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tags/tag260.xml" ContentType="application/vnd.openxmlformats-officedocument.presentationml.tags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tags/tag263.xml" ContentType="application/vnd.openxmlformats-officedocument.presentationml.tags+xml"/>
  <Override PartName="/ppt/tags/tag264.xml" ContentType="application/vnd.openxmlformats-officedocument.presentationml.tags+xml"/>
  <Override PartName="/ppt/tags/tag265.xml" ContentType="application/vnd.openxmlformats-officedocument.presentationml.tags+xml"/>
  <Override PartName="/ppt/tags/tag266.xml" ContentType="application/vnd.openxmlformats-officedocument.presentationml.tags+xml"/>
  <Override PartName="/ppt/tags/tag267.xml" ContentType="application/vnd.openxmlformats-officedocument.presentationml.tags+xml"/>
  <Override PartName="/ppt/tags/tag268.xml" ContentType="application/vnd.openxmlformats-officedocument.presentationml.tags+xml"/>
  <Override PartName="/ppt/tags/tag269.xml" ContentType="application/vnd.openxmlformats-officedocument.presentationml.tags+xml"/>
  <Override PartName="/ppt/tags/tag270.xml" ContentType="application/vnd.openxmlformats-officedocument.presentationml.tags+xml"/>
  <Override PartName="/ppt/tags/tag271.xml" ContentType="application/vnd.openxmlformats-officedocument.presentationml.tags+xml"/>
  <Override PartName="/ppt/tags/tag272.xml" ContentType="application/vnd.openxmlformats-officedocument.presentationml.tags+xml"/>
  <Override PartName="/ppt/tags/tag273.xml" ContentType="application/vnd.openxmlformats-officedocument.presentationml.tags+xml"/>
  <Override PartName="/ppt/tags/tag274.xml" ContentType="application/vnd.openxmlformats-officedocument.presentationml.tags+xml"/>
  <Override PartName="/ppt/tags/tag275.xml" ContentType="application/vnd.openxmlformats-officedocument.presentationml.tags+xml"/>
  <Override PartName="/ppt/tags/tag276.xml" ContentType="application/vnd.openxmlformats-officedocument.presentationml.tags+xml"/>
  <Override PartName="/ppt/tags/tag277.xml" ContentType="application/vnd.openxmlformats-officedocument.presentationml.tags+xml"/>
  <Override PartName="/ppt/tags/tag278.xml" ContentType="application/vnd.openxmlformats-officedocument.presentationml.tags+xml"/>
  <Override PartName="/ppt/tags/tag279.xml" ContentType="application/vnd.openxmlformats-officedocument.presentationml.tags+xml"/>
  <Override PartName="/ppt/tags/tag280.xml" ContentType="application/vnd.openxmlformats-officedocument.presentationml.tags+xml"/>
  <Override PartName="/ppt/tags/tag281.xml" ContentType="application/vnd.openxmlformats-officedocument.presentationml.tags+xml"/>
  <Override PartName="/ppt/tags/tag282.xml" ContentType="application/vnd.openxmlformats-officedocument.presentationml.tags+xml"/>
  <Override PartName="/ppt/tags/tag283.xml" ContentType="application/vnd.openxmlformats-officedocument.presentationml.tags+xml"/>
  <Override PartName="/ppt/tags/tag284.xml" ContentType="application/vnd.openxmlformats-officedocument.presentationml.tags+xml"/>
  <Override PartName="/ppt/tags/tag285.xml" ContentType="application/vnd.openxmlformats-officedocument.presentationml.tags+xml"/>
  <Override PartName="/ppt/tags/tag286.xml" ContentType="application/vnd.openxmlformats-officedocument.presentationml.tags+xml"/>
  <Override PartName="/ppt/tags/tag287.xml" ContentType="application/vnd.openxmlformats-officedocument.presentationml.tags+xml"/>
  <Override PartName="/ppt/tags/tag288.xml" ContentType="application/vnd.openxmlformats-officedocument.presentationml.tags+xml"/>
  <Override PartName="/ppt/tags/tag289.xml" ContentType="application/vnd.openxmlformats-officedocument.presentationml.tags+xml"/>
  <Override PartName="/ppt/tags/tag290.xml" ContentType="application/vnd.openxmlformats-officedocument.presentationml.tags+xml"/>
  <Override PartName="/ppt/tags/tag291.xml" ContentType="application/vnd.openxmlformats-officedocument.presentationml.tags+xml"/>
  <Override PartName="/ppt/tags/tag292.xml" ContentType="application/vnd.openxmlformats-officedocument.presentationml.tags+xml"/>
  <Override PartName="/ppt/tags/tag293.xml" ContentType="application/vnd.openxmlformats-officedocument.presentationml.tags+xml"/>
  <Override PartName="/ppt/tags/tag294.xml" ContentType="application/vnd.openxmlformats-officedocument.presentationml.tags+xml"/>
  <Override PartName="/ppt/tags/tag295.xml" ContentType="application/vnd.openxmlformats-officedocument.presentationml.tags+xml"/>
  <Override PartName="/ppt/tags/tag296.xml" ContentType="application/vnd.openxmlformats-officedocument.presentationml.tags+xml"/>
  <Override PartName="/ppt/tags/tag297.xml" ContentType="application/vnd.openxmlformats-officedocument.presentationml.tags+xml"/>
  <Override PartName="/ppt/tags/tag298.xml" ContentType="application/vnd.openxmlformats-officedocument.presentationml.tags+xml"/>
  <Override PartName="/ppt/tags/tag299.xml" ContentType="application/vnd.openxmlformats-officedocument.presentationml.tags+xml"/>
  <Override PartName="/ppt/tags/tag300.xml" ContentType="application/vnd.openxmlformats-officedocument.presentationml.tags+xml"/>
  <Override PartName="/ppt/tags/tag301.xml" ContentType="application/vnd.openxmlformats-officedocument.presentationml.tags+xml"/>
  <Override PartName="/ppt/tags/tag302.xml" ContentType="application/vnd.openxmlformats-officedocument.presentationml.tags+xml"/>
  <Override PartName="/ppt/tags/tag303.xml" ContentType="application/vnd.openxmlformats-officedocument.presentationml.tags+xml"/>
  <Override PartName="/ppt/tags/tag304.xml" ContentType="application/vnd.openxmlformats-officedocument.presentationml.tags+xml"/>
  <Override PartName="/ppt/tags/tag305.xml" ContentType="application/vnd.openxmlformats-officedocument.presentationml.tags+xml"/>
  <Override PartName="/ppt/tags/tag306.xml" ContentType="application/vnd.openxmlformats-officedocument.presentationml.tags+xml"/>
  <Override PartName="/ppt/tags/tag307.xml" ContentType="application/vnd.openxmlformats-officedocument.presentationml.tags+xml"/>
  <Override PartName="/ppt/tags/tag308.xml" ContentType="application/vnd.openxmlformats-officedocument.presentationml.tags+xml"/>
  <Override PartName="/ppt/tags/tag309.xml" ContentType="application/vnd.openxmlformats-officedocument.presentationml.tags+xml"/>
  <Override PartName="/ppt/tags/tag310.xml" ContentType="application/vnd.openxmlformats-officedocument.presentationml.tags+xml"/>
  <Override PartName="/ppt/tags/tag311.xml" ContentType="application/vnd.openxmlformats-officedocument.presentationml.tags+xml"/>
  <Override PartName="/ppt/tags/tag312.xml" ContentType="application/vnd.openxmlformats-officedocument.presentationml.tags+xml"/>
  <Override PartName="/ppt/tags/tag313.xml" ContentType="application/vnd.openxmlformats-officedocument.presentationml.tags+xml"/>
  <Override PartName="/ppt/tags/tag314.xml" ContentType="application/vnd.openxmlformats-officedocument.presentationml.tags+xml"/>
  <Override PartName="/ppt/tags/tag315.xml" ContentType="application/vnd.openxmlformats-officedocument.presentationml.tags+xml"/>
  <Override PartName="/ppt/tags/tag316.xml" ContentType="application/vnd.openxmlformats-officedocument.presentationml.tags+xml"/>
  <Override PartName="/ppt/tags/tag317.xml" ContentType="application/vnd.openxmlformats-officedocument.presentationml.tags+xml"/>
  <Override PartName="/ppt/tags/tag318.xml" ContentType="application/vnd.openxmlformats-officedocument.presentationml.tags+xml"/>
  <Override PartName="/ppt/tags/tag319.xml" ContentType="application/vnd.openxmlformats-officedocument.presentationml.tags+xml"/>
  <Override PartName="/ppt/tags/tag320.xml" ContentType="application/vnd.openxmlformats-officedocument.presentationml.tags+xml"/>
  <Override PartName="/ppt/tags/tag321.xml" ContentType="application/vnd.openxmlformats-officedocument.presentationml.tags+xml"/>
  <Override PartName="/ppt/tags/tag322.xml" ContentType="application/vnd.openxmlformats-officedocument.presentationml.tags+xml"/>
  <Override PartName="/ppt/tags/tag323.xml" ContentType="application/vnd.openxmlformats-officedocument.presentationml.tags+xml"/>
  <Override PartName="/ppt/tags/tag324.xml" ContentType="application/vnd.openxmlformats-officedocument.presentationml.tags+xml"/>
  <Override PartName="/ppt/tags/tag325.xml" ContentType="application/vnd.openxmlformats-officedocument.presentationml.tags+xml"/>
  <Override PartName="/ppt/tags/tag326.xml" ContentType="application/vnd.openxmlformats-officedocument.presentationml.tags+xml"/>
  <Override PartName="/ppt/tags/tag327.xml" ContentType="application/vnd.openxmlformats-officedocument.presentationml.tags+xml"/>
  <Override PartName="/ppt/tags/tag328.xml" ContentType="application/vnd.openxmlformats-officedocument.presentationml.tags+xml"/>
  <Override PartName="/ppt/tags/tag329.xml" ContentType="application/vnd.openxmlformats-officedocument.presentationml.tags+xml"/>
  <Override PartName="/ppt/tags/tag330.xml" ContentType="application/vnd.openxmlformats-officedocument.presentationml.tags+xml"/>
  <Override PartName="/ppt/tags/tag331.xml" ContentType="application/vnd.openxmlformats-officedocument.presentationml.tags+xml"/>
  <Override PartName="/ppt/tags/tag332.xml" ContentType="application/vnd.openxmlformats-officedocument.presentationml.tags+xml"/>
  <Override PartName="/ppt/tags/tag333.xml" ContentType="application/vnd.openxmlformats-officedocument.presentationml.tags+xml"/>
  <Override PartName="/ppt/tags/tag334.xml" ContentType="application/vnd.openxmlformats-officedocument.presentationml.tags+xml"/>
  <Override PartName="/ppt/tags/tag335.xml" ContentType="application/vnd.openxmlformats-officedocument.presentationml.tags+xml"/>
  <Override PartName="/ppt/tags/tag336.xml" ContentType="application/vnd.openxmlformats-officedocument.presentationml.tags+xml"/>
  <Override PartName="/ppt/tags/tag337.xml" ContentType="application/vnd.openxmlformats-officedocument.presentationml.tags+xml"/>
  <Override PartName="/ppt/tags/tag338.xml" ContentType="application/vnd.openxmlformats-officedocument.presentationml.tags+xml"/>
  <Override PartName="/ppt/tags/tag339.xml" ContentType="application/vnd.openxmlformats-officedocument.presentationml.tags+xml"/>
  <Override PartName="/ppt/tags/tag340.xml" ContentType="application/vnd.openxmlformats-officedocument.presentationml.tags+xml"/>
  <Override PartName="/ppt/tags/tag341.xml" ContentType="application/vnd.openxmlformats-officedocument.presentationml.tags+xml"/>
  <Override PartName="/ppt/tags/tag342.xml" ContentType="application/vnd.openxmlformats-officedocument.presentationml.tags+xml"/>
  <Override PartName="/ppt/tags/tag343.xml" ContentType="application/vnd.openxmlformats-officedocument.presentationml.tags+xml"/>
  <Override PartName="/ppt/tags/tag344.xml" ContentType="application/vnd.openxmlformats-officedocument.presentationml.tags+xml"/>
  <Override PartName="/ppt/tags/tag345.xml" ContentType="application/vnd.openxmlformats-officedocument.presentationml.tags+xml"/>
  <Override PartName="/ppt/tags/tag346.xml" ContentType="application/vnd.openxmlformats-officedocument.presentationml.tags+xml"/>
  <Override PartName="/ppt/tags/tag347.xml" ContentType="application/vnd.openxmlformats-officedocument.presentationml.tags+xml"/>
  <Override PartName="/ppt/tags/tag348.xml" ContentType="application/vnd.openxmlformats-officedocument.presentationml.tags+xml"/>
  <Override PartName="/ppt/tags/tag349.xml" ContentType="application/vnd.openxmlformats-officedocument.presentationml.tags+xml"/>
  <Override PartName="/ppt/notesSlides/notesSlide1.xml" ContentType="application/vnd.openxmlformats-officedocument.presentationml.notesSlide+xml"/>
  <Override PartName="/ppt/tags/tag350.xml" ContentType="application/vnd.openxmlformats-officedocument.presentationml.tags+xml"/>
  <Override PartName="/ppt/tags/tag351.xml" ContentType="application/vnd.openxmlformats-officedocument.presentationml.tags+xml"/>
  <Override PartName="/ppt/notesSlides/notesSlide2.xml" ContentType="application/vnd.openxmlformats-officedocument.presentationml.notesSlide+xml"/>
  <Override PartName="/ppt/tags/tag352.xml" ContentType="application/vnd.openxmlformats-officedocument.presentationml.tags+xml"/>
  <Override PartName="/ppt/tags/tag353.xml" ContentType="application/vnd.openxmlformats-officedocument.presentationml.tags+xml"/>
  <Override PartName="/ppt/notesSlides/notesSlide3.xml" ContentType="application/vnd.openxmlformats-officedocument.presentationml.notesSlide+xml"/>
  <Override PartName="/ppt/tags/tag354.xml" ContentType="application/vnd.openxmlformats-officedocument.presentationml.tags+xml"/>
  <Override PartName="/ppt/tags/tag355.xml" ContentType="application/vnd.openxmlformats-officedocument.presentationml.tags+xml"/>
  <Override PartName="/ppt/tags/tag356.xml" ContentType="application/vnd.openxmlformats-officedocument.presentationml.tags+xml"/>
  <Override PartName="/ppt/tags/tag357.xml" ContentType="application/vnd.openxmlformats-officedocument.presentationml.tags+xml"/>
  <Override PartName="/ppt/tags/tag358.xml" ContentType="application/vnd.openxmlformats-officedocument.presentationml.tags+xml"/>
  <Override PartName="/ppt/tags/tag359.xml" ContentType="application/vnd.openxmlformats-officedocument.presentationml.tags+xml"/>
  <Override PartName="/ppt/tags/tag360.xml" ContentType="application/vnd.openxmlformats-officedocument.presentationml.tags+xml"/>
  <Override PartName="/ppt/notesSlides/notesSlide4.xml" ContentType="application/vnd.openxmlformats-officedocument.presentationml.notesSlide+xml"/>
  <Override PartName="/ppt/tags/tag361.xml" ContentType="application/vnd.openxmlformats-officedocument.presentationml.tags+xml"/>
  <Override PartName="/ppt/tags/tag362.xml" ContentType="application/vnd.openxmlformats-officedocument.presentationml.tags+xml"/>
  <Override PartName="/ppt/notesSlides/notesSlide5.xml" ContentType="application/vnd.openxmlformats-officedocument.presentationml.notesSlide+xml"/>
  <Override PartName="/ppt/tags/tag363.xml" ContentType="application/vnd.openxmlformats-officedocument.presentationml.tags+xml"/>
  <Override PartName="/ppt/tags/tag364.xml" ContentType="application/vnd.openxmlformats-officedocument.presentationml.tag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tags/tag365.xml" ContentType="application/vnd.openxmlformats-officedocument.presentationml.tags+xml"/>
  <Override PartName="/ppt/tags/tag366.xml" ContentType="application/vnd.openxmlformats-officedocument.presentationml.tags+xml"/>
  <Override PartName="/ppt/notesSlides/notesSlide8.xml" ContentType="application/vnd.openxmlformats-officedocument.presentationml.notesSlide+xml"/>
  <Override PartName="/ppt/tags/tag367.xml" ContentType="application/vnd.openxmlformats-officedocument.presentationml.tags+xml"/>
  <Override PartName="/ppt/tags/tag368.xml" ContentType="application/vnd.openxmlformats-officedocument.presentationml.tags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tags/tag369.xml" ContentType="application/vnd.openxmlformats-officedocument.presentationml.tags+xml"/>
  <Override PartName="/ppt/tags/tag370.xml" ContentType="application/vnd.openxmlformats-officedocument.presentationml.tags+xml"/>
  <Override PartName="/ppt/notesSlides/notesSlide12.xml" ContentType="application/vnd.openxmlformats-officedocument.presentationml.notesSlide+xml"/>
  <Override PartName="/ppt/tags/tag371.xml" ContentType="application/vnd.openxmlformats-officedocument.presentationml.tags+xml"/>
  <Override PartName="/ppt/tags/tag372.xml" ContentType="application/vnd.openxmlformats-officedocument.presentationml.tags+xml"/>
  <Override PartName="/ppt/notesSlides/notesSlide13.xml" ContentType="application/vnd.openxmlformats-officedocument.presentationml.notesSlide+xml"/>
  <Override PartName="/ppt/tags/tag373.xml" ContentType="application/vnd.openxmlformats-officedocument.presentationml.tags+xml"/>
  <Override PartName="/ppt/tags/tag374.xml" ContentType="application/vnd.openxmlformats-officedocument.presentationml.tags+xml"/>
  <Override PartName="/ppt/notesSlides/notesSlide14.xml" ContentType="application/vnd.openxmlformats-officedocument.presentationml.notesSlide+xml"/>
  <Override PartName="/ppt/tags/tag375.xml" ContentType="application/vnd.openxmlformats-officedocument.presentationml.tags+xml"/>
  <Override PartName="/ppt/tags/tag376.xml" ContentType="application/vnd.openxmlformats-officedocument.presentationml.tags+xml"/>
  <Override PartName="/ppt/notesSlides/notesSlide15.xml" ContentType="application/vnd.openxmlformats-officedocument.presentationml.notesSlide+xml"/>
  <Override PartName="/ppt/tags/tag377.xml" ContentType="application/vnd.openxmlformats-officedocument.presentationml.tags+xml"/>
  <Override PartName="/ppt/tags/tag378.xml" ContentType="application/vnd.openxmlformats-officedocument.presentationml.tags+xml"/>
  <Override PartName="/ppt/notesSlides/notesSlide16.xml" ContentType="application/vnd.openxmlformats-officedocument.presentationml.notesSlide+xml"/>
  <Override PartName="/ppt/tags/tag379.xml" ContentType="application/vnd.openxmlformats-officedocument.presentationml.tags+xml"/>
  <Override PartName="/ppt/tags/tag380.xml" ContentType="application/vnd.openxmlformats-officedocument.presentationml.tags+xml"/>
  <Override PartName="/ppt/notesSlides/notesSlide17.xml" ContentType="application/vnd.openxmlformats-officedocument.presentationml.notesSlide+xml"/>
  <Override PartName="/ppt/tags/tag381.xml" ContentType="application/vnd.openxmlformats-officedocument.presentationml.tags+xml"/>
  <Override PartName="/ppt/tags/tag382.xml" ContentType="application/vnd.openxmlformats-officedocument.presentationml.tags+xml"/>
  <Override PartName="/ppt/notesSlides/notesSlide18.xml" ContentType="application/vnd.openxmlformats-officedocument.presentationml.notesSlide+xml"/>
  <Override PartName="/ppt/tags/tag383.xml" ContentType="application/vnd.openxmlformats-officedocument.presentationml.tags+xml"/>
  <Override PartName="/ppt/tags/tag384.xml" ContentType="application/vnd.openxmlformats-officedocument.presentationml.tags+xml"/>
  <Override PartName="/ppt/tags/tag385.xml" ContentType="application/vnd.openxmlformats-officedocument.presentationml.tags+xml"/>
  <Override PartName="/ppt/tags/tag386.xml" ContentType="application/vnd.openxmlformats-officedocument.presentationml.tags+xml"/>
  <Override PartName="/ppt/tags/tag387.xml" ContentType="application/vnd.openxmlformats-officedocument.presentationml.tags+xml"/>
  <Override PartName="/ppt/tags/tag388.xml" ContentType="application/vnd.openxmlformats-officedocument.presentationml.tags+xml"/>
  <Override PartName="/ppt/tags/tag389.xml" ContentType="application/vnd.openxmlformats-officedocument.presentationml.tags+xml"/>
  <Override PartName="/ppt/tags/tag390.xml" ContentType="application/vnd.openxmlformats-officedocument.presentationml.tags+xml"/>
  <Override PartName="/ppt/tags/tag391.xml" ContentType="application/vnd.openxmlformats-officedocument.presentationml.tags+xml"/>
  <Override PartName="/ppt/tags/tag392.xml" ContentType="application/vnd.openxmlformats-officedocument.presentationml.tags+xml"/>
  <Override PartName="/ppt/tags/tag39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34"/>
  </p:notesMasterIdLst>
  <p:handoutMasterIdLst>
    <p:handoutMasterId r:id="rId35"/>
  </p:handoutMasterIdLst>
  <p:sldIdLst>
    <p:sldId id="256" r:id="rId2"/>
    <p:sldId id="391" r:id="rId3"/>
    <p:sldId id="444" r:id="rId4"/>
    <p:sldId id="429" r:id="rId5"/>
    <p:sldId id="431" r:id="rId6"/>
    <p:sldId id="432" r:id="rId7"/>
    <p:sldId id="433" r:id="rId8"/>
    <p:sldId id="435" r:id="rId9"/>
    <p:sldId id="436" r:id="rId10"/>
    <p:sldId id="437" r:id="rId11"/>
    <p:sldId id="438" r:id="rId12"/>
    <p:sldId id="439" r:id="rId13"/>
    <p:sldId id="440" r:id="rId14"/>
    <p:sldId id="445" r:id="rId15"/>
    <p:sldId id="446" r:id="rId16"/>
    <p:sldId id="447" r:id="rId17"/>
    <p:sldId id="448" r:id="rId18"/>
    <p:sldId id="449" r:id="rId19"/>
    <p:sldId id="450" r:id="rId20"/>
    <p:sldId id="451" r:id="rId21"/>
    <p:sldId id="452" r:id="rId22"/>
    <p:sldId id="453" r:id="rId23"/>
    <p:sldId id="454" r:id="rId24"/>
    <p:sldId id="455" r:id="rId25"/>
    <p:sldId id="456" r:id="rId26"/>
    <p:sldId id="457" r:id="rId27"/>
    <p:sldId id="458" r:id="rId28"/>
    <p:sldId id="459" r:id="rId29"/>
    <p:sldId id="460" r:id="rId30"/>
    <p:sldId id="461" r:id="rId31"/>
    <p:sldId id="462" r:id="rId32"/>
    <p:sldId id="463" r:id="rId33"/>
  </p:sldIdLst>
  <p:sldSz cx="9144000" cy="6858000" type="screen4x3"/>
  <p:notesSz cx="7315200" cy="9601200"/>
  <p:custDataLst>
    <p:tags r:id="rId36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9900"/>
    <a:srgbClr val="FF0066"/>
    <a:srgbClr val="66FF66"/>
    <a:srgbClr val="FFFF99"/>
    <a:srgbClr val="CCFF99"/>
    <a:srgbClr val="0000FF"/>
    <a:srgbClr val="FFFF66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143" autoAdjust="0"/>
    <p:restoredTop sz="94660"/>
  </p:normalViewPr>
  <p:slideViewPr>
    <p:cSldViewPr>
      <p:cViewPr>
        <p:scale>
          <a:sx n="112" d="100"/>
          <a:sy n="112" d="100"/>
        </p:scale>
        <p:origin x="-810" y="19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5895" cy="7589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3B73537A-BE46-4875-816D-7E3C979B8E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9616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55B2ED40-FBB4-4059-8729-C340CDE56775}" type="datetimeFigureOut">
              <a:rPr lang="en-US"/>
              <a:pPr>
                <a:defRPr/>
              </a:pPr>
              <a:t>12/2/2015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97820811-B9BD-4E85-A266-696F0EC7AD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618985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44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044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A569B5BF-8E34-4D4F-9BE2-13749A477966}" type="slidenum">
              <a:rPr lang="en-US" sz="1200" smtClean="0"/>
              <a:pPr eaLnBrk="1" hangingPunct="1"/>
              <a:t>14</a:t>
            </a:fld>
            <a:endParaRPr lang="en-US" sz="1200" smtClean="0"/>
          </a:p>
        </p:txBody>
      </p:sp>
    </p:spTree>
    <p:extLst>
      <p:ext uri="{BB962C8B-B14F-4D97-AF65-F5344CB8AC3E}">
        <p14:creationId xmlns:p14="http://schemas.microsoft.com/office/powerpoint/2010/main" val="306577522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A4213249-AE9A-407F-B4E2-586C6D6E1868}" type="slidenum">
              <a:rPr lang="en-US" sz="1200" smtClean="0">
                <a:solidFill>
                  <a:srgbClr val="000000"/>
                </a:solidFill>
              </a:rPr>
              <a:pPr eaLnBrk="1" hangingPunct="1"/>
              <a:t>23</a:t>
            </a:fld>
            <a:endParaRPr lang="en-US" sz="1200" smtClean="0">
              <a:solidFill>
                <a:srgbClr val="000000"/>
              </a:solidFill>
            </a:endParaRPr>
          </a:p>
        </p:txBody>
      </p:sp>
      <p:sp>
        <p:nvSpPr>
          <p:cNvPr id="1136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366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24065146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E5C8A710-6034-4C51-80FC-5547E0FB3807}" type="slidenum">
              <a:rPr lang="en-US" sz="1200" smtClean="0">
                <a:solidFill>
                  <a:srgbClr val="000000"/>
                </a:solidFill>
              </a:rPr>
              <a:pPr eaLnBrk="1" hangingPunct="1"/>
              <a:t>24</a:t>
            </a:fld>
            <a:endParaRPr lang="en-US" sz="1200" smtClean="0">
              <a:solidFill>
                <a:srgbClr val="000000"/>
              </a:solidFill>
            </a:endParaRPr>
          </a:p>
        </p:txBody>
      </p:sp>
      <p:sp>
        <p:nvSpPr>
          <p:cNvPr id="1146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469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67289581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57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157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2D8635A2-21FC-418D-B6D6-958CA8E277FF}" type="slidenum">
              <a:rPr lang="en-US" sz="1200" smtClean="0"/>
              <a:pPr eaLnBrk="1" hangingPunct="1"/>
              <a:t>25</a:t>
            </a:fld>
            <a:endParaRPr lang="en-US" sz="1200" smtClean="0"/>
          </a:p>
        </p:txBody>
      </p:sp>
    </p:spTree>
    <p:extLst>
      <p:ext uri="{BB962C8B-B14F-4D97-AF65-F5344CB8AC3E}">
        <p14:creationId xmlns:p14="http://schemas.microsoft.com/office/powerpoint/2010/main" val="76531355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67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167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5D741BE0-EF7E-438B-BBC7-DEB9BA55FC32}" type="slidenum">
              <a:rPr lang="en-US" sz="1200" smtClean="0"/>
              <a:pPr eaLnBrk="1" hangingPunct="1"/>
              <a:t>26</a:t>
            </a:fld>
            <a:endParaRPr lang="en-US" sz="1200" smtClean="0"/>
          </a:p>
        </p:txBody>
      </p:sp>
    </p:spTree>
    <p:extLst>
      <p:ext uri="{BB962C8B-B14F-4D97-AF65-F5344CB8AC3E}">
        <p14:creationId xmlns:p14="http://schemas.microsoft.com/office/powerpoint/2010/main" val="403683031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77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177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FED62505-1D8D-4B61-8AB7-D4BDA061F643}" type="slidenum">
              <a:rPr lang="en-US" sz="1200" smtClean="0"/>
              <a:pPr eaLnBrk="1" hangingPunct="1"/>
              <a:t>27</a:t>
            </a:fld>
            <a:endParaRPr lang="en-US" sz="1200" smtClean="0"/>
          </a:p>
        </p:txBody>
      </p:sp>
    </p:spTree>
    <p:extLst>
      <p:ext uri="{BB962C8B-B14F-4D97-AF65-F5344CB8AC3E}">
        <p14:creationId xmlns:p14="http://schemas.microsoft.com/office/powerpoint/2010/main" val="182724632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87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187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C8A92E3D-9FA9-40A9-A4F3-FB2C53C39EFF}" type="slidenum">
              <a:rPr lang="en-US" sz="1200" smtClean="0"/>
              <a:pPr eaLnBrk="1" hangingPunct="1"/>
              <a:t>28</a:t>
            </a:fld>
            <a:endParaRPr lang="en-US" sz="1200" smtClean="0"/>
          </a:p>
        </p:txBody>
      </p:sp>
    </p:spTree>
    <p:extLst>
      <p:ext uri="{BB962C8B-B14F-4D97-AF65-F5344CB8AC3E}">
        <p14:creationId xmlns:p14="http://schemas.microsoft.com/office/powerpoint/2010/main" val="298367029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98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198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136B5831-C83B-4172-A53A-B481BB1401DC}" type="slidenum">
              <a:rPr lang="en-US" sz="1200" smtClean="0"/>
              <a:pPr eaLnBrk="1" hangingPunct="1"/>
              <a:t>29</a:t>
            </a:fld>
            <a:endParaRPr lang="en-US" sz="1200" smtClean="0"/>
          </a:p>
        </p:txBody>
      </p:sp>
    </p:spTree>
    <p:extLst>
      <p:ext uri="{BB962C8B-B14F-4D97-AF65-F5344CB8AC3E}">
        <p14:creationId xmlns:p14="http://schemas.microsoft.com/office/powerpoint/2010/main" val="404297100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08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208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AD87470A-1EE0-40F6-845A-B88CC97B0480}" type="slidenum">
              <a:rPr lang="en-US" sz="1200" smtClean="0"/>
              <a:pPr eaLnBrk="1" hangingPunct="1"/>
              <a:t>30</a:t>
            </a:fld>
            <a:endParaRPr lang="en-US" sz="1200" smtClean="0"/>
          </a:p>
        </p:txBody>
      </p:sp>
    </p:spTree>
    <p:extLst>
      <p:ext uri="{BB962C8B-B14F-4D97-AF65-F5344CB8AC3E}">
        <p14:creationId xmlns:p14="http://schemas.microsoft.com/office/powerpoint/2010/main" val="415637022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18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218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40B684BC-C5CC-43B3-8464-57CA3C8B0135}" type="slidenum">
              <a:rPr lang="en-US" sz="1200" smtClean="0"/>
              <a:pPr eaLnBrk="1" hangingPunct="1"/>
              <a:t>31</a:t>
            </a:fld>
            <a:endParaRPr lang="en-US" sz="1200" smtClean="0"/>
          </a:p>
        </p:txBody>
      </p:sp>
    </p:spTree>
    <p:extLst>
      <p:ext uri="{BB962C8B-B14F-4D97-AF65-F5344CB8AC3E}">
        <p14:creationId xmlns:p14="http://schemas.microsoft.com/office/powerpoint/2010/main" val="42624126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54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054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235F45ED-B4C5-4F47-B426-B3EB7558365E}" type="slidenum">
              <a:rPr lang="en-US" sz="1200" smtClean="0"/>
              <a:pPr eaLnBrk="1" hangingPunct="1"/>
              <a:t>15</a:t>
            </a:fld>
            <a:endParaRPr lang="en-US" sz="1200" smtClean="0"/>
          </a:p>
        </p:txBody>
      </p:sp>
    </p:spTree>
    <p:extLst>
      <p:ext uri="{BB962C8B-B14F-4D97-AF65-F5344CB8AC3E}">
        <p14:creationId xmlns:p14="http://schemas.microsoft.com/office/powerpoint/2010/main" val="29690768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64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065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2AC329E6-E94F-461D-8003-5D8E79CAA093}" type="slidenum">
              <a:rPr lang="en-US" sz="1200" smtClean="0"/>
              <a:pPr eaLnBrk="1" hangingPunct="1"/>
              <a:t>16</a:t>
            </a:fld>
            <a:endParaRPr lang="en-US" sz="1200" smtClean="0"/>
          </a:p>
        </p:txBody>
      </p:sp>
    </p:spTree>
    <p:extLst>
      <p:ext uri="{BB962C8B-B14F-4D97-AF65-F5344CB8AC3E}">
        <p14:creationId xmlns:p14="http://schemas.microsoft.com/office/powerpoint/2010/main" val="42354841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75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075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718DF46A-FF2D-4A50-8B71-05F910684C13}" type="slidenum">
              <a:rPr lang="en-US" sz="1200" smtClean="0"/>
              <a:pPr eaLnBrk="1" hangingPunct="1"/>
              <a:t>17</a:t>
            </a:fld>
            <a:endParaRPr lang="en-US" sz="1200" smtClean="0"/>
          </a:p>
        </p:txBody>
      </p:sp>
    </p:spTree>
    <p:extLst>
      <p:ext uri="{BB962C8B-B14F-4D97-AF65-F5344CB8AC3E}">
        <p14:creationId xmlns:p14="http://schemas.microsoft.com/office/powerpoint/2010/main" val="27998910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85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085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D1C58693-4031-4B37-AF7D-DEA9CAAD2204}" type="slidenum">
              <a:rPr lang="en-US" sz="1200" smtClean="0"/>
              <a:pPr eaLnBrk="1" hangingPunct="1"/>
              <a:t>18</a:t>
            </a:fld>
            <a:endParaRPr lang="en-US" sz="1200" smtClean="0"/>
          </a:p>
        </p:txBody>
      </p:sp>
    </p:spTree>
    <p:extLst>
      <p:ext uri="{BB962C8B-B14F-4D97-AF65-F5344CB8AC3E}">
        <p14:creationId xmlns:p14="http://schemas.microsoft.com/office/powerpoint/2010/main" val="2562258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95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095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40CC3D91-7A4E-4C71-960B-B7EDC6502351}" type="slidenum">
              <a:rPr lang="en-US" sz="1200" smtClean="0"/>
              <a:pPr eaLnBrk="1" hangingPunct="1"/>
              <a:t>19</a:t>
            </a:fld>
            <a:endParaRPr lang="en-US" sz="1200" smtClean="0"/>
          </a:p>
        </p:txBody>
      </p:sp>
    </p:spTree>
    <p:extLst>
      <p:ext uri="{BB962C8B-B14F-4D97-AF65-F5344CB8AC3E}">
        <p14:creationId xmlns:p14="http://schemas.microsoft.com/office/powerpoint/2010/main" val="144413969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8AB9145C-4DD2-45FD-950C-8D1AE0FDFFAD}" type="slidenum">
              <a:rPr lang="en-US" sz="1200" smtClean="0">
                <a:solidFill>
                  <a:srgbClr val="000000"/>
                </a:solidFill>
              </a:rPr>
              <a:pPr eaLnBrk="1" hangingPunct="1"/>
              <a:t>20</a:t>
            </a:fld>
            <a:endParaRPr lang="en-US" sz="1200" smtClean="0">
              <a:solidFill>
                <a:srgbClr val="000000"/>
              </a:solidFill>
            </a:endParaRPr>
          </a:p>
        </p:txBody>
      </p:sp>
      <p:sp>
        <p:nvSpPr>
          <p:cNvPr id="1105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059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19899277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16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116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91B79EE4-0901-42BC-9314-AD2F23D16712}" type="slidenum">
              <a:rPr lang="en-US" sz="1200" smtClean="0"/>
              <a:pPr eaLnBrk="1" hangingPunct="1"/>
              <a:t>21</a:t>
            </a:fld>
            <a:endParaRPr lang="en-US" sz="1200" smtClean="0"/>
          </a:p>
        </p:txBody>
      </p:sp>
    </p:spTree>
    <p:extLst>
      <p:ext uri="{BB962C8B-B14F-4D97-AF65-F5344CB8AC3E}">
        <p14:creationId xmlns:p14="http://schemas.microsoft.com/office/powerpoint/2010/main" val="23443257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126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B14956DD-AD14-49F4-B8FF-1D9C9F9CC223}" type="slidenum">
              <a:rPr lang="en-US" sz="1200" smtClean="0"/>
              <a:pPr eaLnBrk="1" hangingPunct="1"/>
              <a:t>22</a:t>
            </a:fld>
            <a:endParaRPr lang="en-US" sz="1200" smtClean="0"/>
          </a:p>
        </p:txBody>
      </p:sp>
    </p:spTree>
    <p:extLst>
      <p:ext uri="{BB962C8B-B14F-4D97-AF65-F5344CB8AC3E}">
        <p14:creationId xmlns:p14="http://schemas.microsoft.com/office/powerpoint/2010/main" val="42099165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7D86B5-AD6F-4711-995B-7084C1EF13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5393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D66F18-5A31-4D7E-8C0F-12CD844CF2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1442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9AF152-5B35-4E4A-B6C8-EC436DF50C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3412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0D5C82-07EC-4172-9623-16FAA4CBF0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58866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D2D15E-EDBE-4100-ACA1-325B941D4D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1967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4533E3-04A8-47E4-B182-1D1DD8170A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1933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F29630-65E6-4824-A284-DCE508D383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7155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8B76A6-694C-4A13-B688-4D1236E0AD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28537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2017CC-BEDF-43D7-9C9C-DF9AA144C8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482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79607D-C91A-439A-A81D-F6D7AB29DE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9931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73FBE9-DD93-47EA-ADA5-CBC882E569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71792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7DAC93-641E-4315-B17F-E052EF4667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4952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C6866F86-0F09-45A1-9712-295893CE99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4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4.xml"/><Relationship Id="rId7" Type="http://schemas.openxmlformats.org/officeDocument/2006/relationships/image" Target="../media/image2.jpeg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image" Target="../media/image1.jpeg"/><Relationship Id="rId5" Type="http://schemas.openxmlformats.org/officeDocument/2006/relationships/hyperlink" Target="http://www.google.com/url?sa=i&amp;rct=j&amp;q=&amp;esrc=s&amp;frm=1&amp;source=images&amp;cd=&amp;cad=rja&amp;docid=DTijjkfBwWApFM&amp;tbnid=UQEv9VyVqSqKSM:&amp;ved=0CAUQjRw&amp;url=http://www.ghosttowngallery.com/htme/kennecott.htm&amp;ei=nZouUcniEMmZiQLjhoGICw&amp;bvm=bv.43148975,d.cGE&amp;psig=AFQjCNGAFMuWwF3LFguCb1UeEDTVpXFkjA&amp;ust=1362095033015910" TargetMode="External"/><Relationship Id="rId4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tags" Target="../tags/tag278.xml"/><Relationship Id="rId13" Type="http://schemas.openxmlformats.org/officeDocument/2006/relationships/tags" Target="../tags/tag283.xml"/><Relationship Id="rId18" Type="http://schemas.openxmlformats.org/officeDocument/2006/relationships/tags" Target="../tags/tag288.xml"/><Relationship Id="rId26" Type="http://schemas.openxmlformats.org/officeDocument/2006/relationships/tags" Target="../tags/tag296.xml"/><Relationship Id="rId3" Type="http://schemas.openxmlformats.org/officeDocument/2006/relationships/tags" Target="../tags/tag273.xml"/><Relationship Id="rId21" Type="http://schemas.openxmlformats.org/officeDocument/2006/relationships/tags" Target="../tags/tag291.xml"/><Relationship Id="rId7" Type="http://schemas.openxmlformats.org/officeDocument/2006/relationships/tags" Target="../tags/tag277.xml"/><Relationship Id="rId12" Type="http://schemas.openxmlformats.org/officeDocument/2006/relationships/tags" Target="../tags/tag282.xml"/><Relationship Id="rId17" Type="http://schemas.openxmlformats.org/officeDocument/2006/relationships/tags" Target="../tags/tag287.xml"/><Relationship Id="rId25" Type="http://schemas.openxmlformats.org/officeDocument/2006/relationships/tags" Target="../tags/tag295.xml"/><Relationship Id="rId2" Type="http://schemas.openxmlformats.org/officeDocument/2006/relationships/tags" Target="../tags/tag272.xml"/><Relationship Id="rId16" Type="http://schemas.openxmlformats.org/officeDocument/2006/relationships/tags" Target="../tags/tag286.xml"/><Relationship Id="rId20" Type="http://schemas.openxmlformats.org/officeDocument/2006/relationships/tags" Target="../tags/tag290.xml"/><Relationship Id="rId29" Type="http://schemas.openxmlformats.org/officeDocument/2006/relationships/tags" Target="../tags/tag299.xml"/><Relationship Id="rId1" Type="http://schemas.openxmlformats.org/officeDocument/2006/relationships/tags" Target="../tags/tag271.xml"/><Relationship Id="rId6" Type="http://schemas.openxmlformats.org/officeDocument/2006/relationships/tags" Target="../tags/tag276.xml"/><Relationship Id="rId11" Type="http://schemas.openxmlformats.org/officeDocument/2006/relationships/tags" Target="../tags/tag281.xml"/><Relationship Id="rId24" Type="http://schemas.openxmlformats.org/officeDocument/2006/relationships/tags" Target="../tags/tag294.xml"/><Relationship Id="rId32" Type="http://schemas.openxmlformats.org/officeDocument/2006/relationships/slideLayout" Target="../slideLayouts/slideLayout12.xml"/><Relationship Id="rId5" Type="http://schemas.openxmlformats.org/officeDocument/2006/relationships/tags" Target="../tags/tag275.xml"/><Relationship Id="rId15" Type="http://schemas.openxmlformats.org/officeDocument/2006/relationships/tags" Target="../tags/tag285.xml"/><Relationship Id="rId23" Type="http://schemas.openxmlformats.org/officeDocument/2006/relationships/tags" Target="../tags/tag293.xml"/><Relationship Id="rId28" Type="http://schemas.openxmlformats.org/officeDocument/2006/relationships/tags" Target="../tags/tag298.xml"/><Relationship Id="rId10" Type="http://schemas.openxmlformats.org/officeDocument/2006/relationships/tags" Target="../tags/tag280.xml"/><Relationship Id="rId19" Type="http://schemas.openxmlformats.org/officeDocument/2006/relationships/tags" Target="../tags/tag289.xml"/><Relationship Id="rId31" Type="http://schemas.openxmlformats.org/officeDocument/2006/relationships/tags" Target="../tags/tag301.xml"/><Relationship Id="rId4" Type="http://schemas.openxmlformats.org/officeDocument/2006/relationships/tags" Target="../tags/tag274.xml"/><Relationship Id="rId9" Type="http://schemas.openxmlformats.org/officeDocument/2006/relationships/tags" Target="../tags/tag279.xml"/><Relationship Id="rId14" Type="http://schemas.openxmlformats.org/officeDocument/2006/relationships/tags" Target="../tags/tag284.xml"/><Relationship Id="rId22" Type="http://schemas.openxmlformats.org/officeDocument/2006/relationships/tags" Target="../tags/tag292.xml"/><Relationship Id="rId27" Type="http://schemas.openxmlformats.org/officeDocument/2006/relationships/tags" Target="../tags/tag297.xml"/><Relationship Id="rId30" Type="http://schemas.openxmlformats.org/officeDocument/2006/relationships/tags" Target="../tags/tag300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tags" Target="../tags/tag309.xml"/><Relationship Id="rId13" Type="http://schemas.openxmlformats.org/officeDocument/2006/relationships/tags" Target="../tags/tag314.xml"/><Relationship Id="rId18" Type="http://schemas.openxmlformats.org/officeDocument/2006/relationships/tags" Target="../tags/tag319.xml"/><Relationship Id="rId3" Type="http://schemas.openxmlformats.org/officeDocument/2006/relationships/tags" Target="../tags/tag304.xml"/><Relationship Id="rId21" Type="http://schemas.openxmlformats.org/officeDocument/2006/relationships/tags" Target="../tags/tag322.xml"/><Relationship Id="rId7" Type="http://schemas.openxmlformats.org/officeDocument/2006/relationships/tags" Target="../tags/tag308.xml"/><Relationship Id="rId12" Type="http://schemas.openxmlformats.org/officeDocument/2006/relationships/tags" Target="../tags/tag313.xml"/><Relationship Id="rId17" Type="http://schemas.openxmlformats.org/officeDocument/2006/relationships/tags" Target="../tags/tag318.xml"/><Relationship Id="rId2" Type="http://schemas.openxmlformats.org/officeDocument/2006/relationships/tags" Target="../tags/tag303.xml"/><Relationship Id="rId16" Type="http://schemas.openxmlformats.org/officeDocument/2006/relationships/tags" Target="../tags/tag317.xml"/><Relationship Id="rId20" Type="http://schemas.openxmlformats.org/officeDocument/2006/relationships/tags" Target="../tags/tag321.xml"/><Relationship Id="rId1" Type="http://schemas.openxmlformats.org/officeDocument/2006/relationships/tags" Target="../tags/tag302.xml"/><Relationship Id="rId6" Type="http://schemas.openxmlformats.org/officeDocument/2006/relationships/tags" Target="../tags/tag307.xml"/><Relationship Id="rId11" Type="http://schemas.openxmlformats.org/officeDocument/2006/relationships/tags" Target="../tags/tag312.xml"/><Relationship Id="rId24" Type="http://schemas.openxmlformats.org/officeDocument/2006/relationships/slideLayout" Target="../slideLayouts/slideLayout6.xml"/><Relationship Id="rId5" Type="http://schemas.openxmlformats.org/officeDocument/2006/relationships/tags" Target="../tags/tag306.xml"/><Relationship Id="rId15" Type="http://schemas.openxmlformats.org/officeDocument/2006/relationships/tags" Target="../tags/tag316.xml"/><Relationship Id="rId23" Type="http://schemas.openxmlformats.org/officeDocument/2006/relationships/tags" Target="../tags/tag324.xml"/><Relationship Id="rId10" Type="http://schemas.openxmlformats.org/officeDocument/2006/relationships/tags" Target="../tags/tag311.xml"/><Relationship Id="rId19" Type="http://schemas.openxmlformats.org/officeDocument/2006/relationships/tags" Target="../tags/tag320.xml"/><Relationship Id="rId4" Type="http://schemas.openxmlformats.org/officeDocument/2006/relationships/tags" Target="../tags/tag305.xml"/><Relationship Id="rId9" Type="http://schemas.openxmlformats.org/officeDocument/2006/relationships/tags" Target="../tags/tag310.xml"/><Relationship Id="rId14" Type="http://schemas.openxmlformats.org/officeDocument/2006/relationships/tags" Target="../tags/tag315.xml"/><Relationship Id="rId22" Type="http://schemas.openxmlformats.org/officeDocument/2006/relationships/tags" Target="../tags/tag32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26.xml"/><Relationship Id="rId1" Type="http://schemas.openxmlformats.org/officeDocument/2006/relationships/tags" Target="../tags/tag325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tags" Target="../tags/tag334.xml"/><Relationship Id="rId13" Type="http://schemas.openxmlformats.org/officeDocument/2006/relationships/tags" Target="../tags/tag339.xml"/><Relationship Id="rId18" Type="http://schemas.openxmlformats.org/officeDocument/2006/relationships/tags" Target="../tags/tag344.xml"/><Relationship Id="rId3" Type="http://schemas.openxmlformats.org/officeDocument/2006/relationships/tags" Target="../tags/tag329.xml"/><Relationship Id="rId21" Type="http://schemas.openxmlformats.org/officeDocument/2006/relationships/tags" Target="../tags/tag347.xml"/><Relationship Id="rId7" Type="http://schemas.openxmlformats.org/officeDocument/2006/relationships/tags" Target="../tags/tag333.xml"/><Relationship Id="rId12" Type="http://schemas.openxmlformats.org/officeDocument/2006/relationships/tags" Target="../tags/tag338.xml"/><Relationship Id="rId17" Type="http://schemas.openxmlformats.org/officeDocument/2006/relationships/tags" Target="../tags/tag343.xml"/><Relationship Id="rId2" Type="http://schemas.openxmlformats.org/officeDocument/2006/relationships/tags" Target="../tags/tag328.xml"/><Relationship Id="rId16" Type="http://schemas.openxmlformats.org/officeDocument/2006/relationships/tags" Target="../tags/tag342.xml"/><Relationship Id="rId20" Type="http://schemas.openxmlformats.org/officeDocument/2006/relationships/tags" Target="../tags/tag346.xml"/><Relationship Id="rId1" Type="http://schemas.openxmlformats.org/officeDocument/2006/relationships/tags" Target="../tags/tag327.xml"/><Relationship Id="rId6" Type="http://schemas.openxmlformats.org/officeDocument/2006/relationships/tags" Target="../tags/tag332.xml"/><Relationship Id="rId11" Type="http://schemas.openxmlformats.org/officeDocument/2006/relationships/tags" Target="../tags/tag337.xml"/><Relationship Id="rId5" Type="http://schemas.openxmlformats.org/officeDocument/2006/relationships/tags" Target="../tags/tag331.xml"/><Relationship Id="rId15" Type="http://schemas.openxmlformats.org/officeDocument/2006/relationships/tags" Target="../tags/tag341.xml"/><Relationship Id="rId23" Type="http://schemas.openxmlformats.org/officeDocument/2006/relationships/slideLayout" Target="../slideLayouts/slideLayout6.xml"/><Relationship Id="rId10" Type="http://schemas.openxmlformats.org/officeDocument/2006/relationships/tags" Target="../tags/tag336.xml"/><Relationship Id="rId19" Type="http://schemas.openxmlformats.org/officeDocument/2006/relationships/tags" Target="../tags/tag345.xml"/><Relationship Id="rId4" Type="http://schemas.openxmlformats.org/officeDocument/2006/relationships/tags" Target="../tags/tag330.xml"/><Relationship Id="rId9" Type="http://schemas.openxmlformats.org/officeDocument/2006/relationships/tags" Target="../tags/tag335.xml"/><Relationship Id="rId14" Type="http://schemas.openxmlformats.org/officeDocument/2006/relationships/tags" Target="../tags/tag340.xml"/><Relationship Id="rId22" Type="http://schemas.openxmlformats.org/officeDocument/2006/relationships/tags" Target="../tags/tag34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image" Target="../media/image4.gif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349.xml"/><Relationship Id="rId6" Type="http://schemas.openxmlformats.org/officeDocument/2006/relationships/hyperlink" Target="http://www.google.com/url?sa=i&amp;rct=j&amp;q=&amp;esrc=s&amp;frm=1&amp;source=images&amp;cd=&amp;cad=rja&amp;docid=wAlWsu-D4FGYaM&amp;tbnid=VGbphMWdKd1QoM:&amp;ved=0CAUQjRw&amp;url=http://inf421.wordpress.com/2011/10/20/usefulness-of-p-and-np/&amp;ei=eNs4UaqLKYXOrQHzoICYBA&amp;bvm=bv.43287494,d.aWM&amp;psig=AFQjCNEoWp8txWo2oF-xJqcpCNapYshSpg&amp;ust=1362767052234834" TargetMode="External"/><Relationship Id="rId5" Type="http://schemas.openxmlformats.org/officeDocument/2006/relationships/image" Target="../media/image3.gif"/><Relationship Id="rId4" Type="http://schemas.openxmlformats.org/officeDocument/2006/relationships/hyperlink" Target="http://www.google.com/url?sa=i&amp;rct=j&amp;q=&amp;esrc=s&amp;frm=1&amp;source=images&amp;cd=&amp;cad=rja&amp;docid=wAlWsu-D4FGYaM&amp;tbnid=p8Kaz9lLaW2MKM:&amp;ved=0CAUQjRw&amp;url=http://inf421.wordpress.com/2011/10/20/usefulness-of-p-and-np/&amp;ei=XNs4UfTMLNHlqAGM2ICwDw&amp;bvm=bv.43287494,d.aWM&amp;psig=AFQjCNEoWp8txWo2oF-xJqcpCNapYshSpg&amp;ust=1362767052234834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51.xml"/><Relationship Id="rId1" Type="http://schemas.openxmlformats.org/officeDocument/2006/relationships/tags" Target="../tags/tag350.xml"/><Relationship Id="rId4" Type="http://schemas.openxmlformats.org/officeDocument/2006/relationships/notesSlide" Target="../notesSlides/notesSlide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53.xml"/><Relationship Id="rId1" Type="http://schemas.openxmlformats.org/officeDocument/2006/relationships/tags" Target="../tags/tag352.xml"/><Relationship Id="rId4" Type="http://schemas.openxmlformats.org/officeDocument/2006/relationships/notesSlide" Target="../notesSlides/notesSlide3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.xml"/><Relationship Id="rId3" Type="http://schemas.openxmlformats.org/officeDocument/2006/relationships/tags" Target="../tags/tag356.xml"/><Relationship Id="rId7" Type="http://schemas.openxmlformats.org/officeDocument/2006/relationships/tags" Target="../tags/tag360.xml"/><Relationship Id="rId2" Type="http://schemas.openxmlformats.org/officeDocument/2006/relationships/tags" Target="../tags/tag355.xml"/><Relationship Id="rId1" Type="http://schemas.openxmlformats.org/officeDocument/2006/relationships/tags" Target="../tags/tag354.xml"/><Relationship Id="rId6" Type="http://schemas.openxmlformats.org/officeDocument/2006/relationships/tags" Target="../tags/tag359.xml"/><Relationship Id="rId5" Type="http://schemas.openxmlformats.org/officeDocument/2006/relationships/tags" Target="../tags/tag358.xml"/><Relationship Id="rId4" Type="http://schemas.openxmlformats.org/officeDocument/2006/relationships/tags" Target="../tags/tag357.xml"/><Relationship Id="rId9" Type="http://schemas.openxmlformats.org/officeDocument/2006/relationships/notesSlide" Target="../notesSlides/notesSlide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62.xml"/><Relationship Id="rId1" Type="http://schemas.openxmlformats.org/officeDocument/2006/relationships/tags" Target="../tags/tag361.xml"/><Relationship Id="rId4" Type="http://schemas.openxmlformats.org/officeDocument/2006/relationships/notesSlide" Target="../notesSlides/notesSlide5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64.xml"/><Relationship Id="rId1" Type="http://schemas.openxmlformats.org/officeDocument/2006/relationships/tags" Target="../tags/tag363.xml"/><Relationship Id="rId4" Type="http://schemas.openxmlformats.org/officeDocument/2006/relationships/notesSlide" Target="../notesSlides/notesSlide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6.xml"/><Relationship Id="rId1" Type="http://schemas.openxmlformats.org/officeDocument/2006/relationships/tags" Target="../tags/tag5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7" Type="http://schemas.openxmlformats.org/officeDocument/2006/relationships/image" Target="../media/image6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5.wmf"/><Relationship Id="rId4" Type="http://schemas.openxmlformats.org/officeDocument/2006/relationships/oleObject" Target="../embeddings/oleObject1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66.xml"/><Relationship Id="rId1" Type="http://schemas.openxmlformats.org/officeDocument/2006/relationships/tags" Target="../tags/tag365.xml"/><Relationship Id="rId4" Type="http://schemas.openxmlformats.org/officeDocument/2006/relationships/notesSlide" Target="../notesSlides/notesSlide8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68.xml"/><Relationship Id="rId1" Type="http://schemas.openxmlformats.org/officeDocument/2006/relationships/tags" Target="../tags/tag367.xml"/><Relationship Id="rId4" Type="http://schemas.openxmlformats.org/officeDocument/2006/relationships/notesSlide" Target="../notesSlides/notesSlide9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7" Type="http://schemas.openxmlformats.org/officeDocument/2006/relationships/image" Target="../media/image8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7.wmf"/><Relationship Id="rId4" Type="http://schemas.openxmlformats.org/officeDocument/2006/relationships/oleObject" Target="../embeddings/oleObject3.bin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70.xml"/><Relationship Id="rId1" Type="http://schemas.openxmlformats.org/officeDocument/2006/relationships/tags" Target="../tags/tag369.xml"/><Relationship Id="rId4" Type="http://schemas.openxmlformats.org/officeDocument/2006/relationships/notesSlide" Target="../notesSlides/notesSlide1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72.xml"/><Relationship Id="rId1" Type="http://schemas.openxmlformats.org/officeDocument/2006/relationships/tags" Target="../tags/tag371.xml"/><Relationship Id="rId4" Type="http://schemas.openxmlformats.org/officeDocument/2006/relationships/notesSlide" Target="../notesSlides/notesSlide13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74.xml"/><Relationship Id="rId1" Type="http://schemas.openxmlformats.org/officeDocument/2006/relationships/tags" Target="../tags/tag373.xml"/><Relationship Id="rId4" Type="http://schemas.openxmlformats.org/officeDocument/2006/relationships/notesSlide" Target="../notesSlides/notesSlide14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76.xml"/><Relationship Id="rId1" Type="http://schemas.openxmlformats.org/officeDocument/2006/relationships/tags" Target="../tags/tag375.xml"/><Relationship Id="rId4" Type="http://schemas.openxmlformats.org/officeDocument/2006/relationships/notesSlide" Target="../notesSlides/notesSlide15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78.xml"/><Relationship Id="rId1" Type="http://schemas.openxmlformats.org/officeDocument/2006/relationships/tags" Target="../tags/tag377.xml"/><Relationship Id="rId4" Type="http://schemas.openxmlformats.org/officeDocument/2006/relationships/notesSlide" Target="../notesSlides/notesSlide1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9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4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80.xml"/><Relationship Id="rId1" Type="http://schemas.openxmlformats.org/officeDocument/2006/relationships/tags" Target="../tags/tag379.xml"/><Relationship Id="rId5" Type="http://schemas.openxmlformats.org/officeDocument/2006/relationships/image" Target="../media/image2.jpeg"/><Relationship Id="rId4" Type="http://schemas.openxmlformats.org/officeDocument/2006/relationships/notesSlide" Target="../notesSlides/notesSlide1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82.xml"/><Relationship Id="rId1" Type="http://schemas.openxmlformats.org/officeDocument/2006/relationships/tags" Target="../tags/tag381.xml"/><Relationship Id="rId4" Type="http://schemas.openxmlformats.org/officeDocument/2006/relationships/notesSlide" Target="../notesSlides/notesSlide18.xml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tags" Target="../tags/tag390.xml"/><Relationship Id="rId3" Type="http://schemas.openxmlformats.org/officeDocument/2006/relationships/tags" Target="../tags/tag385.xml"/><Relationship Id="rId7" Type="http://schemas.openxmlformats.org/officeDocument/2006/relationships/tags" Target="../tags/tag389.xml"/><Relationship Id="rId12" Type="http://schemas.openxmlformats.org/officeDocument/2006/relationships/slideLayout" Target="../slideLayouts/slideLayout2.xml"/><Relationship Id="rId2" Type="http://schemas.openxmlformats.org/officeDocument/2006/relationships/tags" Target="../tags/tag384.xml"/><Relationship Id="rId1" Type="http://schemas.openxmlformats.org/officeDocument/2006/relationships/tags" Target="../tags/tag383.xml"/><Relationship Id="rId6" Type="http://schemas.openxmlformats.org/officeDocument/2006/relationships/tags" Target="../tags/tag388.xml"/><Relationship Id="rId11" Type="http://schemas.openxmlformats.org/officeDocument/2006/relationships/tags" Target="../tags/tag393.xml"/><Relationship Id="rId5" Type="http://schemas.openxmlformats.org/officeDocument/2006/relationships/tags" Target="../tags/tag387.xml"/><Relationship Id="rId10" Type="http://schemas.openxmlformats.org/officeDocument/2006/relationships/tags" Target="../tags/tag392.xml"/><Relationship Id="rId4" Type="http://schemas.openxmlformats.org/officeDocument/2006/relationships/tags" Target="../tags/tag386.xml"/><Relationship Id="rId9" Type="http://schemas.openxmlformats.org/officeDocument/2006/relationships/tags" Target="../tags/tag39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1.xml"/><Relationship Id="rId1" Type="http://schemas.openxmlformats.org/officeDocument/2006/relationships/tags" Target="../tags/tag10.xml"/></Relationships>
</file>

<file path=ppt/slides/_rels/slide5.xml.rels><?xml version="1.0" encoding="UTF-8" standalone="yes"?>
<Relationships xmlns="http://schemas.openxmlformats.org/package/2006/relationships"><Relationship Id="rId26" Type="http://schemas.openxmlformats.org/officeDocument/2006/relationships/tags" Target="../tags/tag37.xml"/><Relationship Id="rId117" Type="http://schemas.openxmlformats.org/officeDocument/2006/relationships/tags" Target="../tags/tag128.xml"/><Relationship Id="rId21" Type="http://schemas.openxmlformats.org/officeDocument/2006/relationships/tags" Target="../tags/tag32.xml"/><Relationship Id="rId42" Type="http://schemas.openxmlformats.org/officeDocument/2006/relationships/tags" Target="../tags/tag53.xml"/><Relationship Id="rId47" Type="http://schemas.openxmlformats.org/officeDocument/2006/relationships/tags" Target="../tags/tag58.xml"/><Relationship Id="rId63" Type="http://schemas.openxmlformats.org/officeDocument/2006/relationships/tags" Target="../tags/tag74.xml"/><Relationship Id="rId68" Type="http://schemas.openxmlformats.org/officeDocument/2006/relationships/tags" Target="../tags/tag79.xml"/><Relationship Id="rId84" Type="http://schemas.openxmlformats.org/officeDocument/2006/relationships/tags" Target="../tags/tag95.xml"/><Relationship Id="rId89" Type="http://schemas.openxmlformats.org/officeDocument/2006/relationships/tags" Target="../tags/tag100.xml"/><Relationship Id="rId112" Type="http://schemas.openxmlformats.org/officeDocument/2006/relationships/tags" Target="../tags/tag123.xml"/><Relationship Id="rId133" Type="http://schemas.openxmlformats.org/officeDocument/2006/relationships/tags" Target="../tags/tag144.xml"/><Relationship Id="rId138" Type="http://schemas.openxmlformats.org/officeDocument/2006/relationships/tags" Target="../tags/tag149.xml"/><Relationship Id="rId154" Type="http://schemas.openxmlformats.org/officeDocument/2006/relationships/tags" Target="../tags/tag165.xml"/><Relationship Id="rId159" Type="http://schemas.openxmlformats.org/officeDocument/2006/relationships/tags" Target="../tags/tag170.xml"/><Relationship Id="rId175" Type="http://schemas.openxmlformats.org/officeDocument/2006/relationships/tags" Target="../tags/tag186.xml"/><Relationship Id="rId170" Type="http://schemas.openxmlformats.org/officeDocument/2006/relationships/tags" Target="../tags/tag181.xml"/><Relationship Id="rId16" Type="http://schemas.openxmlformats.org/officeDocument/2006/relationships/tags" Target="../tags/tag27.xml"/><Relationship Id="rId107" Type="http://schemas.openxmlformats.org/officeDocument/2006/relationships/tags" Target="../tags/tag118.xml"/><Relationship Id="rId11" Type="http://schemas.openxmlformats.org/officeDocument/2006/relationships/tags" Target="../tags/tag22.xml"/><Relationship Id="rId32" Type="http://schemas.openxmlformats.org/officeDocument/2006/relationships/tags" Target="../tags/tag43.xml"/><Relationship Id="rId37" Type="http://schemas.openxmlformats.org/officeDocument/2006/relationships/tags" Target="../tags/tag48.xml"/><Relationship Id="rId53" Type="http://schemas.openxmlformats.org/officeDocument/2006/relationships/tags" Target="../tags/tag64.xml"/><Relationship Id="rId58" Type="http://schemas.openxmlformats.org/officeDocument/2006/relationships/tags" Target="../tags/tag69.xml"/><Relationship Id="rId74" Type="http://schemas.openxmlformats.org/officeDocument/2006/relationships/tags" Target="../tags/tag85.xml"/><Relationship Id="rId79" Type="http://schemas.openxmlformats.org/officeDocument/2006/relationships/tags" Target="../tags/tag90.xml"/><Relationship Id="rId102" Type="http://schemas.openxmlformats.org/officeDocument/2006/relationships/tags" Target="../tags/tag113.xml"/><Relationship Id="rId123" Type="http://schemas.openxmlformats.org/officeDocument/2006/relationships/tags" Target="../tags/tag134.xml"/><Relationship Id="rId128" Type="http://schemas.openxmlformats.org/officeDocument/2006/relationships/tags" Target="../tags/tag139.xml"/><Relationship Id="rId144" Type="http://schemas.openxmlformats.org/officeDocument/2006/relationships/tags" Target="../tags/tag155.xml"/><Relationship Id="rId149" Type="http://schemas.openxmlformats.org/officeDocument/2006/relationships/tags" Target="../tags/tag160.xml"/><Relationship Id="rId5" Type="http://schemas.openxmlformats.org/officeDocument/2006/relationships/tags" Target="../tags/tag16.xml"/><Relationship Id="rId90" Type="http://schemas.openxmlformats.org/officeDocument/2006/relationships/tags" Target="../tags/tag101.xml"/><Relationship Id="rId95" Type="http://schemas.openxmlformats.org/officeDocument/2006/relationships/tags" Target="../tags/tag106.xml"/><Relationship Id="rId160" Type="http://schemas.openxmlformats.org/officeDocument/2006/relationships/tags" Target="../tags/tag171.xml"/><Relationship Id="rId165" Type="http://schemas.openxmlformats.org/officeDocument/2006/relationships/tags" Target="../tags/tag176.xml"/><Relationship Id="rId181" Type="http://schemas.openxmlformats.org/officeDocument/2006/relationships/tags" Target="../tags/tag192.xml"/><Relationship Id="rId22" Type="http://schemas.openxmlformats.org/officeDocument/2006/relationships/tags" Target="../tags/tag33.xml"/><Relationship Id="rId27" Type="http://schemas.openxmlformats.org/officeDocument/2006/relationships/tags" Target="../tags/tag38.xml"/><Relationship Id="rId43" Type="http://schemas.openxmlformats.org/officeDocument/2006/relationships/tags" Target="../tags/tag54.xml"/><Relationship Id="rId48" Type="http://schemas.openxmlformats.org/officeDocument/2006/relationships/tags" Target="../tags/tag59.xml"/><Relationship Id="rId64" Type="http://schemas.openxmlformats.org/officeDocument/2006/relationships/tags" Target="../tags/tag75.xml"/><Relationship Id="rId69" Type="http://schemas.openxmlformats.org/officeDocument/2006/relationships/tags" Target="../tags/tag80.xml"/><Relationship Id="rId113" Type="http://schemas.openxmlformats.org/officeDocument/2006/relationships/tags" Target="../tags/tag124.xml"/><Relationship Id="rId118" Type="http://schemas.openxmlformats.org/officeDocument/2006/relationships/tags" Target="../tags/tag129.xml"/><Relationship Id="rId134" Type="http://schemas.openxmlformats.org/officeDocument/2006/relationships/tags" Target="../tags/tag145.xml"/><Relationship Id="rId139" Type="http://schemas.openxmlformats.org/officeDocument/2006/relationships/tags" Target="../tags/tag150.xml"/><Relationship Id="rId80" Type="http://schemas.openxmlformats.org/officeDocument/2006/relationships/tags" Target="../tags/tag91.xml"/><Relationship Id="rId85" Type="http://schemas.openxmlformats.org/officeDocument/2006/relationships/tags" Target="../tags/tag96.xml"/><Relationship Id="rId150" Type="http://schemas.openxmlformats.org/officeDocument/2006/relationships/tags" Target="../tags/tag161.xml"/><Relationship Id="rId155" Type="http://schemas.openxmlformats.org/officeDocument/2006/relationships/tags" Target="../tags/tag166.xml"/><Relationship Id="rId171" Type="http://schemas.openxmlformats.org/officeDocument/2006/relationships/tags" Target="../tags/tag182.xml"/><Relationship Id="rId176" Type="http://schemas.openxmlformats.org/officeDocument/2006/relationships/tags" Target="../tags/tag187.xml"/><Relationship Id="rId12" Type="http://schemas.openxmlformats.org/officeDocument/2006/relationships/tags" Target="../tags/tag23.xml"/><Relationship Id="rId17" Type="http://schemas.openxmlformats.org/officeDocument/2006/relationships/tags" Target="../tags/tag28.xml"/><Relationship Id="rId33" Type="http://schemas.openxmlformats.org/officeDocument/2006/relationships/tags" Target="../tags/tag44.xml"/><Relationship Id="rId38" Type="http://schemas.openxmlformats.org/officeDocument/2006/relationships/tags" Target="../tags/tag49.xml"/><Relationship Id="rId59" Type="http://schemas.openxmlformats.org/officeDocument/2006/relationships/tags" Target="../tags/tag70.xml"/><Relationship Id="rId103" Type="http://schemas.openxmlformats.org/officeDocument/2006/relationships/tags" Target="../tags/tag114.xml"/><Relationship Id="rId108" Type="http://schemas.openxmlformats.org/officeDocument/2006/relationships/tags" Target="../tags/tag119.xml"/><Relationship Id="rId124" Type="http://schemas.openxmlformats.org/officeDocument/2006/relationships/tags" Target="../tags/tag135.xml"/><Relationship Id="rId129" Type="http://schemas.openxmlformats.org/officeDocument/2006/relationships/tags" Target="../tags/tag140.xml"/><Relationship Id="rId54" Type="http://schemas.openxmlformats.org/officeDocument/2006/relationships/tags" Target="../tags/tag65.xml"/><Relationship Id="rId70" Type="http://schemas.openxmlformats.org/officeDocument/2006/relationships/tags" Target="../tags/tag81.xml"/><Relationship Id="rId75" Type="http://schemas.openxmlformats.org/officeDocument/2006/relationships/tags" Target="../tags/tag86.xml"/><Relationship Id="rId91" Type="http://schemas.openxmlformats.org/officeDocument/2006/relationships/tags" Target="../tags/tag102.xml"/><Relationship Id="rId96" Type="http://schemas.openxmlformats.org/officeDocument/2006/relationships/tags" Target="../tags/tag107.xml"/><Relationship Id="rId140" Type="http://schemas.openxmlformats.org/officeDocument/2006/relationships/tags" Target="../tags/tag151.xml"/><Relationship Id="rId145" Type="http://schemas.openxmlformats.org/officeDocument/2006/relationships/tags" Target="../tags/tag156.xml"/><Relationship Id="rId161" Type="http://schemas.openxmlformats.org/officeDocument/2006/relationships/tags" Target="../tags/tag172.xml"/><Relationship Id="rId166" Type="http://schemas.openxmlformats.org/officeDocument/2006/relationships/tags" Target="../tags/tag177.xml"/><Relationship Id="rId182" Type="http://schemas.openxmlformats.org/officeDocument/2006/relationships/slideLayout" Target="../slideLayouts/slideLayout2.xml"/><Relationship Id="rId1" Type="http://schemas.openxmlformats.org/officeDocument/2006/relationships/tags" Target="../tags/tag12.xml"/><Relationship Id="rId6" Type="http://schemas.openxmlformats.org/officeDocument/2006/relationships/tags" Target="../tags/tag17.xml"/><Relationship Id="rId23" Type="http://schemas.openxmlformats.org/officeDocument/2006/relationships/tags" Target="../tags/tag34.xml"/><Relationship Id="rId28" Type="http://schemas.openxmlformats.org/officeDocument/2006/relationships/tags" Target="../tags/tag39.xml"/><Relationship Id="rId49" Type="http://schemas.openxmlformats.org/officeDocument/2006/relationships/tags" Target="../tags/tag60.xml"/><Relationship Id="rId114" Type="http://schemas.openxmlformats.org/officeDocument/2006/relationships/tags" Target="../tags/tag125.xml"/><Relationship Id="rId119" Type="http://schemas.openxmlformats.org/officeDocument/2006/relationships/tags" Target="../tags/tag130.xml"/><Relationship Id="rId44" Type="http://schemas.openxmlformats.org/officeDocument/2006/relationships/tags" Target="../tags/tag55.xml"/><Relationship Id="rId60" Type="http://schemas.openxmlformats.org/officeDocument/2006/relationships/tags" Target="../tags/tag71.xml"/><Relationship Id="rId65" Type="http://schemas.openxmlformats.org/officeDocument/2006/relationships/tags" Target="../tags/tag76.xml"/><Relationship Id="rId81" Type="http://schemas.openxmlformats.org/officeDocument/2006/relationships/tags" Target="../tags/tag92.xml"/><Relationship Id="rId86" Type="http://schemas.openxmlformats.org/officeDocument/2006/relationships/tags" Target="../tags/tag97.xml"/><Relationship Id="rId130" Type="http://schemas.openxmlformats.org/officeDocument/2006/relationships/tags" Target="../tags/tag141.xml"/><Relationship Id="rId135" Type="http://schemas.openxmlformats.org/officeDocument/2006/relationships/tags" Target="../tags/tag146.xml"/><Relationship Id="rId151" Type="http://schemas.openxmlformats.org/officeDocument/2006/relationships/tags" Target="../tags/tag162.xml"/><Relationship Id="rId156" Type="http://schemas.openxmlformats.org/officeDocument/2006/relationships/tags" Target="../tags/tag167.xml"/><Relationship Id="rId177" Type="http://schemas.openxmlformats.org/officeDocument/2006/relationships/tags" Target="../tags/tag188.xml"/><Relationship Id="rId4" Type="http://schemas.openxmlformats.org/officeDocument/2006/relationships/tags" Target="../tags/tag15.xml"/><Relationship Id="rId9" Type="http://schemas.openxmlformats.org/officeDocument/2006/relationships/tags" Target="../tags/tag20.xml"/><Relationship Id="rId172" Type="http://schemas.openxmlformats.org/officeDocument/2006/relationships/tags" Target="../tags/tag183.xml"/><Relationship Id="rId180" Type="http://schemas.openxmlformats.org/officeDocument/2006/relationships/tags" Target="../tags/tag191.xml"/><Relationship Id="rId13" Type="http://schemas.openxmlformats.org/officeDocument/2006/relationships/tags" Target="../tags/tag24.xml"/><Relationship Id="rId18" Type="http://schemas.openxmlformats.org/officeDocument/2006/relationships/tags" Target="../tags/tag29.xml"/><Relationship Id="rId39" Type="http://schemas.openxmlformats.org/officeDocument/2006/relationships/tags" Target="../tags/tag50.xml"/><Relationship Id="rId109" Type="http://schemas.openxmlformats.org/officeDocument/2006/relationships/tags" Target="../tags/tag120.xml"/><Relationship Id="rId34" Type="http://schemas.openxmlformats.org/officeDocument/2006/relationships/tags" Target="../tags/tag45.xml"/><Relationship Id="rId50" Type="http://schemas.openxmlformats.org/officeDocument/2006/relationships/tags" Target="../tags/tag61.xml"/><Relationship Id="rId55" Type="http://schemas.openxmlformats.org/officeDocument/2006/relationships/tags" Target="../tags/tag66.xml"/><Relationship Id="rId76" Type="http://schemas.openxmlformats.org/officeDocument/2006/relationships/tags" Target="../tags/tag87.xml"/><Relationship Id="rId97" Type="http://schemas.openxmlformats.org/officeDocument/2006/relationships/tags" Target="../tags/tag108.xml"/><Relationship Id="rId104" Type="http://schemas.openxmlformats.org/officeDocument/2006/relationships/tags" Target="../tags/tag115.xml"/><Relationship Id="rId120" Type="http://schemas.openxmlformats.org/officeDocument/2006/relationships/tags" Target="../tags/tag131.xml"/><Relationship Id="rId125" Type="http://schemas.openxmlformats.org/officeDocument/2006/relationships/tags" Target="../tags/tag136.xml"/><Relationship Id="rId141" Type="http://schemas.openxmlformats.org/officeDocument/2006/relationships/tags" Target="../tags/tag152.xml"/><Relationship Id="rId146" Type="http://schemas.openxmlformats.org/officeDocument/2006/relationships/tags" Target="../tags/tag157.xml"/><Relationship Id="rId167" Type="http://schemas.openxmlformats.org/officeDocument/2006/relationships/tags" Target="../tags/tag178.xml"/><Relationship Id="rId7" Type="http://schemas.openxmlformats.org/officeDocument/2006/relationships/tags" Target="../tags/tag18.xml"/><Relationship Id="rId71" Type="http://schemas.openxmlformats.org/officeDocument/2006/relationships/tags" Target="../tags/tag82.xml"/><Relationship Id="rId92" Type="http://schemas.openxmlformats.org/officeDocument/2006/relationships/tags" Target="../tags/tag103.xml"/><Relationship Id="rId162" Type="http://schemas.openxmlformats.org/officeDocument/2006/relationships/tags" Target="../tags/tag173.xml"/><Relationship Id="rId2" Type="http://schemas.openxmlformats.org/officeDocument/2006/relationships/tags" Target="../tags/tag13.xml"/><Relationship Id="rId29" Type="http://schemas.openxmlformats.org/officeDocument/2006/relationships/tags" Target="../tags/tag40.xml"/><Relationship Id="rId24" Type="http://schemas.openxmlformats.org/officeDocument/2006/relationships/tags" Target="../tags/tag35.xml"/><Relationship Id="rId40" Type="http://schemas.openxmlformats.org/officeDocument/2006/relationships/tags" Target="../tags/tag51.xml"/><Relationship Id="rId45" Type="http://schemas.openxmlformats.org/officeDocument/2006/relationships/tags" Target="../tags/tag56.xml"/><Relationship Id="rId66" Type="http://schemas.openxmlformats.org/officeDocument/2006/relationships/tags" Target="../tags/tag77.xml"/><Relationship Id="rId87" Type="http://schemas.openxmlformats.org/officeDocument/2006/relationships/tags" Target="../tags/tag98.xml"/><Relationship Id="rId110" Type="http://schemas.openxmlformats.org/officeDocument/2006/relationships/tags" Target="../tags/tag121.xml"/><Relationship Id="rId115" Type="http://schemas.openxmlformats.org/officeDocument/2006/relationships/tags" Target="../tags/tag126.xml"/><Relationship Id="rId131" Type="http://schemas.openxmlformats.org/officeDocument/2006/relationships/tags" Target="../tags/tag142.xml"/><Relationship Id="rId136" Type="http://schemas.openxmlformats.org/officeDocument/2006/relationships/tags" Target="../tags/tag147.xml"/><Relationship Id="rId157" Type="http://schemas.openxmlformats.org/officeDocument/2006/relationships/tags" Target="../tags/tag168.xml"/><Relationship Id="rId178" Type="http://schemas.openxmlformats.org/officeDocument/2006/relationships/tags" Target="../tags/tag189.xml"/><Relationship Id="rId61" Type="http://schemas.openxmlformats.org/officeDocument/2006/relationships/tags" Target="../tags/tag72.xml"/><Relationship Id="rId82" Type="http://schemas.openxmlformats.org/officeDocument/2006/relationships/tags" Target="../tags/tag93.xml"/><Relationship Id="rId152" Type="http://schemas.openxmlformats.org/officeDocument/2006/relationships/tags" Target="../tags/tag163.xml"/><Relationship Id="rId173" Type="http://schemas.openxmlformats.org/officeDocument/2006/relationships/tags" Target="../tags/tag184.xml"/><Relationship Id="rId19" Type="http://schemas.openxmlformats.org/officeDocument/2006/relationships/tags" Target="../tags/tag30.xml"/><Relationship Id="rId14" Type="http://schemas.openxmlformats.org/officeDocument/2006/relationships/tags" Target="../tags/tag25.xml"/><Relationship Id="rId30" Type="http://schemas.openxmlformats.org/officeDocument/2006/relationships/tags" Target="../tags/tag41.xml"/><Relationship Id="rId35" Type="http://schemas.openxmlformats.org/officeDocument/2006/relationships/tags" Target="../tags/tag46.xml"/><Relationship Id="rId56" Type="http://schemas.openxmlformats.org/officeDocument/2006/relationships/tags" Target="../tags/tag67.xml"/><Relationship Id="rId77" Type="http://schemas.openxmlformats.org/officeDocument/2006/relationships/tags" Target="../tags/tag88.xml"/><Relationship Id="rId100" Type="http://schemas.openxmlformats.org/officeDocument/2006/relationships/tags" Target="../tags/tag111.xml"/><Relationship Id="rId105" Type="http://schemas.openxmlformats.org/officeDocument/2006/relationships/tags" Target="../tags/tag116.xml"/><Relationship Id="rId126" Type="http://schemas.openxmlformats.org/officeDocument/2006/relationships/tags" Target="../tags/tag137.xml"/><Relationship Id="rId147" Type="http://schemas.openxmlformats.org/officeDocument/2006/relationships/tags" Target="../tags/tag158.xml"/><Relationship Id="rId168" Type="http://schemas.openxmlformats.org/officeDocument/2006/relationships/tags" Target="../tags/tag179.xml"/><Relationship Id="rId8" Type="http://schemas.openxmlformats.org/officeDocument/2006/relationships/tags" Target="../tags/tag19.xml"/><Relationship Id="rId51" Type="http://schemas.openxmlformats.org/officeDocument/2006/relationships/tags" Target="../tags/tag62.xml"/><Relationship Id="rId72" Type="http://schemas.openxmlformats.org/officeDocument/2006/relationships/tags" Target="../tags/tag83.xml"/><Relationship Id="rId93" Type="http://schemas.openxmlformats.org/officeDocument/2006/relationships/tags" Target="../tags/tag104.xml"/><Relationship Id="rId98" Type="http://schemas.openxmlformats.org/officeDocument/2006/relationships/tags" Target="../tags/tag109.xml"/><Relationship Id="rId121" Type="http://schemas.openxmlformats.org/officeDocument/2006/relationships/tags" Target="../tags/tag132.xml"/><Relationship Id="rId142" Type="http://schemas.openxmlformats.org/officeDocument/2006/relationships/tags" Target="../tags/tag153.xml"/><Relationship Id="rId163" Type="http://schemas.openxmlformats.org/officeDocument/2006/relationships/tags" Target="../tags/tag174.xml"/><Relationship Id="rId3" Type="http://schemas.openxmlformats.org/officeDocument/2006/relationships/tags" Target="../tags/tag14.xml"/><Relationship Id="rId25" Type="http://schemas.openxmlformats.org/officeDocument/2006/relationships/tags" Target="../tags/tag36.xml"/><Relationship Id="rId46" Type="http://schemas.openxmlformats.org/officeDocument/2006/relationships/tags" Target="../tags/tag57.xml"/><Relationship Id="rId67" Type="http://schemas.openxmlformats.org/officeDocument/2006/relationships/tags" Target="../tags/tag78.xml"/><Relationship Id="rId116" Type="http://schemas.openxmlformats.org/officeDocument/2006/relationships/tags" Target="../tags/tag127.xml"/><Relationship Id="rId137" Type="http://schemas.openxmlformats.org/officeDocument/2006/relationships/tags" Target="../tags/tag148.xml"/><Relationship Id="rId158" Type="http://schemas.openxmlformats.org/officeDocument/2006/relationships/tags" Target="../tags/tag169.xml"/><Relationship Id="rId20" Type="http://schemas.openxmlformats.org/officeDocument/2006/relationships/tags" Target="../tags/tag31.xml"/><Relationship Id="rId41" Type="http://schemas.openxmlformats.org/officeDocument/2006/relationships/tags" Target="../tags/tag52.xml"/><Relationship Id="rId62" Type="http://schemas.openxmlformats.org/officeDocument/2006/relationships/tags" Target="../tags/tag73.xml"/><Relationship Id="rId83" Type="http://schemas.openxmlformats.org/officeDocument/2006/relationships/tags" Target="../tags/tag94.xml"/><Relationship Id="rId88" Type="http://schemas.openxmlformats.org/officeDocument/2006/relationships/tags" Target="../tags/tag99.xml"/><Relationship Id="rId111" Type="http://schemas.openxmlformats.org/officeDocument/2006/relationships/tags" Target="../tags/tag122.xml"/><Relationship Id="rId132" Type="http://schemas.openxmlformats.org/officeDocument/2006/relationships/tags" Target="../tags/tag143.xml"/><Relationship Id="rId153" Type="http://schemas.openxmlformats.org/officeDocument/2006/relationships/tags" Target="../tags/tag164.xml"/><Relationship Id="rId174" Type="http://schemas.openxmlformats.org/officeDocument/2006/relationships/tags" Target="../tags/tag185.xml"/><Relationship Id="rId179" Type="http://schemas.openxmlformats.org/officeDocument/2006/relationships/tags" Target="../tags/tag190.xml"/><Relationship Id="rId15" Type="http://schemas.openxmlformats.org/officeDocument/2006/relationships/tags" Target="../tags/tag26.xml"/><Relationship Id="rId36" Type="http://schemas.openxmlformats.org/officeDocument/2006/relationships/tags" Target="../tags/tag47.xml"/><Relationship Id="rId57" Type="http://schemas.openxmlformats.org/officeDocument/2006/relationships/tags" Target="../tags/tag68.xml"/><Relationship Id="rId106" Type="http://schemas.openxmlformats.org/officeDocument/2006/relationships/tags" Target="../tags/tag117.xml"/><Relationship Id="rId127" Type="http://schemas.openxmlformats.org/officeDocument/2006/relationships/tags" Target="../tags/tag138.xml"/><Relationship Id="rId10" Type="http://schemas.openxmlformats.org/officeDocument/2006/relationships/tags" Target="../tags/tag21.xml"/><Relationship Id="rId31" Type="http://schemas.openxmlformats.org/officeDocument/2006/relationships/tags" Target="../tags/tag42.xml"/><Relationship Id="rId52" Type="http://schemas.openxmlformats.org/officeDocument/2006/relationships/tags" Target="../tags/tag63.xml"/><Relationship Id="rId73" Type="http://schemas.openxmlformats.org/officeDocument/2006/relationships/tags" Target="../tags/tag84.xml"/><Relationship Id="rId78" Type="http://schemas.openxmlformats.org/officeDocument/2006/relationships/tags" Target="../tags/tag89.xml"/><Relationship Id="rId94" Type="http://schemas.openxmlformats.org/officeDocument/2006/relationships/tags" Target="../tags/tag105.xml"/><Relationship Id="rId99" Type="http://schemas.openxmlformats.org/officeDocument/2006/relationships/tags" Target="../tags/tag110.xml"/><Relationship Id="rId101" Type="http://schemas.openxmlformats.org/officeDocument/2006/relationships/tags" Target="../tags/tag112.xml"/><Relationship Id="rId122" Type="http://schemas.openxmlformats.org/officeDocument/2006/relationships/tags" Target="../tags/tag133.xml"/><Relationship Id="rId143" Type="http://schemas.openxmlformats.org/officeDocument/2006/relationships/tags" Target="../tags/tag154.xml"/><Relationship Id="rId148" Type="http://schemas.openxmlformats.org/officeDocument/2006/relationships/tags" Target="../tags/tag159.xml"/><Relationship Id="rId164" Type="http://schemas.openxmlformats.org/officeDocument/2006/relationships/tags" Target="../tags/tag175.xml"/><Relationship Id="rId169" Type="http://schemas.openxmlformats.org/officeDocument/2006/relationships/tags" Target="../tags/tag180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tags" Target="../tags/tag200.xml"/><Relationship Id="rId13" Type="http://schemas.openxmlformats.org/officeDocument/2006/relationships/tags" Target="../tags/tag205.xml"/><Relationship Id="rId18" Type="http://schemas.openxmlformats.org/officeDocument/2006/relationships/tags" Target="../tags/tag210.xml"/><Relationship Id="rId3" Type="http://schemas.openxmlformats.org/officeDocument/2006/relationships/tags" Target="../tags/tag195.xml"/><Relationship Id="rId21" Type="http://schemas.openxmlformats.org/officeDocument/2006/relationships/tags" Target="../tags/tag213.xml"/><Relationship Id="rId7" Type="http://schemas.openxmlformats.org/officeDocument/2006/relationships/tags" Target="../tags/tag199.xml"/><Relationship Id="rId12" Type="http://schemas.openxmlformats.org/officeDocument/2006/relationships/tags" Target="../tags/tag204.xml"/><Relationship Id="rId17" Type="http://schemas.openxmlformats.org/officeDocument/2006/relationships/tags" Target="../tags/tag209.xml"/><Relationship Id="rId2" Type="http://schemas.openxmlformats.org/officeDocument/2006/relationships/tags" Target="../tags/tag194.xml"/><Relationship Id="rId16" Type="http://schemas.openxmlformats.org/officeDocument/2006/relationships/tags" Target="../tags/tag208.xml"/><Relationship Id="rId20" Type="http://schemas.openxmlformats.org/officeDocument/2006/relationships/tags" Target="../tags/tag212.xml"/><Relationship Id="rId1" Type="http://schemas.openxmlformats.org/officeDocument/2006/relationships/tags" Target="../tags/tag193.xml"/><Relationship Id="rId6" Type="http://schemas.openxmlformats.org/officeDocument/2006/relationships/tags" Target="../tags/tag198.xml"/><Relationship Id="rId11" Type="http://schemas.openxmlformats.org/officeDocument/2006/relationships/tags" Target="../tags/tag203.xml"/><Relationship Id="rId5" Type="http://schemas.openxmlformats.org/officeDocument/2006/relationships/tags" Target="../tags/tag197.xml"/><Relationship Id="rId15" Type="http://schemas.openxmlformats.org/officeDocument/2006/relationships/tags" Target="../tags/tag207.xml"/><Relationship Id="rId23" Type="http://schemas.openxmlformats.org/officeDocument/2006/relationships/slideLayout" Target="../slideLayouts/slideLayout12.xml"/><Relationship Id="rId10" Type="http://schemas.openxmlformats.org/officeDocument/2006/relationships/tags" Target="../tags/tag202.xml"/><Relationship Id="rId19" Type="http://schemas.openxmlformats.org/officeDocument/2006/relationships/tags" Target="../tags/tag211.xml"/><Relationship Id="rId4" Type="http://schemas.openxmlformats.org/officeDocument/2006/relationships/tags" Target="../tags/tag196.xml"/><Relationship Id="rId9" Type="http://schemas.openxmlformats.org/officeDocument/2006/relationships/tags" Target="../tags/tag201.xml"/><Relationship Id="rId14" Type="http://schemas.openxmlformats.org/officeDocument/2006/relationships/tags" Target="../tags/tag206.xml"/><Relationship Id="rId22" Type="http://schemas.openxmlformats.org/officeDocument/2006/relationships/tags" Target="../tags/tag21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16.xml"/><Relationship Id="rId1" Type="http://schemas.openxmlformats.org/officeDocument/2006/relationships/tags" Target="../tags/tag215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tags" Target="../tags/tag224.xml"/><Relationship Id="rId13" Type="http://schemas.openxmlformats.org/officeDocument/2006/relationships/tags" Target="../tags/tag229.xml"/><Relationship Id="rId18" Type="http://schemas.openxmlformats.org/officeDocument/2006/relationships/tags" Target="../tags/tag234.xml"/><Relationship Id="rId26" Type="http://schemas.openxmlformats.org/officeDocument/2006/relationships/tags" Target="../tags/tag242.xml"/><Relationship Id="rId3" Type="http://schemas.openxmlformats.org/officeDocument/2006/relationships/tags" Target="../tags/tag219.xml"/><Relationship Id="rId21" Type="http://schemas.openxmlformats.org/officeDocument/2006/relationships/tags" Target="../tags/tag237.xml"/><Relationship Id="rId34" Type="http://schemas.openxmlformats.org/officeDocument/2006/relationships/tags" Target="../tags/tag250.xml"/><Relationship Id="rId7" Type="http://schemas.openxmlformats.org/officeDocument/2006/relationships/tags" Target="../tags/tag223.xml"/><Relationship Id="rId12" Type="http://schemas.openxmlformats.org/officeDocument/2006/relationships/tags" Target="../tags/tag228.xml"/><Relationship Id="rId17" Type="http://schemas.openxmlformats.org/officeDocument/2006/relationships/tags" Target="../tags/tag233.xml"/><Relationship Id="rId25" Type="http://schemas.openxmlformats.org/officeDocument/2006/relationships/tags" Target="../tags/tag241.xml"/><Relationship Id="rId33" Type="http://schemas.openxmlformats.org/officeDocument/2006/relationships/tags" Target="../tags/tag249.xml"/><Relationship Id="rId38" Type="http://schemas.openxmlformats.org/officeDocument/2006/relationships/slideLayout" Target="../slideLayouts/slideLayout4.xml"/><Relationship Id="rId2" Type="http://schemas.openxmlformats.org/officeDocument/2006/relationships/tags" Target="../tags/tag218.xml"/><Relationship Id="rId16" Type="http://schemas.openxmlformats.org/officeDocument/2006/relationships/tags" Target="../tags/tag232.xml"/><Relationship Id="rId20" Type="http://schemas.openxmlformats.org/officeDocument/2006/relationships/tags" Target="../tags/tag236.xml"/><Relationship Id="rId29" Type="http://schemas.openxmlformats.org/officeDocument/2006/relationships/tags" Target="../tags/tag245.xml"/><Relationship Id="rId1" Type="http://schemas.openxmlformats.org/officeDocument/2006/relationships/tags" Target="../tags/tag217.xml"/><Relationship Id="rId6" Type="http://schemas.openxmlformats.org/officeDocument/2006/relationships/tags" Target="../tags/tag222.xml"/><Relationship Id="rId11" Type="http://schemas.openxmlformats.org/officeDocument/2006/relationships/tags" Target="../tags/tag227.xml"/><Relationship Id="rId24" Type="http://schemas.openxmlformats.org/officeDocument/2006/relationships/tags" Target="../tags/tag240.xml"/><Relationship Id="rId32" Type="http://schemas.openxmlformats.org/officeDocument/2006/relationships/tags" Target="../tags/tag248.xml"/><Relationship Id="rId37" Type="http://schemas.openxmlformats.org/officeDocument/2006/relationships/tags" Target="../tags/tag253.xml"/><Relationship Id="rId5" Type="http://schemas.openxmlformats.org/officeDocument/2006/relationships/tags" Target="../tags/tag221.xml"/><Relationship Id="rId15" Type="http://schemas.openxmlformats.org/officeDocument/2006/relationships/tags" Target="../tags/tag231.xml"/><Relationship Id="rId23" Type="http://schemas.openxmlformats.org/officeDocument/2006/relationships/tags" Target="../tags/tag239.xml"/><Relationship Id="rId28" Type="http://schemas.openxmlformats.org/officeDocument/2006/relationships/tags" Target="../tags/tag244.xml"/><Relationship Id="rId36" Type="http://schemas.openxmlformats.org/officeDocument/2006/relationships/tags" Target="../tags/tag252.xml"/><Relationship Id="rId10" Type="http://schemas.openxmlformats.org/officeDocument/2006/relationships/tags" Target="../tags/tag226.xml"/><Relationship Id="rId19" Type="http://schemas.openxmlformats.org/officeDocument/2006/relationships/tags" Target="../tags/tag235.xml"/><Relationship Id="rId31" Type="http://schemas.openxmlformats.org/officeDocument/2006/relationships/tags" Target="../tags/tag247.xml"/><Relationship Id="rId4" Type="http://schemas.openxmlformats.org/officeDocument/2006/relationships/tags" Target="../tags/tag220.xml"/><Relationship Id="rId9" Type="http://schemas.openxmlformats.org/officeDocument/2006/relationships/tags" Target="../tags/tag225.xml"/><Relationship Id="rId14" Type="http://schemas.openxmlformats.org/officeDocument/2006/relationships/tags" Target="../tags/tag230.xml"/><Relationship Id="rId22" Type="http://schemas.openxmlformats.org/officeDocument/2006/relationships/tags" Target="../tags/tag238.xml"/><Relationship Id="rId27" Type="http://schemas.openxmlformats.org/officeDocument/2006/relationships/tags" Target="../tags/tag243.xml"/><Relationship Id="rId30" Type="http://schemas.openxmlformats.org/officeDocument/2006/relationships/tags" Target="../tags/tag246.xml"/><Relationship Id="rId35" Type="http://schemas.openxmlformats.org/officeDocument/2006/relationships/tags" Target="../tags/tag251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tags" Target="../tags/tag261.xml"/><Relationship Id="rId13" Type="http://schemas.openxmlformats.org/officeDocument/2006/relationships/tags" Target="../tags/tag266.xml"/><Relationship Id="rId18" Type="http://schemas.openxmlformats.org/officeDocument/2006/relationships/slideLayout" Target="../slideLayouts/slideLayout12.xml"/><Relationship Id="rId3" Type="http://schemas.openxmlformats.org/officeDocument/2006/relationships/tags" Target="../tags/tag256.xml"/><Relationship Id="rId7" Type="http://schemas.openxmlformats.org/officeDocument/2006/relationships/tags" Target="../tags/tag260.xml"/><Relationship Id="rId12" Type="http://schemas.openxmlformats.org/officeDocument/2006/relationships/tags" Target="../tags/tag265.xml"/><Relationship Id="rId17" Type="http://schemas.openxmlformats.org/officeDocument/2006/relationships/tags" Target="../tags/tag270.xml"/><Relationship Id="rId2" Type="http://schemas.openxmlformats.org/officeDocument/2006/relationships/tags" Target="../tags/tag255.xml"/><Relationship Id="rId16" Type="http://schemas.openxmlformats.org/officeDocument/2006/relationships/tags" Target="../tags/tag269.xml"/><Relationship Id="rId1" Type="http://schemas.openxmlformats.org/officeDocument/2006/relationships/tags" Target="../tags/tag254.xml"/><Relationship Id="rId6" Type="http://schemas.openxmlformats.org/officeDocument/2006/relationships/tags" Target="../tags/tag259.xml"/><Relationship Id="rId11" Type="http://schemas.openxmlformats.org/officeDocument/2006/relationships/tags" Target="../tags/tag264.xml"/><Relationship Id="rId5" Type="http://schemas.openxmlformats.org/officeDocument/2006/relationships/tags" Target="../tags/tag258.xml"/><Relationship Id="rId15" Type="http://schemas.openxmlformats.org/officeDocument/2006/relationships/tags" Target="../tags/tag268.xml"/><Relationship Id="rId10" Type="http://schemas.openxmlformats.org/officeDocument/2006/relationships/tags" Target="../tags/tag263.xml"/><Relationship Id="rId4" Type="http://schemas.openxmlformats.org/officeDocument/2006/relationships/tags" Target="../tags/tag257.xml"/><Relationship Id="rId9" Type="http://schemas.openxmlformats.org/officeDocument/2006/relationships/tags" Target="../tags/tag262.xml"/><Relationship Id="rId14" Type="http://schemas.openxmlformats.org/officeDocument/2006/relationships/tags" Target="../tags/tag26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CSE 421</a:t>
            </a:r>
            <a:br>
              <a:rPr lang="en-US" altLang="en-US" smtClean="0"/>
            </a:br>
            <a:r>
              <a:rPr lang="en-US" altLang="en-US" smtClean="0"/>
              <a:t>Algorithms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Richard Anderson</a:t>
            </a:r>
          </a:p>
          <a:p>
            <a:pPr eaLnBrk="1" hangingPunct="1"/>
            <a:r>
              <a:rPr lang="en-US" altLang="en-US" dirty="0" smtClean="0"/>
              <a:t>Lecture 25</a:t>
            </a:r>
          </a:p>
          <a:p>
            <a:pPr eaLnBrk="1" hangingPunct="1"/>
            <a:r>
              <a:rPr lang="en-US" altLang="en-US" dirty="0" smtClean="0"/>
              <a:t>Min Cut Applications and NP-Completeness</a:t>
            </a:r>
          </a:p>
          <a:p>
            <a:pPr eaLnBrk="1" hangingPunct="1"/>
            <a:endParaRPr lang="en-US" altLang="en-US" dirty="0" smtClean="0"/>
          </a:p>
        </p:txBody>
      </p:sp>
      <p:pic>
        <p:nvPicPr>
          <p:cNvPr id="7" name="Picture 4" descr="http://www.ghosttowngallery.com/ghostsut/kennecott02.jpg">
            <a:hlinkClick r:id="rId5"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221" y="89620"/>
            <a:ext cx="4643408" cy="2159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3" descr="gj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0728" y="89620"/>
            <a:ext cx="2067051" cy="29308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Setting the costs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sz="half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2800" smtClean="0"/>
              <a:t>If p(v) &gt; 0, </a:t>
            </a:r>
          </a:p>
          <a:p>
            <a:pPr lvl="1" eaLnBrk="1" hangingPunct="1"/>
            <a:r>
              <a:rPr lang="en-US" altLang="en-US" sz="2400" smtClean="0"/>
              <a:t>cap(v,t) = p(v)</a:t>
            </a:r>
          </a:p>
          <a:p>
            <a:pPr lvl="1" eaLnBrk="1" hangingPunct="1"/>
            <a:r>
              <a:rPr lang="en-US" altLang="en-US" sz="2400" smtClean="0"/>
              <a:t>cap(s,v) = 0</a:t>
            </a:r>
          </a:p>
          <a:p>
            <a:pPr eaLnBrk="1" hangingPunct="1"/>
            <a:r>
              <a:rPr lang="en-US" altLang="en-US" sz="2800" smtClean="0"/>
              <a:t>If p(v) &lt; 0</a:t>
            </a:r>
          </a:p>
          <a:p>
            <a:pPr lvl="1" eaLnBrk="1" hangingPunct="1"/>
            <a:r>
              <a:rPr lang="en-US" altLang="en-US" sz="2400" smtClean="0"/>
              <a:t>cap(s,v) = -p(v)</a:t>
            </a:r>
          </a:p>
          <a:p>
            <a:pPr lvl="1" eaLnBrk="1" hangingPunct="1"/>
            <a:r>
              <a:rPr lang="en-US" altLang="en-US" sz="2400" smtClean="0"/>
              <a:t>cap(v,t) = 0</a:t>
            </a:r>
          </a:p>
          <a:p>
            <a:pPr eaLnBrk="1" hangingPunct="1"/>
            <a:r>
              <a:rPr lang="en-US" altLang="en-US" sz="2800" smtClean="0"/>
              <a:t>If p(v) = 0</a:t>
            </a:r>
          </a:p>
          <a:p>
            <a:pPr lvl="1" eaLnBrk="1" hangingPunct="1"/>
            <a:r>
              <a:rPr lang="en-US" altLang="en-US" sz="2400" smtClean="0"/>
              <a:t>cap(s,v) = 0</a:t>
            </a:r>
          </a:p>
          <a:p>
            <a:pPr lvl="1" eaLnBrk="1" hangingPunct="1"/>
            <a:r>
              <a:rPr lang="en-US" altLang="en-US" sz="2400" smtClean="0"/>
              <a:t>cap(v,t) = 0</a:t>
            </a:r>
          </a:p>
        </p:txBody>
      </p:sp>
      <p:sp>
        <p:nvSpPr>
          <p:cNvPr id="18436" name="Oval 5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6469063" y="1455738"/>
            <a:ext cx="455612" cy="45561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b="1"/>
              <a:t>s</a:t>
            </a:r>
          </a:p>
        </p:txBody>
      </p:sp>
      <p:sp>
        <p:nvSpPr>
          <p:cNvPr id="18437" name="Oval 6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6543675" y="5857875"/>
            <a:ext cx="455613" cy="455613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b="1"/>
              <a:t>t </a:t>
            </a:r>
          </a:p>
        </p:txBody>
      </p:sp>
      <p:sp>
        <p:nvSpPr>
          <p:cNvPr id="18438" name="Oval 7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6999288" y="4264025"/>
            <a:ext cx="455612" cy="455613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b="1"/>
              <a:t>3</a:t>
            </a:r>
          </a:p>
        </p:txBody>
      </p:sp>
      <p:sp>
        <p:nvSpPr>
          <p:cNvPr id="18439" name="Oval 8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7227888" y="2670175"/>
            <a:ext cx="455612" cy="455613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b="1"/>
              <a:t>-3</a:t>
            </a:r>
          </a:p>
        </p:txBody>
      </p:sp>
      <p:sp>
        <p:nvSpPr>
          <p:cNvPr id="18440" name="Oval 9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5557838" y="4340225"/>
            <a:ext cx="455612" cy="455613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b="1"/>
              <a:t>2</a:t>
            </a:r>
          </a:p>
        </p:txBody>
      </p:sp>
      <p:sp>
        <p:nvSpPr>
          <p:cNvPr id="18441" name="Oval 10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5710238" y="2593975"/>
            <a:ext cx="455612" cy="455613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b="1"/>
              <a:t> 1</a:t>
            </a:r>
          </a:p>
        </p:txBody>
      </p:sp>
      <p:sp>
        <p:nvSpPr>
          <p:cNvPr id="18442" name="Oval 11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8213725" y="3657600"/>
            <a:ext cx="455613" cy="455613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b="1"/>
              <a:t>0</a:t>
            </a:r>
          </a:p>
        </p:txBody>
      </p:sp>
      <p:sp>
        <p:nvSpPr>
          <p:cNvPr id="18443" name="Line 12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7607300" y="3049588"/>
            <a:ext cx="606425" cy="682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4" name="Line 13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V="1">
            <a:off x="7454900" y="3960813"/>
            <a:ext cx="758825" cy="4556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5" name="Line 14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 flipV="1">
            <a:off x="6013450" y="4491038"/>
            <a:ext cx="985838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6" name="Line 15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6545263" y="3884613"/>
            <a:ext cx="454025" cy="4556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7" name="Line 16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>
            <a:off x="6240463" y="2822575"/>
            <a:ext cx="911225" cy="76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8" name="Oval 17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6165850" y="3429000"/>
            <a:ext cx="455613" cy="455613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b="1"/>
              <a:t>-1</a:t>
            </a:r>
          </a:p>
        </p:txBody>
      </p:sp>
      <p:sp>
        <p:nvSpPr>
          <p:cNvPr id="18449" name="Line 18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6013450" y="3049588"/>
            <a:ext cx="227013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0" name="Oval 19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4646613" y="3505200"/>
            <a:ext cx="455612" cy="455613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b="1"/>
              <a:t>-3</a:t>
            </a:r>
          </a:p>
        </p:txBody>
      </p:sp>
      <p:sp>
        <p:nvSpPr>
          <p:cNvPr id="18451" name="Line 20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 flipV="1">
            <a:off x="5026025" y="2973388"/>
            <a:ext cx="758825" cy="6080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2" name="Line 21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5102225" y="3884613"/>
            <a:ext cx="455613" cy="5318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3" name="Line 23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>
            <a:off x="6772275" y="1911350"/>
            <a:ext cx="530225" cy="758825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4" name="Line 25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 flipH="1">
            <a:off x="6469063" y="1911350"/>
            <a:ext cx="150812" cy="1443038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5" name="Line 26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 flipH="1">
            <a:off x="4949825" y="1911350"/>
            <a:ext cx="1519238" cy="151765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6" name="Line 29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>
            <a:off x="5937250" y="3049588"/>
            <a:ext cx="758825" cy="2808287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7" name="Line 32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 flipH="1">
            <a:off x="6848475" y="4795838"/>
            <a:ext cx="379413" cy="1062037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8" name="Line 35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>
            <a:off x="5937250" y="4795838"/>
            <a:ext cx="606425" cy="1062037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9" name="Text Box 36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5862638" y="1911350"/>
            <a:ext cx="304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18460" name="Text Box 37"/>
          <p:cNvSpPr txBox="1"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6318250" y="2138363"/>
            <a:ext cx="3048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18461" name="Text Box 38"/>
          <p:cNvSpPr txBox="1"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6924675" y="1911350"/>
            <a:ext cx="304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18462" name="Text Box 39"/>
          <p:cNvSpPr txBox="1"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5938838" y="5175250"/>
            <a:ext cx="304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>
                <a:solidFill>
                  <a:srgbClr val="0000FF"/>
                </a:solidFill>
              </a:rPr>
              <a:t>2</a:t>
            </a:r>
          </a:p>
        </p:txBody>
      </p:sp>
      <p:sp>
        <p:nvSpPr>
          <p:cNvPr id="18463" name="Text Box 40"/>
          <p:cNvSpPr txBox="1"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6469063" y="5099050"/>
            <a:ext cx="304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>
                <a:solidFill>
                  <a:srgbClr val="0000FF"/>
                </a:solidFill>
              </a:rPr>
              <a:t>1</a:t>
            </a:r>
          </a:p>
        </p:txBody>
      </p:sp>
      <p:sp>
        <p:nvSpPr>
          <p:cNvPr id="18464" name="Text Box 41"/>
          <p:cNvSpPr txBox="1"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7000875" y="5175250"/>
            <a:ext cx="304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>
                <a:solidFill>
                  <a:srgbClr val="0000FF"/>
                </a:solidFill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4154938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/>
              <a:t>Minimum cut gives optimal solution</a:t>
            </a:r>
            <a:br>
              <a:rPr lang="en-US" altLang="en-US" sz="4000" smtClean="0"/>
            </a:br>
            <a:r>
              <a:rPr lang="en-US" altLang="en-US" sz="4000" smtClean="0"/>
              <a:t>Why?</a:t>
            </a:r>
          </a:p>
        </p:txBody>
      </p:sp>
      <p:sp>
        <p:nvSpPr>
          <p:cNvPr id="19459" name="Oval 3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384300" y="3429000"/>
            <a:ext cx="455613" cy="455613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b="1"/>
              <a:t>-2</a:t>
            </a:r>
          </a:p>
        </p:txBody>
      </p:sp>
      <p:sp>
        <p:nvSpPr>
          <p:cNvPr id="19460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295525" y="3429000"/>
            <a:ext cx="455613" cy="455613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b="1"/>
              <a:t>1</a:t>
            </a:r>
          </a:p>
        </p:txBody>
      </p:sp>
      <p:sp>
        <p:nvSpPr>
          <p:cNvPr id="19461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205163" y="3429000"/>
            <a:ext cx="455612" cy="455613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b="1"/>
              <a:t>2</a:t>
            </a:r>
          </a:p>
        </p:txBody>
      </p:sp>
      <p:sp>
        <p:nvSpPr>
          <p:cNvPr id="19462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4116388" y="3429000"/>
            <a:ext cx="455612" cy="455613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b="1"/>
              <a:t>-2</a:t>
            </a:r>
          </a:p>
        </p:txBody>
      </p:sp>
      <p:sp>
        <p:nvSpPr>
          <p:cNvPr id="19463" name="Oval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027613" y="3429000"/>
            <a:ext cx="455612" cy="455613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b="1"/>
              <a:t>1</a:t>
            </a:r>
          </a:p>
        </p:txBody>
      </p:sp>
      <p:sp>
        <p:nvSpPr>
          <p:cNvPr id="19464" name="Oval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3205163" y="1608138"/>
            <a:ext cx="455612" cy="45561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b="1"/>
              <a:t>s</a:t>
            </a:r>
          </a:p>
        </p:txBody>
      </p:sp>
      <p:sp>
        <p:nvSpPr>
          <p:cNvPr id="19465" name="Oval 9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3205163" y="5249863"/>
            <a:ext cx="455612" cy="45561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b="1"/>
              <a:t>t</a:t>
            </a:r>
          </a:p>
        </p:txBody>
      </p:sp>
      <p:sp>
        <p:nvSpPr>
          <p:cNvPr id="19466" name="Line 10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1839913" y="3656013"/>
            <a:ext cx="45561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7" name="Line 11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2751138" y="3656013"/>
            <a:ext cx="45561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8" name="Line 12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3660775" y="3656013"/>
            <a:ext cx="45561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9" name="Line 13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4572000" y="3656013"/>
            <a:ext cx="45561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0" name="Line 14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2598738" y="3884613"/>
            <a:ext cx="682625" cy="136525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1" name="Line 15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>
            <a:off x="3433763" y="3884613"/>
            <a:ext cx="0" cy="136525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2" name="Line 16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 flipH="1">
            <a:off x="3586163" y="3884613"/>
            <a:ext cx="1592262" cy="136525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3" name="Line 17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 flipH="1">
            <a:off x="1763713" y="1987550"/>
            <a:ext cx="1441450" cy="144145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4" name="Line 18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3586163" y="1987550"/>
            <a:ext cx="682625" cy="144145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5" name="Text Box 19"/>
          <p:cNvSpPr txBox="1"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2446338" y="2214563"/>
            <a:ext cx="37941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9476" name="Text Box 20"/>
          <p:cNvSpPr txBox="1"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3813175" y="2290763"/>
            <a:ext cx="37941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9477" name="Text Box 21"/>
          <p:cNvSpPr txBox="1"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2751138" y="4567238"/>
            <a:ext cx="37941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>
                <a:solidFill>
                  <a:srgbClr val="0000FF"/>
                </a:solidFill>
              </a:rPr>
              <a:t>1</a:t>
            </a:r>
          </a:p>
        </p:txBody>
      </p:sp>
      <p:sp>
        <p:nvSpPr>
          <p:cNvPr id="19478" name="Text Box 22"/>
          <p:cNvSpPr txBox="1"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4040188" y="4719638"/>
            <a:ext cx="37941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>
                <a:solidFill>
                  <a:srgbClr val="0000FF"/>
                </a:solidFill>
              </a:rPr>
              <a:t>1</a:t>
            </a:r>
          </a:p>
        </p:txBody>
      </p:sp>
      <p:sp>
        <p:nvSpPr>
          <p:cNvPr id="19479" name="Text Box 23"/>
          <p:cNvSpPr txBox="1"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3433763" y="4567238"/>
            <a:ext cx="37941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>
                <a:solidFill>
                  <a:srgbClr val="0000FF"/>
                </a:solidFill>
              </a:rPr>
              <a:t>2</a:t>
            </a:r>
          </a:p>
        </p:txBody>
      </p:sp>
      <p:sp>
        <p:nvSpPr>
          <p:cNvPr id="19480" name="Freeform 24"/>
          <p:cNvSpPr>
            <a:spLocks/>
          </p:cNvSpPr>
          <p:nvPr>
            <p:custDataLst>
              <p:tags r:id="rId23"/>
            </p:custDataLst>
          </p:nvPr>
        </p:nvSpPr>
        <p:spPr bwMode="auto">
          <a:xfrm>
            <a:off x="625475" y="2366963"/>
            <a:ext cx="5160963" cy="2644775"/>
          </a:xfrm>
          <a:custGeom>
            <a:avLst/>
            <a:gdLst>
              <a:gd name="T0" fmla="*/ 0 w 3251"/>
              <a:gd name="T1" fmla="*/ 328613 h 1666"/>
              <a:gd name="T2" fmla="*/ 1138238 w 3251"/>
              <a:gd name="T3" fmla="*/ 25400 h 1666"/>
              <a:gd name="T4" fmla="*/ 2732088 w 3251"/>
              <a:gd name="T5" fmla="*/ 481013 h 1666"/>
              <a:gd name="T6" fmla="*/ 3263901 w 3251"/>
              <a:gd name="T7" fmla="*/ 1087438 h 1666"/>
              <a:gd name="T8" fmla="*/ 3263901 w 3251"/>
              <a:gd name="T9" fmla="*/ 1998663 h 1666"/>
              <a:gd name="T10" fmla="*/ 3870326 w 3251"/>
              <a:gd name="T11" fmla="*/ 2378075 h 1666"/>
              <a:gd name="T12" fmla="*/ 4857751 w 3251"/>
              <a:gd name="T13" fmla="*/ 2606675 h 1666"/>
              <a:gd name="T14" fmla="*/ 5160963 w 3251"/>
              <a:gd name="T15" fmla="*/ 2606675 h 166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3251"/>
              <a:gd name="T25" fmla="*/ 0 h 1666"/>
              <a:gd name="T26" fmla="*/ 3251 w 3251"/>
              <a:gd name="T27" fmla="*/ 1666 h 166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3251" h="1666">
                <a:moveTo>
                  <a:pt x="0" y="207"/>
                </a:moveTo>
                <a:cubicBezTo>
                  <a:pt x="215" y="103"/>
                  <a:pt x="430" y="0"/>
                  <a:pt x="717" y="16"/>
                </a:cubicBezTo>
                <a:cubicBezTo>
                  <a:pt x="1004" y="32"/>
                  <a:pt x="1498" y="192"/>
                  <a:pt x="1721" y="303"/>
                </a:cubicBezTo>
                <a:cubicBezTo>
                  <a:pt x="1944" y="414"/>
                  <a:pt x="2000" y="526"/>
                  <a:pt x="2056" y="685"/>
                </a:cubicBezTo>
                <a:cubicBezTo>
                  <a:pt x="2112" y="844"/>
                  <a:pt x="1992" y="1123"/>
                  <a:pt x="2056" y="1259"/>
                </a:cubicBezTo>
                <a:cubicBezTo>
                  <a:pt x="2120" y="1395"/>
                  <a:pt x="2271" y="1434"/>
                  <a:pt x="2438" y="1498"/>
                </a:cubicBezTo>
                <a:cubicBezTo>
                  <a:pt x="2605" y="1562"/>
                  <a:pt x="2925" y="1618"/>
                  <a:pt x="3060" y="1642"/>
                </a:cubicBezTo>
                <a:cubicBezTo>
                  <a:pt x="3195" y="1666"/>
                  <a:pt x="3223" y="1654"/>
                  <a:pt x="3251" y="1642"/>
                </a:cubicBezTo>
              </a:path>
            </a:pathLst>
          </a:cu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7558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Computing the Profit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Cost(W) = </a:t>
            </a:r>
            <a:r>
              <a:rPr lang="en-US" altLang="en-US" smtClean="0">
                <a:latin typeface="Symbol" pitchFamily="18" charset="2"/>
              </a:rPr>
              <a:t>S</a:t>
            </a:r>
            <a:r>
              <a:rPr lang="en-US" altLang="en-US" baseline="-25000" smtClean="0"/>
              <a:t>{w in W; p(w) &lt; 0}</a:t>
            </a:r>
            <a:r>
              <a:rPr lang="en-US" altLang="en-US" smtClean="0"/>
              <a:t>-p(w)</a:t>
            </a:r>
          </a:p>
          <a:p>
            <a:pPr eaLnBrk="1" hangingPunct="1"/>
            <a:r>
              <a:rPr lang="en-US" altLang="en-US" smtClean="0"/>
              <a:t>Benefit(W) = </a:t>
            </a:r>
            <a:r>
              <a:rPr lang="en-US" altLang="en-US" smtClean="0">
                <a:latin typeface="Symbol" pitchFamily="18" charset="2"/>
              </a:rPr>
              <a:t>S</a:t>
            </a:r>
            <a:r>
              <a:rPr lang="en-US" altLang="en-US" baseline="-25000" smtClean="0"/>
              <a:t>{w in W; p(w) &gt; 0}</a:t>
            </a:r>
            <a:r>
              <a:rPr lang="en-US" altLang="en-US" smtClean="0"/>
              <a:t> p(w)</a:t>
            </a:r>
          </a:p>
          <a:p>
            <a:pPr eaLnBrk="1" hangingPunct="1"/>
            <a:r>
              <a:rPr lang="en-US" altLang="en-US" smtClean="0"/>
              <a:t>Profit(W) = Benefit(W) – Cost(W)</a:t>
            </a:r>
          </a:p>
          <a:p>
            <a:pPr eaLnBrk="1" hangingPunct="1"/>
            <a:endParaRPr lang="en-US" altLang="en-US" smtClean="0"/>
          </a:p>
          <a:p>
            <a:pPr eaLnBrk="1" hangingPunct="1"/>
            <a:r>
              <a:rPr lang="en-US" altLang="en-US" smtClean="0"/>
              <a:t>Maximum cost and benefit</a:t>
            </a:r>
          </a:p>
          <a:p>
            <a:pPr lvl="1" eaLnBrk="1" hangingPunct="1"/>
            <a:r>
              <a:rPr lang="en-US" altLang="en-US" smtClean="0"/>
              <a:t>C = Cost(V) </a:t>
            </a:r>
          </a:p>
          <a:p>
            <a:pPr lvl="1" eaLnBrk="1" hangingPunct="1"/>
            <a:r>
              <a:rPr lang="en-US" altLang="en-US" smtClean="0"/>
              <a:t>B = Benefit(V)</a:t>
            </a:r>
          </a:p>
          <a:p>
            <a:pPr lvl="1" eaLnBrk="1" hangingPunct="1"/>
            <a:endParaRPr lang="en-US" altLang="en-US" smtClean="0"/>
          </a:p>
          <a:p>
            <a:pPr eaLnBrk="1" hangingPunct="1"/>
            <a:endParaRPr lang="en-US" altLang="en-US" smtClean="0"/>
          </a:p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855581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/>
              <a:t>Express Cap(S,T) in terms of B, C, Cost(T), Benefit(T), and Profit(T)</a:t>
            </a:r>
          </a:p>
        </p:txBody>
      </p:sp>
      <p:sp>
        <p:nvSpPr>
          <p:cNvPr id="21507" name="Oval 4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460500" y="2214563"/>
            <a:ext cx="227013" cy="22701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1508" name="Oval 5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701675" y="3657600"/>
            <a:ext cx="227013" cy="227013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1509" name="Oval 6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231900" y="3657600"/>
            <a:ext cx="227013" cy="227013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1510" name="Oval 7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1763713" y="3657600"/>
            <a:ext cx="227012" cy="227013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1511" name="Oval 8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306638" y="3659188"/>
            <a:ext cx="227012" cy="22701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1512" name="Oval 9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843213" y="3659188"/>
            <a:ext cx="227012" cy="22701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1513" name="Oval 10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169863" y="3657600"/>
            <a:ext cx="227012" cy="227013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1514" name="Oval 11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1536700" y="5099050"/>
            <a:ext cx="227013" cy="227013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1515" name="Line 12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385763" y="3775075"/>
            <a:ext cx="30321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6" name="Line 13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923925" y="3775075"/>
            <a:ext cx="30321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7" name="Line 14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1460500" y="3775075"/>
            <a:ext cx="30321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8" name="Line 15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1998663" y="3775075"/>
            <a:ext cx="30321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9" name="Line 17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>
            <a:off x="2536825" y="3775075"/>
            <a:ext cx="30321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0" name="Line 18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 flipH="1">
            <a:off x="347663" y="2430463"/>
            <a:ext cx="1152525" cy="119062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1" name="Line 19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 flipH="1">
            <a:off x="1346200" y="2468563"/>
            <a:ext cx="230188" cy="119062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2" name="Line 20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1652588" y="2430463"/>
            <a:ext cx="692150" cy="122872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3" name="Line 21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846138" y="3889375"/>
            <a:ext cx="692150" cy="1228725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4" name="Line 22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 flipH="1">
            <a:off x="1652588" y="3929063"/>
            <a:ext cx="192087" cy="1150937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5" name="Line 23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 flipH="1">
            <a:off x="1730375" y="3929063"/>
            <a:ext cx="1190625" cy="1189037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6" name="Freeform 24"/>
          <p:cNvSpPr>
            <a:spLocks/>
          </p:cNvSpPr>
          <p:nvPr>
            <p:custDataLst>
              <p:tags r:id="rId21"/>
            </p:custDataLst>
          </p:nvPr>
        </p:nvSpPr>
        <p:spPr bwMode="auto">
          <a:xfrm>
            <a:off x="269875" y="2719388"/>
            <a:ext cx="2689225" cy="2054225"/>
          </a:xfrm>
          <a:custGeom>
            <a:avLst/>
            <a:gdLst>
              <a:gd name="T0" fmla="*/ 0 w 1694"/>
              <a:gd name="T1" fmla="*/ 133350 h 1294"/>
              <a:gd name="T2" fmla="*/ 461963 w 1694"/>
              <a:gd name="T3" fmla="*/ 19050 h 1294"/>
              <a:gd name="T4" fmla="*/ 1076325 w 1694"/>
              <a:gd name="T5" fmla="*/ 249238 h 1294"/>
              <a:gd name="T6" fmla="*/ 1614487 w 1694"/>
              <a:gd name="T7" fmla="*/ 517525 h 1294"/>
              <a:gd name="T8" fmla="*/ 1844675 w 1694"/>
              <a:gd name="T9" fmla="*/ 863600 h 1294"/>
              <a:gd name="T10" fmla="*/ 1882775 w 1694"/>
              <a:gd name="T11" fmla="*/ 1516062 h 1294"/>
              <a:gd name="T12" fmla="*/ 2689225 w 1694"/>
              <a:gd name="T13" fmla="*/ 2054225 h 129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694"/>
              <a:gd name="T22" fmla="*/ 0 h 1294"/>
              <a:gd name="T23" fmla="*/ 1694 w 1694"/>
              <a:gd name="T24" fmla="*/ 1294 h 1294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694" h="1294">
                <a:moveTo>
                  <a:pt x="0" y="84"/>
                </a:moveTo>
                <a:cubicBezTo>
                  <a:pt x="89" y="42"/>
                  <a:pt x="178" y="0"/>
                  <a:pt x="291" y="12"/>
                </a:cubicBezTo>
                <a:cubicBezTo>
                  <a:pt x="404" y="24"/>
                  <a:pt x="557" y="105"/>
                  <a:pt x="678" y="157"/>
                </a:cubicBezTo>
                <a:cubicBezTo>
                  <a:pt x="799" y="209"/>
                  <a:pt x="936" y="262"/>
                  <a:pt x="1017" y="326"/>
                </a:cubicBezTo>
                <a:cubicBezTo>
                  <a:pt x="1098" y="390"/>
                  <a:pt x="1134" y="439"/>
                  <a:pt x="1162" y="544"/>
                </a:cubicBezTo>
                <a:cubicBezTo>
                  <a:pt x="1190" y="649"/>
                  <a:pt x="1097" y="830"/>
                  <a:pt x="1186" y="955"/>
                </a:cubicBezTo>
                <a:cubicBezTo>
                  <a:pt x="1275" y="1080"/>
                  <a:pt x="1484" y="1187"/>
                  <a:pt x="1694" y="1294"/>
                </a:cubicBezTo>
              </a:path>
            </a:pathLst>
          </a:cu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1527" name="Text Box 48"/>
          <p:cNvSpPr txBox="1"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838200" y="5486400"/>
            <a:ext cx="7373938" cy="788988"/>
          </a:xfrm>
          <a:prstGeom prst="rect">
            <a:avLst/>
          </a:prstGeom>
          <a:solidFill>
            <a:srgbClr val="F5FC6A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>
                <a:solidFill>
                  <a:srgbClr val="FF0000"/>
                </a:solidFill>
              </a:rPr>
              <a:t>Cap(S,T) = Cost(T) + Ben(S) = Cost(T) + Ben(S) + Ben(T) – Ben(T)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1800">
                <a:solidFill>
                  <a:srgbClr val="FF0000"/>
                </a:solidFill>
              </a:rPr>
              <a:t>                = B + Cost(T) – Ben(T) = B – Profit(T)</a:t>
            </a:r>
          </a:p>
        </p:txBody>
      </p:sp>
    </p:spTree>
    <p:extLst>
      <p:ext uri="{BB962C8B-B14F-4D97-AF65-F5344CB8AC3E}">
        <p14:creationId xmlns:p14="http://schemas.microsoft.com/office/powerpoint/2010/main" val="2605196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331419" y="544990"/>
            <a:ext cx="8348450" cy="1897375"/>
          </a:xfrm>
        </p:spPr>
        <p:txBody>
          <a:bodyPr/>
          <a:lstStyle/>
          <a:p>
            <a:pPr eaLnBrk="1" hangingPunct="1"/>
            <a:r>
              <a:rPr lang="en-US" dirty="0" smtClean="0"/>
              <a:t>NP Completeness</a:t>
            </a: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79874" name="Picture 2" descr="http://inf421.files.wordpress.com/2011/10/gj1.gif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799" y="3353105"/>
            <a:ext cx="4559205" cy="27498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9876" name="Picture 4" descr="http://inf421.files.wordpress.com/2011/10/gj3.gif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1156" y="3387365"/>
            <a:ext cx="3841844" cy="26812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7755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Algorithms vs. Lower bounds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Algorithmic Theory</a:t>
            </a:r>
          </a:p>
          <a:p>
            <a:pPr lvl="1" eaLnBrk="1" hangingPunct="1"/>
            <a:r>
              <a:rPr lang="en-US" smtClean="0"/>
              <a:t>What we can compute</a:t>
            </a:r>
          </a:p>
          <a:p>
            <a:pPr lvl="2" eaLnBrk="1" hangingPunct="1"/>
            <a:r>
              <a:rPr lang="en-US" smtClean="0"/>
              <a:t>I can solve problem X with resources R</a:t>
            </a:r>
          </a:p>
          <a:p>
            <a:pPr lvl="1" eaLnBrk="1" hangingPunct="1"/>
            <a:r>
              <a:rPr lang="en-US" smtClean="0"/>
              <a:t>Proofs are almost always to give an algorithm that meets the resource bounds</a:t>
            </a:r>
          </a:p>
          <a:p>
            <a:pPr eaLnBrk="1" hangingPunct="1"/>
            <a:r>
              <a:rPr lang="en-US" smtClean="0"/>
              <a:t>Lower bounds</a:t>
            </a:r>
          </a:p>
          <a:p>
            <a:pPr lvl="1" eaLnBrk="1" hangingPunct="1"/>
            <a:r>
              <a:rPr lang="en-US" smtClean="0"/>
              <a:t>How do we show that something can’t be done?</a:t>
            </a:r>
          </a:p>
        </p:txBody>
      </p:sp>
    </p:spTree>
    <p:extLst>
      <p:ext uri="{BB962C8B-B14F-4D97-AF65-F5344CB8AC3E}">
        <p14:creationId xmlns:p14="http://schemas.microsoft.com/office/powerpoint/2010/main" val="1331651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Theory of NP Completeness</a:t>
            </a:r>
          </a:p>
        </p:txBody>
      </p:sp>
      <p:sp>
        <p:nvSpPr>
          <p:cNvPr id="53251" name="Text Box 4" hidden="1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6242050" y="1379538"/>
            <a:ext cx="2655888" cy="835025"/>
          </a:xfrm>
          <a:prstGeom prst="rect">
            <a:avLst/>
          </a:prstGeom>
          <a:solidFill>
            <a:srgbClr val="FFFF99"/>
          </a:solidFill>
          <a:ln w="9525">
            <a:solidFill>
              <a:srgbClr val="FF0066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</a:rPr>
              <a:t>Most significant mathematical theory associated with computing</a:t>
            </a:r>
          </a:p>
        </p:txBody>
      </p:sp>
    </p:spTree>
    <p:extLst>
      <p:ext uri="{BB962C8B-B14F-4D97-AF65-F5344CB8AC3E}">
        <p14:creationId xmlns:p14="http://schemas.microsoft.com/office/powerpoint/2010/main" val="3628375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Universe</a:t>
            </a:r>
          </a:p>
        </p:txBody>
      </p:sp>
      <p:sp>
        <p:nvSpPr>
          <p:cNvPr id="9" name="Oval 4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205163" y="2428875"/>
            <a:ext cx="2808287" cy="3035300"/>
          </a:xfrm>
          <a:prstGeom prst="ellipse">
            <a:avLst/>
          </a:prstGeom>
          <a:solidFill>
            <a:schemeClr val="accent5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54276" name="Oval 5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040188" y="4249738"/>
            <a:ext cx="1214437" cy="1063625"/>
          </a:xfrm>
          <a:prstGeom prst="ellipse">
            <a:avLst/>
          </a:prstGeom>
          <a:solidFill>
            <a:srgbClr val="FFFF99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Oval 6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509963" y="2962275"/>
            <a:ext cx="2200275" cy="835025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54278" name="Text Box 7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3889375" y="3111500"/>
            <a:ext cx="17446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/>
              <a:t>NP-Complete</a:t>
            </a:r>
          </a:p>
        </p:txBody>
      </p:sp>
      <p:sp>
        <p:nvSpPr>
          <p:cNvPr id="54279" name="Text Box 9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4268788" y="4933950"/>
            <a:ext cx="7588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/>
              <a:t>P</a:t>
            </a:r>
          </a:p>
        </p:txBody>
      </p:sp>
      <p:sp>
        <p:nvSpPr>
          <p:cNvPr id="54280" name="Text Box 8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5276850" y="3808413"/>
            <a:ext cx="12906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/>
              <a:t>NP</a:t>
            </a:r>
          </a:p>
        </p:txBody>
      </p:sp>
    </p:spTree>
    <p:extLst>
      <p:ext uri="{BB962C8B-B14F-4D97-AF65-F5344CB8AC3E}">
        <p14:creationId xmlns:p14="http://schemas.microsoft.com/office/powerpoint/2010/main" val="890999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Polynomial Time 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P: Class of problems that can be solved in polynomial time</a:t>
            </a:r>
          </a:p>
          <a:p>
            <a:pPr lvl="1" eaLnBrk="1" hangingPunct="1"/>
            <a:r>
              <a:rPr lang="en-US" smtClean="0"/>
              <a:t>Corresponds with problems that can be solved efficiently in practice</a:t>
            </a:r>
          </a:p>
          <a:p>
            <a:pPr lvl="1" eaLnBrk="1" hangingPunct="1"/>
            <a:r>
              <a:rPr lang="en-US" smtClean="0"/>
              <a:t>Right class to work with “theoretically”</a:t>
            </a:r>
          </a:p>
        </p:txBody>
      </p:sp>
    </p:spTree>
    <p:extLst>
      <p:ext uri="{BB962C8B-B14F-4D97-AF65-F5344CB8AC3E}">
        <p14:creationId xmlns:p14="http://schemas.microsoft.com/office/powerpoint/2010/main" val="2269655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Decision Problems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Theory developed in terms of yes/no problems</a:t>
            </a:r>
          </a:p>
          <a:p>
            <a:pPr lvl="1" eaLnBrk="1" hangingPunct="1"/>
            <a:r>
              <a:rPr lang="en-US" dirty="0" smtClean="0"/>
              <a:t>Independent set</a:t>
            </a:r>
          </a:p>
          <a:p>
            <a:pPr lvl="2" eaLnBrk="1" hangingPunct="1"/>
            <a:r>
              <a:rPr lang="en-US" dirty="0" smtClean="0"/>
              <a:t>Given a graph G and an integer K, does G have an independent set of size at least K</a:t>
            </a:r>
          </a:p>
          <a:p>
            <a:pPr lvl="1" eaLnBrk="1" hangingPunct="1"/>
            <a:r>
              <a:rPr lang="en-US" dirty="0" smtClean="0"/>
              <a:t>Network Flow</a:t>
            </a:r>
            <a:endParaRPr lang="en-US" dirty="0" smtClean="0"/>
          </a:p>
          <a:p>
            <a:pPr lvl="2" eaLnBrk="1" hangingPunct="1"/>
            <a:r>
              <a:rPr lang="en-US" dirty="0" smtClean="0"/>
              <a:t>Given a graph </a:t>
            </a:r>
            <a:r>
              <a:rPr lang="en-US" dirty="0" smtClean="0"/>
              <a:t>G with edge capacities, a source vertex s, and sink vertex t, </a:t>
            </a:r>
            <a:r>
              <a:rPr lang="en-US" dirty="0" smtClean="0"/>
              <a:t>and an integer K, does the graph have </a:t>
            </a:r>
            <a:r>
              <a:rPr lang="en-US" dirty="0" smtClean="0"/>
              <a:t>flow function with value at least K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78465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Today’s topics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Min Cut Applications</a:t>
            </a:r>
          </a:p>
          <a:p>
            <a:pPr eaLnBrk="1" hangingPunct="1"/>
            <a:r>
              <a:rPr lang="en-US" altLang="en-US" dirty="0" smtClean="0"/>
              <a:t>NP-Completeness</a:t>
            </a:r>
          </a:p>
          <a:p>
            <a:pPr eaLnBrk="1" hangingPunct="1"/>
            <a:endParaRPr lang="en-US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Definition of P</a:t>
            </a:r>
          </a:p>
        </p:txBody>
      </p:sp>
      <p:graphicFrame>
        <p:nvGraphicFramePr>
          <p:cNvPr id="271449" name="Group 89"/>
          <p:cNvGraphicFramePr>
            <a:graphicFrameLocks noGrp="1"/>
          </p:cNvGraphicFramePr>
          <p:nvPr>
            <p:extLst/>
          </p:nvPr>
        </p:nvGraphicFramePr>
        <p:xfrm>
          <a:off x="762000" y="2819400"/>
          <a:ext cx="8142287" cy="3582036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376362"/>
                <a:gridCol w="2693988"/>
                <a:gridCol w="1779587"/>
                <a:gridCol w="1176338"/>
                <a:gridCol w="1116012"/>
              </a:tblGrid>
              <a:tr h="3968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Problem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mic Sans MS" pitchFamily="92" charset="0"/>
                        <a:ea typeface="ＭＳ Ｐゴシック" pitchFamily="92" charset="-128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Description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mic Sans MS" pitchFamily="92" charset="0"/>
                        <a:ea typeface="ＭＳ Ｐゴシック" pitchFamily="92" charset="-128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Algorithm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mic Sans MS" pitchFamily="92" charset="0"/>
                        <a:ea typeface="ＭＳ Ｐゴシック" pitchFamily="92" charset="-128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Yes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mic Sans MS" pitchFamily="92" charset="0"/>
                        <a:ea typeface="ＭＳ Ｐゴシック" pitchFamily="92" charset="-128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No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mic Sans MS" pitchFamily="92" charset="0"/>
                        <a:ea typeface="ＭＳ Ｐゴシック" pitchFamily="92" charset="-128"/>
                      </a:endParaRPr>
                    </a:p>
                  </a:txBody>
                  <a:tcPr anchor="ctr" horzOverflow="overflow"/>
                </a:tc>
              </a:tr>
              <a:tr h="6191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MULTIPLE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92" charset="0"/>
                        <a:ea typeface="ＭＳ Ｐゴシック" pitchFamily="92" charset="-128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Is x a multiple of y?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92" charset="0"/>
                        <a:ea typeface="ＭＳ Ｐゴシック" pitchFamily="92" charset="-128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Grade school division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92" charset="0"/>
                        <a:ea typeface="ＭＳ Ｐゴシック" pitchFamily="92" charset="-128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51, 17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92" charset="0"/>
                        <a:ea typeface="ＭＳ Ｐゴシック" pitchFamily="92" charset="-128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51, 16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92" charset="0"/>
                        <a:ea typeface="ＭＳ Ｐゴシック" pitchFamily="92" charset="-128"/>
                      </a:endParaRPr>
                    </a:p>
                  </a:txBody>
                  <a:tcPr anchor="ctr" horzOverflow="overflow"/>
                </a:tc>
              </a:tr>
              <a:tr h="5476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RELPRIME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92" charset="0"/>
                        <a:ea typeface="ＭＳ Ｐゴシック" pitchFamily="92" charset="-128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Are x and y relatively prime?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92" charset="0"/>
                        <a:ea typeface="ＭＳ Ｐゴシック" pitchFamily="92" charset="-128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Euclid’s algorithm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92" charset="0"/>
                        <a:ea typeface="ＭＳ Ｐゴシック" pitchFamily="92" charset="-128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34, 39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92" charset="0"/>
                        <a:ea typeface="ＭＳ Ｐゴシック" pitchFamily="92" charset="-128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34, 51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92" charset="0"/>
                        <a:ea typeface="ＭＳ Ｐゴシック" pitchFamily="92" charset="-128"/>
                      </a:endParaRPr>
                    </a:p>
                  </a:txBody>
                  <a:tcPr anchor="ctr" horzOverflow="overflow"/>
                </a:tc>
              </a:tr>
              <a:tr h="4619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PRIMES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92" charset="0"/>
                        <a:ea typeface="ＭＳ Ｐゴシック" pitchFamily="92" charset="-128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Is x prime?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92" charset="0"/>
                        <a:ea typeface="ＭＳ Ｐゴシック" pitchFamily="92" charset="-128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Agrawal</a:t>
                      </a:r>
                      <a:r>
                        <a:rPr kumimoji="0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, </a:t>
                      </a:r>
                      <a:r>
                        <a:rPr kumimoji="0" lang="en-US" sz="14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Kayal</a:t>
                      </a:r>
                      <a:r>
                        <a:rPr kumimoji="0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, </a:t>
                      </a:r>
                      <a:r>
                        <a:rPr kumimoji="0" lang="en-US" sz="14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Saxena</a:t>
                      </a:r>
                      <a:r>
                        <a:rPr kumimoji="0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(2002)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92" charset="0"/>
                        <a:ea typeface="ＭＳ Ｐゴシック" pitchFamily="92" charset="-128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53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92" charset="0"/>
                        <a:ea typeface="ＭＳ Ｐゴシック" pitchFamily="92" charset="-128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51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92" charset="0"/>
                        <a:ea typeface="ＭＳ Ｐゴシック" pitchFamily="92" charset="-128"/>
                      </a:endParaRPr>
                    </a:p>
                  </a:txBody>
                  <a:tcPr anchor="ctr" horzOverflow="overflow"/>
                </a:tc>
              </a:tr>
              <a:tr h="787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EDIT-DISTANCE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92" charset="0"/>
                        <a:ea typeface="ＭＳ Ｐゴシック" pitchFamily="92" charset="-128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Is the edit distance between x and y less than 5?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92" charset="0"/>
                        <a:ea typeface="ＭＳ Ｐゴシック" pitchFamily="92" charset="-128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Dynamic programming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92" charset="0"/>
                        <a:ea typeface="ＭＳ Ｐゴシック" pitchFamily="92" charset="-128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niether neither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92" charset="0"/>
                        <a:ea typeface="ＭＳ Ｐゴシック" pitchFamily="92" charset="-128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acgggt ttttta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92" charset="0"/>
                        <a:ea typeface="ＭＳ Ｐゴシック" pitchFamily="92" charset="-128"/>
                      </a:endParaRPr>
                    </a:p>
                  </a:txBody>
                  <a:tcPr anchor="ctr" horzOverflow="overflow"/>
                </a:tc>
              </a:tr>
              <a:tr h="7127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LSOLVE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92" charset="0"/>
                        <a:ea typeface="ＭＳ Ｐゴシック" pitchFamily="92" charset="-128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Is there a vector x that satisfies Ax = b?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92" charset="0"/>
                        <a:ea typeface="ＭＳ Ｐゴシック" pitchFamily="92" charset="-128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Gaussian  elimination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92" charset="0"/>
                        <a:ea typeface="ＭＳ Ｐゴシック" pitchFamily="92" charset="-128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92" charset="0"/>
                        <a:ea typeface="ＭＳ Ｐゴシック" pitchFamily="92" charset="-128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92" charset="0"/>
                        <a:ea typeface="ＭＳ Ｐゴシック" pitchFamily="92" charset="-128"/>
                      </a:endParaRPr>
                    </a:p>
                  </a:txBody>
                  <a:tcPr anchor="ctr" horzOverflow="overflow"/>
                </a:tc>
              </a:tr>
            </a:tbl>
          </a:graphicData>
        </a:graphic>
      </p:graphicFrame>
      <p:graphicFrame>
        <p:nvGraphicFramePr>
          <p:cNvPr id="57393" name="Object 84"/>
          <p:cNvGraphicFramePr>
            <a:graphicFrameLocks noChangeAspect="1"/>
          </p:cNvGraphicFramePr>
          <p:nvPr>
            <p:extLst/>
          </p:nvPr>
        </p:nvGraphicFramePr>
        <p:xfrm>
          <a:off x="6781800" y="5715000"/>
          <a:ext cx="890588" cy="490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6" name="Equation" r:id="rId4" imgW="1790700" imgH="990600" progId="Equation.3">
                  <p:embed/>
                </p:oleObj>
              </mc:Choice>
              <mc:Fallback>
                <p:oleObj name="Equation" r:id="rId4" imgW="1790700" imgH="990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81800" y="5715000"/>
                        <a:ext cx="890588" cy="490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7394" name="Object 85"/>
          <p:cNvGraphicFramePr>
            <a:graphicFrameLocks noChangeAspect="1"/>
          </p:cNvGraphicFramePr>
          <p:nvPr>
            <p:extLst/>
          </p:nvPr>
        </p:nvGraphicFramePr>
        <p:xfrm>
          <a:off x="7924800" y="5715000"/>
          <a:ext cx="738188" cy="490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7" name="Equation" r:id="rId6" imgW="1485900" imgH="990600" progId="Equation.3">
                  <p:embed/>
                </p:oleObj>
              </mc:Choice>
              <mc:Fallback>
                <p:oleObj name="Equation" r:id="rId6" imgW="1485900" imgH="990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24800" y="5715000"/>
                        <a:ext cx="738188" cy="490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914400" y="1371600"/>
            <a:ext cx="7620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Decision problems for which there is a polynomial time algorithm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708082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What is NP?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Problems solvable in non-deterministic polynomial time . . . 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Problems where “yes” instances have polynomial time checkable certificates</a:t>
            </a:r>
          </a:p>
        </p:txBody>
      </p:sp>
    </p:spTree>
    <p:extLst>
      <p:ext uri="{BB962C8B-B14F-4D97-AF65-F5344CB8AC3E}">
        <p14:creationId xmlns:p14="http://schemas.microsoft.com/office/powerpoint/2010/main" val="1315628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Certificate examples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Independent set of size K</a:t>
            </a:r>
          </a:p>
          <a:p>
            <a:pPr lvl="1" eaLnBrk="1" hangingPunct="1"/>
            <a:r>
              <a:rPr lang="en-US" smtClean="0"/>
              <a:t>The Independent Set</a:t>
            </a:r>
          </a:p>
          <a:p>
            <a:pPr eaLnBrk="1" hangingPunct="1"/>
            <a:r>
              <a:rPr lang="en-US" smtClean="0"/>
              <a:t>Satifisfiable formula</a:t>
            </a:r>
          </a:p>
          <a:p>
            <a:pPr lvl="1" eaLnBrk="1" hangingPunct="1"/>
            <a:r>
              <a:rPr lang="en-US" smtClean="0"/>
              <a:t>Truth assignment to the variables</a:t>
            </a:r>
          </a:p>
          <a:p>
            <a:pPr eaLnBrk="1" hangingPunct="1"/>
            <a:r>
              <a:rPr lang="en-US" smtClean="0"/>
              <a:t>Hamiltonian Circuit Problem</a:t>
            </a:r>
          </a:p>
          <a:p>
            <a:pPr lvl="1" eaLnBrk="1" hangingPunct="1"/>
            <a:r>
              <a:rPr lang="en-US" smtClean="0"/>
              <a:t>A cycle including all of the vertices</a:t>
            </a:r>
          </a:p>
          <a:p>
            <a:pPr eaLnBrk="1" hangingPunct="1"/>
            <a:r>
              <a:rPr lang="en-US" smtClean="0"/>
              <a:t>K-coloring a graph</a:t>
            </a:r>
          </a:p>
          <a:p>
            <a:pPr lvl="1" eaLnBrk="1" hangingPunct="1"/>
            <a:r>
              <a:rPr lang="en-US" smtClean="0"/>
              <a:t>Assignment of colors to the vertices</a:t>
            </a:r>
          </a:p>
        </p:txBody>
      </p:sp>
    </p:spTree>
    <p:extLst>
      <p:ext uri="{BB962C8B-B14F-4D97-AF65-F5344CB8AC3E}">
        <p14:creationId xmlns:p14="http://schemas.microsoft.com/office/powerpoint/2010/main" val="105017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Certifiers and Certificates:  </a:t>
            </a:r>
            <a:br>
              <a:rPr lang="en-US" sz="3600" dirty="0" smtClean="0"/>
            </a:br>
            <a:r>
              <a:rPr lang="en-US" sz="3600" dirty="0" smtClean="0"/>
              <a:t>3-Satisfiability</a:t>
            </a:r>
          </a:p>
        </p:txBody>
      </p:sp>
      <p:graphicFrame>
        <p:nvGraphicFramePr>
          <p:cNvPr id="60421" name="Object 4"/>
          <p:cNvGraphicFramePr>
            <a:graphicFrameLocks noChangeAspect="1"/>
          </p:cNvGraphicFramePr>
          <p:nvPr>
            <p:extLst/>
          </p:nvPr>
        </p:nvGraphicFramePr>
        <p:xfrm>
          <a:off x="1295400" y="4343400"/>
          <a:ext cx="7178675" cy="522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0" name="Equation" r:id="rId4" imgW="7010400" imgH="355600" progId="Equation.3">
                  <p:embed/>
                </p:oleObj>
              </mc:Choice>
              <mc:Fallback>
                <p:oleObj name="Equation" r:id="rId4" imgW="7010400" imgH="355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-3137" t="-25714" r="-3137" b="-25714"/>
                      <a:stretch>
                        <a:fillRect/>
                      </a:stretch>
                    </p:blipFill>
                    <p:spPr bwMode="auto">
                      <a:xfrm>
                        <a:off x="1295400" y="4343400"/>
                        <a:ext cx="7178675" cy="522288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0422" name="Object 6"/>
          <p:cNvGraphicFramePr>
            <a:graphicFrameLocks noChangeAspect="1"/>
          </p:cNvGraphicFramePr>
          <p:nvPr>
            <p:extLst/>
          </p:nvPr>
        </p:nvGraphicFramePr>
        <p:xfrm>
          <a:off x="3352800" y="5715000"/>
          <a:ext cx="2798763" cy="436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1" name="Equation" r:id="rId6" imgW="2540000" imgH="266700" progId="Equation.3">
                  <p:embed/>
                </p:oleObj>
              </mc:Choice>
              <mc:Fallback>
                <p:oleObj name="Equation" r:id="rId6" imgW="2540000" imgH="2667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-7201" t="-34285" r="-7201" b="-34285"/>
                      <a:stretch>
                        <a:fillRect/>
                      </a:stretch>
                    </p:blipFill>
                    <p:spPr bwMode="auto">
                      <a:xfrm>
                        <a:off x="3352800" y="5715000"/>
                        <a:ext cx="2798763" cy="43656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0423" name="Rectangle 7"/>
          <p:cNvSpPr>
            <a:spLocks noChangeArrowheads="1"/>
          </p:cNvSpPr>
          <p:nvPr/>
        </p:nvSpPr>
        <p:spPr bwMode="auto">
          <a:xfrm>
            <a:off x="304800" y="3851275"/>
            <a:ext cx="122341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sm" len="sm"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dirty="0">
                <a:solidFill>
                  <a:srgbClr val="000000"/>
                </a:solidFill>
                <a:latin typeface="+mn-lt"/>
                <a:ea typeface="ＭＳ Ｐゴシック" pitchFamily="34" charset="-128"/>
              </a:rPr>
              <a:t>instance s</a:t>
            </a:r>
          </a:p>
        </p:txBody>
      </p:sp>
      <p:sp>
        <p:nvSpPr>
          <p:cNvPr id="60424" name="Rectangle 8"/>
          <p:cNvSpPr>
            <a:spLocks noChangeArrowheads="1"/>
          </p:cNvSpPr>
          <p:nvPr/>
        </p:nvSpPr>
        <p:spPr bwMode="auto">
          <a:xfrm>
            <a:off x="381000" y="5169932"/>
            <a:ext cx="130035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sm" len="sm"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dirty="0">
                <a:solidFill>
                  <a:srgbClr val="000000"/>
                </a:solidFill>
                <a:latin typeface="+mn-lt"/>
                <a:ea typeface="ＭＳ Ｐゴシック" pitchFamily="34" charset="-128"/>
              </a:rPr>
              <a:t>certificate t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990600" y="1676400"/>
            <a:ext cx="7148175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SAT:  Does a given CNF formula have a satisfying formula</a:t>
            </a:r>
          </a:p>
          <a:p>
            <a:endParaRPr lang="en-US" dirty="0"/>
          </a:p>
          <a:p>
            <a:r>
              <a:rPr lang="en-US" dirty="0" smtClean="0"/>
              <a:t>Certificate:  An assignment of truth values to the n </a:t>
            </a:r>
            <a:r>
              <a:rPr lang="en-US" dirty="0" err="1" smtClean="0"/>
              <a:t>boolean</a:t>
            </a:r>
            <a:r>
              <a:rPr lang="en-US" dirty="0" smtClean="0"/>
              <a:t> variables</a:t>
            </a:r>
          </a:p>
          <a:p>
            <a:endParaRPr lang="en-US" dirty="0"/>
          </a:p>
          <a:p>
            <a:r>
              <a:rPr lang="en-US" dirty="0" smtClean="0"/>
              <a:t>Certifier: Check that each clause has at least one true literal,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4580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Certifiers and Certificates:  Hamiltonian Cycle</a:t>
            </a:r>
          </a:p>
        </p:txBody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7848600" cy="5334000"/>
          </a:xfrm>
        </p:spPr>
        <p:txBody>
          <a:bodyPr/>
          <a:lstStyle/>
          <a:p>
            <a:pPr marL="0" indent="0">
              <a:lnSpc>
                <a:spcPct val="100000"/>
              </a:lnSpc>
              <a:buClrTx/>
              <a:buSzTx/>
              <a:buFontTx/>
              <a:buNone/>
            </a:pPr>
            <a:r>
              <a:rPr lang="en-US" sz="1800" dirty="0" smtClean="0"/>
              <a:t>HAM-CYCLE.  </a:t>
            </a:r>
            <a:r>
              <a:rPr lang="en-US" sz="1800" dirty="0" smtClean="0">
                <a:solidFill>
                  <a:schemeClr val="tx1"/>
                </a:solidFill>
              </a:rPr>
              <a:t>Given an undirected graph G = (V, E), does there exist a simple cycle C that visits every node?</a:t>
            </a:r>
          </a:p>
          <a:p>
            <a:pPr marL="0" indent="0">
              <a:lnSpc>
                <a:spcPct val="100000"/>
              </a:lnSpc>
              <a:buClrTx/>
              <a:buSzTx/>
              <a:buFontTx/>
              <a:buNone/>
            </a:pPr>
            <a:endParaRPr lang="en-US" sz="1800" dirty="0" smtClean="0">
              <a:solidFill>
                <a:schemeClr val="tx1"/>
              </a:solidFill>
            </a:endParaRPr>
          </a:p>
          <a:p>
            <a:pPr marL="0" indent="0">
              <a:lnSpc>
                <a:spcPct val="100000"/>
              </a:lnSpc>
              <a:buClrTx/>
              <a:buSzTx/>
              <a:buFontTx/>
              <a:buNone/>
            </a:pPr>
            <a:r>
              <a:rPr lang="en-US" sz="1800" dirty="0" smtClean="0"/>
              <a:t>Certificate.  </a:t>
            </a:r>
            <a:r>
              <a:rPr lang="en-US" sz="1800" dirty="0" smtClean="0">
                <a:solidFill>
                  <a:schemeClr val="tx1"/>
                </a:solidFill>
              </a:rPr>
              <a:t>A permutation of the n nodes.</a:t>
            </a:r>
          </a:p>
          <a:p>
            <a:pPr marL="0" indent="0"/>
            <a:endParaRPr lang="en-US" sz="1800" dirty="0" smtClean="0"/>
          </a:p>
          <a:p>
            <a:pPr marL="0" indent="0">
              <a:buNone/>
            </a:pPr>
            <a:r>
              <a:rPr lang="en-US" sz="1800" dirty="0" smtClean="0"/>
              <a:t>Certifier.  </a:t>
            </a:r>
            <a:r>
              <a:rPr lang="en-US" sz="1800" dirty="0" smtClean="0">
                <a:solidFill>
                  <a:schemeClr val="tx1"/>
                </a:solidFill>
              </a:rPr>
              <a:t>Check that the permutation contains each node in V exactly once, and that there is an edge between each pair of adjacent nodes in the permutation.</a:t>
            </a:r>
          </a:p>
          <a:p>
            <a:pPr marL="0" indent="0"/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cxnSp>
        <p:nvCxnSpPr>
          <p:cNvPr id="61445" name="AutoShape 54"/>
          <p:cNvCxnSpPr>
            <a:cxnSpLocks noChangeShapeType="1"/>
            <a:stCxn id="61448" idx="7"/>
            <a:endCxn id="61447" idx="3"/>
          </p:cNvCxnSpPr>
          <p:nvPr/>
        </p:nvCxnSpPr>
        <p:spPr bwMode="auto">
          <a:xfrm flipV="1">
            <a:off x="3422650" y="5456238"/>
            <a:ext cx="85725" cy="2047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61446" name="Oval 55"/>
          <p:cNvSpPr>
            <a:spLocks noChangeAspect="1" noChangeArrowheads="1"/>
          </p:cNvSpPr>
          <p:nvPr/>
        </p:nvSpPr>
        <p:spPr bwMode="auto">
          <a:xfrm>
            <a:off x="3178175" y="5170488"/>
            <a:ext cx="100013" cy="1016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hangingPunct="0"/>
            <a:endParaRPr lang="en-US" sz="1400" b="1">
              <a:solidFill>
                <a:srgbClr val="000000"/>
              </a:solidFill>
              <a:latin typeface="Comic Sans MS" pitchFamily="66" charset="0"/>
              <a:ea typeface="ＭＳ Ｐゴシック" pitchFamily="34" charset="-128"/>
            </a:endParaRPr>
          </a:p>
        </p:txBody>
      </p:sp>
      <p:sp>
        <p:nvSpPr>
          <p:cNvPr id="61447" name="Oval 56"/>
          <p:cNvSpPr>
            <a:spLocks noChangeAspect="1" noChangeArrowheads="1"/>
          </p:cNvSpPr>
          <p:nvPr/>
        </p:nvSpPr>
        <p:spPr bwMode="auto">
          <a:xfrm>
            <a:off x="3494088" y="5368925"/>
            <a:ext cx="101600" cy="1016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hangingPunct="0"/>
            <a:endParaRPr lang="en-US" sz="1400" b="1">
              <a:solidFill>
                <a:srgbClr val="000000"/>
              </a:solidFill>
              <a:latin typeface="Comic Sans MS" pitchFamily="66" charset="0"/>
              <a:ea typeface="ＭＳ Ｐゴシック" pitchFamily="34" charset="-128"/>
            </a:endParaRPr>
          </a:p>
        </p:txBody>
      </p:sp>
      <p:sp>
        <p:nvSpPr>
          <p:cNvPr id="61448" name="Oval 57"/>
          <p:cNvSpPr>
            <a:spLocks noChangeAspect="1" noChangeArrowheads="1"/>
          </p:cNvSpPr>
          <p:nvPr/>
        </p:nvSpPr>
        <p:spPr bwMode="auto">
          <a:xfrm>
            <a:off x="3336925" y="5646738"/>
            <a:ext cx="100013" cy="1016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hangingPunct="0"/>
            <a:endParaRPr lang="en-US" sz="1400" b="1">
              <a:solidFill>
                <a:srgbClr val="000000"/>
              </a:solidFill>
              <a:latin typeface="Comic Sans MS" pitchFamily="66" charset="0"/>
              <a:ea typeface="ＭＳ Ｐゴシック" pitchFamily="34" charset="-128"/>
            </a:endParaRPr>
          </a:p>
        </p:txBody>
      </p:sp>
      <p:sp>
        <p:nvSpPr>
          <p:cNvPr id="61449" name="Oval 58"/>
          <p:cNvSpPr>
            <a:spLocks noChangeAspect="1" noChangeArrowheads="1"/>
          </p:cNvSpPr>
          <p:nvPr/>
        </p:nvSpPr>
        <p:spPr bwMode="auto">
          <a:xfrm>
            <a:off x="2997200" y="5646738"/>
            <a:ext cx="101600" cy="1016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hangingPunct="0"/>
            <a:endParaRPr lang="en-US" sz="1400" b="1">
              <a:solidFill>
                <a:srgbClr val="000000"/>
              </a:solidFill>
              <a:latin typeface="Comic Sans MS" pitchFamily="66" charset="0"/>
              <a:ea typeface="ＭＳ Ｐゴシック" pitchFamily="34" charset="-128"/>
            </a:endParaRPr>
          </a:p>
        </p:txBody>
      </p:sp>
      <p:sp>
        <p:nvSpPr>
          <p:cNvPr id="61450" name="Oval 59"/>
          <p:cNvSpPr>
            <a:spLocks noChangeAspect="1" noChangeArrowheads="1"/>
          </p:cNvSpPr>
          <p:nvPr/>
        </p:nvSpPr>
        <p:spPr bwMode="auto">
          <a:xfrm>
            <a:off x="2838450" y="5368925"/>
            <a:ext cx="101600" cy="1016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hangingPunct="0"/>
            <a:endParaRPr lang="en-US" sz="1400" b="1">
              <a:solidFill>
                <a:srgbClr val="000000"/>
              </a:solidFill>
              <a:latin typeface="Comic Sans MS" pitchFamily="66" charset="0"/>
              <a:ea typeface="ＭＳ Ｐゴシック" pitchFamily="34" charset="-128"/>
            </a:endParaRPr>
          </a:p>
        </p:txBody>
      </p:sp>
      <p:cxnSp>
        <p:nvCxnSpPr>
          <p:cNvPr id="61451" name="AutoShape 60"/>
          <p:cNvCxnSpPr>
            <a:cxnSpLocks noChangeShapeType="1"/>
            <a:stCxn id="61446" idx="6"/>
            <a:endCxn id="61447" idx="1"/>
          </p:cNvCxnSpPr>
          <p:nvPr/>
        </p:nvCxnSpPr>
        <p:spPr bwMode="auto">
          <a:xfrm>
            <a:off x="3278188" y="5221288"/>
            <a:ext cx="230187" cy="1619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1452" name="AutoShape 61"/>
          <p:cNvCxnSpPr>
            <a:cxnSpLocks noChangeShapeType="1"/>
            <a:stCxn id="61449" idx="6"/>
            <a:endCxn id="61448" idx="2"/>
          </p:cNvCxnSpPr>
          <p:nvPr/>
        </p:nvCxnSpPr>
        <p:spPr bwMode="auto">
          <a:xfrm>
            <a:off x="3098800" y="5697538"/>
            <a:ext cx="238125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1453" name="AutoShape 62"/>
          <p:cNvCxnSpPr>
            <a:cxnSpLocks noChangeShapeType="1"/>
            <a:stCxn id="61449" idx="1"/>
            <a:endCxn id="61450" idx="4"/>
          </p:cNvCxnSpPr>
          <p:nvPr/>
        </p:nvCxnSpPr>
        <p:spPr bwMode="auto">
          <a:xfrm flipH="1" flipV="1">
            <a:off x="2889250" y="5470525"/>
            <a:ext cx="122238" cy="1905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1454" name="AutoShape 63"/>
          <p:cNvCxnSpPr>
            <a:cxnSpLocks noChangeShapeType="1"/>
            <a:stCxn id="61450" idx="7"/>
            <a:endCxn id="61446" idx="2"/>
          </p:cNvCxnSpPr>
          <p:nvPr/>
        </p:nvCxnSpPr>
        <p:spPr bwMode="auto">
          <a:xfrm flipV="1">
            <a:off x="2925763" y="5221288"/>
            <a:ext cx="252412" cy="1619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1455" name="AutoShape 64"/>
          <p:cNvCxnSpPr>
            <a:cxnSpLocks noChangeShapeType="1"/>
            <a:stCxn id="61458" idx="7"/>
            <a:endCxn id="61457" idx="3"/>
          </p:cNvCxnSpPr>
          <p:nvPr/>
        </p:nvCxnSpPr>
        <p:spPr bwMode="auto">
          <a:xfrm flipV="1">
            <a:off x="3916363" y="5376863"/>
            <a:ext cx="603250" cy="9366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61456" name="Oval 65"/>
          <p:cNvSpPr>
            <a:spLocks noChangeAspect="1" noChangeArrowheads="1"/>
          </p:cNvSpPr>
          <p:nvPr/>
        </p:nvSpPr>
        <p:spPr bwMode="auto">
          <a:xfrm>
            <a:off x="3178175" y="4495800"/>
            <a:ext cx="100013" cy="1016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hangingPunct="0"/>
            <a:endParaRPr lang="en-US" sz="1400" b="1">
              <a:solidFill>
                <a:srgbClr val="000000"/>
              </a:solidFill>
              <a:latin typeface="Comic Sans MS" pitchFamily="66" charset="0"/>
              <a:ea typeface="ＭＳ Ｐゴシック" pitchFamily="34" charset="-128"/>
            </a:endParaRPr>
          </a:p>
        </p:txBody>
      </p:sp>
      <p:sp>
        <p:nvSpPr>
          <p:cNvPr id="61457" name="Oval 66"/>
          <p:cNvSpPr>
            <a:spLocks noChangeAspect="1" noChangeArrowheads="1"/>
          </p:cNvSpPr>
          <p:nvPr/>
        </p:nvSpPr>
        <p:spPr bwMode="auto">
          <a:xfrm>
            <a:off x="4505325" y="5289550"/>
            <a:ext cx="100013" cy="1016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hangingPunct="0"/>
            <a:endParaRPr lang="en-US" sz="1400" b="1">
              <a:solidFill>
                <a:srgbClr val="000000"/>
              </a:solidFill>
              <a:latin typeface="Comic Sans MS" pitchFamily="66" charset="0"/>
              <a:ea typeface="ＭＳ Ｐゴシック" pitchFamily="34" charset="-128"/>
            </a:endParaRPr>
          </a:p>
        </p:txBody>
      </p:sp>
      <p:sp>
        <p:nvSpPr>
          <p:cNvPr id="61458" name="Oval 67"/>
          <p:cNvSpPr>
            <a:spLocks noChangeAspect="1" noChangeArrowheads="1"/>
          </p:cNvSpPr>
          <p:nvPr/>
        </p:nvSpPr>
        <p:spPr bwMode="auto">
          <a:xfrm>
            <a:off x="3830638" y="6299200"/>
            <a:ext cx="100012" cy="1016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hangingPunct="0"/>
            <a:endParaRPr lang="en-US" sz="1400" b="1">
              <a:solidFill>
                <a:srgbClr val="000000"/>
              </a:solidFill>
              <a:latin typeface="Comic Sans MS" pitchFamily="66" charset="0"/>
              <a:ea typeface="ＭＳ Ｐゴシック" pitchFamily="34" charset="-128"/>
            </a:endParaRPr>
          </a:p>
        </p:txBody>
      </p:sp>
      <p:sp>
        <p:nvSpPr>
          <p:cNvPr id="61459" name="Oval 68"/>
          <p:cNvSpPr>
            <a:spLocks noChangeAspect="1" noChangeArrowheads="1"/>
          </p:cNvSpPr>
          <p:nvPr/>
        </p:nvSpPr>
        <p:spPr bwMode="auto">
          <a:xfrm>
            <a:off x="2463800" y="6299200"/>
            <a:ext cx="100013" cy="1016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hangingPunct="0"/>
            <a:endParaRPr lang="en-US" sz="1400" b="1">
              <a:solidFill>
                <a:srgbClr val="000000"/>
              </a:solidFill>
              <a:latin typeface="Comic Sans MS" pitchFamily="66" charset="0"/>
              <a:ea typeface="ＭＳ Ｐゴシック" pitchFamily="34" charset="-128"/>
            </a:endParaRPr>
          </a:p>
        </p:txBody>
      </p:sp>
      <p:sp>
        <p:nvSpPr>
          <p:cNvPr id="61460" name="Oval 69"/>
          <p:cNvSpPr>
            <a:spLocks noChangeAspect="1" noChangeArrowheads="1"/>
          </p:cNvSpPr>
          <p:nvPr/>
        </p:nvSpPr>
        <p:spPr bwMode="auto">
          <a:xfrm>
            <a:off x="1828800" y="5289550"/>
            <a:ext cx="101600" cy="1016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hangingPunct="0"/>
            <a:endParaRPr lang="en-US" sz="1400" b="1">
              <a:solidFill>
                <a:srgbClr val="000000"/>
              </a:solidFill>
              <a:latin typeface="Comic Sans MS" pitchFamily="66" charset="0"/>
              <a:ea typeface="ＭＳ Ｐゴシック" pitchFamily="34" charset="-128"/>
            </a:endParaRPr>
          </a:p>
        </p:txBody>
      </p:sp>
      <p:cxnSp>
        <p:nvCxnSpPr>
          <p:cNvPr id="61461" name="AutoShape 70"/>
          <p:cNvCxnSpPr>
            <a:cxnSpLocks noChangeShapeType="1"/>
            <a:stCxn id="61456" idx="6"/>
            <a:endCxn id="61457" idx="1"/>
          </p:cNvCxnSpPr>
          <p:nvPr/>
        </p:nvCxnSpPr>
        <p:spPr bwMode="auto">
          <a:xfrm>
            <a:off x="3278188" y="4546600"/>
            <a:ext cx="1241425" cy="7572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1462" name="AutoShape 71"/>
          <p:cNvCxnSpPr>
            <a:cxnSpLocks noChangeShapeType="1"/>
            <a:stCxn id="61459" idx="6"/>
            <a:endCxn id="61458" idx="2"/>
          </p:cNvCxnSpPr>
          <p:nvPr/>
        </p:nvCxnSpPr>
        <p:spPr bwMode="auto">
          <a:xfrm>
            <a:off x="2563813" y="6350000"/>
            <a:ext cx="1266825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1463" name="AutoShape 72"/>
          <p:cNvCxnSpPr>
            <a:cxnSpLocks noChangeShapeType="1"/>
            <a:stCxn id="61459" idx="1"/>
            <a:endCxn id="61460" idx="4"/>
          </p:cNvCxnSpPr>
          <p:nvPr/>
        </p:nvCxnSpPr>
        <p:spPr bwMode="auto">
          <a:xfrm flipH="1" flipV="1">
            <a:off x="1879600" y="5391150"/>
            <a:ext cx="598488" cy="9223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1464" name="AutoShape 73"/>
          <p:cNvCxnSpPr>
            <a:cxnSpLocks noChangeShapeType="1"/>
            <a:stCxn id="61460" idx="7"/>
            <a:endCxn id="61456" idx="2"/>
          </p:cNvCxnSpPr>
          <p:nvPr/>
        </p:nvCxnSpPr>
        <p:spPr bwMode="auto">
          <a:xfrm flipV="1">
            <a:off x="1916113" y="4546600"/>
            <a:ext cx="1262062" cy="7572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1465" name="AutoShape 74"/>
          <p:cNvCxnSpPr>
            <a:cxnSpLocks noChangeShapeType="1"/>
            <a:stCxn id="61468" idx="0"/>
            <a:endCxn id="61467" idx="5"/>
          </p:cNvCxnSpPr>
          <p:nvPr/>
        </p:nvCxnSpPr>
        <p:spPr bwMode="auto">
          <a:xfrm flipH="1" flipV="1">
            <a:off x="3700463" y="5099050"/>
            <a:ext cx="180975" cy="1905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61466" name="Oval 75"/>
          <p:cNvSpPr>
            <a:spLocks noChangeAspect="1" noChangeArrowheads="1"/>
          </p:cNvSpPr>
          <p:nvPr/>
        </p:nvSpPr>
        <p:spPr bwMode="auto">
          <a:xfrm>
            <a:off x="3178175" y="4892675"/>
            <a:ext cx="100013" cy="1016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hangingPunct="0"/>
            <a:endParaRPr lang="en-US" sz="1400" b="1">
              <a:solidFill>
                <a:srgbClr val="000000"/>
              </a:solidFill>
              <a:latin typeface="Comic Sans MS" pitchFamily="66" charset="0"/>
              <a:ea typeface="ＭＳ Ｐゴシック" pitchFamily="34" charset="-128"/>
            </a:endParaRPr>
          </a:p>
        </p:txBody>
      </p:sp>
      <p:sp>
        <p:nvSpPr>
          <p:cNvPr id="61467" name="Oval 76"/>
          <p:cNvSpPr>
            <a:spLocks noChangeAspect="1" noChangeArrowheads="1"/>
          </p:cNvSpPr>
          <p:nvPr/>
        </p:nvSpPr>
        <p:spPr bwMode="auto">
          <a:xfrm>
            <a:off x="3613150" y="5011738"/>
            <a:ext cx="101600" cy="1016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hangingPunct="0"/>
            <a:endParaRPr lang="en-US" sz="1400" b="1">
              <a:solidFill>
                <a:srgbClr val="000000"/>
              </a:solidFill>
              <a:latin typeface="Comic Sans MS" pitchFamily="66" charset="0"/>
              <a:ea typeface="ＭＳ Ｐゴシック" pitchFamily="34" charset="-128"/>
            </a:endParaRPr>
          </a:p>
        </p:txBody>
      </p:sp>
      <p:sp>
        <p:nvSpPr>
          <p:cNvPr id="61468" name="Oval 77"/>
          <p:cNvSpPr>
            <a:spLocks noChangeAspect="1" noChangeArrowheads="1"/>
          </p:cNvSpPr>
          <p:nvPr/>
        </p:nvSpPr>
        <p:spPr bwMode="auto">
          <a:xfrm>
            <a:off x="3830638" y="5289550"/>
            <a:ext cx="100012" cy="1016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hangingPunct="0"/>
            <a:endParaRPr lang="en-US" sz="1400" b="1">
              <a:solidFill>
                <a:srgbClr val="000000"/>
              </a:solidFill>
              <a:latin typeface="Comic Sans MS" pitchFamily="66" charset="0"/>
              <a:ea typeface="ＭＳ Ｐゴシック" pitchFamily="34" charset="-128"/>
            </a:endParaRPr>
          </a:p>
        </p:txBody>
      </p:sp>
      <p:sp>
        <p:nvSpPr>
          <p:cNvPr id="61469" name="Oval 78"/>
          <p:cNvSpPr>
            <a:spLocks noChangeAspect="1" noChangeArrowheads="1"/>
          </p:cNvSpPr>
          <p:nvPr/>
        </p:nvSpPr>
        <p:spPr bwMode="auto">
          <a:xfrm>
            <a:off x="3851275" y="5646738"/>
            <a:ext cx="101600" cy="1016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hangingPunct="0"/>
            <a:endParaRPr lang="en-US" sz="1400" b="1">
              <a:solidFill>
                <a:srgbClr val="000000"/>
              </a:solidFill>
              <a:latin typeface="Comic Sans MS" pitchFamily="66" charset="0"/>
              <a:ea typeface="ＭＳ Ｐゴシック" pitchFamily="34" charset="-128"/>
            </a:endParaRPr>
          </a:p>
        </p:txBody>
      </p:sp>
      <p:sp>
        <p:nvSpPr>
          <p:cNvPr id="61470" name="Oval 79"/>
          <p:cNvSpPr>
            <a:spLocks noChangeAspect="1" noChangeArrowheads="1"/>
          </p:cNvSpPr>
          <p:nvPr/>
        </p:nvSpPr>
        <p:spPr bwMode="auto">
          <a:xfrm>
            <a:off x="3552825" y="5924550"/>
            <a:ext cx="100013" cy="1016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hangingPunct="0"/>
            <a:endParaRPr lang="en-US" sz="1400" b="1">
              <a:solidFill>
                <a:srgbClr val="000000"/>
              </a:solidFill>
              <a:latin typeface="Comic Sans MS" pitchFamily="66" charset="0"/>
              <a:ea typeface="ＭＳ Ｐゴシック" pitchFamily="34" charset="-128"/>
            </a:endParaRPr>
          </a:p>
        </p:txBody>
      </p:sp>
      <p:cxnSp>
        <p:nvCxnSpPr>
          <p:cNvPr id="61471" name="AutoShape 80"/>
          <p:cNvCxnSpPr>
            <a:cxnSpLocks noChangeShapeType="1"/>
            <a:stCxn id="61466" idx="6"/>
            <a:endCxn id="61467" idx="1"/>
          </p:cNvCxnSpPr>
          <p:nvPr/>
        </p:nvCxnSpPr>
        <p:spPr bwMode="auto">
          <a:xfrm>
            <a:off x="3278188" y="4943475"/>
            <a:ext cx="349250" cy="825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1472" name="AutoShape 81"/>
          <p:cNvCxnSpPr>
            <a:cxnSpLocks noChangeShapeType="1"/>
            <a:stCxn id="61469" idx="0"/>
            <a:endCxn id="61468" idx="4"/>
          </p:cNvCxnSpPr>
          <p:nvPr/>
        </p:nvCxnSpPr>
        <p:spPr bwMode="auto">
          <a:xfrm flipH="1" flipV="1">
            <a:off x="3881438" y="5391150"/>
            <a:ext cx="20637" cy="255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1473" name="AutoShape 82"/>
          <p:cNvCxnSpPr>
            <a:cxnSpLocks noChangeShapeType="1"/>
            <a:stCxn id="61469" idx="3"/>
            <a:endCxn id="61470" idx="6"/>
          </p:cNvCxnSpPr>
          <p:nvPr/>
        </p:nvCxnSpPr>
        <p:spPr bwMode="auto">
          <a:xfrm flipH="1">
            <a:off x="3652838" y="5734050"/>
            <a:ext cx="212725" cy="2413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61474" name="Oval 83"/>
          <p:cNvSpPr>
            <a:spLocks noChangeAspect="1" noChangeArrowheads="1"/>
          </p:cNvSpPr>
          <p:nvPr/>
        </p:nvSpPr>
        <p:spPr bwMode="auto">
          <a:xfrm>
            <a:off x="2781300" y="5030788"/>
            <a:ext cx="100013" cy="100012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hangingPunct="0"/>
            <a:endParaRPr lang="en-US" sz="1400" b="1">
              <a:solidFill>
                <a:srgbClr val="000000"/>
              </a:solidFill>
              <a:latin typeface="Comic Sans MS" pitchFamily="66" charset="0"/>
              <a:ea typeface="ＭＳ Ｐゴシック" pitchFamily="34" charset="-128"/>
            </a:endParaRPr>
          </a:p>
        </p:txBody>
      </p:sp>
      <p:sp>
        <p:nvSpPr>
          <p:cNvPr id="61475" name="Oval 84"/>
          <p:cNvSpPr>
            <a:spLocks noChangeAspect="1" noChangeArrowheads="1"/>
          </p:cNvSpPr>
          <p:nvPr/>
        </p:nvSpPr>
        <p:spPr bwMode="auto">
          <a:xfrm>
            <a:off x="2503488" y="5289550"/>
            <a:ext cx="100012" cy="1016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hangingPunct="0"/>
            <a:endParaRPr lang="en-US" sz="1400" b="1">
              <a:solidFill>
                <a:srgbClr val="000000"/>
              </a:solidFill>
              <a:latin typeface="Comic Sans MS" pitchFamily="66" charset="0"/>
              <a:ea typeface="ＭＳ Ｐゴシック" pitchFamily="34" charset="-128"/>
            </a:endParaRPr>
          </a:p>
        </p:txBody>
      </p:sp>
      <p:sp>
        <p:nvSpPr>
          <p:cNvPr id="61476" name="Oval 85"/>
          <p:cNvSpPr>
            <a:spLocks noChangeAspect="1" noChangeArrowheads="1"/>
          </p:cNvSpPr>
          <p:nvPr/>
        </p:nvSpPr>
        <p:spPr bwMode="auto">
          <a:xfrm>
            <a:off x="2582863" y="5646738"/>
            <a:ext cx="100012" cy="1016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hangingPunct="0"/>
            <a:endParaRPr lang="en-US" sz="1400" b="1">
              <a:solidFill>
                <a:srgbClr val="000000"/>
              </a:solidFill>
              <a:latin typeface="Comic Sans MS" pitchFamily="66" charset="0"/>
              <a:ea typeface="ＭＳ Ｐゴシック" pitchFamily="34" charset="-128"/>
            </a:endParaRPr>
          </a:p>
        </p:txBody>
      </p:sp>
      <p:sp>
        <p:nvSpPr>
          <p:cNvPr id="61477" name="Oval 86"/>
          <p:cNvSpPr>
            <a:spLocks noChangeAspect="1" noChangeArrowheads="1"/>
          </p:cNvSpPr>
          <p:nvPr/>
        </p:nvSpPr>
        <p:spPr bwMode="auto">
          <a:xfrm>
            <a:off x="2820988" y="5943600"/>
            <a:ext cx="100012" cy="100013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hangingPunct="0"/>
            <a:endParaRPr lang="en-US" sz="1400" b="1">
              <a:solidFill>
                <a:srgbClr val="000000"/>
              </a:solidFill>
              <a:latin typeface="Comic Sans MS" pitchFamily="66" charset="0"/>
              <a:ea typeface="ＭＳ Ｐゴシック" pitchFamily="34" charset="-128"/>
            </a:endParaRPr>
          </a:p>
        </p:txBody>
      </p:sp>
      <p:sp>
        <p:nvSpPr>
          <p:cNvPr id="61478" name="Oval 87"/>
          <p:cNvSpPr>
            <a:spLocks noChangeAspect="1" noChangeArrowheads="1"/>
          </p:cNvSpPr>
          <p:nvPr/>
        </p:nvSpPr>
        <p:spPr bwMode="auto">
          <a:xfrm>
            <a:off x="3155950" y="6062663"/>
            <a:ext cx="101600" cy="100012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hangingPunct="0"/>
            <a:endParaRPr lang="en-US" sz="1400" b="1">
              <a:solidFill>
                <a:srgbClr val="000000"/>
              </a:solidFill>
              <a:latin typeface="Comic Sans MS" pitchFamily="66" charset="0"/>
              <a:ea typeface="ＭＳ Ｐゴシック" pitchFamily="34" charset="-128"/>
            </a:endParaRPr>
          </a:p>
        </p:txBody>
      </p:sp>
      <p:cxnSp>
        <p:nvCxnSpPr>
          <p:cNvPr id="61479" name="AutoShape 88"/>
          <p:cNvCxnSpPr>
            <a:cxnSpLocks noChangeShapeType="1"/>
            <a:stCxn id="61466" idx="2"/>
            <a:endCxn id="61474" idx="7"/>
          </p:cNvCxnSpPr>
          <p:nvPr/>
        </p:nvCxnSpPr>
        <p:spPr bwMode="auto">
          <a:xfrm flipH="1">
            <a:off x="2867025" y="4943475"/>
            <a:ext cx="311150" cy="101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1480" name="AutoShape 89"/>
          <p:cNvCxnSpPr>
            <a:cxnSpLocks noChangeShapeType="1"/>
            <a:stCxn id="61474" idx="3"/>
            <a:endCxn id="61475" idx="7"/>
          </p:cNvCxnSpPr>
          <p:nvPr/>
        </p:nvCxnSpPr>
        <p:spPr bwMode="auto">
          <a:xfrm flipH="1">
            <a:off x="2589213" y="5116513"/>
            <a:ext cx="206375" cy="1873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1481" name="AutoShape 90"/>
          <p:cNvCxnSpPr>
            <a:cxnSpLocks noChangeShapeType="1"/>
            <a:stCxn id="61475" idx="4"/>
            <a:endCxn id="61476" idx="0"/>
          </p:cNvCxnSpPr>
          <p:nvPr/>
        </p:nvCxnSpPr>
        <p:spPr bwMode="auto">
          <a:xfrm>
            <a:off x="2554288" y="5391150"/>
            <a:ext cx="79375" cy="255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1482" name="AutoShape 91"/>
          <p:cNvCxnSpPr>
            <a:cxnSpLocks noChangeShapeType="1"/>
            <a:stCxn id="61476" idx="5"/>
            <a:endCxn id="61477" idx="1"/>
          </p:cNvCxnSpPr>
          <p:nvPr/>
        </p:nvCxnSpPr>
        <p:spPr bwMode="auto">
          <a:xfrm>
            <a:off x="2668588" y="5734050"/>
            <a:ext cx="166687" cy="2238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1483" name="AutoShape 92"/>
          <p:cNvCxnSpPr>
            <a:cxnSpLocks noChangeShapeType="1"/>
            <a:stCxn id="61477" idx="5"/>
            <a:endCxn id="61478" idx="2"/>
          </p:cNvCxnSpPr>
          <p:nvPr/>
        </p:nvCxnSpPr>
        <p:spPr bwMode="auto">
          <a:xfrm>
            <a:off x="2906713" y="6029325"/>
            <a:ext cx="249237" cy="841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1484" name="AutoShape 93"/>
          <p:cNvCxnSpPr>
            <a:cxnSpLocks noChangeShapeType="1"/>
            <a:stCxn id="61478" idx="6"/>
            <a:endCxn id="61470" idx="3"/>
          </p:cNvCxnSpPr>
          <p:nvPr/>
        </p:nvCxnSpPr>
        <p:spPr bwMode="auto">
          <a:xfrm flipV="1">
            <a:off x="3257550" y="6011863"/>
            <a:ext cx="309563" cy="101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1485" name="AutoShape 94"/>
          <p:cNvCxnSpPr>
            <a:cxnSpLocks noChangeShapeType="1"/>
            <a:stCxn id="61458" idx="1"/>
            <a:endCxn id="61470" idx="5"/>
          </p:cNvCxnSpPr>
          <p:nvPr/>
        </p:nvCxnSpPr>
        <p:spPr bwMode="auto">
          <a:xfrm flipH="1" flipV="1">
            <a:off x="3638550" y="6011863"/>
            <a:ext cx="206375" cy="3016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1486" name="AutoShape 95"/>
          <p:cNvCxnSpPr>
            <a:cxnSpLocks noChangeShapeType="1"/>
            <a:stCxn id="61477" idx="3"/>
            <a:endCxn id="61459" idx="7"/>
          </p:cNvCxnSpPr>
          <p:nvPr/>
        </p:nvCxnSpPr>
        <p:spPr bwMode="auto">
          <a:xfrm flipH="1">
            <a:off x="2549525" y="6029325"/>
            <a:ext cx="285750" cy="2841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1487" name="AutoShape 96"/>
          <p:cNvCxnSpPr>
            <a:cxnSpLocks noChangeShapeType="1"/>
            <a:stCxn id="61475" idx="2"/>
            <a:endCxn id="61460" idx="6"/>
          </p:cNvCxnSpPr>
          <p:nvPr/>
        </p:nvCxnSpPr>
        <p:spPr bwMode="auto">
          <a:xfrm flipH="1">
            <a:off x="1930400" y="5340350"/>
            <a:ext cx="573088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1488" name="AutoShape 97"/>
          <p:cNvCxnSpPr>
            <a:cxnSpLocks noChangeShapeType="1"/>
            <a:stCxn id="61466" idx="0"/>
            <a:endCxn id="61456" idx="4"/>
          </p:cNvCxnSpPr>
          <p:nvPr/>
        </p:nvCxnSpPr>
        <p:spPr bwMode="auto">
          <a:xfrm flipV="1">
            <a:off x="3228975" y="4597400"/>
            <a:ext cx="0" cy="2952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1489" name="AutoShape 98"/>
          <p:cNvCxnSpPr>
            <a:cxnSpLocks noChangeShapeType="1"/>
            <a:stCxn id="61468" idx="6"/>
            <a:endCxn id="61457" idx="2"/>
          </p:cNvCxnSpPr>
          <p:nvPr/>
        </p:nvCxnSpPr>
        <p:spPr bwMode="auto">
          <a:xfrm>
            <a:off x="3930650" y="5340350"/>
            <a:ext cx="574675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1490" name="AutoShape 99"/>
          <p:cNvCxnSpPr>
            <a:cxnSpLocks noChangeShapeType="1"/>
            <a:stCxn id="61448" idx="4"/>
            <a:endCxn id="61478" idx="7"/>
          </p:cNvCxnSpPr>
          <p:nvPr/>
        </p:nvCxnSpPr>
        <p:spPr bwMode="auto">
          <a:xfrm flipH="1">
            <a:off x="3243263" y="5748338"/>
            <a:ext cx="144462" cy="3286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1491" name="AutoShape 100"/>
          <p:cNvCxnSpPr>
            <a:cxnSpLocks noChangeShapeType="1"/>
            <a:stCxn id="61469" idx="2"/>
            <a:endCxn id="61447" idx="5"/>
          </p:cNvCxnSpPr>
          <p:nvPr/>
        </p:nvCxnSpPr>
        <p:spPr bwMode="auto">
          <a:xfrm flipH="1" flipV="1">
            <a:off x="3581400" y="5456238"/>
            <a:ext cx="269875" cy="2413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1492" name="AutoShape 101"/>
          <p:cNvCxnSpPr>
            <a:cxnSpLocks noChangeShapeType="1"/>
            <a:stCxn id="61449" idx="2"/>
            <a:endCxn id="61476" idx="6"/>
          </p:cNvCxnSpPr>
          <p:nvPr/>
        </p:nvCxnSpPr>
        <p:spPr bwMode="auto">
          <a:xfrm flipH="1">
            <a:off x="2682875" y="5697538"/>
            <a:ext cx="314325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1493" name="AutoShape 102"/>
          <p:cNvCxnSpPr>
            <a:cxnSpLocks noChangeShapeType="1"/>
            <a:stCxn id="61450" idx="0"/>
            <a:endCxn id="61474" idx="4"/>
          </p:cNvCxnSpPr>
          <p:nvPr/>
        </p:nvCxnSpPr>
        <p:spPr bwMode="auto">
          <a:xfrm flipH="1" flipV="1">
            <a:off x="2832100" y="5130800"/>
            <a:ext cx="57150" cy="2381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1494" name="AutoShape 103"/>
          <p:cNvCxnSpPr>
            <a:cxnSpLocks noChangeShapeType="1"/>
            <a:stCxn id="61467" idx="3"/>
            <a:endCxn id="61446" idx="7"/>
          </p:cNvCxnSpPr>
          <p:nvPr/>
        </p:nvCxnSpPr>
        <p:spPr bwMode="auto">
          <a:xfrm flipH="1">
            <a:off x="3263900" y="5099050"/>
            <a:ext cx="363538" cy="857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1495" name="AutoShape 127"/>
          <p:cNvCxnSpPr>
            <a:cxnSpLocks noChangeShapeType="1"/>
            <a:stCxn id="61498" idx="7"/>
            <a:endCxn id="61497" idx="3"/>
          </p:cNvCxnSpPr>
          <p:nvPr/>
        </p:nvCxnSpPr>
        <p:spPr bwMode="auto">
          <a:xfrm flipV="1">
            <a:off x="6742113" y="5440363"/>
            <a:ext cx="85725" cy="2063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61496" name="Oval 128"/>
          <p:cNvSpPr>
            <a:spLocks noChangeAspect="1" noChangeArrowheads="1"/>
          </p:cNvSpPr>
          <p:nvPr/>
        </p:nvSpPr>
        <p:spPr bwMode="auto">
          <a:xfrm>
            <a:off x="6496050" y="5156200"/>
            <a:ext cx="101600" cy="100013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hangingPunct="0"/>
            <a:endParaRPr lang="en-US" sz="1400" b="1">
              <a:solidFill>
                <a:srgbClr val="000000"/>
              </a:solidFill>
              <a:latin typeface="Comic Sans MS" pitchFamily="66" charset="0"/>
              <a:ea typeface="ＭＳ Ｐゴシック" pitchFamily="34" charset="-128"/>
            </a:endParaRPr>
          </a:p>
        </p:txBody>
      </p:sp>
      <p:sp>
        <p:nvSpPr>
          <p:cNvPr id="61497" name="Oval 129"/>
          <p:cNvSpPr>
            <a:spLocks noChangeAspect="1" noChangeArrowheads="1"/>
          </p:cNvSpPr>
          <p:nvPr/>
        </p:nvSpPr>
        <p:spPr bwMode="auto">
          <a:xfrm>
            <a:off x="6813550" y="5354638"/>
            <a:ext cx="101600" cy="100012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hangingPunct="0"/>
            <a:endParaRPr lang="en-US" sz="1400" b="1">
              <a:solidFill>
                <a:srgbClr val="000000"/>
              </a:solidFill>
              <a:latin typeface="Comic Sans MS" pitchFamily="66" charset="0"/>
              <a:ea typeface="ＭＳ Ｐゴシック" pitchFamily="34" charset="-128"/>
            </a:endParaRPr>
          </a:p>
        </p:txBody>
      </p:sp>
      <p:sp>
        <p:nvSpPr>
          <p:cNvPr id="61498" name="Oval 130"/>
          <p:cNvSpPr>
            <a:spLocks noChangeAspect="1" noChangeArrowheads="1"/>
          </p:cNvSpPr>
          <p:nvPr/>
        </p:nvSpPr>
        <p:spPr bwMode="auto">
          <a:xfrm>
            <a:off x="6654800" y="5632450"/>
            <a:ext cx="101600" cy="100013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hangingPunct="0"/>
            <a:endParaRPr lang="en-US" sz="1400" b="1">
              <a:solidFill>
                <a:srgbClr val="000000"/>
              </a:solidFill>
              <a:latin typeface="Comic Sans MS" pitchFamily="66" charset="0"/>
              <a:ea typeface="ＭＳ Ｐゴシック" pitchFamily="34" charset="-128"/>
            </a:endParaRPr>
          </a:p>
        </p:txBody>
      </p:sp>
      <p:sp>
        <p:nvSpPr>
          <p:cNvPr id="61499" name="Oval 131"/>
          <p:cNvSpPr>
            <a:spLocks noChangeAspect="1" noChangeArrowheads="1"/>
          </p:cNvSpPr>
          <p:nvPr/>
        </p:nvSpPr>
        <p:spPr bwMode="auto">
          <a:xfrm>
            <a:off x="6316663" y="5632450"/>
            <a:ext cx="100012" cy="100013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hangingPunct="0"/>
            <a:endParaRPr lang="en-US" sz="1400" b="1">
              <a:solidFill>
                <a:srgbClr val="000000"/>
              </a:solidFill>
              <a:latin typeface="Comic Sans MS" pitchFamily="66" charset="0"/>
              <a:ea typeface="ＭＳ Ｐゴシック" pitchFamily="34" charset="-128"/>
            </a:endParaRPr>
          </a:p>
        </p:txBody>
      </p:sp>
      <p:sp>
        <p:nvSpPr>
          <p:cNvPr id="61500" name="Oval 132"/>
          <p:cNvSpPr>
            <a:spLocks noChangeAspect="1" noChangeArrowheads="1"/>
          </p:cNvSpPr>
          <p:nvPr/>
        </p:nvSpPr>
        <p:spPr bwMode="auto">
          <a:xfrm>
            <a:off x="6157913" y="5354638"/>
            <a:ext cx="101600" cy="100012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hangingPunct="0"/>
            <a:endParaRPr lang="en-US" sz="1400" b="1">
              <a:solidFill>
                <a:srgbClr val="000000"/>
              </a:solidFill>
              <a:latin typeface="Comic Sans MS" pitchFamily="66" charset="0"/>
              <a:ea typeface="ＭＳ Ｐゴシック" pitchFamily="34" charset="-128"/>
            </a:endParaRPr>
          </a:p>
        </p:txBody>
      </p:sp>
      <p:cxnSp>
        <p:nvCxnSpPr>
          <p:cNvPr id="61501" name="AutoShape 133"/>
          <p:cNvCxnSpPr>
            <a:cxnSpLocks noChangeShapeType="1"/>
            <a:stCxn id="61496" idx="6"/>
            <a:endCxn id="61497" idx="1"/>
          </p:cNvCxnSpPr>
          <p:nvPr/>
        </p:nvCxnSpPr>
        <p:spPr bwMode="auto">
          <a:xfrm>
            <a:off x="6597650" y="5207000"/>
            <a:ext cx="230188" cy="1619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1502" name="AutoShape 134"/>
          <p:cNvCxnSpPr>
            <a:cxnSpLocks noChangeShapeType="1"/>
            <a:stCxn id="61499" idx="6"/>
            <a:endCxn id="61498" idx="2"/>
          </p:cNvCxnSpPr>
          <p:nvPr/>
        </p:nvCxnSpPr>
        <p:spPr bwMode="auto">
          <a:xfrm>
            <a:off x="6416675" y="5683250"/>
            <a:ext cx="238125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1503" name="AutoShape 135"/>
          <p:cNvCxnSpPr>
            <a:cxnSpLocks noChangeShapeType="1"/>
            <a:stCxn id="61499" idx="1"/>
            <a:endCxn id="61500" idx="4"/>
          </p:cNvCxnSpPr>
          <p:nvPr/>
        </p:nvCxnSpPr>
        <p:spPr bwMode="auto">
          <a:xfrm flipH="1" flipV="1">
            <a:off x="6208713" y="5454650"/>
            <a:ext cx="122237" cy="1920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1504" name="AutoShape 136"/>
          <p:cNvCxnSpPr>
            <a:cxnSpLocks noChangeShapeType="1"/>
            <a:stCxn id="61500" idx="7"/>
            <a:endCxn id="61496" idx="2"/>
          </p:cNvCxnSpPr>
          <p:nvPr/>
        </p:nvCxnSpPr>
        <p:spPr bwMode="auto">
          <a:xfrm flipV="1">
            <a:off x="6245225" y="5207000"/>
            <a:ext cx="250825" cy="1619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1505" name="AutoShape 137"/>
          <p:cNvCxnSpPr>
            <a:cxnSpLocks noChangeShapeType="1"/>
            <a:stCxn id="61508" idx="7"/>
            <a:endCxn id="61507" idx="3"/>
          </p:cNvCxnSpPr>
          <p:nvPr/>
        </p:nvCxnSpPr>
        <p:spPr bwMode="auto">
          <a:xfrm flipV="1">
            <a:off x="7235825" y="5360988"/>
            <a:ext cx="601663" cy="9382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61506" name="Oval 138"/>
          <p:cNvSpPr>
            <a:spLocks noChangeAspect="1" noChangeArrowheads="1"/>
          </p:cNvSpPr>
          <p:nvPr/>
        </p:nvSpPr>
        <p:spPr bwMode="auto">
          <a:xfrm>
            <a:off x="6496050" y="4481513"/>
            <a:ext cx="101600" cy="1016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hangingPunct="0"/>
            <a:endParaRPr lang="en-US" sz="1400" b="1">
              <a:solidFill>
                <a:srgbClr val="000000"/>
              </a:solidFill>
              <a:latin typeface="Comic Sans MS" pitchFamily="66" charset="0"/>
              <a:ea typeface="ＭＳ Ｐゴシック" pitchFamily="34" charset="-128"/>
            </a:endParaRPr>
          </a:p>
        </p:txBody>
      </p:sp>
      <p:sp>
        <p:nvSpPr>
          <p:cNvPr id="61507" name="Oval 139"/>
          <p:cNvSpPr>
            <a:spLocks noChangeAspect="1" noChangeArrowheads="1"/>
          </p:cNvSpPr>
          <p:nvPr/>
        </p:nvSpPr>
        <p:spPr bwMode="auto">
          <a:xfrm>
            <a:off x="7823200" y="5275263"/>
            <a:ext cx="101600" cy="100012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hangingPunct="0"/>
            <a:endParaRPr lang="en-US" sz="1400" b="1">
              <a:solidFill>
                <a:srgbClr val="000000"/>
              </a:solidFill>
              <a:latin typeface="Comic Sans MS" pitchFamily="66" charset="0"/>
              <a:ea typeface="ＭＳ Ｐゴシック" pitchFamily="34" charset="-128"/>
            </a:endParaRPr>
          </a:p>
        </p:txBody>
      </p:sp>
      <p:sp>
        <p:nvSpPr>
          <p:cNvPr id="61508" name="Oval 140"/>
          <p:cNvSpPr>
            <a:spLocks noChangeAspect="1" noChangeArrowheads="1"/>
          </p:cNvSpPr>
          <p:nvPr/>
        </p:nvSpPr>
        <p:spPr bwMode="auto">
          <a:xfrm>
            <a:off x="7150100" y="6284913"/>
            <a:ext cx="100013" cy="1016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hangingPunct="0"/>
            <a:endParaRPr lang="en-US" sz="1400" b="1">
              <a:solidFill>
                <a:srgbClr val="000000"/>
              </a:solidFill>
              <a:latin typeface="Comic Sans MS" pitchFamily="66" charset="0"/>
              <a:ea typeface="ＭＳ Ｐゴシック" pitchFamily="34" charset="-128"/>
            </a:endParaRPr>
          </a:p>
        </p:txBody>
      </p:sp>
      <p:sp>
        <p:nvSpPr>
          <p:cNvPr id="61509" name="Oval 141"/>
          <p:cNvSpPr>
            <a:spLocks noChangeAspect="1" noChangeArrowheads="1"/>
          </p:cNvSpPr>
          <p:nvPr/>
        </p:nvSpPr>
        <p:spPr bwMode="auto">
          <a:xfrm>
            <a:off x="5783263" y="6284913"/>
            <a:ext cx="100012" cy="1016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hangingPunct="0"/>
            <a:endParaRPr lang="en-US" sz="1400" b="1">
              <a:solidFill>
                <a:srgbClr val="000000"/>
              </a:solidFill>
              <a:latin typeface="Comic Sans MS" pitchFamily="66" charset="0"/>
              <a:ea typeface="ＭＳ Ｐゴシック" pitchFamily="34" charset="-128"/>
            </a:endParaRPr>
          </a:p>
        </p:txBody>
      </p:sp>
      <p:sp>
        <p:nvSpPr>
          <p:cNvPr id="61510" name="Oval 142"/>
          <p:cNvSpPr>
            <a:spLocks noChangeAspect="1" noChangeArrowheads="1"/>
          </p:cNvSpPr>
          <p:nvPr/>
        </p:nvSpPr>
        <p:spPr bwMode="auto">
          <a:xfrm>
            <a:off x="5148263" y="5275263"/>
            <a:ext cx="100012" cy="100012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hangingPunct="0"/>
            <a:endParaRPr lang="en-US" sz="1400" b="1">
              <a:solidFill>
                <a:srgbClr val="000000"/>
              </a:solidFill>
              <a:latin typeface="Comic Sans MS" pitchFamily="66" charset="0"/>
              <a:ea typeface="ＭＳ Ｐゴシック" pitchFamily="34" charset="-128"/>
            </a:endParaRPr>
          </a:p>
        </p:txBody>
      </p:sp>
      <p:cxnSp>
        <p:nvCxnSpPr>
          <p:cNvPr id="61511" name="AutoShape 143"/>
          <p:cNvCxnSpPr>
            <a:cxnSpLocks noChangeShapeType="1"/>
            <a:stCxn id="61506" idx="6"/>
            <a:endCxn id="61507" idx="1"/>
          </p:cNvCxnSpPr>
          <p:nvPr/>
        </p:nvCxnSpPr>
        <p:spPr bwMode="auto">
          <a:xfrm>
            <a:off x="6597650" y="4532313"/>
            <a:ext cx="1239838" cy="7572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1512" name="AutoShape 144"/>
          <p:cNvCxnSpPr>
            <a:cxnSpLocks noChangeShapeType="1"/>
            <a:stCxn id="61509" idx="6"/>
            <a:endCxn id="61508" idx="2"/>
          </p:cNvCxnSpPr>
          <p:nvPr/>
        </p:nvCxnSpPr>
        <p:spPr bwMode="auto">
          <a:xfrm>
            <a:off x="5883275" y="6335713"/>
            <a:ext cx="1266825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1513" name="AutoShape 145"/>
          <p:cNvCxnSpPr>
            <a:cxnSpLocks noChangeShapeType="1"/>
            <a:stCxn id="61509" idx="1"/>
            <a:endCxn id="61510" idx="4"/>
          </p:cNvCxnSpPr>
          <p:nvPr/>
        </p:nvCxnSpPr>
        <p:spPr bwMode="auto">
          <a:xfrm flipH="1" flipV="1">
            <a:off x="5199063" y="5375275"/>
            <a:ext cx="598487" cy="9239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1514" name="AutoShape 146"/>
          <p:cNvCxnSpPr>
            <a:cxnSpLocks noChangeShapeType="1"/>
            <a:stCxn id="61510" idx="7"/>
            <a:endCxn id="61506" idx="2"/>
          </p:cNvCxnSpPr>
          <p:nvPr/>
        </p:nvCxnSpPr>
        <p:spPr bwMode="auto">
          <a:xfrm flipV="1">
            <a:off x="5233988" y="4532313"/>
            <a:ext cx="1262062" cy="7572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1515" name="AutoShape 147"/>
          <p:cNvCxnSpPr>
            <a:cxnSpLocks noChangeShapeType="1"/>
            <a:stCxn id="61518" idx="0"/>
            <a:endCxn id="61517" idx="5"/>
          </p:cNvCxnSpPr>
          <p:nvPr/>
        </p:nvCxnSpPr>
        <p:spPr bwMode="auto">
          <a:xfrm flipH="1" flipV="1">
            <a:off x="7019925" y="5083175"/>
            <a:ext cx="180975" cy="1920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61516" name="Oval 148"/>
          <p:cNvSpPr>
            <a:spLocks noChangeAspect="1" noChangeArrowheads="1"/>
          </p:cNvSpPr>
          <p:nvPr/>
        </p:nvSpPr>
        <p:spPr bwMode="auto">
          <a:xfrm>
            <a:off x="6496050" y="4878388"/>
            <a:ext cx="101600" cy="100012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hangingPunct="0"/>
            <a:endParaRPr lang="en-US" sz="1400" b="1">
              <a:solidFill>
                <a:srgbClr val="000000"/>
              </a:solidFill>
              <a:latin typeface="Comic Sans MS" pitchFamily="66" charset="0"/>
              <a:ea typeface="ＭＳ Ｐゴシック" pitchFamily="34" charset="-128"/>
            </a:endParaRPr>
          </a:p>
        </p:txBody>
      </p:sp>
      <p:sp>
        <p:nvSpPr>
          <p:cNvPr id="61517" name="Oval 149"/>
          <p:cNvSpPr>
            <a:spLocks noChangeAspect="1" noChangeArrowheads="1"/>
          </p:cNvSpPr>
          <p:nvPr/>
        </p:nvSpPr>
        <p:spPr bwMode="auto">
          <a:xfrm>
            <a:off x="6932613" y="4997450"/>
            <a:ext cx="101600" cy="100013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hangingPunct="0"/>
            <a:endParaRPr lang="en-US" sz="1400" b="1">
              <a:solidFill>
                <a:srgbClr val="000000"/>
              </a:solidFill>
              <a:latin typeface="Comic Sans MS" pitchFamily="66" charset="0"/>
              <a:ea typeface="ＭＳ Ｐゴシック" pitchFamily="34" charset="-128"/>
            </a:endParaRPr>
          </a:p>
        </p:txBody>
      </p:sp>
      <p:sp>
        <p:nvSpPr>
          <p:cNvPr id="61518" name="Oval 150"/>
          <p:cNvSpPr>
            <a:spLocks noChangeAspect="1" noChangeArrowheads="1"/>
          </p:cNvSpPr>
          <p:nvPr/>
        </p:nvSpPr>
        <p:spPr bwMode="auto">
          <a:xfrm>
            <a:off x="7150100" y="5275263"/>
            <a:ext cx="100013" cy="100012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hangingPunct="0"/>
            <a:endParaRPr lang="en-US" sz="1400" b="1">
              <a:solidFill>
                <a:srgbClr val="000000"/>
              </a:solidFill>
              <a:latin typeface="Comic Sans MS" pitchFamily="66" charset="0"/>
              <a:ea typeface="ＭＳ Ｐゴシック" pitchFamily="34" charset="-128"/>
            </a:endParaRPr>
          </a:p>
        </p:txBody>
      </p:sp>
      <p:sp>
        <p:nvSpPr>
          <p:cNvPr id="61519" name="Oval 151"/>
          <p:cNvSpPr>
            <a:spLocks noChangeAspect="1" noChangeArrowheads="1"/>
          </p:cNvSpPr>
          <p:nvPr/>
        </p:nvSpPr>
        <p:spPr bwMode="auto">
          <a:xfrm>
            <a:off x="7170738" y="5632450"/>
            <a:ext cx="101600" cy="100013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hangingPunct="0"/>
            <a:endParaRPr lang="en-US" sz="1400" b="1">
              <a:solidFill>
                <a:srgbClr val="000000"/>
              </a:solidFill>
              <a:latin typeface="Comic Sans MS" pitchFamily="66" charset="0"/>
              <a:ea typeface="ＭＳ Ｐゴシック" pitchFamily="34" charset="-128"/>
            </a:endParaRPr>
          </a:p>
        </p:txBody>
      </p:sp>
      <p:sp>
        <p:nvSpPr>
          <p:cNvPr id="61520" name="Oval 152"/>
          <p:cNvSpPr>
            <a:spLocks noChangeAspect="1" noChangeArrowheads="1"/>
          </p:cNvSpPr>
          <p:nvPr/>
        </p:nvSpPr>
        <p:spPr bwMode="auto">
          <a:xfrm>
            <a:off x="6872288" y="5910263"/>
            <a:ext cx="100012" cy="100012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hangingPunct="0"/>
            <a:endParaRPr lang="en-US" sz="1400" b="1">
              <a:solidFill>
                <a:srgbClr val="000000"/>
              </a:solidFill>
              <a:latin typeface="Comic Sans MS" pitchFamily="66" charset="0"/>
              <a:ea typeface="ＭＳ Ｐゴシック" pitchFamily="34" charset="-128"/>
            </a:endParaRPr>
          </a:p>
        </p:txBody>
      </p:sp>
      <p:cxnSp>
        <p:nvCxnSpPr>
          <p:cNvPr id="61521" name="AutoShape 153"/>
          <p:cNvCxnSpPr>
            <a:cxnSpLocks noChangeShapeType="1"/>
            <a:stCxn id="61516" idx="6"/>
            <a:endCxn id="61517" idx="1"/>
          </p:cNvCxnSpPr>
          <p:nvPr/>
        </p:nvCxnSpPr>
        <p:spPr bwMode="auto">
          <a:xfrm>
            <a:off x="6597650" y="4929188"/>
            <a:ext cx="349250" cy="825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1522" name="AutoShape 154"/>
          <p:cNvCxnSpPr>
            <a:cxnSpLocks noChangeShapeType="1"/>
            <a:stCxn id="61519" idx="0"/>
            <a:endCxn id="61518" idx="4"/>
          </p:cNvCxnSpPr>
          <p:nvPr/>
        </p:nvCxnSpPr>
        <p:spPr bwMode="auto">
          <a:xfrm flipH="1" flipV="1">
            <a:off x="7200900" y="5375275"/>
            <a:ext cx="20638" cy="257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1523" name="AutoShape 155"/>
          <p:cNvCxnSpPr>
            <a:cxnSpLocks noChangeShapeType="1"/>
            <a:stCxn id="61519" idx="3"/>
            <a:endCxn id="61520" idx="6"/>
          </p:cNvCxnSpPr>
          <p:nvPr/>
        </p:nvCxnSpPr>
        <p:spPr bwMode="auto">
          <a:xfrm flipH="1">
            <a:off x="6972300" y="5718175"/>
            <a:ext cx="212725" cy="2428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61524" name="Oval 156"/>
          <p:cNvSpPr>
            <a:spLocks noChangeAspect="1" noChangeArrowheads="1"/>
          </p:cNvSpPr>
          <p:nvPr/>
        </p:nvSpPr>
        <p:spPr bwMode="auto">
          <a:xfrm>
            <a:off x="6100763" y="5014913"/>
            <a:ext cx="100012" cy="1016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hangingPunct="0"/>
            <a:endParaRPr lang="en-US" sz="1400" b="1">
              <a:solidFill>
                <a:srgbClr val="000000"/>
              </a:solidFill>
              <a:latin typeface="Comic Sans MS" pitchFamily="66" charset="0"/>
              <a:ea typeface="ＭＳ Ｐゴシック" pitchFamily="34" charset="-128"/>
            </a:endParaRPr>
          </a:p>
        </p:txBody>
      </p:sp>
      <p:sp>
        <p:nvSpPr>
          <p:cNvPr id="61525" name="Oval 157"/>
          <p:cNvSpPr>
            <a:spLocks noChangeAspect="1" noChangeArrowheads="1"/>
          </p:cNvSpPr>
          <p:nvPr/>
        </p:nvSpPr>
        <p:spPr bwMode="auto">
          <a:xfrm>
            <a:off x="5822950" y="5275263"/>
            <a:ext cx="100013" cy="100012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hangingPunct="0"/>
            <a:endParaRPr lang="en-US" sz="1400" b="1">
              <a:solidFill>
                <a:srgbClr val="000000"/>
              </a:solidFill>
              <a:latin typeface="Comic Sans MS" pitchFamily="66" charset="0"/>
              <a:ea typeface="ＭＳ Ｐゴシック" pitchFamily="34" charset="-128"/>
            </a:endParaRPr>
          </a:p>
        </p:txBody>
      </p:sp>
      <p:sp>
        <p:nvSpPr>
          <p:cNvPr id="61526" name="Oval 158"/>
          <p:cNvSpPr>
            <a:spLocks noChangeAspect="1" noChangeArrowheads="1"/>
          </p:cNvSpPr>
          <p:nvPr/>
        </p:nvSpPr>
        <p:spPr bwMode="auto">
          <a:xfrm>
            <a:off x="5902325" y="5632450"/>
            <a:ext cx="100013" cy="100013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hangingPunct="0"/>
            <a:endParaRPr lang="en-US" sz="1400" b="1">
              <a:solidFill>
                <a:srgbClr val="000000"/>
              </a:solidFill>
              <a:latin typeface="Comic Sans MS" pitchFamily="66" charset="0"/>
              <a:ea typeface="ＭＳ Ｐゴシック" pitchFamily="34" charset="-128"/>
            </a:endParaRPr>
          </a:p>
        </p:txBody>
      </p:sp>
      <p:sp>
        <p:nvSpPr>
          <p:cNvPr id="61527" name="Oval 159"/>
          <p:cNvSpPr>
            <a:spLocks noChangeAspect="1" noChangeArrowheads="1"/>
          </p:cNvSpPr>
          <p:nvPr/>
        </p:nvSpPr>
        <p:spPr bwMode="auto">
          <a:xfrm>
            <a:off x="6140450" y="5927725"/>
            <a:ext cx="100013" cy="1016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hangingPunct="0"/>
            <a:endParaRPr lang="en-US" sz="1400" b="1">
              <a:solidFill>
                <a:srgbClr val="000000"/>
              </a:solidFill>
              <a:latin typeface="Comic Sans MS" pitchFamily="66" charset="0"/>
              <a:ea typeface="ＭＳ Ｐゴシック" pitchFamily="34" charset="-128"/>
            </a:endParaRPr>
          </a:p>
        </p:txBody>
      </p:sp>
      <p:sp>
        <p:nvSpPr>
          <p:cNvPr id="61528" name="Oval 160"/>
          <p:cNvSpPr>
            <a:spLocks noChangeAspect="1" noChangeArrowheads="1"/>
          </p:cNvSpPr>
          <p:nvPr/>
        </p:nvSpPr>
        <p:spPr bwMode="auto">
          <a:xfrm>
            <a:off x="6475413" y="6046788"/>
            <a:ext cx="100012" cy="1016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hangingPunct="0"/>
            <a:endParaRPr lang="en-US" sz="1400" b="1">
              <a:solidFill>
                <a:srgbClr val="000000"/>
              </a:solidFill>
              <a:latin typeface="Comic Sans MS" pitchFamily="66" charset="0"/>
              <a:ea typeface="ＭＳ Ｐゴシック" pitchFamily="34" charset="-128"/>
            </a:endParaRPr>
          </a:p>
        </p:txBody>
      </p:sp>
      <p:cxnSp>
        <p:nvCxnSpPr>
          <p:cNvPr id="61529" name="AutoShape 161"/>
          <p:cNvCxnSpPr>
            <a:cxnSpLocks noChangeShapeType="1"/>
            <a:stCxn id="61516" idx="2"/>
            <a:endCxn id="61524" idx="7"/>
          </p:cNvCxnSpPr>
          <p:nvPr/>
        </p:nvCxnSpPr>
        <p:spPr bwMode="auto">
          <a:xfrm flipH="1">
            <a:off x="6186488" y="4929188"/>
            <a:ext cx="309562" cy="1000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1530" name="AutoShape 162"/>
          <p:cNvCxnSpPr>
            <a:cxnSpLocks noChangeShapeType="1"/>
            <a:stCxn id="61524" idx="3"/>
            <a:endCxn id="61525" idx="7"/>
          </p:cNvCxnSpPr>
          <p:nvPr/>
        </p:nvCxnSpPr>
        <p:spPr bwMode="auto">
          <a:xfrm flipH="1">
            <a:off x="5908675" y="5102225"/>
            <a:ext cx="206375" cy="1873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1531" name="AutoShape 163"/>
          <p:cNvCxnSpPr>
            <a:cxnSpLocks noChangeShapeType="1"/>
            <a:stCxn id="61525" idx="4"/>
            <a:endCxn id="61526" idx="0"/>
          </p:cNvCxnSpPr>
          <p:nvPr/>
        </p:nvCxnSpPr>
        <p:spPr bwMode="auto">
          <a:xfrm>
            <a:off x="5873750" y="5375275"/>
            <a:ext cx="79375" cy="257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1532" name="AutoShape 164"/>
          <p:cNvCxnSpPr>
            <a:cxnSpLocks noChangeShapeType="1"/>
            <a:stCxn id="61526" idx="5"/>
            <a:endCxn id="61527" idx="1"/>
          </p:cNvCxnSpPr>
          <p:nvPr/>
        </p:nvCxnSpPr>
        <p:spPr bwMode="auto">
          <a:xfrm>
            <a:off x="5988050" y="5718175"/>
            <a:ext cx="166688" cy="2238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1533" name="AutoShape 165"/>
          <p:cNvCxnSpPr>
            <a:cxnSpLocks noChangeShapeType="1"/>
            <a:stCxn id="61527" idx="5"/>
            <a:endCxn id="61528" idx="2"/>
          </p:cNvCxnSpPr>
          <p:nvPr/>
        </p:nvCxnSpPr>
        <p:spPr bwMode="auto">
          <a:xfrm>
            <a:off x="6226175" y="6015038"/>
            <a:ext cx="249238" cy="825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1534" name="AutoShape 166"/>
          <p:cNvCxnSpPr>
            <a:cxnSpLocks noChangeShapeType="1"/>
            <a:stCxn id="61528" idx="6"/>
            <a:endCxn id="61520" idx="3"/>
          </p:cNvCxnSpPr>
          <p:nvPr/>
        </p:nvCxnSpPr>
        <p:spPr bwMode="auto">
          <a:xfrm flipV="1">
            <a:off x="6575425" y="5995988"/>
            <a:ext cx="311150" cy="101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1535" name="AutoShape 167"/>
          <p:cNvCxnSpPr>
            <a:cxnSpLocks noChangeShapeType="1"/>
            <a:stCxn id="61508" idx="1"/>
            <a:endCxn id="61520" idx="5"/>
          </p:cNvCxnSpPr>
          <p:nvPr/>
        </p:nvCxnSpPr>
        <p:spPr bwMode="auto">
          <a:xfrm flipH="1" flipV="1">
            <a:off x="6958013" y="5995988"/>
            <a:ext cx="206375" cy="3032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1536" name="AutoShape 168"/>
          <p:cNvCxnSpPr>
            <a:cxnSpLocks noChangeShapeType="1"/>
            <a:stCxn id="61527" idx="3"/>
            <a:endCxn id="61509" idx="7"/>
          </p:cNvCxnSpPr>
          <p:nvPr/>
        </p:nvCxnSpPr>
        <p:spPr bwMode="auto">
          <a:xfrm flipH="1">
            <a:off x="5868988" y="6015038"/>
            <a:ext cx="285750" cy="2841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1537" name="AutoShape 169"/>
          <p:cNvCxnSpPr>
            <a:cxnSpLocks noChangeShapeType="1"/>
            <a:stCxn id="61525" idx="2"/>
            <a:endCxn id="61510" idx="6"/>
          </p:cNvCxnSpPr>
          <p:nvPr/>
        </p:nvCxnSpPr>
        <p:spPr bwMode="auto">
          <a:xfrm flipH="1">
            <a:off x="5248275" y="5326063"/>
            <a:ext cx="574675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1538" name="AutoShape 170"/>
          <p:cNvCxnSpPr>
            <a:cxnSpLocks noChangeShapeType="1"/>
            <a:stCxn id="61516" idx="0"/>
            <a:endCxn id="61506" idx="4"/>
          </p:cNvCxnSpPr>
          <p:nvPr/>
        </p:nvCxnSpPr>
        <p:spPr bwMode="auto">
          <a:xfrm flipV="1">
            <a:off x="6546850" y="4583113"/>
            <a:ext cx="0" cy="2952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1539" name="AutoShape 171"/>
          <p:cNvCxnSpPr>
            <a:cxnSpLocks noChangeShapeType="1"/>
            <a:stCxn id="61518" idx="6"/>
            <a:endCxn id="61507" idx="2"/>
          </p:cNvCxnSpPr>
          <p:nvPr/>
        </p:nvCxnSpPr>
        <p:spPr bwMode="auto">
          <a:xfrm>
            <a:off x="7250113" y="5326063"/>
            <a:ext cx="573087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1540" name="AutoShape 172"/>
          <p:cNvCxnSpPr>
            <a:cxnSpLocks noChangeShapeType="1"/>
            <a:stCxn id="61498" idx="4"/>
            <a:endCxn id="61528" idx="7"/>
          </p:cNvCxnSpPr>
          <p:nvPr/>
        </p:nvCxnSpPr>
        <p:spPr bwMode="auto">
          <a:xfrm flipH="1">
            <a:off x="6561138" y="5732463"/>
            <a:ext cx="144462" cy="3286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1541" name="AutoShape 173"/>
          <p:cNvCxnSpPr>
            <a:cxnSpLocks noChangeShapeType="1"/>
            <a:stCxn id="61519" idx="2"/>
            <a:endCxn id="61497" idx="5"/>
          </p:cNvCxnSpPr>
          <p:nvPr/>
        </p:nvCxnSpPr>
        <p:spPr bwMode="auto">
          <a:xfrm flipH="1" flipV="1">
            <a:off x="6900863" y="5440363"/>
            <a:ext cx="269875" cy="2428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1542" name="AutoShape 174"/>
          <p:cNvCxnSpPr>
            <a:cxnSpLocks noChangeShapeType="1"/>
            <a:stCxn id="61499" idx="2"/>
            <a:endCxn id="61526" idx="6"/>
          </p:cNvCxnSpPr>
          <p:nvPr/>
        </p:nvCxnSpPr>
        <p:spPr bwMode="auto">
          <a:xfrm flipH="1">
            <a:off x="6002338" y="5683250"/>
            <a:ext cx="314325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1543" name="AutoShape 175"/>
          <p:cNvCxnSpPr>
            <a:cxnSpLocks noChangeShapeType="1"/>
            <a:stCxn id="61500" idx="0"/>
            <a:endCxn id="61524" idx="4"/>
          </p:cNvCxnSpPr>
          <p:nvPr/>
        </p:nvCxnSpPr>
        <p:spPr bwMode="auto">
          <a:xfrm flipH="1" flipV="1">
            <a:off x="6151563" y="5116513"/>
            <a:ext cx="57150" cy="2381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1544" name="AutoShape 176"/>
          <p:cNvCxnSpPr>
            <a:cxnSpLocks noChangeShapeType="1"/>
            <a:stCxn id="61517" idx="3"/>
            <a:endCxn id="61496" idx="7"/>
          </p:cNvCxnSpPr>
          <p:nvPr/>
        </p:nvCxnSpPr>
        <p:spPr bwMode="auto">
          <a:xfrm flipH="1">
            <a:off x="6583363" y="5083175"/>
            <a:ext cx="363537" cy="873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grpSp>
        <p:nvGrpSpPr>
          <p:cNvPr id="61545" name="Group 179"/>
          <p:cNvGrpSpPr>
            <a:grpSpLocks/>
          </p:cNvGrpSpPr>
          <p:nvPr/>
        </p:nvGrpSpPr>
        <p:grpSpPr bwMode="auto">
          <a:xfrm>
            <a:off x="5194300" y="4535488"/>
            <a:ext cx="2640013" cy="1763712"/>
            <a:chOff x="1008" y="1274"/>
            <a:chExt cx="3195" cy="2134"/>
          </a:xfrm>
        </p:grpSpPr>
        <p:cxnSp>
          <p:nvCxnSpPr>
            <p:cNvPr id="61548" name="AutoShape 180"/>
            <p:cNvCxnSpPr>
              <a:cxnSpLocks noChangeShapeType="1"/>
            </p:cNvCxnSpPr>
            <p:nvPr/>
          </p:nvCxnSpPr>
          <p:spPr bwMode="auto">
            <a:xfrm>
              <a:off x="2706" y="2090"/>
              <a:ext cx="275" cy="192"/>
            </a:xfrm>
            <a:prstGeom prst="straightConnector1">
              <a:avLst/>
            </a:prstGeom>
            <a:noFill/>
            <a:ln w="38100">
              <a:solidFill>
                <a:srgbClr val="0033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61549" name="AutoShape 181"/>
            <p:cNvCxnSpPr>
              <a:cxnSpLocks noChangeShapeType="1"/>
            </p:cNvCxnSpPr>
            <p:nvPr/>
          </p:nvCxnSpPr>
          <p:spPr bwMode="auto">
            <a:xfrm>
              <a:off x="2488" y="2666"/>
              <a:ext cx="278" cy="0"/>
            </a:xfrm>
            <a:prstGeom prst="straightConnector1">
              <a:avLst/>
            </a:prstGeom>
            <a:noFill/>
            <a:ln w="38100">
              <a:solidFill>
                <a:srgbClr val="0033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61550" name="AutoShape 182"/>
            <p:cNvCxnSpPr>
              <a:cxnSpLocks noChangeShapeType="1"/>
            </p:cNvCxnSpPr>
            <p:nvPr/>
          </p:nvCxnSpPr>
          <p:spPr bwMode="auto">
            <a:xfrm flipH="1" flipV="1">
              <a:off x="2230" y="2396"/>
              <a:ext cx="149" cy="222"/>
            </a:xfrm>
            <a:prstGeom prst="straightConnector1">
              <a:avLst/>
            </a:prstGeom>
            <a:noFill/>
            <a:ln w="38100">
              <a:solidFill>
                <a:srgbClr val="0033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61551" name="AutoShape 183"/>
            <p:cNvCxnSpPr>
              <a:cxnSpLocks noChangeShapeType="1"/>
            </p:cNvCxnSpPr>
            <p:nvPr/>
          </p:nvCxnSpPr>
          <p:spPr bwMode="auto">
            <a:xfrm flipV="1">
              <a:off x="2273" y="2090"/>
              <a:ext cx="301" cy="192"/>
            </a:xfrm>
            <a:prstGeom prst="straightConnector1">
              <a:avLst/>
            </a:prstGeom>
            <a:noFill/>
            <a:ln w="38100">
              <a:solidFill>
                <a:srgbClr val="0033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61552" name="AutoShape 184"/>
            <p:cNvCxnSpPr>
              <a:cxnSpLocks noChangeShapeType="1"/>
            </p:cNvCxnSpPr>
            <p:nvPr/>
          </p:nvCxnSpPr>
          <p:spPr bwMode="auto">
            <a:xfrm flipV="1">
              <a:off x="3473" y="2282"/>
              <a:ext cx="730" cy="1126"/>
            </a:xfrm>
            <a:prstGeom prst="straightConnector1">
              <a:avLst/>
            </a:prstGeom>
            <a:noFill/>
            <a:ln w="38100">
              <a:solidFill>
                <a:srgbClr val="0033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61553" name="AutoShape 185"/>
            <p:cNvCxnSpPr>
              <a:cxnSpLocks noChangeShapeType="1"/>
            </p:cNvCxnSpPr>
            <p:nvPr/>
          </p:nvCxnSpPr>
          <p:spPr bwMode="auto">
            <a:xfrm>
              <a:off x="2706" y="1274"/>
              <a:ext cx="1497" cy="912"/>
            </a:xfrm>
            <a:prstGeom prst="straightConnector1">
              <a:avLst/>
            </a:prstGeom>
            <a:noFill/>
            <a:ln w="38100">
              <a:solidFill>
                <a:srgbClr val="0033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61554" name="AutoShape 186"/>
            <p:cNvCxnSpPr>
              <a:cxnSpLocks noChangeShapeType="1"/>
            </p:cNvCxnSpPr>
            <p:nvPr/>
          </p:nvCxnSpPr>
          <p:spPr bwMode="auto">
            <a:xfrm flipH="1" flipV="1">
              <a:off x="1008" y="2300"/>
              <a:ext cx="725" cy="1108"/>
            </a:xfrm>
            <a:prstGeom prst="straightConnector1">
              <a:avLst/>
            </a:prstGeom>
            <a:noFill/>
            <a:ln w="38100">
              <a:solidFill>
                <a:srgbClr val="0033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61555" name="AutoShape 187"/>
            <p:cNvCxnSpPr>
              <a:cxnSpLocks noChangeShapeType="1"/>
            </p:cNvCxnSpPr>
            <p:nvPr/>
          </p:nvCxnSpPr>
          <p:spPr bwMode="auto">
            <a:xfrm flipV="1">
              <a:off x="1051" y="1274"/>
              <a:ext cx="1523" cy="912"/>
            </a:xfrm>
            <a:prstGeom prst="straightConnector1">
              <a:avLst/>
            </a:prstGeom>
            <a:noFill/>
            <a:ln w="38100">
              <a:solidFill>
                <a:srgbClr val="0033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61556" name="AutoShape 188"/>
            <p:cNvCxnSpPr>
              <a:cxnSpLocks noChangeShapeType="1"/>
            </p:cNvCxnSpPr>
            <p:nvPr/>
          </p:nvCxnSpPr>
          <p:spPr bwMode="auto">
            <a:xfrm flipH="1" flipV="1">
              <a:off x="3211" y="1946"/>
              <a:ext cx="219" cy="222"/>
            </a:xfrm>
            <a:prstGeom prst="straightConnector1">
              <a:avLst/>
            </a:prstGeom>
            <a:noFill/>
            <a:ln w="38100">
              <a:solidFill>
                <a:srgbClr val="0033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61557" name="AutoShape 189"/>
            <p:cNvCxnSpPr>
              <a:cxnSpLocks noChangeShapeType="1"/>
            </p:cNvCxnSpPr>
            <p:nvPr/>
          </p:nvCxnSpPr>
          <p:spPr bwMode="auto">
            <a:xfrm>
              <a:off x="2706" y="1754"/>
              <a:ext cx="419" cy="96"/>
            </a:xfrm>
            <a:prstGeom prst="straightConnector1">
              <a:avLst/>
            </a:prstGeom>
            <a:noFill/>
            <a:ln w="38100">
              <a:solidFill>
                <a:srgbClr val="0033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61558" name="AutoShape 190"/>
            <p:cNvCxnSpPr>
              <a:cxnSpLocks noChangeShapeType="1"/>
            </p:cNvCxnSpPr>
            <p:nvPr/>
          </p:nvCxnSpPr>
          <p:spPr bwMode="auto">
            <a:xfrm flipH="1" flipV="1">
              <a:off x="3430" y="2300"/>
              <a:ext cx="26" cy="300"/>
            </a:xfrm>
            <a:prstGeom prst="straightConnector1">
              <a:avLst/>
            </a:prstGeom>
            <a:noFill/>
            <a:ln w="38100">
              <a:solidFill>
                <a:srgbClr val="0033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61559" name="AutoShape 191"/>
            <p:cNvCxnSpPr>
              <a:cxnSpLocks noChangeShapeType="1"/>
            </p:cNvCxnSpPr>
            <p:nvPr/>
          </p:nvCxnSpPr>
          <p:spPr bwMode="auto">
            <a:xfrm flipH="1">
              <a:off x="2203" y="1754"/>
              <a:ext cx="371" cy="118"/>
            </a:xfrm>
            <a:prstGeom prst="straightConnector1">
              <a:avLst/>
            </a:prstGeom>
            <a:noFill/>
            <a:ln w="38100">
              <a:solidFill>
                <a:srgbClr val="0033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61560" name="AutoShape 192"/>
            <p:cNvCxnSpPr>
              <a:cxnSpLocks noChangeShapeType="1"/>
            </p:cNvCxnSpPr>
            <p:nvPr/>
          </p:nvCxnSpPr>
          <p:spPr bwMode="auto">
            <a:xfrm flipH="1">
              <a:off x="1867" y="1968"/>
              <a:ext cx="250" cy="218"/>
            </a:xfrm>
            <a:prstGeom prst="straightConnector1">
              <a:avLst/>
            </a:prstGeom>
            <a:noFill/>
            <a:ln w="38100">
              <a:solidFill>
                <a:srgbClr val="0033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61561" name="AutoShape 193"/>
            <p:cNvCxnSpPr>
              <a:cxnSpLocks noChangeShapeType="1"/>
            </p:cNvCxnSpPr>
            <p:nvPr/>
          </p:nvCxnSpPr>
          <p:spPr bwMode="auto">
            <a:xfrm>
              <a:off x="1824" y="2300"/>
              <a:ext cx="96" cy="300"/>
            </a:xfrm>
            <a:prstGeom prst="straightConnector1">
              <a:avLst/>
            </a:prstGeom>
            <a:noFill/>
            <a:ln w="38100">
              <a:solidFill>
                <a:srgbClr val="0033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61562" name="AutoShape 194"/>
            <p:cNvCxnSpPr>
              <a:cxnSpLocks noChangeShapeType="1"/>
            </p:cNvCxnSpPr>
            <p:nvPr/>
          </p:nvCxnSpPr>
          <p:spPr bwMode="auto">
            <a:xfrm>
              <a:off x="1963" y="2714"/>
              <a:ext cx="202" cy="262"/>
            </a:xfrm>
            <a:prstGeom prst="straightConnector1">
              <a:avLst/>
            </a:prstGeom>
            <a:noFill/>
            <a:ln w="38100">
              <a:solidFill>
                <a:srgbClr val="0033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61563" name="AutoShape 195"/>
            <p:cNvCxnSpPr>
              <a:cxnSpLocks noChangeShapeType="1"/>
            </p:cNvCxnSpPr>
            <p:nvPr/>
          </p:nvCxnSpPr>
          <p:spPr bwMode="auto">
            <a:xfrm flipV="1">
              <a:off x="2680" y="3050"/>
              <a:ext cx="371" cy="118"/>
            </a:xfrm>
            <a:prstGeom prst="straightConnector1">
              <a:avLst/>
            </a:prstGeom>
            <a:noFill/>
            <a:ln w="38100">
              <a:solidFill>
                <a:srgbClr val="0033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61564" name="AutoShape 196"/>
            <p:cNvCxnSpPr>
              <a:cxnSpLocks noChangeShapeType="1"/>
            </p:cNvCxnSpPr>
            <p:nvPr/>
          </p:nvCxnSpPr>
          <p:spPr bwMode="auto">
            <a:xfrm flipH="1" flipV="1">
              <a:off x="3137" y="3050"/>
              <a:ext cx="250" cy="358"/>
            </a:xfrm>
            <a:prstGeom prst="straightConnector1">
              <a:avLst/>
            </a:prstGeom>
            <a:noFill/>
            <a:ln w="38100">
              <a:solidFill>
                <a:srgbClr val="0033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61565" name="AutoShape 197"/>
            <p:cNvCxnSpPr>
              <a:cxnSpLocks noChangeShapeType="1"/>
            </p:cNvCxnSpPr>
            <p:nvPr/>
          </p:nvCxnSpPr>
          <p:spPr bwMode="auto">
            <a:xfrm flipH="1">
              <a:off x="1819" y="3072"/>
              <a:ext cx="346" cy="336"/>
            </a:xfrm>
            <a:prstGeom prst="straightConnector1">
              <a:avLst/>
            </a:prstGeom>
            <a:noFill/>
            <a:ln w="38100">
              <a:solidFill>
                <a:srgbClr val="0033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61566" name="AutoShape 198"/>
            <p:cNvCxnSpPr>
              <a:cxnSpLocks noChangeShapeType="1"/>
            </p:cNvCxnSpPr>
            <p:nvPr/>
          </p:nvCxnSpPr>
          <p:spPr bwMode="auto">
            <a:xfrm flipH="1">
              <a:off x="2657" y="2732"/>
              <a:ext cx="175" cy="388"/>
            </a:xfrm>
            <a:prstGeom prst="straightConnector1">
              <a:avLst/>
            </a:prstGeom>
            <a:noFill/>
            <a:ln w="38100">
              <a:solidFill>
                <a:srgbClr val="0033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61567" name="AutoShape 199"/>
            <p:cNvCxnSpPr>
              <a:cxnSpLocks noChangeShapeType="1"/>
            </p:cNvCxnSpPr>
            <p:nvPr/>
          </p:nvCxnSpPr>
          <p:spPr bwMode="auto">
            <a:xfrm flipH="1" flipV="1">
              <a:off x="3067" y="2378"/>
              <a:ext cx="323" cy="288"/>
            </a:xfrm>
            <a:prstGeom prst="straightConnector1">
              <a:avLst/>
            </a:prstGeom>
            <a:noFill/>
            <a:ln w="38100">
              <a:solidFill>
                <a:srgbClr val="0033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</p:grpSp>
      <p:sp>
        <p:nvSpPr>
          <p:cNvPr id="61546" name="Rectangle 201"/>
          <p:cNvSpPr>
            <a:spLocks noChangeArrowheads="1"/>
          </p:cNvSpPr>
          <p:nvPr/>
        </p:nvSpPr>
        <p:spPr bwMode="auto">
          <a:xfrm>
            <a:off x="990600" y="6096000"/>
            <a:ext cx="1107996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sm" len="sm"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sz="1600" dirty="0">
                <a:solidFill>
                  <a:srgbClr val="000000"/>
                </a:solidFill>
                <a:latin typeface="+mn-lt"/>
                <a:ea typeface="ＭＳ Ｐゴシック" pitchFamily="34" charset="-128"/>
              </a:rPr>
              <a:t>instance s</a:t>
            </a:r>
          </a:p>
        </p:txBody>
      </p:sp>
      <p:sp>
        <p:nvSpPr>
          <p:cNvPr id="61547" name="Rectangle 202"/>
          <p:cNvSpPr>
            <a:spLocks noChangeArrowheads="1"/>
          </p:cNvSpPr>
          <p:nvPr/>
        </p:nvSpPr>
        <p:spPr bwMode="auto">
          <a:xfrm>
            <a:off x="7486650" y="6096000"/>
            <a:ext cx="1178528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sm" len="sm"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sz="1600" dirty="0">
                <a:solidFill>
                  <a:srgbClr val="000000"/>
                </a:solidFill>
                <a:latin typeface="+mn-lt"/>
                <a:ea typeface="ＭＳ Ｐゴシック" pitchFamily="34" charset="-128"/>
              </a:rPr>
              <a:t>certificate t</a:t>
            </a:r>
          </a:p>
        </p:txBody>
      </p:sp>
    </p:spTree>
    <p:extLst>
      <p:ext uri="{BB962C8B-B14F-4D97-AF65-F5344CB8AC3E}">
        <p14:creationId xmlns:p14="http://schemas.microsoft.com/office/powerpoint/2010/main" val="4001504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Polynomial time reductions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Y is Polynomial Time Reducible to X</a:t>
            </a:r>
          </a:p>
          <a:p>
            <a:pPr lvl="1" eaLnBrk="1" hangingPunct="1"/>
            <a:r>
              <a:rPr lang="en-US" smtClean="0"/>
              <a:t>Solve problem Y with a polynomial number of computation steps and a polynomial number of calls to a black box that solves X</a:t>
            </a:r>
          </a:p>
          <a:p>
            <a:pPr lvl="1" eaLnBrk="1" hangingPunct="1"/>
            <a:r>
              <a:rPr lang="en-US" smtClean="0"/>
              <a:t>Notations:  Y &lt;</a:t>
            </a:r>
            <a:r>
              <a:rPr lang="en-US" baseline="-25000" smtClean="0"/>
              <a:t>P</a:t>
            </a:r>
            <a:r>
              <a:rPr lang="en-US" smtClean="0"/>
              <a:t> X</a:t>
            </a:r>
          </a:p>
        </p:txBody>
      </p:sp>
    </p:spTree>
    <p:extLst>
      <p:ext uri="{BB962C8B-B14F-4D97-AF65-F5344CB8AC3E}">
        <p14:creationId xmlns:p14="http://schemas.microsoft.com/office/powerpoint/2010/main" val="1896251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Lemma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Suppose Y &lt;</a:t>
            </a:r>
            <a:r>
              <a:rPr lang="en-US" baseline="-25000" smtClean="0"/>
              <a:t>P</a:t>
            </a:r>
            <a:r>
              <a:rPr lang="en-US" smtClean="0"/>
              <a:t> X.  If X can be solved in polynomial time, then Y can be solved in polynomial time.</a:t>
            </a:r>
          </a:p>
        </p:txBody>
      </p:sp>
    </p:spTree>
    <p:extLst>
      <p:ext uri="{BB962C8B-B14F-4D97-AF65-F5344CB8AC3E}">
        <p14:creationId xmlns:p14="http://schemas.microsoft.com/office/powerpoint/2010/main" val="3348756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Lemma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Suppose Y &lt;</a:t>
            </a:r>
            <a:r>
              <a:rPr lang="en-US" baseline="-25000" smtClean="0"/>
              <a:t>P</a:t>
            </a:r>
            <a:r>
              <a:rPr lang="en-US" smtClean="0"/>
              <a:t> X.  If Y cannot be solved in polynomial time, then X cannot be solved in polynomial time.</a:t>
            </a:r>
          </a:p>
        </p:txBody>
      </p:sp>
    </p:spTree>
    <p:extLst>
      <p:ext uri="{BB962C8B-B14F-4D97-AF65-F5344CB8AC3E}">
        <p14:creationId xmlns:p14="http://schemas.microsoft.com/office/powerpoint/2010/main" val="1016231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NP-Completeness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A problem X is NP-complete if </a:t>
            </a:r>
          </a:p>
          <a:p>
            <a:pPr lvl="1" eaLnBrk="1" hangingPunct="1"/>
            <a:r>
              <a:rPr lang="en-US" smtClean="0"/>
              <a:t>X is in NP</a:t>
            </a:r>
          </a:p>
          <a:p>
            <a:pPr lvl="1" eaLnBrk="1" hangingPunct="1"/>
            <a:r>
              <a:rPr lang="en-US" smtClean="0"/>
              <a:t>For every Y in NP,  Y &lt;</a:t>
            </a:r>
            <a:r>
              <a:rPr lang="en-US" baseline="-25000" smtClean="0"/>
              <a:t>P</a:t>
            </a:r>
            <a:r>
              <a:rPr lang="en-US" smtClean="0"/>
              <a:t> X</a:t>
            </a:r>
          </a:p>
          <a:p>
            <a:pPr lvl="1" eaLnBrk="1" hangingPunct="1"/>
            <a:endParaRPr lang="en-US" smtClean="0"/>
          </a:p>
          <a:p>
            <a:pPr eaLnBrk="1" hangingPunct="1"/>
            <a:r>
              <a:rPr lang="en-US" smtClean="0"/>
              <a:t>X is a “hardest” problem in NP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If X is NP-Complete, Z is in NP and X &lt;</a:t>
            </a:r>
            <a:r>
              <a:rPr lang="en-US" baseline="-25000" smtClean="0"/>
              <a:t>P</a:t>
            </a:r>
            <a:r>
              <a:rPr lang="en-US" smtClean="0"/>
              <a:t> Z</a:t>
            </a:r>
          </a:p>
          <a:p>
            <a:pPr lvl="1" eaLnBrk="1" hangingPunct="1"/>
            <a:r>
              <a:rPr lang="en-US" smtClean="0"/>
              <a:t>Then Z is NP-Complete</a:t>
            </a:r>
          </a:p>
        </p:txBody>
      </p:sp>
    </p:spTree>
    <p:extLst>
      <p:ext uri="{BB962C8B-B14F-4D97-AF65-F5344CB8AC3E}">
        <p14:creationId xmlns:p14="http://schemas.microsoft.com/office/powerpoint/2010/main" val="1093282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Cook’s Theorem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Circuit Satisfiability Problem is NP-Complete</a:t>
            </a:r>
          </a:p>
        </p:txBody>
      </p:sp>
    </p:spTree>
    <p:extLst>
      <p:ext uri="{BB962C8B-B14F-4D97-AF65-F5344CB8AC3E}">
        <p14:creationId xmlns:p14="http://schemas.microsoft.com/office/powerpoint/2010/main" val="1491812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86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Application of Min-cut</a:t>
            </a:r>
            <a:endParaRPr lang="en-US" dirty="0"/>
          </a:p>
        </p:txBody>
      </p:sp>
      <p:sp>
        <p:nvSpPr>
          <p:cNvPr id="29286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/>
              <a:t>Open Pit Mining Problem</a:t>
            </a:r>
          </a:p>
          <a:p>
            <a:r>
              <a:rPr lang="en-US"/>
              <a:t>Task Selection Problem</a:t>
            </a:r>
          </a:p>
          <a:p>
            <a:r>
              <a:rPr lang="en-US"/>
              <a:t>Reduction to Min Cut problem</a:t>
            </a:r>
          </a:p>
        </p:txBody>
      </p:sp>
      <p:sp>
        <p:nvSpPr>
          <p:cNvPr id="292868" name="Text Box 4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561975" y="4202113"/>
            <a:ext cx="7905750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/>
              <a:t>S, T is a cut if S, T is a partition of the vertices with </a:t>
            </a:r>
          </a:p>
          <a:p>
            <a:r>
              <a:rPr lang="en-US" sz="2400"/>
              <a:t>s in S and t in T</a:t>
            </a:r>
          </a:p>
          <a:p>
            <a:r>
              <a:rPr lang="en-US" sz="2400"/>
              <a:t>The capacity of an S, T cut is the sum of the capacities of</a:t>
            </a:r>
          </a:p>
          <a:p>
            <a:r>
              <a:rPr lang="en-US" sz="2400"/>
              <a:t>all edges going from S to T</a:t>
            </a:r>
          </a:p>
        </p:txBody>
      </p:sp>
    </p:spTree>
    <p:extLst>
      <p:ext uri="{BB962C8B-B14F-4D97-AF65-F5344CB8AC3E}">
        <p14:creationId xmlns:p14="http://schemas.microsoft.com/office/powerpoint/2010/main" val="4205846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Garey and Johnson</a:t>
            </a:r>
          </a:p>
        </p:txBody>
      </p:sp>
      <p:pic>
        <p:nvPicPr>
          <p:cNvPr id="67587" name="Picture 3" descr="gj"/>
          <p:cNvPicPr>
            <a:picLocks noGrp="1" noChangeAspect="1" noChangeArrowheads="1"/>
          </p:cNvPicPr>
          <p:nvPr>
            <p:ph idx="1"/>
            <p:custDataLst>
              <p:tags r:id="rId2"/>
            </p:custData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52488" y="1531938"/>
            <a:ext cx="3190875" cy="4524375"/>
          </a:xfrm>
          <a:noFill/>
        </p:spPr>
      </p:pic>
    </p:spTree>
    <p:extLst>
      <p:ext uri="{BB962C8B-B14F-4D97-AF65-F5344CB8AC3E}">
        <p14:creationId xmlns:p14="http://schemas.microsoft.com/office/powerpoint/2010/main" val="2574882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History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Jack Edmonds</a:t>
            </a:r>
          </a:p>
          <a:p>
            <a:pPr lvl="1" eaLnBrk="1" hangingPunct="1"/>
            <a:r>
              <a:rPr lang="en-US" sz="2400" smtClean="0"/>
              <a:t>Identified NP</a:t>
            </a:r>
          </a:p>
          <a:p>
            <a:pPr eaLnBrk="1" hangingPunct="1"/>
            <a:r>
              <a:rPr lang="en-US" sz="2800" smtClean="0"/>
              <a:t>Steve Cook</a:t>
            </a:r>
          </a:p>
          <a:p>
            <a:pPr lvl="1" eaLnBrk="1" hangingPunct="1"/>
            <a:r>
              <a:rPr lang="en-US" sz="2400" smtClean="0"/>
              <a:t>Cook’s Theorem – NP-Completeness</a:t>
            </a:r>
          </a:p>
          <a:p>
            <a:pPr eaLnBrk="1" hangingPunct="1"/>
            <a:r>
              <a:rPr lang="en-US" sz="2800" smtClean="0"/>
              <a:t>Dick Karp</a:t>
            </a:r>
          </a:p>
          <a:p>
            <a:pPr lvl="1" eaLnBrk="1" hangingPunct="1"/>
            <a:r>
              <a:rPr lang="en-US" sz="2400" smtClean="0"/>
              <a:t>Identified “standard” collection of NP-Complete Problems</a:t>
            </a:r>
          </a:p>
          <a:p>
            <a:pPr eaLnBrk="1" hangingPunct="1"/>
            <a:r>
              <a:rPr lang="en-US" sz="2800" smtClean="0"/>
              <a:t>Leonid Levin</a:t>
            </a:r>
          </a:p>
          <a:p>
            <a:pPr lvl="1" eaLnBrk="1" hangingPunct="1"/>
            <a:r>
              <a:rPr lang="en-US" sz="2400" smtClean="0"/>
              <a:t>Independent discovery of NP-Completeness in USSR</a:t>
            </a:r>
          </a:p>
        </p:txBody>
      </p:sp>
    </p:spTree>
    <p:extLst>
      <p:ext uri="{BB962C8B-B14F-4D97-AF65-F5344CB8AC3E}">
        <p14:creationId xmlns:p14="http://schemas.microsoft.com/office/powerpoint/2010/main" val="1365081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Populating the NP-Completeness Universe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smtClean="0"/>
              <a:t>Circuit Sat &lt;</a:t>
            </a:r>
            <a:r>
              <a:rPr lang="en-US" sz="2400" baseline="-25000" smtClean="0"/>
              <a:t>P</a:t>
            </a:r>
            <a:r>
              <a:rPr lang="en-US" sz="2400" smtClean="0"/>
              <a:t> 3-SAT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3-SAT &lt;</a:t>
            </a:r>
            <a:r>
              <a:rPr lang="en-US" sz="2400" baseline="-25000" smtClean="0"/>
              <a:t>P</a:t>
            </a:r>
            <a:r>
              <a:rPr lang="en-US" sz="2400" smtClean="0"/>
              <a:t> Independent Set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3-SAT &lt;</a:t>
            </a:r>
            <a:r>
              <a:rPr lang="en-US" sz="2400" baseline="-25000" smtClean="0"/>
              <a:t>P</a:t>
            </a:r>
            <a:r>
              <a:rPr lang="en-US" sz="2400" smtClean="0"/>
              <a:t> Vertex Cover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Independent Set &lt;</a:t>
            </a:r>
            <a:r>
              <a:rPr lang="en-US" sz="2400" baseline="-25000" smtClean="0"/>
              <a:t>P</a:t>
            </a:r>
            <a:r>
              <a:rPr lang="en-US" sz="2400" smtClean="0"/>
              <a:t> Clique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3-SAT &lt;</a:t>
            </a:r>
            <a:r>
              <a:rPr lang="en-US" sz="2400" baseline="-25000" smtClean="0"/>
              <a:t>P</a:t>
            </a:r>
            <a:r>
              <a:rPr lang="en-US" sz="2400" smtClean="0"/>
              <a:t> Hamiltonian Circuit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Hamiltonian Circuit &lt;</a:t>
            </a:r>
            <a:r>
              <a:rPr lang="en-US" sz="2400" baseline="-25000" smtClean="0"/>
              <a:t>P</a:t>
            </a:r>
            <a:r>
              <a:rPr lang="en-US" sz="2400" smtClean="0"/>
              <a:t> Traveling Salesman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3-SAT &lt;</a:t>
            </a:r>
            <a:r>
              <a:rPr lang="en-US" sz="2400" baseline="-25000" smtClean="0"/>
              <a:t>P</a:t>
            </a:r>
            <a:r>
              <a:rPr lang="en-US" sz="2400" smtClean="0"/>
              <a:t> Integer Linear Programming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3-SAT &lt;</a:t>
            </a:r>
            <a:r>
              <a:rPr lang="en-US" sz="2400" baseline="-25000" smtClean="0"/>
              <a:t>P</a:t>
            </a:r>
            <a:r>
              <a:rPr lang="en-US" sz="2400" smtClean="0"/>
              <a:t> Graph Coloring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3-SAT &lt;</a:t>
            </a:r>
            <a:r>
              <a:rPr lang="en-US" sz="2400" baseline="-25000" smtClean="0"/>
              <a:t>P</a:t>
            </a:r>
            <a:r>
              <a:rPr lang="en-US" sz="2400" smtClean="0"/>
              <a:t> Subset Sum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Subset Sum &lt;</a:t>
            </a:r>
            <a:r>
              <a:rPr lang="en-US" sz="2400" baseline="-25000" smtClean="0"/>
              <a:t>P</a:t>
            </a:r>
            <a:r>
              <a:rPr lang="en-US" sz="2400" smtClean="0"/>
              <a:t> Scheduling with Release times and deadlines</a:t>
            </a:r>
          </a:p>
          <a:p>
            <a:pPr eaLnBrk="1" hangingPunct="1">
              <a:lnSpc>
                <a:spcPct val="90000"/>
              </a:lnSpc>
            </a:pPr>
            <a:endParaRPr lang="en-US" sz="2400" smtClean="0"/>
          </a:p>
        </p:txBody>
      </p:sp>
      <p:sp>
        <p:nvSpPr>
          <p:cNvPr id="4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6172200" y="914400"/>
            <a:ext cx="2808288" cy="3035300"/>
          </a:xfrm>
          <a:prstGeom prst="ellipse">
            <a:avLst/>
          </a:prstGeom>
          <a:solidFill>
            <a:schemeClr val="accent5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69637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7467600" y="3048000"/>
            <a:ext cx="754063" cy="750888"/>
          </a:xfrm>
          <a:prstGeom prst="ellipse">
            <a:avLst/>
          </a:prstGeom>
          <a:solidFill>
            <a:srgbClr val="FFFF99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9638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6465888" y="990600"/>
            <a:ext cx="2200275" cy="19050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9639" name="Text Box 7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6934200" y="1143000"/>
            <a:ext cx="17446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/>
              <a:t>NP-Complete</a:t>
            </a:r>
          </a:p>
        </p:txBody>
      </p:sp>
      <p:sp>
        <p:nvSpPr>
          <p:cNvPr id="69640" name="Text Box 8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6477000" y="2971800"/>
            <a:ext cx="5334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/>
              <a:t>NP</a:t>
            </a:r>
          </a:p>
        </p:txBody>
      </p:sp>
      <p:sp>
        <p:nvSpPr>
          <p:cNvPr id="69641" name="Text Box 9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7543800" y="3429000"/>
            <a:ext cx="3079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/>
              <a:t>P</a:t>
            </a:r>
          </a:p>
        </p:txBody>
      </p:sp>
      <p:sp>
        <p:nvSpPr>
          <p:cNvPr id="10" name="Oval 9"/>
          <p:cNvSpPr/>
          <p:nvPr>
            <p:custDataLst>
              <p:tags r:id="rId9"/>
            </p:custDataLst>
          </p:nvPr>
        </p:nvSpPr>
        <p:spPr>
          <a:xfrm>
            <a:off x="6629400" y="1981200"/>
            <a:ext cx="228600" cy="228600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Oval 13"/>
          <p:cNvSpPr/>
          <p:nvPr>
            <p:custDataLst>
              <p:tags r:id="rId10"/>
            </p:custDataLst>
          </p:nvPr>
        </p:nvSpPr>
        <p:spPr>
          <a:xfrm>
            <a:off x="7010400" y="1828800"/>
            <a:ext cx="152400" cy="152400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Oval 14"/>
          <p:cNvSpPr/>
          <p:nvPr>
            <p:custDataLst>
              <p:tags r:id="rId11"/>
            </p:custDataLst>
          </p:nvPr>
        </p:nvSpPr>
        <p:spPr>
          <a:xfrm>
            <a:off x="7391400" y="1752600"/>
            <a:ext cx="152400" cy="152400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6630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Open Pit Mining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Each unit of earth has a profit (possibly negative)</a:t>
            </a:r>
          </a:p>
          <a:p>
            <a:pPr eaLnBrk="1" hangingPunct="1"/>
            <a:r>
              <a:rPr lang="en-US" altLang="en-US" smtClean="0"/>
              <a:t>Getting to the ore below the surface requires removing the dirt above</a:t>
            </a:r>
          </a:p>
          <a:p>
            <a:pPr eaLnBrk="1" hangingPunct="1"/>
            <a:r>
              <a:rPr lang="en-US" altLang="en-US" smtClean="0"/>
              <a:t>Test drilling gives reasonable estimates of costs</a:t>
            </a:r>
          </a:p>
          <a:p>
            <a:pPr eaLnBrk="1" hangingPunct="1"/>
            <a:r>
              <a:rPr lang="en-US" altLang="en-US" smtClean="0"/>
              <a:t>Plan an optimal mining operation</a:t>
            </a:r>
          </a:p>
        </p:txBody>
      </p:sp>
    </p:spTree>
    <p:extLst>
      <p:ext uri="{BB962C8B-B14F-4D97-AF65-F5344CB8AC3E}">
        <p14:creationId xmlns:p14="http://schemas.microsoft.com/office/powerpoint/2010/main" val="157370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Determine an optimal mine </a:t>
            </a:r>
          </a:p>
        </p:txBody>
      </p:sp>
      <p:sp>
        <p:nvSpPr>
          <p:cNvPr id="12291" name="Oval 3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701675" y="2290763"/>
            <a:ext cx="455613" cy="455612"/>
          </a:xfrm>
          <a:prstGeom prst="ellipse">
            <a:avLst/>
          </a:prstGeom>
          <a:solidFill>
            <a:schemeClr val="bg2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b="1"/>
              <a:t>-10</a:t>
            </a:r>
          </a:p>
        </p:txBody>
      </p:sp>
      <p:sp>
        <p:nvSpPr>
          <p:cNvPr id="12292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701675" y="3201988"/>
            <a:ext cx="455613" cy="455612"/>
          </a:xfrm>
          <a:prstGeom prst="ellipse">
            <a:avLst/>
          </a:prstGeom>
          <a:solidFill>
            <a:schemeClr val="bg2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b="1"/>
              <a:t>-10</a:t>
            </a:r>
          </a:p>
        </p:txBody>
      </p:sp>
      <p:sp>
        <p:nvSpPr>
          <p:cNvPr id="12293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701675" y="4111625"/>
            <a:ext cx="455613" cy="455613"/>
          </a:xfrm>
          <a:prstGeom prst="ellipse">
            <a:avLst/>
          </a:prstGeom>
          <a:solidFill>
            <a:schemeClr val="bg2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b="1"/>
              <a:t>-10</a:t>
            </a:r>
          </a:p>
        </p:txBody>
      </p:sp>
      <p:sp>
        <p:nvSpPr>
          <p:cNvPr id="12294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701675" y="5022850"/>
            <a:ext cx="455613" cy="455613"/>
          </a:xfrm>
          <a:prstGeom prst="ellipse">
            <a:avLst/>
          </a:prstGeom>
          <a:solidFill>
            <a:schemeClr val="bg2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b="1"/>
              <a:t>-10</a:t>
            </a:r>
          </a:p>
        </p:txBody>
      </p:sp>
      <p:sp>
        <p:nvSpPr>
          <p:cNvPr id="12295" name="Oval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701675" y="5934075"/>
            <a:ext cx="455613" cy="455613"/>
          </a:xfrm>
          <a:prstGeom prst="ellipse">
            <a:avLst/>
          </a:prstGeom>
          <a:solidFill>
            <a:schemeClr val="bg2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b="1"/>
              <a:t>-10</a:t>
            </a:r>
          </a:p>
        </p:txBody>
      </p:sp>
      <p:sp>
        <p:nvSpPr>
          <p:cNvPr id="12296" name="Line 8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928688" y="1835150"/>
            <a:ext cx="0" cy="45561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7" name="Line 9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928688" y="2746375"/>
            <a:ext cx="0" cy="45561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8" name="Line 10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928688" y="3656013"/>
            <a:ext cx="0" cy="45561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9" name="Line 11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928688" y="4567238"/>
            <a:ext cx="0" cy="45561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0" name="Line 12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928688" y="5478463"/>
            <a:ext cx="0" cy="45561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1" name="Line 13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 flipH="1">
            <a:off x="1081088" y="1758950"/>
            <a:ext cx="606425" cy="60801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2" name="Line 14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1157288" y="1758950"/>
            <a:ext cx="530225" cy="60801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3" name="Oval 15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701675" y="1379538"/>
            <a:ext cx="455613" cy="455612"/>
          </a:xfrm>
          <a:prstGeom prst="ellipse">
            <a:avLst/>
          </a:prstGeom>
          <a:solidFill>
            <a:schemeClr val="folHlink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b="1"/>
              <a:t>-5</a:t>
            </a:r>
          </a:p>
        </p:txBody>
      </p:sp>
      <p:sp>
        <p:nvSpPr>
          <p:cNvPr id="12304" name="Line 16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 flipH="1">
            <a:off x="1081088" y="2670175"/>
            <a:ext cx="606425" cy="60801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5" name="Line 17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1157288" y="2670175"/>
            <a:ext cx="530225" cy="60801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6" name="Line 18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 flipH="1">
            <a:off x="1081088" y="3581400"/>
            <a:ext cx="606425" cy="60801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7" name="Line 19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1157288" y="3581400"/>
            <a:ext cx="530225" cy="60801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8" name="Line 20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 flipH="1">
            <a:off x="1081088" y="4491038"/>
            <a:ext cx="606425" cy="60801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9" name="Line 21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>
            <a:off x="1157288" y="4491038"/>
            <a:ext cx="530225" cy="60801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10" name="Line 22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 flipH="1">
            <a:off x="1081088" y="5402263"/>
            <a:ext cx="606425" cy="60801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11" name="Line 23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>
            <a:off x="1157288" y="5402263"/>
            <a:ext cx="530225" cy="60801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12" name="Oval 24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1687513" y="2290763"/>
            <a:ext cx="455612" cy="455612"/>
          </a:xfrm>
          <a:prstGeom prst="ellipse">
            <a:avLst/>
          </a:prstGeom>
          <a:solidFill>
            <a:srgbClr val="DDDDDD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b="1"/>
              <a:t>-1 </a:t>
            </a:r>
          </a:p>
        </p:txBody>
      </p:sp>
      <p:sp>
        <p:nvSpPr>
          <p:cNvPr id="12313" name="Oval 25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1687513" y="3201988"/>
            <a:ext cx="455612" cy="455612"/>
          </a:xfrm>
          <a:prstGeom prst="ellipse">
            <a:avLst/>
          </a:prstGeom>
          <a:solidFill>
            <a:schemeClr val="bg2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b="1"/>
              <a:t>-10</a:t>
            </a:r>
          </a:p>
        </p:txBody>
      </p:sp>
      <p:sp>
        <p:nvSpPr>
          <p:cNvPr id="12314" name="Oval 26"/>
          <p:cNvSpPr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1687513" y="4111625"/>
            <a:ext cx="455612" cy="455613"/>
          </a:xfrm>
          <a:prstGeom prst="ellipse">
            <a:avLst/>
          </a:prstGeom>
          <a:solidFill>
            <a:schemeClr val="bg2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b="1"/>
              <a:t>-10</a:t>
            </a:r>
          </a:p>
        </p:txBody>
      </p:sp>
      <p:sp>
        <p:nvSpPr>
          <p:cNvPr id="12315" name="Oval 27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1687513" y="5022850"/>
            <a:ext cx="455612" cy="455613"/>
          </a:xfrm>
          <a:prstGeom prst="ellipse">
            <a:avLst/>
          </a:prstGeom>
          <a:solidFill>
            <a:schemeClr val="bg2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b="1"/>
              <a:t>-10</a:t>
            </a:r>
          </a:p>
        </p:txBody>
      </p:sp>
      <p:sp>
        <p:nvSpPr>
          <p:cNvPr id="12316" name="Oval 28"/>
          <p:cNvSpPr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1687513" y="5934075"/>
            <a:ext cx="455612" cy="455613"/>
          </a:xfrm>
          <a:prstGeom prst="ellipse">
            <a:avLst/>
          </a:prstGeom>
          <a:solidFill>
            <a:schemeClr val="bg2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b="1"/>
              <a:t>-10</a:t>
            </a:r>
          </a:p>
        </p:txBody>
      </p:sp>
      <p:sp>
        <p:nvSpPr>
          <p:cNvPr id="12317" name="Line 29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>
            <a:off x="1914525" y="1835150"/>
            <a:ext cx="0" cy="45561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18" name="Line 30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>
            <a:off x="1914525" y="2746375"/>
            <a:ext cx="0" cy="45561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19" name="Line 31"/>
          <p:cNvSpPr>
            <a:spLocks noChangeShapeType="1"/>
          </p:cNvSpPr>
          <p:nvPr>
            <p:custDataLst>
              <p:tags r:id="rId30"/>
            </p:custDataLst>
          </p:nvPr>
        </p:nvSpPr>
        <p:spPr bwMode="auto">
          <a:xfrm>
            <a:off x="1914525" y="3656013"/>
            <a:ext cx="0" cy="45561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20" name="Line 32"/>
          <p:cNvSpPr>
            <a:spLocks noChangeShapeType="1"/>
          </p:cNvSpPr>
          <p:nvPr>
            <p:custDataLst>
              <p:tags r:id="rId31"/>
            </p:custDataLst>
          </p:nvPr>
        </p:nvSpPr>
        <p:spPr bwMode="auto">
          <a:xfrm>
            <a:off x="1914525" y="4567238"/>
            <a:ext cx="0" cy="45561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21" name="Line 33"/>
          <p:cNvSpPr>
            <a:spLocks noChangeShapeType="1"/>
          </p:cNvSpPr>
          <p:nvPr>
            <p:custDataLst>
              <p:tags r:id="rId32"/>
            </p:custDataLst>
          </p:nvPr>
        </p:nvSpPr>
        <p:spPr bwMode="auto">
          <a:xfrm>
            <a:off x="1914525" y="5478463"/>
            <a:ext cx="0" cy="45561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22" name="Line 34"/>
          <p:cNvSpPr>
            <a:spLocks noChangeShapeType="1"/>
          </p:cNvSpPr>
          <p:nvPr>
            <p:custDataLst>
              <p:tags r:id="rId33"/>
            </p:custDataLst>
          </p:nvPr>
        </p:nvSpPr>
        <p:spPr bwMode="auto">
          <a:xfrm flipH="1">
            <a:off x="2066925" y="1758950"/>
            <a:ext cx="606425" cy="60801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23" name="Line 35"/>
          <p:cNvSpPr>
            <a:spLocks noChangeShapeType="1"/>
          </p:cNvSpPr>
          <p:nvPr>
            <p:custDataLst>
              <p:tags r:id="rId34"/>
            </p:custDataLst>
          </p:nvPr>
        </p:nvSpPr>
        <p:spPr bwMode="auto">
          <a:xfrm>
            <a:off x="2143125" y="1758950"/>
            <a:ext cx="530225" cy="60801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24" name="Oval 36"/>
          <p:cNvSpPr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1687513" y="1379538"/>
            <a:ext cx="455612" cy="455612"/>
          </a:xfrm>
          <a:prstGeom prst="ellipse">
            <a:avLst/>
          </a:prstGeom>
          <a:solidFill>
            <a:schemeClr val="folHlink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b="1"/>
              <a:t>-3</a:t>
            </a:r>
          </a:p>
        </p:txBody>
      </p:sp>
      <p:sp>
        <p:nvSpPr>
          <p:cNvPr id="12325" name="Line 37"/>
          <p:cNvSpPr>
            <a:spLocks noChangeShapeType="1"/>
          </p:cNvSpPr>
          <p:nvPr>
            <p:custDataLst>
              <p:tags r:id="rId36"/>
            </p:custDataLst>
          </p:nvPr>
        </p:nvSpPr>
        <p:spPr bwMode="auto">
          <a:xfrm flipH="1">
            <a:off x="2066925" y="2670175"/>
            <a:ext cx="606425" cy="60801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26" name="Line 38"/>
          <p:cNvSpPr>
            <a:spLocks noChangeShapeType="1"/>
          </p:cNvSpPr>
          <p:nvPr>
            <p:custDataLst>
              <p:tags r:id="rId37"/>
            </p:custDataLst>
          </p:nvPr>
        </p:nvSpPr>
        <p:spPr bwMode="auto">
          <a:xfrm>
            <a:off x="2143125" y="2670175"/>
            <a:ext cx="530225" cy="60801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27" name="Line 39"/>
          <p:cNvSpPr>
            <a:spLocks noChangeShapeType="1"/>
          </p:cNvSpPr>
          <p:nvPr>
            <p:custDataLst>
              <p:tags r:id="rId38"/>
            </p:custDataLst>
          </p:nvPr>
        </p:nvSpPr>
        <p:spPr bwMode="auto">
          <a:xfrm flipH="1">
            <a:off x="2066925" y="3581400"/>
            <a:ext cx="606425" cy="60801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28" name="Line 40"/>
          <p:cNvSpPr>
            <a:spLocks noChangeShapeType="1"/>
          </p:cNvSpPr>
          <p:nvPr>
            <p:custDataLst>
              <p:tags r:id="rId39"/>
            </p:custDataLst>
          </p:nvPr>
        </p:nvSpPr>
        <p:spPr bwMode="auto">
          <a:xfrm>
            <a:off x="2143125" y="3581400"/>
            <a:ext cx="530225" cy="60801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29" name="Line 41"/>
          <p:cNvSpPr>
            <a:spLocks noChangeShapeType="1"/>
          </p:cNvSpPr>
          <p:nvPr>
            <p:custDataLst>
              <p:tags r:id="rId40"/>
            </p:custDataLst>
          </p:nvPr>
        </p:nvSpPr>
        <p:spPr bwMode="auto">
          <a:xfrm flipH="1">
            <a:off x="2066925" y="4491038"/>
            <a:ext cx="606425" cy="60801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30" name="Line 42"/>
          <p:cNvSpPr>
            <a:spLocks noChangeShapeType="1"/>
          </p:cNvSpPr>
          <p:nvPr>
            <p:custDataLst>
              <p:tags r:id="rId41"/>
            </p:custDataLst>
          </p:nvPr>
        </p:nvSpPr>
        <p:spPr bwMode="auto">
          <a:xfrm>
            <a:off x="2143125" y="4491038"/>
            <a:ext cx="530225" cy="60801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31" name="Line 43"/>
          <p:cNvSpPr>
            <a:spLocks noChangeShapeType="1"/>
          </p:cNvSpPr>
          <p:nvPr>
            <p:custDataLst>
              <p:tags r:id="rId42"/>
            </p:custDataLst>
          </p:nvPr>
        </p:nvSpPr>
        <p:spPr bwMode="auto">
          <a:xfrm flipH="1">
            <a:off x="2066925" y="5402263"/>
            <a:ext cx="606425" cy="60801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32" name="Line 44"/>
          <p:cNvSpPr>
            <a:spLocks noChangeShapeType="1"/>
          </p:cNvSpPr>
          <p:nvPr>
            <p:custDataLst>
              <p:tags r:id="rId43"/>
            </p:custDataLst>
          </p:nvPr>
        </p:nvSpPr>
        <p:spPr bwMode="auto">
          <a:xfrm>
            <a:off x="2143125" y="5402263"/>
            <a:ext cx="530225" cy="60801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33" name="Oval 45"/>
          <p:cNvSpPr>
            <a:spLocks noChangeArrowheads="1"/>
          </p:cNvSpPr>
          <p:nvPr>
            <p:custDataLst>
              <p:tags r:id="rId44"/>
            </p:custDataLst>
          </p:nvPr>
        </p:nvSpPr>
        <p:spPr bwMode="auto">
          <a:xfrm>
            <a:off x="2598738" y="2290763"/>
            <a:ext cx="455612" cy="455612"/>
          </a:xfrm>
          <a:prstGeom prst="ellipse">
            <a:avLst/>
          </a:prstGeom>
          <a:solidFill>
            <a:srgbClr val="C0C0C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b="1"/>
              <a:t>-3</a:t>
            </a:r>
          </a:p>
        </p:txBody>
      </p:sp>
      <p:sp>
        <p:nvSpPr>
          <p:cNvPr id="12334" name="Oval 46"/>
          <p:cNvSpPr>
            <a:spLocks noChangeArrowheads="1"/>
          </p:cNvSpPr>
          <p:nvPr>
            <p:custDataLst>
              <p:tags r:id="rId45"/>
            </p:custDataLst>
          </p:nvPr>
        </p:nvSpPr>
        <p:spPr bwMode="auto">
          <a:xfrm>
            <a:off x="2598738" y="3201988"/>
            <a:ext cx="455612" cy="455612"/>
          </a:xfrm>
          <a:prstGeom prst="ellipse">
            <a:avLst/>
          </a:prstGeom>
          <a:solidFill>
            <a:srgbClr val="CDC417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b="1"/>
              <a:t>4</a:t>
            </a:r>
          </a:p>
        </p:txBody>
      </p:sp>
      <p:sp>
        <p:nvSpPr>
          <p:cNvPr id="12335" name="Oval 47"/>
          <p:cNvSpPr>
            <a:spLocks noChangeArrowheads="1"/>
          </p:cNvSpPr>
          <p:nvPr>
            <p:custDataLst>
              <p:tags r:id="rId46"/>
            </p:custDataLst>
          </p:nvPr>
        </p:nvSpPr>
        <p:spPr bwMode="auto">
          <a:xfrm>
            <a:off x="2598738" y="4111625"/>
            <a:ext cx="455612" cy="455613"/>
          </a:xfrm>
          <a:prstGeom prst="ellipse">
            <a:avLst/>
          </a:prstGeom>
          <a:solidFill>
            <a:srgbClr val="F0EA76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b="1"/>
              <a:t>6</a:t>
            </a:r>
          </a:p>
        </p:txBody>
      </p:sp>
      <p:sp>
        <p:nvSpPr>
          <p:cNvPr id="12336" name="Oval 48"/>
          <p:cNvSpPr>
            <a:spLocks noChangeArrowheads="1"/>
          </p:cNvSpPr>
          <p:nvPr>
            <p:custDataLst>
              <p:tags r:id="rId47"/>
            </p:custDataLst>
          </p:nvPr>
        </p:nvSpPr>
        <p:spPr bwMode="auto">
          <a:xfrm>
            <a:off x="2598738" y="5022850"/>
            <a:ext cx="455612" cy="455613"/>
          </a:xfrm>
          <a:prstGeom prst="ellipse">
            <a:avLst/>
          </a:prstGeom>
          <a:solidFill>
            <a:schemeClr val="bg2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b="1"/>
              <a:t>-10</a:t>
            </a:r>
          </a:p>
        </p:txBody>
      </p:sp>
      <p:sp>
        <p:nvSpPr>
          <p:cNvPr id="12337" name="Oval 49"/>
          <p:cNvSpPr>
            <a:spLocks noChangeArrowheads="1"/>
          </p:cNvSpPr>
          <p:nvPr>
            <p:custDataLst>
              <p:tags r:id="rId48"/>
            </p:custDataLst>
          </p:nvPr>
        </p:nvSpPr>
        <p:spPr bwMode="auto">
          <a:xfrm>
            <a:off x="2598738" y="5934075"/>
            <a:ext cx="455612" cy="455613"/>
          </a:xfrm>
          <a:prstGeom prst="ellipse">
            <a:avLst/>
          </a:prstGeom>
          <a:solidFill>
            <a:schemeClr val="bg2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b="1"/>
              <a:t>-10</a:t>
            </a:r>
          </a:p>
        </p:txBody>
      </p:sp>
      <p:sp>
        <p:nvSpPr>
          <p:cNvPr id="12338" name="Line 50"/>
          <p:cNvSpPr>
            <a:spLocks noChangeShapeType="1"/>
          </p:cNvSpPr>
          <p:nvPr>
            <p:custDataLst>
              <p:tags r:id="rId49"/>
            </p:custDataLst>
          </p:nvPr>
        </p:nvSpPr>
        <p:spPr bwMode="auto">
          <a:xfrm>
            <a:off x="2825750" y="1835150"/>
            <a:ext cx="0" cy="45561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39" name="Line 51"/>
          <p:cNvSpPr>
            <a:spLocks noChangeShapeType="1"/>
          </p:cNvSpPr>
          <p:nvPr>
            <p:custDataLst>
              <p:tags r:id="rId50"/>
            </p:custDataLst>
          </p:nvPr>
        </p:nvSpPr>
        <p:spPr bwMode="auto">
          <a:xfrm>
            <a:off x="2825750" y="2746375"/>
            <a:ext cx="0" cy="45561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40" name="Line 52"/>
          <p:cNvSpPr>
            <a:spLocks noChangeShapeType="1"/>
          </p:cNvSpPr>
          <p:nvPr>
            <p:custDataLst>
              <p:tags r:id="rId51"/>
            </p:custDataLst>
          </p:nvPr>
        </p:nvSpPr>
        <p:spPr bwMode="auto">
          <a:xfrm>
            <a:off x="2825750" y="3656013"/>
            <a:ext cx="0" cy="45561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41" name="Line 53"/>
          <p:cNvSpPr>
            <a:spLocks noChangeShapeType="1"/>
          </p:cNvSpPr>
          <p:nvPr>
            <p:custDataLst>
              <p:tags r:id="rId52"/>
            </p:custDataLst>
          </p:nvPr>
        </p:nvSpPr>
        <p:spPr bwMode="auto">
          <a:xfrm>
            <a:off x="2825750" y="4567238"/>
            <a:ext cx="0" cy="45561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42" name="Line 54"/>
          <p:cNvSpPr>
            <a:spLocks noChangeShapeType="1"/>
          </p:cNvSpPr>
          <p:nvPr>
            <p:custDataLst>
              <p:tags r:id="rId53"/>
            </p:custDataLst>
          </p:nvPr>
        </p:nvSpPr>
        <p:spPr bwMode="auto">
          <a:xfrm>
            <a:off x="2825750" y="5478463"/>
            <a:ext cx="0" cy="45561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43" name="Line 55"/>
          <p:cNvSpPr>
            <a:spLocks noChangeShapeType="1"/>
          </p:cNvSpPr>
          <p:nvPr>
            <p:custDataLst>
              <p:tags r:id="rId54"/>
            </p:custDataLst>
          </p:nvPr>
        </p:nvSpPr>
        <p:spPr bwMode="auto">
          <a:xfrm flipH="1">
            <a:off x="2978150" y="1758950"/>
            <a:ext cx="606425" cy="60801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44" name="Line 56"/>
          <p:cNvSpPr>
            <a:spLocks noChangeShapeType="1"/>
          </p:cNvSpPr>
          <p:nvPr>
            <p:custDataLst>
              <p:tags r:id="rId55"/>
            </p:custDataLst>
          </p:nvPr>
        </p:nvSpPr>
        <p:spPr bwMode="auto">
          <a:xfrm>
            <a:off x="3054350" y="1758950"/>
            <a:ext cx="530225" cy="60801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45" name="Oval 57"/>
          <p:cNvSpPr>
            <a:spLocks noChangeArrowheads="1"/>
          </p:cNvSpPr>
          <p:nvPr>
            <p:custDataLst>
              <p:tags r:id="rId56"/>
            </p:custDataLst>
          </p:nvPr>
        </p:nvSpPr>
        <p:spPr bwMode="auto">
          <a:xfrm>
            <a:off x="2598738" y="1379538"/>
            <a:ext cx="455612" cy="455612"/>
          </a:xfrm>
          <a:prstGeom prst="ellipse">
            <a:avLst/>
          </a:prstGeom>
          <a:solidFill>
            <a:schemeClr val="folHlink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b="1"/>
              <a:t>-4</a:t>
            </a:r>
          </a:p>
        </p:txBody>
      </p:sp>
      <p:sp>
        <p:nvSpPr>
          <p:cNvPr id="12346" name="Line 58"/>
          <p:cNvSpPr>
            <a:spLocks noChangeShapeType="1"/>
          </p:cNvSpPr>
          <p:nvPr>
            <p:custDataLst>
              <p:tags r:id="rId57"/>
            </p:custDataLst>
          </p:nvPr>
        </p:nvSpPr>
        <p:spPr bwMode="auto">
          <a:xfrm flipH="1">
            <a:off x="2978150" y="2670175"/>
            <a:ext cx="606425" cy="60801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47" name="Line 59"/>
          <p:cNvSpPr>
            <a:spLocks noChangeShapeType="1"/>
          </p:cNvSpPr>
          <p:nvPr>
            <p:custDataLst>
              <p:tags r:id="rId58"/>
            </p:custDataLst>
          </p:nvPr>
        </p:nvSpPr>
        <p:spPr bwMode="auto">
          <a:xfrm>
            <a:off x="3054350" y="2670175"/>
            <a:ext cx="530225" cy="60801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48" name="Line 60"/>
          <p:cNvSpPr>
            <a:spLocks noChangeShapeType="1"/>
          </p:cNvSpPr>
          <p:nvPr>
            <p:custDataLst>
              <p:tags r:id="rId59"/>
            </p:custDataLst>
          </p:nvPr>
        </p:nvSpPr>
        <p:spPr bwMode="auto">
          <a:xfrm flipH="1">
            <a:off x="2978150" y="3581400"/>
            <a:ext cx="606425" cy="60801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49" name="Line 61"/>
          <p:cNvSpPr>
            <a:spLocks noChangeShapeType="1"/>
          </p:cNvSpPr>
          <p:nvPr>
            <p:custDataLst>
              <p:tags r:id="rId60"/>
            </p:custDataLst>
          </p:nvPr>
        </p:nvSpPr>
        <p:spPr bwMode="auto">
          <a:xfrm>
            <a:off x="3054350" y="3581400"/>
            <a:ext cx="530225" cy="60801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50" name="Line 62"/>
          <p:cNvSpPr>
            <a:spLocks noChangeShapeType="1"/>
          </p:cNvSpPr>
          <p:nvPr>
            <p:custDataLst>
              <p:tags r:id="rId61"/>
            </p:custDataLst>
          </p:nvPr>
        </p:nvSpPr>
        <p:spPr bwMode="auto">
          <a:xfrm flipH="1">
            <a:off x="2978150" y="4491038"/>
            <a:ext cx="606425" cy="60801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51" name="Line 63"/>
          <p:cNvSpPr>
            <a:spLocks noChangeShapeType="1"/>
          </p:cNvSpPr>
          <p:nvPr>
            <p:custDataLst>
              <p:tags r:id="rId62"/>
            </p:custDataLst>
          </p:nvPr>
        </p:nvSpPr>
        <p:spPr bwMode="auto">
          <a:xfrm>
            <a:off x="3054350" y="4491038"/>
            <a:ext cx="530225" cy="60801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52" name="Line 64"/>
          <p:cNvSpPr>
            <a:spLocks noChangeShapeType="1"/>
          </p:cNvSpPr>
          <p:nvPr>
            <p:custDataLst>
              <p:tags r:id="rId63"/>
            </p:custDataLst>
          </p:nvPr>
        </p:nvSpPr>
        <p:spPr bwMode="auto">
          <a:xfrm flipH="1">
            <a:off x="2978150" y="5402263"/>
            <a:ext cx="606425" cy="60801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53" name="Line 65"/>
          <p:cNvSpPr>
            <a:spLocks noChangeShapeType="1"/>
          </p:cNvSpPr>
          <p:nvPr>
            <p:custDataLst>
              <p:tags r:id="rId64"/>
            </p:custDataLst>
          </p:nvPr>
        </p:nvSpPr>
        <p:spPr bwMode="auto">
          <a:xfrm>
            <a:off x="3054350" y="5402263"/>
            <a:ext cx="530225" cy="60801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54" name="Oval 66"/>
          <p:cNvSpPr>
            <a:spLocks noChangeArrowheads="1"/>
          </p:cNvSpPr>
          <p:nvPr>
            <p:custDataLst>
              <p:tags r:id="rId65"/>
            </p:custDataLst>
          </p:nvPr>
        </p:nvSpPr>
        <p:spPr bwMode="auto">
          <a:xfrm>
            <a:off x="3509963" y="2290763"/>
            <a:ext cx="455612" cy="455612"/>
          </a:xfrm>
          <a:prstGeom prst="ellipse">
            <a:avLst/>
          </a:prstGeom>
          <a:solidFill>
            <a:srgbClr val="C0C0C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b="1"/>
              <a:t>-3</a:t>
            </a:r>
          </a:p>
        </p:txBody>
      </p:sp>
      <p:sp>
        <p:nvSpPr>
          <p:cNvPr id="12355" name="Oval 67"/>
          <p:cNvSpPr>
            <a:spLocks noChangeArrowheads="1"/>
          </p:cNvSpPr>
          <p:nvPr>
            <p:custDataLst>
              <p:tags r:id="rId66"/>
            </p:custDataLst>
          </p:nvPr>
        </p:nvSpPr>
        <p:spPr bwMode="auto">
          <a:xfrm>
            <a:off x="3509963" y="3201988"/>
            <a:ext cx="455612" cy="455612"/>
          </a:xfrm>
          <a:prstGeom prst="ellipse">
            <a:avLst/>
          </a:prstGeom>
          <a:solidFill>
            <a:srgbClr val="FFFF0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b="1"/>
              <a:t>7</a:t>
            </a:r>
          </a:p>
        </p:txBody>
      </p:sp>
      <p:sp>
        <p:nvSpPr>
          <p:cNvPr id="12356" name="Oval 68"/>
          <p:cNvSpPr>
            <a:spLocks noChangeArrowheads="1"/>
          </p:cNvSpPr>
          <p:nvPr>
            <p:custDataLst>
              <p:tags r:id="rId67"/>
            </p:custDataLst>
          </p:nvPr>
        </p:nvSpPr>
        <p:spPr bwMode="auto">
          <a:xfrm>
            <a:off x="3509963" y="4111625"/>
            <a:ext cx="455612" cy="455613"/>
          </a:xfrm>
          <a:prstGeom prst="ellipse">
            <a:avLst/>
          </a:prstGeom>
          <a:solidFill>
            <a:srgbClr val="FFFF0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b="1"/>
              <a:t>8</a:t>
            </a:r>
          </a:p>
        </p:txBody>
      </p:sp>
      <p:sp>
        <p:nvSpPr>
          <p:cNvPr id="12357" name="Oval 69"/>
          <p:cNvSpPr>
            <a:spLocks noChangeArrowheads="1"/>
          </p:cNvSpPr>
          <p:nvPr>
            <p:custDataLst>
              <p:tags r:id="rId68"/>
            </p:custDataLst>
          </p:nvPr>
        </p:nvSpPr>
        <p:spPr bwMode="auto">
          <a:xfrm>
            <a:off x="3509963" y="5022850"/>
            <a:ext cx="455612" cy="455613"/>
          </a:xfrm>
          <a:prstGeom prst="ellipse">
            <a:avLst/>
          </a:prstGeom>
          <a:solidFill>
            <a:srgbClr val="999903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b="1"/>
              <a:t>1</a:t>
            </a:r>
          </a:p>
        </p:txBody>
      </p:sp>
      <p:sp>
        <p:nvSpPr>
          <p:cNvPr id="12358" name="Oval 70"/>
          <p:cNvSpPr>
            <a:spLocks noChangeArrowheads="1"/>
          </p:cNvSpPr>
          <p:nvPr>
            <p:custDataLst>
              <p:tags r:id="rId69"/>
            </p:custDataLst>
          </p:nvPr>
        </p:nvSpPr>
        <p:spPr bwMode="auto">
          <a:xfrm>
            <a:off x="3509963" y="5934075"/>
            <a:ext cx="455612" cy="455613"/>
          </a:xfrm>
          <a:prstGeom prst="ellipse">
            <a:avLst/>
          </a:prstGeom>
          <a:solidFill>
            <a:schemeClr val="bg2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b="1"/>
              <a:t>-10</a:t>
            </a:r>
          </a:p>
        </p:txBody>
      </p:sp>
      <p:sp>
        <p:nvSpPr>
          <p:cNvPr id="12359" name="Line 71"/>
          <p:cNvSpPr>
            <a:spLocks noChangeShapeType="1"/>
          </p:cNvSpPr>
          <p:nvPr>
            <p:custDataLst>
              <p:tags r:id="rId70"/>
            </p:custDataLst>
          </p:nvPr>
        </p:nvSpPr>
        <p:spPr bwMode="auto">
          <a:xfrm>
            <a:off x="3736975" y="1835150"/>
            <a:ext cx="0" cy="45561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60" name="Line 72"/>
          <p:cNvSpPr>
            <a:spLocks noChangeShapeType="1"/>
          </p:cNvSpPr>
          <p:nvPr>
            <p:custDataLst>
              <p:tags r:id="rId71"/>
            </p:custDataLst>
          </p:nvPr>
        </p:nvSpPr>
        <p:spPr bwMode="auto">
          <a:xfrm>
            <a:off x="3736975" y="2746375"/>
            <a:ext cx="0" cy="45561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61" name="Line 73"/>
          <p:cNvSpPr>
            <a:spLocks noChangeShapeType="1"/>
          </p:cNvSpPr>
          <p:nvPr>
            <p:custDataLst>
              <p:tags r:id="rId72"/>
            </p:custDataLst>
          </p:nvPr>
        </p:nvSpPr>
        <p:spPr bwMode="auto">
          <a:xfrm>
            <a:off x="3736975" y="3656013"/>
            <a:ext cx="0" cy="45561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62" name="Line 74"/>
          <p:cNvSpPr>
            <a:spLocks noChangeShapeType="1"/>
          </p:cNvSpPr>
          <p:nvPr>
            <p:custDataLst>
              <p:tags r:id="rId73"/>
            </p:custDataLst>
          </p:nvPr>
        </p:nvSpPr>
        <p:spPr bwMode="auto">
          <a:xfrm>
            <a:off x="3736975" y="4567238"/>
            <a:ext cx="0" cy="45561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63" name="Line 75"/>
          <p:cNvSpPr>
            <a:spLocks noChangeShapeType="1"/>
          </p:cNvSpPr>
          <p:nvPr>
            <p:custDataLst>
              <p:tags r:id="rId74"/>
            </p:custDataLst>
          </p:nvPr>
        </p:nvSpPr>
        <p:spPr bwMode="auto">
          <a:xfrm>
            <a:off x="3736975" y="5478463"/>
            <a:ext cx="0" cy="45561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64" name="Line 76"/>
          <p:cNvSpPr>
            <a:spLocks noChangeShapeType="1"/>
          </p:cNvSpPr>
          <p:nvPr>
            <p:custDataLst>
              <p:tags r:id="rId75"/>
            </p:custDataLst>
          </p:nvPr>
        </p:nvSpPr>
        <p:spPr bwMode="auto">
          <a:xfrm flipH="1">
            <a:off x="3889375" y="1758950"/>
            <a:ext cx="606425" cy="60801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65" name="Line 77"/>
          <p:cNvSpPr>
            <a:spLocks noChangeShapeType="1"/>
          </p:cNvSpPr>
          <p:nvPr>
            <p:custDataLst>
              <p:tags r:id="rId76"/>
            </p:custDataLst>
          </p:nvPr>
        </p:nvSpPr>
        <p:spPr bwMode="auto">
          <a:xfrm>
            <a:off x="3965575" y="1758950"/>
            <a:ext cx="530225" cy="60801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66" name="Oval 78"/>
          <p:cNvSpPr>
            <a:spLocks noChangeArrowheads="1"/>
          </p:cNvSpPr>
          <p:nvPr>
            <p:custDataLst>
              <p:tags r:id="rId77"/>
            </p:custDataLst>
          </p:nvPr>
        </p:nvSpPr>
        <p:spPr bwMode="auto">
          <a:xfrm>
            <a:off x="3509963" y="1379538"/>
            <a:ext cx="455612" cy="455612"/>
          </a:xfrm>
          <a:prstGeom prst="ellipse">
            <a:avLst/>
          </a:prstGeom>
          <a:solidFill>
            <a:schemeClr val="folHlink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b="1"/>
              <a:t>-4</a:t>
            </a:r>
          </a:p>
        </p:txBody>
      </p:sp>
      <p:sp>
        <p:nvSpPr>
          <p:cNvPr id="12367" name="Line 79"/>
          <p:cNvSpPr>
            <a:spLocks noChangeShapeType="1"/>
          </p:cNvSpPr>
          <p:nvPr>
            <p:custDataLst>
              <p:tags r:id="rId78"/>
            </p:custDataLst>
          </p:nvPr>
        </p:nvSpPr>
        <p:spPr bwMode="auto">
          <a:xfrm flipH="1">
            <a:off x="3889375" y="2670175"/>
            <a:ext cx="606425" cy="60801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68" name="Line 80"/>
          <p:cNvSpPr>
            <a:spLocks noChangeShapeType="1"/>
          </p:cNvSpPr>
          <p:nvPr>
            <p:custDataLst>
              <p:tags r:id="rId79"/>
            </p:custDataLst>
          </p:nvPr>
        </p:nvSpPr>
        <p:spPr bwMode="auto">
          <a:xfrm>
            <a:off x="3965575" y="2670175"/>
            <a:ext cx="530225" cy="60801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69" name="Line 81"/>
          <p:cNvSpPr>
            <a:spLocks noChangeShapeType="1"/>
          </p:cNvSpPr>
          <p:nvPr>
            <p:custDataLst>
              <p:tags r:id="rId80"/>
            </p:custDataLst>
          </p:nvPr>
        </p:nvSpPr>
        <p:spPr bwMode="auto">
          <a:xfrm flipH="1">
            <a:off x="3889375" y="3581400"/>
            <a:ext cx="606425" cy="60801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70" name="Line 82"/>
          <p:cNvSpPr>
            <a:spLocks noChangeShapeType="1"/>
          </p:cNvSpPr>
          <p:nvPr>
            <p:custDataLst>
              <p:tags r:id="rId81"/>
            </p:custDataLst>
          </p:nvPr>
        </p:nvSpPr>
        <p:spPr bwMode="auto">
          <a:xfrm>
            <a:off x="3965575" y="3581400"/>
            <a:ext cx="530225" cy="60801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71" name="Line 83"/>
          <p:cNvSpPr>
            <a:spLocks noChangeShapeType="1"/>
          </p:cNvSpPr>
          <p:nvPr>
            <p:custDataLst>
              <p:tags r:id="rId82"/>
            </p:custDataLst>
          </p:nvPr>
        </p:nvSpPr>
        <p:spPr bwMode="auto">
          <a:xfrm flipH="1">
            <a:off x="3889375" y="4491038"/>
            <a:ext cx="606425" cy="60801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72" name="Line 84"/>
          <p:cNvSpPr>
            <a:spLocks noChangeShapeType="1"/>
          </p:cNvSpPr>
          <p:nvPr>
            <p:custDataLst>
              <p:tags r:id="rId83"/>
            </p:custDataLst>
          </p:nvPr>
        </p:nvSpPr>
        <p:spPr bwMode="auto">
          <a:xfrm>
            <a:off x="3965575" y="4491038"/>
            <a:ext cx="530225" cy="60801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73" name="Line 85"/>
          <p:cNvSpPr>
            <a:spLocks noChangeShapeType="1"/>
          </p:cNvSpPr>
          <p:nvPr>
            <p:custDataLst>
              <p:tags r:id="rId84"/>
            </p:custDataLst>
          </p:nvPr>
        </p:nvSpPr>
        <p:spPr bwMode="auto">
          <a:xfrm flipH="1">
            <a:off x="3889375" y="5402263"/>
            <a:ext cx="606425" cy="60801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74" name="Line 86"/>
          <p:cNvSpPr>
            <a:spLocks noChangeShapeType="1"/>
          </p:cNvSpPr>
          <p:nvPr>
            <p:custDataLst>
              <p:tags r:id="rId85"/>
            </p:custDataLst>
          </p:nvPr>
        </p:nvSpPr>
        <p:spPr bwMode="auto">
          <a:xfrm>
            <a:off x="3965575" y="5402263"/>
            <a:ext cx="530225" cy="60801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75" name="Oval 87"/>
          <p:cNvSpPr>
            <a:spLocks noChangeArrowheads="1"/>
          </p:cNvSpPr>
          <p:nvPr>
            <p:custDataLst>
              <p:tags r:id="rId86"/>
            </p:custDataLst>
          </p:nvPr>
        </p:nvSpPr>
        <p:spPr bwMode="auto">
          <a:xfrm>
            <a:off x="4419600" y="2290763"/>
            <a:ext cx="455613" cy="455612"/>
          </a:xfrm>
          <a:prstGeom prst="ellipse">
            <a:avLst/>
          </a:prstGeom>
          <a:solidFill>
            <a:srgbClr val="CDC417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b="1"/>
              <a:t>3</a:t>
            </a:r>
          </a:p>
        </p:txBody>
      </p:sp>
      <p:sp>
        <p:nvSpPr>
          <p:cNvPr id="12376" name="Oval 88"/>
          <p:cNvSpPr>
            <a:spLocks noChangeArrowheads="1"/>
          </p:cNvSpPr>
          <p:nvPr>
            <p:custDataLst>
              <p:tags r:id="rId87"/>
            </p:custDataLst>
          </p:nvPr>
        </p:nvSpPr>
        <p:spPr bwMode="auto">
          <a:xfrm>
            <a:off x="4419600" y="3201988"/>
            <a:ext cx="455613" cy="455612"/>
          </a:xfrm>
          <a:prstGeom prst="ellipse">
            <a:avLst/>
          </a:prstGeom>
          <a:solidFill>
            <a:srgbClr val="C0C0C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b="1"/>
              <a:t>-2</a:t>
            </a:r>
          </a:p>
        </p:txBody>
      </p:sp>
      <p:sp>
        <p:nvSpPr>
          <p:cNvPr id="12377" name="Oval 89"/>
          <p:cNvSpPr>
            <a:spLocks noChangeArrowheads="1"/>
          </p:cNvSpPr>
          <p:nvPr>
            <p:custDataLst>
              <p:tags r:id="rId88"/>
            </p:custDataLst>
          </p:nvPr>
        </p:nvSpPr>
        <p:spPr bwMode="auto">
          <a:xfrm>
            <a:off x="4419600" y="4111625"/>
            <a:ext cx="455613" cy="455613"/>
          </a:xfrm>
          <a:prstGeom prst="ellipse">
            <a:avLst/>
          </a:prstGeom>
          <a:solidFill>
            <a:srgbClr val="F0EA76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b="1"/>
              <a:t>6</a:t>
            </a:r>
          </a:p>
        </p:txBody>
      </p:sp>
      <p:sp>
        <p:nvSpPr>
          <p:cNvPr id="12378" name="Oval 90"/>
          <p:cNvSpPr>
            <a:spLocks noChangeArrowheads="1"/>
          </p:cNvSpPr>
          <p:nvPr>
            <p:custDataLst>
              <p:tags r:id="rId89"/>
            </p:custDataLst>
          </p:nvPr>
        </p:nvSpPr>
        <p:spPr bwMode="auto">
          <a:xfrm>
            <a:off x="4419600" y="5022850"/>
            <a:ext cx="455613" cy="455613"/>
          </a:xfrm>
          <a:prstGeom prst="ellipse">
            <a:avLst/>
          </a:prstGeom>
          <a:solidFill>
            <a:srgbClr val="EAE24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b="1"/>
              <a:t>4</a:t>
            </a:r>
          </a:p>
        </p:txBody>
      </p:sp>
      <p:sp>
        <p:nvSpPr>
          <p:cNvPr id="12379" name="Oval 91"/>
          <p:cNvSpPr>
            <a:spLocks noChangeArrowheads="1"/>
          </p:cNvSpPr>
          <p:nvPr>
            <p:custDataLst>
              <p:tags r:id="rId90"/>
            </p:custDataLst>
          </p:nvPr>
        </p:nvSpPr>
        <p:spPr bwMode="auto">
          <a:xfrm>
            <a:off x="4419600" y="5934075"/>
            <a:ext cx="455613" cy="455613"/>
          </a:xfrm>
          <a:prstGeom prst="ellipse">
            <a:avLst/>
          </a:prstGeom>
          <a:solidFill>
            <a:schemeClr val="bg2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b="1"/>
              <a:t>-10</a:t>
            </a:r>
          </a:p>
        </p:txBody>
      </p:sp>
      <p:sp>
        <p:nvSpPr>
          <p:cNvPr id="12380" name="Line 92"/>
          <p:cNvSpPr>
            <a:spLocks noChangeShapeType="1"/>
          </p:cNvSpPr>
          <p:nvPr>
            <p:custDataLst>
              <p:tags r:id="rId91"/>
            </p:custDataLst>
          </p:nvPr>
        </p:nvSpPr>
        <p:spPr bwMode="auto">
          <a:xfrm>
            <a:off x="4646613" y="1835150"/>
            <a:ext cx="0" cy="45561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81" name="Line 93"/>
          <p:cNvSpPr>
            <a:spLocks noChangeShapeType="1"/>
          </p:cNvSpPr>
          <p:nvPr>
            <p:custDataLst>
              <p:tags r:id="rId92"/>
            </p:custDataLst>
          </p:nvPr>
        </p:nvSpPr>
        <p:spPr bwMode="auto">
          <a:xfrm>
            <a:off x="4646613" y="2746375"/>
            <a:ext cx="0" cy="45561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82" name="Line 94"/>
          <p:cNvSpPr>
            <a:spLocks noChangeShapeType="1"/>
          </p:cNvSpPr>
          <p:nvPr>
            <p:custDataLst>
              <p:tags r:id="rId93"/>
            </p:custDataLst>
          </p:nvPr>
        </p:nvSpPr>
        <p:spPr bwMode="auto">
          <a:xfrm>
            <a:off x="4646613" y="3656013"/>
            <a:ext cx="0" cy="45561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83" name="Line 95"/>
          <p:cNvSpPr>
            <a:spLocks noChangeShapeType="1"/>
          </p:cNvSpPr>
          <p:nvPr>
            <p:custDataLst>
              <p:tags r:id="rId94"/>
            </p:custDataLst>
          </p:nvPr>
        </p:nvSpPr>
        <p:spPr bwMode="auto">
          <a:xfrm>
            <a:off x="4646613" y="4567238"/>
            <a:ext cx="0" cy="45561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84" name="Line 96"/>
          <p:cNvSpPr>
            <a:spLocks noChangeShapeType="1"/>
          </p:cNvSpPr>
          <p:nvPr>
            <p:custDataLst>
              <p:tags r:id="rId95"/>
            </p:custDataLst>
          </p:nvPr>
        </p:nvSpPr>
        <p:spPr bwMode="auto">
          <a:xfrm>
            <a:off x="4646613" y="5478463"/>
            <a:ext cx="0" cy="45561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85" name="Line 97"/>
          <p:cNvSpPr>
            <a:spLocks noChangeShapeType="1"/>
          </p:cNvSpPr>
          <p:nvPr>
            <p:custDataLst>
              <p:tags r:id="rId96"/>
            </p:custDataLst>
          </p:nvPr>
        </p:nvSpPr>
        <p:spPr bwMode="auto">
          <a:xfrm flipH="1">
            <a:off x="4799013" y="1758950"/>
            <a:ext cx="606425" cy="60801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86" name="Line 98"/>
          <p:cNvSpPr>
            <a:spLocks noChangeShapeType="1"/>
          </p:cNvSpPr>
          <p:nvPr>
            <p:custDataLst>
              <p:tags r:id="rId97"/>
            </p:custDataLst>
          </p:nvPr>
        </p:nvSpPr>
        <p:spPr bwMode="auto">
          <a:xfrm>
            <a:off x="4875213" y="1758950"/>
            <a:ext cx="530225" cy="60801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87" name="Oval 99"/>
          <p:cNvSpPr>
            <a:spLocks noChangeArrowheads="1"/>
          </p:cNvSpPr>
          <p:nvPr>
            <p:custDataLst>
              <p:tags r:id="rId98"/>
            </p:custDataLst>
          </p:nvPr>
        </p:nvSpPr>
        <p:spPr bwMode="auto">
          <a:xfrm>
            <a:off x="4419600" y="1379538"/>
            <a:ext cx="455613" cy="455612"/>
          </a:xfrm>
          <a:prstGeom prst="ellipse">
            <a:avLst/>
          </a:prstGeom>
          <a:solidFill>
            <a:srgbClr val="9E9712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b="1"/>
              <a:t>2</a:t>
            </a:r>
          </a:p>
        </p:txBody>
      </p:sp>
      <p:sp>
        <p:nvSpPr>
          <p:cNvPr id="12388" name="Line 100"/>
          <p:cNvSpPr>
            <a:spLocks noChangeShapeType="1"/>
          </p:cNvSpPr>
          <p:nvPr>
            <p:custDataLst>
              <p:tags r:id="rId99"/>
            </p:custDataLst>
          </p:nvPr>
        </p:nvSpPr>
        <p:spPr bwMode="auto">
          <a:xfrm flipH="1">
            <a:off x="4799013" y="2670175"/>
            <a:ext cx="606425" cy="60801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89" name="Line 101"/>
          <p:cNvSpPr>
            <a:spLocks noChangeShapeType="1"/>
          </p:cNvSpPr>
          <p:nvPr>
            <p:custDataLst>
              <p:tags r:id="rId100"/>
            </p:custDataLst>
          </p:nvPr>
        </p:nvSpPr>
        <p:spPr bwMode="auto">
          <a:xfrm>
            <a:off x="4875213" y="2670175"/>
            <a:ext cx="530225" cy="60801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90" name="Line 102"/>
          <p:cNvSpPr>
            <a:spLocks noChangeShapeType="1"/>
          </p:cNvSpPr>
          <p:nvPr>
            <p:custDataLst>
              <p:tags r:id="rId101"/>
            </p:custDataLst>
          </p:nvPr>
        </p:nvSpPr>
        <p:spPr bwMode="auto">
          <a:xfrm flipH="1">
            <a:off x="4799013" y="3581400"/>
            <a:ext cx="606425" cy="60801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91" name="Line 103"/>
          <p:cNvSpPr>
            <a:spLocks noChangeShapeType="1"/>
          </p:cNvSpPr>
          <p:nvPr>
            <p:custDataLst>
              <p:tags r:id="rId102"/>
            </p:custDataLst>
          </p:nvPr>
        </p:nvSpPr>
        <p:spPr bwMode="auto">
          <a:xfrm>
            <a:off x="4875213" y="3581400"/>
            <a:ext cx="530225" cy="60801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92" name="Line 104"/>
          <p:cNvSpPr>
            <a:spLocks noChangeShapeType="1"/>
          </p:cNvSpPr>
          <p:nvPr>
            <p:custDataLst>
              <p:tags r:id="rId103"/>
            </p:custDataLst>
          </p:nvPr>
        </p:nvSpPr>
        <p:spPr bwMode="auto">
          <a:xfrm flipH="1">
            <a:off x="4799013" y="4491038"/>
            <a:ext cx="606425" cy="60801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93" name="Line 105"/>
          <p:cNvSpPr>
            <a:spLocks noChangeShapeType="1"/>
          </p:cNvSpPr>
          <p:nvPr>
            <p:custDataLst>
              <p:tags r:id="rId104"/>
            </p:custDataLst>
          </p:nvPr>
        </p:nvSpPr>
        <p:spPr bwMode="auto">
          <a:xfrm>
            <a:off x="4875213" y="4491038"/>
            <a:ext cx="530225" cy="60801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94" name="Line 106"/>
          <p:cNvSpPr>
            <a:spLocks noChangeShapeType="1"/>
          </p:cNvSpPr>
          <p:nvPr>
            <p:custDataLst>
              <p:tags r:id="rId105"/>
            </p:custDataLst>
          </p:nvPr>
        </p:nvSpPr>
        <p:spPr bwMode="auto">
          <a:xfrm flipH="1">
            <a:off x="4799013" y="5402263"/>
            <a:ext cx="606425" cy="60801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95" name="Line 107"/>
          <p:cNvSpPr>
            <a:spLocks noChangeShapeType="1"/>
          </p:cNvSpPr>
          <p:nvPr>
            <p:custDataLst>
              <p:tags r:id="rId106"/>
            </p:custDataLst>
          </p:nvPr>
        </p:nvSpPr>
        <p:spPr bwMode="auto">
          <a:xfrm>
            <a:off x="4875213" y="5402263"/>
            <a:ext cx="530225" cy="60801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96" name="Oval 108"/>
          <p:cNvSpPr>
            <a:spLocks noChangeArrowheads="1"/>
          </p:cNvSpPr>
          <p:nvPr>
            <p:custDataLst>
              <p:tags r:id="rId107"/>
            </p:custDataLst>
          </p:nvPr>
        </p:nvSpPr>
        <p:spPr bwMode="auto">
          <a:xfrm>
            <a:off x="5330825" y="2290763"/>
            <a:ext cx="455613" cy="455612"/>
          </a:xfrm>
          <a:prstGeom prst="ellipse">
            <a:avLst/>
          </a:prstGeom>
          <a:solidFill>
            <a:srgbClr val="EAE24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b="1"/>
              <a:t>4</a:t>
            </a:r>
          </a:p>
        </p:txBody>
      </p:sp>
      <p:sp>
        <p:nvSpPr>
          <p:cNvPr id="12397" name="Oval 109"/>
          <p:cNvSpPr>
            <a:spLocks noChangeArrowheads="1"/>
          </p:cNvSpPr>
          <p:nvPr>
            <p:custDataLst>
              <p:tags r:id="rId108"/>
            </p:custDataLst>
          </p:nvPr>
        </p:nvSpPr>
        <p:spPr bwMode="auto">
          <a:xfrm>
            <a:off x="5330825" y="3201988"/>
            <a:ext cx="455613" cy="455612"/>
          </a:xfrm>
          <a:prstGeom prst="ellipse">
            <a:avLst/>
          </a:prstGeom>
          <a:solidFill>
            <a:schemeClr val="bg2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b="1"/>
              <a:t>-10</a:t>
            </a:r>
          </a:p>
        </p:txBody>
      </p:sp>
      <p:sp>
        <p:nvSpPr>
          <p:cNvPr id="12398" name="Oval 110"/>
          <p:cNvSpPr>
            <a:spLocks noChangeArrowheads="1"/>
          </p:cNvSpPr>
          <p:nvPr>
            <p:custDataLst>
              <p:tags r:id="rId109"/>
            </p:custDataLst>
          </p:nvPr>
        </p:nvSpPr>
        <p:spPr bwMode="auto">
          <a:xfrm>
            <a:off x="5330825" y="4111625"/>
            <a:ext cx="455613" cy="455613"/>
          </a:xfrm>
          <a:prstGeom prst="ellipse">
            <a:avLst/>
          </a:prstGeom>
          <a:solidFill>
            <a:srgbClr val="C0C0C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b="1"/>
              <a:t>-3</a:t>
            </a:r>
          </a:p>
        </p:txBody>
      </p:sp>
      <p:sp>
        <p:nvSpPr>
          <p:cNvPr id="12399" name="Oval 111"/>
          <p:cNvSpPr>
            <a:spLocks noChangeArrowheads="1"/>
          </p:cNvSpPr>
          <p:nvPr>
            <p:custDataLst>
              <p:tags r:id="rId110"/>
            </p:custDataLst>
          </p:nvPr>
        </p:nvSpPr>
        <p:spPr bwMode="auto">
          <a:xfrm>
            <a:off x="5330825" y="5022850"/>
            <a:ext cx="455613" cy="455613"/>
          </a:xfrm>
          <a:prstGeom prst="ellipse">
            <a:avLst/>
          </a:prstGeom>
          <a:solidFill>
            <a:srgbClr val="EAE24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b="1"/>
              <a:t>4</a:t>
            </a:r>
          </a:p>
        </p:txBody>
      </p:sp>
      <p:sp>
        <p:nvSpPr>
          <p:cNvPr id="12400" name="Oval 112"/>
          <p:cNvSpPr>
            <a:spLocks noChangeArrowheads="1"/>
          </p:cNvSpPr>
          <p:nvPr>
            <p:custDataLst>
              <p:tags r:id="rId111"/>
            </p:custDataLst>
          </p:nvPr>
        </p:nvSpPr>
        <p:spPr bwMode="auto">
          <a:xfrm>
            <a:off x="5330825" y="6010275"/>
            <a:ext cx="455613" cy="455613"/>
          </a:xfrm>
          <a:prstGeom prst="ellipse">
            <a:avLst/>
          </a:prstGeom>
          <a:solidFill>
            <a:schemeClr val="bg2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b="1"/>
              <a:t>-10</a:t>
            </a:r>
          </a:p>
        </p:txBody>
      </p:sp>
      <p:sp>
        <p:nvSpPr>
          <p:cNvPr id="12401" name="Line 113"/>
          <p:cNvSpPr>
            <a:spLocks noChangeShapeType="1"/>
          </p:cNvSpPr>
          <p:nvPr>
            <p:custDataLst>
              <p:tags r:id="rId112"/>
            </p:custDataLst>
          </p:nvPr>
        </p:nvSpPr>
        <p:spPr bwMode="auto">
          <a:xfrm>
            <a:off x="5557838" y="1835150"/>
            <a:ext cx="0" cy="45561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402" name="Line 114"/>
          <p:cNvSpPr>
            <a:spLocks noChangeShapeType="1"/>
          </p:cNvSpPr>
          <p:nvPr>
            <p:custDataLst>
              <p:tags r:id="rId113"/>
            </p:custDataLst>
          </p:nvPr>
        </p:nvSpPr>
        <p:spPr bwMode="auto">
          <a:xfrm>
            <a:off x="5557838" y="2746375"/>
            <a:ext cx="0" cy="45561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403" name="Line 115"/>
          <p:cNvSpPr>
            <a:spLocks noChangeShapeType="1"/>
          </p:cNvSpPr>
          <p:nvPr>
            <p:custDataLst>
              <p:tags r:id="rId114"/>
            </p:custDataLst>
          </p:nvPr>
        </p:nvSpPr>
        <p:spPr bwMode="auto">
          <a:xfrm>
            <a:off x="5557838" y="3656013"/>
            <a:ext cx="0" cy="45561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404" name="Line 116"/>
          <p:cNvSpPr>
            <a:spLocks noChangeShapeType="1"/>
          </p:cNvSpPr>
          <p:nvPr>
            <p:custDataLst>
              <p:tags r:id="rId115"/>
            </p:custDataLst>
          </p:nvPr>
        </p:nvSpPr>
        <p:spPr bwMode="auto">
          <a:xfrm>
            <a:off x="5557838" y="4567238"/>
            <a:ext cx="0" cy="45561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405" name="Line 117"/>
          <p:cNvSpPr>
            <a:spLocks noChangeShapeType="1"/>
          </p:cNvSpPr>
          <p:nvPr>
            <p:custDataLst>
              <p:tags r:id="rId116"/>
            </p:custDataLst>
          </p:nvPr>
        </p:nvSpPr>
        <p:spPr bwMode="auto">
          <a:xfrm>
            <a:off x="5557838" y="5478463"/>
            <a:ext cx="0" cy="45561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406" name="Line 118"/>
          <p:cNvSpPr>
            <a:spLocks noChangeShapeType="1"/>
          </p:cNvSpPr>
          <p:nvPr>
            <p:custDataLst>
              <p:tags r:id="rId117"/>
            </p:custDataLst>
          </p:nvPr>
        </p:nvSpPr>
        <p:spPr bwMode="auto">
          <a:xfrm flipH="1">
            <a:off x="5710238" y="1758950"/>
            <a:ext cx="606425" cy="60801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407" name="Line 119"/>
          <p:cNvSpPr>
            <a:spLocks noChangeShapeType="1"/>
          </p:cNvSpPr>
          <p:nvPr>
            <p:custDataLst>
              <p:tags r:id="rId118"/>
            </p:custDataLst>
          </p:nvPr>
        </p:nvSpPr>
        <p:spPr bwMode="auto">
          <a:xfrm>
            <a:off x="5786438" y="1758950"/>
            <a:ext cx="530225" cy="60801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408" name="Oval 120"/>
          <p:cNvSpPr>
            <a:spLocks noChangeArrowheads="1"/>
          </p:cNvSpPr>
          <p:nvPr>
            <p:custDataLst>
              <p:tags r:id="rId119"/>
            </p:custDataLst>
          </p:nvPr>
        </p:nvSpPr>
        <p:spPr bwMode="auto">
          <a:xfrm>
            <a:off x="5330825" y="1379538"/>
            <a:ext cx="455613" cy="455612"/>
          </a:xfrm>
          <a:prstGeom prst="ellipse">
            <a:avLst/>
          </a:prstGeom>
          <a:solidFill>
            <a:schemeClr val="folHlink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b="1"/>
              <a:t>-4</a:t>
            </a:r>
          </a:p>
        </p:txBody>
      </p:sp>
      <p:sp>
        <p:nvSpPr>
          <p:cNvPr id="12409" name="Line 121"/>
          <p:cNvSpPr>
            <a:spLocks noChangeShapeType="1"/>
          </p:cNvSpPr>
          <p:nvPr>
            <p:custDataLst>
              <p:tags r:id="rId120"/>
            </p:custDataLst>
          </p:nvPr>
        </p:nvSpPr>
        <p:spPr bwMode="auto">
          <a:xfrm flipH="1">
            <a:off x="5710238" y="2670175"/>
            <a:ext cx="606425" cy="60801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410" name="Line 122"/>
          <p:cNvSpPr>
            <a:spLocks noChangeShapeType="1"/>
          </p:cNvSpPr>
          <p:nvPr>
            <p:custDataLst>
              <p:tags r:id="rId121"/>
            </p:custDataLst>
          </p:nvPr>
        </p:nvSpPr>
        <p:spPr bwMode="auto">
          <a:xfrm>
            <a:off x="5786438" y="2670175"/>
            <a:ext cx="530225" cy="60801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411" name="Line 123"/>
          <p:cNvSpPr>
            <a:spLocks noChangeShapeType="1"/>
          </p:cNvSpPr>
          <p:nvPr>
            <p:custDataLst>
              <p:tags r:id="rId122"/>
            </p:custDataLst>
          </p:nvPr>
        </p:nvSpPr>
        <p:spPr bwMode="auto">
          <a:xfrm flipH="1">
            <a:off x="5710238" y="3581400"/>
            <a:ext cx="606425" cy="60801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412" name="Line 124"/>
          <p:cNvSpPr>
            <a:spLocks noChangeShapeType="1"/>
          </p:cNvSpPr>
          <p:nvPr>
            <p:custDataLst>
              <p:tags r:id="rId123"/>
            </p:custDataLst>
          </p:nvPr>
        </p:nvSpPr>
        <p:spPr bwMode="auto">
          <a:xfrm>
            <a:off x="5786438" y="3581400"/>
            <a:ext cx="530225" cy="60801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413" name="Line 125"/>
          <p:cNvSpPr>
            <a:spLocks noChangeShapeType="1"/>
          </p:cNvSpPr>
          <p:nvPr>
            <p:custDataLst>
              <p:tags r:id="rId124"/>
            </p:custDataLst>
          </p:nvPr>
        </p:nvSpPr>
        <p:spPr bwMode="auto">
          <a:xfrm flipH="1">
            <a:off x="5710238" y="4491038"/>
            <a:ext cx="606425" cy="60801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414" name="Line 126"/>
          <p:cNvSpPr>
            <a:spLocks noChangeShapeType="1"/>
          </p:cNvSpPr>
          <p:nvPr>
            <p:custDataLst>
              <p:tags r:id="rId125"/>
            </p:custDataLst>
          </p:nvPr>
        </p:nvSpPr>
        <p:spPr bwMode="auto">
          <a:xfrm>
            <a:off x="5786438" y="4491038"/>
            <a:ext cx="530225" cy="60801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415" name="Line 127"/>
          <p:cNvSpPr>
            <a:spLocks noChangeShapeType="1"/>
          </p:cNvSpPr>
          <p:nvPr>
            <p:custDataLst>
              <p:tags r:id="rId126"/>
            </p:custDataLst>
          </p:nvPr>
        </p:nvSpPr>
        <p:spPr bwMode="auto">
          <a:xfrm flipH="1">
            <a:off x="5710238" y="5402263"/>
            <a:ext cx="606425" cy="60801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416" name="Line 128"/>
          <p:cNvSpPr>
            <a:spLocks noChangeShapeType="1"/>
          </p:cNvSpPr>
          <p:nvPr>
            <p:custDataLst>
              <p:tags r:id="rId127"/>
            </p:custDataLst>
          </p:nvPr>
        </p:nvSpPr>
        <p:spPr bwMode="auto">
          <a:xfrm>
            <a:off x="5786438" y="5402263"/>
            <a:ext cx="530225" cy="60801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417" name="Oval 129"/>
          <p:cNvSpPr>
            <a:spLocks noChangeArrowheads="1"/>
          </p:cNvSpPr>
          <p:nvPr>
            <p:custDataLst>
              <p:tags r:id="rId128"/>
            </p:custDataLst>
          </p:nvPr>
        </p:nvSpPr>
        <p:spPr bwMode="auto">
          <a:xfrm>
            <a:off x="6242050" y="2290763"/>
            <a:ext cx="455613" cy="455612"/>
          </a:xfrm>
          <a:prstGeom prst="ellipse">
            <a:avLst/>
          </a:prstGeom>
          <a:solidFill>
            <a:srgbClr val="EAE24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b="1"/>
              <a:t>4</a:t>
            </a:r>
          </a:p>
        </p:txBody>
      </p:sp>
      <p:sp>
        <p:nvSpPr>
          <p:cNvPr id="12418" name="Oval 130"/>
          <p:cNvSpPr>
            <a:spLocks noChangeArrowheads="1"/>
          </p:cNvSpPr>
          <p:nvPr>
            <p:custDataLst>
              <p:tags r:id="rId129"/>
            </p:custDataLst>
          </p:nvPr>
        </p:nvSpPr>
        <p:spPr bwMode="auto">
          <a:xfrm>
            <a:off x="6242050" y="3201988"/>
            <a:ext cx="455613" cy="455612"/>
          </a:xfrm>
          <a:prstGeom prst="ellipse">
            <a:avLst/>
          </a:prstGeom>
          <a:solidFill>
            <a:srgbClr val="CDC417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b="1"/>
              <a:t>3</a:t>
            </a:r>
          </a:p>
        </p:txBody>
      </p:sp>
      <p:sp>
        <p:nvSpPr>
          <p:cNvPr id="12419" name="Oval 131"/>
          <p:cNvSpPr>
            <a:spLocks noChangeArrowheads="1"/>
          </p:cNvSpPr>
          <p:nvPr>
            <p:custDataLst>
              <p:tags r:id="rId130"/>
            </p:custDataLst>
          </p:nvPr>
        </p:nvSpPr>
        <p:spPr bwMode="auto">
          <a:xfrm>
            <a:off x="6242050" y="4111625"/>
            <a:ext cx="455613" cy="455613"/>
          </a:xfrm>
          <a:prstGeom prst="ellipse">
            <a:avLst/>
          </a:prstGeom>
          <a:solidFill>
            <a:schemeClr val="bg2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b="1"/>
              <a:t>-10</a:t>
            </a:r>
          </a:p>
        </p:txBody>
      </p:sp>
      <p:sp>
        <p:nvSpPr>
          <p:cNvPr id="12420" name="Oval 132"/>
          <p:cNvSpPr>
            <a:spLocks noChangeArrowheads="1"/>
          </p:cNvSpPr>
          <p:nvPr>
            <p:custDataLst>
              <p:tags r:id="rId131"/>
            </p:custDataLst>
          </p:nvPr>
        </p:nvSpPr>
        <p:spPr bwMode="auto">
          <a:xfrm>
            <a:off x="6242050" y="5022850"/>
            <a:ext cx="455613" cy="455613"/>
          </a:xfrm>
          <a:prstGeom prst="ellipse">
            <a:avLst/>
          </a:prstGeom>
          <a:solidFill>
            <a:schemeClr val="bg2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b="1"/>
              <a:t>-10</a:t>
            </a:r>
          </a:p>
        </p:txBody>
      </p:sp>
      <p:sp>
        <p:nvSpPr>
          <p:cNvPr id="12421" name="Oval 133"/>
          <p:cNvSpPr>
            <a:spLocks noChangeArrowheads="1"/>
          </p:cNvSpPr>
          <p:nvPr>
            <p:custDataLst>
              <p:tags r:id="rId132"/>
            </p:custDataLst>
          </p:nvPr>
        </p:nvSpPr>
        <p:spPr bwMode="auto">
          <a:xfrm>
            <a:off x="6242050" y="5934075"/>
            <a:ext cx="455613" cy="455613"/>
          </a:xfrm>
          <a:prstGeom prst="ellipse">
            <a:avLst/>
          </a:prstGeom>
          <a:solidFill>
            <a:schemeClr val="bg2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b="1"/>
              <a:t>-10</a:t>
            </a:r>
          </a:p>
        </p:txBody>
      </p:sp>
      <p:sp>
        <p:nvSpPr>
          <p:cNvPr id="12422" name="Line 134"/>
          <p:cNvSpPr>
            <a:spLocks noChangeShapeType="1"/>
          </p:cNvSpPr>
          <p:nvPr>
            <p:custDataLst>
              <p:tags r:id="rId133"/>
            </p:custDataLst>
          </p:nvPr>
        </p:nvSpPr>
        <p:spPr bwMode="auto">
          <a:xfrm>
            <a:off x="6469063" y="1835150"/>
            <a:ext cx="0" cy="45561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423" name="Line 135"/>
          <p:cNvSpPr>
            <a:spLocks noChangeShapeType="1"/>
          </p:cNvSpPr>
          <p:nvPr>
            <p:custDataLst>
              <p:tags r:id="rId134"/>
            </p:custDataLst>
          </p:nvPr>
        </p:nvSpPr>
        <p:spPr bwMode="auto">
          <a:xfrm>
            <a:off x="6469063" y="2746375"/>
            <a:ext cx="0" cy="45561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424" name="Line 136"/>
          <p:cNvSpPr>
            <a:spLocks noChangeShapeType="1"/>
          </p:cNvSpPr>
          <p:nvPr>
            <p:custDataLst>
              <p:tags r:id="rId135"/>
            </p:custDataLst>
          </p:nvPr>
        </p:nvSpPr>
        <p:spPr bwMode="auto">
          <a:xfrm>
            <a:off x="6469063" y="3656013"/>
            <a:ext cx="0" cy="45561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425" name="Line 137"/>
          <p:cNvSpPr>
            <a:spLocks noChangeShapeType="1"/>
          </p:cNvSpPr>
          <p:nvPr>
            <p:custDataLst>
              <p:tags r:id="rId136"/>
            </p:custDataLst>
          </p:nvPr>
        </p:nvSpPr>
        <p:spPr bwMode="auto">
          <a:xfrm>
            <a:off x="6469063" y="4567238"/>
            <a:ext cx="0" cy="45561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426" name="Line 138"/>
          <p:cNvSpPr>
            <a:spLocks noChangeShapeType="1"/>
          </p:cNvSpPr>
          <p:nvPr>
            <p:custDataLst>
              <p:tags r:id="rId137"/>
            </p:custDataLst>
          </p:nvPr>
        </p:nvSpPr>
        <p:spPr bwMode="auto">
          <a:xfrm>
            <a:off x="6469063" y="5478463"/>
            <a:ext cx="0" cy="45561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427" name="Line 139"/>
          <p:cNvSpPr>
            <a:spLocks noChangeShapeType="1"/>
          </p:cNvSpPr>
          <p:nvPr>
            <p:custDataLst>
              <p:tags r:id="rId138"/>
            </p:custDataLst>
          </p:nvPr>
        </p:nvSpPr>
        <p:spPr bwMode="auto">
          <a:xfrm flipH="1">
            <a:off x="6621463" y="1758950"/>
            <a:ext cx="606425" cy="60801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428" name="Line 140"/>
          <p:cNvSpPr>
            <a:spLocks noChangeShapeType="1"/>
          </p:cNvSpPr>
          <p:nvPr>
            <p:custDataLst>
              <p:tags r:id="rId139"/>
            </p:custDataLst>
          </p:nvPr>
        </p:nvSpPr>
        <p:spPr bwMode="auto">
          <a:xfrm>
            <a:off x="6697663" y="1758950"/>
            <a:ext cx="530225" cy="60801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429" name="Oval 141"/>
          <p:cNvSpPr>
            <a:spLocks noChangeArrowheads="1"/>
          </p:cNvSpPr>
          <p:nvPr>
            <p:custDataLst>
              <p:tags r:id="rId140"/>
            </p:custDataLst>
          </p:nvPr>
        </p:nvSpPr>
        <p:spPr bwMode="auto">
          <a:xfrm>
            <a:off x="6242050" y="1379538"/>
            <a:ext cx="455613" cy="455612"/>
          </a:xfrm>
          <a:prstGeom prst="ellipse">
            <a:avLst/>
          </a:prstGeom>
          <a:solidFill>
            <a:srgbClr val="CDC417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b="1"/>
              <a:t>3</a:t>
            </a:r>
          </a:p>
        </p:txBody>
      </p:sp>
      <p:sp>
        <p:nvSpPr>
          <p:cNvPr id="12430" name="Line 142"/>
          <p:cNvSpPr>
            <a:spLocks noChangeShapeType="1"/>
          </p:cNvSpPr>
          <p:nvPr>
            <p:custDataLst>
              <p:tags r:id="rId141"/>
            </p:custDataLst>
          </p:nvPr>
        </p:nvSpPr>
        <p:spPr bwMode="auto">
          <a:xfrm flipH="1">
            <a:off x="6621463" y="2670175"/>
            <a:ext cx="606425" cy="60801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431" name="Line 143"/>
          <p:cNvSpPr>
            <a:spLocks noChangeShapeType="1"/>
          </p:cNvSpPr>
          <p:nvPr>
            <p:custDataLst>
              <p:tags r:id="rId142"/>
            </p:custDataLst>
          </p:nvPr>
        </p:nvSpPr>
        <p:spPr bwMode="auto">
          <a:xfrm>
            <a:off x="6697663" y="2670175"/>
            <a:ext cx="530225" cy="60801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432" name="Line 144"/>
          <p:cNvSpPr>
            <a:spLocks noChangeShapeType="1"/>
          </p:cNvSpPr>
          <p:nvPr>
            <p:custDataLst>
              <p:tags r:id="rId143"/>
            </p:custDataLst>
          </p:nvPr>
        </p:nvSpPr>
        <p:spPr bwMode="auto">
          <a:xfrm flipH="1">
            <a:off x="6621463" y="3581400"/>
            <a:ext cx="606425" cy="60801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433" name="Line 145"/>
          <p:cNvSpPr>
            <a:spLocks noChangeShapeType="1"/>
          </p:cNvSpPr>
          <p:nvPr>
            <p:custDataLst>
              <p:tags r:id="rId144"/>
            </p:custDataLst>
          </p:nvPr>
        </p:nvSpPr>
        <p:spPr bwMode="auto">
          <a:xfrm>
            <a:off x="6697663" y="3581400"/>
            <a:ext cx="530225" cy="60801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434" name="Line 146"/>
          <p:cNvSpPr>
            <a:spLocks noChangeShapeType="1"/>
          </p:cNvSpPr>
          <p:nvPr>
            <p:custDataLst>
              <p:tags r:id="rId145"/>
            </p:custDataLst>
          </p:nvPr>
        </p:nvSpPr>
        <p:spPr bwMode="auto">
          <a:xfrm flipH="1">
            <a:off x="6621463" y="4491038"/>
            <a:ext cx="606425" cy="60801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435" name="Line 147"/>
          <p:cNvSpPr>
            <a:spLocks noChangeShapeType="1"/>
          </p:cNvSpPr>
          <p:nvPr>
            <p:custDataLst>
              <p:tags r:id="rId146"/>
            </p:custDataLst>
          </p:nvPr>
        </p:nvSpPr>
        <p:spPr bwMode="auto">
          <a:xfrm>
            <a:off x="6697663" y="4491038"/>
            <a:ext cx="530225" cy="60801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436" name="Line 148"/>
          <p:cNvSpPr>
            <a:spLocks noChangeShapeType="1"/>
          </p:cNvSpPr>
          <p:nvPr>
            <p:custDataLst>
              <p:tags r:id="rId147"/>
            </p:custDataLst>
          </p:nvPr>
        </p:nvSpPr>
        <p:spPr bwMode="auto">
          <a:xfrm flipH="1">
            <a:off x="6621463" y="5402263"/>
            <a:ext cx="606425" cy="60801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437" name="Line 149"/>
          <p:cNvSpPr>
            <a:spLocks noChangeShapeType="1"/>
          </p:cNvSpPr>
          <p:nvPr>
            <p:custDataLst>
              <p:tags r:id="rId148"/>
            </p:custDataLst>
          </p:nvPr>
        </p:nvSpPr>
        <p:spPr bwMode="auto">
          <a:xfrm>
            <a:off x="6697663" y="5402263"/>
            <a:ext cx="530225" cy="60801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438" name="Oval 150"/>
          <p:cNvSpPr>
            <a:spLocks noChangeArrowheads="1"/>
          </p:cNvSpPr>
          <p:nvPr>
            <p:custDataLst>
              <p:tags r:id="rId149"/>
            </p:custDataLst>
          </p:nvPr>
        </p:nvSpPr>
        <p:spPr bwMode="auto">
          <a:xfrm>
            <a:off x="7151688" y="2290763"/>
            <a:ext cx="455612" cy="455612"/>
          </a:xfrm>
          <a:prstGeom prst="ellipse">
            <a:avLst/>
          </a:prstGeom>
          <a:solidFill>
            <a:srgbClr val="C0C0C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b="1"/>
              <a:t>-3</a:t>
            </a:r>
          </a:p>
        </p:txBody>
      </p:sp>
      <p:sp>
        <p:nvSpPr>
          <p:cNvPr id="12439" name="Oval 151"/>
          <p:cNvSpPr>
            <a:spLocks noChangeArrowheads="1"/>
          </p:cNvSpPr>
          <p:nvPr>
            <p:custDataLst>
              <p:tags r:id="rId150"/>
            </p:custDataLst>
          </p:nvPr>
        </p:nvSpPr>
        <p:spPr bwMode="auto">
          <a:xfrm>
            <a:off x="7151688" y="3201988"/>
            <a:ext cx="455612" cy="455612"/>
          </a:xfrm>
          <a:prstGeom prst="ellipse">
            <a:avLst/>
          </a:prstGeom>
          <a:solidFill>
            <a:schemeClr val="bg2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b="1"/>
              <a:t>-10</a:t>
            </a:r>
          </a:p>
        </p:txBody>
      </p:sp>
      <p:sp>
        <p:nvSpPr>
          <p:cNvPr id="12440" name="Oval 152"/>
          <p:cNvSpPr>
            <a:spLocks noChangeArrowheads="1"/>
          </p:cNvSpPr>
          <p:nvPr>
            <p:custDataLst>
              <p:tags r:id="rId151"/>
            </p:custDataLst>
          </p:nvPr>
        </p:nvSpPr>
        <p:spPr bwMode="auto">
          <a:xfrm>
            <a:off x="7151688" y="4111625"/>
            <a:ext cx="455612" cy="455613"/>
          </a:xfrm>
          <a:prstGeom prst="ellipse">
            <a:avLst/>
          </a:prstGeom>
          <a:solidFill>
            <a:schemeClr val="bg2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b="1"/>
              <a:t>-10</a:t>
            </a:r>
          </a:p>
        </p:txBody>
      </p:sp>
      <p:sp>
        <p:nvSpPr>
          <p:cNvPr id="12441" name="Oval 153"/>
          <p:cNvSpPr>
            <a:spLocks noChangeArrowheads="1"/>
          </p:cNvSpPr>
          <p:nvPr>
            <p:custDataLst>
              <p:tags r:id="rId152"/>
            </p:custDataLst>
          </p:nvPr>
        </p:nvSpPr>
        <p:spPr bwMode="auto">
          <a:xfrm>
            <a:off x="7151688" y="5022850"/>
            <a:ext cx="455612" cy="455613"/>
          </a:xfrm>
          <a:prstGeom prst="ellipse">
            <a:avLst/>
          </a:prstGeom>
          <a:solidFill>
            <a:schemeClr val="bg2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b="1"/>
              <a:t>-10</a:t>
            </a:r>
          </a:p>
        </p:txBody>
      </p:sp>
      <p:sp>
        <p:nvSpPr>
          <p:cNvPr id="12442" name="Oval 154"/>
          <p:cNvSpPr>
            <a:spLocks noChangeArrowheads="1"/>
          </p:cNvSpPr>
          <p:nvPr>
            <p:custDataLst>
              <p:tags r:id="rId153"/>
            </p:custDataLst>
          </p:nvPr>
        </p:nvSpPr>
        <p:spPr bwMode="auto">
          <a:xfrm>
            <a:off x="7151688" y="5934075"/>
            <a:ext cx="455612" cy="455613"/>
          </a:xfrm>
          <a:prstGeom prst="ellipse">
            <a:avLst/>
          </a:prstGeom>
          <a:solidFill>
            <a:schemeClr val="bg2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b="1"/>
              <a:t>-10</a:t>
            </a:r>
          </a:p>
        </p:txBody>
      </p:sp>
      <p:sp>
        <p:nvSpPr>
          <p:cNvPr id="12443" name="Line 155"/>
          <p:cNvSpPr>
            <a:spLocks noChangeShapeType="1"/>
          </p:cNvSpPr>
          <p:nvPr>
            <p:custDataLst>
              <p:tags r:id="rId154"/>
            </p:custDataLst>
          </p:nvPr>
        </p:nvSpPr>
        <p:spPr bwMode="auto">
          <a:xfrm>
            <a:off x="7378700" y="1835150"/>
            <a:ext cx="0" cy="45561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444" name="Line 156"/>
          <p:cNvSpPr>
            <a:spLocks noChangeShapeType="1"/>
          </p:cNvSpPr>
          <p:nvPr>
            <p:custDataLst>
              <p:tags r:id="rId155"/>
            </p:custDataLst>
          </p:nvPr>
        </p:nvSpPr>
        <p:spPr bwMode="auto">
          <a:xfrm>
            <a:off x="7378700" y="2746375"/>
            <a:ext cx="0" cy="45561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445" name="Line 157"/>
          <p:cNvSpPr>
            <a:spLocks noChangeShapeType="1"/>
          </p:cNvSpPr>
          <p:nvPr>
            <p:custDataLst>
              <p:tags r:id="rId156"/>
            </p:custDataLst>
          </p:nvPr>
        </p:nvSpPr>
        <p:spPr bwMode="auto">
          <a:xfrm>
            <a:off x="7378700" y="3656013"/>
            <a:ext cx="0" cy="45561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446" name="Line 158"/>
          <p:cNvSpPr>
            <a:spLocks noChangeShapeType="1"/>
          </p:cNvSpPr>
          <p:nvPr>
            <p:custDataLst>
              <p:tags r:id="rId157"/>
            </p:custDataLst>
          </p:nvPr>
        </p:nvSpPr>
        <p:spPr bwMode="auto">
          <a:xfrm>
            <a:off x="7378700" y="4567238"/>
            <a:ext cx="0" cy="45561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447" name="Line 159"/>
          <p:cNvSpPr>
            <a:spLocks noChangeShapeType="1"/>
          </p:cNvSpPr>
          <p:nvPr>
            <p:custDataLst>
              <p:tags r:id="rId158"/>
            </p:custDataLst>
          </p:nvPr>
        </p:nvSpPr>
        <p:spPr bwMode="auto">
          <a:xfrm>
            <a:off x="7378700" y="5478463"/>
            <a:ext cx="0" cy="45561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448" name="Line 160"/>
          <p:cNvSpPr>
            <a:spLocks noChangeShapeType="1"/>
          </p:cNvSpPr>
          <p:nvPr>
            <p:custDataLst>
              <p:tags r:id="rId159"/>
            </p:custDataLst>
          </p:nvPr>
        </p:nvSpPr>
        <p:spPr bwMode="auto">
          <a:xfrm flipH="1">
            <a:off x="7531100" y="1758950"/>
            <a:ext cx="606425" cy="60801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449" name="Line 161"/>
          <p:cNvSpPr>
            <a:spLocks noChangeShapeType="1"/>
          </p:cNvSpPr>
          <p:nvPr>
            <p:custDataLst>
              <p:tags r:id="rId160"/>
            </p:custDataLst>
          </p:nvPr>
        </p:nvSpPr>
        <p:spPr bwMode="auto">
          <a:xfrm>
            <a:off x="7607300" y="1758950"/>
            <a:ext cx="530225" cy="60801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450" name="Oval 162"/>
          <p:cNvSpPr>
            <a:spLocks noChangeArrowheads="1"/>
          </p:cNvSpPr>
          <p:nvPr>
            <p:custDataLst>
              <p:tags r:id="rId161"/>
            </p:custDataLst>
          </p:nvPr>
        </p:nvSpPr>
        <p:spPr bwMode="auto">
          <a:xfrm>
            <a:off x="7151688" y="1379538"/>
            <a:ext cx="455612" cy="455612"/>
          </a:xfrm>
          <a:prstGeom prst="ellipse">
            <a:avLst/>
          </a:prstGeom>
          <a:solidFill>
            <a:schemeClr val="folHlink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b="1"/>
              <a:t>-1 </a:t>
            </a:r>
          </a:p>
        </p:txBody>
      </p:sp>
      <p:sp>
        <p:nvSpPr>
          <p:cNvPr id="12451" name="Line 163"/>
          <p:cNvSpPr>
            <a:spLocks noChangeShapeType="1"/>
          </p:cNvSpPr>
          <p:nvPr>
            <p:custDataLst>
              <p:tags r:id="rId162"/>
            </p:custDataLst>
          </p:nvPr>
        </p:nvSpPr>
        <p:spPr bwMode="auto">
          <a:xfrm flipH="1">
            <a:off x="7531100" y="2670175"/>
            <a:ext cx="606425" cy="60801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452" name="Line 164"/>
          <p:cNvSpPr>
            <a:spLocks noChangeShapeType="1"/>
          </p:cNvSpPr>
          <p:nvPr>
            <p:custDataLst>
              <p:tags r:id="rId163"/>
            </p:custDataLst>
          </p:nvPr>
        </p:nvSpPr>
        <p:spPr bwMode="auto">
          <a:xfrm>
            <a:off x="7607300" y="2670175"/>
            <a:ext cx="530225" cy="60801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453" name="Line 165"/>
          <p:cNvSpPr>
            <a:spLocks noChangeShapeType="1"/>
          </p:cNvSpPr>
          <p:nvPr>
            <p:custDataLst>
              <p:tags r:id="rId164"/>
            </p:custDataLst>
          </p:nvPr>
        </p:nvSpPr>
        <p:spPr bwMode="auto">
          <a:xfrm flipH="1">
            <a:off x="7531100" y="3581400"/>
            <a:ext cx="606425" cy="60801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454" name="Line 166"/>
          <p:cNvSpPr>
            <a:spLocks noChangeShapeType="1"/>
          </p:cNvSpPr>
          <p:nvPr>
            <p:custDataLst>
              <p:tags r:id="rId165"/>
            </p:custDataLst>
          </p:nvPr>
        </p:nvSpPr>
        <p:spPr bwMode="auto">
          <a:xfrm>
            <a:off x="7607300" y="3581400"/>
            <a:ext cx="530225" cy="60801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455" name="Line 167"/>
          <p:cNvSpPr>
            <a:spLocks noChangeShapeType="1"/>
          </p:cNvSpPr>
          <p:nvPr>
            <p:custDataLst>
              <p:tags r:id="rId166"/>
            </p:custDataLst>
          </p:nvPr>
        </p:nvSpPr>
        <p:spPr bwMode="auto">
          <a:xfrm flipH="1">
            <a:off x="7531100" y="4491038"/>
            <a:ext cx="606425" cy="60801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456" name="Line 168"/>
          <p:cNvSpPr>
            <a:spLocks noChangeShapeType="1"/>
          </p:cNvSpPr>
          <p:nvPr>
            <p:custDataLst>
              <p:tags r:id="rId167"/>
            </p:custDataLst>
          </p:nvPr>
        </p:nvSpPr>
        <p:spPr bwMode="auto">
          <a:xfrm>
            <a:off x="7607300" y="4491038"/>
            <a:ext cx="530225" cy="60801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457" name="Line 169"/>
          <p:cNvSpPr>
            <a:spLocks noChangeShapeType="1"/>
          </p:cNvSpPr>
          <p:nvPr>
            <p:custDataLst>
              <p:tags r:id="rId168"/>
            </p:custDataLst>
          </p:nvPr>
        </p:nvSpPr>
        <p:spPr bwMode="auto">
          <a:xfrm flipH="1">
            <a:off x="7531100" y="5402263"/>
            <a:ext cx="606425" cy="60801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458" name="Line 170"/>
          <p:cNvSpPr>
            <a:spLocks noChangeShapeType="1"/>
          </p:cNvSpPr>
          <p:nvPr>
            <p:custDataLst>
              <p:tags r:id="rId169"/>
            </p:custDataLst>
          </p:nvPr>
        </p:nvSpPr>
        <p:spPr bwMode="auto">
          <a:xfrm>
            <a:off x="7607300" y="5402263"/>
            <a:ext cx="530225" cy="60801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459" name="Oval 171"/>
          <p:cNvSpPr>
            <a:spLocks noChangeArrowheads="1"/>
          </p:cNvSpPr>
          <p:nvPr>
            <p:custDataLst>
              <p:tags r:id="rId170"/>
            </p:custDataLst>
          </p:nvPr>
        </p:nvSpPr>
        <p:spPr bwMode="auto">
          <a:xfrm>
            <a:off x="7986713" y="2290763"/>
            <a:ext cx="455612" cy="455612"/>
          </a:xfrm>
          <a:prstGeom prst="ellipse">
            <a:avLst/>
          </a:prstGeom>
          <a:solidFill>
            <a:schemeClr val="bg2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b="1"/>
              <a:t>-10</a:t>
            </a:r>
          </a:p>
        </p:txBody>
      </p:sp>
      <p:sp>
        <p:nvSpPr>
          <p:cNvPr id="12460" name="Oval 172"/>
          <p:cNvSpPr>
            <a:spLocks noChangeArrowheads="1"/>
          </p:cNvSpPr>
          <p:nvPr>
            <p:custDataLst>
              <p:tags r:id="rId171"/>
            </p:custDataLst>
          </p:nvPr>
        </p:nvSpPr>
        <p:spPr bwMode="auto">
          <a:xfrm>
            <a:off x="7986713" y="3201988"/>
            <a:ext cx="455612" cy="455612"/>
          </a:xfrm>
          <a:prstGeom prst="ellipse">
            <a:avLst/>
          </a:prstGeom>
          <a:solidFill>
            <a:schemeClr val="bg2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b="1"/>
              <a:t>-10</a:t>
            </a:r>
          </a:p>
        </p:txBody>
      </p:sp>
      <p:sp>
        <p:nvSpPr>
          <p:cNvPr id="12461" name="Oval 173"/>
          <p:cNvSpPr>
            <a:spLocks noChangeArrowheads="1"/>
          </p:cNvSpPr>
          <p:nvPr>
            <p:custDataLst>
              <p:tags r:id="rId172"/>
            </p:custDataLst>
          </p:nvPr>
        </p:nvSpPr>
        <p:spPr bwMode="auto">
          <a:xfrm>
            <a:off x="7986713" y="4111625"/>
            <a:ext cx="455612" cy="455613"/>
          </a:xfrm>
          <a:prstGeom prst="ellipse">
            <a:avLst/>
          </a:prstGeom>
          <a:solidFill>
            <a:schemeClr val="bg2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b="1"/>
              <a:t>-10</a:t>
            </a:r>
          </a:p>
        </p:txBody>
      </p:sp>
      <p:sp>
        <p:nvSpPr>
          <p:cNvPr id="12462" name="Oval 174"/>
          <p:cNvSpPr>
            <a:spLocks noChangeArrowheads="1"/>
          </p:cNvSpPr>
          <p:nvPr>
            <p:custDataLst>
              <p:tags r:id="rId173"/>
            </p:custDataLst>
          </p:nvPr>
        </p:nvSpPr>
        <p:spPr bwMode="auto">
          <a:xfrm>
            <a:off x="7986713" y="5022850"/>
            <a:ext cx="455612" cy="455613"/>
          </a:xfrm>
          <a:prstGeom prst="ellipse">
            <a:avLst/>
          </a:prstGeom>
          <a:solidFill>
            <a:schemeClr val="bg2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b="1"/>
              <a:t>-10</a:t>
            </a:r>
          </a:p>
        </p:txBody>
      </p:sp>
      <p:sp>
        <p:nvSpPr>
          <p:cNvPr id="12463" name="Oval 175"/>
          <p:cNvSpPr>
            <a:spLocks noChangeArrowheads="1"/>
          </p:cNvSpPr>
          <p:nvPr>
            <p:custDataLst>
              <p:tags r:id="rId174"/>
            </p:custDataLst>
          </p:nvPr>
        </p:nvSpPr>
        <p:spPr bwMode="auto">
          <a:xfrm>
            <a:off x="7986713" y="5934075"/>
            <a:ext cx="455612" cy="455613"/>
          </a:xfrm>
          <a:prstGeom prst="ellipse">
            <a:avLst/>
          </a:prstGeom>
          <a:solidFill>
            <a:schemeClr val="bg2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b="1"/>
              <a:t>-10</a:t>
            </a:r>
          </a:p>
        </p:txBody>
      </p:sp>
      <p:sp>
        <p:nvSpPr>
          <p:cNvPr id="12464" name="Line 176"/>
          <p:cNvSpPr>
            <a:spLocks noChangeShapeType="1"/>
          </p:cNvSpPr>
          <p:nvPr>
            <p:custDataLst>
              <p:tags r:id="rId175"/>
            </p:custDataLst>
          </p:nvPr>
        </p:nvSpPr>
        <p:spPr bwMode="auto">
          <a:xfrm>
            <a:off x="8213725" y="1835150"/>
            <a:ext cx="0" cy="45561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465" name="Line 177"/>
          <p:cNvSpPr>
            <a:spLocks noChangeShapeType="1"/>
          </p:cNvSpPr>
          <p:nvPr>
            <p:custDataLst>
              <p:tags r:id="rId176"/>
            </p:custDataLst>
          </p:nvPr>
        </p:nvSpPr>
        <p:spPr bwMode="auto">
          <a:xfrm>
            <a:off x="8213725" y="2746375"/>
            <a:ext cx="0" cy="45561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466" name="Line 178"/>
          <p:cNvSpPr>
            <a:spLocks noChangeShapeType="1"/>
          </p:cNvSpPr>
          <p:nvPr>
            <p:custDataLst>
              <p:tags r:id="rId177"/>
            </p:custDataLst>
          </p:nvPr>
        </p:nvSpPr>
        <p:spPr bwMode="auto">
          <a:xfrm>
            <a:off x="8213725" y="3656013"/>
            <a:ext cx="0" cy="45561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467" name="Line 179"/>
          <p:cNvSpPr>
            <a:spLocks noChangeShapeType="1"/>
          </p:cNvSpPr>
          <p:nvPr>
            <p:custDataLst>
              <p:tags r:id="rId178"/>
            </p:custDataLst>
          </p:nvPr>
        </p:nvSpPr>
        <p:spPr bwMode="auto">
          <a:xfrm>
            <a:off x="8213725" y="4567238"/>
            <a:ext cx="0" cy="45561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468" name="Line 180"/>
          <p:cNvSpPr>
            <a:spLocks noChangeShapeType="1"/>
          </p:cNvSpPr>
          <p:nvPr>
            <p:custDataLst>
              <p:tags r:id="rId179"/>
            </p:custDataLst>
          </p:nvPr>
        </p:nvSpPr>
        <p:spPr bwMode="auto">
          <a:xfrm>
            <a:off x="8213725" y="5478463"/>
            <a:ext cx="0" cy="45561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469" name="Oval 181"/>
          <p:cNvSpPr>
            <a:spLocks noChangeArrowheads="1"/>
          </p:cNvSpPr>
          <p:nvPr>
            <p:custDataLst>
              <p:tags r:id="rId180"/>
            </p:custDataLst>
          </p:nvPr>
        </p:nvSpPr>
        <p:spPr bwMode="auto">
          <a:xfrm>
            <a:off x="7986713" y="1379538"/>
            <a:ext cx="455612" cy="455612"/>
          </a:xfrm>
          <a:prstGeom prst="ellipse">
            <a:avLst/>
          </a:prstGeom>
          <a:solidFill>
            <a:schemeClr val="folHlink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b="1"/>
              <a:t>-7</a:t>
            </a:r>
          </a:p>
        </p:txBody>
      </p:sp>
      <p:sp>
        <p:nvSpPr>
          <p:cNvPr id="12470" name="Content Placeholder 182"/>
          <p:cNvSpPr>
            <a:spLocks noGrp="1"/>
          </p:cNvSpPr>
          <p:nvPr>
            <p:ph idx="1"/>
            <p:custDataLst>
              <p:tags r:id="rId181"/>
            </p:custDataLst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2" name="Freeform 1"/>
          <p:cNvSpPr/>
          <p:nvPr/>
        </p:nvSpPr>
        <p:spPr>
          <a:xfrm>
            <a:off x="3979718" y="1111827"/>
            <a:ext cx="4010891" cy="1859586"/>
          </a:xfrm>
          <a:custGeom>
            <a:avLst/>
            <a:gdLst>
              <a:gd name="connsiteX0" fmla="*/ 0 w 4010891"/>
              <a:gd name="connsiteY0" fmla="*/ 72737 h 1859586"/>
              <a:gd name="connsiteX1" fmla="*/ 384464 w 4010891"/>
              <a:gd name="connsiteY1" fmla="*/ 737755 h 1859586"/>
              <a:gd name="connsiteX2" fmla="*/ 1018309 w 4010891"/>
              <a:gd name="connsiteY2" fmla="*/ 1205346 h 1859586"/>
              <a:gd name="connsiteX3" fmla="*/ 1413164 w 4010891"/>
              <a:gd name="connsiteY3" fmla="*/ 1787237 h 1859586"/>
              <a:gd name="connsiteX4" fmla="*/ 1953491 w 4010891"/>
              <a:gd name="connsiteY4" fmla="*/ 1839191 h 1859586"/>
              <a:gd name="connsiteX5" fmla="*/ 2815937 w 4010891"/>
              <a:gd name="connsiteY5" fmla="*/ 1787237 h 1859586"/>
              <a:gd name="connsiteX6" fmla="*/ 3148446 w 4010891"/>
              <a:gd name="connsiteY6" fmla="*/ 1101437 h 1859586"/>
              <a:gd name="connsiteX7" fmla="*/ 3397827 w 4010891"/>
              <a:gd name="connsiteY7" fmla="*/ 924791 h 1859586"/>
              <a:gd name="connsiteX8" fmla="*/ 3709555 w 4010891"/>
              <a:gd name="connsiteY8" fmla="*/ 779318 h 1859586"/>
              <a:gd name="connsiteX9" fmla="*/ 4010891 w 4010891"/>
              <a:gd name="connsiteY9" fmla="*/ 0 h 18595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010891" h="1859586">
                <a:moveTo>
                  <a:pt x="0" y="72737"/>
                </a:moveTo>
                <a:cubicBezTo>
                  <a:pt x="107373" y="310862"/>
                  <a:pt x="214746" y="548987"/>
                  <a:pt x="384464" y="737755"/>
                </a:cubicBezTo>
                <a:cubicBezTo>
                  <a:pt x="554182" y="926523"/>
                  <a:pt x="846859" y="1030432"/>
                  <a:pt x="1018309" y="1205346"/>
                </a:cubicBezTo>
                <a:cubicBezTo>
                  <a:pt x="1189759" y="1380260"/>
                  <a:pt x="1257300" y="1681596"/>
                  <a:pt x="1413164" y="1787237"/>
                </a:cubicBezTo>
                <a:cubicBezTo>
                  <a:pt x="1569028" y="1892878"/>
                  <a:pt x="1719696" y="1839191"/>
                  <a:pt x="1953491" y="1839191"/>
                </a:cubicBezTo>
                <a:cubicBezTo>
                  <a:pt x="2187286" y="1839191"/>
                  <a:pt x="2616778" y="1910196"/>
                  <a:pt x="2815937" y="1787237"/>
                </a:cubicBezTo>
                <a:cubicBezTo>
                  <a:pt x="3015096" y="1664278"/>
                  <a:pt x="3051464" y="1245178"/>
                  <a:pt x="3148446" y="1101437"/>
                </a:cubicBezTo>
                <a:cubicBezTo>
                  <a:pt x="3245428" y="957696"/>
                  <a:pt x="3304309" y="978478"/>
                  <a:pt x="3397827" y="924791"/>
                </a:cubicBezTo>
                <a:cubicBezTo>
                  <a:pt x="3491345" y="871105"/>
                  <a:pt x="3607378" y="933450"/>
                  <a:pt x="3709555" y="779318"/>
                </a:cubicBezTo>
                <a:cubicBezTo>
                  <a:pt x="3811732" y="625186"/>
                  <a:pt x="3911311" y="312593"/>
                  <a:pt x="4010891" y="0"/>
                </a:cubicBezTo>
              </a:path>
            </a:pathLst>
          </a:cu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48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Generalization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sz="half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2800" smtClean="0"/>
              <a:t>Precedence graph G=(V,E)</a:t>
            </a:r>
          </a:p>
          <a:p>
            <a:pPr eaLnBrk="1" hangingPunct="1"/>
            <a:r>
              <a:rPr lang="en-US" altLang="en-US" sz="2800" smtClean="0"/>
              <a:t>Each v in V has a profit p(v)</a:t>
            </a:r>
          </a:p>
          <a:p>
            <a:pPr eaLnBrk="1" hangingPunct="1"/>
            <a:r>
              <a:rPr lang="en-US" altLang="en-US" sz="2800" smtClean="0"/>
              <a:t>A set F is </a:t>
            </a:r>
            <a:r>
              <a:rPr lang="en-US" altLang="en-US" sz="2800" i="1" smtClean="0"/>
              <a:t>feasible </a:t>
            </a:r>
            <a:r>
              <a:rPr lang="en-US" altLang="en-US" sz="2800" smtClean="0"/>
              <a:t>if when w in F, and (v,w) in E, then v in F.</a:t>
            </a:r>
            <a:endParaRPr lang="en-US" altLang="en-US" sz="2800" i="1" smtClean="0"/>
          </a:p>
          <a:p>
            <a:pPr eaLnBrk="1" hangingPunct="1"/>
            <a:r>
              <a:rPr lang="en-US" altLang="en-US" sz="2800" smtClean="0"/>
              <a:t>Find a feasible set to maximize the profit</a:t>
            </a:r>
          </a:p>
        </p:txBody>
      </p:sp>
      <p:sp>
        <p:nvSpPr>
          <p:cNvPr id="13316" name="Oval 5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6089650" y="3125788"/>
            <a:ext cx="455613" cy="455612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b="1"/>
              <a:t>5</a:t>
            </a:r>
          </a:p>
        </p:txBody>
      </p:sp>
      <p:sp>
        <p:nvSpPr>
          <p:cNvPr id="13317" name="Oval 6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7000875" y="4111625"/>
            <a:ext cx="455613" cy="455613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b="1"/>
              <a:t>-10</a:t>
            </a:r>
          </a:p>
        </p:txBody>
      </p:sp>
      <p:sp>
        <p:nvSpPr>
          <p:cNvPr id="13318" name="Oval 11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862638" y="1682750"/>
            <a:ext cx="455612" cy="455613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b="1"/>
              <a:t>6</a:t>
            </a:r>
          </a:p>
        </p:txBody>
      </p:sp>
      <p:sp>
        <p:nvSpPr>
          <p:cNvPr id="13319" name="Oval 14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178425" y="3808413"/>
            <a:ext cx="455613" cy="455612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b="1"/>
              <a:t>-1 </a:t>
            </a:r>
          </a:p>
        </p:txBody>
      </p:sp>
      <p:sp>
        <p:nvSpPr>
          <p:cNvPr id="13320" name="Oval 20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4724400" y="2366963"/>
            <a:ext cx="455613" cy="455612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b="1"/>
              <a:t>-2</a:t>
            </a:r>
          </a:p>
        </p:txBody>
      </p:sp>
      <p:sp>
        <p:nvSpPr>
          <p:cNvPr id="13321" name="Oval 23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7153275" y="2519363"/>
            <a:ext cx="455613" cy="455612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b="1"/>
              <a:t>-3</a:t>
            </a:r>
          </a:p>
        </p:txBody>
      </p:sp>
      <p:sp>
        <p:nvSpPr>
          <p:cNvPr id="13322" name="Oval 24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5786438" y="4946650"/>
            <a:ext cx="455612" cy="455613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b="1"/>
              <a:t>4</a:t>
            </a:r>
          </a:p>
        </p:txBody>
      </p:sp>
      <p:sp>
        <p:nvSpPr>
          <p:cNvPr id="13323" name="Oval 27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7153275" y="1608138"/>
            <a:ext cx="455613" cy="455612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b="1"/>
              <a:t>-4</a:t>
            </a:r>
          </a:p>
        </p:txBody>
      </p:sp>
      <p:sp>
        <p:nvSpPr>
          <p:cNvPr id="13324" name="Line 28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H="1">
            <a:off x="6089650" y="3581400"/>
            <a:ext cx="228600" cy="13652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5" name="Line 29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5483225" y="4264025"/>
            <a:ext cx="379413" cy="682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6" name="Line 30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 flipH="1">
            <a:off x="6242050" y="4567238"/>
            <a:ext cx="909638" cy="5318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7" name="Line 31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>
            <a:off x="6545263" y="3505200"/>
            <a:ext cx="531812" cy="606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8" name="Line 32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 flipH="1">
            <a:off x="7304088" y="3049588"/>
            <a:ext cx="152400" cy="9858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9" name="Line 33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4951413" y="2822575"/>
            <a:ext cx="303212" cy="9858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0" name="Line 34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5178425" y="2746375"/>
            <a:ext cx="911225" cy="5302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1" name="Line 35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 flipH="1">
            <a:off x="5407025" y="2138363"/>
            <a:ext cx="606425" cy="1670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2" name="Line 36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 flipH="1">
            <a:off x="6318250" y="1835150"/>
            <a:ext cx="833438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3" name="Line 37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>
            <a:off x="7380288" y="2062163"/>
            <a:ext cx="0" cy="4556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4" name="Line 38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 flipH="1">
            <a:off x="6469063" y="2822575"/>
            <a:ext cx="682625" cy="3794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5" name="Line 41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 flipH="1">
            <a:off x="6392863" y="1987550"/>
            <a:ext cx="835025" cy="11382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7017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/>
              <a:t>Min cut algorithm for profit maximization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Construct a flow graph where the minimum cut identifies a feasible set that maximizes profit</a:t>
            </a:r>
          </a:p>
        </p:txBody>
      </p:sp>
    </p:spTree>
    <p:extLst>
      <p:ext uri="{BB962C8B-B14F-4D97-AF65-F5344CB8AC3E}">
        <p14:creationId xmlns:p14="http://schemas.microsoft.com/office/powerpoint/2010/main" val="1053744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4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/>
              <a:t>Find a </a:t>
            </a:r>
            <a:r>
              <a:rPr lang="en-US" altLang="en-US" sz="4000" smtClean="0">
                <a:solidFill>
                  <a:srgbClr val="FF0000"/>
                </a:solidFill>
              </a:rPr>
              <a:t>finite</a:t>
            </a:r>
            <a:r>
              <a:rPr lang="en-US" altLang="en-US" sz="4000" smtClean="0"/>
              <a:t> value cut with at least two vertices on each side of the cut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Precedence graph G=(V,E)</a:t>
            </a:r>
          </a:p>
          <a:p>
            <a:pPr eaLnBrk="1" hangingPunct="1"/>
            <a:r>
              <a:rPr lang="en-US" altLang="en-US" dirty="0"/>
              <a:t>Each edge in E has infinite capacity</a:t>
            </a:r>
          </a:p>
          <a:p>
            <a:pPr eaLnBrk="1" hangingPunct="1"/>
            <a:r>
              <a:rPr lang="en-US" altLang="en-US" dirty="0"/>
              <a:t>Add vertices s, t</a:t>
            </a:r>
          </a:p>
          <a:p>
            <a:pPr eaLnBrk="1" hangingPunct="1"/>
            <a:r>
              <a:rPr lang="en-US" altLang="en-US" dirty="0"/>
              <a:t>Each vertex in V is attached to s and t with finite capacity edges</a:t>
            </a:r>
          </a:p>
          <a:p>
            <a:endParaRPr lang="en-US" dirty="0"/>
          </a:p>
        </p:txBody>
      </p:sp>
      <p:sp>
        <p:nvSpPr>
          <p:cNvPr id="16387" name="Oval 17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6470345" y="1531625"/>
            <a:ext cx="455613" cy="455613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b="1"/>
              <a:t>s</a:t>
            </a:r>
          </a:p>
        </p:txBody>
      </p:sp>
      <p:sp>
        <p:nvSpPr>
          <p:cNvPr id="16388" name="Oval 18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6544958" y="5933763"/>
            <a:ext cx="455612" cy="45561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b="1"/>
              <a:t>t </a:t>
            </a:r>
          </a:p>
        </p:txBody>
      </p:sp>
      <p:sp>
        <p:nvSpPr>
          <p:cNvPr id="16389" name="Oval 19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7000570" y="4339913"/>
            <a:ext cx="455613" cy="45561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b="1"/>
              <a:t> </a:t>
            </a:r>
          </a:p>
        </p:txBody>
      </p:sp>
      <p:sp>
        <p:nvSpPr>
          <p:cNvPr id="16390" name="Oval 20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7229170" y="2746063"/>
            <a:ext cx="455613" cy="45561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b="1"/>
              <a:t> </a:t>
            </a:r>
          </a:p>
        </p:txBody>
      </p:sp>
      <p:sp>
        <p:nvSpPr>
          <p:cNvPr id="16391" name="Oval 21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559120" y="4416113"/>
            <a:ext cx="455613" cy="45561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b="1"/>
              <a:t>  </a:t>
            </a:r>
          </a:p>
        </p:txBody>
      </p:sp>
      <p:sp>
        <p:nvSpPr>
          <p:cNvPr id="16392" name="Oval 22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5711520" y="2669863"/>
            <a:ext cx="455613" cy="45561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b="1"/>
              <a:t> </a:t>
            </a:r>
          </a:p>
        </p:txBody>
      </p:sp>
      <p:sp>
        <p:nvSpPr>
          <p:cNvPr id="16393" name="Oval 23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8215008" y="3733488"/>
            <a:ext cx="455612" cy="45561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b="1"/>
              <a:t> </a:t>
            </a:r>
          </a:p>
        </p:txBody>
      </p:sp>
      <p:sp>
        <p:nvSpPr>
          <p:cNvPr id="16394" name="Line 24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7608583" y="3125475"/>
            <a:ext cx="606425" cy="682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5" name="Line 25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V="1">
            <a:off x="7456183" y="4036700"/>
            <a:ext cx="758825" cy="4556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6" name="Line 26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V="1">
            <a:off x="6014733" y="4566925"/>
            <a:ext cx="985837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7" name="Line 27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6546545" y="3960500"/>
            <a:ext cx="454025" cy="4556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8" name="Line 28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6241745" y="2898463"/>
            <a:ext cx="911225" cy="76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9" name="Oval 29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6167133" y="3504888"/>
            <a:ext cx="455612" cy="45561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b="1"/>
              <a:t> </a:t>
            </a:r>
          </a:p>
        </p:txBody>
      </p:sp>
      <p:sp>
        <p:nvSpPr>
          <p:cNvPr id="16400" name="Line 30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6014733" y="3125475"/>
            <a:ext cx="227012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1" name="Oval 31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4647895" y="3581088"/>
            <a:ext cx="455613" cy="45561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b="1"/>
              <a:t>  </a:t>
            </a:r>
          </a:p>
        </p:txBody>
      </p:sp>
      <p:sp>
        <p:nvSpPr>
          <p:cNvPr id="16402" name="Line 32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 flipV="1">
            <a:off x="5027308" y="3049275"/>
            <a:ext cx="758825" cy="6080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3" name="Line 33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5103508" y="3960500"/>
            <a:ext cx="455612" cy="5318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4" name="Line 34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 flipH="1">
            <a:off x="6014733" y="1987238"/>
            <a:ext cx="530225" cy="684212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5" name="Line 35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>
            <a:off x="6773558" y="1987238"/>
            <a:ext cx="530225" cy="758825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6" name="Line 36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>
            <a:off x="6697358" y="1987238"/>
            <a:ext cx="531812" cy="2352675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7" name="Line 37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 flipH="1">
            <a:off x="6470345" y="1987238"/>
            <a:ext cx="150813" cy="1443037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8" name="Line 38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 flipH="1">
            <a:off x="4951108" y="1987238"/>
            <a:ext cx="1519237" cy="151765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9" name="Line 39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 flipH="1">
            <a:off x="5862333" y="1987238"/>
            <a:ext cx="682625" cy="2352675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10" name="Line 40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>
            <a:off x="6924370" y="1911038"/>
            <a:ext cx="1366838" cy="182245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11" name="Line 41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>
            <a:off x="5938533" y="3125475"/>
            <a:ext cx="758825" cy="2808288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12" name="Line 42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 flipH="1">
            <a:off x="6849758" y="3201675"/>
            <a:ext cx="530225" cy="2732088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13" name="Line 43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 flipH="1">
            <a:off x="6924370" y="4189100"/>
            <a:ext cx="1443038" cy="1744663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14" name="Line 44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 flipH="1">
            <a:off x="6849758" y="4776475"/>
            <a:ext cx="342900" cy="1157288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15" name="Line 45"/>
          <p:cNvSpPr>
            <a:spLocks noChangeShapeType="1"/>
          </p:cNvSpPr>
          <p:nvPr>
            <p:custDataLst>
              <p:tags r:id="rId30"/>
            </p:custDataLst>
          </p:nvPr>
        </p:nvSpPr>
        <p:spPr bwMode="auto">
          <a:xfrm>
            <a:off x="6317945" y="3960500"/>
            <a:ext cx="455613" cy="1897063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16" name="Line 46"/>
          <p:cNvSpPr>
            <a:spLocks noChangeShapeType="1"/>
          </p:cNvSpPr>
          <p:nvPr>
            <p:custDataLst>
              <p:tags r:id="rId31"/>
            </p:custDataLst>
          </p:nvPr>
        </p:nvSpPr>
        <p:spPr bwMode="auto">
          <a:xfrm>
            <a:off x="4951108" y="4036700"/>
            <a:ext cx="1593850" cy="1973263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17" name="Line 47"/>
          <p:cNvSpPr>
            <a:spLocks noChangeShapeType="1"/>
          </p:cNvSpPr>
          <p:nvPr>
            <p:custDataLst>
              <p:tags r:id="rId32"/>
            </p:custDataLst>
          </p:nvPr>
        </p:nvSpPr>
        <p:spPr bwMode="auto">
          <a:xfrm>
            <a:off x="5938533" y="4871725"/>
            <a:ext cx="606425" cy="1062038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18" name="Line 51"/>
          <p:cNvSpPr>
            <a:spLocks noChangeShapeType="1"/>
          </p:cNvSpPr>
          <p:nvPr>
            <p:custDataLst>
              <p:tags r:id="rId33"/>
            </p:custDataLst>
          </p:nvPr>
        </p:nvSpPr>
        <p:spPr bwMode="auto">
          <a:xfrm>
            <a:off x="7513090" y="5467038"/>
            <a:ext cx="692150" cy="63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19" name="Line 52"/>
          <p:cNvSpPr>
            <a:spLocks noChangeShapeType="1"/>
          </p:cNvSpPr>
          <p:nvPr>
            <p:custDataLst>
              <p:tags r:id="rId34"/>
            </p:custDataLst>
          </p:nvPr>
        </p:nvSpPr>
        <p:spPr bwMode="auto">
          <a:xfrm flipV="1">
            <a:off x="7513090" y="5889313"/>
            <a:ext cx="692150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20" name="Line 53"/>
          <p:cNvSpPr>
            <a:spLocks noChangeShapeType="1"/>
          </p:cNvSpPr>
          <p:nvPr>
            <p:custDataLst>
              <p:tags r:id="rId35"/>
            </p:custDataLst>
          </p:nvPr>
        </p:nvSpPr>
        <p:spPr bwMode="auto">
          <a:xfrm>
            <a:off x="7513090" y="6119500"/>
            <a:ext cx="690563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21" name="Text Box 54"/>
          <p:cNvSpPr txBox="1"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8215250" y="5327040"/>
            <a:ext cx="78263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Infinite</a:t>
            </a:r>
          </a:p>
        </p:txBody>
      </p:sp>
      <p:sp>
        <p:nvSpPr>
          <p:cNvPr id="16422" name="Text Box 55"/>
          <p:cNvSpPr txBox="1">
            <a:spLocks noChangeArrowheads="1"/>
          </p:cNvSpPr>
          <p:nvPr>
            <p:custDataLst>
              <p:tags r:id="rId37"/>
            </p:custDataLst>
          </p:nvPr>
        </p:nvSpPr>
        <p:spPr bwMode="auto">
          <a:xfrm>
            <a:off x="8229537" y="5879490"/>
            <a:ext cx="6794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Finite</a:t>
            </a:r>
          </a:p>
        </p:txBody>
      </p:sp>
    </p:spTree>
    <p:extLst>
      <p:ext uri="{BB962C8B-B14F-4D97-AF65-F5344CB8AC3E}">
        <p14:creationId xmlns:p14="http://schemas.microsoft.com/office/powerpoint/2010/main" val="457148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/>
              <a:t>The sink side of a finite cut is a feasible set</a:t>
            </a:r>
          </a:p>
        </p:txBody>
      </p:sp>
      <p:sp>
        <p:nvSpPr>
          <p:cNvPr id="17411" name="Rectangle 4"/>
          <p:cNvSpPr>
            <a:spLocks noGrp="1" noChangeArrowheads="1"/>
          </p:cNvSpPr>
          <p:nvPr>
            <p:ph type="body" sz="half" idx="1"/>
            <p:custDataLst>
              <p:tags r:id="rId2"/>
            </p:custDataLst>
          </p:nvPr>
        </p:nvSpPr>
        <p:spPr>
          <a:xfrm>
            <a:off x="457199" y="1600200"/>
            <a:ext cx="4190695" cy="4525963"/>
          </a:xfrm>
        </p:spPr>
        <p:txBody>
          <a:bodyPr/>
          <a:lstStyle/>
          <a:p>
            <a:pPr eaLnBrk="1" hangingPunct="1"/>
            <a:r>
              <a:rPr lang="en-US" altLang="en-US" sz="2800" dirty="0" smtClean="0"/>
              <a:t>No edges permitted from S to T</a:t>
            </a:r>
          </a:p>
          <a:p>
            <a:pPr eaLnBrk="1" hangingPunct="1"/>
            <a:r>
              <a:rPr lang="en-US" altLang="en-US" sz="2800" dirty="0" smtClean="0"/>
              <a:t>If a vertex is in T, all of its ancestors are in T</a:t>
            </a:r>
          </a:p>
        </p:txBody>
      </p:sp>
      <p:sp>
        <p:nvSpPr>
          <p:cNvPr id="17412" name="Oval 6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7075488" y="4187825"/>
            <a:ext cx="455612" cy="455613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b="1"/>
              <a:t> </a:t>
            </a:r>
          </a:p>
        </p:txBody>
      </p:sp>
      <p:sp>
        <p:nvSpPr>
          <p:cNvPr id="17413" name="Oval 7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7304088" y="2593975"/>
            <a:ext cx="455612" cy="455613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b="1"/>
              <a:t> </a:t>
            </a:r>
          </a:p>
        </p:txBody>
      </p:sp>
      <p:sp>
        <p:nvSpPr>
          <p:cNvPr id="17414" name="Oval 8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634038" y="4264025"/>
            <a:ext cx="455612" cy="455613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b="1"/>
              <a:t>  </a:t>
            </a:r>
          </a:p>
        </p:txBody>
      </p:sp>
      <p:sp>
        <p:nvSpPr>
          <p:cNvPr id="17415" name="Oval 9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786438" y="2517775"/>
            <a:ext cx="455612" cy="455613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b="1"/>
              <a:t> </a:t>
            </a:r>
          </a:p>
        </p:txBody>
      </p:sp>
      <p:sp>
        <p:nvSpPr>
          <p:cNvPr id="17416" name="Oval 10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8289925" y="3581400"/>
            <a:ext cx="455613" cy="455613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b="1"/>
              <a:t> </a:t>
            </a:r>
          </a:p>
        </p:txBody>
      </p:sp>
      <p:sp>
        <p:nvSpPr>
          <p:cNvPr id="17417" name="Line 11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7683500" y="2973388"/>
            <a:ext cx="606425" cy="682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8" name="Line 12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 flipV="1">
            <a:off x="7531100" y="3884613"/>
            <a:ext cx="758825" cy="4556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9" name="Line 13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V="1">
            <a:off x="6089650" y="4414838"/>
            <a:ext cx="985838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0" name="Line 14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6621463" y="3808413"/>
            <a:ext cx="454025" cy="4556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1" name="Line 15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6316663" y="2746375"/>
            <a:ext cx="911225" cy="76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2" name="Oval 16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6242050" y="3352800"/>
            <a:ext cx="455613" cy="455613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b="1"/>
              <a:t> </a:t>
            </a:r>
          </a:p>
        </p:txBody>
      </p:sp>
      <p:sp>
        <p:nvSpPr>
          <p:cNvPr id="17423" name="Line 17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>
            <a:off x="6089650" y="2973388"/>
            <a:ext cx="227013" cy="379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4" name="Oval 18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4722813" y="3429000"/>
            <a:ext cx="455612" cy="455613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b="1"/>
              <a:t>  </a:t>
            </a:r>
          </a:p>
        </p:txBody>
      </p:sp>
      <p:sp>
        <p:nvSpPr>
          <p:cNvPr id="17425" name="Line 19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 flipV="1">
            <a:off x="5102225" y="2897188"/>
            <a:ext cx="758825" cy="6080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6" name="Line 20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5178425" y="3808413"/>
            <a:ext cx="455613" cy="5318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5814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3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10356</TotalTime>
  <Words>1276</Words>
  <Application>Microsoft Office PowerPoint</Application>
  <PresentationFormat>On-screen Show (4:3)</PresentationFormat>
  <Paragraphs>310</Paragraphs>
  <Slides>32</Slides>
  <Notes>18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4" baseType="lpstr">
      <vt:lpstr>1_Default Design</vt:lpstr>
      <vt:lpstr>Equation</vt:lpstr>
      <vt:lpstr>CSE 421 Algorithms</vt:lpstr>
      <vt:lpstr>Today’s topics</vt:lpstr>
      <vt:lpstr>Application of Min-cut</vt:lpstr>
      <vt:lpstr>Open Pit Mining</vt:lpstr>
      <vt:lpstr>Determine an optimal mine </vt:lpstr>
      <vt:lpstr>Generalization</vt:lpstr>
      <vt:lpstr>Min cut algorithm for profit maximization</vt:lpstr>
      <vt:lpstr>Find a finite value cut with at least two vertices on each side of the cut</vt:lpstr>
      <vt:lpstr>The sink side of a finite cut is a feasible set</vt:lpstr>
      <vt:lpstr>Setting the costs</vt:lpstr>
      <vt:lpstr>Minimum cut gives optimal solution Why?</vt:lpstr>
      <vt:lpstr>Computing the Profit</vt:lpstr>
      <vt:lpstr>Express Cap(S,T) in terms of B, C, Cost(T), Benefit(T), and Profit(T)</vt:lpstr>
      <vt:lpstr>NP Completeness</vt:lpstr>
      <vt:lpstr>Algorithms vs. Lower bounds</vt:lpstr>
      <vt:lpstr>Theory of NP Completeness</vt:lpstr>
      <vt:lpstr>The Universe</vt:lpstr>
      <vt:lpstr>Polynomial Time </vt:lpstr>
      <vt:lpstr>Decision Problems</vt:lpstr>
      <vt:lpstr>Definition of P</vt:lpstr>
      <vt:lpstr>What is NP?</vt:lpstr>
      <vt:lpstr>Certificate examples</vt:lpstr>
      <vt:lpstr>Certifiers and Certificates:   3-Satisfiability</vt:lpstr>
      <vt:lpstr>Certifiers and Certificates:  Hamiltonian Cycle</vt:lpstr>
      <vt:lpstr>Polynomial time reductions</vt:lpstr>
      <vt:lpstr>Lemma</vt:lpstr>
      <vt:lpstr>Lemma</vt:lpstr>
      <vt:lpstr>NP-Completeness</vt:lpstr>
      <vt:lpstr>Cook’s Theorem</vt:lpstr>
      <vt:lpstr>Garey and Johnson</vt:lpstr>
      <vt:lpstr>History</vt:lpstr>
      <vt:lpstr>Populating the NP-Completeness Universe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Richard</dc:creator>
  <cp:lastModifiedBy>Richard Anderson</cp:lastModifiedBy>
  <cp:revision>102</cp:revision>
  <dcterms:created xsi:type="dcterms:W3CDTF">1601-01-01T00:00:00Z</dcterms:created>
  <dcterms:modified xsi:type="dcterms:W3CDTF">2015-12-03T00:54:48Z</dcterms:modified>
</cp:coreProperties>
</file>