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notesSlides/notesSlide2.xml" ContentType="application/vnd.openxmlformats-officedocument.presentationml.notesSlide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notesSlides/notesSlide3.xml" ContentType="application/vnd.openxmlformats-officedocument.presentationml.notesSlide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notesSlides/notesSlide4.xml" ContentType="application/vnd.openxmlformats-officedocument.presentationml.notesSlide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notesSlides/notesSlide5.xml" ContentType="application/vnd.openxmlformats-officedocument.presentationml.notesSlide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notesSlides/notesSlide6.xml" ContentType="application/vnd.openxmlformats-officedocument.presentationml.notesSlide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notesSlides/notesSlide7.xml" ContentType="application/vnd.openxmlformats-officedocument.presentationml.notesSlide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notesSlides/notesSlide8.xml" ContentType="application/vnd.openxmlformats-officedocument.presentationml.notesSlide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notesSlides/notesSlide9.xml" ContentType="application/vnd.openxmlformats-officedocument.presentationml.notesSlide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notesSlides/notesSlide10.xml" ContentType="application/vnd.openxmlformats-officedocument.presentationml.notesSlide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notesSlides/notesSlide11.xml" ContentType="application/vnd.openxmlformats-officedocument.presentationml.notesSlide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notesSlides/notesSlide12.xml" ContentType="application/vnd.openxmlformats-officedocument.presentationml.notesSlide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notesSlides/notesSlide13.xml" ContentType="application/vnd.openxmlformats-officedocument.presentationml.notesSlide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notesSlides/notesSlide14.xml" ContentType="application/vnd.openxmlformats-officedocument.presentationml.notesSlide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notesSlides/notesSlide15.xml" ContentType="application/vnd.openxmlformats-officedocument.presentationml.notesSlide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notesSlides/notesSlide16.xml" ContentType="application/vnd.openxmlformats-officedocument.presentationml.notesSlide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notesSlides/notesSlide17.xml" ContentType="application/vnd.openxmlformats-officedocument.presentationml.notesSlide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2"/>
  </p:notesMasterIdLst>
  <p:handoutMasterIdLst>
    <p:handoutMasterId r:id="rId33"/>
  </p:handoutMasterIdLst>
  <p:sldIdLst>
    <p:sldId id="256" r:id="rId2"/>
    <p:sldId id="390" r:id="rId3"/>
    <p:sldId id="391" r:id="rId4"/>
    <p:sldId id="393" r:id="rId5"/>
    <p:sldId id="394" r:id="rId6"/>
    <p:sldId id="395" r:id="rId7"/>
    <p:sldId id="396" r:id="rId8"/>
    <p:sldId id="397" r:id="rId9"/>
    <p:sldId id="398" r:id="rId10"/>
    <p:sldId id="399" r:id="rId11"/>
    <p:sldId id="400" r:id="rId12"/>
    <p:sldId id="401" r:id="rId13"/>
    <p:sldId id="402" r:id="rId14"/>
    <p:sldId id="383" r:id="rId15"/>
    <p:sldId id="332" r:id="rId16"/>
    <p:sldId id="384" r:id="rId17"/>
    <p:sldId id="385" r:id="rId18"/>
    <p:sldId id="386" r:id="rId19"/>
    <p:sldId id="365" r:id="rId20"/>
    <p:sldId id="366" r:id="rId21"/>
    <p:sldId id="368" r:id="rId22"/>
    <p:sldId id="382" r:id="rId23"/>
    <p:sldId id="369" r:id="rId24"/>
    <p:sldId id="370" r:id="rId25"/>
    <p:sldId id="371" r:id="rId26"/>
    <p:sldId id="367" r:id="rId27"/>
    <p:sldId id="372" r:id="rId28"/>
    <p:sldId id="387" r:id="rId29"/>
    <p:sldId id="388" r:id="rId30"/>
    <p:sldId id="389" r:id="rId31"/>
  </p:sldIdLst>
  <p:sldSz cx="9144000" cy="6858000" type="screen4x3"/>
  <p:notesSz cx="7315200" cy="9601200"/>
  <p:custDataLst>
    <p:tags r:id="rId3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F0066"/>
    <a:srgbClr val="66FF66"/>
    <a:srgbClr val="FFFF99"/>
    <a:srgbClr val="CCFF99"/>
    <a:srgbClr val="0000FF"/>
    <a:srgbClr val="FFFF66"/>
    <a:srgbClr val="D9ED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3" autoAdjust="0"/>
    <p:restoredTop sz="94660"/>
  </p:normalViewPr>
  <p:slideViewPr>
    <p:cSldViewPr>
      <p:cViewPr varScale="1">
        <p:scale>
          <a:sx n="105" d="100"/>
          <a:sy n="105" d="100"/>
        </p:scale>
        <p:origin x="-10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fld id="{4273324D-F3C1-49D6-B862-8F8919D287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101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2BD7890-3F0E-4F82-A7BF-1DAD8B8DAFDB}" type="datetimeFigureOut">
              <a:rPr lang="en-US"/>
              <a:pPr>
                <a:defRPr/>
              </a:pPr>
              <a:t>11/20/2015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572393-3CC0-4E24-992D-0024EC9596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84040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6A70976-32B8-48D3-A8D5-608E62F5E02C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5649804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E4A9F93-9EF5-4326-BA90-6E27F322A662}" type="slidenum">
              <a:rPr lang="en-US" altLang="en-US" sz="1200"/>
              <a:pPr eaLnBrk="1" hangingPunct="1"/>
              <a:t>22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4864194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3F284D5-72B8-4B39-83ED-92FD2C46763E}" type="slidenum">
              <a:rPr lang="en-US" altLang="en-US" sz="1200"/>
              <a:pPr eaLnBrk="1" hangingPunct="1"/>
              <a:t>23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1361960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974D3E3-5DED-4B22-BB10-BBD26CFB3F32}" type="slidenum">
              <a:rPr lang="en-US" altLang="en-US" sz="1200"/>
              <a:pPr eaLnBrk="1" hangingPunct="1"/>
              <a:t>24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3158958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BC260A6-7BC1-4DD6-9577-06ADDD211ECF}" type="slidenum">
              <a:rPr lang="en-US" altLang="en-US" sz="1200"/>
              <a:pPr eaLnBrk="1" hangingPunct="1"/>
              <a:t>25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1315856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D19F87D-FCE7-4FF9-B74B-C74E4CF85BE2}" type="slidenum">
              <a:rPr lang="en-US" altLang="en-US" sz="1200"/>
              <a:pPr eaLnBrk="1" hangingPunct="1"/>
              <a:t>26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4695276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B6837A9-F82B-405E-8E51-E15EBB30EBDD}" type="slidenum">
              <a:rPr lang="en-US" altLang="en-US" sz="1200"/>
              <a:pPr eaLnBrk="1" hangingPunct="1"/>
              <a:t>27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6526739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EEDDB7-9559-4D71-92FF-92B65EF6C395}" type="slidenum">
              <a:rPr lang="en-US" altLang="en-US" sz="1200"/>
              <a:pPr eaLnBrk="1" hangingPunct="1"/>
              <a:t>28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2065337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CC211AF-D646-453E-9409-5435AD672397}" type="slidenum">
              <a:rPr lang="en-US" altLang="en-US" sz="1200"/>
              <a:pPr eaLnBrk="1" hangingPunct="1"/>
              <a:t>29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753417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39D1E0A-68A8-4F12-B9C4-B767E52364B2}" type="slidenum">
              <a:rPr lang="en-US" altLang="en-US" sz="1200"/>
              <a:pPr eaLnBrk="1" hangingPunct="1"/>
              <a:t>30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671602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6D3C0CD-2D9C-4300-91C1-B7B57A63A6D1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75051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42B3997-D5D2-49E0-B0E1-E8F14E85D917}" type="slidenum">
              <a:rPr lang="en-US" altLang="en-US" sz="1200"/>
              <a:pPr eaLnBrk="1" hangingPunct="1"/>
              <a:t>15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571699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6D5583D-4959-4528-9BE1-A344178A7607}" type="slidenum">
              <a:rPr lang="en-US" altLang="en-US" sz="1200"/>
              <a:pPr eaLnBrk="1" hangingPunct="1"/>
              <a:t>16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31294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A294000-9D78-4B69-8A67-7B7CD859C2B1}" type="slidenum">
              <a:rPr lang="en-US" altLang="en-US" sz="1200"/>
              <a:pPr eaLnBrk="1" hangingPunct="1"/>
              <a:t>17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683899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B22B719-BD94-4AAA-BB19-0878F244D98F}" type="slidenum">
              <a:rPr lang="en-US" altLang="en-US" sz="1200"/>
              <a:pPr eaLnBrk="1" hangingPunct="1"/>
              <a:t>18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8368102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5E11539-BBE2-4A1E-8392-E34871EB2660}" type="slidenum">
              <a:rPr lang="en-US" altLang="en-US" sz="1200"/>
              <a:pPr eaLnBrk="1" hangingPunct="1"/>
              <a:t>19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587250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AD0579A-908F-449D-BB11-427877B82BA1}" type="slidenum">
              <a:rPr lang="en-US" altLang="en-US" sz="1200"/>
              <a:pPr eaLnBrk="1" hangingPunct="1"/>
              <a:t>20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2949970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0FC6705-44CA-4792-B794-3CA773B091D9}" type="slidenum">
              <a:rPr lang="en-US" altLang="en-US" sz="1200"/>
              <a:pPr eaLnBrk="1" hangingPunct="1"/>
              <a:t>21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997469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4BF6BF-0E64-4F06-98C5-59D792E5F8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9721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072262-9E9E-4D84-91B8-6EAF049E5B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624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7B6A4-E4FA-48D0-B30C-9E84342A2C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5218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BE66A-1032-427F-95C0-6D3D38C6D1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4937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850D38-7A81-4D65-970D-7445CAAEF4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042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A307C7-2096-4F76-9663-5A7FE8E868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8233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4DFDFF-3898-4CE2-A644-BB3F2047C7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1543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0F5047-B090-4083-901D-1056799780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4806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F5CA98-A955-4E9D-A169-2C4775D8F3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190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7929A2-D6B8-4333-81BF-BBF06D7337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718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E8A4B2-2017-4BA6-B326-DAA5EF62F1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3634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FDF454-267D-4E17-A551-3452AD1206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462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B48C666-F1A7-4763-9ECE-56CD63A7D3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13" Type="http://schemas.openxmlformats.org/officeDocument/2006/relationships/tags" Target="../tags/tag32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12" Type="http://schemas.openxmlformats.org/officeDocument/2006/relationships/tags" Target="../tags/tag31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11" Type="http://schemas.openxmlformats.org/officeDocument/2006/relationships/tags" Target="../tags/tag30.xml"/><Relationship Id="rId5" Type="http://schemas.openxmlformats.org/officeDocument/2006/relationships/tags" Target="../tags/tag24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29.xml"/><Relationship Id="rId4" Type="http://schemas.openxmlformats.org/officeDocument/2006/relationships/tags" Target="../tags/tag23.xml"/><Relationship Id="rId9" Type="http://schemas.openxmlformats.org/officeDocument/2006/relationships/tags" Target="../tags/tag28.xml"/><Relationship Id="rId14" Type="http://schemas.openxmlformats.org/officeDocument/2006/relationships/tags" Target="../tags/tag3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.xml"/><Relationship Id="rId1" Type="http://schemas.openxmlformats.org/officeDocument/2006/relationships/tags" Target="../tags/tag3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43.xml"/><Relationship Id="rId13" Type="http://schemas.openxmlformats.org/officeDocument/2006/relationships/tags" Target="../tags/tag48.xml"/><Relationship Id="rId18" Type="http://schemas.openxmlformats.org/officeDocument/2006/relationships/tags" Target="../tags/tag53.xml"/><Relationship Id="rId3" Type="http://schemas.openxmlformats.org/officeDocument/2006/relationships/tags" Target="../tags/tag38.xml"/><Relationship Id="rId21" Type="http://schemas.openxmlformats.org/officeDocument/2006/relationships/tags" Target="../tags/tag56.xml"/><Relationship Id="rId7" Type="http://schemas.openxmlformats.org/officeDocument/2006/relationships/tags" Target="../tags/tag42.xml"/><Relationship Id="rId12" Type="http://schemas.openxmlformats.org/officeDocument/2006/relationships/tags" Target="../tags/tag47.xml"/><Relationship Id="rId17" Type="http://schemas.openxmlformats.org/officeDocument/2006/relationships/tags" Target="../tags/tag52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37.xml"/><Relationship Id="rId16" Type="http://schemas.openxmlformats.org/officeDocument/2006/relationships/tags" Target="../tags/tag51.xml"/><Relationship Id="rId20" Type="http://schemas.openxmlformats.org/officeDocument/2006/relationships/tags" Target="../tags/tag55.xml"/><Relationship Id="rId1" Type="http://schemas.openxmlformats.org/officeDocument/2006/relationships/tags" Target="../tags/tag36.xml"/><Relationship Id="rId6" Type="http://schemas.openxmlformats.org/officeDocument/2006/relationships/tags" Target="../tags/tag41.xml"/><Relationship Id="rId11" Type="http://schemas.openxmlformats.org/officeDocument/2006/relationships/tags" Target="../tags/tag46.xml"/><Relationship Id="rId24" Type="http://schemas.openxmlformats.org/officeDocument/2006/relationships/tags" Target="../tags/tag59.xml"/><Relationship Id="rId5" Type="http://schemas.openxmlformats.org/officeDocument/2006/relationships/tags" Target="../tags/tag40.xml"/><Relationship Id="rId15" Type="http://schemas.openxmlformats.org/officeDocument/2006/relationships/tags" Target="../tags/tag50.xml"/><Relationship Id="rId23" Type="http://schemas.openxmlformats.org/officeDocument/2006/relationships/tags" Target="../tags/tag58.xml"/><Relationship Id="rId10" Type="http://schemas.openxmlformats.org/officeDocument/2006/relationships/tags" Target="../tags/tag45.xml"/><Relationship Id="rId19" Type="http://schemas.openxmlformats.org/officeDocument/2006/relationships/tags" Target="../tags/tag54.xml"/><Relationship Id="rId4" Type="http://schemas.openxmlformats.org/officeDocument/2006/relationships/tags" Target="../tags/tag39.xml"/><Relationship Id="rId9" Type="http://schemas.openxmlformats.org/officeDocument/2006/relationships/tags" Target="../tags/tag44.xml"/><Relationship Id="rId14" Type="http://schemas.openxmlformats.org/officeDocument/2006/relationships/tags" Target="../tags/tag49.xml"/><Relationship Id="rId22" Type="http://schemas.openxmlformats.org/officeDocument/2006/relationships/tags" Target="../tags/tag5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67.xml"/><Relationship Id="rId13" Type="http://schemas.openxmlformats.org/officeDocument/2006/relationships/tags" Target="../tags/tag72.xml"/><Relationship Id="rId18" Type="http://schemas.openxmlformats.org/officeDocument/2006/relationships/tags" Target="../tags/tag77.xml"/><Relationship Id="rId26" Type="http://schemas.openxmlformats.org/officeDocument/2006/relationships/tags" Target="../tags/tag85.xml"/><Relationship Id="rId3" Type="http://schemas.openxmlformats.org/officeDocument/2006/relationships/tags" Target="../tags/tag62.xml"/><Relationship Id="rId21" Type="http://schemas.openxmlformats.org/officeDocument/2006/relationships/tags" Target="../tags/tag80.xml"/><Relationship Id="rId7" Type="http://schemas.openxmlformats.org/officeDocument/2006/relationships/tags" Target="../tags/tag66.xml"/><Relationship Id="rId12" Type="http://schemas.openxmlformats.org/officeDocument/2006/relationships/tags" Target="../tags/tag71.xml"/><Relationship Id="rId17" Type="http://schemas.openxmlformats.org/officeDocument/2006/relationships/tags" Target="../tags/tag76.xml"/><Relationship Id="rId25" Type="http://schemas.openxmlformats.org/officeDocument/2006/relationships/tags" Target="../tags/tag84.xml"/><Relationship Id="rId2" Type="http://schemas.openxmlformats.org/officeDocument/2006/relationships/tags" Target="../tags/tag61.xml"/><Relationship Id="rId16" Type="http://schemas.openxmlformats.org/officeDocument/2006/relationships/tags" Target="../tags/tag75.xml"/><Relationship Id="rId20" Type="http://schemas.openxmlformats.org/officeDocument/2006/relationships/tags" Target="../tags/tag79.xml"/><Relationship Id="rId29" Type="http://schemas.openxmlformats.org/officeDocument/2006/relationships/slideLayout" Target="../slideLayouts/slideLayout4.xml"/><Relationship Id="rId1" Type="http://schemas.openxmlformats.org/officeDocument/2006/relationships/tags" Target="../tags/tag60.xml"/><Relationship Id="rId6" Type="http://schemas.openxmlformats.org/officeDocument/2006/relationships/tags" Target="../tags/tag65.xml"/><Relationship Id="rId11" Type="http://schemas.openxmlformats.org/officeDocument/2006/relationships/tags" Target="../tags/tag70.xml"/><Relationship Id="rId24" Type="http://schemas.openxmlformats.org/officeDocument/2006/relationships/tags" Target="../tags/tag83.xml"/><Relationship Id="rId5" Type="http://schemas.openxmlformats.org/officeDocument/2006/relationships/tags" Target="../tags/tag64.xml"/><Relationship Id="rId15" Type="http://schemas.openxmlformats.org/officeDocument/2006/relationships/tags" Target="../tags/tag74.xml"/><Relationship Id="rId23" Type="http://schemas.openxmlformats.org/officeDocument/2006/relationships/tags" Target="../tags/tag82.xml"/><Relationship Id="rId28" Type="http://schemas.openxmlformats.org/officeDocument/2006/relationships/tags" Target="../tags/tag87.xml"/><Relationship Id="rId10" Type="http://schemas.openxmlformats.org/officeDocument/2006/relationships/tags" Target="../tags/tag69.xml"/><Relationship Id="rId19" Type="http://schemas.openxmlformats.org/officeDocument/2006/relationships/tags" Target="../tags/tag78.xml"/><Relationship Id="rId4" Type="http://schemas.openxmlformats.org/officeDocument/2006/relationships/tags" Target="../tags/tag63.xml"/><Relationship Id="rId9" Type="http://schemas.openxmlformats.org/officeDocument/2006/relationships/tags" Target="../tags/tag68.xml"/><Relationship Id="rId14" Type="http://schemas.openxmlformats.org/officeDocument/2006/relationships/tags" Target="../tags/tag73.xml"/><Relationship Id="rId22" Type="http://schemas.openxmlformats.org/officeDocument/2006/relationships/tags" Target="../tags/tag81.xml"/><Relationship Id="rId27" Type="http://schemas.openxmlformats.org/officeDocument/2006/relationships/tags" Target="../tags/tag8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90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slideLayout" Target="../slideLayouts/slideLayout12.xml"/><Relationship Id="rId11" Type="http://schemas.openxmlformats.org/officeDocument/2006/relationships/image" Target="../media/image4.jpeg"/><Relationship Id="rId5" Type="http://schemas.openxmlformats.org/officeDocument/2006/relationships/tags" Target="../tags/tag92.xml"/><Relationship Id="rId10" Type="http://schemas.openxmlformats.org/officeDocument/2006/relationships/image" Target="../media/image3.png"/><Relationship Id="rId4" Type="http://schemas.openxmlformats.org/officeDocument/2006/relationships/tags" Target="../tags/tag91.xml"/><Relationship Id="rId9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4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4" Type="http://schemas.openxmlformats.org/officeDocument/2006/relationships/notesSlide" Target="../notesSlides/notesSlide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04.xml"/><Relationship Id="rId13" Type="http://schemas.openxmlformats.org/officeDocument/2006/relationships/tags" Target="../tags/tag109.xml"/><Relationship Id="rId3" Type="http://schemas.openxmlformats.org/officeDocument/2006/relationships/tags" Target="../tags/tag99.xml"/><Relationship Id="rId7" Type="http://schemas.openxmlformats.org/officeDocument/2006/relationships/tags" Target="../tags/tag103.xml"/><Relationship Id="rId12" Type="http://schemas.openxmlformats.org/officeDocument/2006/relationships/tags" Target="../tags/tag108.xml"/><Relationship Id="rId17" Type="http://schemas.openxmlformats.org/officeDocument/2006/relationships/notesSlide" Target="../notesSlides/notesSlide5.xml"/><Relationship Id="rId2" Type="http://schemas.openxmlformats.org/officeDocument/2006/relationships/tags" Target="../tags/tag98.xml"/><Relationship Id="rId16" Type="http://schemas.openxmlformats.org/officeDocument/2006/relationships/slideLayout" Target="../slideLayouts/slideLayout6.xml"/><Relationship Id="rId1" Type="http://schemas.openxmlformats.org/officeDocument/2006/relationships/tags" Target="../tags/tag97.xml"/><Relationship Id="rId6" Type="http://schemas.openxmlformats.org/officeDocument/2006/relationships/tags" Target="../tags/tag102.xml"/><Relationship Id="rId11" Type="http://schemas.openxmlformats.org/officeDocument/2006/relationships/tags" Target="../tags/tag107.xml"/><Relationship Id="rId5" Type="http://schemas.openxmlformats.org/officeDocument/2006/relationships/tags" Target="../tags/tag101.xml"/><Relationship Id="rId15" Type="http://schemas.openxmlformats.org/officeDocument/2006/relationships/tags" Target="../tags/tag111.xml"/><Relationship Id="rId10" Type="http://schemas.openxmlformats.org/officeDocument/2006/relationships/tags" Target="../tags/tag106.xml"/><Relationship Id="rId4" Type="http://schemas.openxmlformats.org/officeDocument/2006/relationships/tags" Target="../tags/tag100.xml"/><Relationship Id="rId9" Type="http://schemas.openxmlformats.org/officeDocument/2006/relationships/tags" Target="../tags/tag105.xml"/><Relationship Id="rId14" Type="http://schemas.openxmlformats.org/officeDocument/2006/relationships/tags" Target="../tags/tag110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19.xml"/><Relationship Id="rId13" Type="http://schemas.openxmlformats.org/officeDocument/2006/relationships/tags" Target="../tags/tag124.xml"/><Relationship Id="rId18" Type="http://schemas.openxmlformats.org/officeDocument/2006/relationships/tags" Target="../tags/tag129.xml"/><Relationship Id="rId26" Type="http://schemas.openxmlformats.org/officeDocument/2006/relationships/tags" Target="../tags/tag137.xml"/><Relationship Id="rId3" Type="http://schemas.openxmlformats.org/officeDocument/2006/relationships/tags" Target="../tags/tag114.xml"/><Relationship Id="rId21" Type="http://schemas.openxmlformats.org/officeDocument/2006/relationships/tags" Target="../tags/tag132.xml"/><Relationship Id="rId34" Type="http://schemas.openxmlformats.org/officeDocument/2006/relationships/tags" Target="../tags/tag145.xml"/><Relationship Id="rId7" Type="http://schemas.openxmlformats.org/officeDocument/2006/relationships/tags" Target="../tags/tag118.xml"/><Relationship Id="rId12" Type="http://schemas.openxmlformats.org/officeDocument/2006/relationships/tags" Target="../tags/tag123.xml"/><Relationship Id="rId17" Type="http://schemas.openxmlformats.org/officeDocument/2006/relationships/tags" Target="../tags/tag128.xml"/><Relationship Id="rId25" Type="http://schemas.openxmlformats.org/officeDocument/2006/relationships/tags" Target="../tags/tag136.xml"/><Relationship Id="rId33" Type="http://schemas.openxmlformats.org/officeDocument/2006/relationships/tags" Target="../tags/tag144.xml"/><Relationship Id="rId2" Type="http://schemas.openxmlformats.org/officeDocument/2006/relationships/tags" Target="../tags/tag113.xml"/><Relationship Id="rId16" Type="http://schemas.openxmlformats.org/officeDocument/2006/relationships/tags" Target="../tags/tag127.xml"/><Relationship Id="rId20" Type="http://schemas.openxmlformats.org/officeDocument/2006/relationships/tags" Target="../tags/tag131.xml"/><Relationship Id="rId29" Type="http://schemas.openxmlformats.org/officeDocument/2006/relationships/tags" Target="../tags/tag140.xml"/><Relationship Id="rId1" Type="http://schemas.openxmlformats.org/officeDocument/2006/relationships/tags" Target="../tags/tag112.xml"/><Relationship Id="rId6" Type="http://schemas.openxmlformats.org/officeDocument/2006/relationships/tags" Target="../tags/tag117.xml"/><Relationship Id="rId11" Type="http://schemas.openxmlformats.org/officeDocument/2006/relationships/tags" Target="../tags/tag122.xml"/><Relationship Id="rId24" Type="http://schemas.openxmlformats.org/officeDocument/2006/relationships/tags" Target="../tags/tag135.xml"/><Relationship Id="rId32" Type="http://schemas.openxmlformats.org/officeDocument/2006/relationships/tags" Target="../tags/tag143.xml"/><Relationship Id="rId37" Type="http://schemas.openxmlformats.org/officeDocument/2006/relationships/notesSlide" Target="../notesSlides/notesSlide6.xml"/><Relationship Id="rId5" Type="http://schemas.openxmlformats.org/officeDocument/2006/relationships/tags" Target="../tags/tag116.xml"/><Relationship Id="rId15" Type="http://schemas.openxmlformats.org/officeDocument/2006/relationships/tags" Target="../tags/tag126.xml"/><Relationship Id="rId23" Type="http://schemas.openxmlformats.org/officeDocument/2006/relationships/tags" Target="../tags/tag134.xml"/><Relationship Id="rId28" Type="http://schemas.openxmlformats.org/officeDocument/2006/relationships/tags" Target="../tags/tag139.xml"/><Relationship Id="rId36" Type="http://schemas.openxmlformats.org/officeDocument/2006/relationships/slideLayout" Target="../slideLayouts/slideLayout6.xml"/><Relationship Id="rId10" Type="http://schemas.openxmlformats.org/officeDocument/2006/relationships/tags" Target="../tags/tag121.xml"/><Relationship Id="rId19" Type="http://schemas.openxmlformats.org/officeDocument/2006/relationships/tags" Target="../tags/tag130.xml"/><Relationship Id="rId31" Type="http://schemas.openxmlformats.org/officeDocument/2006/relationships/tags" Target="../tags/tag142.xml"/><Relationship Id="rId4" Type="http://schemas.openxmlformats.org/officeDocument/2006/relationships/tags" Target="../tags/tag115.xml"/><Relationship Id="rId9" Type="http://schemas.openxmlformats.org/officeDocument/2006/relationships/tags" Target="../tags/tag120.xml"/><Relationship Id="rId14" Type="http://schemas.openxmlformats.org/officeDocument/2006/relationships/tags" Target="../tags/tag125.xml"/><Relationship Id="rId22" Type="http://schemas.openxmlformats.org/officeDocument/2006/relationships/tags" Target="../tags/tag133.xml"/><Relationship Id="rId27" Type="http://schemas.openxmlformats.org/officeDocument/2006/relationships/tags" Target="../tags/tag138.xml"/><Relationship Id="rId30" Type="http://schemas.openxmlformats.org/officeDocument/2006/relationships/tags" Target="../tags/tag141.xml"/><Relationship Id="rId35" Type="http://schemas.openxmlformats.org/officeDocument/2006/relationships/tags" Target="../tags/tag14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8.xml"/><Relationship Id="rId1" Type="http://schemas.openxmlformats.org/officeDocument/2006/relationships/tags" Target="../tags/tag147.xml"/><Relationship Id="rId4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13" Type="http://schemas.openxmlformats.org/officeDocument/2006/relationships/tags" Target="../tags/tag161.xml"/><Relationship Id="rId18" Type="http://schemas.openxmlformats.org/officeDocument/2006/relationships/tags" Target="../tags/tag166.xml"/><Relationship Id="rId26" Type="http://schemas.openxmlformats.org/officeDocument/2006/relationships/tags" Target="../tags/tag174.xml"/><Relationship Id="rId39" Type="http://schemas.openxmlformats.org/officeDocument/2006/relationships/tags" Target="../tags/tag187.xml"/><Relationship Id="rId21" Type="http://schemas.openxmlformats.org/officeDocument/2006/relationships/tags" Target="../tags/tag169.xml"/><Relationship Id="rId34" Type="http://schemas.openxmlformats.org/officeDocument/2006/relationships/tags" Target="../tags/tag182.xml"/><Relationship Id="rId42" Type="http://schemas.openxmlformats.org/officeDocument/2006/relationships/tags" Target="../tags/tag190.xml"/><Relationship Id="rId47" Type="http://schemas.openxmlformats.org/officeDocument/2006/relationships/tags" Target="../tags/tag195.xml"/><Relationship Id="rId50" Type="http://schemas.openxmlformats.org/officeDocument/2006/relationships/tags" Target="../tags/tag198.xml"/><Relationship Id="rId55" Type="http://schemas.openxmlformats.org/officeDocument/2006/relationships/tags" Target="../tags/tag203.xml"/><Relationship Id="rId7" Type="http://schemas.openxmlformats.org/officeDocument/2006/relationships/tags" Target="../tags/tag155.xml"/><Relationship Id="rId2" Type="http://schemas.openxmlformats.org/officeDocument/2006/relationships/tags" Target="../tags/tag150.xml"/><Relationship Id="rId16" Type="http://schemas.openxmlformats.org/officeDocument/2006/relationships/tags" Target="../tags/tag164.xml"/><Relationship Id="rId20" Type="http://schemas.openxmlformats.org/officeDocument/2006/relationships/tags" Target="../tags/tag168.xml"/><Relationship Id="rId29" Type="http://schemas.openxmlformats.org/officeDocument/2006/relationships/tags" Target="../tags/tag177.xml"/><Relationship Id="rId41" Type="http://schemas.openxmlformats.org/officeDocument/2006/relationships/tags" Target="../tags/tag189.xml"/><Relationship Id="rId54" Type="http://schemas.openxmlformats.org/officeDocument/2006/relationships/tags" Target="../tags/tag202.xml"/><Relationship Id="rId62" Type="http://schemas.openxmlformats.org/officeDocument/2006/relationships/notesSlide" Target="../notesSlides/notesSlide8.xml"/><Relationship Id="rId1" Type="http://schemas.openxmlformats.org/officeDocument/2006/relationships/tags" Target="../tags/tag149.xml"/><Relationship Id="rId6" Type="http://schemas.openxmlformats.org/officeDocument/2006/relationships/tags" Target="../tags/tag154.xml"/><Relationship Id="rId11" Type="http://schemas.openxmlformats.org/officeDocument/2006/relationships/tags" Target="../tags/tag159.xml"/><Relationship Id="rId24" Type="http://schemas.openxmlformats.org/officeDocument/2006/relationships/tags" Target="../tags/tag172.xml"/><Relationship Id="rId32" Type="http://schemas.openxmlformats.org/officeDocument/2006/relationships/tags" Target="../tags/tag180.xml"/><Relationship Id="rId37" Type="http://schemas.openxmlformats.org/officeDocument/2006/relationships/tags" Target="../tags/tag185.xml"/><Relationship Id="rId40" Type="http://schemas.openxmlformats.org/officeDocument/2006/relationships/tags" Target="../tags/tag188.xml"/><Relationship Id="rId45" Type="http://schemas.openxmlformats.org/officeDocument/2006/relationships/tags" Target="../tags/tag193.xml"/><Relationship Id="rId53" Type="http://schemas.openxmlformats.org/officeDocument/2006/relationships/tags" Target="../tags/tag201.xml"/><Relationship Id="rId58" Type="http://schemas.openxmlformats.org/officeDocument/2006/relationships/tags" Target="../tags/tag206.xml"/><Relationship Id="rId5" Type="http://schemas.openxmlformats.org/officeDocument/2006/relationships/tags" Target="../tags/tag153.xml"/><Relationship Id="rId15" Type="http://schemas.openxmlformats.org/officeDocument/2006/relationships/tags" Target="../tags/tag163.xml"/><Relationship Id="rId23" Type="http://schemas.openxmlformats.org/officeDocument/2006/relationships/tags" Target="../tags/tag171.xml"/><Relationship Id="rId28" Type="http://schemas.openxmlformats.org/officeDocument/2006/relationships/tags" Target="../tags/tag176.xml"/><Relationship Id="rId36" Type="http://schemas.openxmlformats.org/officeDocument/2006/relationships/tags" Target="../tags/tag184.xml"/><Relationship Id="rId49" Type="http://schemas.openxmlformats.org/officeDocument/2006/relationships/tags" Target="../tags/tag197.xml"/><Relationship Id="rId57" Type="http://schemas.openxmlformats.org/officeDocument/2006/relationships/tags" Target="../tags/tag205.xml"/><Relationship Id="rId61" Type="http://schemas.openxmlformats.org/officeDocument/2006/relationships/slideLayout" Target="../slideLayouts/slideLayout6.xml"/><Relationship Id="rId10" Type="http://schemas.openxmlformats.org/officeDocument/2006/relationships/tags" Target="../tags/tag158.xml"/><Relationship Id="rId19" Type="http://schemas.openxmlformats.org/officeDocument/2006/relationships/tags" Target="../tags/tag167.xml"/><Relationship Id="rId31" Type="http://schemas.openxmlformats.org/officeDocument/2006/relationships/tags" Target="../tags/tag179.xml"/><Relationship Id="rId44" Type="http://schemas.openxmlformats.org/officeDocument/2006/relationships/tags" Target="../tags/tag192.xml"/><Relationship Id="rId52" Type="http://schemas.openxmlformats.org/officeDocument/2006/relationships/tags" Target="../tags/tag200.xml"/><Relationship Id="rId60" Type="http://schemas.openxmlformats.org/officeDocument/2006/relationships/tags" Target="../tags/tag208.xml"/><Relationship Id="rId4" Type="http://schemas.openxmlformats.org/officeDocument/2006/relationships/tags" Target="../tags/tag152.xml"/><Relationship Id="rId9" Type="http://schemas.openxmlformats.org/officeDocument/2006/relationships/tags" Target="../tags/tag157.xml"/><Relationship Id="rId14" Type="http://schemas.openxmlformats.org/officeDocument/2006/relationships/tags" Target="../tags/tag162.xml"/><Relationship Id="rId22" Type="http://schemas.openxmlformats.org/officeDocument/2006/relationships/tags" Target="../tags/tag170.xml"/><Relationship Id="rId27" Type="http://schemas.openxmlformats.org/officeDocument/2006/relationships/tags" Target="../tags/tag175.xml"/><Relationship Id="rId30" Type="http://schemas.openxmlformats.org/officeDocument/2006/relationships/tags" Target="../tags/tag178.xml"/><Relationship Id="rId35" Type="http://schemas.openxmlformats.org/officeDocument/2006/relationships/tags" Target="../tags/tag183.xml"/><Relationship Id="rId43" Type="http://schemas.openxmlformats.org/officeDocument/2006/relationships/tags" Target="../tags/tag191.xml"/><Relationship Id="rId48" Type="http://schemas.openxmlformats.org/officeDocument/2006/relationships/tags" Target="../tags/tag196.xml"/><Relationship Id="rId56" Type="http://schemas.openxmlformats.org/officeDocument/2006/relationships/tags" Target="../tags/tag204.xml"/><Relationship Id="rId8" Type="http://schemas.openxmlformats.org/officeDocument/2006/relationships/tags" Target="../tags/tag156.xml"/><Relationship Id="rId51" Type="http://schemas.openxmlformats.org/officeDocument/2006/relationships/tags" Target="../tags/tag199.xml"/><Relationship Id="rId3" Type="http://schemas.openxmlformats.org/officeDocument/2006/relationships/tags" Target="../tags/tag151.xml"/><Relationship Id="rId12" Type="http://schemas.openxmlformats.org/officeDocument/2006/relationships/tags" Target="../tags/tag160.xml"/><Relationship Id="rId17" Type="http://schemas.openxmlformats.org/officeDocument/2006/relationships/tags" Target="../tags/tag165.xml"/><Relationship Id="rId25" Type="http://schemas.openxmlformats.org/officeDocument/2006/relationships/tags" Target="../tags/tag173.xml"/><Relationship Id="rId33" Type="http://schemas.openxmlformats.org/officeDocument/2006/relationships/tags" Target="../tags/tag181.xml"/><Relationship Id="rId38" Type="http://schemas.openxmlformats.org/officeDocument/2006/relationships/tags" Target="../tags/tag186.xml"/><Relationship Id="rId46" Type="http://schemas.openxmlformats.org/officeDocument/2006/relationships/tags" Target="../tags/tag194.xml"/><Relationship Id="rId59" Type="http://schemas.openxmlformats.org/officeDocument/2006/relationships/tags" Target="../tags/tag207.xml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tags" Target="../tags/tag221.xml"/><Relationship Id="rId18" Type="http://schemas.openxmlformats.org/officeDocument/2006/relationships/tags" Target="../tags/tag226.xml"/><Relationship Id="rId26" Type="http://schemas.openxmlformats.org/officeDocument/2006/relationships/tags" Target="../tags/tag234.xml"/><Relationship Id="rId39" Type="http://schemas.openxmlformats.org/officeDocument/2006/relationships/tags" Target="../tags/tag247.xml"/><Relationship Id="rId21" Type="http://schemas.openxmlformats.org/officeDocument/2006/relationships/tags" Target="../tags/tag229.xml"/><Relationship Id="rId34" Type="http://schemas.openxmlformats.org/officeDocument/2006/relationships/tags" Target="../tags/tag242.xml"/><Relationship Id="rId42" Type="http://schemas.openxmlformats.org/officeDocument/2006/relationships/tags" Target="../tags/tag250.xml"/><Relationship Id="rId47" Type="http://schemas.openxmlformats.org/officeDocument/2006/relationships/tags" Target="../tags/tag255.xml"/><Relationship Id="rId50" Type="http://schemas.openxmlformats.org/officeDocument/2006/relationships/tags" Target="../tags/tag258.xml"/><Relationship Id="rId55" Type="http://schemas.openxmlformats.org/officeDocument/2006/relationships/tags" Target="../tags/tag263.xml"/><Relationship Id="rId63" Type="http://schemas.openxmlformats.org/officeDocument/2006/relationships/slideLayout" Target="../slideLayouts/slideLayout2.xml"/><Relationship Id="rId7" Type="http://schemas.openxmlformats.org/officeDocument/2006/relationships/tags" Target="../tags/tag215.xml"/><Relationship Id="rId2" Type="http://schemas.openxmlformats.org/officeDocument/2006/relationships/tags" Target="../tags/tag210.xml"/><Relationship Id="rId16" Type="http://schemas.openxmlformats.org/officeDocument/2006/relationships/tags" Target="../tags/tag224.xml"/><Relationship Id="rId20" Type="http://schemas.openxmlformats.org/officeDocument/2006/relationships/tags" Target="../tags/tag228.xml"/><Relationship Id="rId29" Type="http://schemas.openxmlformats.org/officeDocument/2006/relationships/tags" Target="../tags/tag237.xml"/><Relationship Id="rId41" Type="http://schemas.openxmlformats.org/officeDocument/2006/relationships/tags" Target="../tags/tag249.xml"/><Relationship Id="rId54" Type="http://schemas.openxmlformats.org/officeDocument/2006/relationships/tags" Target="../tags/tag262.xml"/><Relationship Id="rId62" Type="http://schemas.openxmlformats.org/officeDocument/2006/relationships/tags" Target="../tags/tag270.xml"/><Relationship Id="rId1" Type="http://schemas.openxmlformats.org/officeDocument/2006/relationships/tags" Target="../tags/tag209.xml"/><Relationship Id="rId6" Type="http://schemas.openxmlformats.org/officeDocument/2006/relationships/tags" Target="../tags/tag214.xml"/><Relationship Id="rId11" Type="http://schemas.openxmlformats.org/officeDocument/2006/relationships/tags" Target="../tags/tag219.xml"/><Relationship Id="rId24" Type="http://schemas.openxmlformats.org/officeDocument/2006/relationships/tags" Target="../tags/tag232.xml"/><Relationship Id="rId32" Type="http://schemas.openxmlformats.org/officeDocument/2006/relationships/tags" Target="../tags/tag240.xml"/><Relationship Id="rId37" Type="http://schemas.openxmlformats.org/officeDocument/2006/relationships/tags" Target="../tags/tag245.xml"/><Relationship Id="rId40" Type="http://schemas.openxmlformats.org/officeDocument/2006/relationships/tags" Target="../tags/tag248.xml"/><Relationship Id="rId45" Type="http://schemas.openxmlformats.org/officeDocument/2006/relationships/tags" Target="../tags/tag253.xml"/><Relationship Id="rId53" Type="http://schemas.openxmlformats.org/officeDocument/2006/relationships/tags" Target="../tags/tag261.xml"/><Relationship Id="rId58" Type="http://schemas.openxmlformats.org/officeDocument/2006/relationships/tags" Target="../tags/tag266.xml"/><Relationship Id="rId5" Type="http://schemas.openxmlformats.org/officeDocument/2006/relationships/tags" Target="../tags/tag213.xml"/><Relationship Id="rId15" Type="http://schemas.openxmlformats.org/officeDocument/2006/relationships/tags" Target="../tags/tag223.xml"/><Relationship Id="rId23" Type="http://schemas.openxmlformats.org/officeDocument/2006/relationships/tags" Target="../tags/tag231.xml"/><Relationship Id="rId28" Type="http://schemas.openxmlformats.org/officeDocument/2006/relationships/tags" Target="../tags/tag236.xml"/><Relationship Id="rId36" Type="http://schemas.openxmlformats.org/officeDocument/2006/relationships/tags" Target="../tags/tag244.xml"/><Relationship Id="rId49" Type="http://schemas.openxmlformats.org/officeDocument/2006/relationships/tags" Target="../tags/tag257.xml"/><Relationship Id="rId57" Type="http://schemas.openxmlformats.org/officeDocument/2006/relationships/tags" Target="../tags/tag265.xml"/><Relationship Id="rId61" Type="http://schemas.openxmlformats.org/officeDocument/2006/relationships/tags" Target="../tags/tag269.xml"/><Relationship Id="rId10" Type="http://schemas.openxmlformats.org/officeDocument/2006/relationships/tags" Target="../tags/tag218.xml"/><Relationship Id="rId19" Type="http://schemas.openxmlformats.org/officeDocument/2006/relationships/tags" Target="../tags/tag227.xml"/><Relationship Id="rId31" Type="http://schemas.openxmlformats.org/officeDocument/2006/relationships/tags" Target="../tags/tag239.xml"/><Relationship Id="rId44" Type="http://schemas.openxmlformats.org/officeDocument/2006/relationships/tags" Target="../tags/tag252.xml"/><Relationship Id="rId52" Type="http://schemas.openxmlformats.org/officeDocument/2006/relationships/tags" Target="../tags/tag260.xml"/><Relationship Id="rId60" Type="http://schemas.openxmlformats.org/officeDocument/2006/relationships/tags" Target="../tags/tag268.xml"/><Relationship Id="rId4" Type="http://schemas.openxmlformats.org/officeDocument/2006/relationships/tags" Target="../tags/tag212.xml"/><Relationship Id="rId9" Type="http://schemas.openxmlformats.org/officeDocument/2006/relationships/tags" Target="../tags/tag217.xml"/><Relationship Id="rId14" Type="http://schemas.openxmlformats.org/officeDocument/2006/relationships/tags" Target="../tags/tag222.xml"/><Relationship Id="rId22" Type="http://schemas.openxmlformats.org/officeDocument/2006/relationships/tags" Target="../tags/tag230.xml"/><Relationship Id="rId27" Type="http://schemas.openxmlformats.org/officeDocument/2006/relationships/tags" Target="../tags/tag235.xml"/><Relationship Id="rId30" Type="http://schemas.openxmlformats.org/officeDocument/2006/relationships/tags" Target="../tags/tag238.xml"/><Relationship Id="rId35" Type="http://schemas.openxmlformats.org/officeDocument/2006/relationships/tags" Target="../tags/tag243.xml"/><Relationship Id="rId43" Type="http://schemas.openxmlformats.org/officeDocument/2006/relationships/tags" Target="../tags/tag251.xml"/><Relationship Id="rId48" Type="http://schemas.openxmlformats.org/officeDocument/2006/relationships/tags" Target="../tags/tag256.xml"/><Relationship Id="rId56" Type="http://schemas.openxmlformats.org/officeDocument/2006/relationships/tags" Target="../tags/tag264.xml"/><Relationship Id="rId64" Type="http://schemas.openxmlformats.org/officeDocument/2006/relationships/notesSlide" Target="../notesSlides/notesSlide9.xml"/><Relationship Id="rId8" Type="http://schemas.openxmlformats.org/officeDocument/2006/relationships/tags" Target="../tags/tag216.xml"/><Relationship Id="rId51" Type="http://schemas.openxmlformats.org/officeDocument/2006/relationships/tags" Target="../tags/tag259.xml"/><Relationship Id="rId3" Type="http://schemas.openxmlformats.org/officeDocument/2006/relationships/tags" Target="../tags/tag211.xml"/><Relationship Id="rId12" Type="http://schemas.openxmlformats.org/officeDocument/2006/relationships/tags" Target="../tags/tag220.xml"/><Relationship Id="rId17" Type="http://schemas.openxmlformats.org/officeDocument/2006/relationships/tags" Target="../tags/tag225.xml"/><Relationship Id="rId25" Type="http://schemas.openxmlformats.org/officeDocument/2006/relationships/tags" Target="../tags/tag233.xml"/><Relationship Id="rId33" Type="http://schemas.openxmlformats.org/officeDocument/2006/relationships/tags" Target="../tags/tag241.xml"/><Relationship Id="rId38" Type="http://schemas.openxmlformats.org/officeDocument/2006/relationships/tags" Target="../tags/tag246.xml"/><Relationship Id="rId46" Type="http://schemas.openxmlformats.org/officeDocument/2006/relationships/tags" Target="../tags/tag254.xml"/><Relationship Id="rId59" Type="http://schemas.openxmlformats.org/officeDocument/2006/relationships/tags" Target="../tags/tag267.xml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tags" Target="../tags/tag283.xml"/><Relationship Id="rId18" Type="http://schemas.openxmlformats.org/officeDocument/2006/relationships/tags" Target="../tags/tag288.xml"/><Relationship Id="rId26" Type="http://schemas.openxmlformats.org/officeDocument/2006/relationships/tags" Target="../tags/tag296.xml"/><Relationship Id="rId39" Type="http://schemas.openxmlformats.org/officeDocument/2006/relationships/tags" Target="../tags/tag309.xml"/><Relationship Id="rId21" Type="http://schemas.openxmlformats.org/officeDocument/2006/relationships/tags" Target="../tags/tag291.xml"/><Relationship Id="rId34" Type="http://schemas.openxmlformats.org/officeDocument/2006/relationships/tags" Target="../tags/tag304.xml"/><Relationship Id="rId42" Type="http://schemas.openxmlformats.org/officeDocument/2006/relationships/tags" Target="../tags/tag312.xml"/><Relationship Id="rId47" Type="http://schemas.openxmlformats.org/officeDocument/2006/relationships/tags" Target="../tags/tag317.xml"/><Relationship Id="rId50" Type="http://schemas.openxmlformats.org/officeDocument/2006/relationships/tags" Target="../tags/tag320.xml"/><Relationship Id="rId55" Type="http://schemas.openxmlformats.org/officeDocument/2006/relationships/tags" Target="../tags/tag325.xml"/><Relationship Id="rId63" Type="http://schemas.openxmlformats.org/officeDocument/2006/relationships/tags" Target="../tags/tag333.xml"/><Relationship Id="rId68" Type="http://schemas.openxmlformats.org/officeDocument/2006/relationships/tags" Target="../tags/tag338.xml"/><Relationship Id="rId76" Type="http://schemas.openxmlformats.org/officeDocument/2006/relationships/tags" Target="../tags/tag346.xml"/><Relationship Id="rId7" Type="http://schemas.openxmlformats.org/officeDocument/2006/relationships/tags" Target="../tags/tag277.xml"/><Relationship Id="rId71" Type="http://schemas.openxmlformats.org/officeDocument/2006/relationships/tags" Target="../tags/tag341.xml"/><Relationship Id="rId2" Type="http://schemas.openxmlformats.org/officeDocument/2006/relationships/tags" Target="../tags/tag272.xml"/><Relationship Id="rId16" Type="http://schemas.openxmlformats.org/officeDocument/2006/relationships/tags" Target="../tags/tag286.xml"/><Relationship Id="rId29" Type="http://schemas.openxmlformats.org/officeDocument/2006/relationships/tags" Target="../tags/tag299.xml"/><Relationship Id="rId11" Type="http://schemas.openxmlformats.org/officeDocument/2006/relationships/tags" Target="../tags/tag281.xml"/><Relationship Id="rId24" Type="http://schemas.openxmlformats.org/officeDocument/2006/relationships/tags" Target="../tags/tag294.xml"/><Relationship Id="rId32" Type="http://schemas.openxmlformats.org/officeDocument/2006/relationships/tags" Target="../tags/tag302.xml"/><Relationship Id="rId37" Type="http://schemas.openxmlformats.org/officeDocument/2006/relationships/tags" Target="../tags/tag307.xml"/><Relationship Id="rId40" Type="http://schemas.openxmlformats.org/officeDocument/2006/relationships/tags" Target="../tags/tag310.xml"/><Relationship Id="rId45" Type="http://schemas.openxmlformats.org/officeDocument/2006/relationships/tags" Target="../tags/tag315.xml"/><Relationship Id="rId53" Type="http://schemas.openxmlformats.org/officeDocument/2006/relationships/tags" Target="../tags/tag323.xml"/><Relationship Id="rId58" Type="http://schemas.openxmlformats.org/officeDocument/2006/relationships/tags" Target="../tags/tag328.xml"/><Relationship Id="rId66" Type="http://schemas.openxmlformats.org/officeDocument/2006/relationships/tags" Target="../tags/tag336.xml"/><Relationship Id="rId74" Type="http://schemas.openxmlformats.org/officeDocument/2006/relationships/tags" Target="../tags/tag344.xml"/><Relationship Id="rId79" Type="http://schemas.openxmlformats.org/officeDocument/2006/relationships/slideLayout" Target="../slideLayouts/slideLayout6.xml"/><Relationship Id="rId5" Type="http://schemas.openxmlformats.org/officeDocument/2006/relationships/tags" Target="../tags/tag275.xml"/><Relationship Id="rId61" Type="http://schemas.openxmlformats.org/officeDocument/2006/relationships/tags" Target="../tags/tag331.xml"/><Relationship Id="rId10" Type="http://schemas.openxmlformats.org/officeDocument/2006/relationships/tags" Target="../tags/tag280.xml"/><Relationship Id="rId19" Type="http://schemas.openxmlformats.org/officeDocument/2006/relationships/tags" Target="../tags/tag289.xml"/><Relationship Id="rId31" Type="http://schemas.openxmlformats.org/officeDocument/2006/relationships/tags" Target="../tags/tag301.xml"/><Relationship Id="rId44" Type="http://schemas.openxmlformats.org/officeDocument/2006/relationships/tags" Target="../tags/tag314.xml"/><Relationship Id="rId52" Type="http://schemas.openxmlformats.org/officeDocument/2006/relationships/tags" Target="../tags/tag322.xml"/><Relationship Id="rId60" Type="http://schemas.openxmlformats.org/officeDocument/2006/relationships/tags" Target="../tags/tag330.xml"/><Relationship Id="rId65" Type="http://schemas.openxmlformats.org/officeDocument/2006/relationships/tags" Target="../tags/tag335.xml"/><Relationship Id="rId73" Type="http://schemas.openxmlformats.org/officeDocument/2006/relationships/tags" Target="../tags/tag343.xml"/><Relationship Id="rId78" Type="http://schemas.openxmlformats.org/officeDocument/2006/relationships/tags" Target="../tags/tag348.xml"/><Relationship Id="rId4" Type="http://schemas.openxmlformats.org/officeDocument/2006/relationships/tags" Target="../tags/tag274.xml"/><Relationship Id="rId9" Type="http://schemas.openxmlformats.org/officeDocument/2006/relationships/tags" Target="../tags/tag279.xml"/><Relationship Id="rId14" Type="http://schemas.openxmlformats.org/officeDocument/2006/relationships/tags" Target="../tags/tag284.xml"/><Relationship Id="rId22" Type="http://schemas.openxmlformats.org/officeDocument/2006/relationships/tags" Target="../tags/tag292.xml"/><Relationship Id="rId27" Type="http://schemas.openxmlformats.org/officeDocument/2006/relationships/tags" Target="../tags/tag297.xml"/><Relationship Id="rId30" Type="http://schemas.openxmlformats.org/officeDocument/2006/relationships/tags" Target="../tags/tag300.xml"/><Relationship Id="rId35" Type="http://schemas.openxmlformats.org/officeDocument/2006/relationships/tags" Target="../tags/tag305.xml"/><Relationship Id="rId43" Type="http://schemas.openxmlformats.org/officeDocument/2006/relationships/tags" Target="../tags/tag313.xml"/><Relationship Id="rId48" Type="http://schemas.openxmlformats.org/officeDocument/2006/relationships/tags" Target="../tags/tag318.xml"/><Relationship Id="rId56" Type="http://schemas.openxmlformats.org/officeDocument/2006/relationships/tags" Target="../tags/tag326.xml"/><Relationship Id="rId64" Type="http://schemas.openxmlformats.org/officeDocument/2006/relationships/tags" Target="../tags/tag334.xml"/><Relationship Id="rId69" Type="http://schemas.openxmlformats.org/officeDocument/2006/relationships/tags" Target="../tags/tag339.xml"/><Relationship Id="rId77" Type="http://schemas.openxmlformats.org/officeDocument/2006/relationships/tags" Target="../tags/tag347.xml"/><Relationship Id="rId8" Type="http://schemas.openxmlformats.org/officeDocument/2006/relationships/tags" Target="../tags/tag278.xml"/><Relationship Id="rId51" Type="http://schemas.openxmlformats.org/officeDocument/2006/relationships/tags" Target="../tags/tag321.xml"/><Relationship Id="rId72" Type="http://schemas.openxmlformats.org/officeDocument/2006/relationships/tags" Target="../tags/tag342.xml"/><Relationship Id="rId80" Type="http://schemas.openxmlformats.org/officeDocument/2006/relationships/notesSlide" Target="../notesSlides/notesSlide10.xml"/><Relationship Id="rId3" Type="http://schemas.openxmlformats.org/officeDocument/2006/relationships/tags" Target="../tags/tag273.xml"/><Relationship Id="rId12" Type="http://schemas.openxmlformats.org/officeDocument/2006/relationships/tags" Target="../tags/tag282.xml"/><Relationship Id="rId17" Type="http://schemas.openxmlformats.org/officeDocument/2006/relationships/tags" Target="../tags/tag287.xml"/><Relationship Id="rId25" Type="http://schemas.openxmlformats.org/officeDocument/2006/relationships/tags" Target="../tags/tag295.xml"/><Relationship Id="rId33" Type="http://schemas.openxmlformats.org/officeDocument/2006/relationships/tags" Target="../tags/tag303.xml"/><Relationship Id="rId38" Type="http://schemas.openxmlformats.org/officeDocument/2006/relationships/tags" Target="../tags/tag308.xml"/><Relationship Id="rId46" Type="http://schemas.openxmlformats.org/officeDocument/2006/relationships/tags" Target="../tags/tag316.xml"/><Relationship Id="rId59" Type="http://schemas.openxmlformats.org/officeDocument/2006/relationships/tags" Target="../tags/tag329.xml"/><Relationship Id="rId67" Type="http://schemas.openxmlformats.org/officeDocument/2006/relationships/tags" Target="../tags/tag337.xml"/><Relationship Id="rId20" Type="http://schemas.openxmlformats.org/officeDocument/2006/relationships/tags" Target="../tags/tag290.xml"/><Relationship Id="rId41" Type="http://schemas.openxmlformats.org/officeDocument/2006/relationships/tags" Target="../tags/tag311.xml"/><Relationship Id="rId54" Type="http://schemas.openxmlformats.org/officeDocument/2006/relationships/tags" Target="../tags/tag324.xml"/><Relationship Id="rId62" Type="http://schemas.openxmlformats.org/officeDocument/2006/relationships/tags" Target="../tags/tag332.xml"/><Relationship Id="rId70" Type="http://schemas.openxmlformats.org/officeDocument/2006/relationships/tags" Target="../tags/tag340.xml"/><Relationship Id="rId75" Type="http://schemas.openxmlformats.org/officeDocument/2006/relationships/tags" Target="../tags/tag345.xml"/><Relationship Id="rId1" Type="http://schemas.openxmlformats.org/officeDocument/2006/relationships/tags" Target="../tags/tag271.xml"/><Relationship Id="rId6" Type="http://schemas.openxmlformats.org/officeDocument/2006/relationships/tags" Target="../tags/tag276.xml"/><Relationship Id="rId15" Type="http://schemas.openxmlformats.org/officeDocument/2006/relationships/tags" Target="../tags/tag285.xml"/><Relationship Id="rId23" Type="http://schemas.openxmlformats.org/officeDocument/2006/relationships/tags" Target="../tags/tag293.xml"/><Relationship Id="rId28" Type="http://schemas.openxmlformats.org/officeDocument/2006/relationships/tags" Target="../tags/tag298.xml"/><Relationship Id="rId36" Type="http://schemas.openxmlformats.org/officeDocument/2006/relationships/tags" Target="../tags/tag306.xml"/><Relationship Id="rId49" Type="http://schemas.openxmlformats.org/officeDocument/2006/relationships/tags" Target="../tags/tag319.xml"/><Relationship Id="rId57" Type="http://schemas.openxmlformats.org/officeDocument/2006/relationships/tags" Target="../tags/tag32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356.xml"/><Relationship Id="rId13" Type="http://schemas.openxmlformats.org/officeDocument/2006/relationships/tags" Target="../tags/tag361.xml"/><Relationship Id="rId18" Type="http://schemas.openxmlformats.org/officeDocument/2006/relationships/notesSlide" Target="../notesSlides/notesSlide11.xml"/><Relationship Id="rId3" Type="http://schemas.openxmlformats.org/officeDocument/2006/relationships/tags" Target="../tags/tag351.xml"/><Relationship Id="rId7" Type="http://schemas.openxmlformats.org/officeDocument/2006/relationships/tags" Target="../tags/tag355.xml"/><Relationship Id="rId12" Type="http://schemas.openxmlformats.org/officeDocument/2006/relationships/tags" Target="../tags/tag360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350.xml"/><Relationship Id="rId16" Type="http://schemas.openxmlformats.org/officeDocument/2006/relationships/tags" Target="../tags/tag364.xml"/><Relationship Id="rId1" Type="http://schemas.openxmlformats.org/officeDocument/2006/relationships/tags" Target="../tags/tag349.xml"/><Relationship Id="rId6" Type="http://schemas.openxmlformats.org/officeDocument/2006/relationships/tags" Target="../tags/tag354.xml"/><Relationship Id="rId11" Type="http://schemas.openxmlformats.org/officeDocument/2006/relationships/tags" Target="../tags/tag359.xml"/><Relationship Id="rId5" Type="http://schemas.openxmlformats.org/officeDocument/2006/relationships/tags" Target="../tags/tag353.xml"/><Relationship Id="rId15" Type="http://schemas.openxmlformats.org/officeDocument/2006/relationships/tags" Target="../tags/tag363.xml"/><Relationship Id="rId10" Type="http://schemas.openxmlformats.org/officeDocument/2006/relationships/tags" Target="../tags/tag358.xml"/><Relationship Id="rId4" Type="http://schemas.openxmlformats.org/officeDocument/2006/relationships/tags" Target="../tags/tag352.xml"/><Relationship Id="rId9" Type="http://schemas.openxmlformats.org/officeDocument/2006/relationships/tags" Target="../tags/tag357.xml"/><Relationship Id="rId14" Type="http://schemas.openxmlformats.org/officeDocument/2006/relationships/tags" Target="../tags/tag362.xml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tags" Target="../tags/tag377.xml"/><Relationship Id="rId18" Type="http://schemas.openxmlformats.org/officeDocument/2006/relationships/tags" Target="../tags/tag382.xml"/><Relationship Id="rId26" Type="http://schemas.openxmlformats.org/officeDocument/2006/relationships/tags" Target="../tags/tag390.xml"/><Relationship Id="rId39" Type="http://schemas.openxmlformats.org/officeDocument/2006/relationships/tags" Target="../tags/tag403.xml"/><Relationship Id="rId3" Type="http://schemas.openxmlformats.org/officeDocument/2006/relationships/tags" Target="../tags/tag367.xml"/><Relationship Id="rId21" Type="http://schemas.openxmlformats.org/officeDocument/2006/relationships/tags" Target="../tags/tag385.xml"/><Relationship Id="rId34" Type="http://schemas.openxmlformats.org/officeDocument/2006/relationships/tags" Target="../tags/tag398.xml"/><Relationship Id="rId42" Type="http://schemas.openxmlformats.org/officeDocument/2006/relationships/tags" Target="../tags/tag406.xml"/><Relationship Id="rId47" Type="http://schemas.openxmlformats.org/officeDocument/2006/relationships/tags" Target="../tags/tag411.xml"/><Relationship Id="rId50" Type="http://schemas.openxmlformats.org/officeDocument/2006/relationships/slideLayout" Target="../slideLayouts/slideLayout2.xml"/><Relationship Id="rId7" Type="http://schemas.openxmlformats.org/officeDocument/2006/relationships/tags" Target="../tags/tag371.xml"/><Relationship Id="rId12" Type="http://schemas.openxmlformats.org/officeDocument/2006/relationships/tags" Target="../tags/tag376.xml"/><Relationship Id="rId17" Type="http://schemas.openxmlformats.org/officeDocument/2006/relationships/tags" Target="../tags/tag381.xml"/><Relationship Id="rId25" Type="http://schemas.openxmlformats.org/officeDocument/2006/relationships/tags" Target="../tags/tag389.xml"/><Relationship Id="rId33" Type="http://schemas.openxmlformats.org/officeDocument/2006/relationships/tags" Target="../tags/tag397.xml"/><Relationship Id="rId38" Type="http://schemas.openxmlformats.org/officeDocument/2006/relationships/tags" Target="../tags/tag402.xml"/><Relationship Id="rId46" Type="http://schemas.openxmlformats.org/officeDocument/2006/relationships/tags" Target="../tags/tag410.xml"/><Relationship Id="rId2" Type="http://schemas.openxmlformats.org/officeDocument/2006/relationships/tags" Target="../tags/tag366.xml"/><Relationship Id="rId16" Type="http://schemas.openxmlformats.org/officeDocument/2006/relationships/tags" Target="../tags/tag380.xml"/><Relationship Id="rId20" Type="http://schemas.openxmlformats.org/officeDocument/2006/relationships/tags" Target="../tags/tag384.xml"/><Relationship Id="rId29" Type="http://schemas.openxmlformats.org/officeDocument/2006/relationships/tags" Target="../tags/tag393.xml"/><Relationship Id="rId41" Type="http://schemas.openxmlformats.org/officeDocument/2006/relationships/tags" Target="../tags/tag405.xml"/><Relationship Id="rId1" Type="http://schemas.openxmlformats.org/officeDocument/2006/relationships/tags" Target="../tags/tag365.xml"/><Relationship Id="rId6" Type="http://schemas.openxmlformats.org/officeDocument/2006/relationships/tags" Target="../tags/tag370.xml"/><Relationship Id="rId11" Type="http://schemas.openxmlformats.org/officeDocument/2006/relationships/tags" Target="../tags/tag375.xml"/><Relationship Id="rId24" Type="http://schemas.openxmlformats.org/officeDocument/2006/relationships/tags" Target="../tags/tag388.xml"/><Relationship Id="rId32" Type="http://schemas.openxmlformats.org/officeDocument/2006/relationships/tags" Target="../tags/tag396.xml"/><Relationship Id="rId37" Type="http://schemas.openxmlformats.org/officeDocument/2006/relationships/tags" Target="../tags/tag401.xml"/><Relationship Id="rId40" Type="http://schemas.openxmlformats.org/officeDocument/2006/relationships/tags" Target="../tags/tag404.xml"/><Relationship Id="rId45" Type="http://schemas.openxmlformats.org/officeDocument/2006/relationships/tags" Target="../tags/tag409.xml"/><Relationship Id="rId5" Type="http://schemas.openxmlformats.org/officeDocument/2006/relationships/tags" Target="../tags/tag369.xml"/><Relationship Id="rId15" Type="http://schemas.openxmlformats.org/officeDocument/2006/relationships/tags" Target="../tags/tag379.xml"/><Relationship Id="rId23" Type="http://schemas.openxmlformats.org/officeDocument/2006/relationships/tags" Target="../tags/tag387.xml"/><Relationship Id="rId28" Type="http://schemas.openxmlformats.org/officeDocument/2006/relationships/tags" Target="../tags/tag392.xml"/><Relationship Id="rId36" Type="http://schemas.openxmlformats.org/officeDocument/2006/relationships/tags" Target="../tags/tag400.xml"/><Relationship Id="rId49" Type="http://schemas.openxmlformats.org/officeDocument/2006/relationships/tags" Target="../tags/tag413.xml"/><Relationship Id="rId10" Type="http://schemas.openxmlformats.org/officeDocument/2006/relationships/tags" Target="../tags/tag374.xml"/><Relationship Id="rId19" Type="http://schemas.openxmlformats.org/officeDocument/2006/relationships/tags" Target="../tags/tag383.xml"/><Relationship Id="rId31" Type="http://schemas.openxmlformats.org/officeDocument/2006/relationships/tags" Target="../tags/tag395.xml"/><Relationship Id="rId44" Type="http://schemas.openxmlformats.org/officeDocument/2006/relationships/tags" Target="../tags/tag408.xml"/><Relationship Id="rId4" Type="http://schemas.openxmlformats.org/officeDocument/2006/relationships/tags" Target="../tags/tag368.xml"/><Relationship Id="rId9" Type="http://schemas.openxmlformats.org/officeDocument/2006/relationships/tags" Target="../tags/tag373.xml"/><Relationship Id="rId14" Type="http://schemas.openxmlformats.org/officeDocument/2006/relationships/tags" Target="../tags/tag378.xml"/><Relationship Id="rId22" Type="http://schemas.openxmlformats.org/officeDocument/2006/relationships/tags" Target="../tags/tag386.xml"/><Relationship Id="rId27" Type="http://schemas.openxmlformats.org/officeDocument/2006/relationships/tags" Target="../tags/tag391.xml"/><Relationship Id="rId30" Type="http://schemas.openxmlformats.org/officeDocument/2006/relationships/tags" Target="../tags/tag394.xml"/><Relationship Id="rId35" Type="http://schemas.openxmlformats.org/officeDocument/2006/relationships/tags" Target="../tags/tag399.xml"/><Relationship Id="rId43" Type="http://schemas.openxmlformats.org/officeDocument/2006/relationships/tags" Target="../tags/tag407.xml"/><Relationship Id="rId48" Type="http://schemas.openxmlformats.org/officeDocument/2006/relationships/tags" Target="../tags/tag412.xml"/><Relationship Id="rId8" Type="http://schemas.openxmlformats.org/officeDocument/2006/relationships/tags" Target="../tags/tag372.xml"/><Relationship Id="rId51" Type="http://schemas.openxmlformats.org/officeDocument/2006/relationships/notesSlide" Target="../notesSlides/notesSlide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5.xml"/><Relationship Id="rId1" Type="http://schemas.openxmlformats.org/officeDocument/2006/relationships/tags" Target="../tags/tag414.xml"/><Relationship Id="rId4" Type="http://schemas.openxmlformats.org/officeDocument/2006/relationships/notesSlide" Target="../notesSlides/notesSlide1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423.xml"/><Relationship Id="rId13" Type="http://schemas.openxmlformats.org/officeDocument/2006/relationships/tags" Target="../tags/tag428.xml"/><Relationship Id="rId18" Type="http://schemas.openxmlformats.org/officeDocument/2006/relationships/tags" Target="../tags/tag433.xml"/><Relationship Id="rId26" Type="http://schemas.openxmlformats.org/officeDocument/2006/relationships/tags" Target="../tags/tag441.xml"/><Relationship Id="rId3" Type="http://schemas.openxmlformats.org/officeDocument/2006/relationships/tags" Target="../tags/tag418.xml"/><Relationship Id="rId21" Type="http://schemas.openxmlformats.org/officeDocument/2006/relationships/tags" Target="../tags/tag436.xml"/><Relationship Id="rId34" Type="http://schemas.openxmlformats.org/officeDocument/2006/relationships/tags" Target="../tags/tag449.xml"/><Relationship Id="rId7" Type="http://schemas.openxmlformats.org/officeDocument/2006/relationships/tags" Target="../tags/tag422.xml"/><Relationship Id="rId12" Type="http://schemas.openxmlformats.org/officeDocument/2006/relationships/tags" Target="../tags/tag427.xml"/><Relationship Id="rId17" Type="http://schemas.openxmlformats.org/officeDocument/2006/relationships/tags" Target="../tags/tag432.xml"/><Relationship Id="rId25" Type="http://schemas.openxmlformats.org/officeDocument/2006/relationships/tags" Target="../tags/tag440.xml"/><Relationship Id="rId33" Type="http://schemas.openxmlformats.org/officeDocument/2006/relationships/tags" Target="../tags/tag448.xml"/><Relationship Id="rId2" Type="http://schemas.openxmlformats.org/officeDocument/2006/relationships/tags" Target="../tags/tag417.xml"/><Relationship Id="rId16" Type="http://schemas.openxmlformats.org/officeDocument/2006/relationships/tags" Target="../tags/tag431.xml"/><Relationship Id="rId20" Type="http://schemas.openxmlformats.org/officeDocument/2006/relationships/tags" Target="../tags/tag435.xml"/><Relationship Id="rId29" Type="http://schemas.openxmlformats.org/officeDocument/2006/relationships/tags" Target="../tags/tag444.xml"/><Relationship Id="rId1" Type="http://schemas.openxmlformats.org/officeDocument/2006/relationships/tags" Target="../tags/tag416.xml"/><Relationship Id="rId6" Type="http://schemas.openxmlformats.org/officeDocument/2006/relationships/tags" Target="../tags/tag421.xml"/><Relationship Id="rId11" Type="http://schemas.openxmlformats.org/officeDocument/2006/relationships/tags" Target="../tags/tag426.xml"/><Relationship Id="rId24" Type="http://schemas.openxmlformats.org/officeDocument/2006/relationships/tags" Target="../tags/tag439.xml"/><Relationship Id="rId32" Type="http://schemas.openxmlformats.org/officeDocument/2006/relationships/tags" Target="../tags/tag447.xml"/><Relationship Id="rId37" Type="http://schemas.openxmlformats.org/officeDocument/2006/relationships/notesSlide" Target="../notesSlides/notesSlide14.xml"/><Relationship Id="rId5" Type="http://schemas.openxmlformats.org/officeDocument/2006/relationships/tags" Target="../tags/tag420.xml"/><Relationship Id="rId15" Type="http://schemas.openxmlformats.org/officeDocument/2006/relationships/tags" Target="../tags/tag430.xml"/><Relationship Id="rId23" Type="http://schemas.openxmlformats.org/officeDocument/2006/relationships/tags" Target="../tags/tag438.xml"/><Relationship Id="rId28" Type="http://schemas.openxmlformats.org/officeDocument/2006/relationships/tags" Target="../tags/tag443.xml"/><Relationship Id="rId36" Type="http://schemas.openxmlformats.org/officeDocument/2006/relationships/slideLayout" Target="../slideLayouts/slideLayout6.xml"/><Relationship Id="rId10" Type="http://schemas.openxmlformats.org/officeDocument/2006/relationships/tags" Target="../tags/tag425.xml"/><Relationship Id="rId19" Type="http://schemas.openxmlformats.org/officeDocument/2006/relationships/tags" Target="../tags/tag434.xml"/><Relationship Id="rId31" Type="http://schemas.openxmlformats.org/officeDocument/2006/relationships/tags" Target="../tags/tag446.xml"/><Relationship Id="rId4" Type="http://schemas.openxmlformats.org/officeDocument/2006/relationships/tags" Target="../tags/tag419.xml"/><Relationship Id="rId9" Type="http://schemas.openxmlformats.org/officeDocument/2006/relationships/tags" Target="../tags/tag424.xml"/><Relationship Id="rId14" Type="http://schemas.openxmlformats.org/officeDocument/2006/relationships/tags" Target="../tags/tag429.xml"/><Relationship Id="rId22" Type="http://schemas.openxmlformats.org/officeDocument/2006/relationships/tags" Target="../tags/tag437.xml"/><Relationship Id="rId27" Type="http://schemas.openxmlformats.org/officeDocument/2006/relationships/tags" Target="../tags/tag442.xml"/><Relationship Id="rId30" Type="http://schemas.openxmlformats.org/officeDocument/2006/relationships/tags" Target="../tags/tag445.xml"/><Relationship Id="rId35" Type="http://schemas.openxmlformats.org/officeDocument/2006/relationships/tags" Target="../tags/tag450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458.xml"/><Relationship Id="rId13" Type="http://schemas.openxmlformats.org/officeDocument/2006/relationships/tags" Target="../tags/tag463.xml"/><Relationship Id="rId18" Type="http://schemas.openxmlformats.org/officeDocument/2006/relationships/tags" Target="../tags/tag468.xml"/><Relationship Id="rId26" Type="http://schemas.openxmlformats.org/officeDocument/2006/relationships/tags" Target="../tags/tag476.xml"/><Relationship Id="rId39" Type="http://schemas.openxmlformats.org/officeDocument/2006/relationships/tags" Target="../tags/tag489.xml"/><Relationship Id="rId3" Type="http://schemas.openxmlformats.org/officeDocument/2006/relationships/tags" Target="../tags/tag453.xml"/><Relationship Id="rId21" Type="http://schemas.openxmlformats.org/officeDocument/2006/relationships/tags" Target="../tags/tag471.xml"/><Relationship Id="rId34" Type="http://schemas.openxmlformats.org/officeDocument/2006/relationships/tags" Target="../tags/tag484.xml"/><Relationship Id="rId42" Type="http://schemas.openxmlformats.org/officeDocument/2006/relationships/slideLayout" Target="../slideLayouts/slideLayout2.xml"/><Relationship Id="rId7" Type="http://schemas.openxmlformats.org/officeDocument/2006/relationships/tags" Target="../tags/tag457.xml"/><Relationship Id="rId12" Type="http://schemas.openxmlformats.org/officeDocument/2006/relationships/tags" Target="../tags/tag462.xml"/><Relationship Id="rId17" Type="http://schemas.openxmlformats.org/officeDocument/2006/relationships/tags" Target="../tags/tag467.xml"/><Relationship Id="rId25" Type="http://schemas.openxmlformats.org/officeDocument/2006/relationships/tags" Target="../tags/tag475.xml"/><Relationship Id="rId33" Type="http://schemas.openxmlformats.org/officeDocument/2006/relationships/tags" Target="../tags/tag483.xml"/><Relationship Id="rId38" Type="http://schemas.openxmlformats.org/officeDocument/2006/relationships/tags" Target="../tags/tag488.xml"/><Relationship Id="rId2" Type="http://schemas.openxmlformats.org/officeDocument/2006/relationships/tags" Target="../tags/tag452.xml"/><Relationship Id="rId16" Type="http://schemas.openxmlformats.org/officeDocument/2006/relationships/tags" Target="../tags/tag466.xml"/><Relationship Id="rId20" Type="http://schemas.openxmlformats.org/officeDocument/2006/relationships/tags" Target="../tags/tag470.xml"/><Relationship Id="rId29" Type="http://schemas.openxmlformats.org/officeDocument/2006/relationships/tags" Target="../tags/tag479.xml"/><Relationship Id="rId41" Type="http://schemas.openxmlformats.org/officeDocument/2006/relationships/tags" Target="../tags/tag491.xml"/><Relationship Id="rId1" Type="http://schemas.openxmlformats.org/officeDocument/2006/relationships/tags" Target="../tags/tag451.xml"/><Relationship Id="rId6" Type="http://schemas.openxmlformats.org/officeDocument/2006/relationships/tags" Target="../tags/tag456.xml"/><Relationship Id="rId11" Type="http://schemas.openxmlformats.org/officeDocument/2006/relationships/tags" Target="../tags/tag461.xml"/><Relationship Id="rId24" Type="http://schemas.openxmlformats.org/officeDocument/2006/relationships/tags" Target="../tags/tag474.xml"/><Relationship Id="rId32" Type="http://schemas.openxmlformats.org/officeDocument/2006/relationships/tags" Target="../tags/tag482.xml"/><Relationship Id="rId37" Type="http://schemas.openxmlformats.org/officeDocument/2006/relationships/tags" Target="../tags/tag487.xml"/><Relationship Id="rId40" Type="http://schemas.openxmlformats.org/officeDocument/2006/relationships/tags" Target="../tags/tag490.xml"/><Relationship Id="rId5" Type="http://schemas.openxmlformats.org/officeDocument/2006/relationships/tags" Target="../tags/tag455.xml"/><Relationship Id="rId15" Type="http://schemas.openxmlformats.org/officeDocument/2006/relationships/tags" Target="../tags/tag465.xml"/><Relationship Id="rId23" Type="http://schemas.openxmlformats.org/officeDocument/2006/relationships/tags" Target="../tags/tag473.xml"/><Relationship Id="rId28" Type="http://schemas.openxmlformats.org/officeDocument/2006/relationships/tags" Target="../tags/tag478.xml"/><Relationship Id="rId36" Type="http://schemas.openxmlformats.org/officeDocument/2006/relationships/tags" Target="../tags/tag486.xml"/><Relationship Id="rId10" Type="http://schemas.openxmlformats.org/officeDocument/2006/relationships/tags" Target="../tags/tag460.xml"/><Relationship Id="rId19" Type="http://schemas.openxmlformats.org/officeDocument/2006/relationships/tags" Target="../tags/tag469.xml"/><Relationship Id="rId31" Type="http://schemas.openxmlformats.org/officeDocument/2006/relationships/tags" Target="../tags/tag481.xml"/><Relationship Id="rId4" Type="http://schemas.openxmlformats.org/officeDocument/2006/relationships/tags" Target="../tags/tag454.xml"/><Relationship Id="rId9" Type="http://schemas.openxmlformats.org/officeDocument/2006/relationships/tags" Target="../tags/tag459.xml"/><Relationship Id="rId14" Type="http://schemas.openxmlformats.org/officeDocument/2006/relationships/tags" Target="../tags/tag464.xml"/><Relationship Id="rId22" Type="http://schemas.openxmlformats.org/officeDocument/2006/relationships/tags" Target="../tags/tag472.xml"/><Relationship Id="rId27" Type="http://schemas.openxmlformats.org/officeDocument/2006/relationships/tags" Target="../tags/tag477.xml"/><Relationship Id="rId30" Type="http://schemas.openxmlformats.org/officeDocument/2006/relationships/tags" Target="../tags/tag480.xml"/><Relationship Id="rId35" Type="http://schemas.openxmlformats.org/officeDocument/2006/relationships/tags" Target="../tags/tag485.xml"/><Relationship Id="rId43" Type="http://schemas.openxmlformats.org/officeDocument/2006/relationships/notesSlide" Target="../notesSlides/notesSlide1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499.xml"/><Relationship Id="rId13" Type="http://schemas.openxmlformats.org/officeDocument/2006/relationships/tags" Target="../tags/tag504.xml"/><Relationship Id="rId18" Type="http://schemas.openxmlformats.org/officeDocument/2006/relationships/tags" Target="../tags/tag509.xml"/><Relationship Id="rId26" Type="http://schemas.openxmlformats.org/officeDocument/2006/relationships/tags" Target="../tags/tag517.xml"/><Relationship Id="rId3" Type="http://schemas.openxmlformats.org/officeDocument/2006/relationships/tags" Target="../tags/tag494.xml"/><Relationship Id="rId21" Type="http://schemas.openxmlformats.org/officeDocument/2006/relationships/tags" Target="../tags/tag512.xml"/><Relationship Id="rId34" Type="http://schemas.openxmlformats.org/officeDocument/2006/relationships/tags" Target="../tags/tag525.xml"/><Relationship Id="rId7" Type="http://schemas.openxmlformats.org/officeDocument/2006/relationships/tags" Target="../tags/tag498.xml"/><Relationship Id="rId12" Type="http://schemas.openxmlformats.org/officeDocument/2006/relationships/tags" Target="../tags/tag503.xml"/><Relationship Id="rId17" Type="http://schemas.openxmlformats.org/officeDocument/2006/relationships/tags" Target="../tags/tag508.xml"/><Relationship Id="rId25" Type="http://schemas.openxmlformats.org/officeDocument/2006/relationships/tags" Target="../tags/tag516.xml"/><Relationship Id="rId33" Type="http://schemas.openxmlformats.org/officeDocument/2006/relationships/tags" Target="../tags/tag524.xml"/><Relationship Id="rId38" Type="http://schemas.openxmlformats.org/officeDocument/2006/relationships/notesSlide" Target="../notesSlides/notesSlide16.xml"/><Relationship Id="rId2" Type="http://schemas.openxmlformats.org/officeDocument/2006/relationships/tags" Target="../tags/tag493.xml"/><Relationship Id="rId16" Type="http://schemas.openxmlformats.org/officeDocument/2006/relationships/tags" Target="../tags/tag507.xml"/><Relationship Id="rId20" Type="http://schemas.openxmlformats.org/officeDocument/2006/relationships/tags" Target="../tags/tag511.xml"/><Relationship Id="rId29" Type="http://schemas.openxmlformats.org/officeDocument/2006/relationships/tags" Target="../tags/tag520.xml"/><Relationship Id="rId1" Type="http://schemas.openxmlformats.org/officeDocument/2006/relationships/tags" Target="../tags/tag492.xml"/><Relationship Id="rId6" Type="http://schemas.openxmlformats.org/officeDocument/2006/relationships/tags" Target="../tags/tag497.xml"/><Relationship Id="rId11" Type="http://schemas.openxmlformats.org/officeDocument/2006/relationships/tags" Target="../tags/tag502.xml"/><Relationship Id="rId24" Type="http://schemas.openxmlformats.org/officeDocument/2006/relationships/tags" Target="../tags/tag515.xml"/><Relationship Id="rId32" Type="http://schemas.openxmlformats.org/officeDocument/2006/relationships/tags" Target="../tags/tag523.xml"/><Relationship Id="rId37" Type="http://schemas.openxmlformats.org/officeDocument/2006/relationships/slideLayout" Target="../slideLayouts/slideLayout2.xml"/><Relationship Id="rId5" Type="http://schemas.openxmlformats.org/officeDocument/2006/relationships/tags" Target="../tags/tag496.xml"/><Relationship Id="rId15" Type="http://schemas.openxmlformats.org/officeDocument/2006/relationships/tags" Target="../tags/tag506.xml"/><Relationship Id="rId23" Type="http://schemas.openxmlformats.org/officeDocument/2006/relationships/tags" Target="../tags/tag514.xml"/><Relationship Id="rId28" Type="http://schemas.openxmlformats.org/officeDocument/2006/relationships/tags" Target="../tags/tag519.xml"/><Relationship Id="rId36" Type="http://schemas.openxmlformats.org/officeDocument/2006/relationships/tags" Target="../tags/tag527.xml"/><Relationship Id="rId10" Type="http://schemas.openxmlformats.org/officeDocument/2006/relationships/tags" Target="../tags/tag501.xml"/><Relationship Id="rId19" Type="http://schemas.openxmlformats.org/officeDocument/2006/relationships/tags" Target="../tags/tag510.xml"/><Relationship Id="rId31" Type="http://schemas.openxmlformats.org/officeDocument/2006/relationships/tags" Target="../tags/tag522.xml"/><Relationship Id="rId4" Type="http://schemas.openxmlformats.org/officeDocument/2006/relationships/tags" Target="../tags/tag495.xml"/><Relationship Id="rId9" Type="http://schemas.openxmlformats.org/officeDocument/2006/relationships/tags" Target="../tags/tag500.xml"/><Relationship Id="rId14" Type="http://schemas.openxmlformats.org/officeDocument/2006/relationships/tags" Target="../tags/tag505.xml"/><Relationship Id="rId22" Type="http://schemas.openxmlformats.org/officeDocument/2006/relationships/tags" Target="../tags/tag513.xml"/><Relationship Id="rId27" Type="http://schemas.openxmlformats.org/officeDocument/2006/relationships/tags" Target="../tags/tag518.xml"/><Relationship Id="rId30" Type="http://schemas.openxmlformats.org/officeDocument/2006/relationships/tags" Target="../tags/tag521.xml"/><Relationship Id="rId35" Type="http://schemas.openxmlformats.org/officeDocument/2006/relationships/tags" Target="../tags/tag52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29.xml"/><Relationship Id="rId1" Type="http://schemas.openxmlformats.org/officeDocument/2006/relationships/tags" Target="../tags/tag528.xml"/><Relationship Id="rId4" Type="http://schemas.openxmlformats.org/officeDocument/2006/relationships/notesSlide" Target="../notesSlides/notesSlide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532.xml"/><Relationship Id="rId2" Type="http://schemas.openxmlformats.org/officeDocument/2006/relationships/tags" Target="../tags/tag531.xml"/><Relationship Id="rId1" Type="http://schemas.openxmlformats.org/officeDocument/2006/relationships/tags" Target="../tags/tag530.xml"/><Relationship Id="rId6" Type="http://schemas.openxmlformats.org/officeDocument/2006/relationships/notesSlide" Target="../notesSlides/notesSlide1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3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dirty="0" smtClean="0"/>
              <a:t>Lecture 21</a:t>
            </a:r>
          </a:p>
          <a:p>
            <a:pPr eaLnBrk="1" hangingPunct="1"/>
            <a:r>
              <a:rPr lang="en-US" altLang="en-US" dirty="0" smtClean="0"/>
              <a:t>Shortest Paths and Network Flow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69863" y="274638"/>
            <a:ext cx="8651875" cy="1143000"/>
          </a:xfrm>
        </p:spPr>
        <p:txBody>
          <a:bodyPr/>
          <a:lstStyle/>
          <a:p>
            <a:r>
              <a:rPr lang="en-US" altLang="en-US" sz="4000" smtClean="0"/>
              <a:t>If the pointer graph has a cycle, then the graph has a negative cost cycle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z="2800" smtClean="0"/>
              <a:t>If P[w] = x then M[w] &gt;= M[x] + cost(x,w)</a:t>
            </a:r>
          </a:p>
          <a:p>
            <a:pPr lvl="1"/>
            <a:r>
              <a:rPr lang="en-US" altLang="en-US" sz="2400" smtClean="0"/>
              <a:t>Equal when w is updated</a:t>
            </a:r>
          </a:p>
          <a:p>
            <a:pPr lvl="1"/>
            <a:r>
              <a:rPr lang="en-US" altLang="en-US" sz="2400" smtClean="0"/>
              <a:t>M[x] could be reduced after update</a:t>
            </a:r>
          </a:p>
          <a:p>
            <a:r>
              <a:rPr lang="en-US" altLang="en-US" sz="2800" smtClean="0"/>
              <a:t>Let v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, v</a:t>
            </a:r>
            <a:r>
              <a:rPr lang="en-US" altLang="en-US" sz="2800" baseline="-25000" smtClean="0"/>
              <a:t>2</a:t>
            </a:r>
            <a:r>
              <a:rPr lang="en-US" altLang="en-US" sz="2800" smtClean="0"/>
              <a:t>,…v</a:t>
            </a:r>
            <a:r>
              <a:rPr lang="en-US" altLang="en-US" sz="2800" baseline="-25000" smtClean="0"/>
              <a:t>k</a:t>
            </a:r>
            <a:r>
              <a:rPr lang="en-US" altLang="en-US" sz="2800" smtClean="0"/>
              <a:t> be a cycle in the pointer graph with (v</a:t>
            </a:r>
            <a:r>
              <a:rPr lang="en-US" altLang="en-US" sz="2800" baseline="-25000" smtClean="0"/>
              <a:t>k</a:t>
            </a:r>
            <a:r>
              <a:rPr lang="en-US" altLang="en-US" sz="2800" smtClean="0"/>
              <a:t>,v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) the last edge added</a:t>
            </a:r>
          </a:p>
          <a:p>
            <a:pPr lvl="1"/>
            <a:r>
              <a:rPr lang="en-US" altLang="en-US" sz="2400" smtClean="0"/>
              <a:t>Just before the update</a:t>
            </a:r>
          </a:p>
          <a:p>
            <a:pPr lvl="2"/>
            <a:r>
              <a:rPr lang="en-US" altLang="en-US" sz="2000" smtClean="0"/>
              <a:t>M[v</a:t>
            </a:r>
            <a:r>
              <a:rPr lang="en-US" altLang="en-US" sz="2000" baseline="-25000" smtClean="0"/>
              <a:t>j</a:t>
            </a:r>
            <a:r>
              <a:rPr lang="en-US" altLang="en-US" sz="2000" smtClean="0"/>
              <a:t>] &gt;= M[v</a:t>
            </a:r>
            <a:r>
              <a:rPr lang="en-US" altLang="en-US" sz="2000" baseline="-25000" smtClean="0"/>
              <a:t>j+1</a:t>
            </a:r>
            <a:r>
              <a:rPr lang="en-US" altLang="en-US" sz="2000" smtClean="0"/>
              <a:t>] + cost(v</a:t>
            </a:r>
            <a:r>
              <a:rPr lang="en-US" altLang="en-US" sz="2000" baseline="-25000" smtClean="0"/>
              <a:t>j+1</a:t>
            </a:r>
            <a:r>
              <a:rPr lang="en-US" altLang="en-US" sz="2000" smtClean="0"/>
              <a:t>, v</a:t>
            </a:r>
            <a:r>
              <a:rPr lang="en-US" altLang="en-US" sz="2000" baseline="-25000" smtClean="0"/>
              <a:t>j</a:t>
            </a:r>
            <a:r>
              <a:rPr lang="en-US" altLang="en-US" sz="2000" smtClean="0"/>
              <a:t>) for j &lt; k</a:t>
            </a:r>
          </a:p>
          <a:p>
            <a:pPr lvl="2"/>
            <a:r>
              <a:rPr lang="en-US" altLang="en-US" sz="2000" smtClean="0"/>
              <a:t>M[v</a:t>
            </a:r>
            <a:r>
              <a:rPr lang="en-US" altLang="en-US" sz="2000" baseline="-25000" smtClean="0"/>
              <a:t>k</a:t>
            </a:r>
            <a:r>
              <a:rPr lang="en-US" altLang="en-US" sz="2000" smtClean="0"/>
              <a:t>] &gt; M[v</a:t>
            </a:r>
            <a:r>
              <a:rPr lang="en-US" altLang="en-US" sz="2000" baseline="-25000" smtClean="0"/>
              <a:t>1</a:t>
            </a:r>
            <a:r>
              <a:rPr lang="en-US" altLang="en-US" sz="2000" smtClean="0"/>
              <a:t>] + cost(v</a:t>
            </a:r>
            <a:r>
              <a:rPr lang="en-US" altLang="en-US" sz="2000" baseline="-25000" smtClean="0"/>
              <a:t>1</a:t>
            </a:r>
            <a:r>
              <a:rPr lang="en-US" altLang="en-US" sz="2000" smtClean="0"/>
              <a:t>, v</a:t>
            </a:r>
            <a:r>
              <a:rPr lang="en-US" altLang="en-US" sz="2000" baseline="-25000" smtClean="0"/>
              <a:t>k</a:t>
            </a:r>
            <a:r>
              <a:rPr lang="en-US" altLang="en-US" sz="2000" smtClean="0"/>
              <a:t>)</a:t>
            </a:r>
          </a:p>
          <a:p>
            <a:pPr lvl="1"/>
            <a:r>
              <a:rPr lang="en-US" altLang="en-US" sz="2400" smtClean="0"/>
              <a:t>Adding everything up</a:t>
            </a:r>
          </a:p>
          <a:p>
            <a:pPr lvl="2"/>
            <a:r>
              <a:rPr lang="en-US" altLang="en-US" sz="2000" smtClean="0"/>
              <a:t>0 &gt; cost(v</a:t>
            </a:r>
            <a:r>
              <a:rPr lang="en-US" altLang="en-US" sz="2000" baseline="-25000" smtClean="0"/>
              <a:t>1</a:t>
            </a:r>
            <a:r>
              <a:rPr lang="en-US" altLang="en-US" sz="2000" smtClean="0"/>
              <a:t>,v</a:t>
            </a:r>
            <a:r>
              <a:rPr lang="en-US" altLang="en-US" sz="2000" baseline="-25000" smtClean="0"/>
              <a:t>2</a:t>
            </a:r>
            <a:r>
              <a:rPr lang="en-US" altLang="en-US" sz="2000" smtClean="0"/>
              <a:t>) + cost(v</a:t>
            </a:r>
            <a:r>
              <a:rPr lang="en-US" altLang="en-US" sz="2000" baseline="-25000" smtClean="0"/>
              <a:t>2</a:t>
            </a:r>
            <a:r>
              <a:rPr lang="en-US" altLang="en-US" sz="2000" smtClean="0"/>
              <a:t>,v</a:t>
            </a:r>
            <a:r>
              <a:rPr lang="en-US" altLang="en-US" sz="2000" baseline="-25000" smtClean="0"/>
              <a:t>3</a:t>
            </a:r>
            <a:r>
              <a:rPr lang="en-US" altLang="en-US" sz="2000" smtClean="0"/>
              <a:t>) + … + cost(v</a:t>
            </a:r>
            <a:r>
              <a:rPr lang="en-US" altLang="en-US" sz="2000" baseline="-25000" smtClean="0"/>
              <a:t>k</a:t>
            </a:r>
            <a:r>
              <a:rPr lang="en-US" altLang="en-US" sz="2000" smtClean="0"/>
              <a:t>, v</a:t>
            </a:r>
            <a:r>
              <a:rPr lang="en-US" altLang="en-US" sz="2000" baseline="-25000" smtClean="0"/>
              <a:t>1</a:t>
            </a:r>
            <a:r>
              <a:rPr lang="en-US" altLang="en-US" sz="2000" smtClean="0"/>
              <a:t>)</a:t>
            </a:r>
          </a:p>
          <a:p>
            <a:pPr>
              <a:buFontTx/>
              <a:buNone/>
            </a:pPr>
            <a:endParaRPr lang="en-US" altLang="en-US" sz="2800" baseline="-25000" smtClean="0"/>
          </a:p>
        </p:txBody>
      </p:sp>
      <p:sp>
        <p:nvSpPr>
          <p:cNvPr id="2355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7702550" y="4491038"/>
            <a:ext cx="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26350" y="4340225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26350" y="5326063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613775" y="4340225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613775" y="5326063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7778750" y="5402263"/>
            <a:ext cx="835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8689975" y="4491038"/>
            <a:ext cx="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7778750" y="4414838"/>
            <a:ext cx="7588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246938" y="5175250"/>
            <a:ext cx="45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v</a:t>
            </a:r>
            <a:r>
              <a:rPr lang="en-US" altLang="en-US" sz="2000" b="1" baseline="-25000"/>
              <a:t>2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689975" y="5175250"/>
            <a:ext cx="45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v</a:t>
            </a:r>
            <a:r>
              <a:rPr lang="en-US" altLang="en-US" sz="2000" b="1" baseline="-25000"/>
              <a:t>3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46938" y="4187825"/>
            <a:ext cx="45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v</a:t>
            </a:r>
            <a:r>
              <a:rPr lang="en-US" altLang="en-US" sz="2000" b="1" baseline="-25000"/>
              <a:t>1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689975" y="4187825"/>
            <a:ext cx="45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v</a:t>
            </a:r>
            <a:r>
              <a:rPr lang="en-US" altLang="en-US" sz="2000" b="1" baseline="-2500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9157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Negative Cycles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If the pointer graph has a cycle, then the graph has a negative cycle</a:t>
            </a:r>
          </a:p>
          <a:p>
            <a:r>
              <a:rPr lang="en-US" altLang="en-US" smtClean="0"/>
              <a:t>Therefore:  if the graph has no negative cycles, then the pointer graph has no negative cycles</a:t>
            </a:r>
          </a:p>
        </p:txBody>
      </p:sp>
    </p:spTree>
    <p:extLst>
      <p:ext uri="{BB962C8B-B14F-4D97-AF65-F5344CB8AC3E}">
        <p14:creationId xmlns:p14="http://schemas.microsoft.com/office/powerpoint/2010/main" val="36985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Finding negative cost cycles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3188"/>
          </a:xfrm>
        </p:spPr>
        <p:txBody>
          <a:bodyPr/>
          <a:lstStyle/>
          <a:p>
            <a:r>
              <a:rPr lang="en-US" altLang="en-US" sz="2800" smtClean="0"/>
              <a:t>What if you want to find negative cost cycles?</a:t>
            </a:r>
          </a:p>
          <a:p>
            <a:pPr>
              <a:buFontTx/>
              <a:buNone/>
            </a:pPr>
            <a:r>
              <a:rPr lang="en-US" altLang="en-US" sz="2800" smtClean="0"/>
              <a:t> </a:t>
            </a:r>
          </a:p>
        </p:txBody>
      </p:sp>
      <p:sp>
        <p:nvSpPr>
          <p:cNvPr id="25604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736975" y="2820988"/>
            <a:ext cx="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660775" y="2670175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60775" y="3656013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648200" y="2670175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648200" y="3656013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813175" y="3732213"/>
            <a:ext cx="835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4724400" y="2820988"/>
            <a:ext cx="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3813175" y="2744788"/>
            <a:ext cx="758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Oval 1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10238" y="2441575"/>
            <a:ext cx="150812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3" name="Oval 1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07025" y="3732213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4" name="Oval 1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736975" y="4414838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5" name="Oval 2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751138" y="2973388"/>
            <a:ext cx="150812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6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736975" y="3808413"/>
            <a:ext cx="76200" cy="53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799013" y="3808413"/>
            <a:ext cx="5318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4799013" y="2593975"/>
            <a:ext cx="911225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799013" y="2517775"/>
            <a:ext cx="835025" cy="150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889375" y="3883025"/>
            <a:ext cx="1593850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5483225" y="2593975"/>
            <a:ext cx="303213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2901950" y="3124200"/>
            <a:ext cx="758825" cy="608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3813175" y="2820988"/>
            <a:ext cx="8350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901950" y="2820988"/>
            <a:ext cx="758825" cy="227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Line 30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2901950" y="3124200"/>
            <a:ext cx="835025" cy="1290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24092" y="3656013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736181" y="381766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236264" y="321355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081581" y="265329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056464" y="293449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081447" y="2453935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514695" y="299185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425920" y="415621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027633" y="349577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993169" y="2913157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-3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585830" y="3118441"/>
            <a:ext cx="5347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483362" y="315721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081447" y="3656013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-5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067285" y="231474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7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Foreign Exchange Arbitrage</a:t>
            </a:r>
          </a:p>
        </p:txBody>
      </p:sp>
      <p:graphicFrame>
        <p:nvGraphicFramePr>
          <p:cNvPr id="245763" name="Group 3"/>
          <p:cNvGraphicFramePr>
            <a:graphicFrameLocks noGrp="1"/>
          </p:cNvGraphicFramePr>
          <p:nvPr>
            <p:ph sz="half" idx="2"/>
            <p:custDataLst>
              <p:tags r:id="rId2"/>
            </p:custDataLst>
          </p:nvPr>
        </p:nvGraphicFramePr>
        <p:xfrm>
          <a:off x="4724400" y="2362200"/>
          <a:ext cx="4038600" cy="2438400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EUR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54" name="Oval 3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1600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5" name="Oval 3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429000" y="3124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6" name="Oval 3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066800" y="3124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7" name="Text Box 3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981200" y="11430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USD</a:t>
            </a:r>
          </a:p>
        </p:txBody>
      </p:sp>
      <p:sp>
        <p:nvSpPr>
          <p:cNvPr id="26658" name="Text Box 3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33800" y="31242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CAD</a:t>
            </a:r>
          </a:p>
        </p:txBody>
      </p:sp>
      <p:sp>
        <p:nvSpPr>
          <p:cNvPr id="26659" name="Text Box 3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000" y="31242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EUR</a:t>
            </a:r>
          </a:p>
        </p:txBody>
      </p:sp>
      <p:sp>
        <p:nvSpPr>
          <p:cNvPr id="26660" name="Line 36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438400" y="1828800"/>
            <a:ext cx="10668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1" name="Line 37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1371600" y="32766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2" name="Line 3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295400" y="1905000"/>
            <a:ext cx="838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3" name="Text Box 39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219200" y="22860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1.2</a:t>
            </a:r>
          </a:p>
        </p:txBody>
      </p:sp>
      <p:sp>
        <p:nvSpPr>
          <p:cNvPr id="26664" name="Text Box 4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971800" y="22098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6665" name="Text Box 4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048000" y="22098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1.2</a:t>
            </a:r>
          </a:p>
        </p:txBody>
      </p:sp>
      <p:sp>
        <p:nvSpPr>
          <p:cNvPr id="26666" name="Text Box 4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09800" y="33528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0.6</a:t>
            </a:r>
          </a:p>
        </p:txBody>
      </p:sp>
      <p:sp>
        <p:nvSpPr>
          <p:cNvPr id="26667" name="Oval 4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286000" y="4572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68" name="Oval 4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581400" y="6096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69" name="Oval 45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219200" y="6096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70" name="Text Box 4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133600" y="41148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USD</a:t>
            </a:r>
          </a:p>
        </p:txBody>
      </p:sp>
      <p:sp>
        <p:nvSpPr>
          <p:cNvPr id="26671" name="Text Box 47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886200" y="60960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CAD</a:t>
            </a:r>
          </a:p>
        </p:txBody>
      </p:sp>
      <p:sp>
        <p:nvSpPr>
          <p:cNvPr id="26672" name="Text Box 48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33400" y="6096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EUR</a:t>
            </a:r>
          </a:p>
        </p:txBody>
      </p:sp>
      <p:sp>
        <p:nvSpPr>
          <p:cNvPr id="26673" name="Line 49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590800" y="4800600"/>
            <a:ext cx="10668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4" name="Line 50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1524000" y="62484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5" name="Line 5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1447800" y="4876800"/>
            <a:ext cx="838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6" name="Text Box 52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371600" y="52578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0.8</a:t>
            </a:r>
          </a:p>
        </p:txBody>
      </p:sp>
      <p:sp>
        <p:nvSpPr>
          <p:cNvPr id="26677" name="Text Box 53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124200" y="51816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6678" name="Text Box 54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200400" y="51816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0.8</a:t>
            </a:r>
          </a:p>
        </p:txBody>
      </p:sp>
      <p:sp>
        <p:nvSpPr>
          <p:cNvPr id="26679" name="Text Box 55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362200" y="63246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1.6</a:t>
            </a:r>
          </a:p>
        </p:txBody>
      </p:sp>
    </p:spTree>
    <p:extLst>
      <p:ext uri="{BB962C8B-B14F-4D97-AF65-F5344CB8AC3E}">
        <p14:creationId xmlns:p14="http://schemas.microsoft.com/office/powerpoint/2010/main" val="89326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sz="quarter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Network Flow</a:t>
            </a:r>
          </a:p>
        </p:txBody>
      </p:sp>
      <p:pic>
        <p:nvPicPr>
          <p:cNvPr id="3075" name="Picture 5" descr="story_pipes"/>
          <p:cNvPicPr>
            <a:picLocks noGrp="1" noChangeAspect="1" noChangeArrowheads="1"/>
          </p:cNvPicPr>
          <p:nvPr>
            <p:ph sz="quarter" idx="1"/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28750" y="1892300"/>
            <a:ext cx="2095500" cy="1600200"/>
          </a:xfrm>
          <a:noFill/>
        </p:spPr>
      </p:pic>
      <p:pic>
        <p:nvPicPr>
          <p:cNvPr id="3076" name="Picture 4" descr="plumbing1"/>
          <p:cNvPicPr>
            <a:picLocks noGrp="1" noChangeAspect="1" noChangeArrowheads="1"/>
          </p:cNvPicPr>
          <p:nvPr>
            <p:ph sz="quarter" idx="2"/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08588" y="1600200"/>
            <a:ext cx="2917825" cy="2185988"/>
          </a:xfrm>
          <a:noFill/>
        </p:spPr>
      </p:pic>
      <p:pic>
        <p:nvPicPr>
          <p:cNvPr id="3077" name="Picture 6" descr="esholt"/>
          <p:cNvPicPr>
            <a:picLocks noGrp="1" noChangeAspect="1" noChangeArrowheads="1"/>
          </p:cNvPicPr>
          <p:nvPr>
            <p:ph sz="quarter" idx="3"/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33513" y="3989388"/>
            <a:ext cx="2085975" cy="2085975"/>
          </a:xfrm>
          <a:noFill/>
        </p:spPr>
      </p:pic>
      <p:pic>
        <p:nvPicPr>
          <p:cNvPr id="3078" name="Picture 8" descr="pipes"/>
          <p:cNvPicPr>
            <a:picLocks noGrp="1" noChangeAspect="1" noChangeArrowheads="1"/>
          </p:cNvPicPr>
          <p:nvPr>
            <p:ph sz="quarter" idx="4"/>
            <p:custDataLst>
              <p:tags r:id="rId5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5188" y="3938588"/>
            <a:ext cx="1444625" cy="21875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5016500"/>
          </a:xfrm>
        </p:spPr>
        <p:txBody>
          <a:bodyPr/>
          <a:lstStyle/>
          <a:p>
            <a:pPr eaLnBrk="1" hangingPunct="1"/>
            <a:r>
              <a:rPr lang="en-US" altLang="en-US" smtClean="0"/>
              <a:t>Network flow definitions</a:t>
            </a:r>
          </a:p>
          <a:p>
            <a:pPr eaLnBrk="1" hangingPunct="1"/>
            <a:r>
              <a:rPr lang="en-US" altLang="en-US" smtClean="0"/>
              <a:t>Flow examples</a:t>
            </a:r>
          </a:p>
          <a:p>
            <a:pPr eaLnBrk="1" hangingPunct="1"/>
            <a:r>
              <a:rPr lang="en-US" altLang="en-US" smtClean="0"/>
              <a:t>Augmenting Paths</a:t>
            </a:r>
          </a:p>
          <a:p>
            <a:pPr eaLnBrk="1" hangingPunct="1"/>
            <a:r>
              <a:rPr lang="en-US" altLang="en-US" smtClean="0"/>
              <a:t>Residual Graph</a:t>
            </a:r>
          </a:p>
          <a:p>
            <a:pPr eaLnBrk="1" hangingPunct="1"/>
            <a:r>
              <a:rPr lang="en-US" altLang="en-US" smtClean="0"/>
              <a:t>Ford Fulkerson Algorithm</a:t>
            </a:r>
          </a:p>
          <a:p>
            <a:pPr eaLnBrk="1" hangingPunct="1"/>
            <a:r>
              <a:rPr lang="en-US" altLang="en-US" smtClean="0"/>
              <a:t>Cuts</a:t>
            </a:r>
          </a:p>
          <a:p>
            <a:pPr eaLnBrk="1" hangingPunct="1"/>
            <a:r>
              <a:rPr lang="en-US" altLang="en-US" smtClean="0"/>
              <a:t>Maxflow-MinCut Theorem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Network Flow Definitions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Capacity 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Source, Sink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Capacity Condition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Conservation Condition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Value of a 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Flow Example</a:t>
            </a:r>
          </a:p>
        </p:txBody>
      </p:sp>
      <p:sp>
        <p:nvSpPr>
          <p:cNvPr id="6147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92313" y="22145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614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9275" y="33528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614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6163" y="33528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615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92313" y="45672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615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852488" y="251777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52488" y="365601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219325" y="259397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371725" y="251777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371725" y="3656013"/>
            <a:ext cx="121443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081088" y="2593975"/>
            <a:ext cx="608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6157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25750" y="4187825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6158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219325" y="3276600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30</a:t>
            </a:r>
          </a:p>
        </p:txBody>
      </p:sp>
      <p:sp>
        <p:nvSpPr>
          <p:cNvPr id="6159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825750" y="2593975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616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004888" y="4111625"/>
            <a:ext cx="608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Flow assignment and the residual graph</a:t>
            </a:r>
          </a:p>
        </p:txBody>
      </p:sp>
      <p:sp>
        <p:nvSpPr>
          <p:cNvPr id="7171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92313" y="22145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717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9275" y="33528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717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6163" y="33528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717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92313" y="45672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717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852488" y="251777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52488" y="365601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219325" y="259397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371725" y="251777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371725" y="3656013"/>
            <a:ext cx="121443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1675" y="259397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15</a:t>
            </a:r>
            <a:r>
              <a:rPr lang="en-US" altLang="en-US" sz="1800" b="1"/>
              <a:t>/20</a:t>
            </a:r>
          </a:p>
        </p:txBody>
      </p:sp>
      <p:sp>
        <p:nvSpPr>
          <p:cNvPr id="718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25750" y="418782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20</a:t>
            </a:r>
            <a:r>
              <a:rPr lang="en-US" altLang="en-US" sz="1800" b="1"/>
              <a:t>/20</a:t>
            </a:r>
          </a:p>
        </p:txBody>
      </p:sp>
      <p:sp>
        <p:nvSpPr>
          <p:cNvPr id="718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219325" y="327660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15</a:t>
            </a:r>
            <a:r>
              <a:rPr lang="en-US" altLang="en-US" sz="1800" b="1"/>
              <a:t>/30</a:t>
            </a:r>
          </a:p>
        </p:txBody>
      </p:sp>
      <p:sp>
        <p:nvSpPr>
          <p:cNvPr id="718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825750" y="259397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0</a:t>
            </a:r>
            <a:r>
              <a:rPr lang="en-US" altLang="en-US" sz="1800" b="1"/>
              <a:t>/10</a:t>
            </a:r>
          </a:p>
        </p:txBody>
      </p:sp>
      <p:sp>
        <p:nvSpPr>
          <p:cNvPr id="718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77875" y="4111625"/>
            <a:ext cx="758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5</a:t>
            </a:r>
            <a:r>
              <a:rPr lang="en-US" altLang="en-US" sz="1800" b="1"/>
              <a:t>/10</a:t>
            </a:r>
          </a:p>
        </p:txBody>
      </p:sp>
      <p:sp>
        <p:nvSpPr>
          <p:cNvPr id="7185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697663" y="22907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7186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254625" y="34290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7187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291513" y="34290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7188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697663" y="46434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7189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483225" y="251777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557838" y="388461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000875" y="267017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077075" y="259397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634038" y="2670175"/>
            <a:ext cx="379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</a:t>
            </a:r>
          </a:p>
        </p:txBody>
      </p:sp>
      <p:sp>
        <p:nvSpPr>
          <p:cNvPr id="7194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924675" y="335280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 </a:t>
            </a:r>
          </a:p>
        </p:txBody>
      </p:sp>
      <p:sp>
        <p:nvSpPr>
          <p:cNvPr id="7195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531100" y="267017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 10</a:t>
            </a:r>
          </a:p>
        </p:txBody>
      </p:sp>
      <p:sp>
        <p:nvSpPr>
          <p:cNvPr id="7196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557838" y="4187825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 </a:t>
            </a:r>
          </a:p>
        </p:txBody>
      </p:sp>
      <p:sp>
        <p:nvSpPr>
          <p:cNvPr id="7197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710238" y="3732213"/>
            <a:ext cx="987425" cy="9112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5635625" y="2670175"/>
            <a:ext cx="1139825" cy="8350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6848475" y="2670175"/>
            <a:ext cx="0" cy="197326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7151688" y="3732213"/>
            <a:ext cx="1214437" cy="9874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1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607300" y="4187825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20</a:t>
            </a:r>
            <a:r>
              <a:rPr lang="en-US" altLang="en-US" sz="1800" b="1"/>
              <a:t> </a:t>
            </a:r>
          </a:p>
        </p:txBody>
      </p:sp>
      <p:sp>
        <p:nvSpPr>
          <p:cNvPr id="7202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392863" y="3352800"/>
            <a:ext cx="5318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15</a:t>
            </a:r>
            <a:r>
              <a:rPr lang="en-US" altLang="en-US" sz="1800" b="1"/>
              <a:t> </a:t>
            </a:r>
          </a:p>
        </p:txBody>
      </p:sp>
      <p:sp>
        <p:nvSpPr>
          <p:cNvPr id="7203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089650" y="2973388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7204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89650" y="3808413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Network Flow Definitions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Flowgraph:  Directed graph with distinguished vertices s (source) and t (sink)</a:t>
            </a:r>
          </a:p>
          <a:p>
            <a:pPr eaLnBrk="1" hangingPunct="1"/>
            <a:r>
              <a:rPr lang="en-US" altLang="en-US" sz="2800" smtClean="0"/>
              <a:t>Capacities on the edges,  c(e) &gt;= 0</a:t>
            </a:r>
          </a:p>
          <a:p>
            <a:pPr eaLnBrk="1" hangingPunct="1"/>
            <a:r>
              <a:rPr lang="en-US" altLang="en-US" sz="2800" smtClean="0"/>
              <a:t>Problem,  assign flows f(e) to the edges such that:</a:t>
            </a:r>
          </a:p>
          <a:p>
            <a:pPr lvl="1" eaLnBrk="1" hangingPunct="1"/>
            <a:r>
              <a:rPr lang="en-US" altLang="en-US" sz="2400" smtClean="0"/>
              <a:t>0 &lt;= f(e) &lt;= c(e)</a:t>
            </a:r>
          </a:p>
          <a:p>
            <a:pPr lvl="1" eaLnBrk="1" hangingPunct="1"/>
            <a:r>
              <a:rPr lang="en-US" altLang="en-US" sz="2400" smtClean="0"/>
              <a:t>Flow is conserved at vertices other than s and t</a:t>
            </a:r>
          </a:p>
          <a:p>
            <a:pPr lvl="2" eaLnBrk="1" hangingPunct="1"/>
            <a:r>
              <a:rPr lang="en-US" altLang="en-US" sz="2000" smtClean="0"/>
              <a:t>Flow conservation: flow going into a vertex equals the flow going out</a:t>
            </a:r>
          </a:p>
          <a:p>
            <a:pPr lvl="1" eaLnBrk="1" hangingPunct="1"/>
            <a:r>
              <a:rPr lang="en-US" altLang="en-US" sz="2400" smtClean="0"/>
              <a:t>The flow leaving the source is a large as possible</a:t>
            </a:r>
          </a:p>
          <a:p>
            <a:pPr eaLnBrk="1" hangingPunct="1"/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Shortest Paths with Dynamic Programming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526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Flow Example</a:t>
            </a:r>
          </a:p>
        </p:txBody>
      </p:sp>
      <p:sp>
        <p:nvSpPr>
          <p:cNvPr id="9219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27338" y="23669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a</a:t>
            </a:r>
          </a:p>
        </p:txBody>
      </p:sp>
      <p:sp>
        <p:nvSpPr>
          <p:cNvPr id="9220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3488" y="380841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9221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800" y="23669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d</a:t>
            </a:r>
          </a:p>
        </p:txBody>
      </p:sp>
      <p:sp>
        <p:nvSpPr>
          <p:cNvPr id="9222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019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b</a:t>
            </a:r>
          </a:p>
        </p:txBody>
      </p:sp>
      <p:sp>
        <p:nvSpPr>
          <p:cNvPr id="9223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1612900" y="2670175"/>
            <a:ext cx="1214438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612900" y="41878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469063" y="2670175"/>
            <a:ext cx="1290637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06750" y="2519363"/>
            <a:ext cx="1289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545263" y="4111625"/>
            <a:ext cx="1290637" cy="1290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Oval 1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90195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c</a:t>
            </a:r>
          </a:p>
        </p:txBody>
      </p:sp>
      <p:sp>
        <p:nvSpPr>
          <p:cNvPr id="9229" name="Oval 1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49580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f</a:t>
            </a:r>
          </a:p>
        </p:txBody>
      </p:sp>
      <p:sp>
        <p:nvSpPr>
          <p:cNvPr id="9230" name="Oval 2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49580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e</a:t>
            </a:r>
          </a:p>
        </p:txBody>
      </p:sp>
      <p:sp>
        <p:nvSpPr>
          <p:cNvPr id="9231" name="Oval 2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89650" y="23669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g</a:t>
            </a:r>
          </a:p>
        </p:txBody>
      </p:sp>
      <p:sp>
        <p:nvSpPr>
          <p:cNvPr id="9232" name="Oval 2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896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h</a:t>
            </a:r>
          </a:p>
        </p:txBody>
      </p:sp>
      <p:sp>
        <p:nvSpPr>
          <p:cNvPr id="9233" name="Oval 2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6585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i</a:t>
            </a:r>
          </a:p>
        </p:txBody>
      </p:sp>
      <p:sp>
        <p:nvSpPr>
          <p:cNvPr id="9234" name="Oval 2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5970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9235" name="Line 25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8136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6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281363" y="54784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7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875213" y="25193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8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87521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9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951413" y="54784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30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68751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3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54526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32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05435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Line 33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0543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Line 34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64820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5" name="Line 35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64820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Line 36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318250" y="418782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Line 37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63182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Line 38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206750" y="41116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9" name="Line 39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3206750" y="2670175"/>
            <a:ext cx="13652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0" name="Line 40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4799013" y="267017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1" name="Line 41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4875213" y="418782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Line 42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4875213" y="2670175"/>
            <a:ext cx="1366837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Line 43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 flipV="1">
            <a:off x="3130550" y="2670175"/>
            <a:ext cx="1441450" cy="2655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4" name="Text Box 46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153275" y="464343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55" name="Text Box 47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674938" y="312578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56" name="Text Box 48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586163" y="2214563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57" name="Text Box 49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180013" y="2214563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58" name="Text Box 50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839913" y="297338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59" name="Text Box 51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143125" y="3732213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60" name="Text Box 52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839913" y="464343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61" name="Text Box 53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344988" y="297338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62" name="Text Box 54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736975" y="297338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63" name="Text Box 55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3660775" y="3505200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64" name="Text Box 56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281363" y="3732213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65" name="Text Box 57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674938" y="464343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66" name="Text Box 58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3433763" y="456723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10</a:t>
            </a:r>
          </a:p>
        </p:txBody>
      </p:sp>
      <p:sp>
        <p:nvSpPr>
          <p:cNvPr id="9267" name="Text Box 59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3660775" y="5478463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68" name="Text Box 60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4572000" y="449103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69" name="Text Box 61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4875213" y="479583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70" name="Text Box 62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5330825" y="5478463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71" name="Text Box 63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5407025" y="2822575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72" name="Text Box 64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5330825" y="3429000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73" name="Text Box 65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875213" y="3960813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74" name="Text Box 66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6242050" y="320198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75" name="Text Box 67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6242050" y="449103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76" name="Text Box 68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7000875" y="297338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10</a:t>
            </a:r>
          </a:p>
        </p:txBody>
      </p:sp>
      <p:sp>
        <p:nvSpPr>
          <p:cNvPr id="9277" name="Text Box 70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6848475" y="3732213"/>
            <a:ext cx="53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Find a maximum flow</a:t>
            </a:r>
          </a:p>
        </p:txBody>
      </p:sp>
      <p:sp>
        <p:nvSpPr>
          <p:cNvPr id="10243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27338" y="23669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a</a:t>
            </a:r>
          </a:p>
        </p:txBody>
      </p:sp>
      <p:sp>
        <p:nvSpPr>
          <p:cNvPr id="10244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3488" y="380841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0245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800" y="23669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d</a:t>
            </a:r>
          </a:p>
        </p:txBody>
      </p:sp>
      <p:sp>
        <p:nvSpPr>
          <p:cNvPr id="10246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019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b</a:t>
            </a:r>
          </a:p>
        </p:txBody>
      </p:sp>
      <p:sp>
        <p:nvSpPr>
          <p:cNvPr id="10247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1612900" y="2670175"/>
            <a:ext cx="1214438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612900" y="41878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469063" y="2670175"/>
            <a:ext cx="1290637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06750" y="2519363"/>
            <a:ext cx="1289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545263" y="4111625"/>
            <a:ext cx="1290637" cy="1290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2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90195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c</a:t>
            </a:r>
          </a:p>
        </p:txBody>
      </p:sp>
      <p:sp>
        <p:nvSpPr>
          <p:cNvPr id="10253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49580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f</a:t>
            </a:r>
          </a:p>
        </p:txBody>
      </p:sp>
      <p:sp>
        <p:nvSpPr>
          <p:cNvPr id="10254" name="Oval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49580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e</a:t>
            </a:r>
          </a:p>
        </p:txBody>
      </p:sp>
      <p:sp>
        <p:nvSpPr>
          <p:cNvPr id="10255" name="Oval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89650" y="23669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g</a:t>
            </a:r>
          </a:p>
        </p:txBody>
      </p:sp>
      <p:sp>
        <p:nvSpPr>
          <p:cNvPr id="10256" name="Oval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896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h</a:t>
            </a:r>
          </a:p>
        </p:txBody>
      </p:sp>
      <p:sp>
        <p:nvSpPr>
          <p:cNvPr id="10257" name="Oval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6585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i</a:t>
            </a:r>
          </a:p>
        </p:txBody>
      </p:sp>
      <p:sp>
        <p:nvSpPr>
          <p:cNvPr id="10258" name="Oval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5970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0259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8136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281363" y="54784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875213" y="25193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87521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951413" y="54784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68751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54526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05435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0543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64820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64820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318250" y="418782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1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63182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2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206750" y="41116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3" name="Line 3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3206750" y="2670175"/>
            <a:ext cx="13652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4" name="Line 3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4799013" y="267017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5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4875213" y="418782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6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4875213" y="2670175"/>
            <a:ext cx="1366837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7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 flipV="1">
            <a:off x="3130550" y="2670175"/>
            <a:ext cx="1441450" cy="2655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8" name="Text Box 40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153275" y="464343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25</a:t>
            </a:r>
          </a:p>
        </p:txBody>
      </p:sp>
      <p:sp>
        <p:nvSpPr>
          <p:cNvPr id="10279" name="Text Box 41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674938" y="312578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10280" name="Text Box 42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586163" y="2214563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10281" name="Text Box 4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180013" y="2214563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10282" name="Text Box 44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839913" y="297338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10283" name="Text Box 45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143125" y="3732213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30</a:t>
            </a:r>
          </a:p>
        </p:txBody>
      </p:sp>
      <p:sp>
        <p:nvSpPr>
          <p:cNvPr id="10284" name="Text Box 46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839913" y="464343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10285" name="Text Box 47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344988" y="297338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10286" name="Text Box 48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736975" y="297338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10287" name="Text Box 49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3660775" y="3505200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10288" name="Text Box 50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281363" y="3732213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10289" name="Text Box 51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674938" y="464343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10290" name="Text Box 52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3433763" y="456723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10</a:t>
            </a:r>
          </a:p>
        </p:txBody>
      </p:sp>
      <p:sp>
        <p:nvSpPr>
          <p:cNvPr id="10291" name="Text Box 53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3660775" y="5478463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10292" name="Text Box 54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4572000" y="449103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10293" name="Text Box 55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4875213" y="479583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10294" name="Text Box 56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5330825" y="5478463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10</a:t>
            </a:r>
          </a:p>
        </p:txBody>
      </p:sp>
      <p:sp>
        <p:nvSpPr>
          <p:cNvPr id="10295" name="Text Box 57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5407025" y="2822575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10296" name="Text Box 58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5330825" y="3429000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10297" name="Text Box 59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875213" y="3960813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10298" name="Text Box 60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6242050" y="320198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10299" name="Text Box 61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6242050" y="449103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10300" name="Text Box 62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7000875" y="297338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10301" name="Text Box 63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6848475" y="3732213"/>
            <a:ext cx="53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30</a:t>
            </a:r>
          </a:p>
        </p:txBody>
      </p:sp>
      <p:sp>
        <p:nvSpPr>
          <p:cNvPr id="10302" name="Text Box 64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6089650" y="1455738"/>
            <a:ext cx="2959100" cy="476250"/>
          </a:xfrm>
          <a:prstGeom prst="rect">
            <a:avLst/>
          </a:prstGeom>
          <a:solidFill>
            <a:srgbClr val="D9EDE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tx2"/>
                </a:solidFill>
              </a:rPr>
              <a:t>Value of flow:</a:t>
            </a:r>
            <a:r>
              <a:rPr lang="en-US" altLang="en-US" sz="2400"/>
              <a:t>           </a:t>
            </a:r>
          </a:p>
        </p:txBody>
      </p:sp>
      <p:sp>
        <p:nvSpPr>
          <p:cNvPr id="10303" name="Text Box 65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0" y="6388100"/>
            <a:ext cx="5029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Construct a maximum flow and indicate the flow value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Find a maximum flow</a:t>
            </a:r>
          </a:p>
        </p:txBody>
      </p:sp>
      <p:sp>
        <p:nvSpPr>
          <p:cNvPr id="11267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27338" y="23669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a</a:t>
            </a:r>
          </a:p>
        </p:txBody>
      </p:sp>
      <p:sp>
        <p:nvSpPr>
          <p:cNvPr id="11268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3488" y="380841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1269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800" y="23669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d</a:t>
            </a:r>
          </a:p>
        </p:txBody>
      </p:sp>
      <p:sp>
        <p:nvSpPr>
          <p:cNvPr id="11270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019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b</a:t>
            </a:r>
          </a:p>
        </p:txBody>
      </p:sp>
      <p:sp>
        <p:nvSpPr>
          <p:cNvPr id="11271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1612900" y="2670175"/>
            <a:ext cx="1214438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612900" y="41878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469063" y="2670175"/>
            <a:ext cx="1290637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06750" y="2519363"/>
            <a:ext cx="1289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545263" y="4111625"/>
            <a:ext cx="1290637" cy="1290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90195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c</a:t>
            </a:r>
          </a:p>
        </p:txBody>
      </p:sp>
      <p:sp>
        <p:nvSpPr>
          <p:cNvPr id="11277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49580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f</a:t>
            </a:r>
          </a:p>
        </p:txBody>
      </p:sp>
      <p:sp>
        <p:nvSpPr>
          <p:cNvPr id="11278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49580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e</a:t>
            </a:r>
          </a:p>
        </p:txBody>
      </p:sp>
      <p:sp>
        <p:nvSpPr>
          <p:cNvPr id="11279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89650" y="23669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g</a:t>
            </a:r>
          </a:p>
        </p:txBody>
      </p:sp>
      <p:sp>
        <p:nvSpPr>
          <p:cNvPr id="11280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896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h</a:t>
            </a:r>
          </a:p>
        </p:txBody>
      </p:sp>
      <p:sp>
        <p:nvSpPr>
          <p:cNvPr id="11281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6585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i</a:t>
            </a:r>
          </a:p>
        </p:txBody>
      </p:sp>
      <p:sp>
        <p:nvSpPr>
          <p:cNvPr id="11282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5970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1283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8136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281363" y="54784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875213" y="25193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87521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7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951413" y="54784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8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68751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9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54526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0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05435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1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0543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2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64820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3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64820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4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318250" y="418782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5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63182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6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206750" y="41116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7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3206750" y="2670175"/>
            <a:ext cx="13652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8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4799013" y="267017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9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4875213" y="418782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0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4875213" y="2670175"/>
            <a:ext cx="1366837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1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 flipV="1">
            <a:off x="3130550" y="2670175"/>
            <a:ext cx="1441450" cy="2655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2" name="Text Box 39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153275" y="464343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25</a:t>
            </a:r>
          </a:p>
        </p:txBody>
      </p:sp>
      <p:sp>
        <p:nvSpPr>
          <p:cNvPr id="11303" name="Text Box 40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674938" y="312578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11304" name="Text Box 41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586163" y="2214563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11305" name="Text Box 42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180013" y="2214563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11306" name="Text Box 43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839913" y="297338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11307" name="Text Box 44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143125" y="3732213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30</a:t>
            </a:r>
          </a:p>
        </p:txBody>
      </p:sp>
      <p:sp>
        <p:nvSpPr>
          <p:cNvPr id="11308" name="Text Box 45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839913" y="464343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11309" name="Text Box 46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344988" y="297338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11310" name="Text Box 47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736975" y="297338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11311" name="Text Box 48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3660775" y="3505200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11312" name="Text Box 49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281363" y="3732213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11313" name="Text Box 50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674938" y="464343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11314" name="Text Box 51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3433763" y="456723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10</a:t>
            </a:r>
          </a:p>
        </p:txBody>
      </p:sp>
      <p:sp>
        <p:nvSpPr>
          <p:cNvPr id="11315" name="Text Box 52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3660775" y="5478463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11316" name="Text Box 53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4572000" y="449103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11317" name="Text Box 54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4875213" y="479583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11318" name="Text Box 55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5330825" y="5478463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10</a:t>
            </a:r>
          </a:p>
        </p:txBody>
      </p:sp>
      <p:sp>
        <p:nvSpPr>
          <p:cNvPr id="11319" name="Text Box 56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5407025" y="2822575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11320" name="Text Box 57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5330825" y="3429000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11321" name="Text Box 58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875213" y="3960813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11322" name="Text Box 59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6242050" y="320198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11323" name="Text Box 60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6242050" y="449103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11324" name="Text Box 61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7000875" y="297338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11325" name="Text Box 62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6848475" y="3732213"/>
            <a:ext cx="53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30</a:t>
            </a:r>
          </a:p>
        </p:txBody>
      </p:sp>
      <p:sp>
        <p:nvSpPr>
          <p:cNvPr id="11326" name="Text Box 64" hidden="1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7531100" y="6276975"/>
            <a:ext cx="1612900" cy="590550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Discussion slide</a:t>
            </a:r>
          </a:p>
        </p:txBody>
      </p:sp>
      <p:sp>
        <p:nvSpPr>
          <p:cNvPr id="11327" name="Text Box 65" hidden="1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2143125" y="2746375"/>
            <a:ext cx="53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11328" name="Text Box 66" hidden="1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3965575" y="2214563"/>
            <a:ext cx="53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11329" name="Text Box 67" hidden="1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5557838" y="2214563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11330" name="Text Box 68" hidden="1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7304088" y="3276600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11331" name="Text Box 69" hidden="1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1763713" y="3732213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25</a:t>
            </a:r>
          </a:p>
        </p:txBody>
      </p:sp>
      <p:sp>
        <p:nvSpPr>
          <p:cNvPr id="11332" name="Text Box 70" hidden="1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2674938" y="3352800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1333" name="Text Box 71" hidden="1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4040188" y="4340225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1334" name="Text Box 72" hidden="1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3889375" y="3732213"/>
            <a:ext cx="53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11335" name="Text Box 73" hidden="1"/>
          <p:cNvSpPr txBox="1"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1992313" y="441483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11336" name="Text Box 74" hidden="1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3889375" y="5478463"/>
            <a:ext cx="53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11337" name="Text Box 75" hidden="1"/>
          <p:cNvSpPr txBox="1"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5634038" y="5478463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1338" name="Text Box 76" hidden="1"/>
          <p:cNvSpPr txBox="1"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5178425" y="4567238"/>
            <a:ext cx="53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11339" name="Text Box 77" hidden="1"/>
          <p:cNvSpPr txBox="1"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5178425" y="3960813"/>
            <a:ext cx="53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11340" name="Text Box 78" hidden="1"/>
          <p:cNvSpPr txBox="1"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7000875" y="3960813"/>
            <a:ext cx="53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11341" name="Text Box 79" hidden="1"/>
          <p:cNvSpPr txBox="1"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6242050" y="4719638"/>
            <a:ext cx="53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1342" name="Text Box 80" hidden="1"/>
          <p:cNvSpPr txBox="1"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7304088" y="449103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11343" name="TextBox 80" hidden="1"/>
          <p:cNvSpPr txBox="1"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228600" y="1447800"/>
            <a:ext cx="1752600" cy="3381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MAX FLOW 65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Augmenting Path Algorithm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082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Augmenting path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Vertices v</a:t>
            </a:r>
            <a:r>
              <a:rPr lang="en-US" altLang="en-US" baseline="-25000" smtClean="0"/>
              <a:t>1</a:t>
            </a:r>
            <a:r>
              <a:rPr lang="en-US" altLang="en-US" smtClean="0"/>
              <a:t>,v</a:t>
            </a:r>
            <a:r>
              <a:rPr lang="en-US" altLang="en-US" baseline="-25000" smtClean="0"/>
              <a:t>2</a:t>
            </a:r>
            <a:r>
              <a:rPr lang="en-US" altLang="en-US" smtClean="0"/>
              <a:t>,…,v</a:t>
            </a:r>
            <a:r>
              <a:rPr lang="en-US" altLang="en-US" baseline="-25000" smtClean="0"/>
              <a:t>k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v</a:t>
            </a:r>
            <a:r>
              <a:rPr lang="en-US" altLang="en-US" baseline="-25000" smtClean="0"/>
              <a:t>1</a:t>
            </a:r>
            <a:r>
              <a:rPr lang="en-US" altLang="en-US" smtClean="0"/>
              <a:t> = s,  v</a:t>
            </a:r>
            <a:r>
              <a:rPr lang="en-US" altLang="en-US" baseline="-25000" smtClean="0"/>
              <a:t>k</a:t>
            </a:r>
            <a:r>
              <a:rPr lang="en-US" altLang="en-US" smtClean="0"/>
              <a:t> = 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Possible to add b units of flow between v</a:t>
            </a:r>
            <a:r>
              <a:rPr lang="en-US" altLang="en-US" baseline="-25000" smtClean="0"/>
              <a:t>j</a:t>
            </a:r>
            <a:r>
              <a:rPr lang="en-US" altLang="en-US" smtClean="0"/>
              <a:t> and v</a:t>
            </a:r>
            <a:r>
              <a:rPr lang="en-US" altLang="en-US" baseline="-25000" smtClean="0"/>
              <a:t>j+1</a:t>
            </a:r>
            <a:r>
              <a:rPr lang="en-US" altLang="en-US" smtClean="0"/>
              <a:t> for j = 1 … k-1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mtClean="0"/>
          </a:p>
        </p:txBody>
      </p:sp>
      <p:sp>
        <p:nvSpPr>
          <p:cNvPr id="1229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3175" y="39608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1229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370138" y="509905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229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07025" y="509905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229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13175" y="631348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1229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2673350" y="426402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673350" y="540226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040188" y="434022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192588" y="4264025"/>
            <a:ext cx="1214437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4192588" y="5402263"/>
            <a:ext cx="1214437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22538" y="434022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10/20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646613" y="593407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15/20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040188" y="502285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10/30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646613" y="434022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0/10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98738" y="5857875"/>
            <a:ext cx="758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5/10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Find two augmenting paths</a:t>
            </a:r>
          </a:p>
        </p:txBody>
      </p:sp>
      <p:sp>
        <p:nvSpPr>
          <p:cNvPr id="13315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357563" y="21383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6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7563" y="54022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7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57563" y="297338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8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357563" y="380841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357563" y="456723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0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951413" y="21383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1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951413" y="54022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2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951413" y="297338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3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951413" y="380841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4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951413" y="456723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5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460500" y="3808413"/>
            <a:ext cx="227013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3326" name="Oval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772275" y="3808413"/>
            <a:ext cx="227013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3327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687513" y="2290763"/>
            <a:ext cx="1670050" cy="1517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763713" y="3125788"/>
            <a:ext cx="151765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763713" y="3960813"/>
            <a:ext cx="1517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763713" y="4035425"/>
            <a:ext cx="1517650" cy="608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Line 2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687513" y="4111625"/>
            <a:ext cx="1593850" cy="1366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2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254625" y="3884613"/>
            <a:ext cx="1517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Line 2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178425" y="3960813"/>
            <a:ext cx="1517650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2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103813" y="4035425"/>
            <a:ext cx="1668462" cy="1443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Line 26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178425" y="3125788"/>
            <a:ext cx="159385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Line 27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178425" y="2290763"/>
            <a:ext cx="1593850" cy="1441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28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660775" y="221456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Line 2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660775" y="3049588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30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660775" y="396081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0" name="Line 31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660775" y="4719638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1" name="Line 32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660775" y="555466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2" name="Line 3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3660775" y="4795838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3" name="Line 34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3660775" y="4035425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4" name="Line 35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3736975" y="2290763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5" name="Text Box 36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040188" y="191135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2/5</a:t>
            </a:r>
          </a:p>
        </p:txBody>
      </p:sp>
      <p:sp>
        <p:nvSpPr>
          <p:cNvPr id="13346" name="Text Box 37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813175" y="244316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0/1</a:t>
            </a:r>
          </a:p>
        </p:txBody>
      </p:sp>
      <p:sp>
        <p:nvSpPr>
          <p:cNvPr id="13347" name="Text Box 38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192588" y="274637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3/4</a:t>
            </a:r>
          </a:p>
        </p:txBody>
      </p:sp>
      <p:sp>
        <p:nvSpPr>
          <p:cNvPr id="13348" name="Text Box 39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2446338" y="304958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3/3</a:t>
            </a:r>
          </a:p>
        </p:txBody>
      </p:sp>
      <p:sp>
        <p:nvSpPr>
          <p:cNvPr id="13349" name="Text Box 40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2219325" y="267017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2/4</a:t>
            </a:r>
          </a:p>
        </p:txBody>
      </p:sp>
      <p:sp>
        <p:nvSpPr>
          <p:cNvPr id="13350" name="Text Box 41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522538" y="365601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1/3</a:t>
            </a:r>
          </a:p>
        </p:txBody>
      </p:sp>
      <p:sp>
        <p:nvSpPr>
          <p:cNvPr id="13351" name="Text Box 42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522538" y="41116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3/3</a:t>
            </a:r>
          </a:p>
        </p:txBody>
      </p:sp>
      <p:sp>
        <p:nvSpPr>
          <p:cNvPr id="13352" name="Text Box 43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446338" y="45672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3/3</a:t>
            </a:r>
          </a:p>
        </p:txBody>
      </p:sp>
      <p:sp>
        <p:nvSpPr>
          <p:cNvPr id="13353" name="Text Box 44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254625" y="221456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2/2</a:t>
            </a:r>
          </a:p>
        </p:txBody>
      </p:sp>
      <p:sp>
        <p:nvSpPr>
          <p:cNvPr id="13354" name="Text Box 45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254625" y="289718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3/4</a:t>
            </a:r>
          </a:p>
        </p:txBody>
      </p:sp>
      <p:sp>
        <p:nvSpPr>
          <p:cNvPr id="13355" name="Text Box 46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965575" y="365601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1/3</a:t>
            </a:r>
          </a:p>
        </p:txBody>
      </p:sp>
      <p:sp>
        <p:nvSpPr>
          <p:cNvPr id="13356" name="Text Box 47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178425" y="358140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3/3</a:t>
            </a:r>
          </a:p>
        </p:txBody>
      </p:sp>
      <p:sp>
        <p:nvSpPr>
          <p:cNvPr id="13357" name="Text Box 48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660775" y="41878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2/2</a:t>
            </a:r>
          </a:p>
        </p:txBody>
      </p:sp>
      <p:sp>
        <p:nvSpPr>
          <p:cNvPr id="13358" name="Text Box 49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5178425" y="41116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3/3</a:t>
            </a:r>
          </a:p>
        </p:txBody>
      </p:sp>
      <p:sp>
        <p:nvSpPr>
          <p:cNvPr id="13359" name="Text Box 50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192588" y="44148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1/3</a:t>
            </a:r>
          </a:p>
        </p:txBody>
      </p:sp>
      <p:sp>
        <p:nvSpPr>
          <p:cNvPr id="13360" name="Text Box 51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178425" y="47958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1/3</a:t>
            </a:r>
          </a:p>
        </p:txBody>
      </p:sp>
      <p:sp>
        <p:nvSpPr>
          <p:cNvPr id="13361" name="Text Box 52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660775" y="494665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2/2</a:t>
            </a:r>
          </a:p>
        </p:txBody>
      </p:sp>
      <p:sp>
        <p:nvSpPr>
          <p:cNvPr id="13362" name="Text Box 53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268788" y="524986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1/3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Residual Graph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364538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Flow graph showing the remaining capacity</a:t>
            </a:r>
          </a:p>
          <a:p>
            <a:pPr eaLnBrk="1" hangingPunct="1"/>
            <a:r>
              <a:rPr lang="en-US" altLang="en-US" smtClean="0"/>
              <a:t>Flow graph G,  Residual Graph G</a:t>
            </a:r>
            <a:r>
              <a:rPr lang="en-US" altLang="en-US" baseline="-25000" smtClean="0"/>
              <a:t>R</a:t>
            </a:r>
          </a:p>
          <a:p>
            <a:pPr lvl="1" eaLnBrk="1" hangingPunct="1"/>
            <a:r>
              <a:rPr lang="en-US" altLang="en-US" smtClean="0"/>
              <a:t>G: edge e from u to v with capacity c and flow f</a:t>
            </a:r>
          </a:p>
          <a:p>
            <a:pPr lvl="1" eaLnBrk="1" hangingPunct="1"/>
            <a:r>
              <a:rPr lang="en-US" altLang="en-US" smtClean="0"/>
              <a:t>G</a:t>
            </a:r>
            <a:r>
              <a:rPr lang="en-US" altLang="en-US" baseline="-25000" smtClean="0"/>
              <a:t>R</a:t>
            </a:r>
            <a:r>
              <a:rPr lang="en-US" altLang="en-US" smtClean="0"/>
              <a:t>: edge e’ from u to v with capacity c – f</a:t>
            </a:r>
          </a:p>
          <a:p>
            <a:pPr lvl="1" eaLnBrk="1" hangingPunct="1"/>
            <a:r>
              <a:rPr lang="en-US" altLang="en-US" smtClean="0"/>
              <a:t>G</a:t>
            </a:r>
            <a:r>
              <a:rPr lang="en-US" altLang="en-US" baseline="-25000" smtClean="0"/>
              <a:t>R</a:t>
            </a:r>
            <a:r>
              <a:rPr lang="en-US" altLang="en-US" smtClean="0"/>
              <a:t>: edge e’’ from v to u with capacity f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Residual Graph</a:t>
            </a:r>
          </a:p>
        </p:txBody>
      </p:sp>
      <p:sp>
        <p:nvSpPr>
          <p:cNvPr id="15363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92313" y="22145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1536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9275" y="33528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536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6163" y="33528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536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92313" y="45672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15367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852488" y="251777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52488" y="365601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219325" y="259397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371725" y="251777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371725" y="3656013"/>
            <a:ext cx="121443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1675" y="259397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15/20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25750" y="418782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20/20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219325" y="327660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15/30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825750" y="259397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0/10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77875" y="4111625"/>
            <a:ext cx="758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5/10</a:t>
            </a:r>
          </a:p>
        </p:txBody>
      </p:sp>
      <p:sp>
        <p:nvSpPr>
          <p:cNvPr id="15377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697663" y="22907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15378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254625" y="34290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5379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291513" y="34290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5380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697663" y="46434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15381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483225" y="251777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557838" y="388461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000875" y="267017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4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077075" y="259397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5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634038" y="2670175"/>
            <a:ext cx="379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</a:t>
            </a:r>
          </a:p>
        </p:txBody>
      </p:sp>
      <p:sp>
        <p:nvSpPr>
          <p:cNvPr id="15386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924675" y="335280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 </a:t>
            </a:r>
          </a:p>
        </p:txBody>
      </p:sp>
      <p:sp>
        <p:nvSpPr>
          <p:cNvPr id="15387" name="Text Box 29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531100" y="267017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 10</a:t>
            </a:r>
          </a:p>
        </p:txBody>
      </p:sp>
      <p:sp>
        <p:nvSpPr>
          <p:cNvPr id="15388" name="Text Box 30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557838" y="4187825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 </a:t>
            </a:r>
          </a:p>
        </p:txBody>
      </p:sp>
      <p:sp>
        <p:nvSpPr>
          <p:cNvPr id="15389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710238" y="3732213"/>
            <a:ext cx="987425" cy="9112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0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5635625" y="2670175"/>
            <a:ext cx="1139825" cy="8350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1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6848475" y="2670175"/>
            <a:ext cx="0" cy="197326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2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7151688" y="3732213"/>
            <a:ext cx="1214437" cy="9874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3" name="Text Box 35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607300" y="4187825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20</a:t>
            </a:r>
            <a:r>
              <a:rPr lang="en-US" altLang="en-US" sz="1800" b="1"/>
              <a:t> </a:t>
            </a:r>
          </a:p>
        </p:txBody>
      </p:sp>
      <p:sp>
        <p:nvSpPr>
          <p:cNvPr id="15394" name="Text Box 36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392863" y="3352800"/>
            <a:ext cx="5318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15</a:t>
            </a:r>
            <a:r>
              <a:rPr lang="en-US" altLang="en-US" sz="1800" b="1"/>
              <a:t> </a:t>
            </a:r>
          </a:p>
        </p:txBody>
      </p:sp>
      <p:sp>
        <p:nvSpPr>
          <p:cNvPr id="15395" name="Text Box 37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089650" y="2973388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15396" name="Text Box 38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89650" y="3808413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Build the residual graph</a:t>
            </a:r>
          </a:p>
        </p:txBody>
      </p:sp>
      <p:sp>
        <p:nvSpPr>
          <p:cNvPr id="16387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2263" y="2365375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6388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87513" y="168275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d</a:t>
            </a:r>
          </a:p>
        </p:txBody>
      </p:sp>
      <p:sp>
        <p:nvSpPr>
          <p:cNvPr id="16389" name="Line 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625475" y="1909763"/>
            <a:ext cx="1062038" cy="531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Line 1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660775" y="1985963"/>
            <a:ext cx="1138238" cy="531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Oval 1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87513" y="31242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e</a:t>
            </a:r>
          </a:p>
        </p:txBody>
      </p:sp>
      <p:sp>
        <p:nvSpPr>
          <p:cNvPr id="16392" name="Oval 1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281363" y="168275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g</a:t>
            </a:r>
          </a:p>
        </p:txBody>
      </p:sp>
      <p:sp>
        <p:nvSpPr>
          <p:cNvPr id="16393" name="Oval 1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281363" y="31242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h</a:t>
            </a:r>
          </a:p>
        </p:txBody>
      </p:sp>
      <p:sp>
        <p:nvSpPr>
          <p:cNvPr id="16394" name="Oval 2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22813" y="2441575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6395" name="Line 2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066925" y="1835150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2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066925" y="335121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2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25475" y="2668588"/>
            <a:ext cx="10620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2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3660775" y="2668588"/>
            <a:ext cx="1062038" cy="608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3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839913" y="2062163"/>
            <a:ext cx="0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33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3509963" y="2062163"/>
            <a:ext cx="0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3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1990725" y="1985963"/>
            <a:ext cx="1290638" cy="1138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Text Box 43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371725" y="1530350"/>
            <a:ext cx="53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3/5</a:t>
            </a:r>
          </a:p>
        </p:txBody>
      </p:sp>
      <p:sp>
        <p:nvSpPr>
          <p:cNvPr id="16403" name="Text Box 4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52488" y="1909763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2/4</a:t>
            </a:r>
          </a:p>
        </p:txBody>
      </p:sp>
      <p:sp>
        <p:nvSpPr>
          <p:cNvPr id="16404" name="Text Box 45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77875" y="2897188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3/3</a:t>
            </a:r>
          </a:p>
        </p:txBody>
      </p:sp>
      <p:sp>
        <p:nvSpPr>
          <p:cNvPr id="16405" name="Text Box 47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460500" y="2289175"/>
            <a:ext cx="684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1/5</a:t>
            </a:r>
          </a:p>
        </p:txBody>
      </p:sp>
      <p:sp>
        <p:nvSpPr>
          <p:cNvPr id="16406" name="Text Box 57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219325" y="2289175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1/5</a:t>
            </a:r>
          </a:p>
        </p:txBody>
      </p:sp>
      <p:sp>
        <p:nvSpPr>
          <p:cNvPr id="16407" name="Text Box 59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295525" y="3351213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1/1</a:t>
            </a:r>
          </a:p>
        </p:txBody>
      </p:sp>
      <p:sp>
        <p:nvSpPr>
          <p:cNvPr id="16408" name="Text Box 60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584575" y="2441575"/>
            <a:ext cx="684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1/1</a:t>
            </a:r>
          </a:p>
        </p:txBody>
      </p:sp>
      <p:sp>
        <p:nvSpPr>
          <p:cNvPr id="16409" name="Text Box 62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92588" y="1909763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3/3</a:t>
            </a:r>
          </a:p>
        </p:txBody>
      </p:sp>
      <p:sp>
        <p:nvSpPr>
          <p:cNvPr id="16410" name="Text Box 6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040188" y="3048000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2/5</a:t>
            </a:r>
          </a:p>
        </p:txBody>
      </p:sp>
      <p:sp>
        <p:nvSpPr>
          <p:cNvPr id="16411" name="Oval 64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47650" y="52498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6412" name="Oval 65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612900" y="456723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d</a:t>
            </a:r>
          </a:p>
        </p:txBody>
      </p:sp>
      <p:sp>
        <p:nvSpPr>
          <p:cNvPr id="16413" name="Line 66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550863" y="4794250"/>
            <a:ext cx="1062037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Line 67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586163" y="4870450"/>
            <a:ext cx="1138237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Oval 68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612900" y="600868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e</a:t>
            </a:r>
          </a:p>
        </p:txBody>
      </p:sp>
      <p:sp>
        <p:nvSpPr>
          <p:cNvPr id="16416" name="Oval 69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206750" y="456723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g</a:t>
            </a:r>
          </a:p>
        </p:txBody>
      </p:sp>
      <p:sp>
        <p:nvSpPr>
          <p:cNvPr id="16417" name="Oval 70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206750" y="600868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h</a:t>
            </a:r>
          </a:p>
        </p:txBody>
      </p:sp>
      <p:sp>
        <p:nvSpPr>
          <p:cNvPr id="16418" name="Oval 71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64820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6419" name="Line 72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1992313" y="4719638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Line 73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1992313" y="6235700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1" name="Line 74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550863" y="5553075"/>
            <a:ext cx="1062037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2" name="Line 75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3586163" y="5553075"/>
            <a:ext cx="1062037" cy="608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3" name="Line 76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1765300" y="4946650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4" name="Line 77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435350" y="4946650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5" name="Line 78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1916113" y="4870450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6" name="Text Box 88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989013" y="4019550"/>
            <a:ext cx="16049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Residual graph: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Augmenting Path Lemma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360613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Let P = v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, v</a:t>
            </a:r>
            <a:r>
              <a:rPr lang="en-US" altLang="en-US" sz="2800" baseline="-25000" smtClean="0"/>
              <a:t>2</a:t>
            </a:r>
            <a:r>
              <a:rPr lang="en-US" altLang="en-US" sz="2800" smtClean="0"/>
              <a:t>, …, v</a:t>
            </a:r>
            <a:r>
              <a:rPr lang="en-US" altLang="en-US" sz="2800" baseline="-25000" smtClean="0"/>
              <a:t>k</a:t>
            </a:r>
            <a:r>
              <a:rPr lang="en-US" altLang="en-US" sz="2800" smtClean="0"/>
              <a:t> be a path from s to t with minimum capacity b in the residual graph.  </a:t>
            </a:r>
          </a:p>
          <a:p>
            <a:pPr eaLnBrk="1" hangingPunct="1"/>
            <a:r>
              <a:rPr lang="en-US" altLang="en-US" sz="2800" smtClean="0"/>
              <a:t>b units of flow can be added along the path P in the flow graph.</a:t>
            </a:r>
          </a:p>
        </p:txBody>
      </p:sp>
      <p:sp>
        <p:nvSpPr>
          <p:cNvPr id="1741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39913" y="396081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1741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96875" y="509905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741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433763" y="509905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741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839913" y="631348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1741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700088" y="426402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700088" y="540226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066925" y="434022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219325" y="426402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219325" y="5402263"/>
            <a:ext cx="121443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9275" y="434022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15/20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673350" y="593407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20/20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066925" y="502285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15/30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673350" y="434022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0/10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25475" y="5857875"/>
            <a:ext cx="758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5/10</a:t>
            </a:r>
          </a:p>
        </p:txBody>
      </p:sp>
      <p:sp>
        <p:nvSpPr>
          <p:cNvPr id="17426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6230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17427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180013" y="494665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7428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216900" y="494665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7429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623050" y="616108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17430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408613" y="403542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483225" y="540226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926263" y="418782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3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7002463" y="4111625"/>
            <a:ext cx="1214437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4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559425" y="4187825"/>
            <a:ext cx="379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</a:t>
            </a:r>
          </a:p>
        </p:txBody>
      </p:sp>
      <p:sp>
        <p:nvSpPr>
          <p:cNvPr id="17435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850063" y="487045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 </a:t>
            </a:r>
          </a:p>
        </p:txBody>
      </p:sp>
      <p:sp>
        <p:nvSpPr>
          <p:cNvPr id="17436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456488" y="418782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 10</a:t>
            </a:r>
          </a:p>
        </p:txBody>
      </p:sp>
      <p:sp>
        <p:nvSpPr>
          <p:cNvPr id="17437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483225" y="5705475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 </a:t>
            </a:r>
          </a:p>
        </p:txBody>
      </p:sp>
      <p:sp>
        <p:nvSpPr>
          <p:cNvPr id="1743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635625" y="5249863"/>
            <a:ext cx="987425" cy="9112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5561013" y="4187825"/>
            <a:ext cx="1139825" cy="8350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773863" y="4187825"/>
            <a:ext cx="0" cy="197326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1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7077075" y="5249863"/>
            <a:ext cx="1214438" cy="9874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2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532688" y="5705475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20</a:t>
            </a:r>
            <a:r>
              <a:rPr lang="en-US" altLang="en-US" sz="1800" b="1"/>
              <a:t> 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318250" y="4870450"/>
            <a:ext cx="5318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15</a:t>
            </a:r>
            <a:r>
              <a:rPr lang="en-US" altLang="en-US" sz="1800" b="1"/>
              <a:t> 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15038" y="4491038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015038" y="5326063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Proof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Add b units of flow along the path P</a:t>
            </a:r>
          </a:p>
          <a:p>
            <a:pPr eaLnBrk="1" hangingPunct="1"/>
            <a:r>
              <a:rPr lang="en-US" altLang="en-US" smtClean="0"/>
              <a:t>What do we need to verify to show we have a valid flow after we do this?</a:t>
            </a:r>
          </a:p>
          <a:p>
            <a:pPr lvl="1" eaLnBrk="1" hangingPunct="1"/>
            <a:r>
              <a:rPr lang="en-US" altLang="en-US" smtClean="0"/>
              <a:t> 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 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Shortest Path Problem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Dijkstra’s Single Source Shortest Paths Algorithm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O(</a:t>
            </a:r>
            <a:r>
              <a:rPr lang="en-US" altLang="en-US" dirty="0" err="1" smtClean="0"/>
              <a:t>mlog</a:t>
            </a:r>
            <a:r>
              <a:rPr lang="en-US" altLang="en-US" dirty="0" smtClean="0"/>
              <a:t> n) time, positive cost edges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Bellman-Ford Algorithm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O(</a:t>
            </a:r>
            <a:r>
              <a:rPr lang="en-US" altLang="en-US" dirty="0" err="1" smtClean="0"/>
              <a:t>mn</a:t>
            </a:r>
            <a:r>
              <a:rPr lang="en-US" altLang="en-US" dirty="0" smtClean="0"/>
              <a:t>) time for graphs with negative cost edges</a:t>
            </a:r>
          </a:p>
        </p:txBody>
      </p:sp>
    </p:spTree>
    <p:extLst>
      <p:ext uri="{BB962C8B-B14F-4D97-AF65-F5344CB8AC3E}">
        <p14:creationId xmlns:p14="http://schemas.microsoft.com/office/powerpoint/2010/main" val="205819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Ford-Fulkerson Algorithm (1956)</a:t>
            </a:r>
          </a:p>
        </p:txBody>
      </p:sp>
      <p:sp>
        <p:nvSpPr>
          <p:cNvPr id="19459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57288" y="1835150"/>
            <a:ext cx="7208837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while not done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Construct residual graph G</a:t>
            </a:r>
            <a:r>
              <a:rPr lang="en-US" altLang="en-US" sz="2400" baseline="-25000"/>
              <a:t>R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Find an s-t path P in G</a:t>
            </a:r>
            <a:r>
              <a:rPr lang="en-US" altLang="en-US" sz="2400" baseline="-25000"/>
              <a:t>R</a:t>
            </a:r>
            <a:r>
              <a:rPr lang="en-US" altLang="en-US" sz="2400"/>
              <a:t> with capacity b &gt; 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Add b units along in G</a:t>
            </a:r>
          </a:p>
        </p:txBody>
      </p:sp>
      <p:sp>
        <p:nvSpPr>
          <p:cNvPr id="19460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28688" y="4719638"/>
            <a:ext cx="6223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800"/>
          </a:p>
        </p:txBody>
      </p:sp>
      <p:sp>
        <p:nvSpPr>
          <p:cNvPr id="19461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2488" y="4870450"/>
            <a:ext cx="7666037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If the sum of the capacities of edges leaving S is at most C, then the algorithm takes at most C iterations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 smtClean="0"/>
              <a:t>Shortest paths with a fixed number of edges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Find the shortest path from v to w with exactly k edges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6223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Express as a recurrence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Opt</a:t>
            </a:r>
            <a:r>
              <a:rPr lang="en-US" altLang="en-US" baseline="-25000" smtClean="0"/>
              <a:t>k</a:t>
            </a:r>
            <a:r>
              <a:rPr lang="en-US" altLang="en-US" smtClean="0"/>
              <a:t>(w) = min</a:t>
            </a:r>
            <a:r>
              <a:rPr lang="en-US" altLang="en-US" baseline="-25000" smtClean="0"/>
              <a:t>x</a:t>
            </a:r>
            <a:r>
              <a:rPr lang="en-US" altLang="en-US" smtClean="0"/>
              <a:t> [Opt</a:t>
            </a:r>
            <a:r>
              <a:rPr lang="en-US" altLang="en-US" baseline="-25000" smtClean="0"/>
              <a:t>k-1</a:t>
            </a:r>
            <a:r>
              <a:rPr lang="en-US" altLang="en-US" smtClean="0"/>
              <a:t>(x) + c</a:t>
            </a:r>
            <a:r>
              <a:rPr lang="en-US" altLang="en-US" baseline="-25000" smtClean="0"/>
              <a:t>xw</a:t>
            </a:r>
            <a:r>
              <a:rPr lang="en-US" altLang="en-US" smtClean="0"/>
              <a:t>]</a:t>
            </a:r>
          </a:p>
          <a:p>
            <a:r>
              <a:rPr lang="en-US" altLang="en-US" smtClean="0"/>
              <a:t>Opt</a:t>
            </a:r>
            <a:r>
              <a:rPr lang="en-US" altLang="en-US" baseline="-25000" smtClean="0"/>
              <a:t>0</a:t>
            </a:r>
            <a:r>
              <a:rPr lang="en-US" altLang="en-US" smtClean="0"/>
              <a:t>(w) = 0 if v=w and infinity otherwise 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6993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Algorithm, Version 1</a:t>
            </a:r>
          </a:p>
        </p:txBody>
      </p:sp>
      <p:sp>
        <p:nvSpPr>
          <p:cNvPr id="19459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8688" y="1751013"/>
            <a:ext cx="7589837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 err="1"/>
              <a:t>foreach</a:t>
            </a:r>
            <a:r>
              <a:rPr lang="en-US" altLang="en-US" sz="2400" dirty="0"/>
              <a:t> w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M[0, w] = infinity;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M[0, v] = 0;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for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= 1 to n-1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</a:t>
            </a:r>
            <a:r>
              <a:rPr lang="en-US" altLang="en-US" sz="2400" dirty="0" err="1"/>
              <a:t>foreach</a:t>
            </a:r>
            <a:r>
              <a:rPr lang="en-US" altLang="en-US" sz="2400" dirty="0"/>
              <a:t> w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	M[</a:t>
            </a:r>
            <a:r>
              <a:rPr lang="en-US" altLang="en-US" sz="2400" dirty="0" err="1"/>
              <a:t>i</a:t>
            </a:r>
            <a:r>
              <a:rPr lang="en-US" altLang="en-US" sz="2400" dirty="0"/>
              <a:t>, w] = min</a:t>
            </a:r>
            <a:r>
              <a:rPr lang="en-US" altLang="en-US" sz="2400" baseline="-25000" dirty="0"/>
              <a:t>x</a:t>
            </a:r>
            <a:r>
              <a:rPr lang="en-US" altLang="en-US" sz="2400" dirty="0"/>
              <a:t>(M[i-1,x] + cost[</a:t>
            </a:r>
            <a:r>
              <a:rPr lang="en-US" altLang="en-US" sz="2400" dirty="0" err="1"/>
              <a:t>x,w</a:t>
            </a:r>
            <a:r>
              <a:rPr lang="en-US" altLang="en-US" sz="2400" dirty="0"/>
              <a:t>]);</a:t>
            </a:r>
          </a:p>
          <a:p>
            <a:pPr defTabSz="457200" eaLnBrk="1" hangingPunct="1">
              <a:spcBef>
                <a:spcPct val="5000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0774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Algorithm, Version 2</a:t>
            </a:r>
          </a:p>
        </p:txBody>
      </p:sp>
      <p:sp>
        <p:nvSpPr>
          <p:cNvPr id="2048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8688" y="1751013"/>
            <a:ext cx="7589837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 err="1"/>
              <a:t>foreach</a:t>
            </a:r>
            <a:r>
              <a:rPr lang="en-US" altLang="en-US" sz="2400" dirty="0"/>
              <a:t> w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M[0, w] = infinity;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M[0, v] = 0;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for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= 1 to n-1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</a:t>
            </a:r>
            <a:r>
              <a:rPr lang="en-US" altLang="en-US" sz="2400" dirty="0" err="1"/>
              <a:t>foreach</a:t>
            </a:r>
            <a:r>
              <a:rPr lang="en-US" altLang="en-US" sz="2400" dirty="0"/>
              <a:t> w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	M[</a:t>
            </a:r>
            <a:r>
              <a:rPr lang="en-US" altLang="en-US" sz="2400" dirty="0" err="1"/>
              <a:t>i</a:t>
            </a:r>
            <a:r>
              <a:rPr lang="en-US" altLang="en-US" sz="2400" dirty="0"/>
              <a:t>, w] = min(M[i-1, w], min</a:t>
            </a:r>
            <a:r>
              <a:rPr lang="en-US" altLang="en-US" sz="2400" baseline="-25000" dirty="0"/>
              <a:t>x</a:t>
            </a:r>
            <a:r>
              <a:rPr lang="en-US" altLang="en-US" sz="2400" dirty="0"/>
              <a:t>(M[i-1,x] + cost[</a:t>
            </a:r>
            <a:r>
              <a:rPr lang="en-US" altLang="en-US" sz="2400" dirty="0" err="1"/>
              <a:t>x,w</a:t>
            </a:r>
            <a:r>
              <a:rPr lang="en-US" altLang="en-US" sz="2400" dirty="0"/>
              <a:t>]))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74048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Algorithm, Version 3</a:t>
            </a:r>
          </a:p>
        </p:txBody>
      </p:sp>
      <p:sp>
        <p:nvSpPr>
          <p:cNvPr id="21507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8688" y="1751013"/>
            <a:ext cx="7589837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 err="1"/>
              <a:t>foreach</a:t>
            </a:r>
            <a:r>
              <a:rPr lang="en-US" altLang="en-US" sz="2400" dirty="0"/>
              <a:t> w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M[w] = infinity;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M[v] = 0;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for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= 1 to n-1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</a:t>
            </a:r>
            <a:r>
              <a:rPr lang="en-US" altLang="en-US" sz="2400" dirty="0" err="1"/>
              <a:t>foreach</a:t>
            </a:r>
            <a:r>
              <a:rPr lang="en-US" altLang="en-US" sz="2400" dirty="0"/>
              <a:t> w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sz="2400" dirty="0"/>
              <a:t>		M[w] = min(M[w], min</a:t>
            </a:r>
            <a:r>
              <a:rPr lang="en-US" altLang="en-US" sz="2400" baseline="-25000" dirty="0"/>
              <a:t>x</a:t>
            </a:r>
            <a:r>
              <a:rPr lang="en-US" altLang="en-US" sz="2400" dirty="0"/>
              <a:t>(M[x] + cost[</a:t>
            </a:r>
            <a:r>
              <a:rPr lang="en-US" altLang="en-US" sz="2400" dirty="0" err="1"/>
              <a:t>x,w</a:t>
            </a:r>
            <a:r>
              <a:rPr lang="en-US" altLang="en-US" sz="2400" dirty="0"/>
              <a:t>]))</a:t>
            </a:r>
          </a:p>
          <a:p>
            <a:pPr defTabSz="365760" eaLnBrk="1" hangingPunct="1">
              <a:spcBef>
                <a:spcPct val="50000"/>
              </a:spcBef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6593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 smtClean="0"/>
              <a:t>Correctness Proof for Algorithm 3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Key lemma – at the end of iteration i, for all w,  M[w] &lt;= M[i, w];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Reconstructing the path:</a:t>
            </a:r>
          </a:p>
          <a:p>
            <a:pPr lvl="1"/>
            <a:r>
              <a:rPr lang="en-US" altLang="en-US" smtClean="0"/>
              <a:t>Set P[w] = x, whenever M[w] is updated from vertex x</a:t>
            </a:r>
          </a:p>
        </p:txBody>
      </p:sp>
    </p:spTree>
    <p:extLst>
      <p:ext uri="{BB962C8B-B14F-4D97-AF65-F5344CB8AC3E}">
        <p14:creationId xmlns:p14="http://schemas.microsoft.com/office/powerpoint/2010/main" val="426325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8041</TotalTime>
  <Words>978</Words>
  <Application>Microsoft Office PowerPoint</Application>
  <PresentationFormat>On-screen Show (4:3)</PresentationFormat>
  <Paragraphs>433</Paragraphs>
  <Slides>30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1_Default Design</vt:lpstr>
      <vt:lpstr>CSE 421 Algorithms</vt:lpstr>
      <vt:lpstr>Shortest Paths with Dynamic Programming</vt:lpstr>
      <vt:lpstr>Shortest Path Problem</vt:lpstr>
      <vt:lpstr>Shortest paths with a fixed number of edges</vt:lpstr>
      <vt:lpstr>Express as a recurrence</vt:lpstr>
      <vt:lpstr>Algorithm, Version 1</vt:lpstr>
      <vt:lpstr>Algorithm, Version 2</vt:lpstr>
      <vt:lpstr>Algorithm, Version 3</vt:lpstr>
      <vt:lpstr>Correctness Proof for Algorithm 3</vt:lpstr>
      <vt:lpstr>If the pointer graph has a cycle, then the graph has a negative cost cycle</vt:lpstr>
      <vt:lpstr>Negative Cycles</vt:lpstr>
      <vt:lpstr>Finding negative cost cycles</vt:lpstr>
      <vt:lpstr>Foreign Exchange Arbitrage</vt:lpstr>
      <vt:lpstr>Network Flow</vt:lpstr>
      <vt:lpstr>Outline</vt:lpstr>
      <vt:lpstr>Network Flow Definitions</vt:lpstr>
      <vt:lpstr>Flow Example</vt:lpstr>
      <vt:lpstr>Flow assignment and the residual graph</vt:lpstr>
      <vt:lpstr>Network Flow Definitions</vt:lpstr>
      <vt:lpstr>Flow Example</vt:lpstr>
      <vt:lpstr>Find a maximum flow</vt:lpstr>
      <vt:lpstr>Find a maximum flow</vt:lpstr>
      <vt:lpstr>Augmenting Path Algorithm</vt:lpstr>
      <vt:lpstr>Find two augmenting paths</vt:lpstr>
      <vt:lpstr>Residual Graph</vt:lpstr>
      <vt:lpstr>Residual Graph</vt:lpstr>
      <vt:lpstr>Build the residual graph</vt:lpstr>
      <vt:lpstr>Augmenting Path Lemma</vt:lpstr>
      <vt:lpstr>Proof</vt:lpstr>
      <vt:lpstr>Ford-Fulkerson Algorithm (1956)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82</cp:revision>
  <dcterms:created xsi:type="dcterms:W3CDTF">1601-01-01T00:00:00Z</dcterms:created>
  <dcterms:modified xsi:type="dcterms:W3CDTF">2015-11-20T20:43:59Z</dcterms:modified>
</cp:coreProperties>
</file>