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7"/>
  </p:handoutMasterIdLst>
  <p:sldIdLst>
    <p:sldId id="256" r:id="rId2"/>
    <p:sldId id="335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37" r:id="rId12"/>
    <p:sldId id="338" r:id="rId13"/>
    <p:sldId id="339" r:id="rId14"/>
    <p:sldId id="340" r:id="rId15"/>
    <p:sldId id="344" r:id="rId16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5" autoAdjust="0"/>
    <p:restoredTop sz="94660"/>
  </p:normalViewPr>
  <p:slideViewPr>
    <p:cSldViewPr>
      <p:cViewPr varScale="1">
        <p:scale>
          <a:sx n="109" d="100"/>
          <a:sy n="109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1558213-7DC6-4D6A-A18D-1F8D0F85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BD4F-6D32-4158-BEEC-0114D75D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BC4-0025-490F-86DF-86D24627E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A8B7-339B-49FC-BC66-989AF7A1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EE0D-5A32-4C7B-912A-C0D8E6E2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F5CC-D05C-48CC-9B39-21E122815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C3102-0AA5-443B-8955-2D7412F1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7008-4F2D-43B1-B1D4-F37804DC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13AE-E7D4-477F-8079-BF0ACDF4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64027-2529-46DE-B191-7985C043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CD66-5ECD-440D-99A6-2CADF6675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CE2F-56F2-4697-A180-D2CFAF4B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963D-C2C8-4EF1-9BAD-B07413A0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1D01DBA2-F09F-4900-B6D8-D30B3F7D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15</a:t>
            </a:r>
          </a:p>
          <a:p>
            <a:pPr eaLnBrk="1" hangingPunct="1"/>
            <a:r>
              <a:rPr lang="en-US" altLang="en-US" dirty="0" smtClean="0"/>
              <a:t>Closest Pair, Multiplication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preprocessing:</a:t>
            </a:r>
          </a:p>
          <a:p>
            <a:pPr lvl="1" eaLnBrk="1" hangingPunct="1"/>
            <a:r>
              <a:rPr lang="en-US" altLang="en-US" smtClean="0"/>
              <a:t>T(n) = cn + 2 T(n/2)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2095067093034680994318596846868779409766717133476767930</a:t>
            </a:r>
          </a:p>
          <a:p>
            <a:pPr eaLnBrk="1" hangingPunct="1"/>
            <a:r>
              <a:rPr lang="en-US" altLang="en-US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  <p:sp>
        <p:nvSpPr>
          <p:cNvPr id="12297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Recursive Algorithm 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(x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 (y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Run time:</a:t>
            </a:r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FFT, Convolution and Polynomial Multiplication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Preview</a:t>
            </a:r>
          </a:p>
          <a:p>
            <a:pPr lvl="1" eaLnBrk="1" hangingPunct="1"/>
            <a:r>
              <a:rPr lang="en-US" altLang="en-US" smtClean="0"/>
              <a:t>FFT - O(n log n) algorithm</a:t>
            </a:r>
          </a:p>
          <a:p>
            <a:pPr lvl="2" eaLnBrk="1" hangingPunct="1"/>
            <a:r>
              <a:rPr lang="en-US" altLang="en-US" smtClean="0"/>
              <a:t>Evaluate a polynomial of degree n at n points in O(n log n) time</a:t>
            </a:r>
          </a:p>
          <a:p>
            <a:pPr lvl="1" eaLnBrk="1" hangingPunct="1"/>
            <a:r>
              <a:rPr lang="en-US" altLang="en-US" smtClean="0"/>
              <a:t>Computation of Convolution and Polynomial Multiplication (in O(n log n)) time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 smtClean="0"/>
              <a:t>Mergesort</a:t>
            </a:r>
            <a:r>
              <a:rPr lang="en-US" altLang="en-US" sz="2800" dirty="0" smtClean="0"/>
              <a:t>, Quicksort</a:t>
            </a:r>
          </a:p>
          <a:p>
            <a:pPr eaLnBrk="1" hangingPunct="1"/>
            <a:r>
              <a:rPr lang="en-US" altLang="en-US" sz="2800" dirty="0" smtClean="0"/>
              <a:t>Strassen’s Algorithm</a:t>
            </a:r>
          </a:p>
          <a:p>
            <a:pPr eaLnBrk="1" hangingPunct="1"/>
            <a:r>
              <a:rPr lang="en-US" altLang="en-US" sz="2800" dirty="0" smtClean="0"/>
              <a:t>Inversion </a:t>
            </a:r>
            <a:r>
              <a:rPr lang="en-US" altLang="en-US" sz="2800" dirty="0" smtClean="0"/>
              <a:t>counting</a:t>
            </a:r>
          </a:p>
          <a:p>
            <a:pPr eaLnBrk="1" hangingPunct="1"/>
            <a:r>
              <a:rPr lang="en-US" altLang="en-US" sz="2800" dirty="0" smtClean="0"/>
              <a:t>Median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Closest Pair Algorithm (2d)</a:t>
            </a:r>
          </a:p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Integer Multiplication (Karatsuba’s Algorithm)</a:t>
            </a:r>
          </a:p>
          <a:p>
            <a:pPr eaLnBrk="1" hangingPunct="1"/>
            <a:r>
              <a:rPr lang="en-US" altLang="en-US" sz="2800" dirty="0" smtClean="0"/>
              <a:t>FFT</a:t>
            </a:r>
          </a:p>
          <a:p>
            <a:pPr lvl="1" eaLnBrk="1" hangingPunct="1"/>
            <a:r>
              <a:rPr lang="en-US" altLang="en-US" sz="2400" dirty="0" smtClean="0"/>
              <a:t>Polynomial Multiplication</a:t>
            </a:r>
          </a:p>
          <a:p>
            <a:pPr lvl="1" eaLnBrk="1" hangingPunct="1"/>
            <a:r>
              <a:rPr lang="en-US" altLang="en-US" sz="2400" dirty="0" smtClean="0"/>
              <a:t>Convolution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Closest Pair Problem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574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906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26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866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056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626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7056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7724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152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0010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334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1534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the minimum separation from the sub problems is </a:t>
            </a:r>
            <a:r>
              <a:rPr lang="en-US" altLang="en-US" smtClean="0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 smtClean="0"/>
              <a:t>In looking for cross set closest pairs, we only need to consider points with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of the boundary</a:t>
            </a:r>
          </a:p>
          <a:p>
            <a:pPr eaLnBrk="1" hangingPunct="1"/>
            <a:r>
              <a:rPr lang="en-US" altLang="en-US" smtClean="0"/>
              <a:t>How many cross border interactions do we need to test?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Find highest point on the other side that is at most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Find lowest point on the other side that is at most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Compare with the points in this interval (there are at most 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Identify the pairs of points that are compared in the merge step following the recursive calls</a:t>
            </a:r>
            <a:r>
              <a:rPr lang="en-US" altLang="en-US" sz="4000" smtClean="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6953</TotalTime>
  <Words>434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1_Default Design</vt:lpstr>
      <vt:lpstr>CSE 421 Algorithms</vt:lpstr>
      <vt:lpstr>Divide and Conquer Algorithms</vt:lpstr>
      <vt:lpstr>Closest Pair Problem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Algorithm (First attempt)</vt:lpstr>
      <vt:lpstr>Simple algebra</vt:lpstr>
      <vt:lpstr>Karatsuba’s Algorithm</vt:lpstr>
      <vt:lpstr>FFT, Convolution and Polynomial Multiplication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55</cp:revision>
  <dcterms:created xsi:type="dcterms:W3CDTF">1601-01-01T00:00:00Z</dcterms:created>
  <dcterms:modified xsi:type="dcterms:W3CDTF">2015-11-04T06:31:14Z</dcterms:modified>
</cp:coreProperties>
</file>