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2"/>
  </p:handoutMasterIdLst>
  <p:sldIdLst>
    <p:sldId id="256" r:id="rId2"/>
    <p:sldId id="351" r:id="rId3"/>
    <p:sldId id="319" r:id="rId4"/>
    <p:sldId id="332" r:id="rId5"/>
    <p:sldId id="321" r:id="rId6"/>
    <p:sldId id="333" r:id="rId7"/>
    <p:sldId id="334" r:id="rId8"/>
    <p:sldId id="339" r:id="rId9"/>
    <p:sldId id="340" r:id="rId10"/>
    <p:sldId id="341" r:id="rId11"/>
    <p:sldId id="342" r:id="rId12"/>
    <p:sldId id="343" r:id="rId13"/>
    <p:sldId id="344" r:id="rId14"/>
    <p:sldId id="352" r:id="rId15"/>
    <p:sldId id="345" r:id="rId16"/>
    <p:sldId id="346" r:id="rId17"/>
    <p:sldId id="347" r:id="rId18"/>
    <p:sldId id="348" r:id="rId19"/>
    <p:sldId id="349" r:id="rId20"/>
    <p:sldId id="350" r:id="rId21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116" d="100"/>
          <a:sy n="116" d="100"/>
        </p:scale>
        <p:origin x="-72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A36F513D-A94F-4785-B124-7BE05917E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69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98AB8-CDCA-469C-9F69-A6047E66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9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2D0E7-6C9F-46AF-B549-6E2E65737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A611-3CC3-4A23-ADA6-7D1589EAF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6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76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AE2F5-CD2A-446C-AE26-359290729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D1DF5-9024-4BBD-A8C0-34F9D9B32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F3CEE-46F3-4120-9F53-5B67F5906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37379-38C2-4A46-9199-2D16BFC0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674E-7465-42DD-9BC7-A50C538B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2B950-B697-4A4C-B61C-2D8909471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A16CA-5EE2-4DDC-9FF8-3F436274D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5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B906A-A35E-4EF9-8E9E-832898AF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A4050-08E8-4D01-91BE-07B8E8DB4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image" Target="../media/image3.jpe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2.jpe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image" Target="../media/image1.jpeg"/><Relationship Id="rId5" Type="http://schemas.openxmlformats.org/officeDocument/2006/relationships/tags" Target="../tags/tag74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Richard Anderson</a:t>
            </a:r>
          </a:p>
          <a:p>
            <a:pPr eaLnBrk="1" hangingPunct="1"/>
            <a:r>
              <a:rPr lang="en-US" altLang="en-US" smtClean="0"/>
              <a:t>Lecture 14</a:t>
            </a:r>
          </a:p>
          <a:p>
            <a:pPr eaLnBrk="1" hangingPunct="1"/>
            <a:r>
              <a:rPr lang="en-US" altLang="en-US" smtClean="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</a:t>
            </a:r>
            <a:r>
              <a:rPr lang="en-US" altLang="en-US" dirty="0" smtClean="0"/>
              <a:t>3n/4 in O(n</a:t>
            </a:r>
            <a:r>
              <a:rPr lang="en-US" altLang="en-US" smtClean="0"/>
              <a:t>) time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1160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session,  3:30 pm.  CSE 403.</a:t>
            </a:r>
          </a:p>
          <a:p>
            <a:r>
              <a:rPr lang="en-US" dirty="0" smtClean="0"/>
              <a:t>Midterm.  Monday.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n</a:t>
            </a:r>
            <a:r>
              <a:rPr lang="en-US" altLang="en-US" baseline="30000" smtClean="0"/>
              <a:t>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Balanced:  a = b</a:t>
            </a:r>
            <a:r>
              <a:rPr lang="en-US" altLang="en-US" sz="3600" baseline="30000" smtClean="0"/>
              <a:t>c</a:t>
            </a:r>
          </a:p>
          <a:p>
            <a:pPr eaLnBrk="1" hangingPunct="1">
              <a:lnSpc>
                <a:spcPct val="90000"/>
              </a:lnSpc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Increasing: a &gt; b</a:t>
            </a:r>
            <a:r>
              <a:rPr lang="en-US" altLang="en-US" sz="3600" baseline="30000" smtClean="0"/>
              <a:t>c</a:t>
            </a:r>
          </a:p>
          <a:p>
            <a:pPr eaLnBrk="1" hangingPunct="1">
              <a:lnSpc>
                <a:spcPct val="90000"/>
              </a:lnSpc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</a:pPr>
            <a:endParaRPr lang="en-US" altLang="en-US" sz="3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Decreasing: a &lt; b</a:t>
            </a:r>
            <a:r>
              <a:rPr lang="en-US" altLang="en-US" sz="3600" baseline="30000" smtClean="0"/>
              <a:t>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into sub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Recursively solve the problem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Combine solutions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progress in the split and combine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progress made at the split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Mergesort</a:t>
            </a:r>
            <a:r>
              <a:rPr lang="en-US" dirty="0" smtClean="0"/>
              <a:t> – progress made at the combine step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D&amp;C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Strassen’s</a:t>
            </a:r>
            <a:r>
              <a:rPr lang="en-US" dirty="0" smtClean="0"/>
              <a:t> Algorithm – Matrix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Median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Closest 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Integer Multiplication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FFT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/>
                <a:gridCol w="495300"/>
                <a:gridCol w="514350"/>
                <a:gridCol w="5143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8033</TotalTime>
  <Words>769</Words>
  <Application>Microsoft Office PowerPoint</Application>
  <PresentationFormat>On-screen Show (4:3)</PresentationFormat>
  <Paragraphs>289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1_Default Design</vt:lpstr>
      <vt:lpstr>CSE 421 Algorithms</vt:lpstr>
      <vt:lpstr>Announcements</vt:lpstr>
      <vt:lpstr>What you really need to know about recurrences</vt:lpstr>
      <vt:lpstr>T(n) = aT(n/b) + nc</vt:lpstr>
      <vt:lpstr>Divide and Conquer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Richard</dc:creator>
  <cp:lastModifiedBy>Richard Anderson</cp:lastModifiedBy>
  <cp:revision>98</cp:revision>
  <dcterms:created xsi:type="dcterms:W3CDTF">1601-01-01T00:00:00Z</dcterms:created>
  <dcterms:modified xsi:type="dcterms:W3CDTF">2015-10-30T17:12:18Z</dcterms:modified>
</cp:coreProperties>
</file>