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3.xml" ContentType="application/vnd.openxmlformats-officedocument.presentationml.notesSlide+xml"/>
  <Override PartName="/ppt/tags/tag46.xml" ContentType="application/vnd.openxmlformats-officedocument.presentationml.tags+xml"/>
  <Override PartName="/ppt/notesSlides/notesSlide1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7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9" r:id="rId3"/>
    <p:sldId id="318" r:id="rId4"/>
    <p:sldId id="313" r:id="rId5"/>
    <p:sldId id="303" r:id="rId6"/>
    <p:sldId id="305" r:id="rId7"/>
    <p:sldId id="304" r:id="rId8"/>
    <p:sldId id="314" r:id="rId9"/>
    <p:sldId id="315" r:id="rId10"/>
    <p:sldId id="306" r:id="rId11"/>
    <p:sldId id="316" r:id="rId12"/>
    <p:sldId id="307" r:id="rId13"/>
    <p:sldId id="308" r:id="rId14"/>
    <p:sldId id="317" r:id="rId15"/>
    <p:sldId id="309" r:id="rId16"/>
    <p:sldId id="310" r:id="rId17"/>
    <p:sldId id="311" r:id="rId18"/>
    <p:sldId id="312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9" d="100"/>
          <a:sy n="109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7F558-134E-4026-BDB7-DFFCA362BF3C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DB50FB-F8E3-4EC4-AC8A-AC01C1208464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416265-AF11-49C5-960E-4D92BC2D9CD5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3878BF-EBD1-43B6-A71A-1E7CF58A391E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AE097-2742-4081-9769-DAF4F5CCF03C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960A-B09A-4B03-93F3-3BAE50C382B5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A3AFB-A6F8-4C09-87BE-F5C75B0DB46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Richard Anderson</a:t>
            </a:r>
          </a:p>
          <a:p>
            <a:pPr eaLnBrk="1" hangingPunct="1"/>
            <a:r>
              <a:rPr lang="en-US" altLang="en-US" smtClean="0"/>
              <a:t>Lecture 12</a:t>
            </a:r>
          </a:p>
          <a:p>
            <a:pPr eaLnBrk="1" hangingPunct="1"/>
            <a:r>
              <a:rPr lang="en-US" altLang="en-US" smtClean="0"/>
              <a:t>Recurrences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3 subarrays and recursively sort</a:t>
            </a:r>
          </a:p>
          <a:p>
            <a:pPr eaLnBrk="1" hangingPunct="1"/>
            <a:r>
              <a:rPr lang="en-US" altLang="en-US" smtClean="0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Unroll recurrence for                  T(n) = 3T(n/3) + dn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Solving the recurrence exactly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4T(n/2) + cn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1/2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basic behaviors</a:t>
            </a:r>
          </a:p>
          <a:p>
            <a:pPr lvl="1" eaLnBrk="1" hangingPunct="1"/>
            <a:r>
              <a:rPr lang="en-US" altLang="en-US" smtClean="0"/>
              <a:t>Dominated by initial case</a:t>
            </a:r>
          </a:p>
          <a:p>
            <a:pPr lvl="1" eaLnBrk="1" hangingPunct="1"/>
            <a:r>
              <a:rPr lang="en-US" altLang="en-US" smtClean="0"/>
              <a:t>Dominated by base case</a:t>
            </a:r>
          </a:p>
          <a:p>
            <a:pPr lvl="1" eaLnBrk="1" hangingPunct="1"/>
            <a:r>
              <a:rPr lang="en-US" altLang="en-US" smtClean="0"/>
              <a:t>All cases equal – we care about the depth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Midterm</a:t>
            </a:r>
          </a:p>
          <a:p>
            <a:pPr lvl="1" eaLnBrk="1" hangingPunct="1"/>
            <a:r>
              <a:rPr lang="en-US" altLang="en-US" dirty="0" smtClean="0"/>
              <a:t> Monday, Nov 2, in </a:t>
            </a:r>
            <a:r>
              <a:rPr lang="en-US" altLang="en-US" dirty="0" smtClean="0"/>
              <a:t>class, closed book</a:t>
            </a:r>
          </a:p>
          <a:p>
            <a:pPr lvl="1" eaLnBrk="1" hangingPunct="1"/>
            <a:r>
              <a:rPr lang="en-US" altLang="en-US" dirty="0" smtClean="0"/>
              <a:t>Through section 5.2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Recurrences, Sections 5.1 and 5.2</a:t>
            </a:r>
          </a:p>
          <a:p>
            <a:pPr eaLnBrk="1" hangingPunct="1"/>
            <a:r>
              <a:rPr lang="en-US" altLang="en-US" smtClean="0"/>
              <a:t>Algorithms</a:t>
            </a:r>
          </a:p>
          <a:p>
            <a:pPr lvl="1" eaLnBrk="1" hangingPunct="1"/>
            <a:r>
              <a:rPr lang="en-US" altLang="en-US" smtClean="0"/>
              <a:t>Counting Inversions (5.3)</a:t>
            </a:r>
          </a:p>
          <a:p>
            <a:pPr lvl="1" eaLnBrk="1" hangingPunct="1"/>
            <a:r>
              <a:rPr lang="en-US" altLang="en-US" smtClean="0"/>
              <a:t>Closest Pair (5.4)</a:t>
            </a:r>
          </a:p>
          <a:p>
            <a:pPr lvl="1" eaLnBrk="1" hangingPunct="1"/>
            <a:r>
              <a:rPr lang="en-US" altLang="en-US" smtClean="0"/>
              <a:t>Multiplication (5.5)</a:t>
            </a:r>
          </a:p>
          <a:p>
            <a:pPr lvl="1" eaLnBrk="1" hangingPunct="1"/>
            <a:r>
              <a:rPr lang="en-US" altLang="en-US" smtClean="0"/>
              <a:t>FFT (5.6)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Array Mergesort(Array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n = a.Length;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b = Mergesort(a[0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c = Mergesort(a[n/2+1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 of Merge</a:t>
            </a:r>
          </a:p>
          <a:p>
            <a:pPr eaLnBrk="1" hangingPunct="1"/>
            <a:r>
              <a:rPr lang="en-US" altLang="en-US" smtClean="0"/>
              <a:t>Cost of Mergesort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2T(n/2) + cn; T(1) &lt;= 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methods</a:t>
            </a:r>
          </a:p>
          <a:p>
            <a:pPr lvl="1" eaLnBrk="1" hangingPunct="1"/>
            <a:r>
              <a:rPr lang="en-US" altLang="en-US" smtClean="0"/>
              <a:t>Unrolling recurrence</a:t>
            </a:r>
          </a:p>
          <a:p>
            <a:pPr lvl="1" eaLnBrk="1" hangingPunct="1"/>
            <a:r>
              <a:rPr lang="en-US" altLang="en-US" smtClean="0"/>
              <a:t>Guess and verify</a:t>
            </a:r>
          </a:p>
          <a:p>
            <a:pPr lvl="1" eaLnBrk="1" hangingPunct="1"/>
            <a:r>
              <a:rPr lang="en-US" altLang="en-US" smtClean="0"/>
              <a:t>Plugging in to a “Master Theorem”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Prove T(n) &lt;= cn (log</a:t>
            </a:r>
            <a:r>
              <a:rPr lang="en-US" altLang="en-US" baseline="-25000" smtClean="0"/>
              <a:t>2</a:t>
            </a:r>
            <a:r>
              <a:rPr lang="en-US" altLang="en-US" smtClean="0"/>
              <a:t>n + 1) for n &gt;= 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Induction:</a:t>
            </a:r>
          </a:p>
          <a:p>
            <a:pPr eaLnBrk="1" hangingPunct="1"/>
            <a:r>
              <a:rPr lang="en-US" altLang="en-US" sz="2800"/>
              <a:t>Base Case: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Induction Hypothesis:</a:t>
            </a:r>
          </a:p>
        </p:txBody>
      </p:sp>
      <p:sp>
        <p:nvSpPr>
          <p:cNvPr id="1024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37125" y="4075113"/>
            <a:ext cx="2703513" cy="376237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T(n/2) &lt;= c(n/2) log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(n/2)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7896</TotalTime>
  <Words>243</Words>
  <Application>Microsoft Office PowerPoint</Application>
  <PresentationFormat>On-screen Show (4:3)</PresentationFormat>
  <Paragraphs>78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1_Default Design</vt:lpstr>
      <vt:lpstr>CSE 421 Algorithms</vt:lpstr>
      <vt:lpstr>Announcements</vt:lpstr>
      <vt:lpstr>Divide and Conquer</vt:lpstr>
      <vt:lpstr>Divide and Conquer</vt:lpstr>
      <vt:lpstr>Algorithm Analysis</vt:lpstr>
      <vt:lpstr>T(n) &lt;= 2T(n/2) + cn; T(1) &lt;= c;</vt:lpstr>
      <vt:lpstr>Recurrence Analysis</vt:lpstr>
      <vt:lpstr>Unrolling the recurrence</vt:lpstr>
      <vt:lpstr>Substitution</vt:lpstr>
      <vt:lpstr>A better mergesort (?)</vt:lpstr>
      <vt:lpstr>Unroll recurrence for                  T(n) = 3T(n/3) + dn</vt:lpstr>
      <vt:lpstr>T(n) = aT(n/b) + f(n)</vt:lpstr>
      <vt:lpstr>T(n) = T(n/2) + cn</vt:lpstr>
      <vt:lpstr>Solving the recurrence exactly</vt:lpstr>
      <vt:lpstr>T(n) = 4T(n/2) + cn</vt:lpstr>
      <vt:lpstr>T(n) = 2T(n/2) + n2</vt:lpstr>
      <vt:lpstr>T(n) = 2T(n/2) + n1/2</vt:lpstr>
      <vt:lpstr>Recurrences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156</cp:revision>
  <dcterms:created xsi:type="dcterms:W3CDTF">1601-01-01T00:00:00Z</dcterms:created>
  <dcterms:modified xsi:type="dcterms:W3CDTF">2015-10-25T21:26:34Z</dcterms:modified>
</cp:coreProperties>
</file>