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5"/>
  </p:handoutMasterIdLst>
  <p:sldIdLst>
    <p:sldId id="256" r:id="rId2"/>
    <p:sldId id="328" r:id="rId3"/>
    <p:sldId id="290" r:id="rId4"/>
    <p:sldId id="291" r:id="rId5"/>
    <p:sldId id="286" r:id="rId6"/>
    <p:sldId id="287" r:id="rId7"/>
    <p:sldId id="302" r:id="rId8"/>
    <p:sldId id="304" r:id="rId9"/>
    <p:sldId id="293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>
        <p:scale>
          <a:sx n="112" d="100"/>
          <a:sy n="112" d="100"/>
        </p:scale>
        <p:origin x="-81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tags" Target="../tags/tag272.xml"/><Relationship Id="rId3" Type="http://schemas.openxmlformats.org/officeDocument/2006/relationships/tags" Target="../tags/tag236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42" Type="http://schemas.openxmlformats.org/officeDocument/2006/relationships/tags" Target="../tags/tag275.xml"/><Relationship Id="rId47" Type="http://schemas.openxmlformats.org/officeDocument/2006/relationships/tags" Target="../tags/tag280.xml"/><Relationship Id="rId50" Type="http://schemas.openxmlformats.org/officeDocument/2006/relationships/tags" Target="../tags/tag283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tags" Target="../tags/tag271.xml"/><Relationship Id="rId46" Type="http://schemas.openxmlformats.org/officeDocument/2006/relationships/tags" Target="../tags/tag279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tags" Target="../tags/tag253.xml"/><Relationship Id="rId29" Type="http://schemas.openxmlformats.org/officeDocument/2006/relationships/tags" Target="../tags/tag262.xml"/><Relationship Id="rId41" Type="http://schemas.openxmlformats.org/officeDocument/2006/relationships/tags" Target="../tags/tag274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tags" Target="../tags/tag273.xml"/><Relationship Id="rId45" Type="http://schemas.openxmlformats.org/officeDocument/2006/relationships/tags" Target="../tags/tag278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49" Type="http://schemas.openxmlformats.org/officeDocument/2006/relationships/tags" Target="../tags/tag282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4" Type="http://schemas.openxmlformats.org/officeDocument/2006/relationships/tags" Target="../tags/tag27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Relationship Id="rId43" Type="http://schemas.openxmlformats.org/officeDocument/2006/relationships/tags" Target="../tags/tag276.xml"/><Relationship Id="rId48" Type="http://schemas.openxmlformats.org/officeDocument/2006/relationships/tags" Target="../tags/tag281.xml"/><Relationship Id="rId8" Type="http://schemas.openxmlformats.org/officeDocument/2006/relationships/tags" Target="../tags/tag241.xml"/><Relationship Id="rId51" Type="http://schemas.openxmlformats.org/officeDocument/2006/relationships/tags" Target="../tags/tag28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9" Type="http://schemas.openxmlformats.org/officeDocument/2006/relationships/tags" Target="../tags/tag323.xml"/><Relationship Id="rId3" Type="http://schemas.openxmlformats.org/officeDocument/2006/relationships/tags" Target="../tags/tag287.xml"/><Relationship Id="rId21" Type="http://schemas.openxmlformats.org/officeDocument/2006/relationships/tags" Target="../tags/tag305.xml"/><Relationship Id="rId34" Type="http://schemas.openxmlformats.org/officeDocument/2006/relationships/tags" Target="../tags/tag318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50" Type="http://schemas.openxmlformats.org/officeDocument/2006/relationships/tags" Target="../tags/tag334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0" Type="http://schemas.openxmlformats.org/officeDocument/2006/relationships/tags" Target="../tags/tag304.xml"/><Relationship Id="rId29" Type="http://schemas.openxmlformats.org/officeDocument/2006/relationships/tags" Target="../tags/tag313.xml"/><Relationship Id="rId41" Type="http://schemas.openxmlformats.org/officeDocument/2006/relationships/tags" Target="../tags/tag325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8" Type="http://schemas.openxmlformats.org/officeDocument/2006/relationships/tags" Target="../tags/tag292.xml"/><Relationship Id="rId51" Type="http://schemas.openxmlformats.org/officeDocument/2006/relationships/tags" Target="../tags/tag335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tags" Target="../tags/tag374.xml"/><Relationship Id="rId3" Type="http://schemas.openxmlformats.org/officeDocument/2006/relationships/tags" Target="../tags/tag338.xml"/><Relationship Id="rId21" Type="http://schemas.openxmlformats.org/officeDocument/2006/relationships/tags" Target="../tags/tag356.xml"/><Relationship Id="rId34" Type="http://schemas.openxmlformats.org/officeDocument/2006/relationships/tags" Target="../tags/tag369.xml"/><Relationship Id="rId42" Type="http://schemas.openxmlformats.org/officeDocument/2006/relationships/tags" Target="../tags/tag377.xml"/><Relationship Id="rId47" Type="http://schemas.openxmlformats.org/officeDocument/2006/relationships/tags" Target="../tags/tag382.xml"/><Relationship Id="rId50" Type="http://schemas.openxmlformats.org/officeDocument/2006/relationships/tags" Target="../tags/tag385.xml"/><Relationship Id="rId7" Type="http://schemas.openxmlformats.org/officeDocument/2006/relationships/tags" Target="../tags/tag342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68.xml"/><Relationship Id="rId38" Type="http://schemas.openxmlformats.org/officeDocument/2006/relationships/tags" Target="../tags/tag373.xml"/><Relationship Id="rId46" Type="http://schemas.openxmlformats.org/officeDocument/2006/relationships/tags" Target="../tags/tag381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0" Type="http://schemas.openxmlformats.org/officeDocument/2006/relationships/tags" Target="../tags/tag355.xml"/><Relationship Id="rId29" Type="http://schemas.openxmlformats.org/officeDocument/2006/relationships/tags" Target="../tags/tag364.xml"/><Relationship Id="rId41" Type="http://schemas.openxmlformats.org/officeDocument/2006/relationships/tags" Target="../tags/tag376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tags" Target="../tags/tag367.xml"/><Relationship Id="rId37" Type="http://schemas.openxmlformats.org/officeDocument/2006/relationships/tags" Target="../tags/tag372.xml"/><Relationship Id="rId40" Type="http://schemas.openxmlformats.org/officeDocument/2006/relationships/tags" Target="../tags/tag375.xml"/><Relationship Id="rId45" Type="http://schemas.openxmlformats.org/officeDocument/2006/relationships/tags" Target="../tags/tag380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tags" Target="../tags/tag371.xml"/><Relationship Id="rId49" Type="http://schemas.openxmlformats.org/officeDocument/2006/relationships/tags" Target="../tags/tag384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66.xml"/><Relationship Id="rId44" Type="http://schemas.openxmlformats.org/officeDocument/2006/relationships/tags" Target="../tags/tag37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tags" Target="../tags/tag365.xml"/><Relationship Id="rId35" Type="http://schemas.openxmlformats.org/officeDocument/2006/relationships/tags" Target="../tags/tag370.xml"/><Relationship Id="rId43" Type="http://schemas.openxmlformats.org/officeDocument/2006/relationships/tags" Target="../tags/tag378.xml"/><Relationship Id="rId48" Type="http://schemas.openxmlformats.org/officeDocument/2006/relationships/tags" Target="../tags/tag383.xml"/><Relationship Id="rId8" Type="http://schemas.openxmlformats.org/officeDocument/2006/relationships/tags" Target="../tags/tag343.xml"/><Relationship Id="rId51" Type="http://schemas.openxmlformats.org/officeDocument/2006/relationships/tags" Target="../tags/tag3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94.xml"/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34" Type="http://schemas.openxmlformats.org/officeDocument/2006/relationships/tags" Target="../tags/tag420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33" Type="http://schemas.openxmlformats.org/officeDocument/2006/relationships/tags" Target="../tags/tag419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tags" Target="../tags/tag415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32" Type="http://schemas.openxmlformats.org/officeDocument/2006/relationships/tags" Target="../tags/tag418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tags" Target="../tags/tag41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31" Type="http://schemas.openxmlformats.org/officeDocument/2006/relationships/tags" Target="../tags/tag417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Relationship Id="rId30" Type="http://schemas.openxmlformats.org/officeDocument/2006/relationships/tags" Target="../tags/tag416.xml"/><Relationship Id="rId35" Type="http://schemas.openxmlformats.org/officeDocument/2006/relationships/tags" Target="../tags/tag42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26" Type="http://schemas.openxmlformats.org/officeDocument/2006/relationships/tags" Target="../tags/tag447.xml"/><Relationship Id="rId39" Type="http://schemas.openxmlformats.org/officeDocument/2006/relationships/tags" Target="../tags/tag460.xml"/><Relationship Id="rId3" Type="http://schemas.openxmlformats.org/officeDocument/2006/relationships/tags" Target="../tags/tag424.xml"/><Relationship Id="rId21" Type="http://schemas.openxmlformats.org/officeDocument/2006/relationships/tags" Target="../tags/tag442.xml"/><Relationship Id="rId34" Type="http://schemas.openxmlformats.org/officeDocument/2006/relationships/tags" Target="../tags/tag455.xml"/><Relationship Id="rId42" Type="http://schemas.openxmlformats.org/officeDocument/2006/relationships/tags" Target="../tags/tag463.xml"/><Relationship Id="rId47" Type="http://schemas.openxmlformats.org/officeDocument/2006/relationships/tags" Target="../tags/tag468.xml"/><Relationship Id="rId50" Type="http://schemas.openxmlformats.org/officeDocument/2006/relationships/tags" Target="../tags/tag471.xml"/><Relationship Id="rId7" Type="http://schemas.openxmlformats.org/officeDocument/2006/relationships/tags" Target="../tags/tag428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5" Type="http://schemas.openxmlformats.org/officeDocument/2006/relationships/tags" Target="../tags/tag446.xml"/><Relationship Id="rId33" Type="http://schemas.openxmlformats.org/officeDocument/2006/relationships/tags" Target="../tags/tag454.xml"/><Relationship Id="rId38" Type="http://schemas.openxmlformats.org/officeDocument/2006/relationships/tags" Target="../tags/tag459.xml"/><Relationship Id="rId46" Type="http://schemas.openxmlformats.org/officeDocument/2006/relationships/tags" Target="../tags/tag467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0" Type="http://schemas.openxmlformats.org/officeDocument/2006/relationships/tags" Target="../tags/tag441.xml"/><Relationship Id="rId29" Type="http://schemas.openxmlformats.org/officeDocument/2006/relationships/tags" Target="../tags/tag450.xml"/><Relationship Id="rId41" Type="http://schemas.openxmlformats.org/officeDocument/2006/relationships/tags" Target="../tags/tag462.xml"/><Relationship Id="rId1" Type="http://schemas.openxmlformats.org/officeDocument/2006/relationships/tags" Target="../tags/tag422.xml"/><Relationship Id="rId6" Type="http://schemas.openxmlformats.org/officeDocument/2006/relationships/tags" Target="../tags/tag427.xml"/><Relationship Id="rId11" Type="http://schemas.openxmlformats.org/officeDocument/2006/relationships/tags" Target="../tags/tag432.xml"/><Relationship Id="rId24" Type="http://schemas.openxmlformats.org/officeDocument/2006/relationships/tags" Target="../tags/tag445.xml"/><Relationship Id="rId32" Type="http://schemas.openxmlformats.org/officeDocument/2006/relationships/tags" Target="../tags/tag453.xml"/><Relationship Id="rId37" Type="http://schemas.openxmlformats.org/officeDocument/2006/relationships/tags" Target="../tags/tag458.xml"/><Relationship Id="rId40" Type="http://schemas.openxmlformats.org/officeDocument/2006/relationships/tags" Target="../tags/tag461.xml"/><Relationship Id="rId45" Type="http://schemas.openxmlformats.org/officeDocument/2006/relationships/tags" Target="../tags/tag466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tags" Target="../tags/tag444.xml"/><Relationship Id="rId28" Type="http://schemas.openxmlformats.org/officeDocument/2006/relationships/tags" Target="../tags/tag449.xml"/><Relationship Id="rId36" Type="http://schemas.openxmlformats.org/officeDocument/2006/relationships/tags" Target="../tags/tag457.xml"/><Relationship Id="rId49" Type="http://schemas.openxmlformats.org/officeDocument/2006/relationships/tags" Target="../tags/tag470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31" Type="http://schemas.openxmlformats.org/officeDocument/2006/relationships/tags" Target="../tags/tag452.xml"/><Relationship Id="rId44" Type="http://schemas.openxmlformats.org/officeDocument/2006/relationships/tags" Target="../tags/tag465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tags" Target="../tags/tag443.xml"/><Relationship Id="rId27" Type="http://schemas.openxmlformats.org/officeDocument/2006/relationships/tags" Target="../tags/tag448.xml"/><Relationship Id="rId30" Type="http://schemas.openxmlformats.org/officeDocument/2006/relationships/tags" Target="../tags/tag451.xml"/><Relationship Id="rId35" Type="http://schemas.openxmlformats.org/officeDocument/2006/relationships/tags" Target="../tags/tag456.xml"/><Relationship Id="rId43" Type="http://schemas.openxmlformats.org/officeDocument/2006/relationships/tags" Target="../tags/tag464.xml"/><Relationship Id="rId48" Type="http://schemas.openxmlformats.org/officeDocument/2006/relationships/tags" Target="../tags/tag469.xml"/><Relationship Id="rId8" Type="http://schemas.openxmlformats.org/officeDocument/2006/relationships/tags" Target="../tags/tag429.xml"/><Relationship Id="rId5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3" Type="http://schemas.openxmlformats.org/officeDocument/2006/relationships/tags" Target="../tags/tag507.xml"/><Relationship Id="rId7" Type="http://schemas.openxmlformats.org/officeDocument/2006/relationships/tags" Target="../tags/tag5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5" Type="http://schemas.openxmlformats.org/officeDocument/2006/relationships/tags" Target="../tags/tag509.xml"/><Relationship Id="rId10" Type="http://schemas.openxmlformats.org/officeDocument/2006/relationships/tags" Target="../tags/tag514.xml"/><Relationship Id="rId4" Type="http://schemas.openxmlformats.org/officeDocument/2006/relationships/tags" Target="../tags/tag508.xml"/><Relationship Id="rId9" Type="http://schemas.openxmlformats.org/officeDocument/2006/relationships/tags" Target="../tags/tag5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7.xml"/><Relationship Id="rId1" Type="http://schemas.openxmlformats.org/officeDocument/2006/relationships/tags" Target="../tags/tag5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9.xml"/><Relationship Id="rId1" Type="http://schemas.openxmlformats.org/officeDocument/2006/relationships/tags" Target="../tags/tag5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1.xml"/><Relationship Id="rId1" Type="http://schemas.openxmlformats.org/officeDocument/2006/relationships/tags" Target="../tags/tag5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3.xml"/><Relationship Id="rId1" Type="http://schemas.openxmlformats.org/officeDocument/2006/relationships/tags" Target="../tags/tag5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5.xml"/><Relationship Id="rId1" Type="http://schemas.openxmlformats.org/officeDocument/2006/relationships/tags" Target="../tags/tag5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7.xml"/><Relationship Id="rId1" Type="http://schemas.openxmlformats.org/officeDocument/2006/relationships/tags" Target="../tags/tag5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9.xml"/><Relationship Id="rId1" Type="http://schemas.openxmlformats.org/officeDocument/2006/relationships/tags" Target="../tags/tag52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37.xml"/><Relationship Id="rId3" Type="http://schemas.openxmlformats.org/officeDocument/2006/relationships/tags" Target="../tags/tag532.xml"/><Relationship Id="rId7" Type="http://schemas.openxmlformats.org/officeDocument/2006/relationships/tags" Target="../tags/tag53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31.xml"/><Relationship Id="rId1" Type="http://schemas.openxmlformats.org/officeDocument/2006/relationships/tags" Target="../tags/tag530.xml"/><Relationship Id="rId6" Type="http://schemas.openxmlformats.org/officeDocument/2006/relationships/tags" Target="../tags/tag535.xml"/><Relationship Id="rId11" Type="http://schemas.openxmlformats.org/officeDocument/2006/relationships/tags" Target="../tags/tag540.xml"/><Relationship Id="rId5" Type="http://schemas.openxmlformats.org/officeDocument/2006/relationships/tags" Target="../tags/tag534.xml"/><Relationship Id="rId10" Type="http://schemas.openxmlformats.org/officeDocument/2006/relationships/tags" Target="../tags/tag539.xml"/><Relationship Id="rId4" Type="http://schemas.openxmlformats.org/officeDocument/2006/relationships/tags" Target="../tags/tag533.xml"/><Relationship Id="rId9" Type="http://schemas.openxmlformats.org/officeDocument/2006/relationships/tags" Target="../tags/tag53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48.xml"/><Relationship Id="rId3" Type="http://schemas.openxmlformats.org/officeDocument/2006/relationships/tags" Target="../tags/tag543.xml"/><Relationship Id="rId7" Type="http://schemas.openxmlformats.org/officeDocument/2006/relationships/tags" Target="../tags/tag54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6" Type="http://schemas.openxmlformats.org/officeDocument/2006/relationships/tags" Target="../tags/tag546.xml"/><Relationship Id="rId11" Type="http://schemas.openxmlformats.org/officeDocument/2006/relationships/tags" Target="../tags/tag551.xml"/><Relationship Id="rId5" Type="http://schemas.openxmlformats.org/officeDocument/2006/relationships/tags" Target="../tags/tag545.xml"/><Relationship Id="rId10" Type="http://schemas.openxmlformats.org/officeDocument/2006/relationships/tags" Target="../tags/tag550.xml"/><Relationship Id="rId4" Type="http://schemas.openxmlformats.org/officeDocument/2006/relationships/tags" Target="../tags/tag544.xml"/><Relationship Id="rId9" Type="http://schemas.openxmlformats.org/officeDocument/2006/relationships/tags" Target="../tags/tag54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59.xml"/><Relationship Id="rId13" Type="http://schemas.openxmlformats.org/officeDocument/2006/relationships/tags" Target="../tags/tag564.xml"/><Relationship Id="rId18" Type="http://schemas.openxmlformats.org/officeDocument/2006/relationships/tags" Target="../tags/tag569.xml"/><Relationship Id="rId26" Type="http://schemas.openxmlformats.org/officeDocument/2006/relationships/tags" Target="../tags/tag577.xml"/><Relationship Id="rId3" Type="http://schemas.openxmlformats.org/officeDocument/2006/relationships/tags" Target="../tags/tag554.xml"/><Relationship Id="rId21" Type="http://schemas.openxmlformats.org/officeDocument/2006/relationships/tags" Target="../tags/tag572.xml"/><Relationship Id="rId7" Type="http://schemas.openxmlformats.org/officeDocument/2006/relationships/tags" Target="../tags/tag558.xml"/><Relationship Id="rId12" Type="http://schemas.openxmlformats.org/officeDocument/2006/relationships/tags" Target="../tags/tag563.xml"/><Relationship Id="rId17" Type="http://schemas.openxmlformats.org/officeDocument/2006/relationships/tags" Target="../tags/tag568.xml"/><Relationship Id="rId25" Type="http://schemas.openxmlformats.org/officeDocument/2006/relationships/tags" Target="../tags/tag576.xml"/><Relationship Id="rId2" Type="http://schemas.openxmlformats.org/officeDocument/2006/relationships/tags" Target="../tags/tag553.xml"/><Relationship Id="rId16" Type="http://schemas.openxmlformats.org/officeDocument/2006/relationships/tags" Target="../tags/tag567.xml"/><Relationship Id="rId20" Type="http://schemas.openxmlformats.org/officeDocument/2006/relationships/tags" Target="../tags/tag571.xml"/><Relationship Id="rId29" Type="http://schemas.openxmlformats.org/officeDocument/2006/relationships/tags" Target="../tags/tag580.xml"/><Relationship Id="rId1" Type="http://schemas.openxmlformats.org/officeDocument/2006/relationships/tags" Target="../tags/tag552.xml"/><Relationship Id="rId6" Type="http://schemas.openxmlformats.org/officeDocument/2006/relationships/tags" Target="../tags/tag557.xml"/><Relationship Id="rId11" Type="http://schemas.openxmlformats.org/officeDocument/2006/relationships/tags" Target="../tags/tag562.xml"/><Relationship Id="rId24" Type="http://schemas.openxmlformats.org/officeDocument/2006/relationships/tags" Target="../tags/tag575.xml"/><Relationship Id="rId5" Type="http://schemas.openxmlformats.org/officeDocument/2006/relationships/tags" Target="../tags/tag556.xml"/><Relationship Id="rId15" Type="http://schemas.openxmlformats.org/officeDocument/2006/relationships/tags" Target="../tags/tag566.xml"/><Relationship Id="rId23" Type="http://schemas.openxmlformats.org/officeDocument/2006/relationships/tags" Target="../tags/tag574.xml"/><Relationship Id="rId28" Type="http://schemas.openxmlformats.org/officeDocument/2006/relationships/tags" Target="../tags/tag579.xml"/><Relationship Id="rId10" Type="http://schemas.openxmlformats.org/officeDocument/2006/relationships/tags" Target="../tags/tag561.xml"/><Relationship Id="rId19" Type="http://schemas.openxmlformats.org/officeDocument/2006/relationships/tags" Target="../tags/tag570.xml"/><Relationship Id="rId4" Type="http://schemas.openxmlformats.org/officeDocument/2006/relationships/tags" Target="../tags/tag555.xml"/><Relationship Id="rId9" Type="http://schemas.openxmlformats.org/officeDocument/2006/relationships/tags" Target="../tags/tag560.xml"/><Relationship Id="rId14" Type="http://schemas.openxmlformats.org/officeDocument/2006/relationships/tags" Target="../tags/tag565.xml"/><Relationship Id="rId22" Type="http://schemas.openxmlformats.org/officeDocument/2006/relationships/tags" Target="../tags/tag573.xml"/><Relationship Id="rId27" Type="http://schemas.openxmlformats.org/officeDocument/2006/relationships/tags" Target="../tags/tag578.xml"/><Relationship Id="rId30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33" Type="http://schemas.openxmlformats.org/officeDocument/2006/relationships/tags" Target="../tags/tag61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tags" Target="../tags/tag57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32" Type="http://schemas.openxmlformats.org/officeDocument/2006/relationships/tags" Target="../tags/tag60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31" Type="http://schemas.openxmlformats.org/officeDocument/2006/relationships/tags" Target="../tags/tag59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30" Type="http://schemas.openxmlformats.org/officeDocument/2006/relationships/tags" Target="../tags/tag5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88.xml"/><Relationship Id="rId13" Type="http://schemas.openxmlformats.org/officeDocument/2006/relationships/tags" Target="../tags/tag593.xml"/><Relationship Id="rId18" Type="http://schemas.openxmlformats.org/officeDocument/2006/relationships/tags" Target="../tags/tag598.xml"/><Relationship Id="rId26" Type="http://schemas.openxmlformats.org/officeDocument/2006/relationships/tags" Target="../tags/tag606.xml"/><Relationship Id="rId3" Type="http://schemas.openxmlformats.org/officeDocument/2006/relationships/tags" Target="../tags/tag583.xml"/><Relationship Id="rId21" Type="http://schemas.openxmlformats.org/officeDocument/2006/relationships/tags" Target="../tags/tag601.xml"/><Relationship Id="rId7" Type="http://schemas.openxmlformats.org/officeDocument/2006/relationships/tags" Target="../tags/tag587.xml"/><Relationship Id="rId12" Type="http://schemas.openxmlformats.org/officeDocument/2006/relationships/tags" Target="../tags/tag592.xml"/><Relationship Id="rId17" Type="http://schemas.openxmlformats.org/officeDocument/2006/relationships/tags" Target="../tags/tag597.xml"/><Relationship Id="rId25" Type="http://schemas.openxmlformats.org/officeDocument/2006/relationships/tags" Target="../tags/tag605.xml"/><Relationship Id="rId2" Type="http://schemas.openxmlformats.org/officeDocument/2006/relationships/tags" Target="../tags/tag582.xml"/><Relationship Id="rId16" Type="http://schemas.openxmlformats.org/officeDocument/2006/relationships/tags" Target="../tags/tag596.xml"/><Relationship Id="rId20" Type="http://schemas.openxmlformats.org/officeDocument/2006/relationships/tags" Target="../tags/tag600.xml"/><Relationship Id="rId29" Type="http://schemas.openxmlformats.org/officeDocument/2006/relationships/tags" Target="../tags/tag609.xml"/><Relationship Id="rId1" Type="http://schemas.openxmlformats.org/officeDocument/2006/relationships/tags" Target="../tags/tag581.xml"/><Relationship Id="rId6" Type="http://schemas.openxmlformats.org/officeDocument/2006/relationships/tags" Target="../tags/tag586.xml"/><Relationship Id="rId11" Type="http://schemas.openxmlformats.org/officeDocument/2006/relationships/tags" Target="../tags/tag591.xml"/><Relationship Id="rId24" Type="http://schemas.openxmlformats.org/officeDocument/2006/relationships/tags" Target="../tags/tag604.xml"/><Relationship Id="rId5" Type="http://schemas.openxmlformats.org/officeDocument/2006/relationships/tags" Target="../tags/tag585.xml"/><Relationship Id="rId15" Type="http://schemas.openxmlformats.org/officeDocument/2006/relationships/tags" Target="../tags/tag595.xml"/><Relationship Id="rId23" Type="http://schemas.openxmlformats.org/officeDocument/2006/relationships/tags" Target="../tags/tag603.xml"/><Relationship Id="rId28" Type="http://schemas.openxmlformats.org/officeDocument/2006/relationships/tags" Target="../tags/tag608.xml"/><Relationship Id="rId10" Type="http://schemas.openxmlformats.org/officeDocument/2006/relationships/tags" Target="../tags/tag590.xml"/><Relationship Id="rId19" Type="http://schemas.openxmlformats.org/officeDocument/2006/relationships/tags" Target="../tags/tag599.xml"/><Relationship Id="rId4" Type="http://schemas.openxmlformats.org/officeDocument/2006/relationships/tags" Target="../tags/tag584.xml"/><Relationship Id="rId9" Type="http://schemas.openxmlformats.org/officeDocument/2006/relationships/tags" Target="../tags/tag589.xml"/><Relationship Id="rId14" Type="http://schemas.openxmlformats.org/officeDocument/2006/relationships/tags" Target="../tags/tag594.xml"/><Relationship Id="rId22" Type="http://schemas.openxmlformats.org/officeDocument/2006/relationships/tags" Target="../tags/tag602.xml"/><Relationship Id="rId27" Type="http://schemas.openxmlformats.org/officeDocument/2006/relationships/tags" Target="../tags/tag607.xml"/><Relationship Id="rId30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617.xml"/><Relationship Id="rId13" Type="http://schemas.openxmlformats.org/officeDocument/2006/relationships/tags" Target="../tags/tag622.xml"/><Relationship Id="rId18" Type="http://schemas.openxmlformats.org/officeDocument/2006/relationships/tags" Target="../tags/tag627.xml"/><Relationship Id="rId26" Type="http://schemas.openxmlformats.org/officeDocument/2006/relationships/tags" Target="../tags/tag635.xml"/><Relationship Id="rId3" Type="http://schemas.openxmlformats.org/officeDocument/2006/relationships/tags" Target="../tags/tag612.xml"/><Relationship Id="rId21" Type="http://schemas.openxmlformats.org/officeDocument/2006/relationships/tags" Target="../tags/tag630.xml"/><Relationship Id="rId7" Type="http://schemas.openxmlformats.org/officeDocument/2006/relationships/tags" Target="../tags/tag616.xml"/><Relationship Id="rId12" Type="http://schemas.openxmlformats.org/officeDocument/2006/relationships/tags" Target="../tags/tag621.xml"/><Relationship Id="rId17" Type="http://schemas.openxmlformats.org/officeDocument/2006/relationships/tags" Target="../tags/tag626.xml"/><Relationship Id="rId25" Type="http://schemas.openxmlformats.org/officeDocument/2006/relationships/tags" Target="../tags/tag634.xml"/><Relationship Id="rId2" Type="http://schemas.openxmlformats.org/officeDocument/2006/relationships/tags" Target="../tags/tag611.xml"/><Relationship Id="rId16" Type="http://schemas.openxmlformats.org/officeDocument/2006/relationships/tags" Target="../tags/tag625.xml"/><Relationship Id="rId20" Type="http://schemas.openxmlformats.org/officeDocument/2006/relationships/tags" Target="../tags/tag629.xml"/><Relationship Id="rId29" Type="http://schemas.openxmlformats.org/officeDocument/2006/relationships/tags" Target="../tags/tag638.xml"/><Relationship Id="rId1" Type="http://schemas.openxmlformats.org/officeDocument/2006/relationships/tags" Target="../tags/tag610.xml"/><Relationship Id="rId6" Type="http://schemas.openxmlformats.org/officeDocument/2006/relationships/tags" Target="../tags/tag615.xml"/><Relationship Id="rId11" Type="http://schemas.openxmlformats.org/officeDocument/2006/relationships/tags" Target="../tags/tag620.xml"/><Relationship Id="rId24" Type="http://schemas.openxmlformats.org/officeDocument/2006/relationships/tags" Target="../tags/tag633.xml"/><Relationship Id="rId5" Type="http://schemas.openxmlformats.org/officeDocument/2006/relationships/tags" Target="../tags/tag614.xml"/><Relationship Id="rId15" Type="http://schemas.openxmlformats.org/officeDocument/2006/relationships/tags" Target="../tags/tag624.xml"/><Relationship Id="rId23" Type="http://schemas.openxmlformats.org/officeDocument/2006/relationships/tags" Target="../tags/tag632.xml"/><Relationship Id="rId28" Type="http://schemas.openxmlformats.org/officeDocument/2006/relationships/tags" Target="../tags/tag637.xml"/><Relationship Id="rId10" Type="http://schemas.openxmlformats.org/officeDocument/2006/relationships/tags" Target="../tags/tag619.xml"/><Relationship Id="rId19" Type="http://schemas.openxmlformats.org/officeDocument/2006/relationships/tags" Target="../tags/tag628.xml"/><Relationship Id="rId4" Type="http://schemas.openxmlformats.org/officeDocument/2006/relationships/tags" Target="../tags/tag613.xml"/><Relationship Id="rId9" Type="http://schemas.openxmlformats.org/officeDocument/2006/relationships/tags" Target="../tags/tag618.xml"/><Relationship Id="rId14" Type="http://schemas.openxmlformats.org/officeDocument/2006/relationships/tags" Target="../tags/tag623.xml"/><Relationship Id="rId22" Type="http://schemas.openxmlformats.org/officeDocument/2006/relationships/tags" Target="../tags/tag631.xml"/><Relationship Id="rId27" Type="http://schemas.openxmlformats.org/officeDocument/2006/relationships/tags" Target="../tags/tag636.xml"/><Relationship Id="rId30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0.xml"/><Relationship Id="rId1" Type="http://schemas.openxmlformats.org/officeDocument/2006/relationships/tags" Target="../tags/tag639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653.xml"/><Relationship Id="rId18" Type="http://schemas.openxmlformats.org/officeDocument/2006/relationships/tags" Target="../tags/tag658.xml"/><Relationship Id="rId26" Type="http://schemas.openxmlformats.org/officeDocument/2006/relationships/tags" Target="../tags/tag666.xml"/><Relationship Id="rId39" Type="http://schemas.openxmlformats.org/officeDocument/2006/relationships/tags" Target="../tags/tag679.xml"/><Relationship Id="rId21" Type="http://schemas.openxmlformats.org/officeDocument/2006/relationships/tags" Target="../tags/tag661.xml"/><Relationship Id="rId34" Type="http://schemas.openxmlformats.org/officeDocument/2006/relationships/tags" Target="../tags/tag674.xml"/><Relationship Id="rId42" Type="http://schemas.openxmlformats.org/officeDocument/2006/relationships/tags" Target="../tags/tag682.xml"/><Relationship Id="rId47" Type="http://schemas.openxmlformats.org/officeDocument/2006/relationships/tags" Target="../tags/tag687.xml"/><Relationship Id="rId50" Type="http://schemas.openxmlformats.org/officeDocument/2006/relationships/tags" Target="../tags/tag69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647.xml"/><Relationship Id="rId12" Type="http://schemas.openxmlformats.org/officeDocument/2006/relationships/tags" Target="../tags/tag652.xml"/><Relationship Id="rId17" Type="http://schemas.openxmlformats.org/officeDocument/2006/relationships/tags" Target="../tags/tag657.xml"/><Relationship Id="rId25" Type="http://schemas.openxmlformats.org/officeDocument/2006/relationships/tags" Target="../tags/tag665.xml"/><Relationship Id="rId33" Type="http://schemas.openxmlformats.org/officeDocument/2006/relationships/tags" Target="../tags/tag673.xml"/><Relationship Id="rId38" Type="http://schemas.openxmlformats.org/officeDocument/2006/relationships/tags" Target="../tags/tag678.xml"/><Relationship Id="rId46" Type="http://schemas.openxmlformats.org/officeDocument/2006/relationships/tags" Target="../tags/tag686.xml"/><Relationship Id="rId2" Type="http://schemas.openxmlformats.org/officeDocument/2006/relationships/tags" Target="../tags/tag642.xml"/><Relationship Id="rId16" Type="http://schemas.openxmlformats.org/officeDocument/2006/relationships/tags" Target="../tags/tag656.xml"/><Relationship Id="rId20" Type="http://schemas.openxmlformats.org/officeDocument/2006/relationships/tags" Target="../tags/tag660.xml"/><Relationship Id="rId29" Type="http://schemas.openxmlformats.org/officeDocument/2006/relationships/tags" Target="../tags/tag669.xml"/><Relationship Id="rId41" Type="http://schemas.openxmlformats.org/officeDocument/2006/relationships/tags" Target="../tags/tag681.xml"/><Relationship Id="rId54" Type="http://schemas.openxmlformats.org/officeDocument/2006/relationships/tags" Target="../tags/tag694.xml"/><Relationship Id="rId1" Type="http://schemas.openxmlformats.org/officeDocument/2006/relationships/tags" Target="../tags/tag641.xml"/><Relationship Id="rId6" Type="http://schemas.openxmlformats.org/officeDocument/2006/relationships/tags" Target="../tags/tag646.xml"/><Relationship Id="rId11" Type="http://schemas.openxmlformats.org/officeDocument/2006/relationships/tags" Target="../tags/tag651.xml"/><Relationship Id="rId24" Type="http://schemas.openxmlformats.org/officeDocument/2006/relationships/tags" Target="../tags/tag664.xml"/><Relationship Id="rId32" Type="http://schemas.openxmlformats.org/officeDocument/2006/relationships/tags" Target="../tags/tag672.xml"/><Relationship Id="rId37" Type="http://schemas.openxmlformats.org/officeDocument/2006/relationships/tags" Target="../tags/tag677.xml"/><Relationship Id="rId40" Type="http://schemas.openxmlformats.org/officeDocument/2006/relationships/tags" Target="../tags/tag680.xml"/><Relationship Id="rId45" Type="http://schemas.openxmlformats.org/officeDocument/2006/relationships/tags" Target="../tags/tag685.xml"/><Relationship Id="rId53" Type="http://schemas.openxmlformats.org/officeDocument/2006/relationships/tags" Target="../tags/tag693.xml"/><Relationship Id="rId5" Type="http://schemas.openxmlformats.org/officeDocument/2006/relationships/tags" Target="../tags/tag645.xml"/><Relationship Id="rId15" Type="http://schemas.openxmlformats.org/officeDocument/2006/relationships/tags" Target="../tags/tag655.xml"/><Relationship Id="rId23" Type="http://schemas.openxmlformats.org/officeDocument/2006/relationships/tags" Target="../tags/tag663.xml"/><Relationship Id="rId28" Type="http://schemas.openxmlformats.org/officeDocument/2006/relationships/tags" Target="../tags/tag668.xml"/><Relationship Id="rId36" Type="http://schemas.openxmlformats.org/officeDocument/2006/relationships/tags" Target="../tags/tag676.xml"/><Relationship Id="rId49" Type="http://schemas.openxmlformats.org/officeDocument/2006/relationships/tags" Target="../tags/tag689.xml"/><Relationship Id="rId10" Type="http://schemas.openxmlformats.org/officeDocument/2006/relationships/tags" Target="../tags/tag650.xml"/><Relationship Id="rId19" Type="http://schemas.openxmlformats.org/officeDocument/2006/relationships/tags" Target="../tags/tag659.xml"/><Relationship Id="rId31" Type="http://schemas.openxmlformats.org/officeDocument/2006/relationships/tags" Target="../tags/tag671.xml"/><Relationship Id="rId44" Type="http://schemas.openxmlformats.org/officeDocument/2006/relationships/tags" Target="../tags/tag684.xml"/><Relationship Id="rId52" Type="http://schemas.openxmlformats.org/officeDocument/2006/relationships/tags" Target="../tags/tag692.xml"/><Relationship Id="rId4" Type="http://schemas.openxmlformats.org/officeDocument/2006/relationships/tags" Target="../tags/tag644.xml"/><Relationship Id="rId9" Type="http://schemas.openxmlformats.org/officeDocument/2006/relationships/tags" Target="../tags/tag649.xml"/><Relationship Id="rId14" Type="http://schemas.openxmlformats.org/officeDocument/2006/relationships/tags" Target="../tags/tag654.xml"/><Relationship Id="rId22" Type="http://schemas.openxmlformats.org/officeDocument/2006/relationships/tags" Target="../tags/tag662.xml"/><Relationship Id="rId27" Type="http://schemas.openxmlformats.org/officeDocument/2006/relationships/tags" Target="../tags/tag667.xml"/><Relationship Id="rId30" Type="http://schemas.openxmlformats.org/officeDocument/2006/relationships/tags" Target="../tags/tag670.xml"/><Relationship Id="rId35" Type="http://schemas.openxmlformats.org/officeDocument/2006/relationships/tags" Target="../tags/tag675.xml"/><Relationship Id="rId43" Type="http://schemas.openxmlformats.org/officeDocument/2006/relationships/tags" Target="../tags/tag683.xml"/><Relationship Id="rId48" Type="http://schemas.openxmlformats.org/officeDocument/2006/relationships/tags" Target="../tags/tag688.xml"/><Relationship Id="rId8" Type="http://schemas.openxmlformats.org/officeDocument/2006/relationships/tags" Target="../tags/tag648.xml"/><Relationship Id="rId51" Type="http://schemas.openxmlformats.org/officeDocument/2006/relationships/tags" Target="../tags/tag691.xml"/><Relationship Id="rId3" Type="http://schemas.openxmlformats.org/officeDocument/2006/relationships/tags" Target="../tags/tag64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slideLayout" Target="../slideLayouts/slideLayout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tags" Target="../tags/tag110.xml"/><Relationship Id="rId41" Type="http://schemas.openxmlformats.org/officeDocument/2006/relationships/tags" Target="../tags/tag122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tags" Target="../tags/tag192.xml"/><Relationship Id="rId41" Type="http://schemas.openxmlformats.org/officeDocument/2006/relationships/tags" Target="../tags/tag204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8" Type="http://schemas.openxmlformats.org/officeDocument/2006/relationships/tags" Target="../tags/tag1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2015</a:t>
            </a:r>
          </a:p>
          <a:p>
            <a:pPr eaLnBrk="1" hangingPunct="1"/>
            <a:r>
              <a:rPr lang="en-US" altLang="en-US" dirty="0" smtClean="0"/>
              <a:t>Lecture 10</a:t>
            </a:r>
          </a:p>
          <a:p>
            <a:pPr eaLnBrk="1" hangingPunct="1"/>
            <a:r>
              <a:rPr lang="en-US" altLang="en-US" dirty="0" smtClean="0"/>
              <a:t>Minimum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1</a:t>
            </a:r>
            <a:br>
              <a:rPr lang="en-US" altLang="en-US" sz="4000" smtClean="0"/>
            </a:br>
            <a:r>
              <a:rPr lang="en-US" altLang="en-US" sz="4000" smtClean="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2</a:t>
            </a:r>
            <a:br>
              <a:rPr lang="en-US" altLang="en-US" sz="4000" smtClean="0"/>
            </a:br>
            <a:r>
              <a:rPr lang="en-US" altLang="en-US" sz="4000" smtClean="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3</a:t>
            </a:r>
            <a:br>
              <a:rPr lang="en-US" altLang="en-US" sz="4000" smtClean="0"/>
            </a:br>
            <a:r>
              <a:rPr lang="en-US" altLang="en-US" sz="4000" smtClean="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 = {};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cycle must have some edge 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(u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) with 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S and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T – {e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Dijkstra’s Algorithm</a:t>
            </a:r>
            <a:br>
              <a:rPr lang="en-US" altLang="en-US" sz="4000" dirty="0"/>
            </a:br>
            <a:r>
              <a:rPr lang="en-US" altLang="en-US" sz="4000" dirty="0"/>
              <a:t>Implementation and Runtime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 = {};    d[s] = 0;     d[v] = infinity for v != 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While S != V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Choose v in V-S with minimum d[v]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Add v to 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For each  w in the neighborhood of v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d[w] = min(d[w], d[v] + c(v, w))</a:t>
            </a:r>
          </a:p>
        </p:txBody>
      </p:sp>
      <p:sp>
        <p:nvSpPr>
          <p:cNvPr id="1566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66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</a:t>
            </a:r>
          </a:p>
        </p:txBody>
      </p:sp>
      <p:sp>
        <p:nvSpPr>
          <p:cNvPr id="1566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</a:t>
            </a:r>
          </a:p>
        </p:txBody>
      </p:sp>
      <p:sp>
        <p:nvSpPr>
          <p:cNvPr id="1566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z</a:t>
            </a:r>
          </a:p>
        </p:txBody>
      </p:sp>
      <p:sp>
        <p:nvSpPr>
          <p:cNvPr id="1566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y</a:t>
            </a:r>
          </a:p>
        </p:txBody>
      </p:sp>
      <p:sp>
        <p:nvSpPr>
          <p:cNvPr id="1566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</a:t>
            </a:r>
          </a:p>
        </p:txBody>
      </p:sp>
      <p:sp>
        <p:nvSpPr>
          <p:cNvPr id="1566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76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Edge costs are assumed to be non-negative</a:t>
            </a:r>
          </a:p>
        </p:txBody>
      </p:sp>
      <p:sp>
        <p:nvSpPr>
          <p:cNvPr id="15669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5669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566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038600" y="6172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43600" y="4800600"/>
            <a:ext cx="2895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HEAP OPERATIONS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	n Extract Mins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m Heap Updates</a:t>
            </a:r>
          </a:p>
        </p:txBody>
      </p:sp>
    </p:spTree>
    <p:extLst>
      <p:ext uri="{BB962C8B-B14F-4D97-AF65-F5344CB8AC3E}">
        <p14:creationId xmlns:p14="http://schemas.microsoft.com/office/powerpoint/2010/main" val="3179300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Prim’s Algorithm computes a MST</a:t>
            </a:r>
          </a:p>
          <a:p>
            <a:pPr eaLnBrk="1" hangingPunct="1"/>
            <a:r>
              <a:rPr lang="en-US" altLang="en-US" smtClean="0"/>
              <a:t>Kruskal’s Algorithm computes a MST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Lemma:  The most expensive edge on a cycle is never in a minimum spanning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the edge weights to be distinct</a:t>
            </a:r>
          </a:p>
          <a:p>
            <a:pPr lvl="1" eaLnBrk="1" hangingPunct="1"/>
            <a:r>
              <a:rPr lang="en-US" altLang="en-US" smtClean="0"/>
              <a:t>Add small quantities to the weights </a:t>
            </a:r>
          </a:p>
          <a:p>
            <a:pPr lvl="1" eaLnBrk="1" hangingPunct="1"/>
            <a:r>
              <a:rPr lang="en-US" alt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Shortest Paths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Negative Cost Edges</a:t>
            </a:r>
          </a:p>
          <a:p>
            <a:pPr lvl="1" eaLnBrk="1" hangingPunct="1"/>
            <a:r>
              <a:rPr lang="en-US" altLang="en-US" sz="2400" smtClean="0"/>
              <a:t>Dijkstra’s algorithm assumes positive cost edges</a:t>
            </a:r>
          </a:p>
          <a:p>
            <a:pPr lvl="1" eaLnBrk="1" hangingPunct="1"/>
            <a:r>
              <a:rPr lang="en-US" altLang="en-US" sz="2400" smtClean="0"/>
              <a:t>For some applications, negative cost edges make sense</a:t>
            </a:r>
          </a:p>
          <a:p>
            <a:pPr lvl="1" eaLnBrk="1" hangingPunct="1"/>
            <a:r>
              <a:rPr lang="en-US" altLang="en-US" sz="2400" smtClean="0"/>
              <a:t>Shortest path not well defined if a graph has a negative cost cycle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307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30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943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30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12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30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30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30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791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30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30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91000" y="43434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4191000"/>
            <a:ext cx="1447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6400" y="4267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105400" y="52578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191000" y="5410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876800" y="43434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05400" y="61722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19800" y="52578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96000" y="4800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62800" y="49530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096000" y="5181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6096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275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9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910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9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00600" y="48768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30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99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0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239000" y="5105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3101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294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818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3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12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104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640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10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419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 Preview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Topological Sort can be used for solving the shortest path problem in directed acyclic graphs</a:t>
            </a:r>
          </a:p>
          <a:p>
            <a:pPr eaLnBrk="1" hangingPunct="1"/>
            <a:r>
              <a:rPr lang="en-US" altLang="en-US" smtClean="0"/>
              <a:t>Bellman-Ford algorithm finds shortest paths in a graph with negative cost edges (or reports the existence of a negative cost cycle).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6</a:t>
            </a:r>
            <a:endParaRPr lang="en-US" altLang="en-US" dirty="0"/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614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7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617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7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617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8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79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80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81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82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83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84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85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86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87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88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89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90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 = {};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Introduce Problem</a:t>
            </a:r>
          </a:p>
          <a:p>
            <a:pPr eaLnBrk="1" hangingPunct="1"/>
            <a:r>
              <a:rPr lang="en-US" altLang="en-US" smtClean="0"/>
              <a:t>Demonstrate three different greedy algorithms</a:t>
            </a:r>
          </a:p>
          <a:p>
            <a:pPr eaLnBrk="1" hangingPunct="1"/>
            <a:r>
              <a:rPr lang="en-US" altLang="en-US" smtClean="0"/>
              <a:t>Provide proofs that the algorithms 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1107</Words>
  <Application>Microsoft Office PowerPoint</Application>
  <PresentationFormat>On-screen Show (4:3)</PresentationFormat>
  <Paragraphs>412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1_Default Design</vt:lpstr>
      <vt:lpstr>CSE 421 Algorithms</vt:lpstr>
      <vt:lpstr>Dijkstra’s Algorithm Implementation and Runtime</vt:lpstr>
      <vt:lpstr>Shortest Paths</vt:lpstr>
      <vt:lpstr>Negative Cost Edge Preview</vt:lpstr>
      <vt:lpstr>Bottleneck Shortest Path</vt:lpstr>
      <vt:lpstr>Compute the bottleneck shortest paths</vt:lpstr>
      <vt:lpstr>Dijkstra’s Algorithm for Bottleneck Shortest Paths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44</cp:revision>
  <dcterms:created xsi:type="dcterms:W3CDTF">1601-01-01T00:00:00Z</dcterms:created>
  <dcterms:modified xsi:type="dcterms:W3CDTF">2015-10-21T19:50:25Z</dcterms:modified>
</cp:coreProperties>
</file>