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5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6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8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notesSlides/notesSlide9.xml" ContentType="application/vnd.openxmlformats-officedocument.presentationml.notesSlide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0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notesSlides/notesSlide11.xml" ContentType="application/vnd.openxmlformats-officedocument.presentationml.notesSlide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notesSlides/notesSlide12.xml" ContentType="application/vnd.openxmlformats-officedocument.presentationml.notesSlide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4.xml" ContentType="application/vnd.openxmlformats-officedocument.presentationml.notesSlide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2" r:id="rId3"/>
    <p:sldId id="332" r:id="rId4"/>
    <p:sldId id="303" r:id="rId5"/>
    <p:sldId id="331" r:id="rId6"/>
    <p:sldId id="327" r:id="rId7"/>
    <p:sldId id="330" r:id="rId8"/>
    <p:sldId id="328" r:id="rId9"/>
    <p:sldId id="329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99" d="100"/>
          <a:sy n="99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6455DB-2035-4595-B77F-C0137ACB2025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9" Type="http://schemas.openxmlformats.org/officeDocument/2006/relationships/tags" Target="../tags/tag142.xml"/><Relationship Id="rId21" Type="http://schemas.openxmlformats.org/officeDocument/2006/relationships/tags" Target="../tags/tag124.xml"/><Relationship Id="rId34" Type="http://schemas.openxmlformats.org/officeDocument/2006/relationships/tags" Target="../tags/tag137.xml"/><Relationship Id="rId42" Type="http://schemas.openxmlformats.org/officeDocument/2006/relationships/tags" Target="../tags/tag145.xml"/><Relationship Id="rId47" Type="http://schemas.openxmlformats.org/officeDocument/2006/relationships/tags" Target="../tags/tag150.xml"/><Relationship Id="rId50" Type="http://schemas.openxmlformats.org/officeDocument/2006/relationships/tags" Target="../tags/tag153.xml"/><Relationship Id="rId55" Type="http://schemas.openxmlformats.org/officeDocument/2006/relationships/tags" Target="../tags/tag158.xml"/><Relationship Id="rId63" Type="http://schemas.openxmlformats.org/officeDocument/2006/relationships/notesSlide" Target="../notesSlides/notesSlide5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0" Type="http://schemas.openxmlformats.org/officeDocument/2006/relationships/tags" Target="../tags/tag123.xml"/><Relationship Id="rId29" Type="http://schemas.openxmlformats.org/officeDocument/2006/relationships/tags" Target="../tags/tag132.xml"/><Relationship Id="rId41" Type="http://schemas.openxmlformats.org/officeDocument/2006/relationships/tags" Target="../tags/tag144.xml"/><Relationship Id="rId54" Type="http://schemas.openxmlformats.org/officeDocument/2006/relationships/tags" Target="../tags/tag157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32" Type="http://schemas.openxmlformats.org/officeDocument/2006/relationships/tags" Target="../tags/tag135.xml"/><Relationship Id="rId37" Type="http://schemas.openxmlformats.org/officeDocument/2006/relationships/tags" Target="../tags/tag140.xml"/><Relationship Id="rId40" Type="http://schemas.openxmlformats.org/officeDocument/2006/relationships/tags" Target="../tags/tag143.xml"/><Relationship Id="rId45" Type="http://schemas.openxmlformats.org/officeDocument/2006/relationships/tags" Target="../tags/tag148.xml"/><Relationship Id="rId53" Type="http://schemas.openxmlformats.org/officeDocument/2006/relationships/tags" Target="../tags/tag156.xml"/><Relationship Id="rId58" Type="http://schemas.openxmlformats.org/officeDocument/2006/relationships/tags" Target="../tags/tag161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36" Type="http://schemas.openxmlformats.org/officeDocument/2006/relationships/tags" Target="../tags/tag139.xml"/><Relationship Id="rId49" Type="http://schemas.openxmlformats.org/officeDocument/2006/relationships/tags" Target="../tags/tag152.xml"/><Relationship Id="rId57" Type="http://schemas.openxmlformats.org/officeDocument/2006/relationships/tags" Target="../tags/tag160.xml"/><Relationship Id="rId61" Type="http://schemas.openxmlformats.org/officeDocument/2006/relationships/tags" Target="../tags/tag164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31" Type="http://schemas.openxmlformats.org/officeDocument/2006/relationships/tags" Target="../tags/tag134.xml"/><Relationship Id="rId44" Type="http://schemas.openxmlformats.org/officeDocument/2006/relationships/tags" Target="../tags/tag147.xml"/><Relationship Id="rId52" Type="http://schemas.openxmlformats.org/officeDocument/2006/relationships/tags" Target="../tags/tag155.xml"/><Relationship Id="rId60" Type="http://schemas.openxmlformats.org/officeDocument/2006/relationships/tags" Target="../tags/tag163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Relationship Id="rId35" Type="http://schemas.openxmlformats.org/officeDocument/2006/relationships/tags" Target="../tags/tag138.xml"/><Relationship Id="rId43" Type="http://schemas.openxmlformats.org/officeDocument/2006/relationships/tags" Target="../tags/tag146.xml"/><Relationship Id="rId48" Type="http://schemas.openxmlformats.org/officeDocument/2006/relationships/tags" Target="../tags/tag151.xml"/><Relationship Id="rId56" Type="http://schemas.openxmlformats.org/officeDocument/2006/relationships/tags" Target="../tags/tag159.xml"/><Relationship Id="rId8" Type="http://schemas.openxmlformats.org/officeDocument/2006/relationships/tags" Target="../tags/tag111.xml"/><Relationship Id="rId51" Type="http://schemas.openxmlformats.org/officeDocument/2006/relationships/tags" Target="../tags/tag154.xml"/><Relationship Id="rId3" Type="http://schemas.openxmlformats.org/officeDocument/2006/relationships/tags" Target="../tags/tag106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33" Type="http://schemas.openxmlformats.org/officeDocument/2006/relationships/tags" Target="../tags/tag136.xml"/><Relationship Id="rId38" Type="http://schemas.openxmlformats.org/officeDocument/2006/relationships/tags" Target="../tags/tag141.xml"/><Relationship Id="rId46" Type="http://schemas.openxmlformats.org/officeDocument/2006/relationships/tags" Target="../tags/tag149.xml"/><Relationship Id="rId59" Type="http://schemas.openxmlformats.org/officeDocument/2006/relationships/tags" Target="../tags/tag16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26" Type="http://schemas.openxmlformats.org/officeDocument/2006/relationships/tags" Target="../tags/tag218.xml"/><Relationship Id="rId39" Type="http://schemas.openxmlformats.org/officeDocument/2006/relationships/tags" Target="../tags/tag231.xml"/><Relationship Id="rId21" Type="http://schemas.openxmlformats.org/officeDocument/2006/relationships/tags" Target="../tags/tag213.xml"/><Relationship Id="rId34" Type="http://schemas.openxmlformats.org/officeDocument/2006/relationships/tags" Target="../tags/tag226.xml"/><Relationship Id="rId42" Type="http://schemas.openxmlformats.org/officeDocument/2006/relationships/tags" Target="../tags/tag234.xml"/><Relationship Id="rId47" Type="http://schemas.openxmlformats.org/officeDocument/2006/relationships/tags" Target="../tags/tag239.xml"/><Relationship Id="rId50" Type="http://schemas.openxmlformats.org/officeDocument/2006/relationships/tags" Target="../tags/tag242.xml"/><Relationship Id="rId55" Type="http://schemas.openxmlformats.org/officeDocument/2006/relationships/tags" Target="../tags/tag247.xml"/><Relationship Id="rId63" Type="http://schemas.openxmlformats.org/officeDocument/2006/relationships/tags" Target="../tags/tag255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199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9" Type="http://schemas.openxmlformats.org/officeDocument/2006/relationships/tags" Target="../tags/tag221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24" Type="http://schemas.openxmlformats.org/officeDocument/2006/relationships/tags" Target="../tags/tag216.xml"/><Relationship Id="rId32" Type="http://schemas.openxmlformats.org/officeDocument/2006/relationships/tags" Target="../tags/tag224.xml"/><Relationship Id="rId37" Type="http://schemas.openxmlformats.org/officeDocument/2006/relationships/tags" Target="../tags/tag229.xml"/><Relationship Id="rId40" Type="http://schemas.openxmlformats.org/officeDocument/2006/relationships/tags" Target="../tags/tag232.xml"/><Relationship Id="rId45" Type="http://schemas.openxmlformats.org/officeDocument/2006/relationships/tags" Target="../tags/tag237.xml"/><Relationship Id="rId53" Type="http://schemas.openxmlformats.org/officeDocument/2006/relationships/tags" Target="../tags/tag245.xml"/><Relationship Id="rId58" Type="http://schemas.openxmlformats.org/officeDocument/2006/relationships/tags" Target="../tags/tag250.xml"/><Relationship Id="rId66" Type="http://schemas.openxmlformats.org/officeDocument/2006/relationships/tags" Target="../tags/tag258.xml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28" Type="http://schemas.openxmlformats.org/officeDocument/2006/relationships/tags" Target="../tags/tag220.xml"/><Relationship Id="rId36" Type="http://schemas.openxmlformats.org/officeDocument/2006/relationships/tags" Target="../tags/tag228.xml"/><Relationship Id="rId49" Type="http://schemas.openxmlformats.org/officeDocument/2006/relationships/tags" Target="../tags/tag241.xml"/><Relationship Id="rId57" Type="http://schemas.openxmlformats.org/officeDocument/2006/relationships/tags" Target="../tags/tag249.xml"/><Relationship Id="rId61" Type="http://schemas.openxmlformats.org/officeDocument/2006/relationships/tags" Target="../tags/tag253.xml"/><Relationship Id="rId10" Type="http://schemas.openxmlformats.org/officeDocument/2006/relationships/tags" Target="../tags/tag202.xml"/><Relationship Id="rId19" Type="http://schemas.openxmlformats.org/officeDocument/2006/relationships/tags" Target="../tags/tag211.xml"/><Relationship Id="rId31" Type="http://schemas.openxmlformats.org/officeDocument/2006/relationships/tags" Target="../tags/tag223.xml"/><Relationship Id="rId44" Type="http://schemas.openxmlformats.org/officeDocument/2006/relationships/tags" Target="../tags/tag236.xml"/><Relationship Id="rId52" Type="http://schemas.openxmlformats.org/officeDocument/2006/relationships/tags" Target="../tags/tag244.xml"/><Relationship Id="rId60" Type="http://schemas.openxmlformats.org/officeDocument/2006/relationships/tags" Target="../tags/tag252.xml"/><Relationship Id="rId65" Type="http://schemas.openxmlformats.org/officeDocument/2006/relationships/tags" Target="../tags/tag257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Relationship Id="rId22" Type="http://schemas.openxmlformats.org/officeDocument/2006/relationships/tags" Target="../tags/tag214.xml"/><Relationship Id="rId27" Type="http://schemas.openxmlformats.org/officeDocument/2006/relationships/tags" Target="../tags/tag219.xml"/><Relationship Id="rId30" Type="http://schemas.openxmlformats.org/officeDocument/2006/relationships/tags" Target="../tags/tag222.xml"/><Relationship Id="rId35" Type="http://schemas.openxmlformats.org/officeDocument/2006/relationships/tags" Target="../tags/tag227.xml"/><Relationship Id="rId43" Type="http://schemas.openxmlformats.org/officeDocument/2006/relationships/tags" Target="../tags/tag235.xml"/><Relationship Id="rId48" Type="http://schemas.openxmlformats.org/officeDocument/2006/relationships/tags" Target="../tags/tag240.xml"/><Relationship Id="rId56" Type="http://schemas.openxmlformats.org/officeDocument/2006/relationships/tags" Target="../tags/tag248.xml"/><Relationship Id="rId64" Type="http://schemas.openxmlformats.org/officeDocument/2006/relationships/tags" Target="../tags/tag256.xml"/><Relationship Id="rId69" Type="http://schemas.openxmlformats.org/officeDocument/2006/relationships/notesSlide" Target="../notesSlides/notesSlide8.xml"/><Relationship Id="rId8" Type="http://schemas.openxmlformats.org/officeDocument/2006/relationships/tags" Target="../tags/tag200.xml"/><Relationship Id="rId51" Type="http://schemas.openxmlformats.org/officeDocument/2006/relationships/tags" Target="../tags/tag243.xml"/><Relationship Id="rId3" Type="http://schemas.openxmlformats.org/officeDocument/2006/relationships/tags" Target="../tags/tag195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5" Type="http://schemas.openxmlformats.org/officeDocument/2006/relationships/tags" Target="../tags/tag217.xml"/><Relationship Id="rId33" Type="http://schemas.openxmlformats.org/officeDocument/2006/relationships/tags" Target="../tags/tag225.xml"/><Relationship Id="rId38" Type="http://schemas.openxmlformats.org/officeDocument/2006/relationships/tags" Target="../tags/tag230.xml"/><Relationship Id="rId46" Type="http://schemas.openxmlformats.org/officeDocument/2006/relationships/tags" Target="../tags/tag238.xml"/><Relationship Id="rId59" Type="http://schemas.openxmlformats.org/officeDocument/2006/relationships/tags" Target="../tags/tag251.xml"/><Relationship Id="rId67" Type="http://schemas.openxmlformats.org/officeDocument/2006/relationships/tags" Target="../tags/tag259.xml"/><Relationship Id="rId20" Type="http://schemas.openxmlformats.org/officeDocument/2006/relationships/tags" Target="../tags/tag212.xml"/><Relationship Id="rId41" Type="http://schemas.openxmlformats.org/officeDocument/2006/relationships/tags" Target="../tags/tag233.xml"/><Relationship Id="rId54" Type="http://schemas.openxmlformats.org/officeDocument/2006/relationships/tags" Target="../tags/tag246.xml"/><Relationship Id="rId62" Type="http://schemas.openxmlformats.org/officeDocument/2006/relationships/tags" Target="../tags/tag25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4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64.xml"/><Relationship Id="rId21" Type="http://schemas.openxmlformats.org/officeDocument/2006/relationships/tags" Target="../tags/tag282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5" Type="http://schemas.openxmlformats.org/officeDocument/2006/relationships/tags" Target="../tags/tag286.xml"/><Relationship Id="rId2" Type="http://schemas.openxmlformats.org/officeDocument/2006/relationships/tags" Target="../tags/tag263.xml"/><Relationship Id="rId16" Type="http://schemas.openxmlformats.org/officeDocument/2006/relationships/tags" Target="../tags/tag277.xml"/><Relationship Id="rId20" Type="http://schemas.openxmlformats.org/officeDocument/2006/relationships/tags" Target="../tags/tag281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24" Type="http://schemas.openxmlformats.org/officeDocument/2006/relationships/tags" Target="../tags/tag285.xml"/><Relationship Id="rId5" Type="http://schemas.openxmlformats.org/officeDocument/2006/relationships/tags" Target="../tags/tag266.xml"/><Relationship Id="rId15" Type="http://schemas.openxmlformats.org/officeDocument/2006/relationships/tags" Target="../tags/tag276.xml"/><Relationship Id="rId23" Type="http://schemas.openxmlformats.org/officeDocument/2006/relationships/tags" Target="../tags/tag284.xml"/><Relationship Id="rId10" Type="http://schemas.openxmlformats.org/officeDocument/2006/relationships/tags" Target="../tags/tag271.xml"/><Relationship Id="rId19" Type="http://schemas.openxmlformats.org/officeDocument/2006/relationships/tags" Target="../tags/tag280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Relationship Id="rId22" Type="http://schemas.openxmlformats.org/officeDocument/2006/relationships/tags" Target="../tags/tag283.xml"/><Relationship Id="rId27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94.xml"/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26" Type="http://schemas.openxmlformats.org/officeDocument/2006/relationships/tags" Target="../tags/tag312.xml"/><Relationship Id="rId3" Type="http://schemas.openxmlformats.org/officeDocument/2006/relationships/tags" Target="../tags/tag289.xml"/><Relationship Id="rId21" Type="http://schemas.openxmlformats.org/officeDocument/2006/relationships/tags" Target="../tags/tag307.xml"/><Relationship Id="rId7" Type="http://schemas.openxmlformats.org/officeDocument/2006/relationships/tags" Target="../tags/tag293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tags" Target="../tags/tag311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0" Type="http://schemas.openxmlformats.org/officeDocument/2006/relationships/tags" Target="../tags/tag306.xml"/><Relationship Id="rId29" Type="http://schemas.openxmlformats.org/officeDocument/2006/relationships/tags" Target="../tags/tag315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1" Type="http://schemas.openxmlformats.org/officeDocument/2006/relationships/tags" Target="../tags/tag297.xml"/><Relationship Id="rId24" Type="http://schemas.openxmlformats.org/officeDocument/2006/relationships/tags" Target="../tags/tag310.xml"/><Relationship Id="rId32" Type="http://schemas.openxmlformats.org/officeDocument/2006/relationships/notesSlide" Target="../notesSlides/notesSlide11.xml"/><Relationship Id="rId5" Type="http://schemas.openxmlformats.org/officeDocument/2006/relationships/tags" Target="../tags/tag291.xml"/><Relationship Id="rId15" Type="http://schemas.openxmlformats.org/officeDocument/2006/relationships/tags" Target="../tags/tag301.xml"/><Relationship Id="rId23" Type="http://schemas.openxmlformats.org/officeDocument/2006/relationships/tags" Target="../tags/tag309.xml"/><Relationship Id="rId28" Type="http://schemas.openxmlformats.org/officeDocument/2006/relationships/tags" Target="../tags/tag314.xml"/><Relationship Id="rId10" Type="http://schemas.openxmlformats.org/officeDocument/2006/relationships/tags" Target="../tags/tag296.xml"/><Relationship Id="rId19" Type="http://schemas.openxmlformats.org/officeDocument/2006/relationships/tags" Target="../tags/tag305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Relationship Id="rId22" Type="http://schemas.openxmlformats.org/officeDocument/2006/relationships/tags" Target="../tags/tag308.xml"/><Relationship Id="rId27" Type="http://schemas.openxmlformats.org/officeDocument/2006/relationships/tags" Target="../tags/tag313.xml"/><Relationship Id="rId30" Type="http://schemas.openxmlformats.org/officeDocument/2006/relationships/tags" Target="../tags/tag3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24.xml"/><Relationship Id="rId13" Type="http://schemas.openxmlformats.org/officeDocument/2006/relationships/tags" Target="../tags/tag329.xml"/><Relationship Id="rId3" Type="http://schemas.openxmlformats.org/officeDocument/2006/relationships/tags" Target="../tags/tag319.xml"/><Relationship Id="rId7" Type="http://schemas.openxmlformats.org/officeDocument/2006/relationships/tags" Target="../tags/tag323.xml"/><Relationship Id="rId12" Type="http://schemas.openxmlformats.org/officeDocument/2006/relationships/tags" Target="../tags/tag328.xml"/><Relationship Id="rId2" Type="http://schemas.openxmlformats.org/officeDocument/2006/relationships/tags" Target="../tags/tag318.xml"/><Relationship Id="rId16" Type="http://schemas.openxmlformats.org/officeDocument/2006/relationships/notesSlide" Target="../notesSlides/notesSlide12.xml"/><Relationship Id="rId1" Type="http://schemas.openxmlformats.org/officeDocument/2006/relationships/tags" Target="../tags/tag317.xml"/><Relationship Id="rId6" Type="http://schemas.openxmlformats.org/officeDocument/2006/relationships/tags" Target="../tags/tag322.xml"/><Relationship Id="rId11" Type="http://schemas.openxmlformats.org/officeDocument/2006/relationships/tags" Target="../tags/tag327.xml"/><Relationship Id="rId5" Type="http://schemas.openxmlformats.org/officeDocument/2006/relationships/tags" Target="../tags/tag321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326.xml"/><Relationship Id="rId4" Type="http://schemas.openxmlformats.org/officeDocument/2006/relationships/tags" Target="../tags/tag320.xml"/><Relationship Id="rId9" Type="http://schemas.openxmlformats.org/officeDocument/2006/relationships/tags" Target="../tags/tag325.xml"/><Relationship Id="rId14" Type="http://schemas.openxmlformats.org/officeDocument/2006/relationships/tags" Target="../tags/tag3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2.xml"/><Relationship Id="rId1" Type="http://schemas.openxmlformats.org/officeDocument/2006/relationships/tags" Target="../tags/tag331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40.xml"/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26" Type="http://schemas.openxmlformats.org/officeDocument/2006/relationships/tags" Target="../tags/tag358.xml"/><Relationship Id="rId3" Type="http://schemas.openxmlformats.org/officeDocument/2006/relationships/tags" Target="../tags/tag335.xml"/><Relationship Id="rId21" Type="http://schemas.openxmlformats.org/officeDocument/2006/relationships/tags" Target="../tags/tag353.xml"/><Relationship Id="rId7" Type="http://schemas.openxmlformats.org/officeDocument/2006/relationships/tags" Target="../tags/tag339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5" Type="http://schemas.openxmlformats.org/officeDocument/2006/relationships/tags" Target="../tags/tag357.xml"/><Relationship Id="rId33" Type="http://schemas.openxmlformats.org/officeDocument/2006/relationships/notesSlide" Target="../notesSlides/notesSlide14.xml"/><Relationship Id="rId2" Type="http://schemas.openxmlformats.org/officeDocument/2006/relationships/tags" Target="../tags/tag334.xml"/><Relationship Id="rId16" Type="http://schemas.openxmlformats.org/officeDocument/2006/relationships/tags" Target="../tags/tag348.xml"/><Relationship Id="rId20" Type="http://schemas.openxmlformats.org/officeDocument/2006/relationships/tags" Target="../tags/tag352.xml"/><Relationship Id="rId29" Type="http://schemas.openxmlformats.org/officeDocument/2006/relationships/tags" Target="../tags/tag361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1" Type="http://schemas.openxmlformats.org/officeDocument/2006/relationships/tags" Target="../tags/tag343.xml"/><Relationship Id="rId24" Type="http://schemas.openxmlformats.org/officeDocument/2006/relationships/tags" Target="../tags/tag356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37.xml"/><Relationship Id="rId15" Type="http://schemas.openxmlformats.org/officeDocument/2006/relationships/tags" Target="../tags/tag347.xml"/><Relationship Id="rId23" Type="http://schemas.openxmlformats.org/officeDocument/2006/relationships/tags" Target="../tags/tag355.xml"/><Relationship Id="rId28" Type="http://schemas.openxmlformats.org/officeDocument/2006/relationships/tags" Target="../tags/tag360.xml"/><Relationship Id="rId10" Type="http://schemas.openxmlformats.org/officeDocument/2006/relationships/tags" Target="../tags/tag342.xml"/><Relationship Id="rId19" Type="http://schemas.openxmlformats.org/officeDocument/2006/relationships/tags" Target="../tags/tag351.xml"/><Relationship Id="rId31" Type="http://schemas.openxmlformats.org/officeDocument/2006/relationships/tags" Target="../tags/tag363.xml"/><Relationship Id="rId4" Type="http://schemas.openxmlformats.org/officeDocument/2006/relationships/tags" Target="../tags/tag336.xml"/><Relationship Id="rId9" Type="http://schemas.openxmlformats.org/officeDocument/2006/relationships/tags" Target="../tags/tag341.xml"/><Relationship Id="rId14" Type="http://schemas.openxmlformats.org/officeDocument/2006/relationships/tags" Target="../tags/tag346.xml"/><Relationship Id="rId22" Type="http://schemas.openxmlformats.org/officeDocument/2006/relationships/tags" Target="../tags/tag354.xml"/><Relationship Id="rId27" Type="http://schemas.openxmlformats.org/officeDocument/2006/relationships/tags" Target="../tags/tag359.xml"/><Relationship Id="rId30" Type="http://schemas.openxmlformats.org/officeDocument/2006/relationships/tags" Target="../tags/tag3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5.xml"/><Relationship Id="rId1" Type="http://schemas.openxmlformats.org/officeDocument/2006/relationships/tags" Target="../tags/tag364.xml"/><Relationship Id="rId4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3" Type="http://schemas.openxmlformats.org/officeDocument/2006/relationships/tags" Target="../tags/tag12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Autumn 2015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Identify the Strongly Connected Components</a:t>
            </a:r>
          </a:p>
        </p:txBody>
      </p:sp>
      <p:sp>
        <p:nvSpPr>
          <p:cNvPr id="19524" name="Content Placeholder 6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945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1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2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Oval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6" name="Oval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7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8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2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3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4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6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Oval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7" name="Oval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8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4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Line 66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2" name="Text Box 67" hidden="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00600" y="1295400"/>
            <a:ext cx="3886200" cy="660400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There is an O(n+m) algorithm that we will not be covering</a:t>
            </a:r>
          </a:p>
        </p:txBody>
      </p:sp>
      <p:sp>
        <p:nvSpPr>
          <p:cNvPr id="19523" name="Line 6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Lemma: If a graph is acyclic, it has a vertex with in 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Proof:  </a:t>
            </a:r>
          </a:p>
          <a:p>
            <a:pPr lvl="1"/>
            <a:r>
              <a:rPr lang="en-US" altLang="en-US" smtClean="0"/>
              <a:t>Pick a vertex v</a:t>
            </a:r>
            <a:r>
              <a:rPr lang="en-US" altLang="en-US" baseline="-25000" smtClean="0"/>
              <a:t>1</a:t>
            </a:r>
            <a:r>
              <a:rPr lang="en-US" altLang="en-US" smtClean="0"/>
              <a:t>, if it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2</a:t>
            </a:r>
            <a:r>
              <a:rPr lang="en-US" altLang="en-US" smtClean="0"/>
              <a:t>, v</a:t>
            </a:r>
            <a:r>
              <a:rPr lang="en-US" altLang="en-US" baseline="-25000" smtClean="0"/>
              <a:t>1</a:t>
            </a:r>
            <a:r>
              <a:rPr lang="en-US" altLang="en-US" smtClean="0"/>
              <a:t>) be an edge, if v</a:t>
            </a:r>
            <a:r>
              <a:rPr lang="en-US" altLang="en-US" baseline="-25000" smtClean="0"/>
              <a:t>2</a:t>
            </a:r>
            <a:r>
              <a:rPr lang="en-US" altLang="en-US" smtClean="0"/>
              <a:t>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3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) be an edge . . .</a:t>
            </a:r>
          </a:p>
          <a:p>
            <a:pPr lvl="1"/>
            <a:r>
              <a:rPr lang="en-US" altLang="en-US" smtClean="0"/>
              <a:t>If this process continues for more than n steps, we have a repeated vertex, so we have a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Start </a:t>
            </a:r>
            <a:r>
              <a:rPr lang="en-US" altLang="en-US" dirty="0" smtClean="0"/>
              <a:t>on Chapter 4</a:t>
            </a:r>
          </a:p>
          <a:p>
            <a:pPr lvl="0"/>
            <a:r>
              <a:rPr lang="en-US" dirty="0"/>
              <a:t>Office hours</a:t>
            </a:r>
          </a:p>
          <a:p>
            <a:pPr lvl="1"/>
            <a:r>
              <a:rPr lang="en-US" dirty="0"/>
              <a:t>Richard Anderson</a:t>
            </a:r>
          </a:p>
          <a:p>
            <a:pPr lvl="2"/>
            <a:r>
              <a:rPr lang="en-US" dirty="0"/>
              <a:t>M 2:30-3:30 (CSE 582), F 2:30-3:30 (CSE 582)</a:t>
            </a:r>
          </a:p>
          <a:p>
            <a:pPr lvl="1"/>
            <a:r>
              <a:rPr lang="en-US" dirty="0"/>
              <a:t>Yueqi Sheng</a:t>
            </a:r>
          </a:p>
          <a:p>
            <a:pPr lvl="2"/>
            <a:r>
              <a:rPr lang="en-US" dirty="0"/>
              <a:t>T 10:30-11:30 (CSE 021), </a:t>
            </a:r>
            <a:r>
              <a:rPr lang="en-US" dirty="0" err="1"/>
              <a:t>Th</a:t>
            </a:r>
            <a:r>
              <a:rPr lang="en-US" dirty="0"/>
              <a:t> 10:30-11:30 (CSE 218)</a:t>
            </a:r>
          </a:p>
          <a:p>
            <a:pPr lvl="1"/>
            <a:r>
              <a:rPr lang="en-US" dirty="0"/>
              <a:t>Erin Yoon</a:t>
            </a:r>
          </a:p>
          <a:p>
            <a:pPr lvl="2"/>
            <a:r>
              <a:rPr lang="en-US" dirty="0"/>
              <a:t>T 3:30-4:30 (CSE 021), </a:t>
            </a:r>
            <a:r>
              <a:rPr lang="en-US" dirty="0" err="1"/>
              <a:t>Th</a:t>
            </a:r>
            <a:r>
              <a:rPr lang="en-US" dirty="0"/>
              <a:t> 12:30-1:30 (CSE 218)</a:t>
            </a:r>
          </a:p>
          <a:p>
            <a:pPr lvl="1"/>
            <a:r>
              <a:rPr lang="en-US" dirty="0" err="1"/>
              <a:t>Kuai</a:t>
            </a:r>
            <a:r>
              <a:rPr lang="en-US" dirty="0"/>
              <a:t> Yu   </a:t>
            </a:r>
          </a:p>
          <a:p>
            <a:pPr lvl="2"/>
            <a:r>
              <a:rPr lang="en-US" dirty="0"/>
              <a:t> M  3:30-5:30 (CSE 021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Matching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Averages of 5 runs</a:t>
            </a:r>
          </a:p>
          <a:p>
            <a:r>
              <a:rPr lang="en-US" dirty="0" smtClean="0"/>
              <a:t>Much better for M than W</a:t>
            </a:r>
          </a:p>
          <a:p>
            <a:r>
              <a:rPr lang="en-US" dirty="0" smtClean="0"/>
              <a:t>Why is it better for 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9218585"/>
              </p:ext>
            </p:extLst>
          </p:nvPr>
        </p:nvGraphicFramePr>
        <p:xfrm>
          <a:off x="5753100" y="1862931"/>
          <a:ext cx="1828800" cy="40328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V:  vertices,  |V|= n</a:t>
            </a:r>
            <a:endParaRPr lang="en-US" altLang="en-US" sz="2400" dirty="0" smtClean="0"/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E:  edges,  |E| = m </a:t>
            </a:r>
            <a:endParaRPr lang="en-US" alt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</a:t>
            </a:r>
            <a:r>
              <a:rPr lang="en-US" altLang="en-US" sz="2600" dirty="0" smtClean="0">
                <a:solidFill>
                  <a:prstClr val="black"/>
                </a:solidFill>
              </a:rPr>
              <a:t>    (</a:t>
            </a:r>
            <a:r>
              <a:rPr lang="en-US" altLang="en-US" sz="2600" dirty="0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Bipartite Graphs : two-colorable graphs</a:t>
            </a:r>
          </a:p>
          <a:p>
            <a:r>
              <a:rPr lang="en-US" dirty="0" smtClean="0"/>
              <a:t>Breadth First Search algorithm for testing two-</a:t>
            </a:r>
            <a:r>
              <a:rPr lang="en-US" dirty="0" err="1" smtClean="0"/>
              <a:t>colorability</a:t>
            </a:r>
            <a:endParaRPr lang="en-US" dirty="0" smtClean="0"/>
          </a:p>
          <a:p>
            <a:pPr lvl="1"/>
            <a:r>
              <a:rPr lang="en-US" dirty="0" smtClean="0"/>
              <a:t>Two-colorable </a:t>
            </a:r>
            <a:r>
              <a:rPr lang="en-US" dirty="0" err="1" smtClean="0"/>
              <a:t>iff</a:t>
            </a:r>
            <a:r>
              <a:rPr lang="en-US" dirty="0" smtClean="0"/>
              <a:t> no odd length cycle</a:t>
            </a:r>
          </a:p>
          <a:p>
            <a:pPr lvl="1"/>
            <a:r>
              <a:rPr lang="en-US" dirty="0" smtClean="0"/>
              <a:t>BFS has cross edge </a:t>
            </a:r>
            <a:r>
              <a:rPr lang="en-US" dirty="0" err="1" smtClean="0"/>
              <a:t>iff</a:t>
            </a:r>
            <a:r>
              <a:rPr lang="en-US" dirty="0" smtClean="0"/>
              <a:t> graph has odd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722</Words>
  <Application>Microsoft Office PowerPoint</Application>
  <PresentationFormat>On-screen Show (4:3)</PresentationFormat>
  <Paragraphs>248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CSE 421 Algorithms</vt:lpstr>
      <vt:lpstr>Announcements</vt:lpstr>
      <vt:lpstr>Stable Matching Results</vt:lpstr>
      <vt:lpstr>Graph Theory</vt:lpstr>
      <vt:lpstr>Last Lecture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graph is acyclic, it has a vertex with in 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</cp:lastModifiedBy>
  <cp:revision>117</cp:revision>
  <dcterms:created xsi:type="dcterms:W3CDTF">1601-01-01T00:00:00Z</dcterms:created>
  <dcterms:modified xsi:type="dcterms:W3CDTF">2015-10-11T22:27:38Z</dcterms:modified>
</cp:coreProperties>
</file>