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6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7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8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9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10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11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12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13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4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notesSlides/notesSlide15.xml" ContentType="application/vnd.openxmlformats-officedocument.presentationml.notesSlide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notesSlides/notesSlide16.xml" ContentType="application/vnd.openxmlformats-officedocument.presentationml.notesSlide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17.xml" ContentType="application/vnd.openxmlformats-officedocument.presentationml.notesSlide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notesSlides/notesSlide18.xml" ContentType="application/vnd.openxmlformats-officedocument.presentationml.notesSlide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notesSlides/notesSlide19.xml" ContentType="application/vnd.openxmlformats-officedocument.presentationml.notesSlide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notesSlides/notesSlide20.xml" ContentType="application/vnd.openxmlformats-officedocument.presentationml.notesSlide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notesSlides/notesSlide21.xml" ContentType="application/vnd.openxmlformats-officedocument.presentationml.notesSlide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notesSlides/notesSlide22.xml" ContentType="application/vnd.openxmlformats-officedocument.presentationml.notesSlide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notesSlides/notesSlide23.xml" ContentType="application/vnd.openxmlformats-officedocument.presentationml.notesSlide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notesSlides/notesSlide24.xml" ContentType="application/vnd.openxmlformats-officedocument.presentationml.notesSlide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notesSlides/notesSlide25.xml" ContentType="application/vnd.openxmlformats-officedocument.presentationml.notesSlide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1"/>
  </p:notesMasterIdLst>
  <p:handoutMasterIdLst>
    <p:handoutMasterId r:id="rId32"/>
  </p:handout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11" r:id="rId10"/>
    <p:sldId id="310" r:id="rId11"/>
    <p:sldId id="312" r:id="rId12"/>
    <p:sldId id="313" r:id="rId13"/>
    <p:sldId id="314" r:id="rId14"/>
    <p:sldId id="315" r:id="rId15"/>
    <p:sldId id="327" r:id="rId16"/>
    <p:sldId id="330" r:id="rId17"/>
    <p:sldId id="328" r:id="rId18"/>
    <p:sldId id="329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</p:sldIdLst>
  <p:sldSz cx="9144000" cy="6858000" type="screen4x3"/>
  <p:notesSz cx="7315200" cy="9601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05" d="100"/>
          <a:sy n="10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195416C4-3307-4715-B684-64490C777DF5}" type="datetimeFigureOut">
              <a:rPr lang="en-US"/>
              <a:pPr>
                <a:defRPr/>
              </a:pPr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8C0E2CB-8077-4422-B187-30DCDB44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501371A-54E4-4C94-8923-B08DDE055F86}" type="datetimeFigureOut">
              <a:rPr lang="en-US"/>
              <a:pPr>
                <a:defRPr/>
              </a:pPr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E54F073-95F0-4615-A02D-3D1A48F9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1799C8-37D7-450D-B5F3-5B89BEDF63C1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CADEA2-DE17-4B83-B339-32ABAF0F001F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A8D4D-62A2-4FCF-A1A2-FB98BDCA88D7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D9ABB3-6818-4E5B-9EA5-F86C729C1592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EC820C-3048-41F4-9CB6-A82B81CD905C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54B12-A5E5-4CD2-B51B-DDCEF6075CD7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26E0D0-896A-4BB6-9C88-9E43CA1D0BEC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5DF358-397F-42FC-8D9B-015C182B42C9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02DE8-423D-4E28-8556-ED5C71AFF113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6455DB-2035-4595-B77F-C0137ACB2025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E7D89-E5FF-4708-B0D6-9E13F407CA0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9DA74E-A6AC-4EA5-BE7C-615733F46EEB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10E591-5F6B-4EAC-BB74-94BF2E1B7929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5003F-45EE-40B7-B73F-912B0A0376B4}" type="slidenum">
              <a:rPr lang="en-US" altLang="en-US" smtClean="0"/>
              <a:pPr eaLnBrk="1" hangingPunct="1"/>
              <a:t>25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BC3C68-5E3A-42ED-A02E-BB63EB91E41D}" type="slidenum">
              <a:rPr lang="en-US" altLang="en-US" smtClean="0"/>
              <a:pPr eaLnBrk="1" hangingPunct="1"/>
              <a:t>26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7196-4C05-4DDC-B938-C9A57F6AA935}" type="slidenum">
              <a:rPr lang="en-US" altLang="en-US" smtClean="0"/>
              <a:pPr eaLnBrk="1" hangingPunct="1"/>
              <a:t>27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28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26431-11EA-4779-BE5B-D3F8545397BB}" type="slidenum">
              <a:rPr lang="en-US" altLang="en-US" smtClean="0"/>
              <a:pPr eaLnBrk="1" hangingPunct="1"/>
              <a:t>29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F49C4F-1BC1-4232-AA4E-C68BD90B77B6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E693FB-8C19-4A5D-B6F0-07A79CC29336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04900-1ABD-4C31-BC50-7EBCF9641380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0D07-CB49-41AD-B773-F6B79E167AD4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353DB-E1F4-4663-8600-1F76FA590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CEC4-03DD-4B6F-9DF7-4B8A251B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E9D7-2A20-4793-9F34-175D3E81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3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5BDCC-AB65-4898-8325-65F76DE7B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F37C-6D5E-4067-99E8-A68655ACF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F76A-39F5-409E-98A0-4B57349A7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BCDF-B3D7-4E68-9C70-26B71EE14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0833B-6EE0-4FA8-A415-530D8EE52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439106-A16E-4950-9F04-A06BF0AE2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tags" Target="../tags/tag176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10" Type="http://schemas.openxmlformats.org/officeDocument/2006/relationships/tags" Target="../tags/tag173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9" Type="http://schemas.openxmlformats.org/officeDocument/2006/relationships/tags" Target="../tags/tag225.xml"/><Relationship Id="rId3" Type="http://schemas.openxmlformats.org/officeDocument/2006/relationships/tags" Target="../tags/tag189.xml"/><Relationship Id="rId21" Type="http://schemas.openxmlformats.org/officeDocument/2006/relationships/tags" Target="../tags/tag207.xml"/><Relationship Id="rId34" Type="http://schemas.openxmlformats.org/officeDocument/2006/relationships/tags" Target="../tags/tag220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33" Type="http://schemas.openxmlformats.org/officeDocument/2006/relationships/tags" Target="../tags/tag219.xml"/><Relationship Id="rId38" Type="http://schemas.openxmlformats.org/officeDocument/2006/relationships/tags" Target="../tags/tag224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0" Type="http://schemas.openxmlformats.org/officeDocument/2006/relationships/tags" Target="../tags/tag206.xml"/><Relationship Id="rId29" Type="http://schemas.openxmlformats.org/officeDocument/2006/relationships/tags" Target="../tags/tag215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32" Type="http://schemas.openxmlformats.org/officeDocument/2006/relationships/tags" Target="../tags/tag218.xml"/><Relationship Id="rId37" Type="http://schemas.openxmlformats.org/officeDocument/2006/relationships/tags" Target="../tags/tag223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tags" Target="../tags/tag214.xml"/><Relationship Id="rId36" Type="http://schemas.openxmlformats.org/officeDocument/2006/relationships/tags" Target="../tags/tag222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31" Type="http://schemas.openxmlformats.org/officeDocument/2006/relationships/tags" Target="../tags/tag217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tags" Target="../tags/tag213.xml"/><Relationship Id="rId30" Type="http://schemas.openxmlformats.org/officeDocument/2006/relationships/tags" Target="../tags/tag216.xml"/><Relationship Id="rId35" Type="http://schemas.openxmlformats.org/officeDocument/2006/relationships/tags" Target="../tags/tag2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28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36.xml"/><Relationship Id="rId13" Type="http://schemas.openxmlformats.org/officeDocument/2006/relationships/tags" Target="../tags/tag241.xml"/><Relationship Id="rId18" Type="http://schemas.openxmlformats.org/officeDocument/2006/relationships/tags" Target="../tags/tag246.xml"/><Relationship Id="rId3" Type="http://schemas.openxmlformats.org/officeDocument/2006/relationships/tags" Target="../tags/tag231.xml"/><Relationship Id="rId21" Type="http://schemas.openxmlformats.org/officeDocument/2006/relationships/tags" Target="../tags/tag249.xml"/><Relationship Id="rId7" Type="http://schemas.openxmlformats.org/officeDocument/2006/relationships/tags" Target="../tags/tag235.xml"/><Relationship Id="rId12" Type="http://schemas.openxmlformats.org/officeDocument/2006/relationships/tags" Target="../tags/tag240.xml"/><Relationship Id="rId17" Type="http://schemas.openxmlformats.org/officeDocument/2006/relationships/tags" Target="../tags/tag245.xml"/><Relationship Id="rId2" Type="http://schemas.openxmlformats.org/officeDocument/2006/relationships/tags" Target="../tags/tag230.xml"/><Relationship Id="rId16" Type="http://schemas.openxmlformats.org/officeDocument/2006/relationships/tags" Target="../tags/tag244.xml"/><Relationship Id="rId20" Type="http://schemas.openxmlformats.org/officeDocument/2006/relationships/tags" Target="../tags/tag248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5" Type="http://schemas.openxmlformats.org/officeDocument/2006/relationships/tags" Target="../tags/tag233.xml"/><Relationship Id="rId15" Type="http://schemas.openxmlformats.org/officeDocument/2006/relationships/tags" Target="../tags/tag243.xml"/><Relationship Id="rId10" Type="http://schemas.openxmlformats.org/officeDocument/2006/relationships/tags" Target="../tags/tag238.xml"/><Relationship Id="rId19" Type="http://schemas.openxmlformats.org/officeDocument/2006/relationships/tags" Target="../tags/tag247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tags" Target="../tags/tag242.xml"/><Relationship Id="rId2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57.xml"/><Relationship Id="rId13" Type="http://schemas.openxmlformats.org/officeDocument/2006/relationships/tags" Target="../tags/tag262.xml"/><Relationship Id="rId18" Type="http://schemas.openxmlformats.org/officeDocument/2006/relationships/tags" Target="../tags/tag267.xml"/><Relationship Id="rId26" Type="http://schemas.openxmlformats.org/officeDocument/2006/relationships/tags" Target="../tags/tag275.xml"/><Relationship Id="rId3" Type="http://schemas.openxmlformats.org/officeDocument/2006/relationships/tags" Target="../tags/tag252.xml"/><Relationship Id="rId21" Type="http://schemas.openxmlformats.org/officeDocument/2006/relationships/tags" Target="../tags/tag270.xml"/><Relationship Id="rId7" Type="http://schemas.openxmlformats.org/officeDocument/2006/relationships/tags" Target="../tags/tag256.xml"/><Relationship Id="rId12" Type="http://schemas.openxmlformats.org/officeDocument/2006/relationships/tags" Target="../tags/tag261.xml"/><Relationship Id="rId17" Type="http://schemas.openxmlformats.org/officeDocument/2006/relationships/tags" Target="../tags/tag266.xml"/><Relationship Id="rId25" Type="http://schemas.openxmlformats.org/officeDocument/2006/relationships/tags" Target="../tags/tag274.xml"/><Relationship Id="rId2" Type="http://schemas.openxmlformats.org/officeDocument/2006/relationships/tags" Target="../tags/tag251.xml"/><Relationship Id="rId16" Type="http://schemas.openxmlformats.org/officeDocument/2006/relationships/tags" Target="../tags/tag265.xml"/><Relationship Id="rId20" Type="http://schemas.openxmlformats.org/officeDocument/2006/relationships/tags" Target="../tags/tag269.xml"/><Relationship Id="rId29" Type="http://schemas.openxmlformats.org/officeDocument/2006/relationships/tags" Target="../tags/tag278.xml"/><Relationship Id="rId1" Type="http://schemas.openxmlformats.org/officeDocument/2006/relationships/tags" Target="../tags/tag250.xml"/><Relationship Id="rId6" Type="http://schemas.openxmlformats.org/officeDocument/2006/relationships/tags" Target="../tags/tag255.xml"/><Relationship Id="rId11" Type="http://schemas.openxmlformats.org/officeDocument/2006/relationships/tags" Target="../tags/tag260.xml"/><Relationship Id="rId24" Type="http://schemas.openxmlformats.org/officeDocument/2006/relationships/tags" Target="../tags/tag273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54.xml"/><Relationship Id="rId15" Type="http://schemas.openxmlformats.org/officeDocument/2006/relationships/tags" Target="../tags/tag264.xml"/><Relationship Id="rId23" Type="http://schemas.openxmlformats.org/officeDocument/2006/relationships/tags" Target="../tags/tag272.xml"/><Relationship Id="rId28" Type="http://schemas.openxmlformats.org/officeDocument/2006/relationships/tags" Target="../tags/tag277.xml"/><Relationship Id="rId10" Type="http://schemas.openxmlformats.org/officeDocument/2006/relationships/tags" Target="../tags/tag259.xml"/><Relationship Id="rId19" Type="http://schemas.openxmlformats.org/officeDocument/2006/relationships/tags" Target="../tags/tag268.xml"/><Relationship Id="rId31" Type="http://schemas.openxmlformats.org/officeDocument/2006/relationships/tags" Target="../tags/tag280.xml"/><Relationship Id="rId4" Type="http://schemas.openxmlformats.org/officeDocument/2006/relationships/tags" Target="../tags/tag253.xml"/><Relationship Id="rId9" Type="http://schemas.openxmlformats.org/officeDocument/2006/relationships/tags" Target="../tags/tag258.xml"/><Relationship Id="rId14" Type="http://schemas.openxmlformats.org/officeDocument/2006/relationships/tags" Target="../tags/tag263.xml"/><Relationship Id="rId22" Type="http://schemas.openxmlformats.org/officeDocument/2006/relationships/tags" Target="../tags/tag271.xml"/><Relationship Id="rId27" Type="http://schemas.openxmlformats.org/officeDocument/2006/relationships/tags" Target="../tags/tag276.xml"/><Relationship Id="rId30" Type="http://schemas.openxmlformats.org/officeDocument/2006/relationships/tags" Target="../tags/tag279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293.xml"/><Relationship Id="rId18" Type="http://schemas.openxmlformats.org/officeDocument/2006/relationships/tags" Target="../tags/tag298.xml"/><Relationship Id="rId26" Type="http://schemas.openxmlformats.org/officeDocument/2006/relationships/tags" Target="../tags/tag306.xml"/><Relationship Id="rId39" Type="http://schemas.openxmlformats.org/officeDocument/2006/relationships/tags" Target="../tags/tag319.xml"/><Relationship Id="rId21" Type="http://schemas.openxmlformats.org/officeDocument/2006/relationships/tags" Target="../tags/tag301.xml"/><Relationship Id="rId34" Type="http://schemas.openxmlformats.org/officeDocument/2006/relationships/tags" Target="../tags/tag314.xml"/><Relationship Id="rId42" Type="http://schemas.openxmlformats.org/officeDocument/2006/relationships/tags" Target="../tags/tag322.xml"/><Relationship Id="rId47" Type="http://schemas.openxmlformats.org/officeDocument/2006/relationships/tags" Target="../tags/tag327.xml"/><Relationship Id="rId50" Type="http://schemas.openxmlformats.org/officeDocument/2006/relationships/tags" Target="../tags/tag330.xml"/><Relationship Id="rId55" Type="http://schemas.openxmlformats.org/officeDocument/2006/relationships/tags" Target="../tags/tag335.xml"/><Relationship Id="rId63" Type="http://schemas.openxmlformats.org/officeDocument/2006/relationships/notesSlide" Target="../notesSlides/notesSlide16.xml"/><Relationship Id="rId7" Type="http://schemas.openxmlformats.org/officeDocument/2006/relationships/tags" Target="../tags/tag287.xml"/><Relationship Id="rId2" Type="http://schemas.openxmlformats.org/officeDocument/2006/relationships/tags" Target="../tags/tag282.xml"/><Relationship Id="rId16" Type="http://schemas.openxmlformats.org/officeDocument/2006/relationships/tags" Target="../tags/tag296.xml"/><Relationship Id="rId20" Type="http://schemas.openxmlformats.org/officeDocument/2006/relationships/tags" Target="../tags/tag300.xml"/><Relationship Id="rId29" Type="http://schemas.openxmlformats.org/officeDocument/2006/relationships/tags" Target="../tags/tag309.xml"/><Relationship Id="rId41" Type="http://schemas.openxmlformats.org/officeDocument/2006/relationships/tags" Target="../tags/tag321.xml"/><Relationship Id="rId54" Type="http://schemas.openxmlformats.org/officeDocument/2006/relationships/tags" Target="../tags/tag334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11" Type="http://schemas.openxmlformats.org/officeDocument/2006/relationships/tags" Target="../tags/tag291.xml"/><Relationship Id="rId24" Type="http://schemas.openxmlformats.org/officeDocument/2006/relationships/tags" Target="../tags/tag304.xml"/><Relationship Id="rId32" Type="http://schemas.openxmlformats.org/officeDocument/2006/relationships/tags" Target="../tags/tag312.xml"/><Relationship Id="rId37" Type="http://schemas.openxmlformats.org/officeDocument/2006/relationships/tags" Target="../tags/tag317.xml"/><Relationship Id="rId40" Type="http://schemas.openxmlformats.org/officeDocument/2006/relationships/tags" Target="../tags/tag320.xml"/><Relationship Id="rId45" Type="http://schemas.openxmlformats.org/officeDocument/2006/relationships/tags" Target="../tags/tag325.xml"/><Relationship Id="rId53" Type="http://schemas.openxmlformats.org/officeDocument/2006/relationships/tags" Target="../tags/tag333.xml"/><Relationship Id="rId58" Type="http://schemas.openxmlformats.org/officeDocument/2006/relationships/tags" Target="../tags/tag338.xml"/><Relationship Id="rId5" Type="http://schemas.openxmlformats.org/officeDocument/2006/relationships/tags" Target="../tags/tag285.xml"/><Relationship Id="rId15" Type="http://schemas.openxmlformats.org/officeDocument/2006/relationships/tags" Target="../tags/tag295.xml"/><Relationship Id="rId23" Type="http://schemas.openxmlformats.org/officeDocument/2006/relationships/tags" Target="../tags/tag303.xml"/><Relationship Id="rId28" Type="http://schemas.openxmlformats.org/officeDocument/2006/relationships/tags" Target="../tags/tag308.xml"/><Relationship Id="rId36" Type="http://schemas.openxmlformats.org/officeDocument/2006/relationships/tags" Target="../tags/tag316.xml"/><Relationship Id="rId49" Type="http://schemas.openxmlformats.org/officeDocument/2006/relationships/tags" Target="../tags/tag329.xml"/><Relationship Id="rId57" Type="http://schemas.openxmlformats.org/officeDocument/2006/relationships/tags" Target="../tags/tag337.xml"/><Relationship Id="rId61" Type="http://schemas.openxmlformats.org/officeDocument/2006/relationships/tags" Target="../tags/tag341.xml"/><Relationship Id="rId10" Type="http://schemas.openxmlformats.org/officeDocument/2006/relationships/tags" Target="../tags/tag290.xml"/><Relationship Id="rId19" Type="http://schemas.openxmlformats.org/officeDocument/2006/relationships/tags" Target="../tags/tag299.xml"/><Relationship Id="rId31" Type="http://schemas.openxmlformats.org/officeDocument/2006/relationships/tags" Target="../tags/tag311.xml"/><Relationship Id="rId44" Type="http://schemas.openxmlformats.org/officeDocument/2006/relationships/tags" Target="../tags/tag324.xml"/><Relationship Id="rId52" Type="http://schemas.openxmlformats.org/officeDocument/2006/relationships/tags" Target="../tags/tag332.xml"/><Relationship Id="rId60" Type="http://schemas.openxmlformats.org/officeDocument/2006/relationships/tags" Target="../tags/tag340.xml"/><Relationship Id="rId4" Type="http://schemas.openxmlformats.org/officeDocument/2006/relationships/tags" Target="../tags/tag284.xml"/><Relationship Id="rId9" Type="http://schemas.openxmlformats.org/officeDocument/2006/relationships/tags" Target="../tags/tag289.xml"/><Relationship Id="rId14" Type="http://schemas.openxmlformats.org/officeDocument/2006/relationships/tags" Target="../tags/tag294.xml"/><Relationship Id="rId22" Type="http://schemas.openxmlformats.org/officeDocument/2006/relationships/tags" Target="../tags/tag302.xml"/><Relationship Id="rId27" Type="http://schemas.openxmlformats.org/officeDocument/2006/relationships/tags" Target="../tags/tag307.xml"/><Relationship Id="rId30" Type="http://schemas.openxmlformats.org/officeDocument/2006/relationships/tags" Target="../tags/tag310.xml"/><Relationship Id="rId35" Type="http://schemas.openxmlformats.org/officeDocument/2006/relationships/tags" Target="../tags/tag315.xml"/><Relationship Id="rId43" Type="http://schemas.openxmlformats.org/officeDocument/2006/relationships/tags" Target="../tags/tag323.xml"/><Relationship Id="rId48" Type="http://schemas.openxmlformats.org/officeDocument/2006/relationships/tags" Target="../tags/tag328.xml"/><Relationship Id="rId56" Type="http://schemas.openxmlformats.org/officeDocument/2006/relationships/tags" Target="../tags/tag336.xml"/><Relationship Id="rId8" Type="http://schemas.openxmlformats.org/officeDocument/2006/relationships/tags" Target="../tags/tag288.xml"/><Relationship Id="rId51" Type="http://schemas.openxmlformats.org/officeDocument/2006/relationships/tags" Target="../tags/tag331.xml"/><Relationship Id="rId3" Type="http://schemas.openxmlformats.org/officeDocument/2006/relationships/tags" Target="../tags/tag283.xml"/><Relationship Id="rId12" Type="http://schemas.openxmlformats.org/officeDocument/2006/relationships/tags" Target="../tags/tag292.xml"/><Relationship Id="rId17" Type="http://schemas.openxmlformats.org/officeDocument/2006/relationships/tags" Target="../tags/tag297.xml"/><Relationship Id="rId25" Type="http://schemas.openxmlformats.org/officeDocument/2006/relationships/tags" Target="../tags/tag305.xml"/><Relationship Id="rId33" Type="http://schemas.openxmlformats.org/officeDocument/2006/relationships/tags" Target="../tags/tag313.xml"/><Relationship Id="rId38" Type="http://schemas.openxmlformats.org/officeDocument/2006/relationships/tags" Target="../tags/tag318.xml"/><Relationship Id="rId46" Type="http://schemas.openxmlformats.org/officeDocument/2006/relationships/tags" Target="../tags/tag326.xml"/><Relationship Id="rId59" Type="http://schemas.openxmlformats.org/officeDocument/2006/relationships/tags" Target="../tags/tag33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3.xml"/><Relationship Id="rId1" Type="http://schemas.openxmlformats.org/officeDocument/2006/relationships/tags" Target="../tags/tag342.xml"/><Relationship Id="rId4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51.xml"/><Relationship Id="rId13" Type="http://schemas.openxmlformats.org/officeDocument/2006/relationships/tags" Target="../tags/tag356.xml"/><Relationship Id="rId18" Type="http://schemas.openxmlformats.org/officeDocument/2006/relationships/tags" Target="../tags/tag361.xml"/><Relationship Id="rId26" Type="http://schemas.openxmlformats.org/officeDocument/2006/relationships/tags" Target="../tags/tag369.xml"/><Relationship Id="rId3" Type="http://schemas.openxmlformats.org/officeDocument/2006/relationships/tags" Target="../tags/tag346.xml"/><Relationship Id="rId21" Type="http://schemas.openxmlformats.org/officeDocument/2006/relationships/tags" Target="../tags/tag364.xml"/><Relationship Id="rId7" Type="http://schemas.openxmlformats.org/officeDocument/2006/relationships/tags" Target="../tags/tag350.xml"/><Relationship Id="rId12" Type="http://schemas.openxmlformats.org/officeDocument/2006/relationships/tags" Target="../tags/tag355.xml"/><Relationship Id="rId17" Type="http://schemas.openxmlformats.org/officeDocument/2006/relationships/tags" Target="../tags/tag360.xml"/><Relationship Id="rId25" Type="http://schemas.openxmlformats.org/officeDocument/2006/relationships/tags" Target="../tags/tag368.xml"/><Relationship Id="rId2" Type="http://schemas.openxmlformats.org/officeDocument/2006/relationships/tags" Target="../tags/tag345.xml"/><Relationship Id="rId16" Type="http://schemas.openxmlformats.org/officeDocument/2006/relationships/tags" Target="../tags/tag359.xml"/><Relationship Id="rId20" Type="http://schemas.openxmlformats.org/officeDocument/2006/relationships/tags" Target="../tags/tag363.xml"/><Relationship Id="rId1" Type="http://schemas.openxmlformats.org/officeDocument/2006/relationships/tags" Target="../tags/tag344.xml"/><Relationship Id="rId6" Type="http://schemas.openxmlformats.org/officeDocument/2006/relationships/tags" Target="../tags/tag349.xml"/><Relationship Id="rId11" Type="http://schemas.openxmlformats.org/officeDocument/2006/relationships/tags" Target="../tags/tag354.xml"/><Relationship Id="rId24" Type="http://schemas.openxmlformats.org/officeDocument/2006/relationships/tags" Target="../tags/tag367.xml"/><Relationship Id="rId5" Type="http://schemas.openxmlformats.org/officeDocument/2006/relationships/tags" Target="../tags/tag348.xml"/><Relationship Id="rId15" Type="http://schemas.openxmlformats.org/officeDocument/2006/relationships/tags" Target="../tags/tag358.xml"/><Relationship Id="rId23" Type="http://schemas.openxmlformats.org/officeDocument/2006/relationships/tags" Target="../tags/tag366.xml"/><Relationship Id="rId28" Type="http://schemas.openxmlformats.org/officeDocument/2006/relationships/notesSlide" Target="../notesSlides/notesSlide18.xml"/><Relationship Id="rId10" Type="http://schemas.openxmlformats.org/officeDocument/2006/relationships/tags" Target="../tags/tag353.xml"/><Relationship Id="rId19" Type="http://schemas.openxmlformats.org/officeDocument/2006/relationships/tags" Target="../tags/tag362.xml"/><Relationship Id="rId4" Type="http://schemas.openxmlformats.org/officeDocument/2006/relationships/tags" Target="../tags/tag347.xml"/><Relationship Id="rId9" Type="http://schemas.openxmlformats.org/officeDocument/2006/relationships/tags" Target="../tags/tag352.xml"/><Relationship Id="rId14" Type="http://schemas.openxmlformats.org/officeDocument/2006/relationships/tags" Target="../tags/tag357.xml"/><Relationship Id="rId22" Type="http://schemas.openxmlformats.org/officeDocument/2006/relationships/tags" Target="../tags/tag365.xml"/><Relationship Id="rId27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382.xml"/><Relationship Id="rId18" Type="http://schemas.openxmlformats.org/officeDocument/2006/relationships/tags" Target="../tags/tag387.xml"/><Relationship Id="rId26" Type="http://schemas.openxmlformats.org/officeDocument/2006/relationships/tags" Target="../tags/tag395.xml"/><Relationship Id="rId39" Type="http://schemas.openxmlformats.org/officeDocument/2006/relationships/tags" Target="../tags/tag408.xml"/><Relationship Id="rId21" Type="http://schemas.openxmlformats.org/officeDocument/2006/relationships/tags" Target="../tags/tag390.xml"/><Relationship Id="rId34" Type="http://schemas.openxmlformats.org/officeDocument/2006/relationships/tags" Target="../tags/tag403.xml"/><Relationship Id="rId42" Type="http://schemas.openxmlformats.org/officeDocument/2006/relationships/tags" Target="../tags/tag411.xml"/><Relationship Id="rId47" Type="http://schemas.openxmlformats.org/officeDocument/2006/relationships/tags" Target="../tags/tag416.xml"/><Relationship Id="rId50" Type="http://schemas.openxmlformats.org/officeDocument/2006/relationships/tags" Target="../tags/tag419.xml"/><Relationship Id="rId55" Type="http://schemas.openxmlformats.org/officeDocument/2006/relationships/tags" Target="../tags/tag424.xml"/><Relationship Id="rId63" Type="http://schemas.openxmlformats.org/officeDocument/2006/relationships/tags" Target="../tags/tag432.xml"/><Relationship Id="rId68" Type="http://schemas.openxmlformats.org/officeDocument/2006/relationships/slideLayout" Target="../slideLayouts/slideLayout2.xml"/><Relationship Id="rId7" Type="http://schemas.openxmlformats.org/officeDocument/2006/relationships/tags" Target="../tags/tag376.xml"/><Relationship Id="rId2" Type="http://schemas.openxmlformats.org/officeDocument/2006/relationships/tags" Target="../tags/tag371.xml"/><Relationship Id="rId16" Type="http://schemas.openxmlformats.org/officeDocument/2006/relationships/tags" Target="../tags/tag385.xml"/><Relationship Id="rId29" Type="http://schemas.openxmlformats.org/officeDocument/2006/relationships/tags" Target="../tags/tag398.xml"/><Relationship Id="rId1" Type="http://schemas.openxmlformats.org/officeDocument/2006/relationships/tags" Target="../tags/tag370.xml"/><Relationship Id="rId6" Type="http://schemas.openxmlformats.org/officeDocument/2006/relationships/tags" Target="../tags/tag375.xml"/><Relationship Id="rId11" Type="http://schemas.openxmlformats.org/officeDocument/2006/relationships/tags" Target="../tags/tag380.xml"/><Relationship Id="rId24" Type="http://schemas.openxmlformats.org/officeDocument/2006/relationships/tags" Target="../tags/tag393.xml"/><Relationship Id="rId32" Type="http://schemas.openxmlformats.org/officeDocument/2006/relationships/tags" Target="../tags/tag401.xml"/><Relationship Id="rId37" Type="http://schemas.openxmlformats.org/officeDocument/2006/relationships/tags" Target="../tags/tag406.xml"/><Relationship Id="rId40" Type="http://schemas.openxmlformats.org/officeDocument/2006/relationships/tags" Target="../tags/tag409.xml"/><Relationship Id="rId45" Type="http://schemas.openxmlformats.org/officeDocument/2006/relationships/tags" Target="../tags/tag414.xml"/><Relationship Id="rId53" Type="http://schemas.openxmlformats.org/officeDocument/2006/relationships/tags" Target="../tags/tag422.xml"/><Relationship Id="rId58" Type="http://schemas.openxmlformats.org/officeDocument/2006/relationships/tags" Target="../tags/tag427.xml"/><Relationship Id="rId66" Type="http://schemas.openxmlformats.org/officeDocument/2006/relationships/tags" Target="../tags/tag435.xml"/><Relationship Id="rId5" Type="http://schemas.openxmlformats.org/officeDocument/2006/relationships/tags" Target="../tags/tag374.xml"/><Relationship Id="rId15" Type="http://schemas.openxmlformats.org/officeDocument/2006/relationships/tags" Target="../tags/tag384.xml"/><Relationship Id="rId23" Type="http://schemas.openxmlformats.org/officeDocument/2006/relationships/tags" Target="../tags/tag392.xml"/><Relationship Id="rId28" Type="http://schemas.openxmlformats.org/officeDocument/2006/relationships/tags" Target="../tags/tag397.xml"/><Relationship Id="rId36" Type="http://schemas.openxmlformats.org/officeDocument/2006/relationships/tags" Target="../tags/tag405.xml"/><Relationship Id="rId49" Type="http://schemas.openxmlformats.org/officeDocument/2006/relationships/tags" Target="../tags/tag418.xml"/><Relationship Id="rId57" Type="http://schemas.openxmlformats.org/officeDocument/2006/relationships/tags" Target="../tags/tag426.xml"/><Relationship Id="rId61" Type="http://schemas.openxmlformats.org/officeDocument/2006/relationships/tags" Target="../tags/tag430.xml"/><Relationship Id="rId10" Type="http://schemas.openxmlformats.org/officeDocument/2006/relationships/tags" Target="../tags/tag379.xml"/><Relationship Id="rId19" Type="http://schemas.openxmlformats.org/officeDocument/2006/relationships/tags" Target="../tags/tag388.xml"/><Relationship Id="rId31" Type="http://schemas.openxmlformats.org/officeDocument/2006/relationships/tags" Target="../tags/tag400.xml"/><Relationship Id="rId44" Type="http://schemas.openxmlformats.org/officeDocument/2006/relationships/tags" Target="../tags/tag413.xml"/><Relationship Id="rId52" Type="http://schemas.openxmlformats.org/officeDocument/2006/relationships/tags" Target="../tags/tag421.xml"/><Relationship Id="rId60" Type="http://schemas.openxmlformats.org/officeDocument/2006/relationships/tags" Target="../tags/tag429.xml"/><Relationship Id="rId65" Type="http://schemas.openxmlformats.org/officeDocument/2006/relationships/tags" Target="../tags/tag434.xml"/><Relationship Id="rId4" Type="http://schemas.openxmlformats.org/officeDocument/2006/relationships/tags" Target="../tags/tag373.xml"/><Relationship Id="rId9" Type="http://schemas.openxmlformats.org/officeDocument/2006/relationships/tags" Target="../tags/tag378.xml"/><Relationship Id="rId14" Type="http://schemas.openxmlformats.org/officeDocument/2006/relationships/tags" Target="../tags/tag383.xml"/><Relationship Id="rId22" Type="http://schemas.openxmlformats.org/officeDocument/2006/relationships/tags" Target="../tags/tag391.xml"/><Relationship Id="rId27" Type="http://schemas.openxmlformats.org/officeDocument/2006/relationships/tags" Target="../tags/tag396.xml"/><Relationship Id="rId30" Type="http://schemas.openxmlformats.org/officeDocument/2006/relationships/tags" Target="../tags/tag399.xml"/><Relationship Id="rId35" Type="http://schemas.openxmlformats.org/officeDocument/2006/relationships/tags" Target="../tags/tag404.xml"/><Relationship Id="rId43" Type="http://schemas.openxmlformats.org/officeDocument/2006/relationships/tags" Target="../tags/tag412.xml"/><Relationship Id="rId48" Type="http://schemas.openxmlformats.org/officeDocument/2006/relationships/tags" Target="../tags/tag417.xml"/><Relationship Id="rId56" Type="http://schemas.openxmlformats.org/officeDocument/2006/relationships/tags" Target="../tags/tag425.xml"/><Relationship Id="rId64" Type="http://schemas.openxmlformats.org/officeDocument/2006/relationships/tags" Target="../tags/tag433.xml"/><Relationship Id="rId69" Type="http://schemas.openxmlformats.org/officeDocument/2006/relationships/notesSlide" Target="../notesSlides/notesSlide19.xml"/><Relationship Id="rId8" Type="http://schemas.openxmlformats.org/officeDocument/2006/relationships/tags" Target="../tags/tag377.xml"/><Relationship Id="rId51" Type="http://schemas.openxmlformats.org/officeDocument/2006/relationships/tags" Target="../tags/tag420.xml"/><Relationship Id="rId3" Type="http://schemas.openxmlformats.org/officeDocument/2006/relationships/tags" Target="../tags/tag372.xml"/><Relationship Id="rId12" Type="http://schemas.openxmlformats.org/officeDocument/2006/relationships/tags" Target="../tags/tag381.xml"/><Relationship Id="rId17" Type="http://schemas.openxmlformats.org/officeDocument/2006/relationships/tags" Target="../tags/tag386.xml"/><Relationship Id="rId25" Type="http://schemas.openxmlformats.org/officeDocument/2006/relationships/tags" Target="../tags/tag394.xml"/><Relationship Id="rId33" Type="http://schemas.openxmlformats.org/officeDocument/2006/relationships/tags" Target="../tags/tag402.xml"/><Relationship Id="rId38" Type="http://schemas.openxmlformats.org/officeDocument/2006/relationships/tags" Target="../tags/tag407.xml"/><Relationship Id="rId46" Type="http://schemas.openxmlformats.org/officeDocument/2006/relationships/tags" Target="../tags/tag415.xml"/><Relationship Id="rId59" Type="http://schemas.openxmlformats.org/officeDocument/2006/relationships/tags" Target="../tags/tag428.xml"/><Relationship Id="rId67" Type="http://schemas.openxmlformats.org/officeDocument/2006/relationships/tags" Target="../tags/tag436.xml"/><Relationship Id="rId20" Type="http://schemas.openxmlformats.org/officeDocument/2006/relationships/tags" Target="../tags/tag389.xml"/><Relationship Id="rId41" Type="http://schemas.openxmlformats.org/officeDocument/2006/relationships/tags" Target="../tags/tag410.xml"/><Relationship Id="rId54" Type="http://schemas.openxmlformats.org/officeDocument/2006/relationships/tags" Target="../tags/tag423.xml"/><Relationship Id="rId62" Type="http://schemas.openxmlformats.org/officeDocument/2006/relationships/tags" Target="../tags/tag43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8.xml"/><Relationship Id="rId1" Type="http://schemas.openxmlformats.org/officeDocument/2006/relationships/tags" Target="../tags/tag437.xml"/><Relationship Id="rId4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46.xml"/><Relationship Id="rId13" Type="http://schemas.openxmlformats.org/officeDocument/2006/relationships/tags" Target="../tags/tag451.xml"/><Relationship Id="rId18" Type="http://schemas.openxmlformats.org/officeDocument/2006/relationships/tags" Target="../tags/tag45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441.xml"/><Relationship Id="rId21" Type="http://schemas.openxmlformats.org/officeDocument/2006/relationships/tags" Target="../tags/tag459.xml"/><Relationship Id="rId7" Type="http://schemas.openxmlformats.org/officeDocument/2006/relationships/tags" Target="../tags/tag445.xml"/><Relationship Id="rId12" Type="http://schemas.openxmlformats.org/officeDocument/2006/relationships/tags" Target="../tags/tag450.xml"/><Relationship Id="rId17" Type="http://schemas.openxmlformats.org/officeDocument/2006/relationships/tags" Target="../tags/tag455.xml"/><Relationship Id="rId25" Type="http://schemas.openxmlformats.org/officeDocument/2006/relationships/tags" Target="../tags/tag463.xml"/><Relationship Id="rId2" Type="http://schemas.openxmlformats.org/officeDocument/2006/relationships/tags" Target="../tags/tag440.xml"/><Relationship Id="rId16" Type="http://schemas.openxmlformats.org/officeDocument/2006/relationships/tags" Target="../tags/tag454.xml"/><Relationship Id="rId20" Type="http://schemas.openxmlformats.org/officeDocument/2006/relationships/tags" Target="../tags/tag458.xml"/><Relationship Id="rId1" Type="http://schemas.openxmlformats.org/officeDocument/2006/relationships/tags" Target="../tags/tag439.xml"/><Relationship Id="rId6" Type="http://schemas.openxmlformats.org/officeDocument/2006/relationships/tags" Target="../tags/tag444.xml"/><Relationship Id="rId11" Type="http://schemas.openxmlformats.org/officeDocument/2006/relationships/tags" Target="../tags/tag449.xml"/><Relationship Id="rId24" Type="http://schemas.openxmlformats.org/officeDocument/2006/relationships/tags" Target="../tags/tag462.xml"/><Relationship Id="rId5" Type="http://schemas.openxmlformats.org/officeDocument/2006/relationships/tags" Target="../tags/tag443.xml"/><Relationship Id="rId15" Type="http://schemas.openxmlformats.org/officeDocument/2006/relationships/tags" Target="../tags/tag453.xml"/><Relationship Id="rId23" Type="http://schemas.openxmlformats.org/officeDocument/2006/relationships/tags" Target="../tags/tag461.xml"/><Relationship Id="rId10" Type="http://schemas.openxmlformats.org/officeDocument/2006/relationships/tags" Target="../tags/tag448.xml"/><Relationship Id="rId19" Type="http://schemas.openxmlformats.org/officeDocument/2006/relationships/tags" Target="../tags/tag457.xml"/><Relationship Id="rId4" Type="http://schemas.openxmlformats.org/officeDocument/2006/relationships/tags" Target="../tags/tag442.xml"/><Relationship Id="rId9" Type="http://schemas.openxmlformats.org/officeDocument/2006/relationships/tags" Target="../tags/tag447.xml"/><Relationship Id="rId14" Type="http://schemas.openxmlformats.org/officeDocument/2006/relationships/tags" Target="../tags/tag452.xml"/><Relationship Id="rId22" Type="http://schemas.openxmlformats.org/officeDocument/2006/relationships/tags" Target="../tags/tag460.xml"/><Relationship Id="rId27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71.xml"/><Relationship Id="rId13" Type="http://schemas.openxmlformats.org/officeDocument/2006/relationships/tags" Target="../tags/tag476.xml"/><Relationship Id="rId18" Type="http://schemas.openxmlformats.org/officeDocument/2006/relationships/tags" Target="../tags/tag481.xml"/><Relationship Id="rId26" Type="http://schemas.openxmlformats.org/officeDocument/2006/relationships/tags" Target="../tags/tag489.xml"/><Relationship Id="rId3" Type="http://schemas.openxmlformats.org/officeDocument/2006/relationships/tags" Target="../tags/tag466.xml"/><Relationship Id="rId21" Type="http://schemas.openxmlformats.org/officeDocument/2006/relationships/tags" Target="../tags/tag484.xml"/><Relationship Id="rId7" Type="http://schemas.openxmlformats.org/officeDocument/2006/relationships/tags" Target="../tags/tag470.xml"/><Relationship Id="rId12" Type="http://schemas.openxmlformats.org/officeDocument/2006/relationships/tags" Target="../tags/tag475.xml"/><Relationship Id="rId17" Type="http://schemas.openxmlformats.org/officeDocument/2006/relationships/tags" Target="../tags/tag480.xml"/><Relationship Id="rId25" Type="http://schemas.openxmlformats.org/officeDocument/2006/relationships/tags" Target="../tags/tag488.xml"/><Relationship Id="rId2" Type="http://schemas.openxmlformats.org/officeDocument/2006/relationships/tags" Target="../tags/tag465.xml"/><Relationship Id="rId16" Type="http://schemas.openxmlformats.org/officeDocument/2006/relationships/tags" Target="../tags/tag479.xml"/><Relationship Id="rId20" Type="http://schemas.openxmlformats.org/officeDocument/2006/relationships/tags" Target="../tags/tag483.xml"/><Relationship Id="rId29" Type="http://schemas.openxmlformats.org/officeDocument/2006/relationships/tags" Target="../tags/tag492.xml"/><Relationship Id="rId1" Type="http://schemas.openxmlformats.org/officeDocument/2006/relationships/tags" Target="../tags/tag464.xml"/><Relationship Id="rId6" Type="http://schemas.openxmlformats.org/officeDocument/2006/relationships/tags" Target="../tags/tag469.xml"/><Relationship Id="rId11" Type="http://schemas.openxmlformats.org/officeDocument/2006/relationships/tags" Target="../tags/tag474.xml"/><Relationship Id="rId24" Type="http://schemas.openxmlformats.org/officeDocument/2006/relationships/tags" Target="../tags/tag487.xml"/><Relationship Id="rId32" Type="http://schemas.openxmlformats.org/officeDocument/2006/relationships/notesSlide" Target="../notesSlides/notesSlide22.xml"/><Relationship Id="rId5" Type="http://schemas.openxmlformats.org/officeDocument/2006/relationships/tags" Target="../tags/tag468.xml"/><Relationship Id="rId15" Type="http://schemas.openxmlformats.org/officeDocument/2006/relationships/tags" Target="../tags/tag478.xml"/><Relationship Id="rId23" Type="http://schemas.openxmlformats.org/officeDocument/2006/relationships/tags" Target="../tags/tag486.xml"/><Relationship Id="rId28" Type="http://schemas.openxmlformats.org/officeDocument/2006/relationships/tags" Target="../tags/tag491.xml"/><Relationship Id="rId10" Type="http://schemas.openxmlformats.org/officeDocument/2006/relationships/tags" Target="../tags/tag473.xml"/><Relationship Id="rId19" Type="http://schemas.openxmlformats.org/officeDocument/2006/relationships/tags" Target="../tags/tag482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467.xml"/><Relationship Id="rId9" Type="http://schemas.openxmlformats.org/officeDocument/2006/relationships/tags" Target="../tags/tag472.xml"/><Relationship Id="rId14" Type="http://schemas.openxmlformats.org/officeDocument/2006/relationships/tags" Target="../tags/tag477.xml"/><Relationship Id="rId22" Type="http://schemas.openxmlformats.org/officeDocument/2006/relationships/tags" Target="../tags/tag485.xml"/><Relationship Id="rId27" Type="http://schemas.openxmlformats.org/officeDocument/2006/relationships/tags" Target="../tags/tag490.xml"/><Relationship Id="rId30" Type="http://schemas.openxmlformats.org/officeDocument/2006/relationships/tags" Target="../tags/tag49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501.xml"/><Relationship Id="rId13" Type="http://schemas.openxmlformats.org/officeDocument/2006/relationships/tags" Target="../tags/tag506.xml"/><Relationship Id="rId3" Type="http://schemas.openxmlformats.org/officeDocument/2006/relationships/tags" Target="../tags/tag496.xml"/><Relationship Id="rId7" Type="http://schemas.openxmlformats.org/officeDocument/2006/relationships/tags" Target="../tags/tag500.xml"/><Relationship Id="rId12" Type="http://schemas.openxmlformats.org/officeDocument/2006/relationships/tags" Target="../tags/tag505.xml"/><Relationship Id="rId2" Type="http://schemas.openxmlformats.org/officeDocument/2006/relationships/tags" Target="../tags/tag495.xml"/><Relationship Id="rId16" Type="http://schemas.openxmlformats.org/officeDocument/2006/relationships/notesSlide" Target="../notesSlides/notesSlide23.xml"/><Relationship Id="rId1" Type="http://schemas.openxmlformats.org/officeDocument/2006/relationships/tags" Target="../tags/tag494.xml"/><Relationship Id="rId6" Type="http://schemas.openxmlformats.org/officeDocument/2006/relationships/tags" Target="../tags/tag499.xml"/><Relationship Id="rId11" Type="http://schemas.openxmlformats.org/officeDocument/2006/relationships/tags" Target="../tags/tag504.xml"/><Relationship Id="rId5" Type="http://schemas.openxmlformats.org/officeDocument/2006/relationships/tags" Target="../tags/tag498.xml"/><Relationship Id="rId15" Type="http://schemas.openxmlformats.org/officeDocument/2006/relationships/slideLayout" Target="../slideLayouts/slideLayout12.xml"/><Relationship Id="rId10" Type="http://schemas.openxmlformats.org/officeDocument/2006/relationships/tags" Target="../tags/tag503.xml"/><Relationship Id="rId4" Type="http://schemas.openxmlformats.org/officeDocument/2006/relationships/tags" Target="../tags/tag497.xml"/><Relationship Id="rId9" Type="http://schemas.openxmlformats.org/officeDocument/2006/relationships/tags" Target="../tags/tag502.xml"/><Relationship Id="rId14" Type="http://schemas.openxmlformats.org/officeDocument/2006/relationships/tags" Target="../tags/tag50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9.xml"/><Relationship Id="rId1" Type="http://schemas.openxmlformats.org/officeDocument/2006/relationships/tags" Target="../tags/tag508.xml"/><Relationship Id="rId4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517.xml"/><Relationship Id="rId13" Type="http://schemas.openxmlformats.org/officeDocument/2006/relationships/tags" Target="../tags/tag522.xml"/><Relationship Id="rId18" Type="http://schemas.openxmlformats.org/officeDocument/2006/relationships/tags" Target="../tags/tag527.xml"/><Relationship Id="rId26" Type="http://schemas.openxmlformats.org/officeDocument/2006/relationships/tags" Target="../tags/tag535.xml"/><Relationship Id="rId3" Type="http://schemas.openxmlformats.org/officeDocument/2006/relationships/tags" Target="../tags/tag512.xml"/><Relationship Id="rId21" Type="http://schemas.openxmlformats.org/officeDocument/2006/relationships/tags" Target="../tags/tag530.xml"/><Relationship Id="rId7" Type="http://schemas.openxmlformats.org/officeDocument/2006/relationships/tags" Target="../tags/tag516.xml"/><Relationship Id="rId12" Type="http://schemas.openxmlformats.org/officeDocument/2006/relationships/tags" Target="../tags/tag521.xml"/><Relationship Id="rId17" Type="http://schemas.openxmlformats.org/officeDocument/2006/relationships/tags" Target="../tags/tag526.xml"/><Relationship Id="rId25" Type="http://schemas.openxmlformats.org/officeDocument/2006/relationships/tags" Target="../tags/tag534.xml"/><Relationship Id="rId33" Type="http://schemas.openxmlformats.org/officeDocument/2006/relationships/notesSlide" Target="../notesSlides/notesSlide25.xml"/><Relationship Id="rId2" Type="http://schemas.openxmlformats.org/officeDocument/2006/relationships/tags" Target="../tags/tag511.xml"/><Relationship Id="rId16" Type="http://schemas.openxmlformats.org/officeDocument/2006/relationships/tags" Target="../tags/tag525.xml"/><Relationship Id="rId20" Type="http://schemas.openxmlformats.org/officeDocument/2006/relationships/tags" Target="../tags/tag529.xml"/><Relationship Id="rId29" Type="http://schemas.openxmlformats.org/officeDocument/2006/relationships/tags" Target="../tags/tag538.xml"/><Relationship Id="rId1" Type="http://schemas.openxmlformats.org/officeDocument/2006/relationships/tags" Target="../tags/tag510.xml"/><Relationship Id="rId6" Type="http://schemas.openxmlformats.org/officeDocument/2006/relationships/tags" Target="../tags/tag515.xml"/><Relationship Id="rId11" Type="http://schemas.openxmlformats.org/officeDocument/2006/relationships/tags" Target="../tags/tag520.xml"/><Relationship Id="rId24" Type="http://schemas.openxmlformats.org/officeDocument/2006/relationships/tags" Target="../tags/tag533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514.xml"/><Relationship Id="rId15" Type="http://schemas.openxmlformats.org/officeDocument/2006/relationships/tags" Target="../tags/tag524.xml"/><Relationship Id="rId23" Type="http://schemas.openxmlformats.org/officeDocument/2006/relationships/tags" Target="../tags/tag532.xml"/><Relationship Id="rId28" Type="http://schemas.openxmlformats.org/officeDocument/2006/relationships/tags" Target="../tags/tag537.xml"/><Relationship Id="rId10" Type="http://schemas.openxmlformats.org/officeDocument/2006/relationships/tags" Target="../tags/tag519.xml"/><Relationship Id="rId19" Type="http://schemas.openxmlformats.org/officeDocument/2006/relationships/tags" Target="../tags/tag528.xml"/><Relationship Id="rId31" Type="http://schemas.openxmlformats.org/officeDocument/2006/relationships/tags" Target="../tags/tag540.xml"/><Relationship Id="rId4" Type="http://schemas.openxmlformats.org/officeDocument/2006/relationships/tags" Target="../tags/tag513.xml"/><Relationship Id="rId9" Type="http://schemas.openxmlformats.org/officeDocument/2006/relationships/tags" Target="../tags/tag518.xml"/><Relationship Id="rId14" Type="http://schemas.openxmlformats.org/officeDocument/2006/relationships/tags" Target="../tags/tag523.xml"/><Relationship Id="rId22" Type="http://schemas.openxmlformats.org/officeDocument/2006/relationships/tags" Target="../tags/tag531.xml"/><Relationship Id="rId27" Type="http://schemas.openxmlformats.org/officeDocument/2006/relationships/tags" Target="../tags/tag536.xml"/><Relationship Id="rId30" Type="http://schemas.openxmlformats.org/officeDocument/2006/relationships/tags" Target="../tags/tag53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2.xml"/><Relationship Id="rId1" Type="http://schemas.openxmlformats.org/officeDocument/2006/relationships/tags" Target="../tags/tag541.xml"/><Relationship Id="rId4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26" Type="http://schemas.openxmlformats.org/officeDocument/2006/relationships/tags" Target="../tags/tag40.xml"/><Relationship Id="rId39" Type="http://schemas.openxmlformats.org/officeDocument/2006/relationships/tags" Target="../tags/tag53.xml"/><Relationship Id="rId3" Type="http://schemas.openxmlformats.org/officeDocument/2006/relationships/tags" Target="../tags/tag17.xml"/><Relationship Id="rId21" Type="http://schemas.openxmlformats.org/officeDocument/2006/relationships/tags" Target="../tags/tag35.xml"/><Relationship Id="rId34" Type="http://schemas.openxmlformats.org/officeDocument/2006/relationships/tags" Target="../tags/tag48.xml"/><Relationship Id="rId42" Type="http://schemas.openxmlformats.org/officeDocument/2006/relationships/notesSlide" Target="../notesSlides/notesSlide6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5" Type="http://schemas.openxmlformats.org/officeDocument/2006/relationships/tags" Target="../tags/tag39.xml"/><Relationship Id="rId33" Type="http://schemas.openxmlformats.org/officeDocument/2006/relationships/tags" Target="../tags/tag47.xml"/><Relationship Id="rId38" Type="http://schemas.openxmlformats.org/officeDocument/2006/relationships/tags" Target="../tags/tag52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20" Type="http://schemas.openxmlformats.org/officeDocument/2006/relationships/tags" Target="../tags/tag34.xml"/><Relationship Id="rId29" Type="http://schemas.openxmlformats.org/officeDocument/2006/relationships/tags" Target="../tags/tag43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24" Type="http://schemas.openxmlformats.org/officeDocument/2006/relationships/tags" Target="../tags/tag38.xml"/><Relationship Id="rId32" Type="http://schemas.openxmlformats.org/officeDocument/2006/relationships/tags" Target="../tags/tag46.xml"/><Relationship Id="rId37" Type="http://schemas.openxmlformats.org/officeDocument/2006/relationships/tags" Target="../tags/tag51.xml"/><Relationship Id="rId40" Type="http://schemas.openxmlformats.org/officeDocument/2006/relationships/tags" Target="../tags/tag54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23" Type="http://schemas.openxmlformats.org/officeDocument/2006/relationships/tags" Target="../tags/tag37.xml"/><Relationship Id="rId28" Type="http://schemas.openxmlformats.org/officeDocument/2006/relationships/tags" Target="../tags/tag42.xml"/><Relationship Id="rId36" Type="http://schemas.openxmlformats.org/officeDocument/2006/relationships/tags" Target="../tags/tag50.xml"/><Relationship Id="rId10" Type="http://schemas.openxmlformats.org/officeDocument/2006/relationships/tags" Target="../tags/tag24.xml"/><Relationship Id="rId19" Type="http://schemas.openxmlformats.org/officeDocument/2006/relationships/tags" Target="../tags/tag33.xml"/><Relationship Id="rId31" Type="http://schemas.openxmlformats.org/officeDocument/2006/relationships/tags" Target="../tags/tag45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Relationship Id="rId22" Type="http://schemas.openxmlformats.org/officeDocument/2006/relationships/tags" Target="../tags/tag36.xml"/><Relationship Id="rId27" Type="http://schemas.openxmlformats.org/officeDocument/2006/relationships/tags" Target="../tags/tag41.xml"/><Relationship Id="rId30" Type="http://schemas.openxmlformats.org/officeDocument/2006/relationships/tags" Target="../tags/tag44.xml"/><Relationship Id="rId35" Type="http://schemas.openxmlformats.org/officeDocument/2006/relationships/tags" Target="../tags/tag4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notesSlide" Target="../notesSlides/notesSlide7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26" Type="http://schemas.openxmlformats.org/officeDocument/2006/relationships/tags" Target="../tags/tag101.xml"/><Relationship Id="rId39" Type="http://schemas.openxmlformats.org/officeDocument/2006/relationships/tags" Target="../tags/tag114.xml"/><Relationship Id="rId3" Type="http://schemas.openxmlformats.org/officeDocument/2006/relationships/tags" Target="../tags/tag78.xml"/><Relationship Id="rId21" Type="http://schemas.openxmlformats.org/officeDocument/2006/relationships/tags" Target="../tags/tag96.xml"/><Relationship Id="rId34" Type="http://schemas.openxmlformats.org/officeDocument/2006/relationships/tags" Target="../tags/tag109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5" Type="http://schemas.openxmlformats.org/officeDocument/2006/relationships/tags" Target="../tags/tag100.xml"/><Relationship Id="rId33" Type="http://schemas.openxmlformats.org/officeDocument/2006/relationships/tags" Target="../tags/tag108.xml"/><Relationship Id="rId38" Type="http://schemas.openxmlformats.org/officeDocument/2006/relationships/tags" Target="../tags/tag113.xml"/><Relationship Id="rId2" Type="http://schemas.openxmlformats.org/officeDocument/2006/relationships/tags" Target="../tags/tag77.xml"/><Relationship Id="rId16" Type="http://schemas.openxmlformats.org/officeDocument/2006/relationships/tags" Target="../tags/tag91.xml"/><Relationship Id="rId20" Type="http://schemas.openxmlformats.org/officeDocument/2006/relationships/tags" Target="../tags/tag95.xml"/><Relationship Id="rId29" Type="http://schemas.openxmlformats.org/officeDocument/2006/relationships/tags" Target="../tags/tag104.xml"/><Relationship Id="rId41" Type="http://schemas.openxmlformats.org/officeDocument/2006/relationships/tags" Target="../tags/tag116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24" Type="http://schemas.openxmlformats.org/officeDocument/2006/relationships/tags" Target="../tags/tag99.xml"/><Relationship Id="rId32" Type="http://schemas.openxmlformats.org/officeDocument/2006/relationships/tags" Target="../tags/tag107.xml"/><Relationship Id="rId37" Type="http://schemas.openxmlformats.org/officeDocument/2006/relationships/tags" Target="../tags/tag112.xml"/><Relationship Id="rId40" Type="http://schemas.openxmlformats.org/officeDocument/2006/relationships/tags" Target="../tags/tag115.xml"/><Relationship Id="rId5" Type="http://schemas.openxmlformats.org/officeDocument/2006/relationships/tags" Target="../tags/tag80.xml"/><Relationship Id="rId15" Type="http://schemas.openxmlformats.org/officeDocument/2006/relationships/tags" Target="../tags/tag90.xml"/><Relationship Id="rId23" Type="http://schemas.openxmlformats.org/officeDocument/2006/relationships/tags" Target="../tags/tag98.xml"/><Relationship Id="rId28" Type="http://schemas.openxmlformats.org/officeDocument/2006/relationships/tags" Target="../tags/tag103.xml"/><Relationship Id="rId36" Type="http://schemas.openxmlformats.org/officeDocument/2006/relationships/tags" Target="../tags/tag111.xml"/><Relationship Id="rId10" Type="http://schemas.openxmlformats.org/officeDocument/2006/relationships/tags" Target="../tags/tag85.xml"/><Relationship Id="rId19" Type="http://schemas.openxmlformats.org/officeDocument/2006/relationships/tags" Target="../tags/tag94.xml"/><Relationship Id="rId31" Type="http://schemas.openxmlformats.org/officeDocument/2006/relationships/tags" Target="../tags/tag106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9.xml"/><Relationship Id="rId22" Type="http://schemas.openxmlformats.org/officeDocument/2006/relationships/tags" Target="../tags/tag97.xml"/><Relationship Id="rId27" Type="http://schemas.openxmlformats.org/officeDocument/2006/relationships/tags" Target="../tags/tag102.xml"/><Relationship Id="rId30" Type="http://schemas.openxmlformats.org/officeDocument/2006/relationships/tags" Target="../tags/tag105.xml"/><Relationship Id="rId35" Type="http://schemas.openxmlformats.org/officeDocument/2006/relationships/tags" Target="../tags/tag110.xml"/><Relationship Id="rId4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26" Type="http://schemas.openxmlformats.org/officeDocument/2006/relationships/tags" Target="../tags/tag142.xml"/><Relationship Id="rId39" Type="http://schemas.openxmlformats.org/officeDocument/2006/relationships/tags" Target="../tags/tag155.xml"/><Relationship Id="rId3" Type="http://schemas.openxmlformats.org/officeDocument/2006/relationships/tags" Target="../tags/tag119.xml"/><Relationship Id="rId21" Type="http://schemas.openxmlformats.org/officeDocument/2006/relationships/tags" Target="../tags/tag137.xml"/><Relationship Id="rId34" Type="http://schemas.openxmlformats.org/officeDocument/2006/relationships/tags" Target="../tags/tag150.xml"/><Relationship Id="rId42" Type="http://schemas.openxmlformats.org/officeDocument/2006/relationships/tags" Target="../tags/tag158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tags" Target="../tags/tag141.xml"/><Relationship Id="rId33" Type="http://schemas.openxmlformats.org/officeDocument/2006/relationships/tags" Target="../tags/tag149.xml"/><Relationship Id="rId38" Type="http://schemas.openxmlformats.org/officeDocument/2006/relationships/tags" Target="../tags/tag154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29" Type="http://schemas.openxmlformats.org/officeDocument/2006/relationships/tags" Target="../tags/tag145.xml"/><Relationship Id="rId41" Type="http://schemas.openxmlformats.org/officeDocument/2006/relationships/tags" Target="../tags/tag157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32" Type="http://schemas.openxmlformats.org/officeDocument/2006/relationships/tags" Target="../tags/tag148.xml"/><Relationship Id="rId37" Type="http://schemas.openxmlformats.org/officeDocument/2006/relationships/tags" Target="../tags/tag153.xml"/><Relationship Id="rId40" Type="http://schemas.openxmlformats.org/officeDocument/2006/relationships/tags" Target="../tags/tag156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28" Type="http://schemas.openxmlformats.org/officeDocument/2006/relationships/tags" Target="../tags/tag144.xml"/><Relationship Id="rId36" Type="http://schemas.openxmlformats.org/officeDocument/2006/relationships/tags" Target="../tags/tag152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31" Type="http://schemas.openxmlformats.org/officeDocument/2006/relationships/tags" Target="../tags/tag147.xml"/><Relationship Id="rId44" Type="http://schemas.openxmlformats.org/officeDocument/2006/relationships/notesSlide" Target="../notesSlides/notesSlide9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tags" Target="../tags/tag138.xml"/><Relationship Id="rId27" Type="http://schemas.openxmlformats.org/officeDocument/2006/relationships/tags" Target="../tags/tag143.xml"/><Relationship Id="rId30" Type="http://schemas.openxmlformats.org/officeDocument/2006/relationships/tags" Target="../tags/tag146.xml"/><Relationship Id="rId35" Type="http://schemas.openxmlformats.org/officeDocument/2006/relationships/tags" Target="../tags/tag151.xml"/><Relationship Id="rId4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Autumn 2015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Lecture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Run BFS</a:t>
            </a:r>
          </a:p>
          <a:p>
            <a:r>
              <a:rPr lang="en-US" altLang="en-US" smtClean="0"/>
              <a:t>Color odd layers red, even layers blue</a:t>
            </a:r>
          </a:p>
          <a:p>
            <a:r>
              <a:rPr lang="en-US" altLang="en-US" smtClean="0"/>
              <a:t>If no edges between the same layer, the graph is bipartite</a:t>
            </a:r>
          </a:p>
          <a:p>
            <a:r>
              <a:rPr lang="en-US" altLang="en-US" smtClean="0"/>
              <a:t>If edge between two vertices of the same layer, then there is an odd cycle, and the graph is not bipartite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Theorem: A graph is bipartite if and only if it has no odd cycles</a:t>
            </a:r>
          </a:p>
        </p:txBody>
      </p:sp>
      <p:sp>
        <p:nvSpPr>
          <p:cNvPr id="1229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18288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has an odd cycle it is not bipartite</a:t>
            </a:r>
          </a:p>
        </p:txBody>
      </p:sp>
      <p:sp>
        <p:nvSpPr>
          <p:cNvPr id="12292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3434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does not have an odd cycle, it is bipartite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 smtClean="0"/>
              <a:t>If a graph contains an odd cycle, it is not bipartite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89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3429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81200" y="3048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95600" y="3124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810000" y="3733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9718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9050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371600" y="4191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a BFS tree has an </a:t>
            </a:r>
            <a:r>
              <a:rPr lang="en-US" altLang="en-US" i="1" smtClean="0">
                <a:solidFill>
                  <a:srgbClr val="FF0000"/>
                </a:solidFill>
              </a:rPr>
              <a:t>intra-level edge</a:t>
            </a:r>
            <a:r>
              <a:rPr lang="en-US" altLang="en-US" smtClean="0"/>
              <a:t>, then the graph has an odd length cycle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7912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Intra-level edge: both end points are in the same level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a graph has no odd length cycles, then it is bipartite</a:t>
            </a:r>
          </a:p>
        </p:txBody>
      </p:sp>
      <p:sp>
        <p:nvSpPr>
          <p:cNvPr id="1536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2743200"/>
            <a:ext cx="31242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odd length cycles implies no intra-level edges</a:t>
            </a:r>
          </a:p>
        </p:txBody>
      </p:sp>
      <p:sp>
        <p:nvSpPr>
          <p:cNvPr id="1536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191000"/>
            <a:ext cx="297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intra-level edges implies two colorability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 smtClean="0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6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</a:t>
            </a:r>
            <a:r>
              <a:rPr lang="en-US" altLang="en-US" dirty="0" err="1" smtClean="0"/>
              <a:t>Dequeue</a:t>
            </a:r>
            <a:r>
              <a:rPr lang="en-US" altLang="en-US" dirty="0" smtClean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</a:t>
            </a:r>
            <a:r>
              <a:rPr lang="en-US" altLang="en-US" dirty="0" err="1" smtClean="0"/>
              <a:t>Enqueue</a:t>
            </a:r>
            <a:r>
              <a:rPr lang="en-US" altLang="en-US" dirty="0" smtClean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	</a:t>
            </a:r>
            <a:r>
              <a:rPr lang="en-US" altLang="en-US" dirty="0"/>
              <a:t>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 </a:t>
            </a:r>
            <a:endParaRPr lang="en-US" altLang="en-US" dirty="0"/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10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115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 smtClean="0"/>
              <a:t>Each edge goes between vertices on the same branch</a:t>
            </a:r>
          </a:p>
          <a:p>
            <a:r>
              <a:rPr lang="en-US" altLang="en-US" smtClean="0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Connected Components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smtClean="0"/>
              <a:t>Undirected Graphs</a:t>
            </a:r>
          </a:p>
        </p:txBody>
      </p:sp>
      <p:sp>
        <p:nvSpPr>
          <p:cNvPr id="163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2" name="Oval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3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3200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6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7" name="Oval 6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8" name="Oval 6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9" name="Oval 6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0" name="Oval 6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2000" y="6248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1" name="Line 6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6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7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7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7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7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7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934200" y="64008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7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534400" y="5715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7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7086600" y="5638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7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1" name="Oval 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2" name="Oval 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3" name="Oval 12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4" name="Oval 6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5" name="Oval 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6" name="Oval 4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Reading</a:t>
            </a:r>
          </a:p>
          <a:p>
            <a:pPr lvl="1"/>
            <a:r>
              <a:rPr lang="en-US" altLang="en-US" dirty="0" smtClean="0"/>
              <a:t>Chapter 3 (Mostly review)</a:t>
            </a:r>
          </a:p>
          <a:p>
            <a:pPr lvl="1"/>
            <a:r>
              <a:rPr lang="en-US" altLang="en-US" dirty="0" smtClean="0"/>
              <a:t>Start on Chapter 4</a:t>
            </a:r>
          </a:p>
          <a:p>
            <a:r>
              <a:rPr lang="en-US" altLang="en-US" dirty="0" smtClean="0"/>
              <a:t>Richard Anderson – No office hour today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Computing Connected Components in O(n+m)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altLang="en-US" smtClean="0"/>
              <a:t>A search algorithm from a vertex v can find all vertices in v’s component</a:t>
            </a:r>
          </a:p>
          <a:p>
            <a:r>
              <a:rPr lang="en-US" altLang="en-US" smtClean="0"/>
              <a:t>While there is an unvisited vertex v, search from v to find a new component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Directed Graphs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Strongly Connected Component is a subset of the vertices with paths between every pair of vertices.</a:t>
            </a:r>
          </a:p>
        </p:txBody>
      </p:sp>
      <p:sp>
        <p:nvSpPr>
          <p:cNvPr id="1843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8194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766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8194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148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8194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386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1910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6388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41910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486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342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705600" y="3352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162800" y="3276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6705600" y="3505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6705600" y="4114800"/>
            <a:ext cx="990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848600" y="3581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4191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Identify the Strongly Connected Components</a:t>
            </a:r>
          </a:p>
        </p:txBody>
      </p:sp>
      <p:sp>
        <p:nvSpPr>
          <p:cNvPr id="19524" name="Content Placeholder 68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945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0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1" name="Oval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2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4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5" name="Oval 4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6" name="Oval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7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8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7467600" y="3276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9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0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2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3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4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5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6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4676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7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5715000" y="54864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0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1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3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6934200" y="5334000"/>
            <a:ext cx="609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4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72400" y="5181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7086600" y="5257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6" name="Oval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17" name="Oval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18" name="Line 6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9" name="Line 64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Line 65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>
            <a:off x="81534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2" name="Text Box 67" hidden="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800600" y="1295400"/>
            <a:ext cx="3886200" cy="660400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There is an O(n+m) algorithm that we will not be covering</a:t>
            </a:r>
          </a:p>
        </p:txBody>
      </p:sp>
      <p:sp>
        <p:nvSpPr>
          <p:cNvPr id="19523" name="Line 6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Strongly connected components can be found in O(n+m) time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altLang="en-US" sz="2800" smtClean="0"/>
              <a:t>But it’s tricky!</a:t>
            </a:r>
          </a:p>
          <a:p>
            <a:r>
              <a:rPr lang="en-US" altLang="en-US" sz="2800" smtClean="0"/>
              <a:t>Simpler problem: given a vertex v, compute the vertices in v’s scc in O(n+m) time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altLang="en-US" smtClean="0"/>
              <a:t>Given a set of tasks with precedence constraints, find a linear order of the tasks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142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143</a:t>
            </a:r>
          </a:p>
        </p:txBody>
      </p:sp>
      <p:sp>
        <p:nvSpPr>
          <p:cNvPr id="2151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311</a:t>
            </a:r>
            <a:endParaRPr lang="en-US" altLang="en-US" dirty="0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341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814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351</a:t>
            </a:r>
            <a:endParaRPr lang="en-US" altLang="en-US" dirty="0"/>
          </a:p>
        </p:txBody>
      </p:sp>
      <p:sp>
        <p:nvSpPr>
          <p:cNvPr id="2151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419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333</a:t>
            </a:r>
            <a:endParaRPr lang="en-US" altLang="en-US" dirty="0"/>
          </a:p>
        </p:txBody>
      </p:sp>
      <p:sp>
        <p:nvSpPr>
          <p:cNvPr id="2151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332</a:t>
            </a:r>
            <a:endParaRPr lang="en-US" altLang="en-US" dirty="0"/>
          </a:p>
        </p:txBody>
      </p:sp>
      <p:sp>
        <p:nvSpPr>
          <p:cNvPr id="2151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312</a:t>
            </a:r>
            <a:endParaRPr lang="en-US" altLang="en-US" dirty="0"/>
          </a:p>
        </p:txBody>
      </p:sp>
      <p:sp>
        <p:nvSpPr>
          <p:cNvPr id="2151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431</a:t>
            </a:r>
            <a:endParaRPr lang="en-US" altLang="en-US" dirty="0"/>
          </a:p>
        </p:txBody>
      </p:sp>
      <p:sp>
        <p:nvSpPr>
          <p:cNvPr id="2151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421</a:t>
            </a:r>
            <a:endParaRPr lang="en-US" altLang="en-US" dirty="0"/>
          </a:p>
        </p:txBody>
      </p:sp>
      <p:sp>
        <p:nvSpPr>
          <p:cNvPr id="2151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451</a:t>
            </a:r>
            <a:endParaRPr lang="en-US" altLang="en-US" dirty="0"/>
          </a:p>
        </p:txBody>
      </p:sp>
      <p:sp>
        <p:nvSpPr>
          <p:cNvPr id="2151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447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667000" y="3886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3124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67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2672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672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91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715000" y="3886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7912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91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56388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Find a topological order for the following graph</a:t>
            </a:r>
          </a:p>
        </p:txBody>
      </p:sp>
      <p:sp>
        <p:nvSpPr>
          <p:cNvPr id="2253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253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4419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253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253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2819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253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3886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2536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4953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253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4648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253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3657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2539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254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2362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254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5562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254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3124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09800" y="3200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3886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724400" y="4648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629400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038600" y="3657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638800" y="3733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2578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81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362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514600" y="4114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48200" y="4876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181600" y="39624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410200" y="502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715000" y="2895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934200" y="2971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If a graph has a cycle, there is no topological sort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smtClean="0"/>
              <a:t>Consider the first vertex on the cycle in the topological sort</a:t>
            </a:r>
          </a:p>
          <a:p>
            <a:r>
              <a:rPr lang="en-US" altLang="en-US" sz="2800" smtClean="0"/>
              <a:t>It must have an incoming edge</a:t>
            </a:r>
          </a:p>
        </p:txBody>
      </p:sp>
      <p:sp>
        <p:nvSpPr>
          <p:cNvPr id="2355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958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355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355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355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356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356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356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5000" y="4953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5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724400" y="2362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57912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152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Lemma: If a graph is acyclic, it has a vertex with in degree 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Proof:  </a:t>
            </a:r>
          </a:p>
          <a:p>
            <a:pPr lvl="1"/>
            <a:r>
              <a:rPr lang="en-US" altLang="en-US" smtClean="0"/>
              <a:t>Pick a vertex v</a:t>
            </a:r>
            <a:r>
              <a:rPr lang="en-US" altLang="en-US" baseline="-25000" smtClean="0"/>
              <a:t>1</a:t>
            </a:r>
            <a:r>
              <a:rPr lang="en-US" altLang="en-US" smtClean="0"/>
              <a:t>, if it has in-degree 0 then done</a:t>
            </a:r>
          </a:p>
          <a:p>
            <a:pPr lvl="1"/>
            <a:r>
              <a:rPr lang="en-US" altLang="en-US" smtClean="0"/>
              <a:t>If not, let (v</a:t>
            </a:r>
            <a:r>
              <a:rPr lang="en-US" altLang="en-US" baseline="-25000" smtClean="0"/>
              <a:t>2</a:t>
            </a:r>
            <a:r>
              <a:rPr lang="en-US" altLang="en-US" smtClean="0"/>
              <a:t>, v</a:t>
            </a:r>
            <a:r>
              <a:rPr lang="en-US" altLang="en-US" baseline="-25000" smtClean="0"/>
              <a:t>1</a:t>
            </a:r>
            <a:r>
              <a:rPr lang="en-US" altLang="en-US" smtClean="0"/>
              <a:t>) be an edge, if v</a:t>
            </a:r>
            <a:r>
              <a:rPr lang="en-US" altLang="en-US" baseline="-25000" smtClean="0"/>
              <a:t>2</a:t>
            </a:r>
            <a:r>
              <a:rPr lang="en-US" altLang="en-US" smtClean="0"/>
              <a:t> has in-degree 0 then done</a:t>
            </a:r>
          </a:p>
          <a:p>
            <a:pPr lvl="1"/>
            <a:r>
              <a:rPr lang="en-US" altLang="en-US" smtClean="0"/>
              <a:t>If not, let (v</a:t>
            </a:r>
            <a:r>
              <a:rPr lang="en-US" altLang="en-US" baseline="-25000" smtClean="0"/>
              <a:t>3</a:t>
            </a:r>
            <a:r>
              <a:rPr lang="en-US" altLang="en-US" smtClean="0"/>
              <a:t>, v</a:t>
            </a:r>
            <a:r>
              <a:rPr lang="en-US" altLang="en-US" baseline="-25000" smtClean="0"/>
              <a:t>2</a:t>
            </a:r>
            <a:r>
              <a:rPr lang="en-US" altLang="en-US" smtClean="0"/>
              <a:t>) be an edge . . .</a:t>
            </a:r>
          </a:p>
          <a:p>
            <a:pPr lvl="1"/>
            <a:r>
              <a:rPr lang="en-US" altLang="en-US" smtClean="0"/>
              <a:t>If this process continues for more than n steps, we have a repeated vertex, so we have a cycle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248400" y="4419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Details for O(n+m) implementation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Maintain a list of vertices of in-degree 0</a:t>
            </a:r>
          </a:p>
          <a:p>
            <a:r>
              <a:rPr lang="en-US" altLang="en-US" smtClean="0"/>
              <a:t>Each vertex keeps track of its in-degree</a:t>
            </a:r>
          </a:p>
          <a:p>
            <a:r>
              <a:rPr lang="en-US" altLang="en-US" smtClean="0"/>
              <a:t>Update in-degrees and list when edges are removed</a:t>
            </a:r>
          </a:p>
          <a:p>
            <a:r>
              <a:rPr lang="en-US" altLang="en-US" smtClean="0"/>
              <a:t>m edge removals at O(1) cost each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V – vertices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 – edges 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Self loops</a:t>
            </a:r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Path:  v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, …, </a:t>
            </a:r>
            <a:r>
              <a:rPr lang="en-US" altLang="en-US" sz="2800" dirty="0" err="1" smtClean="0"/>
              <a:t>v</a:t>
            </a:r>
            <a:r>
              <a:rPr lang="en-US" altLang="en-US" sz="2800" baseline="-25000" dirty="0" err="1" smtClean="0"/>
              <a:t>k</a:t>
            </a:r>
            <a:r>
              <a:rPr lang="en-US" altLang="en-US" sz="2800" dirty="0" smtClean="0"/>
              <a:t>, with (v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i+1</a:t>
            </a:r>
            <a:r>
              <a:rPr lang="en-US" altLang="en-US" sz="2800" dirty="0" smtClean="0"/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</a:t>
            </a:r>
            <a:r>
              <a:rPr lang="en-US" altLang="en-US" sz="2400" dirty="0" smtClean="0"/>
              <a:t>Cycle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N(v)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Distance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Directed (strong connectivity)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Unrooted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 smtClean="0"/>
              <a:t>Find a path from s to t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{s</a:t>
            </a:r>
            <a:r>
              <a:rPr lang="en-US" altLang="en-US" dirty="0" smtClean="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while S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u = Select(S)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visit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v is unvisited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Add(S, v)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</a:t>
            </a:r>
            <a:r>
              <a:rPr lang="en-US" altLang="en-US" dirty="0" err="1" smtClean="0"/>
              <a:t>Pred</a:t>
            </a:r>
            <a:r>
              <a:rPr lang="en-US" altLang="en-US" dirty="0" smtClean="0"/>
              <a:t>[v] = u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if (v = t) then path found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Explore vertices in layers</a:t>
            </a:r>
          </a:p>
          <a:p>
            <a:pPr lvl="1"/>
            <a:r>
              <a:rPr lang="en-US" altLang="en-US" smtClean="0"/>
              <a:t>s in layer 1</a:t>
            </a:r>
          </a:p>
          <a:p>
            <a:pPr lvl="1"/>
            <a:r>
              <a:rPr lang="en-US" altLang="en-US" smtClean="0"/>
              <a:t>Neighbors of s in layer 2</a:t>
            </a:r>
          </a:p>
          <a:p>
            <a:pPr lvl="1"/>
            <a:r>
              <a:rPr lang="en-US" altLang="en-US" smtClean="0"/>
              <a:t>Neighbors of layer 2 in layer 3 . . .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Key observation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81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81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81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81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82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82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820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82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Bipartite Graphs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graph V is bipartite if V can be partitioned into V</a:t>
            </a:r>
            <a:r>
              <a:rPr lang="en-US" altLang="en-US" baseline="-25000" smtClean="0"/>
              <a:t>1</a:t>
            </a:r>
            <a:r>
              <a:rPr lang="en-US" altLang="en-US" smtClean="0"/>
              <a:t>, V</a:t>
            </a:r>
            <a:r>
              <a:rPr lang="en-US" altLang="en-US" baseline="-25000" smtClean="0"/>
              <a:t>2</a:t>
            </a:r>
            <a:r>
              <a:rPr lang="en-US" altLang="en-US" smtClean="0"/>
              <a:t> such that all edges go between V</a:t>
            </a:r>
            <a:r>
              <a:rPr lang="en-US" altLang="en-US" baseline="-25000" smtClean="0"/>
              <a:t>1</a:t>
            </a:r>
            <a:r>
              <a:rPr lang="en-US" altLang="en-US" smtClean="0"/>
              <a:t> and V</a:t>
            </a:r>
            <a:r>
              <a:rPr lang="en-US" altLang="en-US" baseline="-25000" smtClean="0"/>
              <a:t>2</a:t>
            </a:r>
          </a:p>
          <a:p>
            <a:r>
              <a:rPr lang="en-US" altLang="en-US" smtClean="0"/>
              <a:t>A graph is bipartite if it can be two colored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533400" y="4876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52800" y="5410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3528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45720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486400" y="4724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57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334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" y="4343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mtClean="0"/>
              <a:t>Can this graph be two colored?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718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4267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2057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676400" y="2971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3429000"/>
            <a:ext cx="3810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2098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2514600"/>
            <a:ext cx="6096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590800" y="31242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2438400"/>
            <a:ext cx="60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505200" y="2590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33528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124200" y="2971800"/>
            <a:ext cx="33528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48000" y="3581400"/>
            <a:ext cx="3124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124200" y="4191000"/>
            <a:ext cx="9906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267200" y="3657600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343400" y="4343400"/>
            <a:ext cx="14478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943600" y="3657600"/>
            <a:ext cx="3048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495800" y="3505200"/>
            <a:ext cx="1676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95800" y="2819400"/>
            <a:ext cx="9906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91000" y="2514600"/>
            <a:ext cx="12954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2133600"/>
            <a:ext cx="2133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715000" y="2743200"/>
            <a:ext cx="6858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91400" y="1905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629400" y="2819400"/>
            <a:ext cx="533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553200" y="2057400"/>
            <a:ext cx="8382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315200" y="2133600"/>
            <a:ext cx="2286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2819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477000" y="22860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2438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52800" y="3200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895600" y="40386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</TotalTime>
  <Words>839</Words>
  <Application>Microsoft Office PowerPoint</Application>
  <PresentationFormat>On-screen Show (4:3)</PresentationFormat>
  <Paragraphs>232</Paragraphs>
  <Slides>29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CSE 421 Algorithms</vt:lpstr>
      <vt:lpstr>Announcements</vt:lpstr>
      <vt:lpstr>Graph Theory</vt:lpstr>
      <vt:lpstr>Definitions</vt:lpstr>
      <vt:lpstr>Graph search</vt:lpstr>
      <vt:lpstr>Breadth first search</vt:lpstr>
      <vt:lpstr>Key observation</vt:lpstr>
      <vt:lpstr>Bipartite Graphs</vt:lpstr>
      <vt:lpstr>Can this graph be two colored?</vt:lpstr>
      <vt:lpstr>Algorithm</vt:lpstr>
      <vt:lpstr>Theorem: A graph is bipartite if and only if it has no odd cycles</vt:lpstr>
      <vt:lpstr>Lemma 1</vt:lpstr>
      <vt:lpstr>Lemma 2</vt:lpstr>
      <vt:lpstr>Lemma 3</vt:lpstr>
      <vt:lpstr>Graph Search</vt:lpstr>
      <vt:lpstr>Graph search</vt:lpstr>
      <vt:lpstr>Breadth First Search</vt:lpstr>
      <vt:lpstr>Depth First Search</vt:lpstr>
      <vt:lpstr>Connected Components</vt:lpstr>
      <vt:lpstr>Computing Connected Components in O(n+m) time</vt:lpstr>
      <vt:lpstr>Directed Graphs</vt:lpstr>
      <vt:lpstr>Identify the Strongly Connected Components</vt:lpstr>
      <vt:lpstr>Strongly connected components can be found in O(n+m) time</vt:lpstr>
      <vt:lpstr>Topological Sort</vt:lpstr>
      <vt:lpstr>Find a topological order for the following graph</vt:lpstr>
      <vt:lpstr>If a graph has a cycle, there is no topological sort</vt:lpstr>
      <vt:lpstr>Lemma: If a graph is acyclic, it has a vertex with in degree 0</vt:lpstr>
      <vt:lpstr>Topological Sort Algorithm</vt:lpstr>
      <vt:lpstr>Details for O(n+m) 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113</cp:revision>
  <dcterms:created xsi:type="dcterms:W3CDTF">1601-01-01T00:00:00Z</dcterms:created>
  <dcterms:modified xsi:type="dcterms:W3CDTF">2015-10-09T00:39:45Z</dcterms:modified>
</cp:coreProperties>
</file>