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9" r:id="rId3"/>
    <p:sldId id="293" r:id="rId4"/>
    <p:sldId id="303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</p:sldIdLst>
  <p:sldSz cx="9144000" cy="6858000" type="screen4x3"/>
  <p:notesSz cx="7315200" cy="96012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E66465-F87C-4AD4-930F-43902CD9D5A9}" v="22" dt="2023-02-06T02:24:07.1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CAE66465-F87C-4AD4-930F-43902CD9D5A9}"/>
    <pc:docChg chg="custSel addSld modSld">
      <pc:chgData name="Richard Anderson" userId="4654cc452026b74c" providerId="LiveId" clId="{CAE66465-F87C-4AD4-930F-43902CD9D5A9}" dt="2023-02-06T02:24:07.188" v="26" actId="14100"/>
      <pc:docMkLst>
        <pc:docMk/>
      </pc:docMkLst>
      <pc:sldChg chg="addSp delSp modSp new mod modClrScheme chgLayout">
        <pc:chgData name="Richard Anderson" userId="4654cc452026b74c" providerId="LiveId" clId="{CAE66465-F87C-4AD4-930F-43902CD9D5A9}" dt="2023-02-06T02:16:58.845" v="4" actId="14100"/>
        <pc:sldMkLst>
          <pc:docMk/>
          <pc:sldMk cId="1718215579" sldId="335"/>
        </pc:sldMkLst>
        <pc:spChg chg="del mod ord">
          <ac:chgData name="Richard Anderson" userId="4654cc452026b74c" providerId="LiveId" clId="{CAE66465-F87C-4AD4-930F-43902CD9D5A9}" dt="2023-02-06T02:16:23.816" v="1" actId="700"/>
          <ac:spMkLst>
            <pc:docMk/>
            <pc:sldMk cId="1718215579" sldId="335"/>
            <ac:spMk id="2" creationId="{A7092DE4-6A95-5AAF-874A-8C0CE95598AB}"/>
          </ac:spMkLst>
        </pc:spChg>
        <pc:spChg chg="del">
          <ac:chgData name="Richard Anderson" userId="4654cc452026b74c" providerId="LiveId" clId="{CAE66465-F87C-4AD4-930F-43902CD9D5A9}" dt="2023-02-06T02:16:23.816" v="1" actId="700"/>
          <ac:spMkLst>
            <pc:docMk/>
            <pc:sldMk cId="1718215579" sldId="335"/>
            <ac:spMk id="3" creationId="{437FC2F4-C198-E4B3-13CE-5684487D1170}"/>
          </ac:spMkLst>
        </pc:spChg>
        <pc:spChg chg="del">
          <ac:chgData name="Richard Anderson" userId="4654cc452026b74c" providerId="LiveId" clId="{CAE66465-F87C-4AD4-930F-43902CD9D5A9}" dt="2023-02-06T02:16:23.816" v="1" actId="700"/>
          <ac:spMkLst>
            <pc:docMk/>
            <pc:sldMk cId="1718215579" sldId="335"/>
            <ac:spMk id="4" creationId="{44F6B2D9-E730-FFC2-46B2-45357720B966}"/>
          </ac:spMkLst>
        </pc:spChg>
        <pc:spChg chg="mod ord">
          <ac:chgData name="Richard Anderson" userId="4654cc452026b74c" providerId="LiveId" clId="{CAE66465-F87C-4AD4-930F-43902CD9D5A9}" dt="2023-02-06T02:16:23.816" v="1" actId="700"/>
          <ac:spMkLst>
            <pc:docMk/>
            <pc:sldMk cId="1718215579" sldId="335"/>
            <ac:spMk id="5" creationId="{E5F9646C-FCA5-BF7D-9C5E-F98EBA8C6E55}"/>
          </ac:spMkLst>
        </pc:spChg>
        <pc:spChg chg="mod ord">
          <ac:chgData name="Richard Anderson" userId="4654cc452026b74c" providerId="LiveId" clId="{CAE66465-F87C-4AD4-930F-43902CD9D5A9}" dt="2023-02-06T02:16:23.816" v="1" actId="700"/>
          <ac:spMkLst>
            <pc:docMk/>
            <pc:sldMk cId="1718215579" sldId="335"/>
            <ac:spMk id="6" creationId="{C48B2C90-0B42-5E92-6634-24133F295C88}"/>
          </ac:spMkLst>
        </pc:spChg>
        <pc:spChg chg="mod ord">
          <ac:chgData name="Richard Anderson" userId="4654cc452026b74c" providerId="LiveId" clId="{CAE66465-F87C-4AD4-930F-43902CD9D5A9}" dt="2023-02-06T02:16:23.816" v="1" actId="700"/>
          <ac:spMkLst>
            <pc:docMk/>
            <pc:sldMk cId="1718215579" sldId="335"/>
            <ac:spMk id="7" creationId="{A07A1804-1D7C-A1CF-133F-4B1C2DEE5DFA}"/>
          </ac:spMkLst>
        </pc:spChg>
        <pc:spChg chg="add mod ord">
          <ac:chgData name="Richard Anderson" userId="4654cc452026b74c" providerId="LiveId" clId="{CAE66465-F87C-4AD4-930F-43902CD9D5A9}" dt="2023-02-06T02:16:23.816" v="1" actId="700"/>
          <ac:spMkLst>
            <pc:docMk/>
            <pc:sldMk cId="1718215579" sldId="335"/>
            <ac:spMk id="8" creationId="{D20C6789-75A3-4D26-FEF7-BDF9C5878771}"/>
          </ac:spMkLst>
        </pc:spChg>
        <pc:picChg chg="add mod">
          <ac:chgData name="Richard Anderson" userId="4654cc452026b74c" providerId="LiveId" clId="{CAE66465-F87C-4AD4-930F-43902CD9D5A9}" dt="2023-02-06T02:16:58.845" v="4" actId="14100"/>
          <ac:picMkLst>
            <pc:docMk/>
            <pc:sldMk cId="1718215579" sldId="335"/>
            <ac:picMk id="10" creationId="{75C08ED9-A0F9-ACCE-1038-35279CC6F978}"/>
          </ac:picMkLst>
        </pc:picChg>
      </pc:sldChg>
      <pc:sldChg chg="addSp modSp new mod">
        <pc:chgData name="Richard Anderson" userId="4654cc452026b74c" providerId="LiveId" clId="{CAE66465-F87C-4AD4-930F-43902CD9D5A9}" dt="2023-02-06T02:18:09.408" v="9" actId="14100"/>
        <pc:sldMkLst>
          <pc:docMk/>
          <pc:sldMk cId="997354191" sldId="336"/>
        </pc:sldMkLst>
        <pc:picChg chg="add mod">
          <ac:chgData name="Richard Anderson" userId="4654cc452026b74c" providerId="LiveId" clId="{CAE66465-F87C-4AD4-930F-43902CD9D5A9}" dt="2023-02-06T02:18:09.408" v="9" actId="14100"/>
          <ac:picMkLst>
            <pc:docMk/>
            <pc:sldMk cId="997354191" sldId="336"/>
            <ac:picMk id="7" creationId="{3387B18D-3EDE-AACF-2D79-E43E04D395B5}"/>
          </ac:picMkLst>
        </pc:picChg>
      </pc:sldChg>
      <pc:sldChg chg="addSp delSp modSp new mod modClrScheme chgLayout">
        <pc:chgData name="Richard Anderson" userId="4654cc452026b74c" providerId="LiveId" clId="{CAE66465-F87C-4AD4-930F-43902CD9D5A9}" dt="2023-02-06T02:19:16.027" v="16" actId="14100"/>
        <pc:sldMkLst>
          <pc:docMk/>
          <pc:sldMk cId="4242513394" sldId="337"/>
        </pc:sldMkLst>
        <pc:spChg chg="del">
          <ac:chgData name="Richard Anderson" userId="4654cc452026b74c" providerId="LiveId" clId="{CAE66465-F87C-4AD4-930F-43902CD9D5A9}" dt="2023-02-06T02:18:21.876" v="11" actId="700"/>
          <ac:spMkLst>
            <pc:docMk/>
            <pc:sldMk cId="4242513394" sldId="337"/>
            <ac:spMk id="2" creationId="{C4FEF26D-CEFF-62B7-6971-3003A8B9D035}"/>
          </ac:spMkLst>
        </pc:spChg>
        <pc:spChg chg="mod ord">
          <ac:chgData name="Richard Anderson" userId="4654cc452026b74c" providerId="LiveId" clId="{CAE66465-F87C-4AD4-930F-43902CD9D5A9}" dt="2023-02-06T02:18:21.876" v="11" actId="700"/>
          <ac:spMkLst>
            <pc:docMk/>
            <pc:sldMk cId="4242513394" sldId="337"/>
            <ac:spMk id="3" creationId="{49CF9CFD-A7BC-7780-8432-3DBD4FAF571A}"/>
          </ac:spMkLst>
        </pc:spChg>
        <pc:spChg chg="mod ord">
          <ac:chgData name="Richard Anderson" userId="4654cc452026b74c" providerId="LiveId" clId="{CAE66465-F87C-4AD4-930F-43902CD9D5A9}" dt="2023-02-06T02:18:21.876" v="11" actId="700"/>
          <ac:spMkLst>
            <pc:docMk/>
            <pc:sldMk cId="4242513394" sldId="337"/>
            <ac:spMk id="4" creationId="{D06CE334-6FAD-B234-AF96-243EDFCEBF02}"/>
          </ac:spMkLst>
        </pc:spChg>
        <pc:spChg chg="mod ord">
          <ac:chgData name="Richard Anderson" userId="4654cc452026b74c" providerId="LiveId" clId="{CAE66465-F87C-4AD4-930F-43902CD9D5A9}" dt="2023-02-06T02:18:21.876" v="11" actId="700"/>
          <ac:spMkLst>
            <pc:docMk/>
            <pc:sldMk cId="4242513394" sldId="337"/>
            <ac:spMk id="5" creationId="{1B986416-40CD-943A-4B4E-7D6CEE94648F}"/>
          </ac:spMkLst>
        </pc:spChg>
        <pc:picChg chg="add mod">
          <ac:chgData name="Richard Anderson" userId="4654cc452026b74c" providerId="LiveId" clId="{CAE66465-F87C-4AD4-930F-43902CD9D5A9}" dt="2023-02-06T02:19:16.027" v="16" actId="14100"/>
          <ac:picMkLst>
            <pc:docMk/>
            <pc:sldMk cId="4242513394" sldId="337"/>
            <ac:picMk id="7" creationId="{ADAA36E8-BBF0-CA7C-8E9A-BA20EC66B9D7}"/>
          </ac:picMkLst>
        </pc:picChg>
      </pc:sldChg>
      <pc:sldChg chg="addSp modSp new mod">
        <pc:chgData name="Richard Anderson" userId="4654cc452026b74c" providerId="LiveId" clId="{CAE66465-F87C-4AD4-930F-43902CD9D5A9}" dt="2023-02-06T02:21:59.076" v="21" actId="14100"/>
        <pc:sldMkLst>
          <pc:docMk/>
          <pc:sldMk cId="684214358" sldId="338"/>
        </pc:sldMkLst>
        <pc:picChg chg="add mod">
          <ac:chgData name="Richard Anderson" userId="4654cc452026b74c" providerId="LiveId" clId="{CAE66465-F87C-4AD4-930F-43902CD9D5A9}" dt="2023-02-06T02:21:59.076" v="21" actId="14100"/>
          <ac:picMkLst>
            <pc:docMk/>
            <pc:sldMk cId="684214358" sldId="338"/>
            <ac:picMk id="6" creationId="{42B59A2B-DED2-83AE-303F-AAC9F2876D3F}"/>
          </ac:picMkLst>
        </pc:picChg>
      </pc:sldChg>
      <pc:sldChg chg="addSp modSp new mod">
        <pc:chgData name="Richard Anderson" userId="4654cc452026b74c" providerId="LiveId" clId="{CAE66465-F87C-4AD4-930F-43902CD9D5A9}" dt="2023-02-06T02:24:07.188" v="26" actId="14100"/>
        <pc:sldMkLst>
          <pc:docMk/>
          <pc:sldMk cId="2202789385" sldId="339"/>
        </pc:sldMkLst>
        <pc:picChg chg="add mod">
          <ac:chgData name="Richard Anderson" userId="4654cc452026b74c" providerId="LiveId" clId="{CAE66465-F87C-4AD4-930F-43902CD9D5A9}" dt="2023-02-06T02:24:07.188" v="26" actId="14100"/>
          <ac:picMkLst>
            <pc:docMk/>
            <pc:sldMk cId="2202789385" sldId="339"/>
            <ac:picMk id="6" creationId="{FBBF8216-0996-72FE-6235-D95B89FE1BD5}"/>
          </ac:picMkLst>
        </pc:picChg>
      </pc:sldChg>
    </pc:docChg>
  </pc:docChgLst>
  <pc:docChgLst>
    <pc:chgData name="Richard Anderson" userId="4654cc452026b74c" providerId="LiveId" clId="{1273801E-CAAC-448C-B40F-BB1F7D3461B3}"/>
    <pc:docChg chg="custSel delSld modSld">
      <pc:chgData name="Richard Anderson" userId="4654cc452026b74c" providerId="LiveId" clId="{1273801E-CAAC-448C-B40F-BB1F7D3461B3}" dt="2020-10-26T03:05:25.388" v="202" actId="2696"/>
      <pc:docMkLst>
        <pc:docMk/>
      </pc:docMkLst>
      <pc:sldChg chg="addSp modSp mod">
        <pc:chgData name="Richard Anderson" userId="4654cc452026b74c" providerId="LiveId" clId="{1273801E-CAAC-448C-B40F-BB1F7D3461B3}" dt="2020-10-25T23:05:34.846" v="70" actId="14100"/>
        <pc:sldMkLst>
          <pc:docMk/>
          <pc:sldMk cId="0" sldId="256"/>
        </pc:sldMkLst>
        <pc:spChg chg="mod">
          <ac:chgData name="Richard Anderson" userId="4654cc452026b74c" providerId="LiveId" clId="{1273801E-CAAC-448C-B40F-BB1F7D3461B3}" dt="2020-10-25T23:00:43.636" v="53" actId="20577"/>
          <ac:spMkLst>
            <pc:docMk/>
            <pc:sldMk cId="0" sldId="256"/>
            <ac:spMk id="2051" creationId="{00000000-0000-0000-0000-000000000000}"/>
          </ac:spMkLst>
        </pc:spChg>
        <pc:picChg chg="mod">
          <ac:chgData name="Richard Anderson" userId="4654cc452026b74c" providerId="LiveId" clId="{1273801E-CAAC-448C-B40F-BB1F7D3461B3}" dt="2020-10-25T23:01:05.398" v="67" actId="1076"/>
          <ac:picMkLst>
            <pc:docMk/>
            <pc:sldMk cId="0" sldId="256"/>
            <ac:picMk id="4" creationId="{00000000-0000-0000-0000-000000000000}"/>
          </ac:picMkLst>
        </pc:picChg>
        <pc:picChg chg="add mod">
          <ac:chgData name="Richard Anderson" userId="4654cc452026b74c" providerId="LiveId" clId="{1273801E-CAAC-448C-B40F-BB1F7D3461B3}" dt="2020-10-25T23:05:34.846" v="70" actId="14100"/>
          <ac:picMkLst>
            <pc:docMk/>
            <pc:sldMk cId="0" sldId="256"/>
            <ac:picMk id="1026" creationId="{F3AFF812-A7D6-48FA-B9C3-07E58F481D9A}"/>
          </ac:picMkLst>
        </pc:picChg>
      </pc:sldChg>
      <pc:sldChg chg="modSp mod">
        <pc:chgData name="Richard Anderson" userId="4654cc452026b74c" providerId="LiveId" clId="{1273801E-CAAC-448C-B40F-BB1F7D3461B3}" dt="2020-10-25T23:08:30.625" v="87" actId="1076"/>
        <pc:sldMkLst>
          <pc:docMk/>
          <pc:sldMk cId="0" sldId="275"/>
        </pc:sldMkLst>
        <pc:spChg chg="mod">
          <ac:chgData name="Richard Anderson" userId="4654cc452026b74c" providerId="LiveId" clId="{1273801E-CAAC-448C-B40F-BB1F7D3461B3}" dt="2020-10-25T23:08:01.669" v="85" actId="1076"/>
          <ac:spMkLst>
            <pc:docMk/>
            <pc:sldMk cId="0" sldId="275"/>
            <ac:spMk id="614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1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6T03:05:25.388" v="202" actId="2696"/>
        <pc:sldMkLst>
          <pc:docMk/>
          <pc:sldMk cId="0" sldId="276"/>
        </pc:sldMkLst>
      </pc:sldChg>
      <pc:sldChg chg="delSp modSp del mod">
        <pc:chgData name="Richard Anderson" userId="4654cc452026b74c" providerId="LiveId" clId="{1273801E-CAAC-448C-B40F-BB1F7D3461B3}" dt="2020-10-25T23:09:47.071" v="132" actId="2696"/>
        <pc:sldMkLst>
          <pc:docMk/>
          <pc:sldMk cId="0" sldId="277"/>
        </pc:sldMkLst>
        <pc:spChg chg="mod">
          <ac:chgData name="Richard Anderson" userId="4654cc452026b74c" providerId="LiveId" clId="{1273801E-CAAC-448C-B40F-BB1F7D3461B3}" dt="2020-10-25T23:09:08.936" v="126" actId="20577"/>
          <ac:spMkLst>
            <pc:docMk/>
            <pc:sldMk cId="0" sldId="277"/>
            <ac:spMk id="819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9:14.899" v="127" actId="20577"/>
          <ac:spMkLst>
            <pc:docMk/>
            <pc:sldMk cId="0" sldId="277"/>
            <ac:spMk id="8195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28.950" v="128" actId="21"/>
          <ac:spMkLst>
            <pc:docMk/>
            <pc:sldMk cId="0" sldId="277"/>
            <ac:spMk id="8196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1.079" v="129" actId="21"/>
          <ac:spMkLst>
            <pc:docMk/>
            <pc:sldMk cId="0" sldId="277"/>
            <ac:spMk id="8197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2.745" v="130" actId="21"/>
          <ac:spMkLst>
            <pc:docMk/>
            <pc:sldMk cId="0" sldId="277"/>
            <ac:spMk id="8198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4.708" v="131" actId="21"/>
          <ac:spMkLst>
            <pc:docMk/>
            <pc:sldMk cId="0" sldId="277"/>
            <ac:spMk id="819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0:00.184" v="136" actId="2696"/>
        <pc:sldMkLst>
          <pc:docMk/>
          <pc:sldMk cId="0" sldId="282"/>
        </pc:sldMkLst>
      </pc:sldChg>
      <pc:sldChg chg="addSp modSp mod">
        <pc:chgData name="Richard Anderson" userId="4654cc452026b74c" providerId="LiveId" clId="{1273801E-CAAC-448C-B40F-BB1F7D3461B3}" dt="2020-10-25T23:12:48.874" v="192" actId="1076"/>
        <pc:sldMkLst>
          <pc:docMk/>
          <pc:sldMk cId="0" sldId="283"/>
        </pc:sldMkLst>
        <pc:spChg chg="add mod">
          <ac:chgData name="Richard Anderson" userId="4654cc452026b74c" providerId="LiveId" clId="{1273801E-CAAC-448C-B40F-BB1F7D3461B3}" dt="2020-10-25T23:12:48.874" v="192" actId="1076"/>
          <ac:spMkLst>
            <pc:docMk/>
            <pc:sldMk cId="0" sldId="283"/>
            <ac:spMk id="2" creationId="{2FA183FD-6609-4EF7-A789-FAF4D1D82F02}"/>
          </ac:spMkLst>
        </pc:spChg>
        <pc:spChg chg="mod">
          <ac:chgData name="Richard Anderson" userId="4654cc452026b74c" providerId="LiveId" clId="{1273801E-CAAC-448C-B40F-BB1F7D3461B3}" dt="2020-10-25T23:12:10.828" v="187" actId="20577"/>
          <ac:spMkLst>
            <pc:docMk/>
            <pc:sldMk cId="0" sldId="283"/>
            <ac:spMk id="1433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2:57.732" v="193" actId="2696"/>
        <pc:sldMkLst>
          <pc:docMk/>
          <pc:sldMk cId="0" sldId="284"/>
        </pc:sldMkLst>
      </pc:sldChg>
      <pc:sldChg chg="del">
        <pc:chgData name="Richard Anderson" userId="4654cc452026b74c" providerId="LiveId" clId="{1273801E-CAAC-448C-B40F-BB1F7D3461B3}" dt="2020-10-25T23:13:03.220" v="194" actId="2696"/>
        <pc:sldMkLst>
          <pc:docMk/>
          <pc:sldMk cId="0" sldId="285"/>
        </pc:sldMkLst>
      </pc:sldChg>
      <pc:sldChg chg="modSp mod">
        <pc:chgData name="Richard Anderson" userId="4654cc452026b74c" providerId="LiveId" clId="{1273801E-CAAC-448C-B40F-BB1F7D3461B3}" dt="2020-10-25T23:05:53.029" v="71" actId="20577"/>
        <pc:sldMkLst>
          <pc:docMk/>
          <pc:sldMk cId="0" sldId="289"/>
        </pc:sldMkLst>
        <pc:spChg chg="mod">
          <ac:chgData name="Richard Anderson" userId="4654cc452026b74c" providerId="LiveId" clId="{1273801E-CAAC-448C-B40F-BB1F7D3461B3}" dt="2020-10-25T23:00:57.350" v="66" actId="20577"/>
          <ac:spMkLst>
            <pc:docMk/>
            <pc:sldMk cId="0" sldId="289"/>
            <ac:spMk id="512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5:53.029" v="71" actId="20577"/>
          <ac:spMkLst>
            <pc:docMk/>
            <pc:sldMk cId="0" sldId="289"/>
            <ac:spMk id="5123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09:52.426" v="134" actId="2696"/>
        <pc:sldMkLst>
          <pc:docMk/>
          <pc:sldMk cId="0" sldId="292"/>
        </pc:sldMkLst>
      </pc:sldChg>
      <pc:sldChg chg="del">
        <pc:chgData name="Richard Anderson" userId="4654cc452026b74c" providerId="LiveId" clId="{1273801E-CAAC-448C-B40F-BB1F7D3461B3}" dt="2020-10-25T23:09:58.738" v="135" actId="2696"/>
        <pc:sldMkLst>
          <pc:docMk/>
          <pc:sldMk cId="0" sldId="293"/>
        </pc:sldMkLst>
      </pc:sldChg>
      <pc:sldChg chg="del">
        <pc:chgData name="Richard Anderson" userId="4654cc452026b74c" providerId="LiveId" clId="{1273801E-CAAC-448C-B40F-BB1F7D3461B3}" dt="2020-10-25T23:09:50.748" v="133" actId="2696"/>
        <pc:sldMkLst>
          <pc:docMk/>
          <pc:sldMk cId="1333741462" sldId="294"/>
        </pc:sldMkLst>
      </pc:sldChg>
      <pc:sldChg chg="modSp mod">
        <pc:chgData name="Richard Anderson" userId="4654cc452026b74c" providerId="LiveId" clId="{1273801E-CAAC-448C-B40F-BB1F7D3461B3}" dt="2020-10-25T23:27:55.983" v="195" actId="27636"/>
        <pc:sldMkLst>
          <pc:docMk/>
          <pc:sldMk cId="0" sldId="302"/>
        </pc:sldMkLst>
        <pc:spChg chg="mod">
          <ac:chgData name="Richard Anderson" userId="4654cc452026b74c" providerId="LiveId" clId="{1273801E-CAAC-448C-B40F-BB1F7D3461B3}" dt="2020-10-25T23:27:55.983" v="195" actId="27636"/>
          <ac:spMkLst>
            <pc:docMk/>
            <pc:sldMk cId="0" sldId="302"/>
            <ac:spMk id="7171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898" v="196" actId="27636"/>
        <pc:sldMkLst>
          <pc:docMk/>
          <pc:sldMk cId="0" sldId="303"/>
        </pc:sldMkLst>
        <pc:spChg chg="mod">
          <ac:chgData name="Richard Anderson" userId="4654cc452026b74c" providerId="LiveId" clId="{1273801E-CAAC-448C-B40F-BB1F7D3461B3}" dt="2020-10-25T23:30:24.898" v="196" actId="27636"/>
          <ac:spMkLst>
            <pc:docMk/>
            <pc:sldMk cId="0" sldId="303"/>
            <ac:spMk id="10242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2" v="197" actId="27636"/>
        <pc:sldMkLst>
          <pc:docMk/>
          <pc:sldMk cId="0" sldId="305"/>
        </pc:sldMkLst>
        <pc:spChg chg="mod">
          <ac:chgData name="Richard Anderson" userId="4654cc452026b74c" providerId="LiveId" clId="{1273801E-CAAC-448C-B40F-BB1F7D3461B3}" dt="2020-10-25T23:30:24.902" v="197" actId="27636"/>
          <ac:spMkLst>
            <pc:docMk/>
            <pc:sldMk cId="0" sldId="305"/>
            <ac:spMk id="11266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7" v="198" actId="27636"/>
        <pc:sldMkLst>
          <pc:docMk/>
          <pc:sldMk cId="0" sldId="306"/>
        </pc:sldMkLst>
        <pc:spChg chg="mod">
          <ac:chgData name="Richard Anderson" userId="4654cc452026b74c" providerId="LiveId" clId="{1273801E-CAAC-448C-B40F-BB1F7D3461B3}" dt="2020-10-25T23:30:24.907" v="198" actId="27636"/>
          <ac:spMkLst>
            <pc:docMk/>
            <pc:sldMk cId="0" sldId="306"/>
            <ac:spMk id="12290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0" v="199" actId="27636"/>
        <pc:sldMkLst>
          <pc:docMk/>
          <pc:sldMk cId="0" sldId="307"/>
        </pc:sldMkLst>
        <pc:spChg chg="mod">
          <ac:chgData name="Richard Anderson" userId="4654cc452026b74c" providerId="LiveId" clId="{1273801E-CAAC-448C-B40F-BB1F7D3461B3}" dt="2020-10-25T23:30:24.910" v="199" actId="27636"/>
          <ac:spMkLst>
            <pc:docMk/>
            <pc:sldMk cId="0" sldId="307"/>
            <ac:spMk id="13314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3" v="200" actId="27636"/>
        <pc:sldMkLst>
          <pc:docMk/>
          <pc:sldMk cId="0" sldId="308"/>
        </pc:sldMkLst>
        <pc:spChg chg="mod">
          <ac:chgData name="Richard Anderson" userId="4654cc452026b74c" providerId="LiveId" clId="{1273801E-CAAC-448C-B40F-BB1F7D3461B3}" dt="2020-10-25T23:30:24.913" v="200" actId="27636"/>
          <ac:spMkLst>
            <pc:docMk/>
            <pc:sldMk cId="0" sldId="308"/>
            <ac:spMk id="19459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8" v="201" actId="27636"/>
        <pc:sldMkLst>
          <pc:docMk/>
          <pc:sldMk cId="0" sldId="310"/>
        </pc:sldMkLst>
        <pc:spChg chg="mod">
          <ac:chgData name="Richard Anderson" userId="4654cc452026b74c" providerId="LiveId" clId="{1273801E-CAAC-448C-B40F-BB1F7D3461B3}" dt="2020-10-25T23:30:24.918" v="201" actId="27636"/>
          <ac:spMkLst>
            <pc:docMk/>
            <pc:sldMk cId="0" sldId="310"/>
            <ac:spMk id="2150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F3C1C2D-4742-4EF3-BA39-4EF9B522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C586D9-D8A8-44D4-983D-1036A3CA5C3F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0E2E6B-D737-464D-A17A-F922115F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C4B7-38D5-4CA8-8F53-9A12A966C08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48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9744C5-65AC-4129-B8DB-F73EB60DDD8D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145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439-F8E7-4CCB-87CB-02A98C018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EB-62F4-4A22-826D-8915941CD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97A2-7570-44F3-89DB-3FC571AD6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AE6E-FC71-46C3-BB3E-32ACE91C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DF62-33FE-410E-B7EA-940516F35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9E853-93FD-42E0-977F-5E7A0870B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09EB9-EB05-444B-A365-C8F26B2DA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6.xml"/><Relationship Id="rId1" Type="http://schemas.openxmlformats.org/officeDocument/2006/relationships/tags" Target="../tags/tag185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99.xml"/><Relationship Id="rId18" Type="http://schemas.openxmlformats.org/officeDocument/2006/relationships/tags" Target="../tags/tag204.xml"/><Relationship Id="rId26" Type="http://schemas.openxmlformats.org/officeDocument/2006/relationships/tags" Target="../tags/tag212.xml"/><Relationship Id="rId39" Type="http://schemas.openxmlformats.org/officeDocument/2006/relationships/tags" Target="../tags/tag225.xml"/><Relationship Id="rId21" Type="http://schemas.openxmlformats.org/officeDocument/2006/relationships/tags" Target="../tags/tag207.xml"/><Relationship Id="rId34" Type="http://schemas.openxmlformats.org/officeDocument/2006/relationships/tags" Target="../tags/tag220.xml"/><Relationship Id="rId42" Type="http://schemas.openxmlformats.org/officeDocument/2006/relationships/tags" Target="../tags/tag228.xml"/><Relationship Id="rId47" Type="http://schemas.openxmlformats.org/officeDocument/2006/relationships/tags" Target="../tags/tag233.xml"/><Relationship Id="rId50" Type="http://schemas.openxmlformats.org/officeDocument/2006/relationships/tags" Target="../tags/tag236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193.xml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29" Type="http://schemas.openxmlformats.org/officeDocument/2006/relationships/tags" Target="../tags/tag215.xml"/><Relationship Id="rId11" Type="http://schemas.openxmlformats.org/officeDocument/2006/relationships/tags" Target="../tags/tag197.xml"/><Relationship Id="rId24" Type="http://schemas.openxmlformats.org/officeDocument/2006/relationships/tags" Target="../tags/tag210.xml"/><Relationship Id="rId32" Type="http://schemas.openxmlformats.org/officeDocument/2006/relationships/tags" Target="../tags/tag218.xml"/><Relationship Id="rId37" Type="http://schemas.openxmlformats.org/officeDocument/2006/relationships/tags" Target="../tags/tag223.xml"/><Relationship Id="rId40" Type="http://schemas.openxmlformats.org/officeDocument/2006/relationships/tags" Target="../tags/tag226.xml"/><Relationship Id="rId45" Type="http://schemas.openxmlformats.org/officeDocument/2006/relationships/tags" Target="../tags/tag231.xml"/><Relationship Id="rId53" Type="http://schemas.openxmlformats.org/officeDocument/2006/relationships/tags" Target="../tags/tag239.xml"/><Relationship Id="rId5" Type="http://schemas.openxmlformats.org/officeDocument/2006/relationships/tags" Target="../tags/tag191.xml"/><Relationship Id="rId10" Type="http://schemas.openxmlformats.org/officeDocument/2006/relationships/tags" Target="../tags/tag196.xml"/><Relationship Id="rId19" Type="http://schemas.openxmlformats.org/officeDocument/2006/relationships/tags" Target="../tags/tag205.xml"/><Relationship Id="rId31" Type="http://schemas.openxmlformats.org/officeDocument/2006/relationships/tags" Target="../tags/tag217.xml"/><Relationship Id="rId44" Type="http://schemas.openxmlformats.org/officeDocument/2006/relationships/tags" Target="../tags/tag230.xml"/><Relationship Id="rId52" Type="http://schemas.openxmlformats.org/officeDocument/2006/relationships/tags" Target="../tags/tag238.xml"/><Relationship Id="rId4" Type="http://schemas.openxmlformats.org/officeDocument/2006/relationships/tags" Target="../tags/tag190.xml"/><Relationship Id="rId9" Type="http://schemas.openxmlformats.org/officeDocument/2006/relationships/tags" Target="../tags/tag195.xml"/><Relationship Id="rId14" Type="http://schemas.openxmlformats.org/officeDocument/2006/relationships/tags" Target="../tags/tag200.xml"/><Relationship Id="rId22" Type="http://schemas.openxmlformats.org/officeDocument/2006/relationships/tags" Target="../tags/tag208.xml"/><Relationship Id="rId27" Type="http://schemas.openxmlformats.org/officeDocument/2006/relationships/tags" Target="../tags/tag213.xml"/><Relationship Id="rId30" Type="http://schemas.openxmlformats.org/officeDocument/2006/relationships/tags" Target="../tags/tag216.xml"/><Relationship Id="rId35" Type="http://schemas.openxmlformats.org/officeDocument/2006/relationships/tags" Target="../tags/tag221.xml"/><Relationship Id="rId43" Type="http://schemas.openxmlformats.org/officeDocument/2006/relationships/tags" Target="../tags/tag229.xml"/><Relationship Id="rId48" Type="http://schemas.openxmlformats.org/officeDocument/2006/relationships/tags" Target="../tags/tag234.xml"/><Relationship Id="rId8" Type="http://schemas.openxmlformats.org/officeDocument/2006/relationships/tags" Target="../tags/tag194.xml"/><Relationship Id="rId51" Type="http://schemas.openxmlformats.org/officeDocument/2006/relationships/tags" Target="../tags/tag237.xml"/><Relationship Id="rId3" Type="http://schemas.openxmlformats.org/officeDocument/2006/relationships/tags" Target="../tags/tag189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5" Type="http://schemas.openxmlformats.org/officeDocument/2006/relationships/tags" Target="../tags/tag211.xml"/><Relationship Id="rId33" Type="http://schemas.openxmlformats.org/officeDocument/2006/relationships/tags" Target="../tags/tag219.xml"/><Relationship Id="rId38" Type="http://schemas.openxmlformats.org/officeDocument/2006/relationships/tags" Target="../tags/tag224.xml"/><Relationship Id="rId46" Type="http://schemas.openxmlformats.org/officeDocument/2006/relationships/tags" Target="../tags/tag232.xml"/><Relationship Id="rId20" Type="http://schemas.openxmlformats.org/officeDocument/2006/relationships/tags" Target="../tags/tag206.xml"/><Relationship Id="rId41" Type="http://schemas.openxmlformats.org/officeDocument/2006/relationships/tags" Target="../tags/tag227.xml"/><Relationship Id="rId54" Type="http://schemas.openxmlformats.org/officeDocument/2006/relationships/tags" Target="../tags/tag240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5" Type="http://schemas.openxmlformats.org/officeDocument/2006/relationships/tags" Target="../tags/tag201.xml"/><Relationship Id="rId23" Type="http://schemas.openxmlformats.org/officeDocument/2006/relationships/tags" Target="../tags/tag209.xml"/><Relationship Id="rId28" Type="http://schemas.openxmlformats.org/officeDocument/2006/relationships/tags" Target="../tags/tag214.xml"/><Relationship Id="rId36" Type="http://schemas.openxmlformats.org/officeDocument/2006/relationships/tags" Target="../tags/tag222.xml"/><Relationship Id="rId49" Type="http://schemas.openxmlformats.org/officeDocument/2006/relationships/tags" Target="../tags/tag235.xml"/></Relationships>
</file>

<file path=ppt/slides/_rels/slide12.xml.rels><?xml version="1.0" encoding="UTF-8" standalone="yes"?>
<Relationships xmlns="http://schemas.openxmlformats.org/package/2006/relationships"><Relationship Id="rId26" Type="http://schemas.openxmlformats.org/officeDocument/2006/relationships/tags" Target="../tags/tag266.xml"/><Relationship Id="rId21" Type="http://schemas.openxmlformats.org/officeDocument/2006/relationships/tags" Target="../tags/tag261.xml"/><Relationship Id="rId42" Type="http://schemas.openxmlformats.org/officeDocument/2006/relationships/tags" Target="../tags/tag282.xml"/><Relationship Id="rId47" Type="http://schemas.openxmlformats.org/officeDocument/2006/relationships/tags" Target="../tags/tag287.xml"/><Relationship Id="rId63" Type="http://schemas.openxmlformats.org/officeDocument/2006/relationships/tags" Target="../tags/tag303.xml"/><Relationship Id="rId68" Type="http://schemas.openxmlformats.org/officeDocument/2006/relationships/tags" Target="../tags/tag308.xml"/><Relationship Id="rId2" Type="http://schemas.openxmlformats.org/officeDocument/2006/relationships/tags" Target="../tags/tag242.xml"/><Relationship Id="rId16" Type="http://schemas.openxmlformats.org/officeDocument/2006/relationships/tags" Target="../tags/tag256.xml"/><Relationship Id="rId29" Type="http://schemas.openxmlformats.org/officeDocument/2006/relationships/tags" Target="../tags/tag269.xml"/><Relationship Id="rId11" Type="http://schemas.openxmlformats.org/officeDocument/2006/relationships/tags" Target="../tags/tag251.xml"/><Relationship Id="rId24" Type="http://schemas.openxmlformats.org/officeDocument/2006/relationships/tags" Target="../tags/tag264.xml"/><Relationship Id="rId32" Type="http://schemas.openxmlformats.org/officeDocument/2006/relationships/tags" Target="../tags/tag272.xml"/><Relationship Id="rId37" Type="http://schemas.openxmlformats.org/officeDocument/2006/relationships/tags" Target="../tags/tag277.xml"/><Relationship Id="rId40" Type="http://schemas.openxmlformats.org/officeDocument/2006/relationships/tags" Target="../tags/tag280.xml"/><Relationship Id="rId45" Type="http://schemas.openxmlformats.org/officeDocument/2006/relationships/tags" Target="../tags/tag285.xml"/><Relationship Id="rId53" Type="http://schemas.openxmlformats.org/officeDocument/2006/relationships/tags" Target="../tags/tag293.xml"/><Relationship Id="rId58" Type="http://schemas.openxmlformats.org/officeDocument/2006/relationships/tags" Target="../tags/tag298.xml"/><Relationship Id="rId66" Type="http://schemas.openxmlformats.org/officeDocument/2006/relationships/tags" Target="../tags/tag306.xml"/><Relationship Id="rId5" Type="http://schemas.openxmlformats.org/officeDocument/2006/relationships/tags" Target="../tags/tag245.xml"/><Relationship Id="rId61" Type="http://schemas.openxmlformats.org/officeDocument/2006/relationships/tags" Target="../tags/tag301.xml"/><Relationship Id="rId19" Type="http://schemas.openxmlformats.org/officeDocument/2006/relationships/tags" Target="../tags/tag259.xml"/><Relationship Id="rId14" Type="http://schemas.openxmlformats.org/officeDocument/2006/relationships/tags" Target="../tags/tag254.xml"/><Relationship Id="rId22" Type="http://schemas.openxmlformats.org/officeDocument/2006/relationships/tags" Target="../tags/tag262.xml"/><Relationship Id="rId27" Type="http://schemas.openxmlformats.org/officeDocument/2006/relationships/tags" Target="../tags/tag267.xml"/><Relationship Id="rId30" Type="http://schemas.openxmlformats.org/officeDocument/2006/relationships/tags" Target="../tags/tag270.xml"/><Relationship Id="rId35" Type="http://schemas.openxmlformats.org/officeDocument/2006/relationships/tags" Target="../tags/tag275.xml"/><Relationship Id="rId43" Type="http://schemas.openxmlformats.org/officeDocument/2006/relationships/tags" Target="../tags/tag283.xml"/><Relationship Id="rId48" Type="http://schemas.openxmlformats.org/officeDocument/2006/relationships/tags" Target="../tags/tag288.xml"/><Relationship Id="rId56" Type="http://schemas.openxmlformats.org/officeDocument/2006/relationships/tags" Target="../tags/tag296.xml"/><Relationship Id="rId64" Type="http://schemas.openxmlformats.org/officeDocument/2006/relationships/tags" Target="../tags/tag304.xml"/><Relationship Id="rId69" Type="http://schemas.openxmlformats.org/officeDocument/2006/relationships/tags" Target="../tags/tag309.xml"/><Relationship Id="rId8" Type="http://schemas.openxmlformats.org/officeDocument/2006/relationships/tags" Target="../tags/tag248.xml"/><Relationship Id="rId51" Type="http://schemas.openxmlformats.org/officeDocument/2006/relationships/tags" Target="../tags/tag291.xml"/><Relationship Id="rId72" Type="http://schemas.openxmlformats.org/officeDocument/2006/relationships/tags" Target="../tags/tag312.xml"/><Relationship Id="rId3" Type="http://schemas.openxmlformats.org/officeDocument/2006/relationships/tags" Target="../tags/tag243.xml"/><Relationship Id="rId12" Type="http://schemas.openxmlformats.org/officeDocument/2006/relationships/tags" Target="../tags/tag252.xml"/><Relationship Id="rId17" Type="http://schemas.openxmlformats.org/officeDocument/2006/relationships/tags" Target="../tags/tag257.xml"/><Relationship Id="rId25" Type="http://schemas.openxmlformats.org/officeDocument/2006/relationships/tags" Target="../tags/tag265.xml"/><Relationship Id="rId33" Type="http://schemas.openxmlformats.org/officeDocument/2006/relationships/tags" Target="../tags/tag273.xml"/><Relationship Id="rId38" Type="http://schemas.openxmlformats.org/officeDocument/2006/relationships/tags" Target="../tags/tag278.xml"/><Relationship Id="rId46" Type="http://schemas.openxmlformats.org/officeDocument/2006/relationships/tags" Target="../tags/tag286.xml"/><Relationship Id="rId59" Type="http://schemas.openxmlformats.org/officeDocument/2006/relationships/tags" Target="../tags/tag299.xml"/><Relationship Id="rId67" Type="http://schemas.openxmlformats.org/officeDocument/2006/relationships/tags" Target="../tags/tag307.xml"/><Relationship Id="rId20" Type="http://schemas.openxmlformats.org/officeDocument/2006/relationships/tags" Target="../tags/tag260.xml"/><Relationship Id="rId41" Type="http://schemas.openxmlformats.org/officeDocument/2006/relationships/tags" Target="../tags/tag281.xml"/><Relationship Id="rId54" Type="http://schemas.openxmlformats.org/officeDocument/2006/relationships/tags" Target="../tags/tag294.xml"/><Relationship Id="rId62" Type="http://schemas.openxmlformats.org/officeDocument/2006/relationships/tags" Target="../tags/tag302.xml"/><Relationship Id="rId70" Type="http://schemas.openxmlformats.org/officeDocument/2006/relationships/tags" Target="../tags/tag310.xml"/><Relationship Id="rId1" Type="http://schemas.openxmlformats.org/officeDocument/2006/relationships/tags" Target="../tags/tag241.xml"/><Relationship Id="rId6" Type="http://schemas.openxmlformats.org/officeDocument/2006/relationships/tags" Target="../tags/tag246.xml"/><Relationship Id="rId15" Type="http://schemas.openxmlformats.org/officeDocument/2006/relationships/tags" Target="../tags/tag255.xml"/><Relationship Id="rId23" Type="http://schemas.openxmlformats.org/officeDocument/2006/relationships/tags" Target="../tags/tag263.xml"/><Relationship Id="rId28" Type="http://schemas.openxmlformats.org/officeDocument/2006/relationships/tags" Target="../tags/tag268.xml"/><Relationship Id="rId36" Type="http://schemas.openxmlformats.org/officeDocument/2006/relationships/tags" Target="../tags/tag276.xml"/><Relationship Id="rId49" Type="http://schemas.openxmlformats.org/officeDocument/2006/relationships/tags" Target="../tags/tag289.xml"/><Relationship Id="rId57" Type="http://schemas.openxmlformats.org/officeDocument/2006/relationships/tags" Target="../tags/tag297.xml"/><Relationship Id="rId10" Type="http://schemas.openxmlformats.org/officeDocument/2006/relationships/tags" Target="../tags/tag250.xml"/><Relationship Id="rId31" Type="http://schemas.openxmlformats.org/officeDocument/2006/relationships/tags" Target="../tags/tag271.xml"/><Relationship Id="rId44" Type="http://schemas.openxmlformats.org/officeDocument/2006/relationships/tags" Target="../tags/tag284.xml"/><Relationship Id="rId52" Type="http://schemas.openxmlformats.org/officeDocument/2006/relationships/tags" Target="../tags/tag292.xml"/><Relationship Id="rId60" Type="http://schemas.openxmlformats.org/officeDocument/2006/relationships/tags" Target="../tags/tag300.xml"/><Relationship Id="rId65" Type="http://schemas.openxmlformats.org/officeDocument/2006/relationships/tags" Target="../tags/tag305.xml"/><Relationship Id="rId73" Type="http://schemas.openxmlformats.org/officeDocument/2006/relationships/slideLayout" Target="../slideLayouts/slideLayout6.xml"/><Relationship Id="rId4" Type="http://schemas.openxmlformats.org/officeDocument/2006/relationships/tags" Target="../tags/tag244.xml"/><Relationship Id="rId9" Type="http://schemas.openxmlformats.org/officeDocument/2006/relationships/tags" Target="../tags/tag249.xml"/><Relationship Id="rId13" Type="http://schemas.openxmlformats.org/officeDocument/2006/relationships/tags" Target="../tags/tag253.xml"/><Relationship Id="rId18" Type="http://schemas.openxmlformats.org/officeDocument/2006/relationships/tags" Target="../tags/tag258.xml"/><Relationship Id="rId39" Type="http://schemas.openxmlformats.org/officeDocument/2006/relationships/tags" Target="../tags/tag279.xml"/><Relationship Id="rId34" Type="http://schemas.openxmlformats.org/officeDocument/2006/relationships/tags" Target="../tags/tag274.xml"/><Relationship Id="rId50" Type="http://schemas.openxmlformats.org/officeDocument/2006/relationships/tags" Target="../tags/tag290.xml"/><Relationship Id="rId55" Type="http://schemas.openxmlformats.org/officeDocument/2006/relationships/tags" Target="../tags/tag295.xml"/><Relationship Id="rId7" Type="http://schemas.openxmlformats.org/officeDocument/2006/relationships/tags" Target="../tags/tag247.xml"/><Relationship Id="rId71" Type="http://schemas.openxmlformats.org/officeDocument/2006/relationships/tags" Target="../tags/tag311.xml"/></Relationships>
</file>

<file path=ppt/slides/_rels/slide13.xml.rels><?xml version="1.0" encoding="UTF-8" standalone="yes"?>
<Relationships xmlns="http://schemas.openxmlformats.org/package/2006/relationships"><Relationship Id="rId26" Type="http://schemas.openxmlformats.org/officeDocument/2006/relationships/tags" Target="../tags/tag338.xml"/><Relationship Id="rId21" Type="http://schemas.openxmlformats.org/officeDocument/2006/relationships/tags" Target="../tags/tag333.xml"/><Relationship Id="rId42" Type="http://schemas.openxmlformats.org/officeDocument/2006/relationships/tags" Target="../tags/tag354.xml"/><Relationship Id="rId47" Type="http://schemas.openxmlformats.org/officeDocument/2006/relationships/tags" Target="../tags/tag359.xml"/><Relationship Id="rId63" Type="http://schemas.openxmlformats.org/officeDocument/2006/relationships/tags" Target="../tags/tag375.xml"/><Relationship Id="rId68" Type="http://schemas.openxmlformats.org/officeDocument/2006/relationships/tags" Target="../tags/tag380.xml"/><Relationship Id="rId2" Type="http://schemas.openxmlformats.org/officeDocument/2006/relationships/tags" Target="../tags/tag314.xml"/><Relationship Id="rId16" Type="http://schemas.openxmlformats.org/officeDocument/2006/relationships/tags" Target="../tags/tag328.xml"/><Relationship Id="rId29" Type="http://schemas.openxmlformats.org/officeDocument/2006/relationships/tags" Target="../tags/tag341.xml"/><Relationship Id="rId11" Type="http://schemas.openxmlformats.org/officeDocument/2006/relationships/tags" Target="../tags/tag323.xml"/><Relationship Id="rId24" Type="http://schemas.openxmlformats.org/officeDocument/2006/relationships/tags" Target="../tags/tag336.xml"/><Relationship Id="rId32" Type="http://schemas.openxmlformats.org/officeDocument/2006/relationships/tags" Target="../tags/tag344.xml"/><Relationship Id="rId37" Type="http://schemas.openxmlformats.org/officeDocument/2006/relationships/tags" Target="../tags/tag349.xml"/><Relationship Id="rId40" Type="http://schemas.openxmlformats.org/officeDocument/2006/relationships/tags" Target="../tags/tag352.xml"/><Relationship Id="rId45" Type="http://schemas.openxmlformats.org/officeDocument/2006/relationships/tags" Target="../tags/tag357.xml"/><Relationship Id="rId53" Type="http://schemas.openxmlformats.org/officeDocument/2006/relationships/tags" Target="../tags/tag365.xml"/><Relationship Id="rId58" Type="http://schemas.openxmlformats.org/officeDocument/2006/relationships/tags" Target="../tags/tag370.xml"/><Relationship Id="rId66" Type="http://schemas.openxmlformats.org/officeDocument/2006/relationships/tags" Target="../tags/tag378.xml"/><Relationship Id="rId5" Type="http://schemas.openxmlformats.org/officeDocument/2006/relationships/tags" Target="../tags/tag317.xml"/><Relationship Id="rId61" Type="http://schemas.openxmlformats.org/officeDocument/2006/relationships/tags" Target="../tags/tag373.xml"/><Relationship Id="rId19" Type="http://schemas.openxmlformats.org/officeDocument/2006/relationships/tags" Target="../tags/tag331.xml"/><Relationship Id="rId14" Type="http://schemas.openxmlformats.org/officeDocument/2006/relationships/tags" Target="../tags/tag326.xml"/><Relationship Id="rId22" Type="http://schemas.openxmlformats.org/officeDocument/2006/relationships/tags" Target="../tags/tag334.xml"/><Relationship Id="rId27" Type="http://schemas.openxmlformats.org/officeDocument/2006/relationships/tags" Target="../tags/tag339.xml"/><Relationship Id="rId30" Type="http://schemas.openxmlformats.org/officeDocument/2006/relationships/tags" Target="../tags/tag342.xml"/><Relationship Id="rId35" Type="http://schemas.openxmlformats.org/officeDocument/2006/relationships/tags" Target="../tags/tag347.xml"/><Relationship Id="rId43" Type="http://schemas.openxmlformats.org/officeDocument/2006/relationships/tags" Target="../tags/tag355.xml"/><Relationship Id="rId48" Type="http://schemas.openxmlformats.org/officeDocument/2006/relationships/tags" Target="../tags/tag360.xml"/><Relationship Id="rId56" Type="http://schemas.openxmlformats.org/officeDocument/2006/relationships/tags" Target="../tags/tag368.xml"/><Relationship Id="rId64" Type="http://schemas.openxmlformats.org/officeDocument/2006/relationships/tags" Target="../tags/tag376.xml"/><Relationship Id="rId69" Type="http://schemas.openxmlformats.org/officeDocument/2006/relationships/tags" Target="../tags/tag381.xml"/><Relationship Id="rId8" Type="http://schemas.openxmlformats.org/officeDocument/2006/relationships/tags" Target="../tags/tag320.xml"/><Relationship Id="rId51" Type="http://schemas.openxmlformats.org/officeDocument/2006/relationships/tags" Target="../tags/tag363.xml"/><Relationship Id="rId72" Type="http://schemas.openxmlformats.org/officeDocument/2006/relationships/tags" Target="../tags/tag384.xml"/><Relationship Id="rId3" Type="http://schemas.openxmlformats.org/officeDocument/2006/relationships/tags" Target="../tags/tag315.xml"/><Relationship Id="rId12" Type="http://schemas.openxmlformats.org/officeDocument/2006/relationships/tags" Target="../tags/tag324.xml"/><Relationship Id="rId17" Type="http://schemas.openxmlformats.org/officeDocument/2006/relationships/tags" Target="../tags/tag329.xml"/><Relationship Id="rId25" Type="http://schemas.openxmlformats.org/officeDocument/2006/relationships/tags" Target="../tags/tag337.xml"/><Relationship Id="rId33" Type="http://schemas.openxmlformats.org/officeDocument/2006/relationships/tags" Target="../tags/tag345.xml"/><Relationship Id="rId38" Type="http://schemas.openxmlformats.org/officeDocument/2006/relationships/tags" Target="../tags/tag350.xml"/><Relationship Id="rId46" Type="http://schemas.openxmlformats.org/officeDocument/2006/relationships/tags" Target="../tags/tag358.xml"/><Relationship Id="rId59" Type="http://schemas.openxmlformats.org/officeDocument/2006/relationships/tags" Target="../tags/tag371.xml"/><Relationship Id="rId67" Type="http://schemas.openxmlformats.org/officeDocument/2006/relationships/tags" Target="../tags/tag379.xml"/><Relationship Id="rId20" Type="http://schemas.openxmlformats.org/officeDocument/2006/relationships/tags" Target="../tags/tag332.xml"/><Relationship Id="rId41" Type="http://schemas.openxmlformats.org/officeDocument/2006/relationships/tags" Target="../tags/tag353.xml"/><Relationship Id="rId54" Type="http://schemas.openxmlformats.org/officeDocument/2006/relationships/tags" Target="../tags/tag366.xml"/><Relationship Id="rId62" Type="http://schemas.openxmlformats.org/officeDocument/2006/relationships/tags" Target="../tags/tag374.xml"/><Relationship Id="rId70" Type="http://schemas.openxmlformats.org/officeDocument/2006/relationships/tags" Target="../tags/tag382.xml"/><Relationship Id="rId1" Type="http://schemas.openxmlformats.org/officeDocument/2006/relationships/tags" Target="../tags/tag313.xml"/><Relationship Id="rId6" Type="http://schemas.openxmlformats.org/officeDocument/2006/relationships/tags" Target="../tags/tag318.xml"/><Relationship Id="rId15" Type="http://schemas.openxmlformats.org/officeDocument/2006/relationships/tags" Target="../tags/tag327.xml"/><Relationship Id="rId23" Type="http://schemas.openxmlformats.org/officeDocument/2006/relationships/tags" Target="../tags/tag335.xml"/><Relationship Id="rId28" Type="http://schemas.openxmlformats.org/officeDocument/2006/relationships/tags" Target="../tags/tag340.xml"/><Relationship Id="rId36" Type="http://schemas.openxmlformats.org/officeDocument/2006/relationships/tags" Target="../tags/tag348.xml"/><Relationship Id="rId49" Type="http://schemas.openxmlformats.org/officeDocument/2006/relationships/tags" Target="../tags/tag361.xml"/><Relationship Id="rId57" Type="http://schemas.openxmlformats.org/officeDocument/2006/relationships/tags" Target="../tags/tag369.xml"/><Relationship Id="rId10" Type="http://schemas.openxmlformats.org/officeDocument/2006/relationships/tags" Target="../tags/tag322.xml"/><Relationship Id="rId31" Type="http://schemas.openxmlformats.org/officeDocument/2006/relationships/tags" Target="../tags/tag343.xml"/><Relationship Id="rId44" Type="http://schemas.openxmlformats.org/officeDocument/2006/relationships/tags" Target="../tags/tag356.xml"/><Relationship Id="rId52" Type="http://schemas.openxmlformats.org/officeDocument/2006/relationships/tags" Target="../tags/tag364.xml"/><Relationship Id="rId60" Type="http://schemas.openxmlformats.org/officeDocument/2006/relationships/tags" Target="../tags/tag372.xml"/><Relationship Id="rId65" Type="http://schemas.openxmlformats.org/officeDocument/2006/relationships/tags" Target="../tags/tag377.xml"/><Relationship Id="rId73" Type="http://schemas.openxmlformats.org/officeDocument/2006/relationships/slideLayout" Target="../slideLayouts/slideLayout2.xml"/><Relationship Id="rId4" Type="http://schemas.openxmlformats.org/officeDocument/2006/relationships/tags" Target="../tags/tag316.xml"/><Relationship Id="rId9" Type="http://schemas.openxmlformats.org/officeDocument/2006/relationships/tags" Target="../tags/tag321.xml"/><Relationship Id="rId13" Type="http://schemas.openxmlformats.org/officeDocument/2006/relationships/tags" Target="../tags/tag325.xml"/><Relationship Id="rId18" Type="http://schemas.openxmlformats.org/officeDocument/2006/relationships/tags" Target="../tags/tag330.xml"/><Relationship Id="rId39" Type="http://schemas.openxmlformats.org/officeDocument/2006/relationships/tags" Target="../tags/tag351.xml"/><Relationship Id="rId34" Type="http://schemas.openxmlformats.org/officeDocument/2006/relationships/tags" Target="../tags/tag346.xml"/><Relationship Id="rId50" Type="http://schemas.openxmlformats.org/officeDocument/2006/relationships/tags" Target="../tags/tag362.xml"/><Relationship Id="rId55" Type="http://schemas.openxmlformats.org/officeDocument/2006/relationships/tags" Target="../tags/tag367.xml"/><Relationship Id="rId7" Type="http://schemas.openxmlformats.org/officeDocument/2006/relationships/tags" Target="../tags/tag319.xml"/><Relationship Id="rId71" Type="http://schemas.openxmlformats.org/officeDocument/2006/relationships/tags" Target="../tags/tag38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392.xml"/><Relationship Id="rId13" Type="http://schemas.openxmlformats.org/officeDocument/2006/relationships/tags" Target="../tags/tag397.xml"/><Relationship Id="rId18" Type="http://schemas.openxmlformats.org/officeDocument/2006/relationships/tags" Target="../tags/tag402.xml"/><Relationship Id="rId26" Type="http://schemas.openxmlformats.org/officeDocument/2006/relationships/tags" Target="../tags/tag410.xml"/><Relationship Id="rId3" Type="http://schemas.openxmlformats.org/officeDocument/2006/relationships/tags" Target="../tags/tag387.xml"/><Relationship Id="rId21" Type="http://schemas.openxmlformats.org/officeDocument/2006/relationships/tags" Target="../tags/tag405.xml"/><Relationship Id="rId7" Type="http://schemas.openxmlformats.org/officeDocument/2006/relationships/tags" Target="../tags/tag391.xml"/><Relationship Id="rId12" Type="http://schemas.openxmlformats.org/officeDocument/2006/relationships/tags" Target="../tags/tag396.xml"/><Relationship Id="rId17" Type="http://schemas.openxmlformats.org/officeDocument/2006/relationships/tags" Target="../tags/tag401.xml"/><Relationship Id="rId25" Type="http://schemas.openxmlformats.org/officeDocument/2006/relationships/tags" Target="../tags/tag409.xml"/><Relationship Id="rId2" Type="http://schemas.openxmlformats.org/officeDocument/2006/relationships/tags" Target="../tags/tag386.xml"/><Relationship Id="rId16" Type="http://schemas.openxmlformats.org/officeDocument/2006/relationships/tags" Target="../tags/tag400.xml"/><Relationship Id="rId20" Type="http://schemas.openxmlformats.org/officeDocument/2006/relationships/tags" Target="../tags/tag404.xml"/><Relationship Id="rId1" Type="http://schemas.openxmlformats.org/officeDocument/2006/relationships/tags" Target="../tags/tag385.xml"/><Relationship Id="rId6" Type="http://schemas.openxmlformats.org/officeDocument/2006/relationships/tags" Target="../tags/tag390.xml"/><Relationship Id="rId11" Type="http://schemas.openxmlformats.org/officeDocument/2006/relationships/tags" Target="../tags/tag395.xml"/><Relationship Id="rId24" Type="http://schemas.openxmlformats.org/officeDocument/2006/relationships/tags" Target="../tags/tag408.xml"/><Relationship Id="rId5" Type="http://schemas.openxmlformats.org/officeDocument/2006/relationships/tags" Target="../tags/tag389.xml"/><Relationship Id="rId15" Type="http://schemas.openxmlformats.org/officeDocument/2006/relationships/tags" Target="../tags/tag399.xml"/><Relationship Id="rId23" Type="http://schemas.openxmlformats.org/officeDocument/2006/relationships/tags" Target="../tags/tag407.xml"/><Relationship Id="rId10" Type="http://schemas.openxmlformats.org/officeDocument/2006/relationships/tags" Target="../tags/tag394.xml"/><Relationship Id="rId19" Type="http://schemas.openxmlformats.org/officeDocument/2006/relationships/tags" Target="../tags/tag403.xml"/><Relationship Id="rId4" Type="http://schemas.openxmlformats.org/officeDocument/2006/relationships/tags" Target="../tags/tag388.xml"/><Relationship Id="rId9" Type="http://schemas.openxmlformats.org/officeDocument/2006/relationships/tags" Target="../tags/tag393.xml"/><Relationship Id="rId14" Type="http://schemas.openxmlformats.org/officeDocument/2006/relationships/tags" Target="../tags/tag398.xml"/><Relationship Id="rId22" Type="http://schemas.openxmlformats.org/officeDocument/2006/relationships/tags" Target="../tags/tag406.xml"/><Relationship Id="rId27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423.xml"/><Relationship Id="rId18" Type="http://schemas.openxmlformats.org/officeDocument/2006/relationships/tags" Target="../tags/tag428.xml"/><Relationship Id="rId26" Type="http://schemas.openxmlformats.org/officeDocument/2006/relationships/tags" Target="../tags/tag436.xml"/><Relationship Id="rId39" Type="http://schemas.openxmlformats.org/officeDocument/2006/relationships/tags" Target="../tags/tag449.xml"/><Relationship Id="rId21" Type="http://schemas.openxmlformats.org/officeDocument/2006/relationships/tags" Target="../tags/tag431.xml"/><Relationship Id="rId34" Type="http://schemas.openxmlformats.org/officeDocument/2006/relationships/tags" Target="../tags/tag444.xml"/><Relationship Id="rId42" Type="http://schemas.openxmlformats.org/officeDocument/2006/relationships/tags" Target="../tags/tag452.xml"/><Relationship Id="rId47" Type="http://schemas.openxmlformats.org/officeDocument/2006/relationships/tags" Target="../tags/tag457.xml"/><Relationship Id="rId7" Type="http://schemas.openxmlformats.org/officeDocument/2006/relationships/tags" Target="../tags/tag417.xml"/><Relationship Id="rId2" Type="http://schemas.openxmlformats.org/officeDocument/2006/relationships/tags" Target="../tags/tag412.xml"/><Relationship Id="rId16" Type="http://schemas.openxmlformats.org/officeDocument/2006/relationships/tags" Target="../tags/tag426.xml"/><Relationship Id="rId29" Type="http://schemas.openxmlformats.org/officeDocument/2006/relationships/tags" Target="../tags/tag439.xml"/><Relationship Id="rId11" Type="http://schemas.openxmlformats.org/officeDocument/2006/relationships/tags" Target="../tags/tag421.xml"/><Relationship Id="rId24" Type="http://schemas.openxmlformats.org/officeDocument/2006/relationships/tags" Target="../tags/tag434.xml"/><Relationship Id="rId32" Type="http://schemas.openxmlformats.org/officeDocument/2006/relationships/tags" Target="../tags/tag442.xml"/><Relationship Id="rId37" Type="http://schemas.openxmlformats.org/officeDocument/2006/relationships/tags" Target="../tags/tag447.xml"/><Relationship Id="rId40" Type="http://schemas.openxmlformats.org/officeDocument/2006/relationships/tags" Target="../tags/tag450.xml"/><Relationship Id="rId45" Type="http://schemas.openxmlformats.org/officeDocument/2006/relationships/tags" Target="../tags/tag455.xml"/><Relationship Id="rId5" Type="http://schemas.openxmlformats.org/officeDocument/2006/relationships/tags" Target="../tags/tag415.xml"/><Relationship Id="rId15" Type="http://schemas.openxmlformats.org/officeDocument/2006/relationships/tags" Target="../tags/tag425.xml"/><Relationship Id="rId23" Type="http://schemas.openxmlformats.org/officeDocument/2006/relationships/tags" Target="../tags/tag433.xml"/><Relationship Id="rId28" Type="http://schemas.openxmlformats.org/officeDocument/2006/relationships/tags" Target="../tags/tag438.xml"/><Relationship Id="rId36" Type="http://schemas.openxmlformats.org/officeDocument/2006/relationships/tags" Target="../tags/tag446.xml"/><Relationship Id="rId49" Type="http://schemas.openxmlformats.org/officeDocument/2006/relationships/slideLayout" Target="../slideLayouts/slideLayout4.xml"/><Relationship Id="rId10" Type="http://schemas.openxmlformats.org/officeDocument/2006/relationships/tags" Target="../tags/tag420.xml"/><Relationship Id="rId19" Type="http://schemas.openxmlformats.org/officeDocument/2006/relationships/tags" Target="../tags/tag429.xml"/><Relationship Id="rId31" Type="http://schemas.openxmlformats.org/officeDocument/2006/relationships/tags" Target="../tags/tag441.xml"/><Relationship Id="rId44" Type="http://schemas.openxmlformats.org/officeDocument/2006/relationships/tags" Target="../tags/tag454.xml"/><Relationship Id="rId4" Type="http://schemas.openxmlformats.org/officeDocument/2006/relationships/tags" Target="../tags/tag414.xml"/><Relationship Id="rId9" Type="http://schemas.openxmlformats.org/officeDocument/2006/relationships/tags" Target="../tags/tag419.xml"/><Relationship Id="rId14" Type="http://schemas.openxmlformats.org/officeDocument/2006/relationships/tags" Target="../tags/tag424.xml"/><Relationship Id="rId22" Type="http://schemas.openxmlformats.org/officeDocument/2006/relationships/tags" Target="../tags/tag432.xml"/><Relationship Id="rId27" Type="http://schemas.openxmlformats.org/officeDocument/2006/relationships/tags" Target="../tags/tag437.xml"/><Relationship Id="rId30" Type="http://schemas.openxmlformats.org/officeDocument/2006/relationships/tags" Target="../tags/tag440.xml"/><Relationship Id="rId35" Type="http://schemas.openxmlformats.org/officeDocument/2006/relationships/tags" Target="../tags/tag445.xml"/><Relationship Id="rId43" Type="http://schemas.openxmlformats.org/officeDocument/2006/relationships/tags" Target="../tags/tag453.xml"/><Relationship Id="rId48" Type="http://schemas.openxmlformats.org/officeDocument/2006/relationships/tags" Target="../tags/tag458.xml"/><Relationship Id="rId8" Type="http://schemas.openxmlformats.org/officeDocument/2006/relationships/tags" Target="../tags/tag418.xml"/><Relationship Id="rId3" Type="http://schemas.openxmlformats.org/officeDocument/2006/relationships/tags" Target="../tags/tag413.xml"/><Relationship Id="rId12" Type="http://schemas.openxmlformats.org/officeDocument/2006/relationships/tags" Target="../tags/tag422.xml"/><Relationship Id="rId17" Type="http://schemas.openxmlformats.org/officeDocument/2006/relationships/tags" Target="../tags/tag427.xml"/><Relationship Id="rId25" Type="http://schemas.openxmlformats.org/officeDocument/2006/relationships/tags" Target="../tags/tag435.xml"/><Relationship Id="rId33" Type="http://schemas.openxmlformats.org/officeDocument/2006/relationships/tags" Target="../tags/tag443.xml"/><Relationship Id="rId38" Type="http://schemas.openxmlformats.org/officeDocument/2006/relationships/tags" Target="../tags/tag448.xml"/><Relationship Id="rId46" Type="http://schemas.openxmlformats.org/officeDocument/2006/relationships/tags" Target="../tags/tag456.xml"/><Relationship Id="rId20" Type="http://schemas.openxmlformats.org/officeDocument/2006/relationships/tags" Target="../tags/tag430.xml"/><Relationship Id="rId41" Type="http://schemas.openxmlformats.org/officeDocument/2006/relationships/tags" Target="../tags/tag451.xml"/><Relationship Id="rId1" Type="http://schemas.openxmlformats.org/officeDocument/2006/relationships/tags" Target="../tags/tag411.xml"/><Relationship Id="rId6" Type="http://schemas.openxmlformats.org/officeDocument/2006/relationships/tags" Target="../tags/tag4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9" Type="http://schemas.openxmlformats.org/officeDocument/2006/relationships/tags" Target="../tags/tag44.xml"/><Relationship Id="rId21" Type="http://schemas.openxmlformats.org/officeDocument/2006/relationships/tags" Target="../tags/tag26.xml"/><Relationship Id="rId34" Type="http://schemas.openxmlformats.org/officeDocument/2006/relationships/tags" Target="../tags/tag39.xml"/><Relationship Id="rId42" Type="http://schemas.openxmlformats.org/officeDocument/2006/relationships/tags" Target="../tags/tag47.xml"/><Relationship Id="rId47" Type="http://schemas.openxmlformats.org/officeDocument/2006/relationships/tags" Target="../tags/tag52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9" Type="http://schemas.openxmlformats.org/officeDocument/2006/relationships/tags" Target="../tags/tag34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tags" Target="../tags/tag37.xml"/><Relationship Id="rId37" Type="http://schemas.openxmlformats.org/officeDocument/2006/relationships/tags" Target="../tags/tag42.xml"/><Relationship Id="rId40" Type="http://schemas.openxmlformats.org/officeDocument/2006/relationships/tags" Target="../tags/tag45.xml"/><Relationship Id="rId45" Type="http://schemas.openxmlformats.org/officeDocument/2006/relationships/tags" Target="../tags/tag50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36" Type="http://schemas.openxmlformats.org/officeDocument/2006/relationships/tags" Target="../tags/tag41.xml"/><Relationship Id="rId49" Type="http://schemas.openxmlformats.org/officeDocument/2006/relationships/tags" Target="../tags/tag54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31" Type="http://schemas.openxmlformats.org/officeDocument/2006/relationships/tags" Target="../tags/tag36.xml"/><Relationship Id="rId44" Type="http://schemas.openxmlformats.org/officeDocument/2006/relationships/tags" Target="../tags/tag49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Relationship Id="rId35" Type="http://schemas.openxmlformats.org/officeDocument/2006/relationships/tags" Target="../tags/tag40.xml"/><Relationship Id="rId43" Type="http://schemas.openxmlformats.org/officeDocument/2006/relationships/tags" Target="../tags/tag48.xml"/><Relationship Id="rId48" Type="http://schemas.openxmlformats.org/officeDocument/2006/relationships/tags" Target="../tags/tag53.xml"/><Relationship Id="rId8" Type="http://schemas.openxmlformats.org/officeDocument/2006/relationships/tags" Target="../tags/tag13.xml"/><Relationship Id="rId3" Type="http://schemas.openxmlformats.org/officeDocument/2006/relationships/tags" Target="../tags/tag8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tags" Target="../tags/tag38.xml"/><Relationship Id="rId38" Type="http://schemas.openxmlformats.org/officeDocument/2006/relationships/tags" Target="../tags/tag43.xml"/><Relationship Id="rId46" Type="http://schemas.openxmlformats.org/officeDocument/2006/relationships/tags" Target="../tags/tag51.xml"/><Relationship Id="rId20" Type="http://schemas.openxmlformats.org/officeDocument/2006/relationships/tags" Target="../tags/tag25.xml"/><Relationship Id="rId41" Type="http://schemas.openxmlformats.org/officeDocument/2006/relationships/tags" Target="../tags/tag46.xml"/><Relationship Id="rId1" Type="http://schemas.openxmlformats.org/officeDocument/2006/relationships/tags" Target="../tags/tag6.xml"/><Relationship Id="rId6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3" Type="http://schemas.openxmlformats.org/officeDocument/2006/relationships/tags" Target="../tags/tag57.xml"/><Relationship Id="rId21" Type="http://schemas.openxmlformats.org/officeDocument/2006/relationships/tags" Target="../tags/tag75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0" Type="http://schemas.openxmlformats.org/officeDocument/2006/relationships/tags" Target="../tags/tag74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10" Type="http://schemas.openxmlformats.org/officeDocument/2006/relationships/tags" Target="../tags/tag64.xml"/><Relationship Id="rId19" Type="http://schemas.openxmlformats.org/officeDocument/2006/relationships/tags" Target="../tags/tag73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3" Type="http://schemas.openxmlformats.org/officeDocument/2006/relationships/tags" Target="../tags/tag78.xml"/><Relationship Id="rId7" Type="http://schemas.openxmlformats.org/officeDocument/2006/relationships/tags" Target="../tags/tag8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tags" Target="../tags/tag86.xml"/><Relationship Id="rId5" Type="http://schemas.openxmlformats.org/officeDocument/2006/relationships/tags" Target="../tags/tag80.xml"/><Relationship Id="rId10" Type="http://schemas.openxmlformats.org/officeDocument/2006/relationships/tags" Target="../tags/tag85.xml"/><Relationship Id="rId4" Type="http://schemas.openxmlformats.org/officeDocument/2006/relationships/tags" Target="../tags/tag79.xml"/><Relationship Id="rId9" Type="http://schemas.openxmlformats.org/officeDocument/2006/relationships/tags" Target="../tags/tag8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94.xml"/><Relationship Id="rId3" Type="http://schemas.openxmlformats.org/officeDocument/2006/relationships/tags" Target="../tags/tag89.xml"/><Relationship Id="rId7" Type="http://schemas.openxmlformats.org/officeDocument/2006/relationships/tags" Target="../tags/tag93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11" Type="http://schemas.openxmlformats.org/officeDocument/2006/relationships/tags" Target="../tags/tag97.xml"/><Relationship Id="rId5" Type="http://schemas.openxmlformats.org/officeDocument/2006/relationships/tags" Target="../tags/tag91.xml"/><Relationship Id="rId10" Type="http://schemas.openxmlformats.org/officeDocument/2006/relationships/tags" Target="../tags/tag96.xml"/><Relationship Id="rId4" Type="http://schemas.openxmlformats.org/officeDocument/2006/relationships/tags" Target="../tags/tag90.xml"/><Relationship Id="rId9" Type="http://schemas.openxmlformats.org/officeDocument/2006/relationships/tags" Target="../tags/tag9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13" Type="http://schemas.openxmlformats.org/officeDocument/2006/relationships/tags" Target="../tags/tag110.xml"/><Relationship Id="rId18" Type="http://schemas.openxmlformats.org/officeDocument/2006/relationships/tags" Target="../tags/tag115.xml"/><Relationship Id="rId26" Type="http://schemas.openxmlformats.org/officeDocument/2006/relationships/tags" Target="../tags/tag123.xml"/><Relationship Id="rId3" Type="http://schemas.openxmlformats.org/officeDocument/2006/relationships/tags" Target="../tags/tag100.xml"/><Relationship Id="rId21" Type="http://schemas.openxmlformats.org/officeDocument/2006/relationships/tags" Target="../tags/tag118.xml"/><Relationship Id="rId7" Type="http://schemas.openxmlformats.org/officeDocument/2006/relationships/tags" Target="../tags/tag104.xml"/><Relationship Id="rId12" Type="http://schemas.openxmlformats.org/officeDocument/2006/relationships/tags" Target="../tags/tag109.xml"/><Relationship Id="rId17" Type="http://schemas.openxmlformats.org/officeDocument/2006/relationships/tags" Target="../tags/tag114.xml"/><Relationship Id="rId25" Type="http://schemas.openxmlformats.org/officeDocument/2006/relationships/tags" Target="../tags/tag122.xml"/><Relationship Id="rId2" Type="http://schemas.openxmlformats.org/officeDocument/2006/relationships/tags" Target="../tags/tag99.xml"/><Relationship Id="rId16" Type="http://schemas.openxmlformats.org/officeDocument/2006/relationships/tags" Target="../tags/tag113.xml"/><Relationship Id="rId20" Type="http://schemas.openxmlformats.org/officeDocument/2006/relationships/tags" Target="../tags/tag117.xml"/><Relationship Id="rId29" Type="http://schemas.openxmlformats.org/officeDocument/2006/relationships/tags" Target="../tags/tag126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11" Type="http://schemas.openxmlformats.org/officeDocument/2006/relationships/tags" Target="../tags/tag108.xml"/><Relationship Id="rId24" Type="http://schemas.openxmlformats.org/officeDocument/2006/relationships/tags" Target="../tags/tag121.xml"/><Relationship Id="rId5" Type="http://schemas.openxmlformats.org/officeDocument/2006/relationships/tags" Target="../tags/tag102.xml"/><Relationship Id="rId15" Type="http://schemas.openxmlformats.org/officeDocument/2006/relationships/tags" Target="../tags/tag112.xml"/><Relationship Id="rId23" Type="http://schemas.openxmlformats.org/officeDocument/2006/relationships/tags" Target="../tags/tag120.xml"/><Relationship Id="rId28" Type="http://schemas.openxmlformats.org/officeDocument/2006/relationships/tags" Target="../tags/tag125.xml"/><Relationship Id="rId10" Type="http://schemas.openxmlformats.org/officeDocument/2006/relationships/tags" Target="../tags/tag107.xml"/><Relationship Id="rId19" Type="http://schemas.openxmlformats.org/officeDocument/2006/relationships/tags" Target="../tags/tag116.xml"/><Relationship Id="rId4" Type="http://schemas.openxmlformats.org/officeDocument/2006/relationships/tags" Target="../tags/tag101.xml"/><Relationship Id="rId9" Type="http://schemas.openxmlformats.org/officeDocument/2006/relationships/tags" Target="../tags/tag106.xml"/><Relationship Id="rId14" Type="http://schemas.openxmlformats.org/officeDocument/2006/relationships/tags" Target="../tags/tag111.xml"/><Relationship Id="rId22" Type="http://schemas.openxmlformats.org/officeDocument/2006/relationships/tags" Target="../tags/tag119.xml"/><Relationship Id="rId27" Type="http://schemas.openxmlformats.org/officeDocument/2006/relationships/tags" Target="../tags/tag124.xml"/><Relationship Id="rId30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34.xml"/><Relationship Id="rId13" Type="http://schemas.openxmlformats.org/officeDocument/2006/relationships/tags" Target="../tags/tag139.xml"/><Relationship Id="rId18" Type="http://schemas.openxmlformats.org/officeDocument/2006/relationships/tags" Target="../tags/tag144.xml"/><Relationship Id="rId26" Type="http://schemas.openxmlformats.org/officeDocument/2006/relationships/tags" Target="../tags/tag152.xml"/><Relationship Id="rId3" Type="http://schemas.openxmlformats.org/officeDocument/2006/relationships/tags" Target="../tags/tag129.xml"/><Relationship Id="rId21" Type="http://schemas.openxmlformats.org/officeDocument/2006/relationships/tags" Target="../tags/tag147.xml"/><Relationship Id="rId7" Type="http://schemas.openxmlformats.org/officeDocument/2006/relationships/tags" Target="../tags/tag133.xml"/><Relationship Id="rId12" Type="http://schemas.openxmlformats.org/officeDocument/2006/relationships/tags" Target="../tags/tag138.xml"/><Relationship Id="rId17" Type="http://schemas.openxmlformats.org/officeDocument/2006/relationships/tags" Target="../tags/tag143.xml"/><Relationship Id="rId25" Type="http://schemas.openxmlformats.org/officeDocument/2006/relationships/tags" Target="../tags/tag151.xml"/><Relationship Id="rId2" Type="http://schemas.openxmlformats.org/officeDocument/2006/relationships/tags" Target="../tags/tag128.xml"/><Relationship Id="rId16" Type="http://schemas.openxmlformats.org/officeDocument/2006/relationships/tags" Target="../tags/tag142.xml"/><Relationship Id="rId20" Type="http://schemas.openxmlformats.org/officeDocument/2006/relationships/tags" Target="../tags/tag146.xml"/><Relationship Id="rId29" Type="http://schemas.openxmlformats.org/officeDocument/2006/relationships/tags" Target="../tags/tag155.xml"/><Relationship Id="rId1" Type="http://schemas.openxmlformats.org/officeDocument/2006/relationships/tags" Target="../tags/tag127.xml"/><Relationship Id="rId6" Type="http://schemas.openxmlformats.org/officeDocument/2006/relationships/tags" Target="../tags/tag132.xml"/><Relationship Id="rId11" Type="http://schemas.openxmlformats.org/officeDocument/2006/relationships/tags" Target="../tags/tag137.xml"/><Relationship Id="rId24" Type="http://schemas.openxmlformats.org/officeDocument/2006/relationships/tags" Target="../tags/tag150.xml"/><Relationship Id="rId5" Type="http://schemas.openxmlformats.org/officeDocument/2006/relationships/tags" Target="../tags/tag131.xml"/><Relationship Id="rId15" Type="http://schemas.openxmlformats.org/officeDocument/2006/relationships/tags" Target="../tags/tag141.xml"/><Relationship Id="rId23" Type="http://schemas.openxmlformats.org/officeDocument/2006/relationships/tags" Target="../tags/tag149.xml"/><Relationship Id="rId28" Type="http://schemas.openxmlformats.org/officeDocument/2006/relationships/tags" Target="../tags/tag154.xml"/><Relationship Id="rId10" Type="http://schemas.openxmlformats.org/officeDocument/2006/relationships/tags" Target="../tags/tag136.xml"/><Relationship Id="rId19" Type="http://schemas.openxmlformats.org/officeDocument/2006/relationships/tags" Target="../tags/tag145.xml"/><Relationship Id="rId4" Type="http://schemas.openxmlformats.org/officeDocument/2006/relationships/tags" Target="../tags/tag130.xml"/><Relationship Id="rId9" Type="http://schemas.openxmlformats.org/officeDocument/2006/relationships/tags" Target="../tags/tag135.xml"/><Relationship Id="rId14" Type="http://schemas.openxmlformats.org/officeDocument/2006/relationships/tags" Target="../tags/tag140.xml"/><Relationship Id="rId22" Type="http://schemas.openxmlformats.org/officeDocument/2006/relationships/tags" Target="../tags/tag148.xml"/><Relationship Id="rId27" Type="http://schemas.openxmlformats.org/officeDocument/2006/relationships/tags" Target="../tags/tag153.xml"/><Relationship Id="rId30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63.xml"/><Relationship Id="rId13" Type="http://schemas.openxmlformats.org/officeDocument/2006/relationships/tags" Target="../tags/tag168.xml"/><Relationship Id="rId18" Type="http://schemas.openxmlformats.org/officeDocument/2006/relationships/tags" Target="../tags/tag173.xml"/><Relationship Id="rId26" Type="http://schemas.openxmlformats.org/officeDocument/2006/relationships/tags" Target="../tags/tag181.xml"/><Relationship Id="rId3" Type="http://schemas.openxmlformats.org/officeDocument/2006/relationships/tags" Target="../tags/tag158.xml"/><Relationship Id="rId21" Type="http://schemas.openxmlformats.org/officeDocument/2006/relationships/tags" Target="../tags/tag176.xml"/><Relationship Id="rId7" Type="http://schemas.openxmlformats.org/officeDocument/2006/relationships/tags" Target="../tags/tag162.xml"/><Relationship Id="rId12" Type="http://schemas.openxmlformats.org/officeDocument/2006/relationships/tags" Target="../tags/tag167.xml"/><Relationship Id="rId17" Type="http://schemas.openxmlformats.org/officeDocument/2006/relationships/tags" Target="../tags/tag172.xml"/><Relationship Id="rId25" Type="http://schemas.openxmlformats.org/officeDocument/2006/relationships/tags" Target="../tags/tag180.xml"/><Relationship Id="rId2" Type="http://schemas.openxmlformats.org/officeDocument/2006/relationships/tags" Target="../tags/tag157.xml"/><Relationship Id="rId16" Type="http://schemas.openxmlformats.org/officeDocument/2006/relationships/tags" Target="../tags/tag171.xml"/><Relationship Id="rId20" Type="http://schemas.openxmlformats.org/officeDocument/2006/relationships/tags" Target="../tags/tag175.xml"/><Relationship Id="rId29" Type="http://schemas.openxmlformats.org/officeDocument/2006/relationships/tags" Target="../tags/tag184.xml"/><Relationship Id="rId1" Type="http://schemas.openxmlformats.org/officeDocument/2006/relationships/tags" Target="../tags/tag156.xml"/><Relationship Id="rId6" Type="http://schemas.openxmlformats.org/officeDocument/2006/relationships/tags" Target="../tags/tag161.xml"/><Relationship Id="rId11" Type="http://schemas.openxmlformats.org/officeDocument/2006/relationships/tags" Target="../tags/tag166.xml"/><Relationship Id="rId24" Type="http://schemas.openxmlformats.org/officeDocument/2006/relationships/tags" Target="../tags/tag179.xml"/><Relationship Id="rId5" Type="http://schemas.openxmlformats.org/officeDocument/2006/relationships/tags" Target="../tags/tag160.xml"/><Relationship Id="rId15" Type="http://schemas.openxmlformats.org/officeDocument/2006/relationships/tags" Target="../tags/tag170.xml"/><Relationship Id="rId23" Type="http://schemas.openxmlformats.org/officeDocument/2006/relationships/tags" Target="../tags/tag178.xml"/><Relationship Id="rId28" Type="http://schemas.openxmlformats.org/officeDocument/2006/relationships/tags" Target="../tags/tag183.xml"/><Relationship Id="rId10" Type="http://schemas.openxmlformats.org/officeDocument/2006/relationships/tags" Target="../tags/tag165.xml"/><Relationship Id="rId19" Type="http://schemas.openxmlformats.org/officeDocument/2006/relationships/tags" Target="../tags/tag174.xml"/><Relationship Id="rId4" Type="http://schemas.openxmlformats.org/officeDocument/2006/relationships/tags" Target="../tags/tag159.xml"/><Relationship Id="rId9" Type="http://schemas.openxmlformats.org/officeDocument/2006/relationships/tags" Target="../tags/tag164.xml"/><Relationship Id="rId14" Type="http://schemas.openxmlformats.org/officeDocument/2006/relationships/tags" Target="../tags/tag169.xml"/><Relationship Id="rId22" Type="http://schemas.openxmlformats.org/officeDocument/2006/relationships/tags" Target="../tags/tag177.xml"/><Relationship Id="rId27" Type="http://schemas.openxmlformats.org/officeDocument/2006/relationships/tags" Target="../tags/tag182.xml"/><Relationship Id="rId30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CSE 417</a:t>
            </a:r>
            <a:br>
              <a:rPr lang="en-US" altLang="en-US"/>
            </a:br>
            <a:r>
              <a:rPr lang="en-US" altLang="en-US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Winter 2023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Lecture 14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Finishing Minimum Spanning Trees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9335" y="6791"/>
            <a:ext cx="5854665" cy="12886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Distance Clustering Algorithm</a:t>
            </a:r>
          </a:p>
        </p:txBody>
      </p:sp>
      <p:sp>
        <p:nvSpPr>
          <p:cNvPr id="37891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75438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Let C = {{v</a:t>
            </a:r>
            <a:r>
              <a:rPr lang="en-US" altLang="en-US" sz="2400" baseline="-25000"/>
              <a:t>1</a:t>
            </a:r>
            <a:r>
              <a:rPr lang="en-US" altLang="en-US" sz="2400"/>
              <a:t>}, {v</a:t>
            </a:r>
            <a:r>
              <a:rPr lang="en-US" altLang="en-US" sz="2400" baseline="-25000"/>
              <a:t>2</a:t>
            </a:r>
            <a:r>
              <a:rPr lang="en-US" altLang="en-US" sz="2400"/>
              <a:t>},. . ., {v</a:t>
            </a:r>
            <a:r>
              <a:rPr lang="en-US" altLang="en-US" sz="2400" baseline="-25000"/>
              <a:t>n</a:t>
            </a:r>
            <a:r>
              <a:rPr lang="en-US" altLang="en-US" sz="2400"/>
              <a:t>}};  T = {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|C| &gt; K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e = (u, v) with u in C</a:t>
            </a:r>
            <a:r>
              <a:rPr lang="en-US" altLang="en-US" sz="2400" baseline="-25000"/>
              <a:t>i</a:t>
            </a:r>
            <a:r>
              <a:rPr lang="en-US" altLang="en-US" sz="2400"/>
              <a:t> and v in C</a:t>
            </a:r>
            <a:r>
              <a:rPr lang="en-US" altLang="en-US" sz="2400" baseline="-25000"/>
              <a:t>j</a:t>
            </a:r>
            <a:r>
              <a:rPr lang="en-US" altLang="en-US" sz="2400"/>
              <a:t> be the 	minimum cost edge joining distinct sets in 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Replace C</a:t>
            </a:r>
            <a:r>
              <a:rPr lang="en-US" altLang="en-US" sz="2400" baseline="-25000"/>
              <a:t>i</a:t>
            </a:r>
            <a:r>
              <a:rPr lang="en-US" altLang="en-US" sz="2400"/>
              <a:t> and C</a:t>
            </a:r>
            <a:r>
              <a:rPr lang="en-US" altLang="en-US" sz="2400" baseline="-25000"/>
              <a:t>j</a:t>
            </a:r>
            <a:r>
              <a:rPr lang="en-US" altLang="en-US" sz="2400"/>
              <a:t> by C</a:t>
            </a:r>
            <a:r>
              <a:rPr lang="en-US" altLang="en-US" sz="2400" baseline="-25000"/>
              <a:t>i</a:t>
            </a:r>
            <a:r>
              <a:rPr lang="en-US" altLang="en-US" sz="2400"/>
              <a:t> U C</a:t>
            </a:r>
            <a:r>
              <a:rPr lang="en-US" altLang="en-US" sz="2400" baseline="-25000"/>
              <a:t>j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18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K-clustering</a:t>
            </a:r>
          </a:p>
        </p:txBody>
      </p:sp>
      <p:sp>
        <p:nvSpPr>
          <p:cNvPr id="38915" name="Line 32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447800" y="3886200"/>
            <a:ext cx="533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Line 3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3803650" y="2133600"/>
            <a:ext cx="463550" cy="527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Line 3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7221538" y="2506663"/>
            <a:ext cx="307975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3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460500" y="5003800"/>
            <a:ext cx="6143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3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227388" y="2238375"/>
            <a:ext cx="538162" cy="460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3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46138" y="3582988"/>
            <a:ext cx="654050" cy="346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3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6684963" y="3929063"/>
            <a:ext cx="652462" cy="190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3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60563" y="4159250"/>
            <a:ext cx="6524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4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221538" y="3082925"/>
            <a:ext cx="730250" cy="153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4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1960563" y="3467100"/>
            <a:ext cx="192087" cy="65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4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300788" y="3467100"/>
            <a:ext cx="344487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765550" y="2660650"/>
            <a:ext cx="76200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5992813" y="4159250"/>
            <a:ext cx="692150" cy="460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4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22463" y="4159250"/>
            <a:ext cx="152400" cy="806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4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5916613" y="5349875"/>
            <a:ext cx="384175" cy="6905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4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533900" y="5310188"/>
            <a:ext cx="806450" cy="384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4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572000" y="2354263"/>
            <a:ext cx="614363" cy="652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183438" y="3082925"/>
            <a:ext cx="192087" cy="846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5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841750" y="3044825"/>
            <a:ext cx="768350" cy="422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Line 5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375525" y="3929063"/>
            <a:ext cx="268288" cy="806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Line 5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992813" y="4619625"/>
            <a:ext cx="268287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5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500188" y="5003800"/>
            <a:ext cx="76200" cy="8826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Line 5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76388" y="2698750"/>
            <a:ext cx="614362" cy="768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8" name="Line 5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224463" y="2354263"/>
            <a:ext cx="1036637" cy="11128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9" name="Oval 1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0" name="Oval 1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1" name="Oval 25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2" name="Oval 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3" name="Oval 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4" name="Oval 2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5" name="Oval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6" name="Oval 1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7" name="Line 5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2613025" y="3467100"/>
            <a:ext cx="1268413" cy="692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8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49" name="Oval 2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0" name="Oval 1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1" name="Oval 2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2" name="Oval 2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069138" y="2968625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3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4" name="Oval 2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5" name="Line 5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5340350" y="4619625"/>
            <a:ext cx="614363" cy="652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6" name="Oval 1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7" name="Oval 21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8" name="Oval 10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59" name="Oval 2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0" name="Oval 1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1" name="Oval 27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2" name="Oval 1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3" name="Oval 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4" name="Oval 23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5" name="Oval 15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6" name="Oval 4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67" name="Oval 13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0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Shortest paths in directed graphs vs undirected graphs</a:t>
            </a:r>
          </a:p>
        </p:txBody>
      </p:sp>
      <p:sp>
        <p:nvSpPr>
          <p:cNvPr id="4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9445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5" name="Oval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345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0405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7525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" name="Oval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14705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45185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0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0885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8985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2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465233" y="288978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69925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9925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31825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0385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08965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1825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265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23265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30885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99465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37565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30885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61365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54037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7" name="Text Box 2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0385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8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3450" y="3429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9" name="Text Box 3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0405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0" name="Text Box 3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07085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31" name="Text Box 3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30885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2" name="Text Box 3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1365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3" name="Text Box 3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451850" y="36576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4" name="Text Box 3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84225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5" name="Text Box 3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9465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6" name="Text Box 3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08025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7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54685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8" name="Text Box 4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54685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9" name="Text Box 4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7545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41" name="Oval 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42" name="Oval 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44" name="Oval 1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45" name="Oval 11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46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47" name="Oval 13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48" name="Line 14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6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8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20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2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4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6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7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3" name="Text Box 29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4" name="Text Box 30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447800" y="3429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5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6" name="Text Box 32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7" name="Text Box 33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8" name="Text Box 34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9" name="Text Box 35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886200" y="36576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0" name="Text Box 36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1" name="Text Box 37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" name="Text Box 38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3" name="Text Box 39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4" name="Text Box 40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5" name="Text Box 4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76" name="Footer Placeholder 7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13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about the minimum spanning tree of a directed graph?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Must specify the root r</a:t>
            </a:r>
          </a:p>
          <a:p>
            <a:r>
              <a:rPr lang="en-US" sz="2400"/>
              <a:t>Branching:  Out tree with root r</a:t>
            </a:r>
          </a:p>
        </p:txBody>
      </p:sp>
      <p:sp>
        <p:nvSpPr>
          <p:cNvPr id="4" name="Oval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16494" y="3048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5" name="Oval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35494" y="4953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26094" y="3962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97294" y="4114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r</a:t>
            </a:r>
          </a:p>
        </p:txBody>
      </p:sp>
      <p:sp>
        <p:nvSpPr>
          <p:cNvPr id="8" name="Oval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69094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" name="Oval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73894" y="4800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0" name="Oval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0894" y="5562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11894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2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325894" y="3352800"/>
            <a:ext cx="9906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621294" y="2819400"/>
            <a:ext cx="990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1294" y="32766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240294" y="4267200"/>
            <a:ext cx="762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325894" y="44196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011694" y="3352800"/>
            <a:ext cx="45720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240294" y="51816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154694" y="42672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154694" y="29718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7230894" y="38100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916694" y="2971800"/>
            <a:ext cx="2286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297694" y="3962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30894" y="41910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535694" y="5105400"/>
            <a:ext cx="8382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62419" y="3313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7" name="Text Box 2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25894" y="4648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8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35494" y="38862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9" name="Text Box 3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926094" y="2667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0" name="Text Box 3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992894" y="2971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31" name="Text Box 3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0894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2" name="Text Box 3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35694" y="3581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3" name="Text Box 3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373894" y="41148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4" name="Text Box 3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764294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5" name="Text Box 3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16694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6" name="Text Box 3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002294" y="4800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7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68894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8" name="Text Box 4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468894" y="5410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9" name="Text Box 4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697494" y="3352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40" name="Oval 5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828800" y="3124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41" name="Oval 7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447800" y="5029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42" name="Oval 8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38400" y="4038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09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r</a:t>
            </a:r>
          </a:p>
        </p:txBody>
      </p:sp>
      <p:sp>
        <p:nvSpPr>
          <p:cNvPr id="44" name="Oval 10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5814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45" name="Oval 11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86200" y="4876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46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743200" y="5638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47" name="Oval 13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124200" y="2743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48" name="Line 14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838200" y="34290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5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133600" y="28956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6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133600" y="33528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1752600" y="43434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8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382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1524000" y="34290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20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1752600" y="52578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667000" y="43434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2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2667000" y="30480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7432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4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9000" y="30480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5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8100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6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743200" y="42672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7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048000" y="51816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974725" y="3389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3" name="Text Box 29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4" name="Text Box 30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1447800" y="39624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5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24384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6" name="Text Box 32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505200" y="3048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7" name="Text Box 33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2743200" y="3276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8" name="Text Box 34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0480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9" name="Text Box 35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886200" y="41910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0" name="Text Box 36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276600" y="4419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1" name="Text Box 37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429000" y="5410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" name="Text Box 38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25146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3" name="Text Box 39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981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4" name="Text Box 40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9812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5" name="Text Box 4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2098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01494" y="6214031"/>
            <a:ext cx="3970506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/>
              <a:t>Assume all vertices reachable from r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537046" y="6233359"/>
            <a:ext cx="3082895" cy="369332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lang="en-US"/>
              <a:t>Also called an arborescence</a:t>
            </a:r>
          </a:p>
        </p:txBody>
      </p:sp>
      <p:sp>
        <p:nvSpPr>
          <p:cNvPr id="78" name="Date Placeholder 7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79" name="Footer Placeholder 7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36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Finding a minimum branching</a:t>
            </a:r>
          </a:p>
        </p:txBody>
      </p:sp>
      <p:sp>
        <p:nvSpPr>
          <p:cNvPr id="4" name="Oval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 </a:t>
            </a:r>
          </a:p>
        </p:txBody>
      </p:sp>
      <p:sp>
        <p:nvSpPr>
          <p:cNvPr id="5" name="Oval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 </a:t>
            </a:r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 </a:t>
            </a: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95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 </a:t>
            </a:r>
          </a:p>
        </p:txBody>
      </p:sp>
      <p:sp>
        <p:nvSpPr>
          <p:cNvPr id="8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 </a:t>
            </a:r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r</a:t>
            </a:r>
          </a:p>
        </p:txBody>
      </p:sp>
      <p:cxnSp>
        <p:nvCxnSpPr>
          <p:cNvPr id="11" name="Straight Arrow Connector 10"/>
          <p:cNvCxnSpPr>
            <a:stCxn id="9" idx="4"/>
            <a:endCxn id="4" idx="0"/>
          </p:cNvCxnSpPr>
          <p:nvPr/>
        </p:nvCxnSpPr>
        <p:spPr>
          <a:xfrm>
            <a:off x="22860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2438400" y="1905000"/>
            <a:ext cx="60960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</p:cNvCxnSpPr>
          <p:nvPr/>
        </p:nvCxnSpPr>
        <p:spPr>
          <a:xfrm flipH="1">
            <a:off x="1515533" y="1936563"/>
            <a:ext cx="662704" cy="15728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7"/>
          </p:cNvCxnSpPr>
          <p:nvPr/>
        </p:nvCxnSpPr>
        <p:spPr>
          <a:xfrm flipH="1">
            <a:off x="23937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1"/>
          </p:cNvCxnSpPr>
          <p:nvPr/>
        </p:nvCxnSpPr>
        <p:spPr>
          <a:xfrm>
            <a:off x="1515534" y="3785751"/>
            <a:ext cx="662703" cy="19738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1"/>
          </p:cNvCxnSpPr>
          <p:nvPr/>
        </p:nvCxnSpPr>
        <p:spPr>
          <a:xfrm>
            <a:off x="24130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6" idx="7"/>
          </p:cNvCxnSpPr>
          <p:nvPr/>
        </p:nvCxnSpPr>
        <p:spPr>
          <a:xfrm flipH="1">
            <a:off x="23937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5" idx="5"/>
          </p:cNvCxnSpPr>
          <p:nvPr/>
        </p:nvCxnSpPr>
        <p:spPr>
          <a:xfrm flipH="1" flipV="1">
            <a:off x="16317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4" idx="3"/>
          </p:cNvCxnSpPr>
          <p:nvPr/>
        </p:nvCxnSpPr>
        <p:spPr>
          <a:xfrm flipV="1">
            <a:off x="1676401" y="3079563"/>
            <a:ext cx="501836" cy="5233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147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4</a:t>
            </a:r>
          </a:p>
        </p:txBody>
      </p:sp>
      <p:sp>
        <p:nvSpPr>
          <p:cNvPr id="31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97897" y="471599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8</a:t>
            </a:r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07068" y="2400413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10</a:t>
            </a:r>
          </a:p>
        </p:txBody>
      </p:sp>
      <p:sp>
        <p:nvSpPr>
          <p:cNvPr id="33" name="Text Box 2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89454" y="2383536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10</a:t>
            </a:r>
          </a:p>
        </p:txBody>
      </p:sp>
      <p:sp>
        <p:nvSpPr>
          <p:cNvPr id="34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445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2</a:t>
            </a:r>
          </a:p>
        </p:txBody>
      </p:sp>
      <p:sp>
        <p:nvSpPr>
          <p:cNvPr id="35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4</a:t>
            </a:r>
          </a:p>
        </p:txBody>
      </p:sp>
      <p:sp>
        <p:nvSpPr>
          <p:cNvPr id="36" name="Text Box 2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6885" y="3276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1</a:t>
            </a:r>
          </a:p>
        </p:txBody>
      </p:sp>
      <p:sp>
        <p:nvSpPr>
          <p:cNvPr id="37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468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2</a:t>
            </a:r>
          </a:p>
        </p:txBody>
      </p:sp>
      <p:sp>
        <p:nvSpPr>
          <p:cNvPr id="38" name="Text Box 2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4247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2</a:t>
            </a:r>
          </a:p>
        </p:txBody>
      </p:sp>
      <p:sp>
        <p:nvSpPr>
          <p:cNvPr id="39" name="Oval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 </a:t>
            </a:r>
          </a:p>
        </p:txBody>
      </p:sp>
      <p:sp>
        <p:nvSpPr>
          <p:cNvPr id="40" name="Oval 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6388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 </a:t>
            </a:r>
          </a:p>
        </p:txBody>
      </p:sp>
      <p:sp>
        <p:nvSpPr>
          <p:cNvPr id="41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4191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 </a:t>
            </a:r>
          </a:p>
        </p:txBody>
      </p:sp>
      <p:sp>
        <p:nvSpPr>
          <p:cNvPr id="42" name="Oval 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1628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 </a:t>
            </a:r>
          </a:p>
        </p:txBody>
      </p:sp>
      <p:sp>
        <p:nvSpPr>
          <p:cNvPr id="43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00800" y="5715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 </a:t>
            </a:r>
          </a:p>
        </p:txBody>
      </p:sp>
      <p:sp>
        <p:nvSpPr>
          <p:cNvPr id="44" name="Oval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400800" y="167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r</a:t>
            </a:r>
          </a:p>
        </p:txBody>
      </p:sp>
      <p:cxnSp>
        <p:nvCxnSpPr>
          <p:cNvPr id="45" name="Straight Arrow Connector 44"/>
          <p:cNvCxnSpPr>
            <a:stCxn id="44" idx="4"/>
            <a:endCxn id="39" idx="0"/>
          </p:cNvCxnSpPr>
          <p:nvPr/>
        </p:nvCxnSpPr>
        <p:spPr>
          <a:xfrm>
            <a:off x="6553200" y="1981200"/>
            <a:ext cx="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3" idx="7"/>
          </p:cNvCxnSpPr>
          <p:nvPr/>
        </p:nvCxnSpPr>
        <p:spPr>
          <a:xfrm flipH="1">
            <a:off x="6660963" y="3810000"/>
            <a:ext cx="641911" cy="1949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2" idx="1"/>
          </p:cNvCxnSpPr>
          <p:nvPr/>
        </p:nvCxnSpPr>
        <p:spPr>
          <a:xfrm>
            <a:off x="6680200" y="3086100"/>
            <a:ext cx="527237" cy="463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1" idx="7"/>
          </p:cNvCxnSpPr>
          <p:nvPr/>
        </p:nvCxnSpPr>
        <p:spPr>
          <a:xfrm flipH="1">
            <a:off x="6660963" y="3760351"/>
            <a:ext cx="530692" cy="4752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0" idx="5"/>
          </p:cNvCxnSpPr>
          <p:nvPr/>
        </p:nvCxnSpPr>
        <p:spPr>
          <a:xfrm flipH="1" flipV="1">
            <a:off x="5898963" y="3765363"/>
            <a:ext cx="501837" cy="5168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2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981918" y="47244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4</a:t>
            </a:r>
          </a:p>
        </p:txBody>
      </p:sp>
      <p:sp>
        <p:nvSpPr>
          <p:cNvPr id="58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511723" y="240041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2</a:t>
            </a:r>
          </a:p>
        </p:txBody>
      </p:sp>
      <p:sp>
        <p:nvSpPr>
          <p:cNvPr id="59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705600" y="325174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4</a:t>
            </a:r>
          </a:p>
        </p:txBody>
      </p:sp>
      <p:sp>
        <p:nvSpPr>
          <p:cNvPr id="61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11408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2</a:t>
            </a:r>
          </a:p>
        </p:txBody>
      </p:sp>
      <p:sp>
        <p:nvSpPr>
          <p:cNvPr id="6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91905" y="37536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41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E2A423D-B412-4C77-B35A-FE4110772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MST Algorithm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252788-CD17-4757-B3E0-6D1512C833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Choose minimum cost edge into each vertex</a:t>
            </a:r>
          </a:p>
          <a:p>
            <a:r>
              <a:rPr lang="en-US"/>
              <a:t>Merge into components</a:t>
            </a:r>
          </a:p>
          <a:p>
            <a:r>
              <a:rPr lang="en-US"/>
              <a:t>Repeat until done</a:t>
            </a:r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CBCF6357-CC11-483B-933A-E16F6654F9F8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572250" y="18684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" name="Oval 4">
            <a:extLst>
              <a:ext uri="{FF2B5EF4-FFF2-40B4-BE49-F238E27FC236}">
                <a16:creationId xmlns:a16="http://schemas.microsoft.com/office/drawing/2014/main" id="{D4DF8EAE-1AE7-46D6-AFAF-AC5C5D7ABFA6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91250" y="37734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8" name="Oval 5">
            <a:extLst>
              <a:ext uri="{FF2B5EF4-FFF2-40B4-BE49-F238E27FC236}">
                <a16:creationId xmlns:a16="http://schemas.microsoft.com/office/drawing/2014/main" id="{54589662-757A-44DA-AA99-21B5970D3255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81850" y="27828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9" name="Oval 6">
            <a:extLst>
              <a:ext uri="{FF2B5EF4-FFF2-40B4-BE49-F238E27FC236}">
                <a16:creationId xmlns:a16="http://schemas.microsoft.com/office/drawing/2014/main" id="{7CF24869-8147-49F3-81A6-DB47E7BDB7BE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53050" y="29352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0" name="Oval 7">
            <a:extLst>
              <a:ext uri="{FF2B5EF4-FFF2-40B4-BE49-F238E27FC236}">
                <a16:creationId xmlns:a16="http://schemas.microsoft.com/office/drawing/2014/main" id="{24E685AF-1B95-41AF-9E1D-0C6FEA3B6458}"/>
              </a:ext>
            </a:extLst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324850" y="24780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1" name="Oval 8">
            <a:extLst>
              <a:ext uri="{FF2B5EF4-FFF2-40B4-BE49-F238E27FC236}">
                <a16:creationId xmlns:a16="http://schemas.microsoft.com/office/drawing/2014/main" id="{8A8C62BB-17A9-4602-8847-85B83AD737A8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629650" y="36210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2" name="Oval 9">
            <a:extLst>
              <a:ext uri="{FF2B5EF4-FFF2-40B4-BE49-F238E27FC236}">
                <a16:creationId xmlns:a16="http://schemas.microsoft.com/office/drawing/2014/main" id="{91A86166-BE3D-457D-9377-82C2DA060A6A}"/>
              </a:ext>
            </a:extLst>
          </p:cNvPr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410450" y="40020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3" name="Line 10">
            <a:extLst>
              <a:ext uri="{FF2B5EF4-FFF2-40B4-BE49-F238E27FC236}">
                <a16:creationId xmlns:a16="http://schemas.microsoft.com/office/drawing/2014/main" id="{61F2B987-3A4D-4C97-AC80-27DBDB69B3C2}"/>
              </a:ext>
            </a:extLst>
          </p:cNvPr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581650" y="2173287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>
            <a:extLst>
              <a:ext uri="{FF2B5EF4-FFF2-40B4-BE49-F238E27FC236}">
                <a16:creationId xmlns:a16="http://schemas.microsoft.com/office/drawing/2014/main" id="{E7814923-F03D-48DA-AFBF-F617AA1BE74B}"/>
              </a:ext>
            </a:extLst>
          </p:cNvPr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877050" y="2020887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>
            <a:extLst>
              <a:ext uri="{FF2B5EF4-FFF2-40B4-BE49-F238E27FC236}">
                <a16:creationId xmlns:a16="http://schemas.microsoft.com/office/drawing/2014/main" id="{9387D41E-94EF-44B2-B3AF-2B6151C9E55B}"/>
              </a:ext>
            </a:extLst>
          </p:cNvPr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877050" y="2097087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>
            <a:extLst>
              <a:ext uri="{FF2B5EF4-FFF2-40B4-BE49-F238E27FC236}">
                <a16:creationId xmlns:a16="http://schemas.microsoft.com/office/drawing/2014/main" id="{0AC975BE-F911-4B39-A467-F91C18101B99}"/>
              </a:ext>
            </a:extLst>
          </p:cNvPr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496050" y="3087687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>
            <a:extLst>
              <a:ext uri="{FF2B5EF4-FFF2-40B4-BE49-F238E27FC236}">
                <a16:creationId xmlns:a16="http://schemas.microsoft.com/office/drawing/2014/main" id="{A708A27E-6947-4231-8D06-EC3C39664A3E}"/>
              </a:ext>
            </a:extLst>
          </p:cNvPr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581650" y="3240087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5">
            <a:extLst>
              <a:ext uri="{FF2B5EF4-FFF2-40B4-BE49-F238E27FC236}">
                <a16:creationId xmlns:a16="http://schemas.microsoft.com/office/drawing/2014/main" id="{8E50A4C1-75C4-4F8C-B7EF-594ACC7E7A34}"/>
              </a:ext>
            </a:extLst>
          </p:cNvPr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6267450" y="2173287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6">
            <a:extLst>
              <a:ext uri="{FF2B5EF4-FFF2-40B4-BE49-F238E27FC236}">
                <a16:creationId xmlns:a16="http://schemas.microsoft.com/office/drawing/2014/main" id="{14B2EE6F-146E-4D36-A89A-A8EFAD39B778}"/>
              </a:ext>
            </a:extLst>
          </p:cNvPr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496050" y="4002087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7">
            <a:extLst>
              <a:ext uri="{FF2B5EF4-FFF2-40B4-BE49-F238E27FC236}">
                <a16:creationId xmlns:a16="http://schemas.microsoft.com/office/drawing/2014/main" id="{E1C4BD78-B7E5-4997-8EAA-94F64306A4A1}"/>
              </a:ext>
            </a:extLst>
          </p:cNvPr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410450" y="3087687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8">
            <a:extLst>
              <a:ext uri="{FF2B5EF4-FFF2-40B4-BE49-F238E27FC236}">
                <a16:creationId xmlns:a16="http://schemas.microsoft.com/office/drawing/2014/main" id="{AF66A46E-EC5E-4466-B99F-EFCE5611FD63}"/>
              </a:ext>
            </a:extLst>
          </p:cNvPr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7486650" y="2630487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9">
            <a:extLst>
              <a:ext uri="{FF2B5EF4-FFF2-40B4-BE49-F238E27FC236}">
                <a16:creationId xmlns:a16="http://schemas.microsoft.com/office/drawing/2014/main" id="{BB8C9177-6A48-47AE-B7E1-E41DD9708ABB}"/>
              </a:ext>
            </a:extLst>
          </p:cNvPr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8553450" y="2782887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C0AC57BA-1204-4665-B619-8F84D56C64BF}"/>
              </a:ext>
            </a:extLst>
          </p:cNvPr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486650" y="3011487"/>
            <a:ext cx="1143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1">
            <a:extLst>
              <a:ext uri="{FF2B5EF4-FFF2-40B4-BE49-F238E27FC236}">
                <a16:creationId xmlns:a16="http://schemas.microsoft.com/office/drawing/2014/main" id="{1DC4D3C4-E4D6-45B8-B790-BA790946B5F5}"/>
              </a:ext>
            </a:extLst>
          </p:cNvPr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791450" y="3925887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2">
            <a:extLst>
              <a:ext uri="{FF2B5EF4-FFF2-40B4-BE49-F238E27FC236}">
                <a16:creationId xmlns:a16="http://schemas.microsoft.com/office/drawing/2014/main" id="{928FA81E-1A18-40B3-9AE0-C4C19D9B1D37}"/>
              </a:ext>
            </a:extLst>
          </p:cNvPr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18175" y="2133600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26" name="Text Box 23">
            <a:extLst>
              <a:ext uri="{FF2B5EF4-FFF2-40B4-BE49-F238E27FC236}">
                <a16:creationId xmlns:a16="http://schemas.microsoft.com/office/drawing/2014/main" id="{CA8834EB-2E85-449C-B3DC-86FBB7CFF368}"/>
              </a:ext>
            </a:extLst>
          </p:cNvPr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581650" y="34686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7" name="Text Box 24">
            <a:extLst>
              <a:ext uri="{FF2B5EF4-FFF2-40B4-BE49-F238E27FC236}">
                <a16:creationId xmlns:a16="http://schemas.microsoft.com/office/drawing/2014/main" id="{644D03A6-2BFF-4BC5-AF86-9E1522D69504}"/>
              </a:ext>
            </a:extLst>
          </p:cNvPr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91250" y="27066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28" name="Text Box 25">
            <a:extLst>
              <a:ext uri="{FF2B5EF4-FFF2-40B4-BE49-F238E27FC236}">
                <a16:creationId xmlns:a16="http://schemas.microsoft.com/office/drawing/2014/main" id="{0A52F58B-08FA-4E4D-9FA2-2190F7218557}"/>
              </a:ext>
            </a:extLst>
          </p:cNvPr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410450" y="18684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9" name="Text Box 26">
            <a:extLst>
              <a:ext uri="{FF2B5EF4-FFF2-40B4-BE49-F238E27FC236}">
                <a16:creationId xmlns:a16="http://schemas.microsoft.com/office/drawing/2014/main" id="{50AD735D-60EF-4190-BE6C-4A0465F81409}"/>
              </a:ext>
            </a:extLst>
          </p:cNvPr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791450" y="24018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0" name="Text Box 27">
            <a:extLst>
              <a:ext uri="{FF2B5EF4-FFF2-40B4-BE49-F238E27FC236}">
                <a16:creationId xmlns:a16="http://schemas.microsoft.com/office/drawing/2014/main" id="{09BE33BE-39C9-411C-A7B7-B53CF8022672}"/>
              </a:ext>
            </a:extLst>
          </p:cNvPr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629650" y="29352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31" name="Text Box 28">
            <a:extLst>
              <a:ext uri="{FF2B5EF4-FFF2-40B4-BE49-F238E27FC236}">
                <a16:creationId xmlns:a16="http://schemas.microsoft.com/office/drawing/2014/main" id="{F2F3B093-ADD1-4CA4-89ED-7129BD03DF8E}"/>
              </a:ext>
            </a:extLst>
          </p:cNvPr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020050" y="31638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32" name="Text Box 29">
            <a:extLst>
              <a:ext uri="{FF2B5EF4-FFF2-40B4-BE49-F238E27FC236}">
                <a16:creationId xmlns:a16="http://schemas.microsoft.com/office/drawing/2014/main" id="{A50F25E2-FDC8-486A-9FFA-7829F906CF8D}"/>
              </a:ext>
            </a:extLst>
          </p:cNvPr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181850" y="34686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3" name="Text Box 30">
            <a:extLst>
              <a:ext uri="{FF2B5EF4-FFF2-40B4-BE49-F238E27FC236}">
                <a16:creationId xmlns:a16="http://schemas.microsoft.com/office/drawing/2014/main" id="{9982D60C-D980-47E4-BFD9-88729CF8D73F}"/>
              </a:ext>
            </a:extLst>
          </p:cNvPr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648450" y="30876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E7453B70-C339-467A-8638-66ECB224D9AB}"/>
              </a:ext>
            </a:extLst>
          </p:cNvPr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029450" y="22494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35" name="Oval 32">
            <a:extLst>
              <a:ext uri="{FF2B5EF4-FFF2-40B4-BE49-F238E27FC236}">
                <a16:creationId xmlns:a16="http://schemas.microsoft.com/office/drawing/2014/main" id="{14FC0437-2E56-40CC-B5DD-FF3A205A6AFC}"/>
              </a:ext>
            </a:extLst>
          </p:cNvPr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895850" y="17922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36" name="Oval 33">
            <a:extLst>
              <a:ext uri="{FF2B5EF4-FFF2-40B4-BE49-F238E27FC236}">
                <a16:creationId xmlns:a16="http://schemas.microsoft.com/office/drawing/2014/main" id="{D645530F-BBB4-4104-96D3-2AAF929FC384}"/>
              </a:ext>
            </a:extLst>
          </p:cNvPr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362450" y="40782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37" name="Oval 34">
            <a:extLst>
              <a:ext uri="{FF2B5EF4-FFF2-40B4-BE49-F238E27FC236}">
                <a16:creationId xmlns:a16="http://schemas.microsoft.com/office/drawing/2014/main" id="{E9D8A0D7-8395-4061-A68F-6E7F73CA37FD}"/>
              </a:ext>
            </a:extLst>
          </p:cNvPr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962650" y="499268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38" name="Line 35">
            <a:extLst>
              <a:ext uri="{FF2B5EF4-FFF2-40B4-BE49-F238E27FC236}">
                <a16:creationId xmlns:a16="http://schemas.microsoft.com/office/drawing/2014/main" id="{6D7621AD-CE7E-429D-94A1-1702A7AB5392}"/>
              </a:ext>
            </a:extLst>
          </p:cNvPr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200650" y="1944687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6">
            <a:extLst>
              <a:ext uri="{FF2B5EF4-FFF2-40B4-BE49-F238E27FC236}">
                <a16:creationId xmlns:a16="http://schemas.microsoft.com/office/drawing/2014/main" id="{AC62409B-5CED-4B32-9425-74C44A5DEA40}"/>
              </a:ext>
            </a:extLst>
          </p:cNvPr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124450" y="2097087"/>
            <a:ext cx="3048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37">
            <a:extLst>
              <a:ext uri="{FF2B5EF4-FFF2-40B4-BE49-F238E27FC236}">
                <a16:creationId xmlns:a16="http://schemas.microsoft.com/office/drawing/2014/main" id="{EE1F299D-FDD3-4C2D-A2E7-087792008E51}"/>
              </a:ext>
            </a:extLst>
          </p:cNvPr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4514850" y="2097087"/>
            <a:ext cx="3810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8">
            <a:extLst>
              <a:ext uri="{FF2B5EF4-FFF2-40B4-BE49-F238E27FC236}">
                <a16:creationId xmlns:a16="http://schemas.microsoft.com/office/drawing/2014/main" id="{490D1186-8C8D-4788-8E07-B8D8B38CDEA8}"/>
              </a:ext>
            </a:extLst>
          </p:cNvPr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4591050" y="3240087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9">
            <a:extLst>
              <a:ext uri="{FF2B5EF4-FFF2-40B4-BE49-F238E27FC236}">
                <a16:creationId xmlns:a16="http://schemas.microsoft.com/office/drawing/2014/main" id="{B1D9756A-DE47-4F77-9FD3-AA9C928CE267}"/>
              </a:ext>
            </a:extLst>
          </p:cNvPr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591050" y="4383087"/>
            <a:ext cx="1447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>
            <a:extLst>
              <a:ext uri="{FF2B5EF4-FFF2-40B4-BE49-F238E27FC236}">
                <a16:creationId xmlns:a16="http://schemas.microsoft.com/office/drawing/2014/main" id="{3CB9FFB1-6000-416E-B602-FD90D84A4EA5}"/>
              </a:ext>
            </a:extLst>
          </p:cNvPr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6191250" y="4078287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1">
            <a:extLst>
              <a:ext uri="{FF2B5EF4-FFF2-40B4-BE49-F238E27FC236}">
                <a16:creationId xmlns:a16="http://schemas.microsoft.com/office/drawing/2014/main" id="{A690F506-F1F0-475C-9CE7-90DC44FAB110}"/>
              </a:ext>
            </a:extLst>
          </p:cNvPr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6267450" y="4306887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 Box 42">
            <a:extLst>
              <a:ext uri="{FF2B5EF4-FFF2-40B4-BE49-F238E27FC236}">
                <a16:creationId xmlns:a16="http://schemas.microsoft.com/office/drawing/2014/main" id="{0760E9F9-B49A-48C3-A58D-B94052DD356E}"/>
              </a:ext>
            </a:extLst>
          </p:cNvPr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641975" y="1600200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46" name="Text Box 43">
            <a:extLst>
              <a:ext uri="{FF2B5EF4-FFF2-40B4-BE49-F238E27FC236}">
                <a16:creationId xmlns:a16="http://schemas.microsoft.com/office/drawing/2014/main" id="{9A2800EC-2F69-4FA3-B784-E23A4E0AD21F}"/>
              </a:ext>
            </a:extLst>
          </p:cNvPr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362450" y="27066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47" name="Text Box 44">
            <a:extLst>
              <a:ext uri="{FF2B5EF4-FFF2-40B4-BE49-F238E27FC236}">
                <a16:creationId xmlns:a16="http://schemas.microsoft.com/office/drawing/2014/main" id="{81517599-CE92-4D7D-B15F-49A99BC07849}"/>
              </a:ext>
            </a:extLst>
          </p:cNvPr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048250" y="43068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48" name="Text Box 45">
            <a:extLst>
              <a:ext uri="{FF2B5EF4-FFF2-40B4-BE49-F238E27FC236}">
                <a16:creationId xmlns:a16="http://schemas.microsoft.com/office/drawing/2014/main" id="{4B626496-F473-45A6-8C7E-1E4F27E23F7E}"/>
              </a:ext>
            </a:extLst>
          </p:cNvPr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00850" y="37734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49" name="Text Box 46">
            <a:extLst>
              <a:ext uri="{FF2B5EF4-FFF2-40B4-BE49-F238E27FC236}">
                <a16:creationId xmlns:a16="http://schemas.microsoft.com/office/drawing/2014/main" id="{6B9EB65B-F1D0-418E-9A38-259078480219}"/>
              </a:ext>
            </a:extLst>
          </p:cNvPr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886450" y="42306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50" name="Text Box 47">
            <a:extLst>
              <a:ext uri="{FF2B5EF4-FFF2-40B4-BE49-F238E27FC236}">
                <a16:creationId xmlns:a16="http://schemas.microsoft.com/office/drawing/2014/main" id="{DDC32005-669E-4702-A42C-76E8EFE07F0A}"/>
              </a:ext>
            </a:extLst>
          </p:cNvPr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877050" y="46116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51" name="Text Box 48">
            <a:extLst>
              <a:ext uri="{FF2B5EF4-FFF2-40B4-BE49-F238E27FC236}">
                <a16:creationId xmlns:a16="http://schemas.microsoft.com/office/drawing/2014/main" id="{DEAFD79D-4C1A-46EE-84D8-9BD7EB1CE6BD}"/>
              </a:ext>
            </a:extLst>
          </p:cNvPr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8096250" y="40020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52" name="Text Box 49">
            <a:extLst>
              <a:ext uri="{FF2B5EF4-FFF2-40B4-BE49-F238E27FC236}">
                <a16:creationId xmlns:a16="http://schemas.microsoft.com/office/drawing/2014/main" id="{557344F6-A0D2-4F63-AADE-17CA71CF3703}"/>
              </a:ext>
            </a:extLst>
          </p:cNvPr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819650" y="33924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53" name="Text Box 50">
            <a:extLst>
              <a:ext uri="{FF2B5EF4-FFF2-40B4-BE49-F238E27FC236}">
                <a16:creationId xmlns:a16="http://schemas.microsoft.com/office/drawing/2014/main" id="{7EB011AB-5AA3-411F-BA1D-41516106EF69}"/>
              </a:ext>
            </a:extLst>
          </p:cNvPr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972050" y="24018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92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20F3A-91C1-474D-B975-F3355FAC1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 for branching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58D04-825C-4D3A-B65A-4EB41DA95A8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Select minimum cost edge going into each vertex</a:t>
            </a:r>
          </a:p>
          <a:p>
            <a:r>
              <a:rPr lang="en-US"/>
              <a:t>If graph is a branching then done</a:t>
            </a:r>
          </a:p>
          <a:p>
            <a:r>
              <a:rPr lang="en-US"/>
              <a:t>Otherwise collapse cycles and repeat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BF84CE0-E4FF-4871-B555-2C1407EDC5CB}"/>
              </a:ext>
            </a:extLst>
          </p:cNvPr>
          <p:cNvSpPr/>
          <p:nvPr/>
        </p:nvSpPr>
        <p:spPr>
          <a:xfrm>
            <a:off x="5943600" y="22098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5D3A680-D494-42C3-97D5-9AE51D48E8B7}"/>
              </a:ext>
            </a:extLst>
          </p:cNvPr>
          <p:cNvSpPr/>
          <p:nvPr/>
        </p:nvSpPr>
        <p:spPr>
          <a:xfrm>
            <a:off x="7391400" y="2147977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7F6A65-A1A1-4B5A-83A4-8F2775844FA8}"/>
              </a:ext>
            </a:extLst>
          </p:cNvPr>
          <p:cNvSpPr/>
          <p:nvPr/>
        </p:nvSpPr>
        <p:spPr>
          <a:xfrm>
            <a:off x="5791200" y="33528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765563A-E950-4F85-99E6-F4F44434BD6B}"/>
              </a:ext>
            </a:extLst>
          </p:cNvPr>
          <p:cNvSpPr/>
          <p:nvPr/>
        </p:nvSpPr>
        <p:spPr>
          <a:xfrm>
            <a:off x="6400800" y="2667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9C4A1EF-986E-4043-A517-E1459B105E79}"/>
              </a:ext>
            </a:extLst>
          </p:cNvPr>
          <p:cNvSpPr/>
          <p:nvPr/>
        </p:nvSpPr>
        <p:spPr>
          <a:xfrm>
            <a:off x="6105345" y="4873925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AA37163-C8D0-4FE4-90C9-8293B5C73741}"/>
              </a:ext>
            </a:extLst>
          </p:cNvPr>
          <p:cNvSpPr/>
          <p:nvPr/>
        </p:nvSpPr>
        <p:spPr>
          <a:xfrm>
            <a:off x="6547449" y="385457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DC4D3E1-34FD-49BE-BD2A-C5C17972ED0B}"/>
              </a:ext>
            </a:extLst>
          </p:cNvPr>
          <p:cNvSpPr/>
          <p:nvPr/>
        </p:nvSpPr>
        <p:spPr>
          <a:xfrm>
            <a:off x="7457536" y="2901366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244ADD3-615C-4FD7-A6DC-E69ABB82C140}"/>
              </a:ext>
            </a:extLst>
          </p:cNvPr>
          <p:cNvSpPr/>
          <p:nvPr/>
        </p:nvSpPr>
        <p:spPr>
          <a:xfrm>
            <a:off x="7162800" y="4721525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809E652-101F-4630-8E24-8744CA1DE7DD}"/>
              </a:ext>
            </a:extLst>
          </p:cNvPr>
          <p:cNvSpPr/>
          <p:nvPr/>
        </p:nvSpPr>
        <p:spPr>
          <a:xfrm>
            <a:off x="5357723" y="4186687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51A7D81-F3BC-42A3-8B32-C88084A4182B}"/>
              </a:ext>
            </a:extLst>
          </p:cNvPr>
          <p:cNvSpPr/>
          <p:nvPr/>
        </p:nvSpPr>
        <p:spPr>
          <a:xfrm>
            <a:off x="8134709" y="3413185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95856BC-5113-453C-8E05-B1354C0C2A3C}"/>
              </a:ext>
            </a:extLst>
          </p:cNvPr>
          <p:cNvSpPr/>
          <p:nvPr/>
        </p:nvSpPr>
        <p:spPr>
          <a:xfrm>
            <a:off x="7259128" y="3489385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C48EC95-42DC-4440-B42A-6A7A1472228D}"/>
              </a:ext>
            </a:extLst>
          </p:cNvPr>
          <p:cNvSpPr/>
          <p:nvPr/>
        </p:nvSpPr>
        <p:spPr>
          <a:xfrm>
            <a:off x="7335328" y="4186687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0F58338-6EE1-4044-86FB-DD1B08BA9F71}"/>
              </a:ext>
            </a:extLst>
          </p:cNvPr>
          <p:cNvSpPr/>
          <p:nvPr/>
        </p:nvSpPr>
        <p:spPr>
          <a:xfrm>
            <a:off x="8328804" y="2407504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D950F8F-DBE1-4E53-A652-779FC9CF593F}"/>
              </a:ext>
            </a:extLst>
          </p:cNvPr>
          <p:cNvSpPr/>
          <p:nvPr/>
        </p:nvSpPr>
        <p:spPr>
          <a:xfrm>
            <a:off x="7924800" y="4191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A719F48-75DB-4E83-B192-0003EC90517E}"/>
              </a:ext>
            </a:extLst>
          </p:cNvPr>
          <p:cNvSpPr/>
          <p:nvPr/>
        </p:nvSpPr>
        <p:spPr>
          <a:xfrm>
            <a:off x="8650416" y="4078091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4E45694-2563-45EE-8095-F500EBC854F2}"/>
              </a:ext>
            </a:extLst>
          </p:cNvPr>
          <p:cNvSpPr/>
          <p:nvPr/>
        </p:nvSpPr>
        <p:spPr>
          <a:xfrm>
            <a:off x="8252604" y="53340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2F5F92A-D833-41F9-AE02-103AED34263B}"/>
              </a:ext>
            </a:extLst>
          </p:cNvPr>
          <p:cNvSpPr/>
          <p:nvPr/>
        </p:nvSpPr>
        <p:spPr>
          <a:xfrm>
            <a:off x="7014713" y="56388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A3FF3F2-37A4-479E-BD16-75A4D7FBA17F}"/>
              </a:ext>
            </a:extLst>
          </p:cNvPr>
          <p:cNvSpPr/>
          <p:nvPr/>
        </p:nvSpPr>
        <p:spPr>
          <a:xfrm>
            <a:off x="5208198" y="5410200"/>
            <a:ext cx="1524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984C15-E001-4564-A4B2-8305182E6FFD}"/>
              </a:ext>
            </a:extLst>
          </p:cNvPr>
          <p:cNvSpPr txBox="1"/>
          <p:nvPr/>
        </p:nvSpPr>
        <p:spPr>
          <a:xfrm>
            <a:off x="5660395" y="2015887"/>
            <a:ext cx="26161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/>
              <a:t>r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84AB6A9-D153-45EA-AC65-07FDA22859FC}"/>
              </a:ext>
            </a:extLst>
          </p:cNvPr>
          <p:cNvCxnSpPr>
            <a:stCxn id="5" idx="5"/>
            <a:endCxn id="8" idx="1"/>
          </p:cNvCxnSpPr>
          <p:nvPr/>
        </p:nvCxnSpPr>
        <p:spPr>
          <a:xfrm>
            <a:off x="6073682" y="2339882"/>
            <a:ext cx="349436" cy="34943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51B2C22-DF03-4438-9A82-6B24BD3A11F0}"/>
              </a:ext>
            </a:extLst>
          </p:cNvPr>
          <p:cNvCxnSpPr>
            <a:stCxn id="8" idx="3"/>
            <a:endCxn id="7" idx="7"/>
          </p:cNvCxnSpPr>
          <p:nvPr/>
        </p:nvCxnSpPr>
        <p:spPr>
          <a:xfrm flipH="1">
            <a:off x="5921282" y="2797082"/>
            <a:ext cx="501836" cy="57803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79E55C6-18D6-4F54-8C0E-F3CFA93A3695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5922786" y="3482181"/>
            <a:ext cx="646981" cy="39470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CBFA4F0-8530-4F97-A100-18E019479C43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5501496" y="4342315"/>
            <a:ext cx="626167" cy="55392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9983C65-3BCA-451B-A263-216D8EB4E578}"/>
              </a:ext>
            </a:extLst>
          </p:cNvPr>
          <p:cNvCxnSpPr>
            <a:cxnSpLocks/>
            <a:stCxn id="13" idx="4"/>
          </p:cNvCxnSpPr>
          <p:nvPr/>
        </p:nvCxnSpPr>
        <p:spPr>
          <a:xfrm flipH="1">
            <a:off x="5274369" y="4339087"/>
            <a:ext cx="159554" cy="1062663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DDCA4FA-DDA0-4562-AE89-52A1407799DC}"/>
              </a:ext>
            </a:extLst>
          </p:cNvPr>
          <p:cNvCxnSpPr>
            <a:cxnSpLocks/>
            <a:endCxn id="9" idx="3"/>
          </p:cNvCxnSpPr>
          <p:nvPr/>
        </p:nvCxnSpPr>
        <p:spPr>
          <a:xfrm flipV="1">
            <a:off x="5354146" y="5004007"/>
            <a:ext cx="773517" cy="45829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AA8DF8A-B121-4643-B083-9CDF59F41612}"/>
              </a:ext>
            </a:extLst>
          </p:cNvPr>
          <p:cNvCxnSpPr>
            <a:cxnSpLocks/>
            <a:stCxn id="8" idx="7"/>
          </p:cNvCxnSpPr>
          <p:nvPr/>
        </p:nvCxnSpPr>
        <p:spPr>
          <a:xfrm flipV="1">
            <a:off x="6530882" y="2272652"/>
            <a:ext cx="855486" cy="416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DD98060-A955-4FB7-8EF8-5596FC4B4FEE}"/>
              </a:ext>
            </a:extLst>
          </p:cNvPr>
          <p:cNvCxnSpPr>
            <a:cxnSpLocks/>
            <a:stCxn id="8" idx="6"/>
          </p:cNvCxnSpPr>
          <p:nvPr/>
        </p:nvCxnSpPr>
        <p:spPr>
          <a:xfrm>
            <a:off x="6553200" y="2743200"/>
            <a:ext cx="905774" cy="25202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64C3341-16EA-43F3-9917-F4C620AC6D52}"/>
              </a:ext>
            </a:extLst>
          </p:cNvPr>
          <p:cNvCxnSpPr>
            <a:cxnSpLocks/>
            <a:endCxn id="17" idx="3"/>
          </p:cNvCxnSpPr>
          <p:nvPr/>
        </p:nvCxnSpPr>
        <p:spPr>
          <a:xfrm flipV="1">
            <a:off x="7624313" y="2537586"/>
            <a:ext cx="726809" cy="4399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2F424DF-002F-4EB6-86BE-B859719F3BD8}"/>
              </a:ext>
            </a:extLst>
          </p:cNvPr>
          <p:cNvCxnSpPr>
            <a:cxnSpLocks/>
          </p:cNvCxnSpPr>
          <p:nvPr/>
        </p:nvCxnSpPr>
        <p:spPr>
          <a:xfrm flipV="1">
            <a:off x="7453942" y="3502237"/>
            <a:ext cx="700212" cy="532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48EB70D-794B-4D3E-B7DB-4CC4070BDC70}"/>
              </a:ext>
            </a:extLst>
          </p:cNvPr>
          <p:cNvCxnSpPr>
            <a:cxnSpLocks/>
            <a:stCxn id="14" idx="4"/>
          </p:cNvCxnSpPr>
          <p:nvPr/>
        </p:nvCxnSpPr>
        <p:spPr>
          <a:xfrm flipH="1">
            <a:off x="8015413" y="3565585"/>
            <a:ext cx="195496" cy="61509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43CBA37-027C-4B4C-A848-DCB73FF31724}"/>
              </a:ext>
            </a:extLst>
          </p:cNvPr>
          <p:cNvCxnSpPr>
            <a:cxnSpLocks/>
            <a:stCxn id="16" idx="6"/>
          </p:cNvCxnSpPr>
          <p:nvPr/>
        </p:nvCxnSpPr>
        <p:spPr>
          <a:xfrm>
            <a:off x="7487728" y="4262887"/>
            <a:ext cx="419786" cy="20242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FA402CC-0135-46E1-AE78-2789959898C4}"/>
              </a:ext>
            </a:extLst>
          </p:cNvPr>
          <p:cNvCxnSpPr>
            <a:cxnSpLocks/>
            <a:stCxn id="15" idx="4"/>
          </p:cNvCxnSpPr>
          <p:nvPr/>
        </p:nvCxnSpPr>
        <p:spPr>
          <a:xfrm>
            <a:off x="7335328" y="3641785"/>
            <a:ext cx="71938" cy="569529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380D66C5-99EF-4742-B4DD-8126101F17BE}"/>
              </a:ext>
            </a:extLst>
          </p:cNvPr>
          <p:cNvCxnSpPr>
            <a:cxnSpLocks/>
            <a:endCxn id="19" idx="2"/>
          </p:cNvCxnSpPr>
          <p:nvPr/>
        </p:nvCxnSpPr>
        <p:spPr>
          <a:xfrm flipV="1">
            <a:off x="8098619" y="4154291"/>
            <a:ext cx="551797" cy="12980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14F9B84A-6BD3-4667-8922-31B3B566EBE1}"/>
              </a:ext>
            </a:extLst>
          </p:cNvPr>
          <p:cNvCxnSpPr>
            <a:cxnSpLocks/>
          </p:cNvCxnSpPr>
          <p:nvPr/>
        </p:nvCxnSpPr>
        <p:spPr>
          <a:xfrm flipH="1">
            <a:off x="8353931" y="4254168"/>
            <a:ext cx="412662" cy="10962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7BE4F7C-6853-45FF-81BC-5D82013492DF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6205284" y="5004007"/>
            <a:ext cx="831747" cy="65711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B83B41F-332A-402C-A104-9216AEE3623C}"/>
              </a:ext>
            </a:extLst>
          </p:cNvPr>
          <p:cNvCxnSpPr>
            <a:cxnSpLocks/>
            <a:endCxn id="12" idx="2"/>
          </p:cNvCxnSpPr>
          <p:nvPr/>
        </p:nvCxnSpPr>
        <p:spPr>
          <a:xfrm flipV="1">
            <a:off x="6261624" y="4797725"/>
            <a:ext cx="901176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6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Midterm Questions????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64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20C6789-75A3-4D26-FEF7-BDF9C5878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9646C-FCA5-BF7D-9C5E-F98EBA8C6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8B2C90-0B42-5E92-6634-24133F295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A1804-1D7C-A1CF-133F-4B1C2DEE5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C08ED9-A0F9-ACCE-1038-35279CC6F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09" y="0"/>
            <a:ext cx="9104646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215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A3B8E-4C02-67C7-F1D7-553A2F930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1107D9-B3F0-2FC6-A7FC-035080594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A7A1D1-5ECD-DAC2-A313-D9B12F8FE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B2ED9A-B64B-DF08-14F5-E61532723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87B18D-3EDE-AACF-2D79-E43E04D39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58199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354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Announcements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48454" y="1285405"/>
            <a:ext cx="6170692" cy="4724399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/>
              <a:t>Midterm,  Wednesday,  Feb 8 </a:t>
            </a:r>
          </a:p>
          <a:p>
            <a:pPr lvl="2"/>
            <a:r>
              <a:rPr lang="en-US" altLang="en-US"/>
              <a:t>Closed book, closed notes, no calculators</a:t>
            </a:r>
          </a:p>
          <a:p>
            <a:pPr lvl="2"/>
            <a:r>
              <a:rPr lang="en-US" altLang="en-US"/>
              <a:t>Time limit:  50 minutes</a:t>
            </a:r>
          </a:p>
          <a:p>
            <a:pPr lvl="2"/>
            <a:r>
              <a:rPr lang="en-US" altLang="en-US"/>
              <a:t>Answer the problems on the exam paper. </a:t>
            </a:r>
          </a:p>
          <a:p>
            <a:pPr lvl="2"/>
            <a:r>
              <a:rPr lang="en-US" altLang="en-US"/>
              <a:t>If you need extra space use the back of a page      </a:t>
            </a:r>
          </a:p>
          <a:p>
            <a:pPr lvl="2"/>
            <a:r>
              <a:rPr lang="en-US" altLang="en-US"/>
              <a:t>Problems are not of equal difficulty, if you get stuck on a problem, move on.   </a:t>
            </a:r>
          </a:p>
          <a:p>
            <a:pPr lvl="2"/>
            <a:r>
              <a:rPr lang="en-US" altLang="en-US"/>
              <a:t>``Justify your answer'' means give a short and convincing explanation.  Depending on the situation, justifications can involve counter examples, or cite results established in the text or in lecture. </a:t>
            </a:r>
          </a:p>
          <a:p>
            <a:pPr lvl="2"/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CF9CFD-A7BC-7780-8432-3DBD4FAF5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6CE334-6FAD-B234-AF96-243EDFCEB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986416-40CD-943A-4B4E-7D6CEE946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AA36E8-BBF0-CA7C-8E9A-BA20EC66B9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33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513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86F04C-AAD5-4849-4634-F1712C462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03AF1B-3B6B-3DAC-A26C-266BA333C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247C38-22B1-9D51-0BF0-F1EBA8F0C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B59A2B-DED2-83AE-303F-AAC9F2876D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783" y="-4762"/>
            <a:ext cx="9151415" cy="411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214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D4CFA7-80AB-795F-E5F8-29921FFC8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F8513D-EDC4-94FF-4692-1A00FE0A5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27A2D-F6BB-AA39-11DC-7A1A3E60D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BBF8216-0996-72FE-6235-D95B89FE1B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994174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789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" name="Line 20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105400" y="3733800"/>
            <a:ext cx="1295400" cy="75641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5232400" y="4504502"/>
            <a:ext cx="1168400" cy="3722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3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133599" y="4967287"/>
            <a:ext cx="1581151" cy="8397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667001" y="2713039"/>
            <a:ext cx="441324" cy="108267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3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2133599" y="2667000"/>
            <a:ext cx="506322" cy="2286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3143250" y="2728913"/>
            <a:ext cx="1181100" cy="10413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3952873" y="2743200"/>
            <a:ext cx="396876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3968750" y="3697287"/>
            <a:ext cx="965200" cy="950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Minimum Spanning Tree</a:t>
            </a:r>
          </a:p>
        </p:txBody>
      </p:sp>
      <p:sp>
        <p:nvSpPr>
          <p:cNvPr id="9219" name="Oval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Text Box 2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9239" name="Text Box 2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9241" name="Text Box 2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42" name="Text Box 2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43" name="Text Box 27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21</a:t>
            </a:r>
          </a:p>
        </p:txBody>
      </p:sp>
      <p:sp>
        <p:nvSpPr>
          <p:cNvPr id="9244" name="Text Box 28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608727" y="3816083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9245" name="Text Box 2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46" name="Text Box 30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9247" name="Text Box 3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9248" name="Oval 32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9249" name="Oval 3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50" name="Oval 3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54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886200" y="50292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9259" name="Text Box 43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9260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61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9262" name="Text Box 46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9263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9264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9265" name="Text Box 49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9266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51" name="Line 35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819400" y="2667000"/>
            <a:ext cx="14478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Algorithms for Minimum Spanning Tree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Prim’s Algorithm: Extend a tree by including the cheapest out going edge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err="1"/>
              <a:t>Kruskal’s</a:t>
            </a:r>
            <a:r>
              <a:rPr lang="en-US" altLang="en-US"/>
              <a:t> Algorithm: Add the cheapest edge that joins disjoint components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1024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0252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0253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0254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0255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32448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0256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0" y="3733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0257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0258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0259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0260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0261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0262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Application: Clustering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altLang="en-US"/>
              <a:t>Given a collection of points in an r- dimensional space and an integer K, divide the points into K sets that are closest together</a:t>
            </a:r>
          </a:p>
        </p:txBody>
      </p:sp>
      <p:sp>
        <p:nvSpPr>
          <p:cNvPr id="327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336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" y="5638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90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Distance clustering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eaLnBrk="1" hangingPunct="1"/>
            <a:r>
              <a:rPr lang="en-US" altLang="en-US"/>
              <a:t>Divide the data set into K subsets to maximize the distance between any pair of sets</a:t>
            </a:r>
          </a:p>
          <a:p>
            <a:pPr lvl="1" eaLnBrk="1" hangingPunct="1"/>
            <a:r>
              <a:rPr lang="en-US" altLang="en-US"/>
              <a:t>dist (S</a:t>
            </a:r>
            <a:r>
              <a:rPr lang="en-US" altLang="en-US" baseline="-25000"/>
              <a:t>1</a:t>
            </a:r>
            <a:r>
              <a:rPr lang="en-US" altLang="en-US"/>
              <a:t>, S</a:t>
            </a:r>
            <a:r>
              <a:rPr lang="en-US" altLang="en-US" baseline="-25000"/>
              <a:t>2</a:t>
            </a:r>
            <a:r>
              <a:rPr lang="en-US" altLang="en-US"/>
              <a:t>) = min {dist(x, y) | x in S</a:t>
            </a:r>
            <a:r>
              <a:rPr lang="en-US" altLang="en-US" baseline="-25000"/>
              <a:t>1</a:t>
            </a:r>
            <a:r>
              <a:rPr lang="en-US" altLang="en-US"/>
              <a:t>, y in S</a:t>
            </a:r>
            <a:r>
              <a:rPr lang="en-US" altLang="en-US" baseline="-25000"/>
              <a:t>2</a:t>
            </a:r>
            <a:r>
              <a:rPr lang="en-US" altLang="en-US"/>
              <a:t>}</a:t>
            </a:r>
          </a:p>
        </p:txBody>
      </p:sp>
      <p:sp>
        <p:nvSpPr>
          <p:cNvPr id="3379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04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48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00800" y="548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705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05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574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3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4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6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79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into 2 clusters</a:t>
            </a:r>
          </a:p>
        </p:txBody>
      </p:sp>
      <p:sp>
        <p:nvSpPr>
          <p:cNvPr id="3481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7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8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9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0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1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2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3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4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5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46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21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into 3 clusters</a:t>
            </a:r>
          </a:p>
        </p:txBody>
      </p:sp>
      <p:sp>
        <p:nvSpPr>
          <p:cNvPr id="3584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7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8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9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0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1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9" name="Oval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0" name="Oval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1" name="Oval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2" name="Oval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3" name="Oval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4" name="Oval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5" name="Oval 2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6" name="Oval 2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7" name="Oval 2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8" name="Oval 3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9" name="Oval 3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70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21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into 4 clusters</a:t>
            </a:r>
          </a:p>
        </p:txBody>
      </p:sp>
      <p:sp>
        <p:nvSpPr>
          <p:cNvPr id="3686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914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556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7800" y="579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8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9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0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1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478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495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8486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6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8288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89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0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1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912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2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3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2390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94" name="Content Placeholder 30"/>
          <p:cNvSpPr>
            <a:spLocks noGrp="1"/>
          </p:cNvSpPr>
          <p:nvPr>
            <p:ph idx="1"/>
            <p:custDataLst>
              <p:tags r:id="rId29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2/6/2002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130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22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CSE 417 Algorithms and Complexity</vt:lpstr>
      <vt:lpstr>Announcements</vt:lpstr>
      <vt:lpstr>Minimum Spanning Tree</vt:lpstr>
      <vt:lpstr>Greedy Algorithms for Minimum Spanning Tree</vt:lpstr>
      <vt:lpstr>Application: Clustering</vt:lpstr>
      <vt:lpstr>Distance clustering</vt:lpstr>
      <vt:lpstr>Divide into 2 clusters</vt:lpstr>
      <vt:lpstr>Divide into 3 clusters</vt:lpstr>
      <vt:lpstr>Divide into 4 clusters</vt:lpstr>
      <vt:lpstr>Distance Clustering Algorithm</vt:lpstr>
      <vt:lpstr>K-clustering</vt:lpstr>
      <vt:lpstr>Shortest paths in directed graphs vs undirected graphs</vt:lpstr>
      <vt:lpstr>What about the minimum spanning tree of a directed graph?</vt:lpstr>
      <vt:lpstr>Finding a minimum branching</vt:lpstr>
      <vt:lpstr>Another MST Algorithm</vt:lpstr>
      <vt:lpstr>Idea for branching algorithm</vt:lpstr>
      <vt:lpstr>Midterm Questions????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revision>1</cp:revision>
  <dcterms:created xsi:type="dcterms:W3CDTF">1601-01-01T00:00:00Z</dcterms:created>
  <dcterms:modified xsi:type="dcterms:W3CDTF">2023-02-06T02:24:11Z</dcterms:modified>
</cp:coreProperties>
</file>