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4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5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6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7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9" r:id="rId3"/>
    <p:sldId id="280" r:id="rId4"/>
    <p:sldId id="283" r:id="rId5"/>
    <p:sldId id="295" r:id="rId6"/>
    <p:sldId id="296" r:id="rId7"/>
    <p:sldId id="314" r:id="rId8"/>
    <p:sldId id="286" r:id="rId9"/>
    <p:sldId id="287" r:id="rId10"/>
    <p:sldId id="288" r:id="rId11"/>
    <p:sldId id="302" r:id="rId12"/>
    <p:sldId id="304" r:id="rId13"/>
    <p:sldId id="315" r:id="rId14"/>
    <p:sldId id="293" r:id="rId15"/>
    <p:sldId id="303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3801E-CAAC-448C-B40F-BB1F7D3461B3}" v="8" dt="2020-10-25T23:30:24.8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2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35E5A-BC20-472E-9712-32D04B9CB020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763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C9EEDE-51E4-4BC9-808E-138424C21613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999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E86394-6049-43DC-9854-8DC1B7939697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076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F6BDCD-2714-429A-8E5E-072869DB166D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480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DDF071-4697-4890-881F-145C20C7CD36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8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34" Type="http://schemas.openxmlformats.org/officeDocument/2006/relationships/tags" Target="../tags/tag150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33" Type="http://schemas.openxmlformats.org/officeDocument/2006/relationships/tags" Target="../tags/tag149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29" Type="http://schemas.openxmlformats.org/officeDocument/2006/relationships/tags" Target="../tags/tag145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32" Type="http://schemas.openxmlformats.org/officeDocument/2006/relationships/tags" Target="../tags/tag148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28" Type="http://schemas.openxmlformats.org/officeDocument/2006/relationships/tags" Target="../tags/tag14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31" Type="http://schemas.openxmlformats.org/officeDocument/2006/relationships/tags" Target="../tags/tag147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tags" Target="../tags/tag143.xml"/><Relationship Id="rId30" Type="http://schemas.openxmlformats.org/officeDocument/2006/relationships/tags" Target="../tags/tag146.xml"/><Relationship Id="rId35" Type="http://schemas.openxmlformats.org/officeDocument/2006/relationships/tags" Target="../tags/tag151.xml"/><Relationship Id="rId8" Type="http://schemas.openxmlformats.org/officeDocument/2006/relationships/tags" Target="../tags/tag1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" Type="http://schemas.openxmlformats.org/officeDocument/2006/relationships/tags" Target="../tags/tag15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26" Type="http://schemas.openxmlformats.org/officeDocument/2006/relationships/tags" Target="../tags/tag179.xml"/><Relationship Id="rId39" Type="http://schemas.openxmlformats.org/officeDocument/2006/relationships/tags" Target="../tags/tag192.xml"/><Relationship Id="rId21" Type="http://schemas.openxmlformats.org/officeDocument/2006/relationships/tags" Target="../tags/tag174.xml"/><Relationship Id="rId34" Type="http://schemas.openxmlformats.org/officeDocument/2006/relationships/tags" Target="../tags/tag187.xml"/><Relationship Id="rId42" Type="http://schemas.openxmlformats.org/officeDocument/2006/relationships/tags" Target="../tags/tag195.xml"/><Relationship Id="rId47" Type="http://schemas.openxmlformats.org/officeDocument/2006/relationships/tags" Target="../tags/tag200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60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9" Type="http://schemas.openxmlformats.org/officeDocument/2006/relationships/tags" Target="../tags/tag182.xml"/><Relationship Id="rId11" Type="http://schemas.openxmlformats.org/officeDocument/2006/relationships/tags" Target="../tags/tag164.xml"/><Relationship Id="rId24" Type="http://schemas.openxmlformats.org/officeDocument/2006/relationships/tags" Target="../tags/tag177.xml"/><Relationship Id="rId32" Type="http://schemas.openxmlformats.org/officeDocument/2006/relationships/tags" Target="../tags/tag185.xml"/><Relationship Id="rId37" Type="http://schemas.openxmlformats.org/officeDocument/2006/relationships/tags" Target="../tags/tag190.xml"/><Relationship Id="rId40" Type="http://schemas.openxmlformats.org/officeDocument/2006/relationships/tags" Target="../tags/tag193.xml"/><Relationship Id="rId45" Type="http://schemas.openxmlformats.org/officeDocument/2006/relationships/tags" Target="../tags/tag198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tags" Target="../tags/tag176.xml"/><Relationship Id="rId28" Type="http://schemas.openxmlformats.org/officeDocument/2006/relationships/tags" Target="../tags/tag181.xml"/><Relationship Id="rId36" Type="http://schemas.openxmlformats.org/officeDocument/2006/relationships/tags" Target="../tags/tag189.xml"/><Relationship Id="rId49" Type="http://schemas.openxmlformats.org/officeDocument/2006/relationships/tags" Target="../tags/tag202.xml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31" Type="http://schemas.openxmlformats.org/officeDocument/2006/relationships/tags" Target="../tags/tag184.xml"/><Relationship Id="rId44" Type="http://schemas.openxmlformats.org/officeDocument/2006/relationships/tags" Target="../tags/tag197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tags" Target="../tags/tag175.xml"/><Relationship Id="rId27" Type="http://schemas.openxmlformats.org/officeDocument/2006/relationships/tags" Target="../tags/tag180.xml"/><Relationship Id="rId30" Type="http://schemas.openxmlformats.org/officeDocument/2006/relationships/tags" Target="../tags/tag183.xml"/><Relationship Id="rId35" Type="http://schemas.openxmlformats.org/officeDocument/2006/relationships/tags" Target="../tags/tag188.xml"/><Relationship Id="rId43" Type="http://schemas.openxmlformats.org/officeDocument/2006/relationships/tags" Target="../tags/tag196.xml"/><Relationship Id="rId48" Type="http://schemas.openxmlformats.org/officeDocument/2006/relationships/tags" Target="../tags/tag201.xml"/><Relationship Id="rId8" Type="http://schemas.openxmlformats.org/officeDocument/2006/relationships/tags" Target="../tags/tag161.xml"/><Relationship Id="rId3" Type="http://schemas.openxmlformats.org/officeDocument/2006/relationships/tags" Target="../tags/tag156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5" Type="http://schemas.openxmlformats.org/officeDocument/2006/relationships/tags" Target="../tags/tag178.xml"/><Relationship Id="rId33" Type="http://schemas.openxmlformats.org/officeDocument/2006/relationships/tags" Target="../tags/tag186.xml"/><Relationship Id="rId38" Type="http://schemas.openxmlformats.org/officeDocument/2006/relationships/tags" Target="../tags/tag191.xml"/><Relationship Id="rId46" Type="http://schemas.openxmlformats.org/officeDocument/2006/relationships/tags" Target="../tags/tag199.xml"/><Relationship Id="rId20" Type="http://schemas.openxmlformats.org/officeDocument/2006/relationships/tags" Target="../tags/tag173.xml"/><Relationship Id="rId41" Type="http://schemas.openxmlformats.org/officeDocument/2006/relationships/tags" Target="../tags/tag194.xml"/><Relationship Id="rId1" Type="http://schemas.openxmlformats.org/officeDocument/2006/relationships/tags" Target="../tags/tag154.xml"/><Relationship Id="rId6" Type="http://schemas.openxmlformats.org/officeDocument/2006/relationships/tags" Target="../tags/tag15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13" Type="http://schemas.openxmlformats.org/officeDocument/2006/relationships/tags" Target="../tags/tag215.xml"/><Relationship Id="rId18" Type="http://schemas.openxmlformats.org/officeDocument/2006/relationships/tags" Target="../tags/tag220.xml"/><Relationship Id="rId3" Type="http://schemas.openxmlformats.org/officeDocument/2006/relationships/tags" Target="../tags/tag205.xml"/><Relationship Id="rId21" Type="http://schemas.openxmlformats.org/officeDocument/2006/relationships/tags" Target="../tags/tag223.xml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17" Type="http://schemas.openxmlformats.org/officeDocument/2006/relationships/tags" Target="../tags/tag219.xml"/><Relationship Id="rId2" Type="http://schemas.openxmlformats.org/officeDocument/2006/relationships/tags" Target="../tags/tag204.xml"/><Relationship Id="rId16" Type="http://schemas.openxmlformats.org/officeDocument/2006/relationships/tags" Target="../tags/tag218.xml"/><Relationship Id="rId20" Type="http://schemas.openxmlformats.org/officeDocument/2006/relationships/tags" Target="../tags/tag222.xml"/><Relationship Id="rId1" Type="http://schemas.openxmlformats.org/officeDocument/2006/relationships/tags" Target="../tags/tag203.x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5" Type="http://schemas.openxmlformats.org/officeDocument/2006/relationships/tags" Target="../tags/tag207.xml"/><Relationship Id="rId15" Type="http://schemas.openxmlformats.org/officeDocument/2006/relationships/tags" Target="../tags/tag217.xml"/><Relationship Id="rId10" Type="http://schemas.openxmlformats.org/officeDocument/2006/relationships/tags" Target="../tags/tag212.xml"/><Relationship Id="rId19" Type="http://schemas.openxmlformats.org/officeDocument/2006/relationships/tags" Target="../tags/tag221.xml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tags" Target="../tags/tag216.xml"/><Relationship Id="rId22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26" Type="http://schemas.openxmlformats.org/officeDocument/2006/relationships/tags" Target="../tags/tag249.xml"/><Relationship Id="rId39" Type="http://schemas.openxmlformats.org/officeDocument/2006/relationships/tags" Target="../tags/tag262.xml"/><Relationship Id="rId21" Type="http://schemas.openxmlformats.org/officeDocument/2006/relationships/tags" Target="../tags/tag244.xml"/><Relationship Id="rId34" Type="http://schemas.openxmlformats.org/officeDocument/2006/relationships/tags" Target="../tags/tag257.xml"/><Relationship Id="rId42" Type="http://schemas.openxmlformats.org/officeDocument/2006/relationships/tags" Target="../tags/tag265.xml"/><Relationship Id="rId47" Type="http://schemas.openxmlformats.org/officeDocument/2006/relationships/tags" Target="../tags/tag270.xml"/><Relationship Id="rId50" Type="http://schemas.openxmlformats.org/officeDocument/2006/relationships/tags" Target="../tags/tag273.xml"/><Relationship Id="rId7" Type="http://schemas.openxmlformats.org/officeDocument/2006/relationships/tags" Target="../tags/tag230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29" Type="http://schemas.openxmlformats.org/officeDocument/2006/relationships/tags" Target="../tags/tag252.xml"/><Relationship Id="rId11" Type="http://schemas.openxmlformats.org/officeDocument/2006/relationships/tags" Target="../tags/tag234.xml"/><Relationship Id="rId24" Type="http://schemas.openxmlformats.org/officeDocument/2006/relationships/tags" Target="../tags/tag247.xml"/><Relationship Id="rId32" Type="http://schemas.openxmlformats.org/officeDocument/2006/relationships/tags" Target="../tags/tag255.xml"/><Relationship Id="rId37" Type="http://schemas.openxmlformats.org/officeDocument/2006/relationships/tags" Target="../tags/tag260.xml"/><Relationship Id="rId40" Type="http://schemas.openxmlformats.org/officeDocument/2006/relationships/tags" Target="../tags/tag263.xml"/><Relationship Id="rId45" Type="http://schemas.openxmlformats.org/officeDocument/2006/relationships/tags" Target="../tags/tag268.xml"/><Relationship Id="rId5" Type="http://schemas.openxmlformats.org/officeDocument/2006/relationships/tags" Target="../tags/tag228.xml"/><Relationship Id="rId15" Type="http://schemas.openxmlformats.org/officeDocument/2006/relationships/tags" Target="../tags/tag238.xml"/><Relationship Id="rId23" Type="http://schemas.openxmlformats.org/officeDocument/2006/relationships/tags" Target="../tags/tag246.xml"/><Relationship Id="rId28" Type="http://schemas.openxmlformats.org/officeDocument/2006/relationships/tags" Target="../tags/tag251.xml"/><Relationship Id="rId36" Type="http://schemas.openxmlformats.org/officeDocument/2006/relationships/tags" Target="../tags/tag259.xml"/><Relationship Id="rId49" Type="http://schemas.openxmlformats.org/officeDocument/2006/relationships/tags" Target="../tags/tag272.xml"/><Relationship Id="rId10" Type="http://schemas.openxmlformats.org/officeDocument/2006/relationships/tags" Target="../tags/tag233.xml"/><Relationship Id="rId19" Type="http://schemas.openxmlformats.org/officeDocument/2006/relationships/tags" Target="../tags/tag242.xml"/><Relationship Id="rId31" Type="http://schemas.openxmlformats.org/officeDocument/2006/relationships/tags" Target="../tags/tag254.xml"/><Relationship Id="rId44" Type="http://schemas.openxmlformats.org/officeDocument/2006/relationships/tags" Target="../tags/tag267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14" Type="http://schemas.openxmlformats.org/officeDocument/2006/relationships/tags" Target="../tags/tag237.xml"/><Relationship Id="rId22" Type="http://schemas.openxmlformats.org/officeDocument/2006/relationships/tags" Target="../tags/tag245.xml"/><Relationship Id="rId27" Type="http://schemas.openxmlformats.org/officeDocument/2006/relationships/tags" Target="../tags/tag250.xml"/><Relationship Id="rId30" Type="http://schemas.openxmlformats.org/officeDocument/2006/relationships/tags" Target="../tags/tag253.xml"/><Relationship Id="rId35" Type="http://schemas.openxmlformats.org/officeDocument/2006/relationships/tags" Target="../tags/tag258.xml"/><Relationship Id="rId43" Type="http://schemas.openxmlformats.org/officeDocument/2006/relationships/tags" Target="../tags/tag266.xml"/><Relationship Id="rId48" Type="http://schemas.openxmlformats.org/officeDocument/2006/relationships/tags" Target="../tags/tag271.xml"/><Relationship Id="rId8" Type="http://schemas.openxmlformats.org/officeDocument/2006/relationships/tags" Target="../tags/tag231.xml"/><Relationship Id="rId51" Type="http://schemas.openxmlformats.org/officeDocument/2006/relationships/tags" Target="../tags/tag274.xml"/><Relationship Id="rId3" Type="http://schemas.openxmlformats.org/officeDocument/2006/relationships/tags" Target="../tags/tag226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25" Type="http://schemas.openxmlformats.org/officeDocument/2006/relationships/tags" Target="../tags/tag248.xml"/><Relationship Id="rId33" Type="http://schemas.openxmlformats.org/officeDocument/2006/relationships/tags" Target="../tags/tag256.xml"/><Relationship Id="rId38" Type="http://schemas.openxmlformats.org/officeDocument/2006/relationships/tags" Target="../tags/tag261.xml"/><Relationship Id="rId46" Type="http://schemas.openxmlformats.org/officeDocument/2006/relationships/tags" Target="../tags/tag269.xml"/><Relationship Id="rId20" Type="http://schemas.openxmlformats.org/officeDocument/2006/relationships/tags" Target="../tags/tag243.xml"/><Relationship Id="rId41" Type="http://schemas.openxmlformats.org/officeDocument/2006/relationships/tags" Target="../tags/tag264.xml"/><Relationship Id="rId1" Type="http://schemas.openxmlformats.org/officeDocument/2006/relationships/tags" Target="../tags/tag224.xml"/><Relationship Id="rId6" Type="http://schemas.openxmlformats.org/officeDocument/2006/relationships/tags" Target="../tags/tag229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87.xml"/><Relationship Id="rId18" Type="http://schemas.openxmlformats.org/officeDocument/2006/relationships/tags" Target="../tags/tag292.xml"/><Relationship Id="rId26" Type="http://schemas.openxmlformats.org/officeDocument/2006/relationships/tags" Target="../tags/tag300.xml"/><Relationship Id="rId39" Type="http://schemas.openxmlformats.org/officeDocument/2006/relationships/tags" Target="../tags/tag313.xml"/><Relationship Id="rId21" Type="http://schemas.openxmlformats.org/officeDocument/2006/relationships/tags" Target="../tags/tag295.xml"/><Relationship Id="rId34" Type="http://schemas.openxmlformats.org/officeDocument/2006/relationships/tags" Target="../tags/tag308.xml"/><Relationship Id="rId42" Type="http://schemas.openxmlformats.org/officeDocument/2006/relationships/tags" Target="../tags/tag316.xml"/><Relationship Id="rId47" Type="http://schemas.openxmlformats.org/officeDocument/2006/relationships/tags" Target="../tags/tag321.xml"/><Relationship Id="rId50" Type="http://schemas.openxmlformats.org/officeDocument/2006/relationships/tags" Target="../tags/tag324.xml"/><Relationship Id="rId7" Type="http://schemas.openxmlformats.org/officeDocument/2006/relationships/tags" Target="../tags/tag281.xml"/><Relationship Id="rId2" Type="http://schemas.openxmlformats.org/officeDocument/2006/relationships/tags" Target="../tags/tag276.xml"/><Relationship Id="rId16" Type="http://schemas.openxmlformats.org/officeDocument/2006/relationships/tags" Target="../tags/tag290.xml"/><Relationship Id="rId29" Type="http://schemas.openxmlformats.org/officeDocument/2006/relationships/tags" Target="../tags/tag303.xml"/><Relationship Id="rId11" Type="http://schemas.openxmlformats.org/officeDocument/2006/relationships/tags" Target="../tags/tag285.xml"/><Relationship Id="rId24" Type="http://schemas.openxmlformats.org/officeDocument/2006/relationships/tags" Target="../tags/tag298.xml"/><Relationship Id="rId32" Type="http://schemas.openxmlformats.org/officeDocument/2006/relationships/tags" Target="../tags/tag306.xml"/><Relationship Id="rId37" Type="http://schemas.openxmlformats.org/officeDocument/2006/relationships/tags" Target="../tags/tag311.xml"/><Relationship Id="rId40" Type="http://schemas.openxmlformats.org/officeDocument/2006/relationships/tags" Target="../tags/tag314.xml"/><Relationship Id="rId45" Type="http://schemas.openxmlformats.org/officeDocument/2006/relationships/tags" Target="../tags/tag319.xml"/><Relationship Id="rId5" Type="http://schemas.openxmlformats.org/officeDocument/2006/relationships/tags" Target="../tags/tag279.xml"/><Relationship Id="rId15" Type="http://schemas.openxmlformats.org/officeDocument/2006/relationships/tags" Target="../tags/tag289.xml"/><Relationship Id="rId23" Type="http://schemas.openxmlformats.org/officeDocument/2006/relationships/tags" Target="../tags/tag297.xml"/><Relationship Id="rId28" Type="http://schemas.openxmlformats.org/officeDocument/2006/relationships/tags" Target="../tags/tag302.xml"/><Relationship Id="rId36" Type="http://schemas.openxmlformats.org/officeDocument/2006/relationships/tags" Target="../tags/tag310.xml"/><Relationship Id="rId49" Type="http://schemas.openxmlformats.org/officeDocument/2006/relationships/tags" Target="../tags/tag323.xml"/><Relationship Id="rId10" Type="http://schemas.openxmlformats.org/officeDocument/2006/relationships/tags" Target="../tags/tag284.xml"/><Relationship Id="rId19" Type="http://schemas.openxmlformats.org/officeDocument/2006/relationships/tags" Target="../tags/tag293.xml"/><Relationship Id="rId31" Type="http://schemas.openxmlformats.org/officeDocument/2006/relationships/tags" Target="../tags/tag305.xml"/><Relationship Id="rId44" Type="http://schemas.openxmlformats.org/officeDocument/2006/relationships/tags" Target="../tags/tag318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78.xml"/><Relationship Id="rId9" Type="http://schemas.openxmlformats.org/officeDocument/2006/relationships/tags" Target="../tags/tag283.xml"/><Relationship Id="rId14" Type="http://schemas.openxmlformats.org/officeDocument/2006/relationships/tags" Target="../tags/tag288.xml"/><Relationship Id="rId22" Type="http://schemas.openxmlformats.org/officeDocument/2006/relationships/tags" Target="../tags/tag296.xml"/><Relationship Id="rId27" Type="http://schemas.openxmlformats.org/officeDocument/2006/relationships/tags" Target="../tags/tag301.xml"/><Relationship Id="rId30" Type="http://schemas.openxmlformats.org/officeDocument/2006/relationships/tags" Target="../tags/tag304.xml"/><Relationship Id="rId35" Type="http://schemas.openxmlformats.org/officeDocument/2006/relationships/tags" Target="../tags/tag309.xml"/><Relationship Id="rId43" Type="http://schemas.openxmlformats.org/officeDocument/2006/relationships/tags" Target="../tags/tag317.xml"/><Relationship Id="rId48" Type="http://schemas.openxmlformats.org/officeDocument/2006/relationships/tags" Target="../tags/tag322.xml"/><Relationship Id="rId8" Type="http://schemas.openxmlformats.org/officeDocument/2006/relationships/tags" Target="../tags/tag282.xml"/><Relationship Id="rId51" Type="http://schemas.openxmlformats.org/officeDocument/2006/relationships/tags" Target="../tags/tag325.xml"/><Relationship Id="rId3" Type="http://schemas.openxmlformats.org/officeDocument/2006/relationships/tags" Target="../tags/tag277.xml"/><Relationship Id="rId12" Type="http://schemas.openxmlformats.org/officeDocument/2006/relationships/tags" Target="../tags/tag286.xml"/><Relationship Id="rId17" Type="http://schemas.openxmlformats.org/officeDocument/2006/relationships/tags" Target="../tags/tag291.xml"/><Relationship Id="rId25" Type="http://schemas.openxmlformats.org/officeDocument/2006/relationships/tags" Target="../tags/tag299.xml"/><Relationship Id="rId33" Type="http://schemas.openxmlformats.org/officeDocument/2006/relationships/tags" Target="../tags/tag307.xml"/><Relationship Id="rId38" Type="http://schemas.openxmlformats.org/officeDocument/2006/relationships/tags" Target="../tags/tag312.xml"/><Relationship Id="rId46" Type="http://schemas.openxmlformats.org/officeDocument/2006/relationships/tags" Target="../tags/tag320.xml"/><Relationship Id="rId20" Type="http://schemas.openxmlformats.org/officeDocument/2006/relationships/tags" Target="../tags/tag294.xml"/><Relationship Id="rId41" Type="http://schemas.openxmlformats.org/officeDocument/2006/relationships/tags" Target="../tags/tag315.xml"/><Relationship Id="rId1" Type="http://schemas.openxmlformats.org/officeDocument/2006/relationships/tags" Target="../tags/tag275.xml"/><Relationship Id="rId6" Type="http://schemas.openxmlformats.org/officeDocument/2006/relationships/tags" Target="../tags/tag280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338.xml"/><Relationship Id="rId18" Type="http://schemas.openxmlformats.org/officeDocument/2006/relationships/tags" Target="../tags/tag343.xml"/><Relationship Id="rId26" Type="http://schemas.openxmlformats.org/officeDocument/2006/relationships/tags" Target="../tags/tag351.xml"/><Relationship Id="rId39" Type="http://schemas.openxmlformats.org/officeDocument/2006/relationships/tags" Target="../tags/tag364.xml"/><Relationship Id="rId21" Type="http://schemas.openxmlformats.org/officeDocument/2006/relationships/tags" Target="../tags/tag346.xml"/><Relationship Id="rId34" Type="http://schemas.openxmlformats.org/officeDocument/2006/relationships/tags" Target="../tags/tag359.xml"/><Relationship Id="rId42" Type="http://schemas.openxmlformats.org/officeDocument/2006/relationships/tags" Target="../tags/tag367.xml"/><Relationship Id="rId47" Type="http://schemas.openxmlformats.org/officeDocument/2006/relationships/tags" Target="../tags/tag372.xml"/><Relationship Id="rId50" Type="http://schemas.openxmlformats.org/officeDocument/2006/relationships/tags" Target="../tags/tag375.xml"/><Relationship Id="rId7" Type="http://schemas.openxmlformats.org/officeDocument/2006/relationships/tags" Target="../tags/tag332.xml"/><Relationship Id="rId2" Type="http://schemas.openxmlformats.org/officeDocument/2006/relationships/tags" Target="../tags/tag327.xml"/><Relationship Id="rId16" Type="http://schemas.openxmlformats.org/officeDocument/2006/relationships/tags" Target="../tags/tag341.xml"/><Relationship Id="rId29" Type="http://schemas.openxmlformats.org/officeDocument/2006/relationships/tags" Target="../tags/tag354.xml"/><Relationship Id="rId11" Type="http://schemas.openxmlformats.org/officeDocument/2006/relationships/tags" Target="../tags/tag336.xml"/><Relationship Id="rId24" Type="http://schemas.openxmlformats.org/officeDocument/2006/relationships/tags" Target="../tags/tag349.xml"/><Relationship Id="rId32" Type="http://schemas.openxmlformats.org/officeDocument/2006/relationships/tags" Target="../tags/tag357.xml"/><Relationship Id="rId37" Type="http://schemas.openxmlformats.org/officeDocument/2006/relationships/tags" Target="../tags/tag362.xml"/><Relationship Id="rId40" Type="http://schemas.openxmlformats.org/officeDocument/2006/relationships/tags" Target="../tags/tag365.xml"/><Relationship Id="rId45" Type="http://schemas.openxmlformats.org/officeDocument/2006/relationships/tags" Target="../tags/tag370.xml"/><Relationship Id="rId5" Type="http://schemas.openxmlformats.org/officeDocument/2006/relationships/tags" Target="../tags/tag330.xml"/><Relationship Id="rId15" Type="http://schemas.openxmlformats.org/officeDocument/2006/relationships/tags" Target="../tags/tag340.xml"/><Relationship Id="rId23" Type="http://schemas.openxmlformats.org/officeDocument/2006/relationships/tags" Target="../tags/tag348.xml"/><Relationship Id="rId28" Type="http://schemas.openxmlformats.org/officeDocument/2006/relationships/tags" Target="../tags/tag353.xml"/><Relationship Id="rId36" Type="http://schemas.openxmlformats.org/officeDocument/2006/relationships/tags" Target="../tags/tag361.xml"/><Relationship Id="rId49" Type="http://schemas.openxmlformats.org/officeDocument/2006/relationships/tags" Target="../tags/tag374.xml"/><Relationship Id="rId10" Type="http://schemas.openxmlformats.org/officeDocument/2006/relationships/tags" Target="../tags/tag335.xml"/><Relationship Id="rId19" Type="http://schemas.openxmlformats.org/officeDocument/2006/relationships/tags" Target="../tags/tag344.xml"/><Relationship Id="rId31" Type="http://schemas.openxmlformats.org/officeDocument/2006/relationships/tags" Target="../tags/tag356.xml"/><Relationship Id="rId44" Type="http://schemas.openxmlformats.org/officeDocument/2006/relationships/tags" Target="../tags/tag369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329.xml"/><Relationship Id="rId9" Type="http://schemas.openxmlformats.org/officeDocument/2006/relationships/tags" Target="../tags/tag334.xml"/><Relationship Id="rId14" Type="http://schemas.openxmlformats.org/officeDocument/2006/relationships/tags" Target="../tags/tag339.xml"/><Relationship Id="rId22" Type="http://schemas.openxmlformats.org/officeDocument/2006/relationships/tags" Target="../tags/tag347.xml"/><Relationship Id="rId27" Type="http://schemas.openxmlformats.org/officeDocument/2006/relationships/tags" Target="../tags/tag352.xml"/><Relationship Id="rId30" Type="http://schemas.openxmlformats.org/officeDocument/2006/relationships/tags" Target="../tags/tag355.xml"/><Relationship Id="rId35" Type="http://schemas.openxmlformats.org/officeDocument/2006/relationships/tags" Target="../tags/tag360.xml"/><Relationship Id="rId43" Type="http://schemas.openxmlformats.org/officeDocument/2006/relationships/tags" Target="../tags/tag368.xml"/><Relationship Id="rId48" Type="http://schemas.openxmlformats.org/officeDocument/2006/relationships/tags" Target="../tags/tag373.xml"/><Relationship Id="rId8" Type="http://schemas.openxmlformats.org/officeDocument/2006/relationships/tags" Target="../tags/tag333.xml"/><Relationship Id="rId51" Type="http://schemas.openxmlformats.org/officeDocument/2006/relationships/tags" Target="../tags/tag376.xml"/><Relationship Id="rId3" Type="http://schemas.openxmlformats.org/officeDocument/2006/relationships/tags" Target="../tags/tag328.xml"/><Relationship Id="rId12" Type="http://schemas.openxmlformats.org/officeDocument/2006/relationships/tags" Target="../tags/tag337.xml"/><Relationship Id="rId17" Type="http://schemas.openxmlformats.org/officeDocument/2006/relationships/tags" Target="../tags/tag342.xml"/><Relationship Id="rId25" Type="http://schemas.openxmlformats.org/officeDocument/2006/relationships/tags" Target="../tags/tag350.xml"/><Relationship Id="rId33" Type="http://schemas.openxmlformats.org/officeDocument/2006/relationships/tags" Target="../tags/tag358.xml"/><Relationship Id="rId38" Type="http://schemas.openxmlformats.org/officeDocument/2006/relationships/tags" Target="../tags/tag363.xml"/><Relationship Id="rId46" Type="http://schemas.openxmlformats.org/officeDocument/2006/relationships/tags" Target="../tags/tag371.xml"/><Relationship Id="rId20" Type="http://schemas.openxmlformats.org/officeDocument/2006/relationships/tags" Target="../tags/tag345.xml"/><Relationship Id="rId41" Type="http://schemas.openxmlformats.org/officeDocument/2006/relationships/tags" Target="../tags/tag366.xml"/><Relationship Id="rId1" Type="http://schemas.openxmlformats.org/officeDocument/2006/relationships/tags" Target="../tags/tag326.xml"/><Relationship Id="rId6" Type="http://schemas.openxmlformats.org/officeDocument/2006/relationships/tags" Target="../tags/tag331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389.xml"/><Relationship Id="rId18" Type="http://schemas.openxmlformats.org/officeDocument/2006/relationships/tags" Target="../tags/tag394.xml"/><Relationship Id="rId26" Type="http://schemas.openxmlformats.org/officeDocument/2006/relationships/tags" Target="../tags/tag402.xml"/><Relationship Id="rId3" Type="http://schemas.openxmlformats.org/officeDocument/2006/relationships/tags" Target="../tags/tag379.xml"/><Relationship Id="rId21" Type="http://schemas.openxmlformats.org/officeDocument/2006/relationships/tags" Target="../tags/tag397.xml"/><Relationship Id="rId34" Type="http://schemas.openxmlformats.org/officeDocument/2006/relationships/tags" Target="../tags/tag410.xml"/><Relationship Id="rId7" Type="http://schemas.openxmlformats.org/officeDocument/2006/relationships/tags" Target="../tags/tag383.xml"/><Relationship Id="rId12" Type="http://schemas.openxmlformats.org/officeDocument/2006/relationships/tags" Target="../tags/tag388.xml"/><Relationship Id="rId17" Type="http://schemas.openxmlformats.org/officeDocument/2006/relationships/tags" Target="../tags/tag393.xml"/><Relationship Id="rId25" Type="http://schemas.openxmlformats.org/officeDocument/2006/relationships/tags" Target="../tags/tag401.xml"/><Relationship Id="rId33" Type="http://schemas.openxmlformats.org/officeDocument/2006/relationships/tags" Target="../tags/tag409.xml"/><Relationship Id="rId2" Type="http://schemas.openxmlformats.org/officeDocument/2006/relationships/tags" Target="../tags/tag378.xml"/><Relationship Id="rId16" Type="http://schemas.openxmlformats.org/officeDocument/2006/relationships/tags" Target="../tags/tag392.xml"/><Relationship Id="rId20" Type="http://schemas.openxmlformats.org/officeDocument/2006/relationships/tags" Target="../tags/tag396.xml"/><Relationship Id="rId29" Type="http://schemas.openxmlformats.org/officeDocument/2006/relationships/tags" Target="../tags/tag405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11" Type="http://schemas.openxmlformats.org/officeDocument/2006/relationships/tags" Target="../tags/tag387.xml"/><Relationship Id="rId24" Type="http://schemas.openxmlformats.org/officeDocument/2006/relationships/tags" Target="../tags/tag400.xml"/><Relationship Id="rId32" Type="http://schemas.openxmlformats.org/officeDocument/2006/relationships/tags" Target="../tags/tag408.xml"/><Relationship Id="rId5" Type="http://schemas.openxmlformats.org/officeDocument/2006/relationships/tags" Target="../tags/tag381.xml"/><Relationship Id="rId15" Type="http://schemas.openxmlformats.org/officeDocument/2006/relationships/tags" Target="../tags/tag391.xml"/><Relationship Id="rId23" Type="http://schemas.openxmlformats.org/officeDocument/2006/relationships/tags" Target="../tags/tag399.xml"/><Relationship Id="rId28" Type="http://schemas.openxmlformats.org/officeDocument/2006/relationships/tags" Target="../tags/tag40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386.xml"/><Relationship Id="rId19" Type="http://schemas.openxmlformats.org/officeDocument/2006/relationships/tags" Target="../tags/tag395.xml"/><Relationship Id="rId31" Type="http://schemas.openxmlformats.org/officeDocument/2006/relationships/tags" Target="../tags/tag407.xml"/><Relationship Id="rId4" Type="http://schemas.openxmlformats.org/officeDocument/2006/relationships/tags" Target="../tags/tag380.xml"/><Relationship Id="rId9" Type="http://schemas.openxmlformats.org/officeDocument/2006/relationships/tags" Target="../tags/tag385.xml"/><Relationship Id="rId14" Type="http://schemas.openxmlformats.org/officeDocument/2006/relationships/tags" Target="../tags/tag390.xml"/><Relationship Id="rId22" Type="http://schemas.openxmlformats.org/officeDocument/2006/relationships/tags" Target="../tags/tag398.xml"/><Relationship Id="rId27" Type="http://schemas.openxmlformats.org/officeDocument/2006/relationships/tags" Target="../tags/tag403.xml"/><Relationship Id="rId30" Type="http://schemas.openxmlformats.org/officeDocument/2006/relationships/tags" Target="../tags/tag406.xml"/><Relationship Id="rId35" Type="http://schemas.openxmlformats.org/officeDocument/2006/relationships/tags" Target="../tags/tag411.xml"/><Relationship Id="rId8" Type="http://schemas.openxmlformats.org/officeDocument/2006/relationships/tags" Target="../tags/tag3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424.xml"/><Relationship Id="rId18" Type="http://schemas.openxmlformats.org/officeDocument/2006/relationships/tags" Target="../tags/tag429.xml"/><Relationship Id="rId26" Type="http://schemas.openxmlformats.org/officeDocument/2006/relationships/tags" Target="../tags/tag437.xml"/><Relationship Id="rId39" Type="http://schemas.openxmlformats.org/officeDocument/2006/relationships/tags" Target="../tags/tag450.xml"/><Relationship Id="rId21" Type="http://schemas.openxmlformats.org/officeDocument/2006/relationships/tags" Target="../tags/tag432.xml"/><Relationship Id="rId34" Type="http://schemas.openxmlformats.org/officeDocument/2006/relationships/tags" Target="../tags/tag445.xml"/><Relationship Id="rId42" Type="http://schemas.openxmlformats.org/officeDocument/2006/relationships/tags" Target="../tags/tag453.xml"/><Relationship Id="rId47" Type="http://schemas.openxmlformats.org/officeDocument/2006/relationships/tags" Target="../tags/tag458.xml"/><Relationship Id="rId50" Type="http://schemas.openxmlformats.org/officeDocument/2006/relationships/tags" Target="../tags/tag461.xml"/><Relationship Id="rId7" Type="http://schemas.openxmlformats.org/officeDocument/2006/relationships/tags" Target="../tags/tag418.xml"/><Relationship Id="rId2" Type="http://schemas.openxmlformats.org/officeDocument/2006/relationships/tags" Target="../tags/tag413.xml"/><Relationship Id="rId16" Type="http://schemas.openxmlformats.org/officeDocument/2006/relationships/tags" Target="../tags/tag427.xml"/><Relationship Id="rId29" Type="http://schemas.openxmlformats.org/officeDocument/2006/relationships/tags" Target="../tags/tag440.xml"/><Relationship Id="rId11" Type="http://schemas.openxmlformats.org/officeDocument/2006/relationships/tags" Target="../tags/tag422.xml"/><Relationship Id="rId24" Type="http://schemas.openxmlformats.org/officeDocument/2006/relationships/tags" Target="../tags/tag435.xml"/><Relationship Id="rId32" Type="http://schemas.openxmlformats.org/officeDocument/2006/relationships/tags" Target="../tags/tag443.xml"/><Relationship Id="rId37" Type="http://schemas.openxmlformats.org/officeDocument/2006/relationships/tags" Target="../tags/tag448.xml"/><Relationship Id="rId40" Type="http://schemas.openxmlformats.org/officeDocument/2006/relationships/tags" Target="../tags/tag451.xml"/><Relationship Id="rId45" Type="http://schemas.openxmlformats.org/officeDocument/2006/relationships/tags" Target="../tags/tag456.xml"/><Relationship Id="rId5" Type="http://schemas.openxmlformats.org/officeDocument/2006/relationships/tags" Target="../tags/tag416.xml"/><Relationship Id="rId15" Type="http://schemas.openxmlformats.org/officeDocument/2006/relationships/tags" Target="../tags/tag426.xml"/><Relationship Id="rId23" Type="http://schemas.openxmlformats.org/officeDocument/2006/relationships/tags" Target="../tags/tag434.xml"/><Relationship Id="rId28" Type="http://schemas.openxmlformats.org/officeDocument/2006/relationships/tags" Target="../tags/tag439.xml"/><Relationship Id="rId36" Type="http://schemas.openxmlformats.org/officeDocument/2006/relationships/tags" Target="../tags/tag447.xml"/><Relationship Id="rId49" Type="http://schemas.openxmlformats.org/officeDocument/2006/relationships/tags" Target="../tags/tag460.xml"/><Relationship Id="rId10" Type="http://schemas.openxmlformats.org/officeDocument/2006/relationships/tags" Target="../tags/tag421.xml"/><Relationship Id="rId19" Type="http://schemas.openxmlformats.org/officeDocument/2006/relationships/tags" Target="../tags/tag430.xml"/><Relationship Id="rId31" Type="http://schemas.openxmlformats.org/officeDocument/2006/relationships/tags" Target="../tags/tag442.xml"/><Relationship Id="rId44" Type="http://schemas.openxmlformats.org/officeDocument/2006/relationships/tags" Target="../tags/tag455.xml"/><Relationship Id="rId4" Type="http://schemas.openxmlformats.org/officeDocument/2006/relationships/tags" Target="../tags/tag415.xml"/><Relationship Id="rId9" Type="http://schemas.openxmlformats.org/officeDocument/2006/relationships/tags" Target="../tags/tag420.xml"/><Relationship Id="rId14" Type="http://schemas.openxmlformats.org/officeDocument/2006/relationships/tags" Target="../tags/tag425.xml"/><Relationship Id="rId22" Type="http://schemas.openxmlformats.org/officeDocument/2006/relationships/tags" Target="../tags/tag433.xml"/><Relationship Id="rId27" Type="http://schemas.openxmlformats.org/officeDocument/2006/relationships/tags" Target="../tags/tag438.xml"/><Relationship Id="rId30" Type="http://schemas.openxmlformats.org/officeDocument/2006/relationships/tags" Target="../tags/tag441.xml"/><Relationship Id="rId35" Type="http://schemas.openxmlformats.org/officeDocument/2006/relationships/tags" Target="../tags/tag446.xml"/><Relationship Id="rId43" Type="http://schemas.openxmlformats.org/officeDocument/2006/relationships/tags" Target="../tags/tag454.xml"/><Relationship Id="rId48" Type="http://schemas.openxmlformats.org/officeDocument/2006/relationships/tags" Target="../tags/tag459.xml"/><Relationship Id="rId8" Type="http://schemas.openxmlformats.org/officeDocument/2006/relationships/tags" Target="../tags/tag419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414.xml"/><Relationship Id="rId12" Type="http://schemas.openxmlformats.org/officeDocument/2006/relationships/tags" Target="../tags/tag423.xml"/><Relationship Id="rId17" Type="http://schemas.openxmlformats.org/officeDocument/2006/relationships/tags" Target="../tags/tag428.xml"/><Relationship Id="rId25" Type="http://schemas.openxmlformats.org/officeDocument/2006/relationships/tags" Target="../tags/tag436.xml"/><Relationship Id="rId33" Type="http://schemas.openxmlformats.org/officeDocument/2006/relationships/tags" Target="../tags/tag444.xml"/><Relationship Id="rId38" Type="http://schemas.openxmlformats.org/officeDocument/2006/relationships/tags" Target="../tags/tag449.xml"/><Relationship Id="rId46" Type="http://schemas.openxmlformats.org/officeDocument/2006/relationships/tags" Target="../tags/tag457.xml"/><Relationship Id="rId20" Type="http://schemas.openxmlformats.org/officeDocument/2006/relationships/tags" Target="../tags/tag431.xml"/><Relationship Id="rId41" Type="http://schemas.openxmlformats.org/officeDocument/2006/relationships/tags" Target="../tags/tag452.xml"/><Relationship Id="rId1" Type="http://schemas.openxmlformats.org/officeDocument/2006/relationships/tags" Target="../tags/tag412.xml"/><Relationship Id="rId6" Type="http://schemas.openxmlformats.org/officeDocument/2006/relationships/tags" Target="../tags/tag4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469.xml"/><Relationship Id="rId13" Type="http://schemas.openxmlformats.org/officeDocument/2006/relationships/tags" Target="../tags/tag474.xml"/><Relationship Id="rId18" Type="http://schemas.openxmlformats.org/officeDocument/2006/relationships/tags" Target="../tags/tag479.xml"/><Relationship Id="rId3" Type="http://schemas.openxmlformats.org/officeDocument/2006/relationships/tags" Target="../tags/tag464.xml"/><Relationship Id="rId21" Type="http://schemas.openxmlformats.org/officeDocument/2006/relationships/tags" Target="../tags/tag482.xml"/><Relationship Id="rId7" Type="http://schemas.openxmlformats.org/officeDocument/2006/relationships/tags" Target="../tags/tag468.xml"/><Relationship Id="rId12" Type="http://schemas.openxmlformats.org/officeDocument/2006/relationships/tags" Target="../tags/tag473.xml"/><Relationship Id="rId17" Type="http://schemas.openxmlformats.org/officeDocument/2006/relationships/tags" Target="../tags/tag478.xml"/><Relationship Id="rId2" Type="http://schemas.openxmlformats.org/officeDocument/2006/relationships/tags" Target="../tags/tag463.xml"/><Relationship Id="rId16" Type="http://schemas.openxmlformats.org/officeDocument/2006/relationships/tags" Target="../tags/tag477.xml"/><Relationship Id="rId20" Type="http://schemas.openxmlformats.org/officeDocument/2006/relationships/tags" Target="../tags/tag481.xml"/><Relationship Id="rId1" Type="http://schemas.openxmlformats.org/officeDocument/2006/relationships/tags" Target="../tags/tag462.xml"/><Relationship Id="rId6" Type="http://schemas.openxmlformats.org/officeDocument/2006/relationships/tags" Target="../tags/tag467.xml"/><Relationship Id="rId11" Type="http://schemas.openxmlformats.org/officeDocument/2006/relationships/tags" Target="../tags/tag472.xml"/><Relationship Id="rId5" Type="http://schemas.openxmlformats.org/officeDocument/2006/relationships/tags" Target="../tags/tag466.xml"/><Relationship Id="rId15" Type="http://schemas.openxmlformats.org/officeDocument/2006/relationships/tags" Target="../tags/tag476.xml"/><Relationship Id="rId10" Type="http://schemas.openxmlformats.org/officeDocument/2006/relationships/tags" Target="../tags/tag471.xml"/><Relationship Id="rId19" Type="http://schemas.openxmlformats.org/officeDocument/2006/relationships/tags" Target="../tags/tag480.xml"/><Relationship Id="rId4" Type="http://schemas.openxmlformats.org/officeDocument/2006/relationships/tags" Target="../tags/tag465.xml"/><Relationship Id="rId9" Type="http://schemas.openxmlformats.org/officeDocument/2006/relationships/tags" Target="../tags/tag470.xml"/><Relationship Id="rId14" Type="http://schemas.openxmlformats.org/officeDocument/2006/relationships/tags" Target="../tags/tag475.xml"/><Relationship Id="rId2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4.xml"/><Relationship Id="rId1" Type="http://schemas.openxmlformats.org/officeDocument/2006/relationships/tags" Target="../tags/tag48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92.xml"/><Relationship Id="rId3" Type="http://schemas.openxmlformats.org/officeDocument/2006/relationships/tags" Target="../tags/tag487.xml"/><Relationship Id="rId7" Type="http://schemas.openxmlformats.org/officeDocument/2006/relationships/tags" Target="../tags/tag491.xml"/><Relationship Id="rId2" Type="http://schemas.openxmlformats.org/officeDocument/2006/relationships/tags" Target="../tags/tag486.xml"/><Relationship Id="rId1" Type="http://schemas.openxmlformats.org/officeDocument/2006/relationships/tags" Target="../tags/tag485.xml"/><Relationship Id="rId6" Type="http://schemas.openxmlformats.org/officeDocument/2006/relationships/tags" Target="../tags/tag49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89.xml"/><Relationship Id="rId10" Type="http://schemas.openxmlformats.org/officeDocument/2006/relationships/tags" Target="../tags/tag494.xml"/><Relationship Id="rId4" Type="http://schemas.openxmlformats.org/officeDocument/2006/relationships/tags" Target="../tags/tag488.xml"/><Relationship Id="rId9" Type="http://schemas.openxmlformats.org/officeDocument/2006/relationships/tags" Target="../tags/tag49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502.xml"/><Relationship Id="rId3" Type="http://schemas.openxmlformats.org/officeDocument/2006/relationships/tags" Target="../tags/tag497.xml"/><Relationship Id="rId7" Type="http://schemas.openxmlformats.org/officeDocument/2006/relationships/tags" Target="../tags/tag50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6" Type="http://schemas.openxmlformats.org/officeDocument/2006/relationships/tags" Target="../tags/tag500.xml"/><Relationship Id="rId11" Type="http://schemas.openxmlformats.org/officeDocument/2006/relationships/tags" Target="../tags/tag505.xml"/><Relationship Id="rId5" Type="http://schemas.openxmlformats.org/officeDocument/2006/relationships/tags" Target="../tags/tag499.xml"/><Relationship Id="rId10" Type="http://schemas.openxmlformats.org/officeDocument/2006/relationships/tags" Target="../tags/tag504.xml"/><Relationship Id="rId4" Type="http://schemas.openxmlformats.org/officeDocument/2006/relationships/tags" Target="../tags/tag498.xml"/><Relationship Id="rId9" Type="http://schemas.openxmlformats.org/officeDocument/2006/relationships/tags" Target="../tags/tag50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notesSlide" Target="../notesSlides/notesSlide3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10" Type="http://schemas.openxmlformats.org/officeDocument/2006/relationships/tags" Target="../tags/tag50.xml"/><Relationship Id="rId4" Type="http://schemas.openxmlformats.org/officeDocument/2006/relationships/tags" Target="../tags/tag44.xml"/><Relationship Id="rId9" Type="http://schemas.openxmlformats.org/officeDocument/2006/relationships/tags" Target="../tags/tag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notesSlide" Target="../notesSlides/notesSlide5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82.xml"/><Relationship Id="rId18" Type="http://schemas.openxmlformats.org/officeDocument/2006/relationships/tags" Target="../tags/tag87.xml"/><Relationship Id="rId26" Type="http://schemas.openxmlformats.org/officeDocument/2006/relationships/tags" Target="../tags/tag95.xml"/><Relationship Id="rId39" Type="http://schemas.openxmlformats.org/officeDocument/2006/relationships/tags" Target="../tags/tag108.xml"/><Relationship Id="rId21" Type="http://schemas.openxmlformats.org/officeDocument/2006/relationships/tags" Target="../tags/tag90.xml"/><Relationship Id="rId34" Type="http://schemas.openxmlformats.org/officeDocument/2006/relationships/tags" Target="../tags/tag103.xml"/><Relationship Id="rId42" Type="http://schemas.openxmlformats.org/officeDocument/2006/relationships/tags" Target="../tags/tag111.xml"/><Relationship Id="rId47" Type="http://schemas.openxmlformats.org/officeDocument/2006/relationships/notesSlide" Target="../notesSlides/notesSlide6.xml"/><Relationship Id="rId7" Type="http://schemas.openxmlformats.org/officeDocument/2006/relationships/tags" Target="../tags/tag76.xml"/><Relationship Id="rId2" Type="http://schemas.openxmlformats.org/officeDocument/2006/relationships/tags" Target="../tags/tag71.xml"/><Relationship Id="rId16" Type="http://schemas.openxmlformats.org/officeDocument/2006/relationships/tags" Target="../tags/tag85.xml"/><Relationship Id="rId29" Type="http://schemas.openxmlformats.org/officeDocument/2006/relationships/tags" Target="../tags/tag98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24" Type="http://schemas.openxmlformats.org/officeDocument/2006/relationships/tags" Target="../tags/tag93.xml"/><Relationship Id="rId32" Type="http://schemas.openxmlformats.org/officeDocument/2006/relationships/tags" Target="../tags/tag101.xml"/><Relationship Id="rId37" Type="http://schemas.openxmlformats.org/officeDocument/2006/relationships/tags" Target="../tags/tag106.xml"/><Relationship Id="rId40" Type="http://schemas.openxmlformats.org/officeDocument/2006/relationships/tags" Target="../tags/tag109.xml"/><Relationship Id="rId45" Type="http://schemas.openxmlformats.org/officeDocument/2006/relationships/tags" Target="../tags/tag114.xml"/><Relationship Id="rId5" Type="http://schemas.openxmlformats.org/officeDocument/2006/relationships/tags" Target="../tags/tag74.xml"/><Relationship Id="rId15" Type="http://schemas.openxmlformats.org/officeDocument/2006/relationships/tags" Target="../tags/tag84.xml"/><Relationship Id="rId23" Type="http://schemas.openxmlformats.org/officeDocument/2006/relationships/tags" Target="../tags/tag92.xml"/><Relationship Id="rId28" Type="http://schemas.openxmlformats.org/officeDocument/2006/relationships/tags" Target="../tags/tag97.xml"/><Relationship Id="rId36" Type="http://schemas.openxmlformats.org/officeDocument/2006/relationships/tags" Target="../tags/tag105.xml"/><Relationship Id="rId10" Type="http://schemas.openxmlformats.org/officeDocument/2006/relationships/tags" Target="../tags/tag79.xml"/><Relationship Id="rId19" Type="http://schemas.openxmlformats.org/officeDocument/2006/relationships/tags" Target="../tags/tag88.xml"/><Relationship Id="rId31" Type="http://schemas.openxmlformats.org/officeDocument/2006/relationships/tags" Target="../tags/tag100.xml"/><Relationship Id="rId44" Type="http://schemas.openxmlformats.org/officeDocument/2006/relationships/tags" Target="../tags/tag113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tags" Target="../tags/tag83.xml"/><Relationship Id="rId22" Type="http://schemas.openxmlformats.org/officeDocument/2006/relationships/tags" Target="../tags/tag91.xml"/><Relationship Id="rId27" Type="http://schemas.openxmlformats.org/officeDocument/2006/relationships/tags" Target="../tags/tag96.xml"/><Relationship Id="rId30" Type="http://schemas.openxmlformats.org/officeDocument/2006/relationships/tags" Target="../tags/tag99.xml"/><Relationship Id="rId35" Type="http://schemas.openxmlformats.org/officeDocument/2006/relationships/tags" Target="../tags/tag104.xml"/><Relationship Id="rId43" Type="http://schemas.openxmlformats.org/officeDocument/2006/relationships/tags" Target="../tags/tag112.xml"/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12" Type="http://schemas.openxmlformats.org/officeDocument/2006/relationships/tags" Target="../tags/tag81.xml"/><Relationship Id="rId17" Type="http://schemas.openxmlformats.org/officeDocument/2006/relationships/tags" Target="../tags/tag86.xml"/><Relationship Id="rId25" Type="http://schemas.openxmlformats.org/officeDocument/2006/relationships/tags" Target="../tags/tag94.xml"/><Relationship Id="rId33" Type="http://schemas.openxmlformats.org/officeDocument/2006/relationships/tags" Target="../tags/tag102.xml"/><Relationship Id="rId38" Type="http://schemas.openxmlformats.org/officeDocument/2006/relationships/tags" Target="../tags/tag107.xml"/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89.xml"/><Relationship Id="rId41" Type="http://schemas.openxmlformats.org/officeDocument/2006/relationships/tags" Target="../tags/tag1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Winter 2023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12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Shortest Paths Algorithm and Minimum Spanning Trees</a:t>
            </a:r>
          </a:p>
        </p:txBody>
      </p:sp>
      <p:pic>
        <p:nvPicPr>
          <p:cNvPr id="4" name="Picture 4" descr="EWDwww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676400" cy="2235200"/>
          </a:xfrm>
          <a:prstGeom prst="rect">
            <a:avLst/>
          </a:prstGeom>
          <a:noFill/>
        </p:spPr>
      </p:pic>
      <p:pic>
        <p:nvPicPr>
          <p:cNvPr id="1026" name="Picture 2" descr="Kruskal, Joseph | SAGE Publications Inc">
            <a:extLst>
              <a:ext uri="{FF2B5EF4-FFF2-40B4-BE49-F238E27FC236}">
                <a16:creationId xmlns:a16="http://schemas.microsoft.com/office/drawing/2014/main" id="{F3AFF812-A7D6-48FA-B9C3-07E58F481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How do you adapt Dijkstra’s algorithm  to handle bottleneck distances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the correctness proof still apply?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Bottleneck Shortest Paths</a:t>
            </a:r>
          </a:p>
        </p:txBody>
      </p:sp>
      <p:sp>
        <p:nvSpPr>
          <p:cNvPr id="71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negative infinity;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max(d[v], c(v, w)))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8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8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94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5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6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7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8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9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0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1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2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3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4" name="Text Box 3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Introduce Problem</a:t>
            </a:r>
          </a:p>
          <a:p>
            <a:pPr eaLnBrk="1" hangingPunct="1"/>
            <a:r>
              <a:rPr lang="en-US" altLang="en-US"/>
              <a:t>Demonstrate three different greedy algorithms</a:t>
            </a:r>
          </a:p>
          <a:p>
            <a:pPr eaLnBrk="1" hangingPunct="1"/>
            <a:r>
              <a:rPr lang="en-US" altLang="en-US"/>
              <a:t>Provide proofs that the algorithms work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Spanning Tree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G=(V,E) is an UNDIRECTED graph</a:t>
            </a:r>
          </a:p>
          <a:p>
            <a:r>
              <a:rPr lang="en-US" dirty="0" smtClean="0"/>
              <a:t>Weights associated with the edges</a:t>
            </a:r>
          </a:p>
          <a:p>
            <a:r>
              <a:rPr lang="en-US" dirty="0" smtClean="0"/>
              <a:t>Find a spanning tree of minimum weight</a:t>
            </a:r>
          </a:p>
          <a:p>
            <a:pPr lvl="1"/>
            <a:r>
              <a:rPr lang="en-US" dirty="0" smtClean="0"/>
              <a:t>If not connected,  complain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25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" name="Line 20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5400" y="3733800"/>
            <a:ext cx="1295400" cy="75641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232400" y="4504502"/>
            <a:ext cx="1168400" cy="3722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133599" y="4967287"/>
            <a:ext cx="1581151" cy="839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667001" y="2713039"/>
            <a:ext cx="441324" cy="108267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2133599" y="2667000"/>
            <a:ext cx="506322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3143250" y="2728913"/>
            <a:ext cx="1181100" cy="104139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3952873" y="2743200"/>
            <a:ext cx="396876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68750" y="3697287"/>
            <a:ext cx="965200" cy="9509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21</a:t>
            </a:r>
            <a:endParaRPr lang="en-US" altLang="en-US" dirty="0"/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608727" y="3816083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15</a:t>
            </a:r>
            <a:endParaRPr lang="en-US" altLang="en-US" dirty="0"/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19400" y="2667000"/>
            <a:ext cx="1447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Extend 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 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Delete the most expensive edge that does not disconnect the graph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1</a:t>
            </a:r>
            <a:br>
              <a:rPr lang="en-US" altLang="en-US" sz="4000"/>
            </a:br>
            <a:r>
              <a:rPr lang="en-US" altLang="en-US" sz="400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2</a:t>
            </a:r>
            <a:br>
              <a:rPr lang="en-US" altLang="en-US" sz="4000"/>
            </a:br>
            <a:r>
              <a:rPr lang="en-US" altLang="en-US" sz="400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 3</a:t>
            </a:r>
            <a:br>
              <a:rPr lang="en-US" altLang="en-US" sz="4000"/>
            </a:br>
            <a:r>
              <a:rPr lang="en-US" altLang="en-US" sz="4000"/>
              <a:t>Reverse-Delete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Delete the most expensive edge that does not disconnect the graph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3354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55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3357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3358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3359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360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3361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62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3363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the reverse-delete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removal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Dijkstra’s Algorithm</a:t>
            </a:r>
            <a:br>
              <a:rPr lang="en-US" altLang="en-US" sz="4000"/>
            </a:br>
            <a:r>
              <a:rPr lang="en-US" altLang="en-US" sz="4000"/>
              <a:t>for Minimum Spanning Trees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c(v, w))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947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Reading</a:t>
            </a:r>
          </a:p>
          <a:p>
            <a:pPr lvl="1" eaLnBrk="1" hangingPunct="1"/>
            <a:r>
              <a:rPr lang="en-US" altLang="en-US" dirty="0"/>
              <a:t>4.4, 4.5, </a:t>
            </a:r>
            <a:r>
              <a:rPr lang="en-US" altLang="en-US" dirty="0" smtClean="0"/>
              <a:t>4.7</a:t>
            </a:r>
          </a:p>
          <a:p>
            <a:r>
              <a:rPr lang="en-US" altLang="en-US" dirty="0" smtClean="0"/>
              <a:t>Midterm</a:t>
            </a:r>
          </a:p>
          <a:p>
            <a:pPr lvl="1"/>
            <a:r>
              <a:rPr lang="en-US" altLang="en-US" dirty="0" smtClean="0"/>
              <a:t>Wednesday,  February 8</a:t>
            </a:r>
          </a:p>
          <a:p>
            <a:pPr lvl="1"/>
            <a:r>
              <a:rPr lang="en-US" altLang="en-US" dirty="0" smtClean="0"/>
              <a:t>In class,  closed book</a:t>
            </a:r>
          </a:p>
          <a:p>
            <a:pPr lvl="1" eaLnBrk="1" hangingPunct="1"/>
            <a:r>
              <a:rPr lang="en-US" altLang="en-US" dirty="0" smtClean="0"/>
              <a:t>Material through 4.7</a:t>
            </a:r>
          </a:p>
          <a:p>
            <a:pPr lvl="1" eaLnBrk="1" hangingPunct="1"/>
            <a:r>
              <a:rPr lang="en-US" altLang="en-US" dirty="0" smtClean="0"/>
              <a:t>Old midterm questions available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Note – some listed questions are out of scope</a:t>
            </a:r>
          </a:p>
          <a:p>
            <a:r>
              <a:rPr lang="en-US" altLang="en-US" dirty="0" smtClean="0"/>
              <a:t>No homework due on February 10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[Prim]</a:t>
            </a:r>
            <a:r>
              <a:rPr lang="en-US" altLang="en-US" sz="2400"/>
              <a:t> Extend a tree by including the cheapest out going edge</a:t>
            </a:r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[Kruskal]</a:t>
            </a:r>
            <a:r>
              <a:rPr lang="en-US" altLang="en-US" sz="2400"/>
              <a:t> Add the cheapest edge that joins disjoint components</a:t>
            </a:r>
          </a:p>
          <a:p>
            <a:pPr eaLnBrk="1" hangingPunct="1"/>
            <a:r>
              <a:rPr lang="en-US" altLang="en-US" sz="2400">
                <a:solidFill>
                  <a:srgbClr val="FF0000"/>
                </a:solidFill>
              </a:rPr>
              <a:t>[ReverseDelete]</a:t>
            </a:r>
            <a:r>
              <a:rPr lang="en-US" altLang="en-US" sz="2400"/>
              <a:t> Delete the most expensive edge that does not disconnect the graph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For simplicity, assume all edge costs are distinct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/>
              <a:t>e is in every minimum spanning tree of G</a:t>
            </a:r>
          </a:p>
          <a:p>
            <a:pPr lvl="1" eaLnBrk="1" hangingPunct="1"/>
            <a:r>
              <a:rPr lang="en-US" altLang="en-US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cycle must have some edge e</a:t>
            </a:r>
            <a:r>
              <a:rPr lang="en-US" altLang="en-US" sz="2400" baseline="-25000"/>
              <a:t>1</a:t>
            </a:r>
            <a:r>
              <a:rPr lang="en-US" altLang="en-US" sz="2400"/>
              <a:t> = (u</a:t>
            </a:r>
            <a:r>
              <a:rPr lang="en-US" altLang="en-US" sz="2400" baseline="-25000"/>
              <a:t>1</a:t>
            </a:r>
            <a:r>
              <a:rPr lang="en-US" altLang="en-US" sz="2400"/>
              <a:t>, v</a:t>
            </a:r>
            <a:r>
              <a:rPr lang="en-US" altLang="en-US" sz="2400" baseline="-25000"/>
              <a:t>1</a:t>
            </a:r>
            <a:r>
              <a:rPr lang="en-US" altLang="en-US" sz="2400"/>
              <a:t>) with u</a:t>
            </a:r>
            <a:r>
              <a:rPr lang="en-US" altLang="en-US" sz="2400" baseline="-25000"/>
              <a:t>1</a:t>
            </a:r>
            <a:r>
              <a:rPr lang="en-US" altLang="en-US" sz="2400"/>
              <a:t> in S and v</a:t>
            </a:r>
            <a:r>
              <a:rPr lang="en-US" altLang="en-US" sz="2400" baseline="-25000"/>
              <a:t>1</a:t>
            </a:r>
            <a:r>
              <a:rPr lang="en-US" altLang="en-US" sz="240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</a:t>
            </a:r>
            <a:r>
              <a:rPr lang="en-US" altLang="en-US" sz="2400" baseline="-25000"/>
              <a:t>1</a:t>
            </a:r>
            <a:r>
              <a:rPr lang="en-US" altLang="en-US" sz="2400"/>
              <a:t> = T – {e</a:t>
            </a:r>
            <a:r>
              <a:rPr lang="en-US" altLang="en-US" sz="2400" baseline="-25000"/>
              <a:t>1</a:t>
            </a:r>
            <a:r>
              <a:rPr lang="en-US" altLang="en-US" sz="240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2004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6482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Dijkstra’s Algorithm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953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400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92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5486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447800" y="51816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447800" y="5638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562600"/>
            <a:ext cx="2362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43200" y="48006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5181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819400" y="5715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819400" y="6096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962400" y="487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886200" y="5791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736725" y="4989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3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860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3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242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39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9812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601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1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956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766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4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24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143000" y="5105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246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3622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38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8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249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386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250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038600" y="4419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251" name="Text Box 3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0" y="0"/>
            <a:ext cx="533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</a:rPr>
              <a:t>Assume all edges have non-negative cost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Correctness Proof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905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Elements in S have the correct label</a:t>
            </a:r>
          </a:p>
          <a:p>
            <a:pPr eaLnBrk="1" hangingPunct="1"/>
            <a:r>
              <a:rPr lang="en-US" altLang="en-US" dirty="0"/>
              <a:t>Induction:  when v is added to S, it has the correct distance label </a:t>
            </a:r>
          </a:p>
          <a:p>
            <a:pPr lvl="1"/>
            <a:r>
              <a:rPr lang="en-US" altLang="en-US" dirty="0" err="1"/>
              <a:t>Dist</a:t>
            </a:r>
            <a:r>
              <a:rPr lang="en-US" altLang="en-US" dirty="0"/>
              <a:t>(s, v) = d[v] when v added to 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434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43000" y="3962400"/>
            <a:ext cx="2743200" cy="2209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029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43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43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5486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43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114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43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5334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434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124200" y="3886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429000" y="548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A183FD-6609-4EF7-A789-FAF4D1D82F02}"/>
              </a:ext>
            </a:extLst>
          </p:cNvPr>
          <p:cNvSpPr txBox="1"/>
          <p:nvPr/>
        </p:nvSpPr>
        <p:spPr>
          <a:xfrm>
            <a:off x="1548825" y="412097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Dijkstra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/>
          <a:lstStyle/>
          <a:p>
            <a:r>
              <a:rPr lang="en-US" dirty="0"/>
              <a:t>Basic implementation requires Heap for tracking the distance values</a:t>
            </a:r>
          </a:p>
          <a:p>
            <a:r>
              <a:rPr lang="en-US" dirty="0"/>
              <a:t>Run time O(m log n)</a:t>
            </a:r>
          </a:p>
        </p:txBody>
      </p:sp>
      <p:sp>
        <p:nvSpPr>
          <p:cNvPr id="5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417638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 };    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9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Implementation for Dense Graphs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d[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:= Infinity;  visited[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:= FALSE;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d[s] := 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 := -1;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Infinity;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 j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visited[j] = FALSE AND d[j]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v := j;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d[j];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v = -1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RETURN;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visited[v] := TRUE;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FOR j := 1 TO 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IF d[v]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[v, j] &lt; d[j]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d[j] := d[v]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[v, j];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[j] := v;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4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stuff for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Bellman-Ford Algorithm</a:t>
            </a:r>
          </a:p>
          <a:p>
            <a:pPr lvl="1"/>
            <a:r>
              <a:rPr lang="en-US" dirty="0" smtClean="0"/>
              <a:t>O(nm) time</a:t>
            </a:r>
          </a:p>
          <a:p>
            <a:pPr lvl="1"/>
            <a:r>
              <a:rPr lang="en-US" dirty="0" smtClean="0"/>
              <a:t>Handles negative cost edges</a:t>
            </a:r>
          </a:p>
          <a:p>
            <a:pPr lvl="2"/>
            <a:r>
              <a:rPr lang="en-US" dirty="0" smtClean="0"/>
              <a:t>Identifies negative cost cycle if present</a:t>
            </a:r>
          </a:p>
          <a:p>
            <a:pPr lvl="1"/>
            <a:r>
              <a:rPr lang="en-US" dirty="0" smtClean="0"/>
              <a:t>Dynamic programming algorithm</a:t>
            </a:r>
          </a:p>
          <a:p>
            <a:pPr lvl="1"/>
            <a:r>
              <a:rPr lang="en-US" dirty="0" smtClean="0"/>
              <a:t>Very easy to implement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1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Bottleneck Shortest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/>
              <a:t>Define the bottleneck distance for a path to be the maximum cost edge along the path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742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Compute the bottleneck shortest paths</a:t>
            </a:r>
          </a:p>
        </p:txBody>
      </p:sp>
      <p:sp>
        <p:nvSpPr>
          <p:cNvPr id="1843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1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6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67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8468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8469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8470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8471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72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73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74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75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76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8477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8478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3559</TotalTime>
  <Words>1341</Words>
  <Application>Microsoft Office PowerPoint</Application>
  <PresentationFormat>On-screen Show (4:3)</PresentationFormat>
  <Paragraphs>495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Office Theme</vt:lpstr>
      <vt:lpstr>CSE 417 Algorithms and Complexity</vt:lpstr>
      <vt:lpstr>Announcements</vt:lpstr>
      <vt:lpstr>Dijkstra’s Algorithm</vt:lpstr>
      <vt:lpstr>Correctness Proof</vt:lpstr>
      <vt:lpstr>Dijkstra Implementation</vt:lpstr>
      <vt:lpstr>O(n2) Implementation for Dense Graphs</vt:lpstr>
      <vt:lpstr>Future stuff for shortest paths</vt:lpstr>
      <vt:lpstr>Bottleneck Shortest Path</vt:lpstr>
      <vt:lpstr>Compute the bottleneck shortest paths</vt:lpstr>
      <vt:lpstr>How do you adapt Dijkstra’s algorithm  to handle bottleneck distances</vt:lpstr>
      <vt:lpstr>Dijkstra’s Algorithm for Bottleneck Shortest Paths</vt:lpstr>
      <vt:lpstr>Minimum Spanning Tree</vt:lpstr>
      <vt:lpstr>Minimum Spanning Tree Definitions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Greedy Algorithm 3 Reverse-Delete Algorithm</vt:lpstr>
      <vt:lpstr>Dijkstra’s Algorithm for Minimum Spanning Trees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75</cp:revision>
  <dcterms:created xsi:type="dcterms:W3CDTF">1601-01-01T00:00:00Z</dcterms:created>
  <dcterms:modified xsi:type="dcterms:W3CDTF">2023-01-31T21:17:10Z</dcterms:modified>
</cp:coreProperties>
</file>