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302" r:id="rId3"/>
    <p:sldId id="362" r:id="rId4"/>
    <p:sldId id="332" r:id="rId5"/>
    <p:sldId id="340" r:id="rId6"/>
    <p:sldId id="375" r:id="rId7"/>
    <p:sldId id="372" r:id="rId8"/>
    <p:sldId id="376" r:id="rId9"/>
    <p:sldId id="373" r:id="rId10"/>
    <p:sldId id="374" r:id="rId11"/>
    <p:sldId id="377" r:id="rId12"/>
    <p:sldId id="371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8" r:id="rId26"/>
    <p:sldId id="359" r:id="rId27"/>
    <p:sldId id="363" r:id="rId28"/>
    <p:sldId id="364" r:id="rId29"/>
    <p:sldId id="365" r:id="rId30"/>
    <p:sldId id="366" r:id="rId31"/>
    <p:sldId id="367" r:id="rId32"/>
    <p:sldId id="370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FA3C"/>
    <a:srgbClr val="F7A7DC"/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BB35D-BCF5-46DB-B2DE-2DFEB652D978}" v="2" dt="2020-10-19T01:38:58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2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31CE1C53-573A-46A0-8628-8953A52975BD}"/>
    <pc:docChg chg="custSel addSld delSld modSld">
      <pc:chgData name="Richard Anderson" userId="4654cc452026b74c" providerId="LiveId" clId="{31CE1C53-573A-46A0-8628-8953A52975BD}" dt="2019-10-10T05:54:42.407" v="264" actId="20577"/>
      <pc:docMkLst>
        <pc:docMk/>
      </pc:docMkLst>
      <pc:sldChg chg="modSp">
        <pc:chgData name="Richard Anderson" userId="4654cc452026b74c" providerId="LiveId" clId="{31CE1C53-573A-46A0-8628-8953A52975BD}" dt="2019-10-10T05:17:31.772" v="5" actId="20577"/>
        <pc:sldMkLst>
          <pc:docMk/>
          <pc:sldMk cId="0" sldId="256"/>
        </pc:sldMkLst>
        <pc:spChg chg="mod">
          <ac:chgData name="Richard Anderson" userId="4654cc452026b74c" providerId="LiveId" clId="{31CE1C53-573A-46A0-8628-8953A52975BD}" dt="2019-10-10T05:17:31.772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31CE1C53-573A-46A0-8628-8953A52975BD}" dt="2019-10-10T05:54:01.736" v="242" actId="20577"/>
        <pc:sldMkLst>
          <pc:docMk/>
          <pc:sldMk cId="3354885597" sldId="378"/>
        </pc:sldMkLst>
        <pc:spChg chg="mod">
          <ac:chgData name="Richard Anderson" userId="4654cc452026b74c" providerId="LiveId" clId="{31CE1C53-573A-46A0-8628-8953A52975BD}" dt="2019-10-10T05:19:37.596" v="29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31CE1C53-573A-46A0-8628-8953A52975BD}" dt="2019-10-10T05:54:01.736" v="242" actId="20577"/>
          <ac:spMkLst>
            <pc:docMk/>
            <pc:sldMk cId="3354885597" sldId="378"/>
            <ac:spMk id="3" creationId="{2DA2D841-B4C6-4F6F-BEA8-9C9B01F119E2}"/>
          </ac:spMkLst>
        </pc:spChg>
      </pc:sldChg>
      <pc:sldChg chg="modSp">
        <pc:chgData name="Richard Anderson" userId="4654cc452026b74c" providerId="LiveId" clId="{31CE1C53-573A-46A0-8628-8953A52975BD}" dt="2019-10-10T05:54:42.407" v="264" actId="20577"/>
        <pc:sldMkLst>
          <pc:docMk/>
          <pc:sldMk cId="3115321268" sldId="379"/>
        </pc:sldMkLst>
        <pc:spChg chg="mod">
          <ac:chgData name="Richard Anderson" userId="4654cc452026b74c" providerId="LiveId" clId="{31CE1C53-573A-46A0-8628-8953A52975BD}" dt="2019-10-10T05:54:42.407" v="264" actId="20577"/>
          <ac:spMkLst>
            <pc:docMk/>
            <pc:sldMk cId="3115321268" sldId="379"/>
            <ac:spMk id="2" creationId="{11407F9B-99A9-4C96-A08E-8F0B3005EC94}"/>
          </ac:spMkLst>
        </pc:spChg>
      </pc:sldChg>
      <pc:sldChg chg="add del">
        <pc:chgData name="Richard Anderson" userId="4654cc452026b74c" providerId="LiveId" clId="{31CE1C53-573A-46A0-8628-8953A52975BD}" dt="2019-10-10T05:54:25.968" v="243" actId="2696"/>
        <pc:sldMkLst>
          <pc:docMk/>
          <pc:sldMk cId="320458368" sldId="380"/>
        </pc:sldMkLst>
      </pc:sldChg>
      <pc:sldChg chg="add del">
        <pc:chgData name="Richard Anderson" userId="4654cc452026b74c" providerId="LiveId" clId="{31CE1C53-573A-46A0-8628-8953A52975BD}" dt="2019-10-10T05:54:29.761" v="244" actId="2696"/>
        <pc:sldMkLst>
          <pc:docMk/>
          <pc:sldMk cId="752759101" sldId="381"/>
        </pc:sldMkLst>
      </pc:sldChg>
    </pc:docChg>
  </pc:docChgLst>
  <pc:docChgLst>
    <pc:chgData name="Richard Anderson" userId="4654cc452026b74c" providerId="LiveId" clId="{A9B20643-1F7B-430B-87E9-7ABF47C55B27}"/>
    <pc:docChg chg="delSld modSld">
      <pc:chgData name="Richard Anderson" userId="4654cc452026b74c" providerId="LiveId" clId="{A9B20643-1F7B-430B-87E9-7ABF47C55B27}" dt="2020-01-23T05:30:18.108" v="51" actId="20577"/>
      <pc:docMkLst>
        <pc:docMk/>
      </pc:docMkLst>
      <pc:sldChg chg="modSp">
        <pc:chgData name="Richard Anderson" userId="4654cc452026b74c" providerId="LiveId" clId="{A9B20643-1F7B-430B-87E9-7ABF47C55B27}" dt="2020-01-23T05:27:54.422" v="14" actId="20577"/>
        <pc:sldMkLst>
          <pc:docMk/>
          <pc:sldMk cId="0" sldId="256"/>
        </pc:sldMkLst>
        <pc:spChg chg="mod">
          <ac:chgData name="Richard Anderson" userId="4654cc452026b74c" providerId="LiveId" clId="{A9B20643-1F7B-430B-87E9-7ABF47C55B27}" dt="2020-01-23T05:27:39.580" v="2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A9B20643-1F7B-430B-87E9-7ABF47C55B27}" dt="2020-01-23T05:27:54.422" v="1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8:16.253" v="34" actId="20577"/>
        <pc:sldMkLst>
          <pc:docMk/>
          <pc:sldMk cId="0" sldId="302"/>
        </pc:sldMkLst>
        <pc:spChg chg="mod">
          <ac:chgData name="Richard Anderson" userId="4654cc452026b74c" providerId="LiveId" clId="{A9B20643-1F7B-430B-87E9-7ABF47C55B27}" dt="2020-01-23T05:28:16.253" v="34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29:35.355" v="36" actId="20577"/>
        <pc:sldMkLst>
          <pc:docMk/>
          <pc:sldMk cId="2848305185" sldId="362"/>
        </pc:sldMkLst>
        <pc:spChg chg="mod">
          <ac:chgData name="Richard Anderson" userId="4654cc452026b74c" providerId="LiveId" clId="{A9B20643-1F7B-430B-87E9-7ABF47C55B27}" dt="2020-01-23T05:29:35.355" v="36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9B20643-1F7B-430B-87E9-7ABF47C55B27}" dt="2020-01-23T05:30:18.108" v="51" actId="20577"/>
        <pc:sldMkLst>
          <pc:docMk/>
          <pc:sldMk cId="3435722431" sldId="370"/>
        </pc:sldMkLst>
        <pc:spChg chg="mod">
          <ac:chgData name="Richard Anderson" userId="4654cc452026b74c" providerId="LiveId" clId="{A9B20643-1F7B-430B-87E9-7ABF47C55B27}" dt="2020-01-23T05:30:18.108" v="51" actId="20577"/>
          <ac:spMkLst>
            <pc:docMk/>
            <pc:sldMk cId="3435722431" sldId="370"/>
            <ac:spMk id="2" creationId="{00000000-0000-0000-0000-000000000000}"/>
          </ac:spMkLst>
        </pc:spChg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354885597" sldId="378"/>
        </pc:sldMkLst>
      </pc:sldChg>
      <pc:sldChg chg="del">
        <pc:chgData name="Richard Anderson" userId="4654cc452026b74c" providerId="LiveId" clId="{A9B20643-1F7B-430B-87E9-7ABF47C55B27}" dt="2020-01-23T05:28:30.426" v="35" actId="2696"/>
        <pc:sldMkLst>
          <pc:docMk/>
          <pc:sldMk cId="3115321268" sldId="379"/>
        </pc:sldMkLst>
      </pc:sldChg>
    </pc:docChg>
  </pc:docChgLst>
  <pc:docChgLst>
    <pc:chgData name="Richard Anderson" userId="4654cc452026b74c" providerId="LiveId" clId="{23EBB35D-BCF5-46DB-B2DE-2DFEB652D978}"/>
    <pc:docChg chg="custSel addSld delSld modSld">
      <pc:chgData name="Richard Anderson" userId="4654cc452026b74c" providerId="LiveId" clId="{23EBB35D-BCF5-46DB-B2DE-2DFEB652D978}" dt="2020-10-19T01:43:27.751" v="250" actId="20577"/>
      <pc:docMkLst>
        <pc:docMk/>
      </pc:docMkLst>
      <pc:sldChg chg="modSp mod">
        <pc:chgData name="Richard Anderson" userId="4654cc452026b74c" providerId="LiveId" clId="{23EBB35D-BCF5-46DB-B2DE-2DFEB652D978}" dt="2020-10-19T01:31:32.884" v="24" actId="20577"/>
        <pc:sldMkLst>
          <pc:docMk/>
          <pc:sldMk cId="0" sldId="256"/>
        </pc:sldMkLst>
        <pc:spChg chg="mod">
          <ac:chgData name="Richard Anderson" userId="4654cc452026b74c" providerId="LiveId" clId="{23EBB35D-BCF5-46DB-B2DE-2DFEB652D978}" dt="2020-10-19T01:31:20.873" v="14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23EBB35D-BCF5-46DB-B2DE-2DFEB652D978}" dt="2020-10-19T01:31:32.884" v="24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0:48.206" v="220" actId="20577"/>
        <pc:sldMkLst>
          <pc:docMk/>
          <pc:sldMk cId="1305471887" sldId="332"/>
        </pc:sldMkLst>
        <pc:spChg chg="mod">
          <ac:chgData name="Richard Anderson" userId="4654cc452026b74c" providerId="LiveId" clId="{23EBB35D-BCF5-46DB-B2DE-2DFEB652D978}" dt="2020-10-19T01:40:48.206" v="220" actId="20577"/>
          <ac:spMkLst>
            <pc:docMk/>
            <pc:sldMk cId="1305471887" sldId="332"/>
            <ac:spMk id="5122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1:11.611" v="248" actId="20577"/>
        <pc:sldMkLst>
          <pc:docMk/>
          <pc:sldMk cId="3541232096" sldId="340"/>
        </pc:sldMkLst>
        <pc:spChg chg="mod">
          <ac:chgData name="Richard Anderson" userId="4654cc452026b74c" providerId="LiveId" clId="{23EBB35D-BCF5-46DB-B2DE-2DFEB652D978}" dt="2020-10-19T01:41:11.611" v="248" actId="20577"/>
          <ac:spMkLst>
            <pc:docMk/>
            <pc:sldMk cId="3541232096" sldId="340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37:58.337" v="62" actId="20577"/>
        <pc:sldMkLst>
          <pc:docMk/>
          <pc:sldMk cId="2848305185" sldId="362"/>
        </pc:sldMkLst>
        <pc:spChg chg="mod">
          <ac:chgData name="Richard Anderson" userId="4654cc452026b74c" providerId="LiveId" clId="{23EBB35D-BCF5-46DB-B2DE-2DFEB652D978}" dt="2020-10-19T01:37:58.337" v="62" actId="20577"/>
          <ac:spMkLst>
            <pc:docMk/>
            <pc:sldMk cId="2848305185" sldId="362"/>
            <ac:spMk id="3075" creationId="{00000000-0000-0000-0000-000000000000}"/>
          </ac:spMkLst>
        </pc:spChg>
      </pc:sldChg>
      <pc:sldChg chg="modSp mod">
        <pc:chgData name="Richard Anderson" userId="4654cc452026b74c" providerId="LiveId" clId="{23EBB35D-BCF5-46DB-B2DE-2DFEB652D978}" dt="2020-10-19T01:43:27.751" v="250" actId="20577"/>
        <pc:sldMkLst>
          <pc:docMk/>
          <pc:sldMk cId="2473336037" sldId="373"/>
        </pc:sldMkLst>
        <pc:spChg chg="mod">
          <ac:chgData name="Richard Anderson" userId="4654cc452026b74c" providerId="LiveId" clId="{23EBB35D-BCF5-46DB-B2DE-2DFEB652D978}" dt="2020-10-19T01:43:27.751" v="250" actId="20577"/>
          <ac:spMkLst>
            <pc:docMk/>
            <pc:sldMk cId="2473336037" sldId="373"/>
            <ac:spMk id="3" creationId="{00000000-0000-0000-0000-000000000000}"/>
          </ac:spMkLst>
        </pc:spChg>
      </pc:sldChg>
      <pc:sldChg chg="new del">
        <pc:chgData name="Richard Anderson" userId="4654cc452026b74c" providerId="LiveId" clId="{23EBB35D-BCF5-46DB-B2DE-2DFEB652D978}" dt="2020-10-19T01:39:12.794" v="64" actId="2696"/>
        <pc:sldMkLst>
          <pc:docMk/>
          <pc:sldMk cId="4208469731" sldId="375"/>
        </pc:sldMkLst>
      </pc:sldChg>
    </pc:docChg>
  </pc:docChgLst>
  <pc:docChgLst>
    <pc:chgData name="Richard Anderson" userId="4654cc452026b74c" providerId="LiveId" clId="{387F7BFD-F968-4E82-81E6-E6A5C8C2151A}"/>
    <pc:docChg chg="delSld">
      <pc:chgData name="Richard Anderson" userId="4654cc452026b74c" providerId="LiveId" clId="{387F7BFD-F968-4E82-81E6-E6A5C8C2151A}" dt="2020-01-23T05:21:56.607" v="0" actId="2696"/>
      <pc:docMkLst>
        <pc:docMk/>
      </pc:docMkLst>
      <pc:sldChg chg="del">
        <pc:chgData name="Richard Anderson" userId="4654cc452026b74c" providerId="LiveId" clId="{387F7BFD-F968-4E82-81E6-E6A5C8C2151A}" dt="2020-01-23T05:21:56.607" v="0" actId="2696"/>
        <pc:sldMkLst>
          <pc:docMk/>
          <pc:sldMk cId="84525983" sldId="3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2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5" Type="http://schemas.openxmlformats.org/officeDocument/2006/relationships/tags" Target="../tags/tag110.xml"/><Relationship Id="rId10" Type="http://schemas.openxmlformats.org/officeDocument/2006/relationships/tags" Target="../tags/tag115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10" Type="http://schemas.openxmlformats.org/officeDocument/2006/relationships/tags" Target="../tags/tag13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142.xml"/><Relationship Id="rId21" Type="http://schemas.openxmlformats.org/officeDocument/2006/relationships/tags" Target="../tags/tag160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29" Type="http://schemas.openxmlformats.org/officeDocument/2006/relationships/tags" Target="../tags/tag198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36" Type="http://schemas.openxmlformats.org/officeDocument/2006/relationships/tags" Target="../tags/tag205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31" Type="http://schemas.openxmlformats.org/officeDocument/2006/relationships/tags" Target="../tags/tag200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tags" Target="../tags/tag204.xml"/><Relationship Id="rId8" Type="http://schemas.openxmlformats.org/officeDocument/2006/relationships/tags" Target="../tags/tag177.xml"/><Relationship Id="rId3" Type="http://schemas.openxmlformats.org/officeDocument/2006/relationships/tags" Target="../tags/tag17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tags" Target="../tags/tag218.xml"/><Relationship Id="rId18" Type="http://schemas.openxmlformats.org/officeDocument/2006/relationships/tags" Target="../tags/tag223.xml"/><Relationship Id="rId3" Type="http://schemas.openxmlformats.org/officeDocument/2006/relationships/tags" Target="../tags/tag208.xml"/><Relationship Id="rId21" Type="http://schemas.openxmlformats.org/officeDocument/2006/relationships/tags" Target="../tags/tag226.xml"/><Relationship Id="rId7" Type="http://schemas.openxmlformats.org/officeDocument/2006/relationships/tags" Target="../tags/tag212.xml"/><Relationship Id="rId12" Type="http://schemas.openxmlformats.org/officeDocument/2006/relationships/tags" Target="../tags/tag217.xml"/><Relationship Id="rId17" Type="http://schemas.openxmlformats.org/officeDocument/2006/relationships/tags" Target="../tags/tag222.xml"/><Relationship Id="rId2" Type="http://schemas.openxmlformats.org/officeDocument/2006/relationships/tags" Target="../tags/tag207.xml"/><Relationship Id="rId16" Type="http://schemas.openxmlformats.org/officeDocument/2006/relationships/tags" Target="../tags/tag221.xml"/><Relationship Id="rId20" Type="http://schemas.openxmlformats.org/officeDocument/2006/relationships/tags" Target="../tags/tag225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0.xml"/><Relationship Id="rId15" Type="http://schemas.openxmlformats.org/officeDocument/2006/relationships/tags" Target="../tags/tag220.xml"/><Relationship Id="rId23" Type="http://schemas.openxmlformats.org/officeDocument/2006/relationships/tags" Target="../tags/tag228.xml"/><Relationship Id="rId10" Type="http://schemas.openxmlformats.org/officeDocument/2006/relationships/tags" Target="../tags/tag215.xml"/><Relationship Id="rId19" Type="http://schemas.openxmlformats.org/officeDocument/2006/relationships/tags" Target="../tags/tag224.xml"/><Relationship Id="rId4" Type="http://schemas.openxmlformats.org/officeDocument/2006/relationships/tags" Target="../tags/tag209.xml"/><Relationship Id="rId9" Type="http://schemas.openxmlformats.org/officeDocument/2006/relationships/tags" Target="../tags/tag214.xml"/><Relationship Id="rId14" Type="http://schemas.openxmlformats.org/officeDocument/2006/relationships/tags" Target="../tags/tag219.xml"/><Relationship Id="rId22" Type="http://schemas.openxmlformats.org/officeDocument/2006/relationships/tags" Target="../tags/tag2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0" Type="http://schemas.openxmlformats.org/officeDocument/2006/relationships/tags" Target="../tags/tag257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286.xml"/><Relationship Id="rId21" Type="http://schemas.openxmlformats.org/officeDocument/2006/relationships/tags" Target="../tags/tag281.xml"/><Relationship Id="rId42" Type="http://schemas.openxmlformats.org/officeDocument/2006/relationships/tags" Target="../tags/tag302.xml"/><Relationship Id="rId47" Type="http://schemas.openxmlformats.org/officeDocument/2006/relationships/tags" Target="../tags/tag307.xml"/><Relationship Id="rId63" Type="http://schemas.openxmlformats.org/officeDocument/2006/relationships/tags" Target="../tags/tag323.xml"/><Relationship Id="rId68" Type="http://schemas.openxmlformats.org/officeDocument/2006/relationships/tags" Target="../tags/tag328.xml"/><Relationship Id="rId84" Type="http://schemas.openxmlformats.org/officeDocument/2006/relationships/tags" Target="../tags/tag344.xml"/><Relationship Id="rId89" Type="http://schemas.openxmlformats.org/officeDocument/2006/relationships/tags" Target="../tags/tag349.xml"/><Relationship Id="rId112" Type="http://schemas.openxmlformats.org/officeDocument/2006/relationships/tags" Target="../tags/tag372.xml"/><Relationship Id="rId16" Type="http://schemas.openxmlformats.org/officeDocument/2006/relationships/tags" Target="../tags/tag276.xml"/><Relationship Id="rId107" Type="http://schemas.openxmlformats.org/officeDocument/2006/relationships/tags" Target="../tags/tag367.xml"/><Relationship Id="rId11" Type="http://schemas.openxmlformats.org/officeDocument/2006/relationships/tags" Target="../tags/tag271.xml"/><Relationship Id="rId32" Type="http://schemas.openxmlformats.org/officeDocument/2006/relationships/tags" Target="../tags/tag292.xml"/><Relationship Id="rId37" Type="http://schemas.openxmlformats.org/officeDocument/2006/relationships/tags" Target="../tags/tag297.xml"/><Relationship Id="rId53" Type="http://schemas.openxmlformats.org/officeDocument/2006/relationships/tags" Target="../tags/tag313.xml"/><Relationship Id="rId58" Type="http://schemas.openxmlformats.org/officeDocument/2006/relationships/tags" Target="../tags/tag318.xml"/><Relationship Id="rId74" Type="http://schemas.openxmlformats.org/officeDocument/2006/relationships/tags" Target="../tags/tag334.xml"/><Relationship Id="rId79" Type="http://schemas.openxmlformats.org/officeDocument/2006/relationships/tags" Target="../tags/tag339.xml"/><Relationship Id="rId102" Type="http://schemas.openxmlformats.org/officeDocument/2006/relationships/tags" Target="../tags/tag362.xml"/><Relationship Id="rId5" Type="http://schemas.openxmlformats.org/officeDocument/2006/relationships/tags" Target="../tags/tag265.xml"/><Relationship Id="rId90" Type="http://schemas.openxmlformats.org/officeDocument/2006/relationships/tags" Target="../tags/tag350.xml"/><Relationship Id="rId95" Type="http://schemas.openxmlformats.org/officeDocument/2006/relationships/tags" Target="../tags/tag355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43" Type="http://schemas.openxmlformats.org/officeDocument/2006/relationships/tags" Target="../tags/tag303.xml"/><Relationship Id="rId48" Type="http://schemas.openxmlformats.org/officeDocument/2006/relationships/tags" Target="../tags/tag308.xml"/><Relationship Id="rId64" Type="http://schemas.openxmlformats.org/officeDocument/2006/relationships/tags" Target="../tags/tag324.xml"/><Relationship Id="rId69" Type="http://schemas.openxmlformats.org/officeDocument/2006/relationships/tags" Target="../tags/tag329.xml"/><Relationship Id="rId113" Type="http://schemas.openxmlformats.org/officeDocument/2006/relationships/tags" Target="../tags/tag373.xml"/><Relationship Id="rId80" Type="http://schemas.openxmlformats.org/officeDocument/2006/relationships/tags" Target="../tags/tag340.xml"/><Relationship Id="rId85" Type="http://schemas.openxmlformats.org/officeDocument/2006/relationships/tags" Target="../tags/tag345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33" Type="http://schemas.openxmlformats.org/officeDocument/2006/relationships/tags" Target="../tags/tag293.xml"/><Relationship Id="rId38" Type="http://schemas.openxmlformats.org/officeDocument/2006/relationships/tags" Target="../tags/tag298.xml"/><Relationship Id="rId59" Type="http://schemas.openxmlformats.org/officeDocument/2006/relationships/tags" Target="../tags/tag319.xml"/><Relationship Id="rId103" Type="http://schemas.openxmlformats.org/officeDocument/2006/relationships/tags" Target="../tags/tag363.xml"/><Relationship Id="rId108" Type="http://schemas.openxmlformats.org/officeDocument/2006/relationships/tags" Target="../tags/tag368.xml"/><Relationship Id="rId54" Type="http://schemas.openxmlformats.org/officeDocument/2006/relationships/tags" Target="../tags/tag314.xml"/><Relationship Id="rId70" Type="http://schemas.openxmlformats.org/officeDocument/2006/relationships/tags" Target="../tags/tag330.xml"/><Relationship Id="rId75" Type="http://schemas.openxmlformats.org/officeDocument/2006/relationships/tags" Target="../tags/tag335.xml"/><Relationship Id="rId91" Type="http://schemas.openxmlformats.org/officeDocument/2006/relationships/tags" Target="../tags/tag351.xml"/><Relationship Id="rId96" Type="http://schemas.openxmlformats.org/officeDocument/2006/relationships/tags" Target="../tags/tag356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36" Type="http://schemas.openxmlformats.org/officeDocument/2006/relationships/tags" Target="../tags/tag296.xml"/><Relationship Id="rId49" Type="http://schemas.openxmlformats.org/officeDocument/2006/relationships/tags" Target="../tags/tag309.xml"/><Relationship Id="rId57" Type="http://schemas.openxmlformats.org/officeDocument/2006/relationships/tags" Target="../tags/tag317.xml"/><Relationship Id="rId106" Type="http://schemas.openxmlformats.org/officeDocument/2006/relationships/tags" Target="../tags/tag366.xml"/><Relationship Id="rId114" Type="http://schemas.openxmlformats.org/officeDocument/2006/relationships/tags" Target="../tags/tag374.xml"/><Relationship Id="rId10" Type="http://schemas.openxmlformats.org/officeDocument/2006/relationships/tags" Target="../tags/tag270.xml"/><Relationship Id="rId31" Type="http://schemas.openxmlformats.org/officeDocument/2006/relationships/tags" Target="../tags/tag291.xml"/><Relationship Id="rId44" Type="http://schemas.openxmlformats.org/officeDocument/2006/relationships/tags" Target="../tags/tag304.xml"/><Relationship Id="rId52" Type="http://schemas.openxmlformats.org/officeDocument/2006/relationships/tags" Target="../tags/tag312.xml"/><Relationship Id="rId60" Type="http://schemas.openxmlformats.org/officeDocument/2006/relationships/tags" Target="../tags/tag320.xml"/><Relationship Id="rId65" Type="http://schemas.openxmlformats.org/officeDocument/2006/relationships/tags" Target="../tags/tag325.xml"/><Relationship Id="rId73" Type="http://schemas.openxmlformats.org/officeDocument/2006/relationships/tags" Target="../tags/tag333.xml"/><Relationship Id="rId78" Type="http://schemas.openxmlformats.org/officeDocument/2006/relationships/tags" Target="../tags/tag338.xml"/><Relationship Id="rId81" Type="http://schemas.openxmlformats.org/officeDocument/2006/relationships/tags" Target="../tags/tag341.xml"/><Relationship Id="rId86" Type="http://schemas.openxmlformats.org/officeDocument/2006/relationships/tags" Target="../tags/tag346.xml"/><Relationship Id="rId94" Type="http://schemas.openxmlformats.org/officeDocument/2006/relationships/tags" Target="../tags/tag354.xml"/><Relationship Id="rId99" Type="http://schemas.openxmlformats.org/officeDocument/2006/relationships/tags" Target="../tags/tag359.xml"/><Relationship Id="rId101" Type="http://schemas.openxmlformats.org/officeDocument/2006/relationships/tags" Target="../tags/tag361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39" Type="http://schemas.openxmlformats.org/officeDocument/2006/relationships/tags" Target="../tags/tag299.xml"/><Relationship Id="rId109" Type="http://schemas.openxmlformats.org/officeDocument/2006/relationships/tags" Target="../tags/tag369.xml"/><Relationship Id="rId34" Type="http://schemas.openxmlformats.org/officeDocument/2006/relationships/tags" Target="../tags/tag294.xml"/><Relationship Id="rId50" Type="http://schemas.openxmlformats.org/officeDocument/2006/relationships/tags" Target="../tags/tag310.xml"/><Relationship Id="rId55" Type="http://schemas.openxmlformats.org/officeDocument/2006/relationships/tags" Target="../tags/tag315.xml"/><Relationship Id="rId76" Type="http://schemas.openxmlformats.org/officeDocument/2006/relationships/tags" Target="../tags/tag336.xml"/><Relationship Id="rId97" Type="http://schemas.openxmlformats.org/officeDocument/2006/relationships/tags" Target="../tags/tag357.xml"/><Relationship Id="rId104" Type="http://schemas.openxmlformats.org/officeDocument/2006/relationships/tags" Target="../tags/tag364.xml"/><Relationship Id="rId7" Type="http://schemas.openxmlformats.org/officeDocument/2006/relationships/tags" Target="../tags/tag267.xml"/><Relationship Id="rId71" Type="http://schemas.openxmlformats.org/officeDocument/2006/relationships/tags" Target="../tags/tag331.xml"/><Relationship Id="rId92" Type="http://schemas.openxmlformats.org/officeDocument/2006/relationships/tags" Target="../tags/tag352.xml"/><Relationship Id="rId2" Type="http://schemas.openxmlformats.org/officeDocument/2006/relationships/tags" Target="../tags/tag262.xml"/><Relationship Id="rId29" Type="http://schemas.openxmlformats.org/officeDocument/2006/relationships/tags" Target="../tags/tag289.xml"/><Relationship Id="rId24" Type="http://schemas.openxmlformats.org/officeDocument/2006/relationships/tags" Target="../tags/tag284.xml"/><Relationship Id="rId40" Type="http://schemas.openxmlformats.org/officeDocument/2006/relationships/tags" Target="../tags/tag300.xml"/><Relationship Id="rId45" Type="http://schemas.openxmlformats.org/officeDocument/2006/relationships/tags" Target="../tags/tag305.xml"/><Relationship Id="rId66" Type="http://schemas.openxmlformats.org/officeDocument/2006/relationships/tags" Target="../tags/tag326.xml"/><Relationship Id="rId87" Type="http://schemas.openxmlformats.org/officeDocument/2006/relationships/tags" Target="../tags/tag347.xml"/><Relationship Id="rId110" Type="http://schemas.openxmlformats.org/officeDocument/2006/relationships/tags" Target="../tags/tag370.xml"/><Relationship Id="rId115" Type="http://schemas.openxmlformats.org/officeDocument/2006/relationships/tags" Target="../tags/tag375.xml"/><Relationship Id="rId61" Type="http://schemas.openxmlformats.org/officeDocument/2006/relationships/tags" Target="../tags/tag321.xml"/><Relationship Id="rId82" Type="http://schemas.openxmlformats.org/officeDocument/2006/relationships/tags" Target="../tags/tag342.xml"/><Relationship Id="rId19" Type="http://schemas.openxmlformats.org/officeDocument/2006/relationships/tags" Target="../tags/tag279.xml"/><Relationship Id="rId14" Type="http://schemas.openxmlformats.org/officeDocument/2006/relationships/tags" Target="../tags/tag274.xml"/><Relationship Id="rId30" Type="http://schemas.openxmlformats.org/officeDocument/2006/relationships/tags" Target="../tags/tag290.xml"/><Relationship Id="rId35" Type="http://schemas.openxmlformats.org/officeDocument/2006/relationships/tags" Target="../tags/tag295.xml"/><Relationship Id="rId56" Type="http://schemas.openxmlformats.org/officeDocument/2006/relationships/tags" Target="../tags/tag316.xml"/><Relationship Id="rId77" Type="http://schemas.openxmlformats.org/officeDocument/2006/relationships/tags" Target="../tags/tag337.xml"/><Relationship Id="rId100" Type="http://schemas.openxmlformats.org/officeDocument/2006/relationships/tags" Target="../tags/tag360.xml"/><Relationship Id="rId105" Type="http://schemas.openxmlformats.org/officeDocument/2006/relationships/tags" Target="../tags/tag365.xml"/><Relationship Id="rId8" Type="http://schemas.openxmlformats.org/officeDocument/2006/relationships/tags" Target="../tags/tag268.xml"/><Relationship Id="rId51" Type="http://schemas.openxmlformats.org/officeDocument/2006/relationships/tags" Target="../tags/tag311.xml"/><Relationship Id="rId72" Type="http://schemas.openxmlformats.org/officeDocument/2006/relationships/tags" Target="../tags/tag332.xml"/><Relationship Id="rId93" Type="http://schemas.openxmlformats.org/officeDocument/2006/relationships/tags" Target="../tags/tag353.xml"/><Relationship Id="rId98" Type="http://schemas.openxmlformats.org/officeDocument/2006/relationships/tags" Target="../tags/tag358.xml"/><Relationship Id="rId3" Type="http://schemas.openxmlformats.org/officeDocument/2006/relationships/tags" Target="../tags/tag263.xml"/><Relationship Id="rId25" Type="http://schemas.openxmlformats.org/officeDocument/2006/relationships/tags" Target="../tags/tag285.xml"/><Relationship Id="rId46" Type="http://schemas.openxmlformats.org/officeDocument/2006/relationships/tags" Target="../tags/tag306.xml"/><Relationship Id="rId67" Type="http://schemas.openxmlformats.org/officeDocument/2006/relationships/tags" Target="../tags/tag327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280.xml"/><Relationship Id="rId41" Type="http://schemas.openxmlformats.org/officeDocument/2006/relationships/tags" Target="../tags/tag301.xml"/><Relationship Id="rId62" Type="http://schemas.openxmlformats.org/officeDocument/2006/relationships/tags" Target="../tags/tag322.xml"/><Relationship Id="rId83" Type="http://schemas.openxmlformats.org/officeDocument/2006/relationships/tags" Target="../tags/tag343.xml"/><Relationship Id="rId88" Type="http://schemas.openxmlformats.org/officeDocument/2006/relationships/tags" Target="../tags/tag348.xml"/><Relationship Id="rId111" Type="http://schemas.openxmlformats.org/officeDocument/2006/relationships/tags" Target="../tags/tag37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7.xml"/><Relationship Id="rId1" Type="http://schemas.openxmlformats.org/officeDocument/2006/relationships/tags" Target="../tags/tag37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9.xml"/><Relationship Id="rId1" Type="http://schemas.openxmlformats.org/officeDocument/2006/relationships/tags" Target="../tags/tag37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1.xml"/><Relationship Id="rId1" Type="http://schemas.openxmlformats.org/officeDocument/2006/relationships/tags" Target="../tags/tag38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3.xml"/><Relationship Id="rId1" Type="http://schemas.openxmlformats.org/officeDocument/2006/relationships/tags" Target="../tags/tag38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5.xml"/><Relationship Id="rId1" Type="http://schemas.openxmlformats.org/officeDocument/2006/relationships/tags" Target="../tags/tag38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88.xml"/><Relationship Id="rId2" Type="http://schemas.openxmlformats.org/officeDocument/2006/relationships/tags" Target="../tags/tag387.xml"/><Relationship Id="rId1" Type="http://schemas.openxmlformats.org/officeDocument/2006/relationships/tags" Target="../tags/tag3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0.xml"/><Relationship Id="rId4" Type="http://schemas.openxmlformats.org/officeDocument/2006/relationships/tags" Target="../tags/tag38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2.xml"/><Relationship Id="rId1" Type="http://schemas.openxmlformats.org/officeDocument/2006/relationships/tags" Target="../tags/tag39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95.xml"/><Relationship Id="rId2" Type="http://schemas.openxmlformats.org/officeDocument/2006/relationships/tags" Target="../tags/tag394.xml"/><Relationship Id="rId1" Type="http://schemas.openxmlformats.org/officeDocument/2006/relationships/tags" Target="../tags/tag3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7.xml"/><Relationship Id="rId4" Type="http://schemas.openxmlformats.org/officeDocument/2006/relationships/tags" Target="../tags/tag39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9.xml"/><Relationship Id="rId1" Type="http://schemas.openxmlformats.org/officeDocument/2006/relationships/tags" Target="../tags/tag39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9" Type="http://schemas.openxmlformats.org/officeDocument/2006/relationships/tags" Target="../tags/tag81.xml"/><Relationship Id="rId21" Type="http://schemas.openxmlformats.org/officeDocument/2006/relationships/tags" Target="../tags/tag63.xml"/><Relationship Id="rId34" Type="http://schemas.openxmlformats.org/officeDocument/2006/relationships/tags" Target="../tags/tag76.xml"/><Relationship Id="rId42" Type="http://schemas.openxmlformats.org/officeDocument/2006/relationships/tags" Target="../tags/tag84.xml"/><Relationship Id="rId7" Type="http://schemas.openxmlformats.org/officeDocument/2006/relationships/tags" Target="../tags/tag49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9" Type="http://schemas.openxmlformats.org/officeDocument/2006/relationships/tags" Target="../tags/tag71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tags" Target="../tags/tag79.xml"/><Relationship Id="rId40" Type="http://schemas.openxmlformats.org/officeDocument/2006/relationships/tags" Target="../tags/tag82.xml"/><Relationship Id="rId45" Type="http://schemas.openxmlformats.org/officeDocument/2006/relationships/tags" Target="../tags/tag87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tags" Target="../tags/tag78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31" Type="http://schemas.openxmlformats.org/officeDocument/2006/relationships/tags" Target="../tags/tag73.xml"/><Relationship Id="rId44" Type="http://schemas.openxmlformats.org/officeDocument/2006/relationships/tags" Target="../tags/tag86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tags" Target="../tags/tag77.xml"/><Relationship Id="rId43" Type="http://schemas.openxmlformats.org/officeDocument/2006/relationships/tags" Target="../tags/tag85.xml"/><Relationship Id="rId8" Type="http://schemas.openxmlformats.org/officeDocument/2006/relationships/tags" Target="../tags/tag50.xml"/><Relationship Id="rId3" Type="http://schemas.openxmlformats.org/officeDocument/2006/relationships/tags" Target="../tags/tag45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38" Type="http://schemas.openxmlformats.org/officeDocument/2006/relationships/tags" Target="../tags/tag80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62.xml"/><Relationship Id="rId41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91.xml"/><Relationship Id="rId9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endParaRPr lang="en-US" dirty="0"/>
          </a:p>
          <a:p>
            <a:pPr eaLnBrk="1" hangingPunct="1"/>
            <a:r>
              <a:rPr lang="en-US" dirty="0" smtClean="0"/>
              <a:t>Winter 2023</a:t>
            </a:r>
            <a:endParaRPr lang="en-US" dirty="0"/>
          </a:p>
          <a:p>
            <a:pPr eaLnBrk="1" hangingPunct="1"/>
            <a:r>
              <a:rPr lang="en-US" dirty="0"/>
              <a:t>Lecture 9 – Greedy Algorithms II</a:t>
            </a:r>
          </a:p>
        </p:txBody>
      </p:sp>
      <p:pic>
        <p:nvPicPr>
          <p:cNvPr id="5" name="Picture 9" descr="mr-burns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1504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24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scheduling is graph coloring</a:t>
            </a:r>
            <a:endParaRPr lang="en-US" dirty="0"/>
          </a:p>
        </p:txBody>
      </p:sp>
      <p:sp>
        <p:nvSpPr>
          <p:cNvPr id="3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267200" y="2514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0574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657600" y="2971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486400" y="2057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362200" y="3581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40802" y="33967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2992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04138" y="279527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22992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60852" y="183443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148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5562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48400" y="4724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714500" y="180899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046491" y="4355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000500" y="593193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740244" y="429865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5486400" y="593193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5909272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592740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34" name="Straight Connector 33"/>
          <p:cNvCxnSpPr>
            <a:stCxn id="21" idx="7"/>
            <a:endCxn id="20" idx="3"/>
          </p:cNvCxnSpPr>
          <p:nvPr/>
        </p:nvCxnSpPr>
        <p:spPr>
          <a:xfrm flipV="1">
            <a:off x="3014522" y="4919522"/>
            <a:ext cx="447956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2" idx="2"/>
          </p:cNvCxnSpPr>
          <p:nvPr/>
        </p:nvCxnSpPr>
        <p:spPr>
          <a:xfrm>
            <a:off x="3059462" y="5676900"/>
            <a:ext cx="10553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2" idx="1"/>
          </p:cNvCxnSpPr>
          <p:nvPr/>
        </p:nvCxnSpPr>
        <p:spPr>
          <a:xfrm>
            <a:off x="3625231" y="4919522"/>
            <a:ext cx="523047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23" idx="2"/>
          </p:cNvCxnSpPr>
          <p:nvPr/>
        </p:nvCxnSpPr>
        <p:spPr>
          <a:xfrm>
            <a:off x="3674011" y="4835725"/>
            <a:ext cx="974189" cy="2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3" idx="3"/>
          </p:cNvCxnSpPr>
          <p:nvPr/>
        </p:nvCxnSpPr>
        <p:spPr>
          <a:xfrm flipV="1">
            <a:off x="4256073" y="4919522"/>
            <a:ext cx="425605" cy="6431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4" idx="2"/>
          </p:cNvCxnSpPr>
          <p:nvPr/>
        </p:nvCxnSpPr>
        <p:spPr>
          <a:xfrm>
            <a:off x="4353634" y="5673366"/>
            <a:ext cx="1132766" cy="35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4" idx="1"/>
          </p:cNvCxnSpPr>
          <p:nvPr/>
        </p:nvCxnSpPr>
        <p:spPr>
          <a:xfrm>
            <a:off x="4849167" y="4919522"/>
            <a:ext cx="670711" cy="676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5" idx="2"/>
          </p:cNvCxnSpPr>
          <p:nvPr/>
        </p:nvCxnSpPr>
        <p:spPr>
          <a:xfrm>
            <a:off x="4882126" y="4835725"/>
            <a:ext cx="1366274" cy="2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25" idx="3"/>
          </p:cNvCxnSpPr>
          <p:nvPr/>
        </p:nvCxnSpPr>
        <p:spPr>
          <a:xfrm flipV="1">
            <a:off x="5687367" y="4919522"/>
            <a:ext cx="594511" cy="6807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86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Scheduling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Tasks to perform</a:t>
            </a:r>
          </a:p>
          <a:p>
            <a:pPr eaLnBrk="1" hangingPunct="1"/>
            <a:r>
              <a:rPr lang="en-US" altLang="en-US" dirty="0"/>
              <a:t>Deadlines on the tasks</a:t>
            </a:r>
          </a:p>
          <a:p>
            <a:pPr eaLnBrk="1" hangingPunct="1"/>
            <a:r>
              <a:rPr lang="en-US" altLang="en-US" dirty="0"/>
              <a:t>Freedom to schedule tasks in any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I get all my work turned in on time?</a:t>
            </a:r>
          </a:p>
          <a:p>
            <a:pPr eaLnBrk="1" hangingPunct="1"/>
            <a:r>
              <a:rPr lang="en-US" altLang="en-US" dirty="0"/>
              <a:t>If I can’t get everything in, I want to minimize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987988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Lateness:  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18" name="Text Box 4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7200" y="1948656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9" name="Text Box 5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2150" y="2499284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rgbClr val="F7A7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rgbClr val="45FA3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Text Box 4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6063" y="1919287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24" name="Text Box 5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46063" y="24368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4" name="Text Box 5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6063" y="31194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35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6063" y="3886200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</a:t>
            </a:r>
          </a:p>
          <a:p>
            <a:pPr eaLnBrk="1" hangingPunct="1"/>
            <a:r>
              <a:rPr lang="en-US"/>
              <a:t>Order jobs by deadline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Suppose the jobs are ordered by deadlines,     d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smtClean="0"/>
              <a:t>≤ </a:t>
            </a:r>
            <a:r>
              <a:rPr lang="en-US" sz="2800" dirty="0"/>
              <a:t>d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/>
              <a:t>≤ </a:t>
            </a:r>
            <a:r>
              <a:rPr lang="en-US" sz="2800" dirty="0"/>
              <a:t>. . . </a:t>
            </a:r>
            <a:r>
              <a:rPr lang="en-US" sz="2800" dirty="0" smtClean="0"/>
              <a:t>≤ </a:t>
            </a:r>
            <a:r>
              <a:rPr lang="en-US" sz="2800" dirty="0" err="1"/>
              <a:t>d</a:t>
            </a:r>
            <a:r>
              <a:rPr lang="en-US" sz="2800" baseline="-25000" dirty="0" err="1"/>
              <a:t>n</a:t>
            </a:r>
            <a:endParaRPr lang="en-US" sz="2800" baseline="-25000" dirty="0"/>
          </a:p>
          <a:p>
            <a:pPr eaLnBrk="1" hangingPunct="1"/>
            <a:r>
              <a:rPr lang="en-US" sz="2800" dirty="0"/>
              <a:t>A schedule has an </a:t>
            </a:r>
            <a:r>
              <a:rPr lang="en-US" sz="2800" i="1" dirty="0">
                <a:solidFill>
                  <a:srgbClr val="FF0000"/>
                </a:solidFill>
              </a:rPr>
              <a:t>inversion</a:t>
            </a:r>
            <a:r>
              <a:rPr lang="en-US" sz="2800" dirty="0"/>
              <a:t> if job j is scheduled before </a:t>
            </a:r>
            <a:r>
              <a:rPr lang="en-US" sz="2800" dirty="0" err="1"/>
              <a:t>i</a:t>
            </a:r>
            <a:r>
              <a:rPr lang="en-US" sz="2800" dirty="0"/>
              <a:t> where j &gt; </a:t>
            </a:r>
            <a:r>
              <a:rPr lang="en-US" sz="2800" dirty="0" err="1"/>
              <a:t>i</a:t>
            </a:r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The schedule A computed by the greedy algorithm has no inversions.</a:t>
            </a:r>
          </a:p>
          <a:p>
            <a:pPr eaLnBrk="1" hangingPunct="1"/>
            <a:r>
              <a:rPr lang="en-US" sz="2800" dirty="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/>
              <a:t>It doesn’t hurt to start your homework early!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Note on proof techniques</a:t>
            </a:r>
          </a:p>
          <a:p>
            <a:pPr lvl="1" eaLnBrk="1" hangingPunct="1"/>
            <a:r>
              <a:rPr lang="en-US" sz="2400"/>
              <a:t>This type of can be important for keeping proofs clean</a:t>
            </a:r>
          </a:p>
          <a:p>
            <a:pPr lvl="1" eaLnBrk="1" hangingPunct="1"/>
            <a:r>
              <a:rPr lang="en-US" sz="240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Today’s lecture</a:t>
            </a:r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 4.2, 4.3</a:t>
            </a:r>
          </a:p>
          <a:p>
            <a:pPr>
              <a:defRPr/>
            </a:pPr>
            <a:r>
              <a:rPr lang="en-US" dirty="0" smtClean="0"/>
              <a:t>Friday and Monday</a:t>
            </a:r>
            <a:endParaRPr lang="en-US" dirty="0"/>
          </a:p>
          <a:p>
            <a:pPr lvl="1">
              <a:defRPr/>
            </a:pPr>
            <a:r>
              <a:rPr lang="en-US" dirty="0"/>
              <a:t>Kleinberg-</a:t>
            </a:r>
            <a:r>
              <a:rPr lang="en-US" dirty="0" err="1"/>
              <a:t>Tardos</a:t>
            </a:r>
            <a:r>
              <a:rPr lang="en-US" dirty="0"/>
              <a:t>, 4.4, 4.5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dirty="0"/>
              <a:t>Suppose there is a pair of jobs </a:t>
            </a:r>
            <a:r>
              <a:rPr lang="en-US" dirty="0" err="1"/>
              <a:t>i</a:t>
            </a:r>
            <a:r>
              <a:rPr lang="en-US" dirty="0"/>
              <a:t> and j, with  d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smtClean="0"/>
              <a:t>≤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,  and j scheduled immediately before </a:t>
            </a:r>
            <a:r>
              <a:rPr lang="en-US" dirty="0" err="1"/>
              <a:t>i</a:t>
            </a:r>
            <a:r>
              <a:rPr lang="en-US" dirty="0"/>
              <a:t>.  Interchanging </a:t>
            </a:r>
            <a:r>
              <a:rPr lang="en-US" dirty="0" err="1"/>
              <a:t>i</a:t>
            </a:r>
            <a:r>
              <a:rPr lang="en-US" dirty="0"/>
              <a:t> and j does not increase the maximum lateness.  </a:t>
            </a:r>
            <a:endParaRPr lang="en-US" baseline="-25000" dirty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Earliest Deadline First algorithm constructs a schedule that minimizes the maximum lateness</a:t>
            </a:r>
          </a:p>
          <a:p>
            <a:pPr lvl="1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Homework Scheduling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How is the model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5520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Extensions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if the objective is to minimize the sum of the lateness?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EDF does not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the tasks have release times and deadlines, and are non-</a:t>
            </a:r>
            <a:r>
              <a:rPr lang="en-US" dirty="0" err="1"/>
              <a:t>preemptable</a:t>
            </a:r>
            <a:r>
              <a:rPr lang="en-US" dirty="0"/>
              <a:t>, the problem is NP-complete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What about the case with release times and deadlines where tasks are </a:t>
            </a:r>
            <a:r>
              <a:rPr lang="en-US" dirty="0" err="1"/>
              <a:t>preemptable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6285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problem:</a:t>
            </a:r>
          </a:p>
          <a:p>
            <a:pPr lvl="1" eaLnBrk="1" hangingPunct="1"/>
            <a:r>
              <a:rPr lang="en-US" altLang="en-US"/>
              <a:t>Maintain collection of items in local memory</a:t>
            </a:r>
          </a:p>
          <a:p>
            <a:pPr lvl="1" eaLnBrk="1" hangingPunct="1"/>
            <a:r>
              <a:rPr lang="en-US" altLang="en-US"/>
              <a:t>Minimize number of items fetched</a:t>
            </a:r>
          </a:p>
        </p:txBody>
      </p:sp>
    </p:spTree>
    <p:extLst>
      <p:ext uri="{BB962C8B-B14F-4D97-AF65-F5344CB8AC3E}">
        <p14:creationId xmlns:p14="http://schemas.microsoft.com/office/powerpoint/2010/main" val="2472684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Caching example</a:t>
            </a:r>
          </a:p>
        </p:txBody>
      </p:sp>
      <p:sp>
        <p:nvSpPr>
          <p:cNvPr id="13619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752600"/>
            <a:ext cx="2133600" cy="7620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2098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524000" y="17526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1897063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D, A, E, B, A, D, A, C, B, D, A</a:t>
            </a:r>
          </a:p>
        </p:txBody>
      </p:sp>
    </p:spTree>
    <p:extLst>
      <p:ext uri="{BB962C8B-B14F-4D97-AF65-F5344CB8AC3E}">
        <p14:creationId xmlns:p14="http://schemas.microsoft.com/office/powerpoint/2010/main" val="3259708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Caching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If you know the sequence of requests, what is the optimal replacement pattern?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Note – it is rare to know what the requests are in advance – but we still might want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Some specific applications, the sequence is known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Register allocation in code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Competitive analysis, compare performance on an online algorithm with an optimal offline algorithm</a:t>
            </a:r>
          </a:p>
        </p:txBody>
      </p:sp>
    </p:spTree>
    <p:extLst>
      <p:ext uri="{BB962C8B-B14F-4D97-AF65-F5344CB8AC3E}">
        <p14:creationId xmlns:p14="http://schemas.microsoft.com/office/powerpoint/2010/main" val="286637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Solve problems with the simplest possible algorithm</a:t>
            </a:r>
          </a:p>
          <a:p>
            <a:pPr eaLnBrk="1" hangingPunct="1"/>
            <a:r>
              <a:rPr lang="en-US" altLang="en-US" dirty="0"/>
              <a:t>The hard part: showing that something simple actually works</a:t>
            </a:r>
          </a:p>
          <a:p>
            <a:pPr eaLnBrk="1" hangingPunct="1"/>
            <a:r>
              <a:rPr lang="en-US" altLang="en-US" dirty="0"/>
              <a:t>Today’s problems (Sections 4.2, 4.3)</a:t>
            </a:r>
          </a:p>
          <a:p>
            <a:pPr lvl="1" eaLnBrk="1" hangingPunct="1"/>
            <a:r>
              <a:rPr lang="en-US" altLang="en-US" dirty="0" smtClean="0"/>
              <a:t>Graph </a:t>
            </a:r>
            <a:r>
              <a:rPr lang="en-US" altLang="en-US" dirty="0"/>
              <a:t>Coloring</a:t>
            </a:r>
          </a:p>
          <a:p>
            <a:pPr lvl="1" eaLnBrk="1" hangingPunct="1"/>
            <a:r>
              <a:rPr lang="en-US" altLang="en-US" dirty="0"/>
              <a:t>Homework Scheduling</a:t>
            </a:r>
          </a:p>
          <a:p>
            <a:pPr lvl="1" eaLnBrk="1" hangingPunct="1"/>
            <a:r>
              <a:rPr lang="en-US" altLang="en-US" dirty="0"/>
              <a:t>Optimal Caching</a:t>
            </a:r>
          </a:p>
        </p:txBody>
      </p:sp>
      <p:pic>
        <p:nvPicPr>
          <p:cNvPr id="3076" name="Picture 6" descr="monty1"/>
          <p:cNvPicPr>
            <a:picLocks noGrp="1" noChangeAspect="1" noChangeArrowheads="1"/>
          </p:cNvPicPr>
          <p:nvPr>
            <p:ph sz="half" idx="4294967295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301750" cy="1447800"/>
          </a:xfrm>
          <a:noFill/>
        </p:spPr>
      </p:pic>
    </p:spTree>
    <p:extLst>
      <p:ext uri="{BB962C8B-B14F-4D97-AF65-F5344CB8AC3E}">
        <p14:creationId xmlns:p14="http://schemas.microsoft.com/office/powerpoint/2010/main" val="284830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Farthest in the future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/>
              <a:t>Discard element used farthest in the future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1382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2293938"/>
            <a:ext cx="1066800" cy="6096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057400" y="2293938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23622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A, B, C, A, C, D, C, B, C, A, D</a:t>
            </a:r>
          </a:p>
        </p:txBody>
      </p:sp>
    </p:spTree>
    <p:extLst>
      <p:ext uri="{BB962C8B-B14F-4D97-AF65-F5344CB8AC3E}">
        <p14:creationId xmlns:p14="http://schemas.microsoft.com/office/powerpoint/2010/main" val="576808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Sketch</a:t>
            </a:r>
          </a:p>
          <a:p>
            <a:pPr eaLnBrk="1" hangingPunct="1"/>
            <a:r>
              <a:rPr lang="en-US" altLang="en-US"/>
              <a:t>Start with Optimal Solution O</a:t>
            </a:r>
          </a:p>
          <a:p>
            <a:pPr eaLnBrk="1" hangingPunct="1"/>
            <a:r>
              <a:rPr lang="en-US" altLang="en-US"/>
              <a:t>Convert to Farthest in the Future Solution F-F</a:t>
            </a:r>
          </a:p>
          <a:p>
            <a:pPr eaLnBrk="1" hangingPunct="1"/>
            <a:r>
              <a:rPr lang="en-US" altLang="en-US"/>
              <a:t>Look at the first place where they differ</a:t>
            </a:r>
          </a:p>
          <a:p>
            <a:pPr eaLnBrk="1" hangingPunct="1"/>
            <a:r>
              <a:rPr lang="en-US" altLang="en-US"/>
              <a:t>Convert O to evict F-F element</a:t>
            </a:r>
          </a:p>
          <a:p>
            <a:pPr lvl="1" eaLnBrk="1" hangingPunct="1"/>
            <a:r>
              <a:rPr lang="en-US" altLang="en-US"/>
              <a:t>There are some technicalities here to ensure the caches have the same configuration . . .</a:t>
            </a:r>
          </a:p>
        </p:txBody>
      </p:sp>
    </p:spTree>
    <p:extLst>
      <p:ext uri="{BB962C8B-B14F-4D97-AF65-F5344CB8AC3E}">
        <p14:creationId xmlns:p14="http://schemas.microsoft.com/office/powerpoint/2010/main" val="765955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this week</a:t>
            </a:r>
          </a:p>
        </p:txBody>
      </p:sp>
      <p:pic>
        <p:nvPicPr>
          <p:cNvPr id="3" name="Picture 4" descr="EWDwww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766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72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Tasks occur at fixed times, single processor</a:t>
            </a:r>
          </a:p>
          <a:p>
            <a:pPr eaLnBrk="1" hangingPunct="1"/>
            <a:r>
              <a:rPr lang="en-US" dirty="0"/>
              <a:t>Maximize number of tasks completed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Earliest finish time first algorithm optimal</a:t>
            </a:r>
          </a:p>
          <a:p>
            <a:pPr eaLnBrk="1" hangingPunct="1"/>
            <a:r>
              <a:rPr lang="en-US" dirty="0"/>
              <a:t>Optimality proof: stay ahead lemma</a:t>
            </a:r>
          </a:p>
          <a:p>
            <a:pPr lvl="1" eaLnBrk="1" hangingPunct="1"/>
            <a:r>
              <a:rPr lang="en-US" dirty="0"/>
              <a:t>Mathematical induction is the technical tool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Scheduling all intervals with multiple processors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7056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5715000"/>
            <a:ext cx="84582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Depth: Maximum number of overlapping intervals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Sort intervals by start time</a:t>
            </a:r>
          </a:p>
          <a:p>
            <a:endParaRPr lang="en-US" sz="2000" dirty="0"/>
          </a:p>
          <a:p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= 1 to 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Assign interval </a:t>
            </a:r>
            <a:r>
              <a:rPr lang="en-US" sz="2000" dirty="0" err="1" smtClean="0"/>
              <a:t>i</a:t>
            </a:r>
            <a:r>
              <a:rPr lang="en-US" sz="2000" dirty="0" smtClean="0"/>
              <a:t> to the lowest numbered idle processor</a:t>
            </a:r>
          </a:p>
        </p:txBody>
      </p:sp>
      <p:sp>
        <p:nvSpPr>
          <p:cNvPr id="5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990600" y="4800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048000" y="4800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1054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086600" y="4800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838200" y="4343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38400" y="5257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419600" y="43434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562600" y="58674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05600" y="5257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143000" y="5867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05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Coloring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maximum degree K</a:t>
            </a:r>
          </a:p>
          <a:p>
            <a:r>
              <a:rPr lang="en-US" dirty="0" smtClean="0"/>
              <a:t>Pick a vertex v, and assign a color not in N(v) from [1, . . . , K + 1]</a:t>
            </a:r>
          </a:p>
          <a:p>
            <a:r>
              <a:rPr lang="en-US" dirty="0" smtClean="0"/>
              <a:t>Always an available color</a:t>
            </a:r>
          </a:p>
          <a:p>
            <a:endParaRPr lang="en-US" dirty="0"/>
          </a:p>
          <a:p>
            <a:r>
              <a:rPr lang="en-US" dirty="0" smtClean="0"/>
              <a:t>In the worst case, this algorithm cannot be improved</a:t>
            </a:r>
          </a:p>
          <a:p>
            <a:pPr lvl="1"/>
            <a:r>
              <a:rPr lang="en-US" dirty="0" smtClean="0"/>
              <a:t>There exists a graph of degree K requiring K+1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01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k+1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36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4224</TotalTime>
  <Words>1033</Words>
  <Application>Microsoft Office PowerPoint</Application>
  <PresentationFormat>On-screen Show (4:3)</PresentationFormat>
  <Paragraphs>237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 New</vt:lpstr>
      <vt:lpstr>Symbol</vt:lpstr>
      <vt:lpstr>1_Default Design</vt:lpstr>
      <vt:lpstr>CSE 417 Algorithms and Complexity</vt:lpstr>
      <vt:lpstr>Announcements</vt:lpstr>
      <vt:lpstr>Greedy Algorithms</vt:lpstr>
      <vt:lpstr>Interval Scheduling</vt:lpstr>
      <vt:lpstr>Scheduling all intervals with multiple processors</vt:lpstr>
      <vt:lpstr>Algorithm</vt:lpstr>
      <vt:lpstr>Greedy Graph Coloring</vt:lpstr>
      <vt:lpstr>Greedy Coloring Algorithm</vt:lpstr>
      <vt:lpstr>Coloring Algorithm, Version 1</vt:lpstr>
      <vt:lpstr>Coloring Algorithm, Version 2</vt:lpstr>
      <vt:lpstr>Interval scheduling is graph coloring</vt:lpstr>
      <vt:lpstr>Homework Scheduling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  <vt:lpstr>Homework Scheduling</vt:lpstr>
      <vt:lpstr>Extensions</vt:lpstr>
      <vt:lpstr>Optimal Caching</vt:lpstr>
      <vt:lpstr>Caching example</vt:lpstr>
      <vt:lpstr>Optimal Caching</vt:lpstr>
      <vt:lpstr>Farthest in the future algorithm</vt:lpstr>
      <vt:lpstr>Correctness Proof</vt:lpstr>
      <vt:lpstr>Later this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61</cp:revision>
  <dcterms:created xsi:type="dcterms:W3CDTF">1601-01-01T00:00:00Z</dcterms:created>
  <dcterms:modified xsi:type="dcterms:W3CDTF">2023-01-24T22:34:16Z</dcterms:modified>
</cp:coreProperties>
</file>