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3.xml" ContentType="application/vnd.openxmlformats-officedocument.presentationml.notesSlide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9" r:id="rId3"/>
    <p:sldId id="293" r:id="rId4"/>
    <p:sldId id="303" r:id="rId5"/>
    <p:sldId id="305" r:id="rId6"/>
    <p:sldId id="306" r:id="rId7"/>
    <p:sldId id="311" r:id="rId8"/>
    <p:sldId id="312" r:id="rId9"/>
    <p:sldId id="316" r:id="rId10"/>
    <p:sldId id="317" r:id="rId11"/>
    <p:sldId id="318" r:id="rId12"/>
    <p:sldId id="319" r:id="rId13"/>
    <p:sldId id="320" r:id="rId14"/>
    <p:sldId id="321" r:id="rId15"/>
    <p:sldId id="338" r:id="rId16"/>
    <p:sldId id="344" r:id="rId17"/>
    <p:sldId id="343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73801E-CAAC-448C-B40F-BB1F7D3461B3}" v="8" dt="2020-10-25T23:30:24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92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273801E-CAAC-448C-B40F-BB1F7D3461B3}"/>
    <pc:docChg chg="custSel delSld modSld">
      <pc:chgData name="Richard Anderson" userId="4654cc452026b74c" providerId="LiveId" clId="{1273801E-CAAC-448C-B40F-BB1F7D3461B3}" dt="2020-10-26T03:05:25.388" v="202" actId="2696"/>
      <pc:docMkLst>
        <pc:docMk/>
      </pc:docMkLst>
      <pc:sldChg chg="addSp modSp mod">
        <pc:chgData name="Richard Anderson" userId="4654cc452026b74c" providerId="LiveId" clId="{1273801E-CAAC-448C-B40F-BB1F7D3461B3}" dt="2020-10-25T23:05:34.846" v="70" actId="14100"/>
        <pc:sldMkLst>
          <pc:docMk/>
          <pc:sldMk cId="0" sldId="256"/>
        </pc:sldMkLst>
        <pc:spChg chg="mod">
          <ac:chgData name="Richard Anderson" userId="4654cc452026b74c" providerId="LiveId" clId="{1273801E-CAAC-448C-B40F-BB1F7D3461B3}" dt="2020-10-25T23:00:43.636" v="53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1273801E-CAAC-448C-B40F-BB1F7D3461B3}" dt="2020-10-25T23:01:05.398" v="67" actId="1076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Richard Anderson" userId="4654cc452026b74c" providerId="LiveId" clId="{1273801E-CAAC-448C-B40F-BB1F7D3461B3}" dt="2020-10-25T23:05:34.846" v="70" actId="14100"/>
          <ac:picMkLst>
            <pc:docMk/>
            <pc:sldMk cId="0" sldId="256"/>
            <ac:picMk id="1026" creationId="{F3AFF812-A7D6-48FA-B9C3-07E58F481D9A}"/>
          </ac:picMkLst>
        </pc:picChg>
      </pc:sldChg>
      <pc:sldChg chg="modSp mod">
        <pc:chgData name="Richard Anderson" userId="4654cc452026b74c" providerId="LiveId" clId="{1273801E-CAAC-448C-B40F-BB1F7D3461B3}" dt="2020-10-25T23:08:30.625" v="87" actId="1076"/>
        <pc:sldMkLst>
          <pc:docMk/>
          <pc:sldMk cId="0" sldId="275"/>
        </pc:sldMkLst>
        <pc:spChg chg="mod">
          <ac:chgData name="Richard Anderson" userId="4654cc452026b74c" providerId="LiveId" clId="{1273801E-CAAC-448C-B40F-BB1F7D3461B3}" dt="2020-10-25T23:08:01.669" v="85" actId="1076"/>
          <ac:spMkLst>
            <pc:docMk/>
            <pc:sldMk cId="0" sldId="275"/>
            <ac:spMk id="614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1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6T03:05:25.388" v="202" actId="2696"/>
        <pc:sldMkLst>
          <pc:docMk/>
          <pc:sldMk cId="0" sldId="276"/>
        </pc:sldMkLst>
      </pc:sldChg>
      <pc:sldChg chg="delSp modSp del mod">
        <pc:chgData name="Richard Anderson" userId="4654cc452026b74c" providerId="LiveId" clId="{1273801E-CAAC-448C-B40F-BB1F7D3461B3}" dt="2020-10-25T23:09:47.071" v="132" actId="2696"/>
        <pc:sldMkLst>
          <pc:docMk/>
          <pc:sldMk cId="0" sldId="277"/>
        </pc:sldMkLst>
        <pc:spChg chg="mod">
          <ac:chgData name="Richard Anderson" userId="4654cc452026b74c" providerId="LiveId" clId="{1273801E-CAAC-448C-B40F-BB1F7D3461B3}" dt="2020-10-25T23:09:08.936" v="126" actId="20577"/>
          <ac:spMkLst>
            <pc:docMk/>
            <pc:sldMk cId="0" sldId="277"/>
            <ac:spMk id="819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9:14.899" v="127" actId="20577"/>
          <ac:spMkLst>
            <pc:docMk/>
            <pc:sldMk cId="0" sldId="277"/>
            <ac:spMk id="8195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28.950" v="128" actId="21"/>
          <ac:spMkLst>
            <pc:docMk/>
            <pc:sldMk cId="0" sldId="277"/>
            <ac:spMk id="8196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1.079" v="129" actId="21"/>
          <ac:spMkLst>
            <pc:docMk/>
            <pc:sldMk cId="0" sldId="277"/>
            <ac:spMk id="8197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2.745" v="130" actId="21"/>
          <ac:spMkLst>
            <pc:docMk/>
            <pc:sldMk cId="0" sldId="277"/>
            <ac:spMk id="8198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4.708" v="131" actId="21"/>
          <ac:spMkLst>
            <pc:docMk/>
            <pc:sldMk cId="0" sldId="277"/>
            <ac:spMk id="819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0:00.184" v="136" actId="2696"/>
        <pc:sldMkLst>
          <pc:docMk/>
          <pc:sldMk cId="0" sldId="282"/>
        </pc:sldMkLst>
      </pc:sldChg>
      <pc:sldChg chg="addSp modSp mod">
        <pc:chgData name="Richard Anderson" userId="4654cc452026b74c" providerId="LiveId" clId="{1273801E-CAAC-448C-B40F-BB1F7D3461B3}" dt="2020-10-25T23:12:48.874" v="192" actId="1076"/>
        <pc:sldMkLst>
          <pc:docMk/>
          <pc:sldMk cId="0" sldId="283"/>
        </pc:sldMkLst>
        <pc:spChg chg="add mod">
          <ac:chgData name="Richard Anderson" userId="4654cc452026b74c" providerId="LiveId" clId="{1273801E-CAAC-448C-B40F-BB1F7D3461B3}" dt="2020-10-25T23:12:48.874" v="192" actId="1076"/>
          <ac:spMkLst>
            <pc:docMk/>
            <pc:sldMk cId="0" sldId="283"/>
            <ac:spMk id="2" creationId="{2FA183FD-6609-4EF7-A789-FAF4D1D82F02}"/>
          </ac:spMkLst>
        </pc:spChg>
        <pc:spChg chg="mod">
          <ac:chgData name="Richard Anderson" userId="4654cc452026b74c" providerId="LiveId" clId="{1273801E-CAAC-448C-B40F-BB1F7D3461B3}" dt="2020-10-25T23:12:10.828" v="187" actId="20577"/>
          <ac:spMkLst>
            <pc:docMk/>
            <pc:sldMk cId="0" sldId="283"/>
            <ac:spMk id="1433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2:57.732" v="193" actId="2696"/>
        <pc:sldMkLst>
          <pc:docMk/>
          <pc:sldMk cId="0" sldId="284"/>
        </pc:sldMkLst>
      </pc:sldChg>
      <pc:sldChg chg="del">
        <pc:chgData name="Richard Anderson" userId="4654cc452026b74c" providerId="LiveId" clId="{1273801E-CAAC-448C-B40F-BB1F7D3461B3}" dt="2020-10-25T23:13:03.220" v="194" actId="2696"/>
        <pc:sldMkLst>
          <pc:docMk/>
          <pc:sldMk cId="0" sldId="285"/>
        </pc:sldMkLst>
      </pc:sldChg>
      <pc:sldChg chg="modSp mod">
        <pc:chgData name="Richard Anderson" userId="4654cc452026b74c" providerId="LiveId" clId="{1273801E-CAAC-448C-B40F-BB1F7D3461B3}" dt="2020-10-25T23:05:53.029" v="71" actId="20577"/>
        <pc:sldMkLst>
          <pc:docMk/>
          <pc:sldMk cId="0" sldId="289"/>
        </pc:sldMkLst>
        <pc:spChg chg="mod">
          <ac:chgData name="Richard Anderson" userId="4654cc452026b74c" providerId="LiveId" clId="{1273801E-CAAC-448C-B40F-BB1F7D3461B3}" dt="2020-10-25T23:00:57.350" v="66" actId="20577"/>
          <ac:spMkLst>
            <pc:docMk/>
            <pc:sldMk cId="0" sldId="289"/>
            <ac:spMk id="512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5:53.029" v="71" actId="20577"/>
          <ac:spMkLst>
            <pc:docMk/>
            <pc:sldMk cId="0" sldId="289"/>
            <ac:spMk id="5123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09:52.426" v="134" actId="2696"/>
        <pc:sldMkLst>
          <pc:docMk/>
          <pc:sldMk cId="0" sldId="292"/>
        </pc:sldMkLst>
      </pc:sldChg>
      <pc:sldChg chg="del">
        <pc:chgData name="Richard Anderson" userId="4654cc452026b74c" providerId="LiveId" clId="{1273801E-CAAC-448C-B40F-BB1F7D3461B3}" dt="2020-10-25T23:09:58.738" v="135" actId="2696"/>
        <pc:sldMkLst>
          <pc:docMk/>
          <pc:sldMk cId="0" sldId="293"/>
        </pc:sldMkLst>
      </pc:sldChg>
      <pc:sldChg chg="del">
        <pc:chgData name="Richard Anderson" userId="4654cc452026b74c" providerId="LiveId" clId="{1273801E-CAAC-448C-B40F-BB1F7D3461B3}" dt="2020-10-25T23:09:50.748" v="133" actId="2696"/>
        <pc:sldMkLst>
          <pc:docMk/>
          <pc:sldMk cId="1333741462" sldId="294"/>
        </pc:sldMkLst>
      </pc:sldChg>
      <pc:sldChg chg="modSp mod">
        <pc:chgData name="Richard Anderson" userId="4654cc452026b74c" providerId="LiveId" clId="{1273801E-CAAC-448C-B40F-BB1F7D3461B3}" dt="2020-10-25T23:27:55.983" v="195" actId="27636"/>
        <pc:sldMkLst>
          <pc:docMk/>
          <pc:sldMk cId="0" sldId="302"/>
        </pc:sldMkLst>
        <pc:spChg chg="mod">
          <ac:chgData name="Richard Anderson" userId="4654cc452026b74c" providerId="LiveId" clId="{1273801E-CAAC-448C-B40F-BB1F7D3461B3}" dt="2020-10-25T23:27:55.983" v="195" actId="27636"/>
          <ac:spMkLst>
            <pc:docMk/>
            <pc:sldMk cId="0" sldId="302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898" v="196" actId="27636"/>
        <pc:sldMkLst>
          <pc:docMk/>
          <pc:sldMk cId="0" sldId="303"/>
        </pc:sldMkLst>
        <pc:spChg chg="mod">
          <ac:chgData name="Richard Anderson" userId="4654cc452026b74c" providerId="LiveId" clId="{1273801E-CAAC-448C-B40F-BB1F7D3461B3}" dt="2020-10-25T23:30:24.898" v="196" actId="27636"/>
          <ac:spMkLst>
            <pc:docMk/>
            <pc:sldMk cId="0" sldId="303"/>
            <ac:spMk id="10242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2" v="197" actId="27636"/>
        <pc:sldMkLst>
          <pc:docMk/>
          <pc:sldMk cId="0" sldId="305"/>
        </pc:sldMkLst>
        <pc:spChg chg="mod">
          <ac:chgData name="Richard Anderson" userId="4654cc452026b74c" providerId="LiveId" clId="{1273801E-CAAC-448C-B40F-BB1F7D3461B3}" dt="2020-10-25T23:30:24.902" v="197" actId="27636"/>
          <ac:spMkLst>
            <pc:docMk/>
            <pc:sldMk cId="0" sldId="305"/>
            <ac:spMk id="11266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7" v="198" actId="27636"/>
        <pc:sldMkLst>
          <pc:docMk/>
          <pc:sldMk cId="0" sldId="306"/>
        </pc:sldMkLst>
        <pc:spChg chg="mod">
          <ac:chgData name="Richard Anderson" userId="4654cc452026b74c" providerId="LiveId" clId="{1273801E-CAAC-448C-B40F-BB1F7D3461B3}" dt="2020-10-25T23:30:24.907" v="198" actId="27636"/>
          <ac:spMkLst>
            <pc:docMk/>
            <pc:sldMk cId="0" sldId="306"/>
            <ac:spMk id="12290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0" v="199" actId="27636"/>
        <pc:sldMkLst>
          <pc:docMk/>
          <pc:sldMk cId="0" sldId="307"/>
        </pc:sldMkLst>
        <pc:spChg chg="mod">
          <ac:chgData name="Richard Anderson" userId="4654cc452026b74c" providerId="LiveId" clId="{1273801E-CAAC-448C-B40F-BB1F7D3461B3}" dt="2020-10-25T23:30:24.910" v="199" actId="27636"/>
          <ac:spMkLst>
            <pc:docMk/>
            <pc:sldMk cId="0" sldId="307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3" v="200" actId="27636"/>
        <pc:sldMkLst>
          <pc:docMk/>
          <pc:sldMk cId="0" sldId="308"/>
        </pc:sldMkLst>
        <pc:spChg chg="mod">
          <ac:chgData name="Richard Anderson" userId="4654cc452026b74c" providerId="LiveId" clId="{1273801E-CAAC-448C-B40F-BB1F7D3461B3}" dt="2020-10-25T23:30:24.913" v="200" actId="27636"/>
          <ac:spMkLst>
            <pc:docMk/>
            <pc:sldMk cId="0" sldId="308"/>
            <ac:spMk id="19459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8" v="201" actId="27636"/>
        <pc:sldMkLst>
          <pc:docMk/>
          <pc:sldMk cId="0" sldId="310"/>
        </pc:sldMkLst>
        <pc:spChg chg="mod">
          <ac:chgData name="Richard Anderson" userId="4654cc452026b74c" providerId="LiveId" clId="{1273801E-CAAC-448C-B40F-BB1F7D3461B3}" dt="2020-10-25T23:30:24.918" v="201" actId="27636"/>
          <ac:spMkLst>
            <pc:docMk/>
            <pc:sldMk cId="0" sldId="310"/>
            <ac:spMk id="2150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489E2DD-AAED-479B-B96B-10B3CD5D15E0}" type="slidenum">
              <a:rPr lang="en-US" altLang="en-US" sz="1200" smtClean="0">
                <a:latin typeface="Times New Roman" pitchFamily="18" charset="0"/>
              </a:rPr>
              <a:pPr/>
              <a:t>16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400" y="152400"/>
            <a:ext cx="7010400" cy="525780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6935788" cy="350520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6010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C32EF7-74E6-4466-9B45-FE79DFC3880E}" type="slidenum">
              <a:rPr lang="en-US" altLang="en-US" sz="1200" smtClean="0">
                <a:latin typeface="Times New Roman" pitchFamily="18" charset="0"/>
              </a:rPr>
              <a:pPr/>
              <a:t>17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0361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3.xml"/><Relationship Id="rId1" Type="http://schemas.openxmlformats.org/officeDocument/2006/relationships/tags" Target="../tags/tag20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5.xml"/><Relationship Id="rId1" Type="http://schemas.openxmlformats.org/officeDocument/2006/relationships/tags" Target="../tags/tag20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7.xml"/><Relationship Id="rId1" Type="http://schemas.openxmlformats.org/officeDocument/2006/relationships/tags" Target="../tags/tag20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9.xml"/><Relationship Id="rId1" Type="http://schemas.openxmlformats.org/officeDocument/2006/relationships/tags" Target="../tags/tag20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1.xml"/><Relationship Id="rId1" Type="http://schemas.openxmlformats.org/officeDocument/2006/relationships/tags" Target="../tags/tag2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14.xml"/><Relationship Id="rId2" Type="http://schemas.openxmlformats.org/officeDocument/2006/relationships/tags" Target="../tags/tag213.xml"/><Relationship Id="rId1" Type="http://schemas.openxmlformats.org/officeDocument/2006/relationships/tags" Target="../tags/tag212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22.xml"/><Relationship Id="rId13" Type="http://schemas.openxmlformats.org/officeDocument/2006/relationships/tags" Target="../tags/tag227.xml"/><Relationship Id="rId18" Type="http://schemas.openxmlformats.org/officeDocument/2006/relationships/tags" Target="../tags/tag232.xml"/><Relationship Id="rId3" Type="http://schemas.openxmlformats.org/officeDocument/2006/relationships/tags" Target="../tags/tag217.xml"/><Relationship Id="rId21" Type="http://schemas.openxmlformats.org/officeDocument/2006/relationships/tags" Target="../tags/tag235.xml"/><Relationship Id="rId7" Type="http://schemas.openxmlformats.org/officeDocument/2006/relationships/tags" Target="../tags/tag221.xml"/><Relationship Id="rId12" Type="http://schemas.openxmlformats.org/officeDocument/2006/relationships/tags" Target="../tags/tag226.xml"/><Relationship Id="rId17" Type="http://schemas.openxmlformats.org/officeDocument/2006/relationships/tags" Target="../tags/tag231.xml"/><Relationship Id="rId25" Type="http://schemas.openxmlformats.org/officeDocument/2006/relationships/notesSlide" Target="../notesSlides/notesSlide4.xml"/><Relationship Id="rId2" Type="http://schemas.openxmlformats.org/officeDocument/2006/relationships/tags" Target="../tags/tag216.xml"/><Relationship Id="rId16" Type="http://schemas.openxmlformats.org/officeDocument/2006/relationships/tags" Target="../tags/tag230.xml"/><Relationship Id="rId20" Type="http://schemas.openxmlformats.org/officeDocument/2006/relationships/tags" Target="../tags/tag234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1" Type="http://schemas.openxmlformats.org/officeDocument/2006/relationships/tags" Target="../tags/tag225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219.xml"/><Relationship Id="rId15" Type="http://schemas.openxmlformats.org/officeDocument/2006/relationships/tags" Target="../tags/tag229.xml"/><Relationship Id="rId23" Type="http://schemas.openxmlformats.org/officeDocument/2006/relationships/tags" Target="../tags/tag237.xml"/><Relationship Id="rId10" Type="http://schemas.openxmlformats.org/officeDocument/2006/relationships/tags" Target="../tags/tag224.xml"/><Relationship Id="rId19" Type="http://schemas.openxmlformats.org/officeDocument/2006/relationships/tags" Target="../tags/tag233.xml"/><Relationship Id="rId4" Type="http://schemas.openxmlformats.org/officeDocument/2006/relationships/tags" Target="../tags/tag218.xml"/><Relationship Id="rId9" Type="http://schemas.openxmlformats.org/officeDocument/2006/relationships/tags" Target="../tags/tag223.xml"/><Relationship Id="rId14" Type="http://schemas.openxmlformats.org/officeDocument/2006/relationships/tags" Target="../tags/tag228.xml"/><Relationship Id="rId22" Type="http://schemas.openxmlformats.org/officeDocument/2006/relationships/tags" Target="../tags/tag2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tags" Target="../tags/tag44.xml"/><Relationship Id="rId21" Type="http://schemas.openxmlformats.org/officeDocument/2006/relationships/tags" Target="../tags/tag26.xml"/><Relationship Id="rId34" Type="http://schemas.openxmlformats.org/officeDocument/2006/relationships/tags" Target="../tags/tag39.xml"/><Relationship Id="rId42" Type="http://schemas.openxmlformats.org/officeDocument/2006/relationships/tags" Target="../tags/tag47.xml"/><Relationship Id="rId47" Type="http://schemas.openxmlformats.org/officeDocument/2006/relationships/tags" Target="../tags/tag52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9" Type="http://schemas.openxmlformats.org/officeDocument/2006/relationships/tags" Target="../tags/tag34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40" Type="http://schemas.openxmlformats.org/officeDocument/2006/relationships/tags" Target="../tags/tag45.xml"/><Relationship Id="rId45" Type="http://schemas.openxmlformats.org/officeDocument/2006/relationships/tags" Target="../tags/tag50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49" Type="http://schemas.openxmlformats.org/officeDocument/2006/relationships/tags" Target="../tags/tag54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48" Type="http://schemas.openxmlformats.org/officeDocument/2006/relationships/tags" Target="../tags/tag53.xml"/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46" Type="http://schemas.openxmlformats.org/officeDocument/2006/relationships/tags" Target="../tags/tag51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1" Type="http://schemas.openxmlformats.org/officeDocument/2006/relationships/tags" Target="../tags/tag6.xml"/><Relationship Id="rId6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26" Type="http://schemas.openxmlformats.org/officeDocument/2006/relationships/tags" Target="../tags/tag101.xml"/><Relationship Id="rId39" Type="http://schemas.openxmlformats.org/officeDocument/2006/relationships/tags" Target="../tags/tag114.xml"/><Relationship Id="rId21" Type="http://schemas.openxmlformats.org/officeDocument/2006/relationships/tags" Target="../tags/tag96.xml"/><Relationship Id="rId34" Type="http://schemas.openxmlformats.org/officeDocument/2006/relationships/tags" Target="../tags/tag109.xml"/><Relationship Id="rId42" Type="http://schemas.openxmlformats.org/officeDocument/2006/relationships/tags" Target="../tags/tag117.xml"/><Relationship Id="rId47" Type="http://schemas.openxmlformats.org/officeDocument/2006/relationships/tags" Target="../tags/tag122.xml"/><Relationship Id="rId50" Type="http://schemas.openxmlformats.org/officeDocument/2006/relationships/tags" Target="../tags/tag125.xml"/><Relationship Id="rId7" Type="http://schemas.openxmlformats.org/officeDocument/2006/relationships/tags" Target="../tags/tag82.xml"/><Relationship Id="rId2" Type="http://schemas.openxmlformats.org/officeDocument/2006/relationships/tags" Target="../tags/tag77.xml"/><Relationship Id="rId16" Type="http://schemas.openxmlformats.org/officeDocument/2006/relationships/tags" Target="../tags/tag91.xml"/><Relationship Id="rId29" Type="http://schemas.openxmlformats.org/officeDocument/2006/relationships/tags" Target="../tags/tag104.xml"/><Relationship Id="rId11" Type="http://schemas.openxmlformats.org/officeDocument/2006/relationships/tags" Target="../tags/tag86.xml"/><Relationship Id="rId24" Type="http://schemas.openxmlformats.org/officeDocument/2006/relationships/tags" Target="../tags/tag99.xml"/><Relationship Id="rId32" Type="http://schemas.openxmlformats.org/officeDocument/2006/relationships/tags" Target="../tags/tag107.xml"/><Relationship Id="rId37" Type="http://schemas.openxmlformats.org/officeDocument/2006/relationships/tags" Target="../tags/tag112.xml"/><Relationship Id="rId40" Type="http://schemas.openxmlformats.org/officeDocument/2006/relationships/tags" Target="../tags/tag115.xml"/><Relationship Id="rId45" Type="http://schemas.openxmlformats.org/officeDocument/2006/relationships/tags" Target="../tags/tag120.xml"/><Relationship Id="rId5" Type="http://schemas.openxmlformats.org/officeDocument/2006/relationships/tags" Target="../tags/tag80.xml"/><Relationship Id="rId15" Type="http://schemas.openxmlformats.org/officeDocument/2006/relationships/tags" Target="../tags/tag90.xml"/><Relationship Id="rId23" Type="http://schemas.openxmlformats.org/officeDocument/2006/relationships/tags" Target="../tags/tag98.xml"/><Relationship Id="rId28" Type="http://schemas.openxmlformats.org/officeDocument/2006/relationships/tags" Target="../tags/tag103.xml"/><Relationship Id="rId36" Type="http://schemas.openxmlformats.org/officeDocument/2006/relationships/tags" Target="../tags/tag111.xml"/><Relationship Id="rId49" Type="http://schemas.openxmlformats.org/officeDocument/2006/relationships/tags" Target="../tags/tag124.xml"/><Relationship Id="rId10" Type="http://schemas.openxmlformats.org/officeDocument/2006/relationships/tags" Target="../tags/tag85.xml"/><Relationship Id="rId19" Type="http://schemas.openxmlformats.org/officeDocument/2006/relationships/tags" Target="../tags/tag94.xml"/><Relationship Id="rId31" Type="http://schemas.openxmlformats.org/officeDocument/2006/relationships/tags" Target="../tags/tag106.xml"/><Relationship Id="rId44" Type="http://schemas.openxmlformats.org/officeDocument/2006/relationships/tags" Target="../tags/tag119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tags" Target="../tags/tag89.xml"/><Relationship Id="rId22" Type="http://schemas.openxmlformats.org/officeDocument/2006/relationships/tags" Target="../tags/tag97.xml"/><Relationship Id="rId27" Type="http://schemas.openxmlformats.org/officeDocument/2006/relationships/tags" Target="../tags/tag102.xml"/><Relationship Id="rId30" Type="http://schemas.openxmlformats.org/officeDocument/2006/relationships/tags" Target="../tags/tag105.xml"/><Relationship Id="rId35" Type="http://schemas.openxmlformats.org/officeDocument/2006/relationships/tags" Target="../tags/tag110.xml"/><Relationship Id="rId43" Type="http://schemas.openxmlformats.org/officeDocument/2006/relationships/tags" Target="../tags/tag118.xml"/><Relationship Id="rId48" Type="http://schemas.openxmlformats.org/officeDocument/2006/relationships/tags" Target="../tags/tag123.xml"/><Relationship Id="rId8" Type="http://schemas.openxmlformats.org/officeDocument/2006/relationships/tags" Target="../tags/tag83.xml"/><Relationship Id="rId51" Type="http://schemas.openxmlformats.org/officeDocument/2006/relationships/tags" Target="../tags/tag126.xml"/><Relationship Id="rId3" Type="http://schemas.openxmlformats.org/officeDocument/2006/relationships/tags" Target="../tags/tag78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5" Type="http://schemas.openxmlformats.org/officeDocument/2006/relationships/tags" Target="../tags/tag100.xml"/><Relationship Id="rId33" Type="http://schemas.openxmlformats.org/officeDocument/2006/relationships/tags" Target="../tags/tag108.xml"/><Relationship Id="rId38" Type="http://schemas.openxmlformats.org/officeDocument/2006/relationships/tags" Target="../tags/tag113.xml"/><Relationship Id="rId46" Type="http://schemas.openxmlformats.org/officeDocument/2006/relationships/tags" Target="../tags/tag121.xml"/><Relationship Id="rId20" Type="http://schemas.openxmlformats.org/officeDocument/2006/relationships/tags" Target="../tags/tag95.xml"/><Relationship Id="rId41" Type="http://schemas.openxmlformats.org/officeDocument/2006/relationships/tags" Target="../tags/tag116.xml"/><Relationship Id="rId1" Type="http://schemas.openxmlformats.org/officeDocument/2006/relationships/tags" Target="../tags/tag76.xml"/><Relationship Id="rId6" Type="http://schemas.openxmlformats.org/officeDocument/2006/relationships/tags" Target="../tags/tag81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39.xml"/><Relationship Id="rId18" Type="http://schemas.openxmlformats.org/officeDocument/2006/relationships/tags" Target="../tags/tag144.xml"/><Relationship Id="rId26" Type="http://schemas.openxmlformats.org/officeDocument/2006/relationships/tags" Target="../tags/tag152.xml"/><Relationship Id="rId39" Type="http://schemas.openxmlformats.org/officeDocument/2006/relationships/tags" Target="../tags/tag165.xml"/><Relationship Id="rId21" Type="http://schemas.openxmlformats.org/officeDocument/2006/relationships/tags" Target="../tags/tag147.xml"/><Relationship Id="rId34" Type="http://schemas.openxmlformats.org/officeDocument/2006/relationships/tags" Target="../tags/tag160.xml"/><Relationship Id="rId42" Type="http://schemas.openxmlformats.org/officeDocument/2006/relationships/tags" Target="../tags/tag168.xml"/><Relationship Id="rId47" Type="http://schemas.openxmlformats.org/officeDocument/2006/relationships/tags" Target="../tags/tag173.xml"/><Relationship Id="rId50" Type="http://schemas.openxmlformats.org/officeDocument/2006/relationships/tags" Target="../tags/tag176.xml"/><Relationship Id="rId7" Type="http://schemas.openxmlformats.org/officeDocument/2006/relationships/tags" Target="../tags/tag133.xml"/><Relationship Id="rId2" Type="http://schemas.openxmlformats.org/officeDocument/2006/relationships/tags" Target="../tags/tag128.xml"/><Relationship Id="rId16" Type="http://schemas.openxmlformats.org/officeDocument/2006/relationships/tags" Target="../tags/tag142.xml"/><Relationship Id="rId29" Type="http://schemas.openxmlformats.org/officeDocument/2006/relationships/tags" Target="../tags/tag155.xml"/><Relationship Id="rId11" Type="http://schemas.openxmlformats.org/officeDocument/2006/relationships/tags" Target="../tags/tag137.xml"/><Relationship Id="rId24" Type="http://schemas.openxmlformats.org/officeDocument/2006/relationships/tags" Target="../tags/tag150.xml"/><Relationship Id="rId32" Type="http://schemas.openxmlformats.org/officeDocument/2006/relationships/tags" Target="../tags/tag158.xml"/><Relationship Id="rId37" Type="http://schemas.openxmlformats.org/officeDocument/2006/relationships/tags" Target="../tags/tag163.xml"/><Relationship Id="rId40" Type="http://schemas.openxmlformats.org/officeDocument/2006/relationships/tags" Target="../tags/tag166.xml"/><Relationship Id="rId45" Type="http://schemas.openxmlformats.org/officeDocument/2006/relationships/tags" Target="../tags/tag171.xml"/><Relationship Id="rId5" Type="http://schemas.openxmlformats.org/officeDocument/2006/relationships/tags" Target="../tags/tag131.xml"/><Relationship Id="rId15" Type="http://schemas.openxmlformats.org/officeDocument/2006/relationships/tags" Target="../tags/tag141.xml"/><Relationship Id="rId23" Type="http://schemas.openxmlformats.org/officeDocument/2006/relationships/tags" Target="../tags/tag149.xml"/><Relationship Id="rId28" Type="http://schemas.openxmlformats.org/officeDocument/2006/relationships/tags" Target="../tags/tag154.xml"/><Relationship Id="rId36" Type="http://schemas.openxmlformats.org/officeDocument/2006/relationships/tags" Target="../tags/tag162.xml"/><Relationship Id="rId49" Type="http://schemas.openxmlformats.org/officeDocument/2006/relationships/tags" Target="../tags/tag175.xml"/><Relationship Id="rId10" Type="http://schemas.openxmlformats.org/officeDocument/2006/relationships/tags" Target="../tags/tag136.xml"/><Relationship Id="rId19" Type="http://schemas.openxmlformats.org/officeDocument/2006/relationships/tags" Target="../tags/tag145.xml"/><Relationship Id="rId31" Type="http://schemas.openxmlformats.org/officeDocument/2006/relationships/tags" Target="../tags/tag157.xml"/><Relationship Id="rId44" Type="http://schemas.openxmlformats.org/officeDocument/2006/relationships/tags" Target="../tags/tag170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130.xml"/><Relationship Id="rId9" Type="http://schemas.openxmlformats.org/officeDocument/2006/relationships/tags" Target="../tags/tag135.xml"/><Relationship Id="rId14" Type="http://schemas.openxmlformats.org/officeDocument/2006/relationships/tags" Target="../tags/tag140.xml"/><Relationship Id="rId22" Type="http://schemas.openxmlformats.org/officeDocument/2006/relationships/tags" Target="../tags/tag148.xml"/><Relationship Id="rId27" Type="http://schemas.openxmlformats.org/officeDocument/2006/relationships/tags" Target="../tags/tag153.xml"/><Relationship Id="rId30" Type="http://schemas.openxmlformats.org/officeDocument/2006/relationships/tags" Target="../tags/tag156.xml"/><Relationship Id="rId35" Type="http://schemas.openxmlformats.org/officeDocument/2006/relationships/tags" Target="../tags/tag161.xml"/><Relationship Id="rId43" Type="http://schemas.openxmlformats.org/officeDocument/2006/relationships/tags" Target="../tags/tag169.xml"/><Relationship Id="rId48" Type="http://schemas.openxmlformats.org/officeDocument/2006/relationships/tags" Target="../tags/tag174.xml"/><Relationship Id="rId8" Type="http://schemas.openxmlformats.org/officeDocument/2006/relationships/tags" Target="../tags/tag134.xml"/><Relationship Id="rId51" Type="http://schemas.openxmlformats.org/officeDocument/2006/relationships/tags" Target="../tags/tag177.xml"/><Relationship Id="rId3" Type="http://schemas.openxmlformats.org/officeDocument/2006/relationships/tags" Target="../tags/tag129.xml"/><Relationship Id="rId12" Type="http://schemas.openxmlformats.org/officeDocument/2006/relationships/tags" Target="../tags/tag138.xml"/><Relationship Id="rId17" Type="http://schemas.openxmlformats.org/officeDocument/2006/relationships/tags" Target="../tags/tag143.xml"/><Relationship Id="rId25" Type="http://schemas.openxmlformats.org/officeDocument/2006/relationships/tags" Target="../tags/tag151.xml"/><Relationship Id="rId33" Type="http://schemas.openxmlformats.org/officeDocument/2006/relationships/tags" Target="../tags/tag159.xml"/><Relationship Id="rId38" Type="http://schemas.openxmlformats.org/officeDocument/2006/relationships/tags" Target="../tags/tag164.xml"/><Relationship Id="rId46" Type="http://schemas.openxmlformats.org/officeDocument/2006/relationships/tags" Target="../tags/tag172.xml"/><Relationship Id="rId20" Type="http://schemas.openxmlformats.org/officeDocument/2006/relationships/tags" Target="../tags/tag146.xml"/><Relationship Id="rId41" Type="http://schemas.openxmlformats.org/officeDocument/2006/relationships/tags" Target="../tags/tag167.xml"/><Relationship Id="rId1" Type="http://schemas.openxmlformats.org/officeDocument/2006/relationships/tags" Target="../tags/tag127.xml"/><Relationship Id="rId6" Type="http://schemas.openxmlformats.org/officeDocument/2006/relationships/tags" Target="../tags/tag1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3" Type="http://schemas.openxmlformats.org/officeDocument/2006/relationships/tags" Target="../tags/tag182.xml"/><Relationship Id="rId7" Type="http://schemas.openxmlformats.org/officeDocument/2006/relationships/tags" Target="../tags/tag186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84.xml"/><Relationship Id="rId10" Type="http://schemas.openxmlformats.org/officeDocument/2006/relationships/tags" Target="../tags/tag189.xml"/><Relationship Id="rId4" Type="http://schemas.openxmlformats.org/officeDocument/2006/relationships/tags" Target="../tags/tag183.xml"/><Relationship Id="rId9" Type="http://schemas.openxmlformats.org/officeDocument/2006/relationships/tags" Target="../tags/tag18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97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92.xml"/><Relationship Id="rId7" Type="http://schemas.openxmlformats.org/officeDocument/2006/relationships/tags" Target="../tags/tag196.xml"/><Relationship Id="rId12" Type="http://schemas.openxmlformats.org/officeDocument/2006/relationships/tags" Target="../tags/tag201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5" Type="http://schemas.openxmlformats.org/officeDocument/2006/relationships/tags" Target="../tags/tag194.xml"/><Relationship Id="rId10" Type="http://schemas.openxmlformats.org/officeDocument/2006/relationships/tags" Target="../tags/tag199.xml"/><Relationship Id="rId4" Type="http://schemas.openxmlformats.org/officeDocument/2006/relationships/tags" Target="../tags/tag193.xml"/><Relationship Id="rId9" Type="http://schemas.openxmlformats.org/officeDocument/2006/relationships/tags" Target="../tags/tag1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Autumn </a:t>
            </a:r>
            <a:r>
              <a:rPr lang="en-US" altLang="en-US" sz="2800" dirty="0" smtClean="0"/>
              <a:t>2023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Lecture </a:t>
            </a:r>
            <a:r>
              <a:rPr lang="en-US" altLang="en-US" sz="2800" dirty="0" smtClean="0"/>
              <a:t>13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Minimum </a:t>
            </a:r>
            <a:r>
              <a:rPr lang="en-US" altLang="en-US" sz="2800" dirty="0"/>
              <a:t>Spanning Trees</a:t>
            </a:r>
          </a:p>
        </p:txBody>
      </p:sp>
      <p:pic>
        <p:nvPicPr>
          <p:cNvPr id="2" name="Picture 2" descr="How does Kruskal's Algorithm progress? | Corn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76200"/>
            <a:ext cx="1943100" cy="215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Optimality Proofs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 computes a MST</a:t>
            </a:r>
          </a:p>
          <a:p>
            <a:pPr eaLnBrk="1" hangingPunct="1"/>
            <a:r>
              <a:rPr lang="en-US" altLang="en-US"/>
              <a:t>Kruskal’s Algorithm computes a MST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Show that when an edge is added to the MST by Prim or Kruskal, the edge is the minimum cost edge between S and V-S for some set 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08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Prim’s Algorithm</a:t>
            </a:r>
          </a:p>
        </p:txBody>
      </p:sp>
      <p:sp>
        <p:nvSpPr>
          <p:cNvPr id="2662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60960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S = { </a:t>
            </a:r>
            <a:r>
              <a:rPr lang="en-US" altLang="en-US" sz="2400" dirty="0" smtClean="0"/>
              <a:t>a };    </a:t>
            </a:r>
            <a:r>
              <a:rPr lang="en-US" altLang="en-US" sz="2400" dirty="0"/>
              <a:t>T = { };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	choose the minimum cost edge                    	e = (</a:t>
            </a:r>
            <a:r>
              <a:rPr lang="en-US" altLang="en-US" sz="2400" dirty="0" err="1"/>
              <a:t>u,v</a:t>
            </a:r>
            <a:r>
              <a:rPr lang="en-US" altLang="en-US" sz="2400" dirty="0"/>
              <a:t>), with u in S, and v in V-S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	add v to 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85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Prove Prim’s algorithm computes an MST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Show an edge e is in the MST when it is added to 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57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2867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 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85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Prove Kruskal’s algorithm computes an MST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Show an edge e is in the MST when it is added to 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91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MST Implementation and 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Prim’s Algorithm</a:t>
            </a:r>
          </a:p>
          <a:p>
            <a:pPr lvl="1"/>
            <a:r>
              <a:rPr lang="en-US" dirty="0" smtClean="0"/>
              <a:t>Implementation, runtime:  just like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Use a heap,  runtime O(m log n)</a:t>
            </a:r>
          </a:p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Sorting edges by cost:  O(m log n)</a:t>
            </a:r>
          </a:p>
          <a:p>
            <a:pPr lvl="1"/>
            <a:r>
              <a:rPr lang="en-US" dirty="0" smtClean="0"/>
              <a:t>Managing connected components uses the Union-Find data structure</a:t>
            </a:r>
          </a:p>
          <a:p>
            <a:pPr lvl="2"/>
            <a:r>
              <a:rPr lang="en-US" dirty="0" smtClean="0"/>
              <a:t>Amazing, pointer based data structure</a:t>
            </a:r>
          </a:p>
          <a:p>
            <a:pPr lvl="2"/>
            <a:r>
              <a:rPr lang="en-US" dirty="0" smtClean="0"/>
              <a:t>Very interesting mathematical result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16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Disjoint Set ADT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0" y="1722438"/>
            <a:ext cx="9144000" cy="45259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Data: set of pairwise </a:t>
            </a:r>
            <a:r>
              <a:rPr lang="en-US" altLang="en-US" b="1" dirty="0" smtClean="0"/>
              <a:t>disjoint sets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Required operations</a:t>
            </a:r>
          </a:p>
          <a:p>
            <a:pPr lvl="1" eaLnBrk="1" hangingPunct="1"/>
            <a:r>
              <a:rPr lang="en-US" altLang="en-US" b="1" dirty="0" smtClean="0"/>
              <a:t>Union</a:t>
            </a:r>
            <a:r>
              <a:rPr lang="en-US" altLang="en-US" dirty="0" smtClean="0"/>
              <a:t> – merge two sets to create their union</a:t>
            </a:r>
          </a:p>
          <a:p>
            <a:pPr lvl="1" eaLnBrk="1" hangingPunct="1"/>
            <a:r>
              <a:rPr lang="en-US" altLang="en-US" b="1" dirty="0" smtClean="0"/>
              <a:t>Find</a:t>
            </a:r>
            <a:r>
              <a:rPr lang="en-US" altLang="en-US" dirty="0" smtClean="0"/>
              <a:t> – determine which set an item appears in</a:t>
            </a:r>
          </a:p>
          <a:p>
            <a:pPr lvl="1" eaLnBrk="1" hangingPunct="1"/>
            <a:endParaRPr lang="en-US" altLang="en-US" dirty="0"/>
          </a:p>
          <a:p>
            <a:r>
              <a:rPr lang="en-US" altLang="en-US" dirty="0" smtClean="0"/>
              <a:t>Check Find(v) </a:t>
            </a:r>
            <a:r>
              <a:rPr lang="en-US" altLang="en-US" dirty="0" smtClean="0">
                <a:sym typeface="Symbol" panose="05050102010706020507" pitchFamily="18" charset="2"/>
              </a:rPr>
              <a:t> Find(w) to determine if (</a:t>
            </a:r>
            <a:r>
              <a:rPr lang="en-US" altLang="en-US" dirty="0" err="1" smtClean="0">
                <a:sym typeface="Symbol" panose="05050102010706020507" pitchFamily="18" charset="2"/>
              </a:rPr>
              <a:t>v,w</a:t>
            </a:r>
            <a:r>
              <a:rPr lang="en-US" altLang="en-US" dirty="0" smtClean="0">
                <a:sym typeface="Symbol" panose="05050102010706020507" pitchFamily="18" charset="2"/>
              </a:rPr>
              <a:t>) joins separate components</a:t>
            </a:r>
          </a:p>
          <a:p>
            <a:r>
              <a:rPr lang="en-US" altLang="en-US" dirty="0" smtClean="0">
                <a:sym typeface="Symbol" panose="05050102010706020507" pitchFamily="18" charset="2"/>
              </a:rPr>
              <a:t>Do Union(</a:t>
            </a:r>
            <a:r>
              <a:rPr lang="en-US" altLang="en-US" dirty="0" err="1" smtClean="0">
                <a:sym typeface="Symbol" panose="05050102010706020507" pitchFamily="18" charset="2"/>
              </a:rPr>
              <a:t>v,w</a:t>
            </a:r>
            <a:r>
              <a:rPr lang="en-US" altLang="en-US" dirty="0" smtClean="0">
                <a:sym typeface="Symbol" panose="05050102010706020507" pitchFamily="18" charset="2"/>
              </a:rPr>
              <a:t>) to merge sets</a:t>
            </a:r>
            <a:endParaRPr lang="en-US" altLang="en-US" dirty="0" smtClean="0"/>
          </a:p>
        </p:txBody>
      </p:sp>
      <p:sp>
        <p:nvSpPr>
          <p:cNvPr id="26627" name="Slide Number Placeholder 5" hidden="1"/>
          <p:cNvSpPr txBox="1"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7640F42-3072-418F-BB3B-B365D6082C72}" type="slidenum">
              <a:rPr lang="en-US" altLang="en-US" sz="1400">
                <a:latin typeface="Times New Roman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76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Up-Tree for DS Union/Find</a:t>
            </a:r>
          </a:p>
        </p:txBody>
      </p:sp>
      <p:sp>
        <p:nvSpPr>
          <p:cNvPr id="49156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49157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49158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49159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768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49160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49161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294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49162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49163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7525" y="3163888"/>
            <a:ext cx="164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Initial state</a:t>
            </a:r>
          </a:p>
        </p:txBody>
      </p:sp>
      <p:sp>
        <p:nvSpPr>
          <p:cNvPr id="49164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4495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49165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49166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4495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49167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49168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2484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49169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632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49170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4495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49171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3048000" y="4876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553200" y="4876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7086600" y="4800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6172200" y="5791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7525" y="4459288"/>
            <a:ext cx="187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Intermediate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state</a:t>
            </a:r>
          </a:p>
        </p:txBody>
      </p:sp>
      <p:sp>
        <p:nvSpPr>
          <p:cNvPr id="49176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31800" y="6172200"/>
            <a:ext cx="467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Roots are the names of each set.</a:t>
            </a:r>
          </a:p>
        </p:txBody>
      </p:sp>
      <p:sp>
        <p:nvSpPr>
          <p:cNvPr id="49177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09600" y="1044575"/>
            <a:ext cx="792480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Observation</a:t>
            </a:r>
            <a:r>
              <a:rPr lang="en-US" altLang="en-US" sz="2400"/>
              <a:t>: we will only traverse these trees upward from any given node to find the root.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Idea</a:t>
            </a:r>
            <a:r>
              <a:rPr lang="en-US" altLang="en-US" sz="2400"/>
              <a:t>: </a:t>
            </a:r>
            <a:r>
              <a:rPr lang="en-US" altLang="en-US" sz="2400" i="1"/>
              <a:t>reverse</a:t>
            </a:r>
            <a:r>
              <a:rPr lang="en-US" altLang="en-US" sz="2400"/>
              <a:t> the pointers (make them point up from child to parent).  The result is an </a:t>
            </a:r>
            <a:r>
              <a:rPr lang="en-US" altLang="en-US" sz="2400" b="1"/>
              <a:t>up-tree</a:t>
            </a:r>
            <a:r>
              <a:rPr lang="en-US" altLang="en-US" sz="240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6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48454" y="1285405"/>
            <a:ext cx="7352546" cy="4724399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Midterm,  </a:t>
            </a:r>
            <a:r>
              <a:rPr lang="en-US" altLang="en-US" dirty="0" smtClean="0"/>
              <a:t>Monday,  October 30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Topics: Material Presented in Lecture</a:t>
            </a:r>
          </a:p>
          <a:p>
            <a:pPr lvl="1"/>
            <a:r>
              <a:rPr lang="en-US" altLang="en-US" dirty="0" smtClean="0"/>
              <a:t>Stable Matching</a:t>
            </a:r>
          </a:p>
          <a:p>
            <a:pPr lvl="1"/>
            <a:r>
              <a:rPr lang="en-US" altLang="en-US" dirty="0" smtClean="0"/>
              <a:t>Graphs and simple graph algorithms</a:t>
            </a:r>
          </a:p>
          <a:p>
            <a:pPr lvl="2"/>
            <a:r>
              <a:rPr lang="en-US" altLang="en-US" dirty="0" smtClean="0"/>
              <a:t>Breadth First Search</a:t>
            </a:r>
          </a:p>
          <a:p>
            <a:pPr lvl="2"/>
            <a:r>
              <a:rPr lang="en-US" altLang="en-US" dirty="0" smtClean="0"/>
              <a:t>Topological Sort</a:t>
            </a:r>
          </a:p>
          <a:p>
            <a:pPr lvl="1"/>
            <a:r>
              <a:rPr lang="en-US" altLang="en-US" dirty="0" smtClean="0"/>
              <a:t>Greedy Algorithms</a:t>
            </a:r>
          </a:p>
          <a:p>
            <a:pPr lvl="2"/>
            <a:r>
              <a:rPr lang="en-US" altLang="en-US" dirty="0" smtClean="0"/>
              <a:t>Interval Scheduling </a:t>
            </a:r>
            <a:r>
              <a:rPr lang="en-US" altLang="en-US" dirty="0" smtClean="0"/>
              <a:t>Problems</a:t>
            </a:r>
          </a:p>
          <a:p>
            <a:pPr lvl="2"/>
            <a:r>
              <a:rPr lang="en-US" altLang="en-US" dirty="0" smtClean="0"/>
              <a:t>Graph Coloring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Shortest Paths Algorithms</a:t>
            </a:r>
          </a:p>
          <a:p>
            <a:pPr lvl="1"/>
            <a:r>
              <a:rPr lang="en-US" altLang="en-US" dirty="0" smtClean="0"/>
              <a:t>Minimum Spanning Tree Algorithms</a:t>
            </a:r>
          </a:p>
          <a:p>
            <a:pPr lvl="2"/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05400" y="3733800"/>
            <a:ext cx="1295400" cy="75641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5232400" y="4504502"/>
            <a:ext cx="1168400" cy="3722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133599" y="4967287"/>
            <a:ext cx="1581151" cy="839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667001" y="2713039"/>
            <a:ext cx="441324" cy="108267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2133599" y="2667000"/>
            <a:ext cx="506322" cy="2286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3143250" y="2728913"/>
            <a:ext cx="1181100" cy="10413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952873" y="2743200"/>
            <a:ext cx="396876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968750" y="3697287"/>
            <a:ext cx="965200" cy="950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9219" name="Oval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9241" name="Text Box 2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42" name="Text Box 2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43" name="Text Box 2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21</a:t>
            </a:r>
            <a:endParaRPr lang="en-US" altLang="en-US" dirty="0"/>
          </a:p>
        </p:txBody>
      </p:sp>
      <p:sp>
        <p:nvSpPr>
          <p:cNvPr id="9244" name="Text Box 2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608727" y="3816083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15</a:t>
            </a:r>
            <a:endParaRPr lang="en-US" altLang="en-US" dirty="0"/>
          </a:p>
        </p:txBody>
      </p:sp>
      <p:sp>
        <p:nvSpPr>
          <p:cNvPr id="9245" name="Text Box 2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46" name="Text Box 30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9248" name="Oval 3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9249" name="Oval 3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50" name="Oval 3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5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9259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9260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61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9262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9263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9264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9265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9266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51" name="Line 3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819400" y="2667000"/>
            <a:ext cx="1447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Algorithms for Minimum Spanning Tree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Prim’s Algorithm: Extend </a:t>
            </a:r>
            <a:r>
              <a:rPr lang="en-US" altLang="en-US" dirty="0"/>
              <a:t>a tree by including the cheapest out going 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/>
              <a:t>Kruskal’s</a:t>
            </a:r>
            <a:r>
              <a:rPr lang="en-US" altLang="en-US" dirty="0" smtClean="0"/>
              <a:t> Algorithm: Add </a:t>
            </a:r>
            <a:r>
              <a:rPr lang="en-US" altLang="en-US" dirty="0"/>
              <a:t>the cheapest edge that joins disjoint components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1024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0252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0253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0254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0255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0256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0257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0258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259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260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261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262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 1</a:t>
            </a:r>
            <a:br>
              <a:rPr lang="en-US" altLang="en-US" sz="4000"/>
            </a:br>
            <a:r>
              <a:rPr lang="en-US" altLang="en-US" sz="4000"/>
              <a:t>Prim’s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Extend a tree by including the cheapest out going edge</a:t>
            </a:r>
          </a:p>
        </p:txBody>
      </p:sp>
      <p:sp>
        <p:nvSpPr>
          <p:cNvPr id="1126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1290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1306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1307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1308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1309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1310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1311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312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1313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1314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1315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572000"/>
            <a:ext cx="23622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Prim’s algorithm starting from vertex 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 2</a:t>
            </a:r>
            <a:br>
              <a:rPr lang="en-US" altLang="en-US" sz="4000"/>
            </a:br>
            <a:r>
              <a:rPr lang="en-US" altLang="en-US" sz="4000"/>
              <a:t>Kruskal’s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 the cheapest edge that joins disjoint components</a:t>
            </a:r>
          </a:p>
        </p:txBody>
      </p:sp>
      <p:sp>
        <p:nvSpPr>
          <p:cNvPr id="1229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231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2330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31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2332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2333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2334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2335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233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233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233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2339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Kruskal’s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Why do the greedy algorithms work?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For simplicity, assume all edge costs are distinct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altLang="en-US"/>
              <a:t>e is in every minimum spanning tree of G</a:t>
            </a:r>
          </a:p>
          <a:p>
            <a:pPr lvl="1" eaLnBrk="1" hangingPunct="1"/>
            <a:r>
              <a:rPr lang="en-US" altLang="en-US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The cycle must have some edge 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(u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v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 with u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in S and v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T – {e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65893" y="3265757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505200"/>
            <a:ext cx="18288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029200" y="3276600"/>
            <a:ext cx="533400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806669" y="3886200"/>
            <a:ext cx="533400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29200" y="3519487"/>
            <a:ext cx="304800" cy="3603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62600" y="3276600"/>
            <a:ext cx="304800" cy="3603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67400" y="3629847"/>
            <a:ext cx="685800" cy="658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791200" y="3636906"/>
            <a:ext cx="45181" cy="4640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169381" y="3505200"/>
            <a:ext cx="45181" cy="4640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5813790" y="4064464"/>
            <a:ext cx="607100" cy="1387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149881" y="3937929"/>
            <a:ext cx="306767" cy="25307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530475" y="3519487"/>
            <a:ext cx="642306" cy="4533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075944" y="3519487"/>
            <a:ext cx="480831" cy="1762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02228" y="3678595"/>
            <a:ext cx="35432" cy="63530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119944" y="3707919"/>
            <a:ext cx="545047" cy="33068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644663" y="4030464"/>
            <a:ext cx="499149" cy="7045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681567" y="4046670"/>
            <a:ext cx="176445" cy="43484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845601" y="4461169"/>
            <a:ext cx="298211" cy="91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89968" y="3124200"/>
            <a:ext cx="3978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</a:t>
            </a:r>
            <a:r>
              <a:rPr lang="en-US" altLang="en-US" baseline="-25000" dirty="0"/>
              <a:t>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10/24/2023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632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3695</TotalTime>
  <Words>858</Words>
  <Application>Microsoft Office PowerPoint</Application>
  <PresentationFormat>On-screen Show (4:3)</PresentationFormat>
  <Paragraphs>271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Office Theme</vt:lpstr>
      <vt:lpstr>CSE 417 Algorithms and Complexity</vt:lpstr>
      <vt:lpstr>Announcements</vt:lpstr>
      <vt:lpstr>Minimum Spanning Tree</vt:lpstr>
      <vt:lpstr>Greedy Algorithms for Minimum Spanning Tree</vt:lpstr>
      <vt:lpstr>Greedy Algorithm 1 Prim’s Algorithm</vt:lpstr>
      <vt:lpstr>Greedy Algorithm 2 Kruskal’s Algorithm</vt:lpstr>
      <vt:lpstr>Why do the greedy algorithms work?</vt:lpstr>
      <vt:lpstr>Edge inclusion lemma</vt:lpstr>
      <vt:lpstr>Proof </vt:lpstr>
      <vt:lpstr>Optimality Proofs</vt:lpstr>
      <vt:lpstr>Prim’s Algorithm</vt:lpstr>
      <vt:lpstr>Prove Prim’s algorithm computes an MST </vt:lpstr>
      <vt:lpstr>Kruskal’s Algorithm</vt:lpstr>
      <vt:lpstr>Prove Kruskal’s algorithm computes an MST </vt:lpstr>
      <vt:lpstr>MST Implementation and runtime</vt:lpstr>
      <vt:lpstr>Disjoint Set ADT</vt:lpstr>
      <vt:lpstr>Up-Tree for DS Union/Find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87</cp:revision>
  <dcterms:created xsi:type="dcterms:W3CDTF">1601-01-01T00:00:00Z</dcterms:created>
  <dcterms:modified xsi:type="dcterms:W3CDTF">2023-10-24T17:27:00Z</dcterms:modified>
</cp:coreProperties>
</file>