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3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4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5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6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7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9" r:id="rId3"/>
    <p:sldId id="280" r:id="rId4"/>
    <p:sldId id="283" r:id="rId5"/>
    <p:sldId id="295" r:id="rId6"/>
    <p:sldId id="296" r:id="rId7"/>
    <p:sldId id="314" r:id="rId8"/>
    <p:sldId id="286" r:id="rId9"/>
    <p:sldId id="287" r:id="rId10"/>
    <p:sldId id="288" r:id="rId11"/>
    <p:sldId id="302" r:id="rId12"/>
    <p:sldId id="304" r:id="rId13"/>
    <p:sldId id="315" r:id="rId14"/>
    <p:sldId id="293" r:id="rId15"/>
    <p:sldId id="303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</p:sldIdLst>
  <p:sldSz cx="9144000" cy="6858000" type="screen4x3"/>
  <p:notesSz cx="7315200" cy="96012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E3FB26-1C45-4DF1-9B6A-AE5563F179EC}" v="1" dt="2023-10-22T19:50:43.3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 varScale="1">
        <p:scale>
          <a:sx n="106" d="100"/>
          <a:sy n="106" d="100"/>
        </p:scale>
        <p:origin x="9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1273801E-CAAC-448C-B40F-BB1F7D3461B3}"/>
    <pc:docChg chg="custSel delSld modSld">
      <pc:chgData name="Richard Anderson" userId="4654cc452026b74c" providerId="LiveId" clId="{1273801E-CAAC-448C-B40F-BB1F7D3461B3}" dt="2020-10-26T03:05:25.388" v="202" actId="2696"/>
      <pc:docMkLst>
        <pc:docMk/>
      </pc:docMkLst>
      <pc:sldChg chg="addSp modSp mod">
        <pc:chgData name="Richard Anderson" userId="4654cc452026b74c" providerId="LiveId" clId="{1273801E-CAAC-448C-B40F-BB1F7D3461B3}" dt="2020-10-25T23:05:34.846" v="70" actId="14100"/>
        <pc:sldMkLst>
          <pc:docMk/>
          <pc:sldMk cId="0" sldId="256"/>
        </pc:sldMkLst>
        <pc:spChg chg="mod">
          <ac:chgData name="Richard Anderson" userId="4654cc452026b74c" providerId="LiveId" clId="{1273801E-CAAC-448C-B40F-BB1F7D3461B3}" dt="2020-10-25T23:00:43.636" v="53" actId="20577"/>
          <ac:spMkLst>
            <pc:docMk/>
            <pc:sldMk cId="0" sldId="256"/>
            <ac:spMk id="2051" creationId="{00000000-0000-0000-0000-000000000000}"/>
          </ac:spMkLst>
        </pc:spChg>
        <pc:picChg chg="mod">
          <ac:chgData name="Richard Anderson" userId="4654cc452026b74c" providerId="LiveId" clId="{1273801E-CAAC-448C-B40F-BB1F7D3461B3}" dt="2020-10-25T23:01:05.398" v="67" actId="1076"/>
          <ac:picMkLst>
            <pc:docMk/>
            <pc:sldMk cId="0" sldId="256"/>
            <ac:picMk id="4" creationId="{00000000-0000-0000-0000-000000000000}"/>
          </ac:picMkLst>
        </pc:picChg>
        <pc:picChg chg="add mod">
          <ac:chgData name="Richard Anderson" userId="4654cc452026b74c" providerId="LiveId" clId="{1273801E-CAAC-448C-B40F-BB1F7D3461B3}" dt="2020-10-25T23:05:34.846" v="70" actId="14100"/>
          <ac:picMkLst>
            <pc:docMk/>
            <pc:sldMk cId="0" sldId="256"/>
            <ac:picMk id="1026" creationId="{F3AFF812-A7D6-48FA-B9C3-07E58F481D9A}"/>
          </ac:picMkLst>
        </pc:picChg>
      </pc:sldChg>
      <pc:sldChg chg="modSp mod">
        <pc:chgData name="Richard Anderson" userId="4654cc452026b74c" providerId="LiveId" clId="{1273801E-CAAC-448C-B40F-BB1F7D3461B3}" dt="2020-10-25T23:08:30.625" v="87" actId="1076"/>
        <pc:sldMkLst>
          <pc:docMk/>
          <pc:sldMk cId="0" sldId="275"/>
        </pc:sldMkLst>
        <pc:spChg chg="mod">
          <ac:chgData name="Richard Anderson" userId="4654cc452026b74c" providerId="LiveId" clId="{1273801E-CAAC-448C-B40F-BB1F7D3461B3}" dt="2020-10-25T23:08:01.669" v="85" actId="1076"/>
          <ac:spMkLst>
            <pc:docMk/>
            <pc:sldMk cId="0" sldId="275"/>
            <ac:spMk id="614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1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6T03:05:25.388" v="202" actId="2696"/>
        <pc:sldMkLst>
          <pc:docMk/>
          <pc:sldMk cId="0" sldId="276"/>
        </pc:sldMkLst>
      </pc:sldChg>
      <pc:sldChg chg="delSp modSp del mod">
        <pc:chgData name="Richard Anderson" userId="4654cc452026b74c" providerId="LiveId" clId="{1273801E-CAAC-448C-B40F-BB1F7D3461B3}" dt="2020-10-25T23:09:47.071" v="132" actId="2696"/>
        <pc:sldMkLst>
          <pc:docMk/>
          <pc:sldMk cId="0" sldId="277"/>
        </pc:sldMkLst>
        <pc:spChg chg="mod">
          <ac:chgData name="Richard Anderson" userId="4654cc452026b74c" providerId="LiveId" clId="{1273801E-CAAC-448C-B40F-BB1F7D3461B3}" dt="2020-10-25T23:09:08.936" v="126" actId="20577"/>
          <ac:spMkLst>
            <pc:docMk/>
            <pc:sldMk cId="0" sldId="277"/>
            <ac:spMk id="819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9:14.899" v="127" actId="20577"/>
          <ac:spMkLst>
            <pc:docMk/>
            <pc:sldMk cId="0" sldId="277"/>
            <ac:spMk id="8195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28.950" v="128" actId="21"/>
          <ac:spMkLst>
            <pc:docMk/>
            <pc:sldMk cId="0" sldId="277"/>
            <ac:spMk id="8196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1.079" v="129" actId="21"/>
          <ac:spMkLst>
            <pc:docMk/>
            <pc:sldMk cId="0" sldId="277"/>
            <ac:spMk id="8197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2.745" v="130" actId="21"/>
          <ac:spMkLst>
            <pc:docMk/>
            <pc:sldMk cId="0" sldId="277"/>
            <ac:spMk id="8198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4.708" v="131" actId="21"/>
          <ac:spMkLst>
            <pc:docMk/>
            <pc:sldMk cId="0" sldId="277"/>
            <ac:spMk id="819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0:00.184" v="136" actId="2696"/>
        <pc:sldMkLst>
          <pc:docMk/>
          <pc:sldMk cId="0" sldId="282"/>
        </pc:sldMkLst>
      </pc:sldChg>
      <pc:sldChg chg="addSp modSp mod">
        <pc:chgData name="Richard Anderson" userId="4654cc452026b74c" providerId="LiveId" clId="{1273801E-CAAC-448C-B40F-BB1F7D3461B3}" dt="2020-10-25T23:12:48.874" v="192" actId="1076"/>
        <pc:sldMkLst>
          <pc:docMk/>
          <pc:sldMk cId="0" sldId="283"/>
        </pc:sldMkLst>
        <pc:spChg chg="add mod">
          <ac:chgData name="Richard Anderson" userId="4654cc452026b74c" providerId="LiveId" clId="{1273801E-CAAC-448C-B40F-BB1F7D3461B3}" dt="2020-10-25T23:12:48.874" v="192" actId="1076"/>
          <ac:spMkLst>
            <pc:docMk/>
            <pc:sldMk cId="0" sldId="283"/>
            <ac:spMk id="2" creationId="{2FA183FD-6609-4EF7-A789-FAF4D1D82F02}"/>
          </ac:spMkLst>
        </pc:spChg>
        <pc:spChg chg="mod">
          <ac:chgData name="Richard Anderson" userId="4654cc452026b74c" providerId="LiveId" clId="{1273801E-CAAC-448C-B40F-BB1F7D3461B3}" dt="2020-10-25T23:12:10.828" v="187" actId="20577"/>
          <ac:spMkLst>
            <pc:docMk/>
            <pc:sldMk cId="0" sldId="283"/>
            <ac:spMk id="1433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2:57.732" v="193" actId="2696"/>
        <pc:sldMkLst>
          <pc:docMk/>
          <pc:sldMk cId="0" sldId="284"/>
        </pc:sldMkLst>
      </pc:sldChg>
      <pc:sldChg chg="del">
        <pc:chgData name="Richard Anderson" userId="4654cc452026b74c" providerId="LiveId" clId="{1273801E-CAAC-448C-B40F-BB1F7D3461B3}" dt="2020-10-25T23:13:03.220" v="194" actId="2696"/>
        <pc:sldMkLst>
          <pc:docMk/>
          <pc:sldMk cId="0" sldId="285"/>
        </pc:sldMkLst>
      </pc:sldChg>
      <pc:sldChg chg="modSp mod">
        <pc:chgData name="Richard Anderson" userId="4654cc452026b74c" providerId="LiveId" clId="{1273801E-CAAC-448C-B40F-BB1F7D3461B3}" dt="2020-10-25T23:05:53.029" v="71" actId="20577"/>
        <pc:sldMkLst>
          <pc:docMk/>
          <pc:sldMk cId="0" sldId="289"/>
        </pc:sldMkLst>
        <pc:spChg chg="mod">
          <ac:chgData name="Richard Anderson" userId="4654cc452026b74c" providerId="LiveId" clId="{1273801E-CAAC-448C-B40F-BB1F7D3461B3}" dt="2020-10-25T23:00:57.350" v="66" actId="20577"/>
          <ac:spMkLst>
            <pc:docMk/>
            <pc:sldMk cId="0" sldId="289"/>
            <ac:spMk id="512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5:53.029" v="71" actId="20577"/>
          <ac:spMkLst>
            <pc:docMk/>
            <pc:sldMk cId="0" sldId="289"/>
            <ac:spMk id="5123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09:52.426" v="134" actId="2696"/>
        <pc:sldMkLst>
          <pc:docMk/>
          <pc:sldMk cId="0" sldId="292"/>
        </pc:sldMkLst>
      </pc:sldChg>
      <pc:sldChg chg="del">
        <pc:chgData name="Richard Anderson" userId="4654cc452026b74c" providerId="LiveId" clId="{1273801E-CAAC-448C-B40F-BB1F7D3461B3}" dt="2020-10-25T23:09:58.738" v="135" actId="2696"/>
        <pc:sldMkLst>
          <pc:docMk/>
          <pc:sldMk cId="0" sldId="293"/>
        </pc:sldMkLst>
      </pc:sldChg>
      <pc:sldChg chg="del">
        <pc:chgData name="Richard Anderson" userId="4654cc452026b74c" providerId="LiveId" clId="{1273801E-CAAC-448C-B40F-BB1F7D3461B3}" dt="2020-10-25T23:09:50.748" v="133" actId="2696"/>
        <pc:sldMkLst>
          <pc:docMk/>
          <pc:sldMk cId="1333741462" sldId="294"/>
        </pc:sldMkLst>
      </pc:sldChg>
      <pc:sldChg chg="modSp mod">
        <pc:chgData name="Richard Anderson" userId="4654cc452026b74c" providerId="LiveId" clId="{1273801E-CAAC-448C-B40F-BB1F7D3461B3}" dt="2020-10-25T23:27:55.983" v="195" actId="27636"/>
        <pc:sldMkLst>
          <pc:docMk/>
          <pc:sldMk cId="0" sldId="302"/>
        </pc:sldMkLst>
        <pc:spChg chg="mod">
          <ac:chgData name="Richard Anderson" userId="4654cc452026b74c" providerId="LiveId" clId="{1273801E-CAAC-448C-B40F-BB1F7D3461B3}" dt="2020-10-25T23:27:55.983" v="195" actId="27636"/>
          <ac:spMkLst>
            <pc:docMk/>
            <pc:sldMk cId="0" sldId="302"/>
            <ac:spMk id="7171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898" v="196" actId="27636"/>
        <pc:sldMkLst>
          <pc:docMk/>
          <pc:sldMk cId="0" sldId="303"/>
        </pc:sldMkLst>
        <pc:spChg chg="mod">
          <ac:chgData name="Richard Anderson" userId="4654cc452026b74c" providerId="LiveId" clId="{1273801E-CAAC-448C-B40F-BB1F7D3461B3}" dt="2020-10-25T23:30:24.898" v="196" actId="27636"/>
          <ac:spMkLst>
            <pc:docMk/>
            <pc:sldMk cId="0" sldId="303"/>
            <ac:spMk id="10242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2" v="197" actId="27636"/>
        <pc:sldMkLst>
          <pc:docMk/>
          <pc:sldMk cId="0" sldId="305"/>
        </pc:sldMkLst>
        <pc:spChg chg="mod">
          <ac:chgData name="Richard Anderson" userId="4654cc452026b74c" providerId="LiveId" clId="{1273801E-CAAC-448C-B40F-BB1F7D3461B3}" dt="2020-10-25T23:30:24.902" v="197" actId="27636"/>
          <ac:spMkLst>
            <pc:docMk/>
            <pc:sldMk cId="0" sldId="305"/>
            <ac:spMk id="11266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7" v="198" actId="27636"/>
        <pc:sldMkLst>
          <pc:docMk/>
          <pc:sldMk cId="0" sldId="306"/>
        </pc:sldMkLst>
        <pc:spChg chg="mod">
          <ac:chgData name="Richard Anderson" userId="4654cc452026b74c" providerId="LiveId" clId="{1273801E-CAAC-448C-B40F-BB1F7D3461B3}" dt="2020-10-25T23:30:24.907" v="198" actId="27636"/>
          <ac:spMkLst>
            <pc:docMk/>
            <pc:sldMk cId="0" sldId="306"/>
            <ac:spMk id="12290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0" v="199" actId="27636"/>
        <pc:sldMkLst>
          <pc:docMk/>
          <pc:sldMk cId="0" sldId="307"/>
        </pc:sldMkLst>
        <pc:spChg chg="mod">
          <ac:chgData name="Richard Anderson" userId="4654cc452026b74c" providerId="LiveId" clId="{1273801E-CAAC-448C-B40F-BB1F7D3461B3}" dt="2020-10-25T23:30:24.910" v="199" actId="27636"/>
          <ac:spMkLst>
            <pc:docMk/>
            <pc:sldMk cId="0" sldId="307"/>
            <ac:spMk id="13314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3" v="200" actId="27636"/>
        <pc:sldMkLst>
          <pc:docMk/>
          <pc:sldMk cId="0" sldId="308"/>
        </pc:sldMkLst>
        <pc:spChg chg="mod">
          <ac:chgData name="Richard Anderson" userId="4654cc452026b74c" providerId="LiveId" clId="{1273801E-CAAC-448C-B40F-BB1F7D3461B3}" dt="2020-10-25T23:30:24.913" v="200" actId="27636"/>
          <ac:spMkLst>
            <pc:docMk/>
            <pc:sldMk cId="0" sldId="308"/>
            <ac:spMk id="19459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8" v="201" actId="27636"/>
        <pc:sldMkLst>
          <pc:docMk/>
          <pc:sldMk cId="0" sldId="310"/>
        </pc:sldMkLst>
        <pc:spChg chg="mod">
          <ac:chgData name="Richard Anderson" userId="4654cc452026b74c" providerId="LiveId" clId="{1273801E-CAAC-448C-B40F-BB1F7D3461B3}" dt="2020-10-25T23:30:24.918" v="201" actId="27636"/>
          <ac:spMkLst>
            <pc:docMk/>
            <pc:sldMk cId="0" sldId="310"/>
            <ac:spMk id="21506" creationId="{00000000-0000-0000-0000-000000000000}"/>
          </ac:spMkLst>
        </pc:spChg>
      </pc:sldChg>
    </pc:docChg>
  </pc:docChgLst>
  <pc:docChgLst>
    <pc:chgData name="Richard Anderson" userId="4654cc452026b74c" providerId="LiveId" clId="{E4E3FB26-1C45-4DF1-9B6A-AE5563F179EC}"/>
    <pc:docChg chg="custSel modSld">
      <pc:chgData name="Richard Anderson" userId="4654cc452026b74c" providerId="LiveId" clId="{E4E3FB26-1C45-4DF1-9B6A-AE5563F179EC}" dt="2023-10-22T20:06:55.362" v="150" actId="21"/>
      <pc:docMkLst>
        <pc:docMk/>
      </pc:docMkLst>
      <pc:sldChg chg="modSp mod">
        <pc:chgData name="Richard Anderson" userId="4654cc452026b74c" providerId="LiveId" clId="{E4E3FB26-1C45-4DF1-9B6A-AE5563F179EC}" dt="2023-10-22T19:50:03.575" v="5" actId="20577"/>
        <pc:sldMkLst>
          <pc:docMk/>
          <pc:sldMk cId="0" sldId="256"/>
        </pc:sldMkLst>
        <pc:spChg chg="mod">
          <ac:chgData name="Richard Anderson" userId="4654cc452026b74c" providerId="LiveId" clId="{E4E3FB26-1C45-4DF1-9B6A-AE5563F179EC}" dt="2023-10-22T19:50:03.575" v="5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E4E3FB26-1C45-4DF1-9B6A-AE5563F179EC}" dt="2023-10-22T20:04:39.927" v="148" actId="20577"/>
        <pc:sldMkLst>
          <pc:docMk/>
          <pc:sldMk cId="0" sldId="286"/>
        </pc:sldMkLst>
        <pc:spChg chg="mod">
          <ac:chgData name="Richard Anderson" userId="4654cc452026b74c" providerId="LiveId" clId="{E4E3FB26-1C45-4DF1-9B6A-AE5563F179EC}" dt="2023-10-22T20:04:34.740" v="147" actId="20577"/>
          <ac:spMkLst>
            <pc:docMk/>
            <pc:sldMk cId="0" sldId="286"/>
            <ac:spMk id="17422" creationId="{00000000-0000-0000-0000-000000000000}"/>
          </ac:spMkLst>
        </pc:spChg>
        <pc:spChg chg="mod">
          <ac:chgData name="Richard Anderson" userId="4654cc452026b74c" providerId="LiveId" clId="{E4E3FB26-1C45-4DF1-9B6A-AE5563F179EC}" dt="2023-10-22T20:04:39.927" v="148" actId="20577"/>
          <ac:spMkLst>
            <pc:docMk/>
            <pc:sldMk cId="0" sldId="286"/>
            <ac:spMk id="17425" creationId="{00000000-0000-0000-0000-000000000000}"/>
          </ac:spMkLst>
        </pc:spChg>
      </pc:sldChg>
      <pc:sldChg chg="modSp mod">
        <pc:chgData name="Richard Anderson" userId="4654cc452026b74c" providerId="LiveId" clId="{E4E3FB26-1C45-4DF1-9B6A-AE5563F179EC}" dt="2023-10-22T19:50:53.847" v="7" actId="27636"/>
        <pc:sldMkLst>
          <pc:docMk/>
          <pc:sldMk cId="0" sldId="289"/>
        </pc:sldMkLst>
        <pc:spChg chg="mod">
          <ac:chgData name="Richard Anderson" userId="4654cc452026b74c" providerId="LiveId" clId="{E4E3FB26-1C45-4DF1-9B6A-AE5563F179EC}" dt="2023-10-22T19:50:53.847" v="7" actId="27636"/>
          <ac:spMkLst>
            <pc:docMk/>
            <pc:sldMk cId="0" sldId="289"/>
            <ac:spMk id="5123" creationId="{00000000-0000-0000-0000-000000000000}"/>
          </ac:spMkLst>
        </pc:spChg>
      </pc:sldChg>
      <pc:sldChg chg="modSp mod">
        <pc:chgData name="Richard Anderson" userId="4654cc452026b74c" providerId="LiveId" clId="{E4E3FB26-1C45-4DF1-9B6A-AE5563F179EC}" dt="2023-10-22T19:58:21.673" v="78" actId="27636"/>
        <pc:sldMkLst>
          <pc:docMk/>
          <pc:sldMk cId="1060390441" sldId="295"/>
        </pc:sldMkLst>
        <pc:spChg chg="mod">
          <ac:chgData name="Richard Anderson" userId="4654cc452026b74c" providerId="LiveId" clId="{E4E3FB26-1C45-4DF1-9B6A-AE5563F179EC}" dt="2023-10-22T19:58:21.673" v="78" actId="27636"/>
          <ac:spMkLst>
            <pc:docMk/>
            <pc:sldMk cId="1060390441" sldId="295"/>
            <ac:spMk id="3" creationId="{00000000-0000-0000-0000-000000000000}"/>
          </ac:spMkLst>
        </pc:spChg>
        <pc:spChg chg="mod">
          <ac:chgData name="Richard Anderson" userId="4654cc452026b74c" providerId="LiveId" clId="{E4E3FB26-1C45-4DF1-9B6A-AE5563F179EC}" dt="2023-10-22T19:58:12.952" v="76" actId="20577"/>
          <ac:spMkLst>
            <pc:docMk/>
            <pc:sldMk cId="1060390441" sldId="295"/>
            <ac:spMk id="5" creationId="{00000000-0000-0000-0000-000000000000}"/>
          </ac:spMkLst>
        </pc:spChg>
      </pc:sldChg>
      <pc:sldChg chg="modSp mod">
        <pc:chgData name="Richard Anderson" userId="4654cc452026b74c" providerId="LiveId" clId="{E4E3FB26-1C45-4DF1-9B6A-AE5563F179EC}" dt="2023-10-22T20:01:46.350" v="146" actId="113"/>
        <pc:sldMkLst>
          <pc:docMk/>
          <pc:sldMk cId="3753743600" sldId="296"/>
        </pc:sldMkLst>
        <pc:spChg chg="mod">
          <ac:chgData name="Richard Anderson" userId="4654cc452026b74c" providerId="LiveId" clId="{E4E3FB26-1C45-4DF1-9B6A-AE5563F179EC}" dt="2023-10-22T20:01:46.350" v="146" actId="113"/>
          <ac:spMkLst>
            <pc:docMk/>
            <pc:sldMk cId="3753743600" sldId="296"/>
            <ac:spMk id="4" creationId="{00000000-0000-0000-0000-000000000000}"/>
          </ac:spMkLst>
        </pc:spChg>
      </pc:sldChg>
      <pc:sldChg chg="delSp mod">
        <pc:chgData name="Richard Anderson" userId="4654cc452026b74c" providerId="LiveId" clId="{E4E3FB26-1C45-4DF1-9B6A-AE5563F179EC}" dt="2023-10-22T20:06:42.998" v="149" actId="21"/>
        <pc:sldMkLst>
          <pc:docMk/>
          <pc:sldMk cId="0" sldId="305"/>
        </pc:sldMkLst>
        <pc:spChg chg="del">
          <ac:chgData name="Richard Anderson" userId="4654cc452026b74c" providerId="LiveId" clId="{E4E3FB26-1C45-4DF1-9B6A-AE5563F179EC}" dt="2023-10-22T20:06:42.998" v="149" actId="21"/>
          <ac:spMkLst>
            <pc:docMk/>
            <pc:sldMk cId="0" sldId="305"/>
            <ac:spMk id="2" creationId="{00000000-0000-0000-0000-000000000000}"/>
          </ac:spMkLst>
        </pc:spChg>
      </pc:sldChg>
      <pc:sldChg chg="delSp mod">
        <pc:chgData name="Richard Anderson" userId="4654cc452026b74c" providerId="LiveId" clId="{E4E3FB26-1C45-4DF1-9B6A-AE5563F179EC}" dt="2023-10-22T20:06:55.362" v="150" actId="21"/>
        <pc:sldMkLst>
          <pc:docMk/>
          <pc:sldMk cId="0" sldId="306"/>
        </pc:sldMkLst>
        <pc:spChg chg="del">
          <ac:chgData name="Richard Anderson" userId="4654cc452026b74c" providerId="LiveId" clId="{E4E3FB26-1C45-4DF1-9B6A-AE5563F179EC}" dt="2023-10-22T20:06:55.362" v="150" actId="21"/>
          <ac:spMkLst>
            <pc:docMk/>
            <pc:sldMk cId="0" sldId="306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F3C1C2D-4742-4EF3-BA39-4EF9B5221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95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C586D9-D8A8-44D4-983D-1036A3CA5C3F}" type="datetimeFigureOut">
              <a:rPr lang="en-US"/>
              <a:pPr>
                <a:defRPr/>
              </a:pPr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0E2E6B-D737-464D-A17A-F922115F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4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C4B7-38D5-4CA8-8F53-9A12A966C08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482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9744C5-65AC-4129-B8DB-F73EB60DDD8D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145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335E5A-BC20-472E-9712-32D04B9CB020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763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C9EEDE-51E4-4BC9-808E-138424C21613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999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E86394-6049-43DC-9854-8DC1B7939697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7076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F6BDCD-2714-429A-8E5E-072869DB166D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480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DDF071-4697-4890-881F-145C20C7CD36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5874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5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3A439-F8E7-4CCB-87CB-02A98C018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4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ED6EB-62F4-4A22-826D-8915941CD3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7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6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597A2-7570-44F3-89DB-3FC571AD67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6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6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AE6E-FC71-46C3-BB3E-32ACE91C7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8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32FF-B271-449F-9F1F-7ED6AD2F1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5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9DF62-33FE-410E-B7EA-940516F35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1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9E853-93FD-42E0-977F-5E7A0870B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709EB9-EB05-444B-A365-C8F26B2DA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0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2.gif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4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29.xml"/><Relationship Id="rId18" Type="http://schemas.openxmlformats.org/officeDocument/2006/relationships/tags" Target="../tags/tag134.xml"/><Relationship Id="rId26" Type="http://schemas.openxmlformats.org/officeDocument/2006/relationships/tags" Target="../tags/tag142.xml"/><Relationship Id="rId3" Type="http://schemas.openxmlformats.org/officeDocument/2006/relationships/tags" Target="../tags/tag119.xml"/><Relationship Id="rId21" Type="http://schemas.openxmlformats.org/officeDocument/2006/relationships/tags" Target="../tags/tag137.xml"/><Relationship Id="rId34" Type="http://schemas.openxmlformats.org/officeDocument/2006/relationships/tags" Target="../tags/tag150.xml"/><Relationship Id="rId7" Type="http://schemas.openxmlformats.org/officeDocument/2006/relationships/tags" Target="../tags/tag123.xml"/><Relationship Id="rId12" Type="http://schemas.openxmlformats.org/officeDocument/2006/relationships/tags" Target="../tags/tag128.xml"/><Relationship Id="rId17" Type="http://schemas.openxmlformats.org/officeDocument/2006/relationships/tags" Target="../tags/tag133.xml"/><Relationship Id="rId25" Type="http://schemas.openxmlformats.org/officeDocument/2006/relationships/tags" Target="../tags/tag141.xml"/><Relationship Id="rId33" Type="http://schemas.openxmlformats.org/officeDocument/2006/relationships/tags" Target="../tags/tag149.xml"/><Relationship Id="rId2" Type="http://schemas.openxmlformats.org/officeDocument/2006/relationships/tags" Target="../tags/tag118.xml"/><Relationship Id="rId16" Type="http://schemas.openxmlformats.org/officeDocument/2006/relationships/tags" Target="../tags/tag132.xml"/><Relationship Id="rId20" Type="http://schemas.openxmlformats.org/officeDocument/2006/relationships/tags" Target="../tags/tag136.xml"/><Relationship Id="rId29" Type="http://schemas.openxmlformats.org/officeDocument/2006/relationships/tags" Target="../tags/tag145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11" Type="http://schemas.openxmlformats.org/officeDocument/2006/relationships/tags" Target="../tags/tag127.xml"/><Relationship Id="rId24" Type="http://schemas.openxmlformats.org/officeDocument/2006/relationships/tags" Target="../tags/tag140.xml"/><Relationship Id="rId32" Type="http://schemas.openxmlformats.org/officeDocument/2006/relationships/tags" Target="../tags/tag148.xml"/><Relationship Id="rId5" Type="http://schemas.openxmlformats.org/officeDocument/2006/relationships/tags" Target="../tags/tag121.xml"/><Relationship Id="rId15" Type="http://schemas.openxmlformats.org/officeDocument/2006/relationships/tags" Target="../tags/tag131.xml"/><Relationship Id="rId23" Type="http://schemas.openxmlformats.org/officeDocument/2006/relationships/tags" Target="../tags/tag139.xml"/><Relationship Id="rId28" Type="http://schemas.openxmlformats.org/officeDocument/2006/relationships/tags" Target="../tags/tag144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126.xml"/><Relationship Id="rId19" Type="http://schemas.openxmlformats.org/officeDocument/2006/relationships/tags" Target="../tags/tag135.xml"/><Relationship Id="rId31" Type="http://schemas.openxmlformats.org/officeDocument/2006/relationships/tags" Target="../tags/tag147.xml"/><Relationship Id="rId4" Type="http://schemas.openxmlformats.org/officeDocument/2006/relationships/tags" Target="../tags/tag120.xml"/><Relationship Id="rId9" Type="http://schemas.openxmlformats.org/officeDocument/2006/relationships/tags" Target="../tags/tag125.xml"/><Relationship Id="rId14" Type="http://schemas.openxmlformats.org/officeDocument/2006/relationships/tags" Target="../tags/tag130.xml"/><Relationship Id="rId22" Type="http://schemas.openxmlformats.org/officeDocument/2006/relationships/tags" Target="../tags/tag138.xml"/><Relationship Id="rId27" Type="http://schemas.openxmlformats.org/officeDocument/2006/relationships/tags" Target="../tags/tag143.xml"/><Relationship Id="rId30" Type="http://schemas.openxmlformats.org/officeDocument/2006/relationships/tags" Target="../tags/tag146.xml"/><Relationship Id="rId35" Type="http://schemas.openxmlformats.org/officeDocument/2006/relationships/tags" Target="../tags/tag151.xml"/><Relationship Id="rId8" Type="http://schemas.openxmlformats.org/officeDocument/2006/relationships/tags" Target="../tags/tag1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3.xml"/><Relationship Id="rId1" Type="http://schemas.openxmlformats.org/officeDocument/2006/relationships/tags" Target="../tags/tag15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166.xml"/><Relationship Id="rId18" Type="http://schemas.openxmlformats.org/officeDocument/2006/relationships/tags" Target="../tags/tag171.xml"/><Relationship Id="rId26" Type="http://schemas.openxmlformats.org/officeDocument/2006/relationships/tags" Target="../tags/tag179.xml"/><Relationship Id="rId39" Type="http://schemas.openxmlformats.org/officeDocument/2006/relationships/tags" Target="../tags/tag192.xml"/><Relationship Id="rId21" Type="http://schemas.openxmlformats.org/officeDocument/2006/relationships/tags" Target="../tags/tag174.xml"/><Relationship Id="rId34" Type="http://schemas.openxmlformats.org/officeDocument/2006/relationships/tags" Target="../tags/tag187.xml"/><Relationship Id="rId42" Type="http://schemas.openxmlformats.org/officeDocument/2006/relationships/tags" Target="../tags/tag195.xml"/><Relationship Id="rId47" Type="http://schemas.openxmlformats.org/officeDocument/2006/relationships/tags" Target="../tags/tag200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160.xml"/><Relationship Id="rId2" Type="http://schemas.openxmlformats.org/officeDocument/2006/relationships/tags" Target="../tags/tag155.xml"/><Relationship Id="rId16" Type="http://schemas.openxmlformats.org/officeDocument/2006/relationships/tags" Target="../tags/tag169.xml"/><Relationship Id="rId29" Type="http://schemas.openxmlformats.org/officeDocument/2006/relationships/tags" Target="../tags/tag182.xml"/><Relationship Id="rId11" Type="http://schemas.openxmlformats.org/officeDocument/2006/relationships/tags" Target="../tags/tag164.xml"/><Relationship Id="rId24" Type="http://schemas.openxmlformats.org/officeDocument/2006/relationships/tags" Target="../tags/tag177.xml"/><Relationship Id="rId32" Type="http://schemas.openxmlformats.org/officeDocument/2006/relationships/tags" Target="../tags/tag185.xml"/><Relationship Id="rId37" Type="http://schemas.openxmlformats.org/officeDocument/2006/relationships/tags" Target="../tags/tag190.xml"/><Relationship Id="rId40" Type="http://schemas.openxmlformats.org/officeDocument/2006/relationships/tags" Target="../tags/tag193.xml"/><Relationship Id="rId45" Type="http://schemas.openxmlformats.org/officeDocument/2006/relationships/tags" Target="../tags/tag198.xml"/><Relationship Id="rId5" Type="http://schemas.openxmlformats.org/officeDocument/2006/relationships/tags" Target="../tags/tag158.xml"/><Relationship Id="rId15" Type="http://schemas.openxmlformats.org/officeDocument/2006/relationships/tags" Target="../tags/tag168.xml"/><Relationship Id="rId23" Type="http://schemas.openxmlformats.org/officeDocument/2006/relationships/tags" Target="../tags/tag176.xml"/><Relationship Id="rId28" Type="http://schemas.openxmlformats.org/officeDocument/2006/relationships/tags" Target="../tags/tag181.xml"/><Relationship Id="rId36" Type="http://schemas.openxmlformats.org/officeDocument/2006/relationships/tags" Target="../tags/tag189.xml"/><Relationship Id="rId49" Type="http://schemas.openxmlformats.org/officeDocument/2006/relationships/tags" Target="../tags/tag202.xml"/><Relationship Id="rId10" Type="http://schemas.openxmlformats.org/officeDocument/2006/relationships/tags" Target="../tags/tag163.xml"/><Relationship Id="rId19" Type="http://schemas.openxmlformats.org/officeDocument/2006/relationships/tags" Target="../tags/tag172.xml"/><Relationship Id="rId31" Type="http://schemas.openxmlformats.org/officeDocument/2006/relationships/tags" Target="../tags/tag184.xml"/><Relationship Id="rId44" Type="http://schemas.openxmlformats.org/officeDocument/2006/relationships/tags" Target="../tags/tag197.xml"/><Relationship Id="rId4" Type="http://schemas.openxmlformats.org/officeDocument/2006/relationships/tags" Target="../tags/tag157.xml"/><Relationship Id="rId9" Type="http://schemas.openxmlformats.org/officeDocument/2006/relationships/tags" Target="../tags/tag162.xml"/><Relationship Id="rId14" Type="http://schemas.openxmlformats.org/officeDocument/2006/relationships/tags" Target="../tags/tag167.xml"/><Relationship Id="rId22" Type="http://schemas.openxmlformats.org/officeDocument/2006/relationships/tags" Target="../tags/tag175.xml"/><Relationship Id="rId27" Type="http://schemas.openxmlformats.org/officeDocument/2006/relationships/tags" Target="../tags/tag180.xml"/><Relationship Id="rId30" Type="http://schemas.openxmlformats.org/officeDocument/2006/relationships/tags" Target="../tags/tag183.xml"/><Relationship Id="rId35" Type="http://schemas.openxmlformats.org/officeDocument/2006/relationships/tags" Target="../tags/tag188.xml"/><Relationship Id="rId43" Type="http://schemas.openxmlformats.org/officeDocument/2006/relationships/tags" Target="../tags/tag196.xml"/><Relationship Id="rId48" Type="http://schemas.openxmlformats.org/officeDocument/2006/relationships/tags" Target="../tags/tag201.xml"/><Relationship Id="rId8" Type="http://schemas.openxmlformats.org/officeDocument/2006/relationships/tags" Target="../tags/tag161.xml"/><Relationship Id="rId3" Type="http://schemas.openxmlformats.org/officeDocument/2006/relationships/tags" Target="../tags/tag156.xml"/><Relationship Id="rId12" Type="http://schemas.openxmlformats.org/officeDocument/2006/relationships/tags" Target="../tags/tag165.xml"/><Relationship Id="rId17" Type="http://schemas.openxmlformats.org/officeDocument/2006/relationships/tags" Target="../tags/tag170.xml"/><Relationship Id="rId25" Type="http://schemas.openxmlformats.org/officeDocument/2006/relationships/tags" Target="../tags/tag178.xml"/><Relationship Id="rId33" Type="http://schemas.openxmlformats.org/officeDocument/2006/relationships/tags" Target="../tags/tag186.xml"/><Relationship Id="rId38" Type="http://schemas.openxmlformats.org/officeDocument/2006/relationships/tags" Target="../tags/tag191.xml"/><Relationship Id="rId46" Type="http://schemas.openxmlformats.org/officeDocument/2006/relationships/tags" Target="../tags/tag199.xml"/><Relationship Id="rId20" Type="http://schemas.openxmlformats.org/officeDocument/2006/relationships/tags" Target="../tags/tag173.xml"/><Relationship Id="rId41" Type="http://schemas.openxmlformats.org/officeDocument/2006/relationships/tags" Target="../tags/tag194.xml"/><Relationship Id="rId1" Type="http://schemas.openxmlformats.org/officeDocument/2006/relationships/tags" Target="../tags/tag154.xml"/><Relationship Id="rId6" Type="http://schemas.openxmlformats.org/officeDocument/2006/relationships/tags" Target="../tags/tag15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10.xml"/><Relationship Id="rId13" Type="http://schemas.openxmlformats.org/officeDocument/2006/relationships/tags" Target="../tags/tag215.xml"/><Relationship Id="rId18" Type="http://schemas.openxmlformats.org/officeDocument/2006/relationships/tags" Target="../tags/tag220.xml"/><Relationship Id="rId3" Type="http://schemas.openxmlformats.org/officeDocument/2006/relationships/tags" Target="../tags/tag205.xml"/><Relationship Id="rId21" Type="http://schemas.openxmlformats.org/officeDocument/2006/relationships/tags" Target="../tags/tag223.xml"/><Relationship Id="rId7" Type="http://schemas.openxmlformats.org/officeDocument/2006/relationships/tags" Target="../tags/tag209.xml"/><Relationship Id="rId12" Type="http://schemas.openxmlformats.org/officeDocument/2006/relationships/tags" Target="../tags/tag214.xml"/><Relationship Id="rId17" Type="http://schemas.openxmlformats.org/officeDocument/2006/relationships/tags" Target="../tags/tag219.xml"/><Relationship Id="rId2" Type="http://schemas.openxmlformats.org/officeDocument/2006/relationships/tags" Target="../tags/tag204.xml"/><Relationship Id="rId16" Type="http://schemas.openxmlformats.org/officeDocument/2006/relationships/tags" Target="../tags/tag218.xml"/><Relationship Id="rId20" Type="http://schemas.openxmlformats.org/officeDocument/2006/relationships/tags" Target="../tags/tag222.xml"/><Relationship Id="rId1" Type="http://schemas.openxmlformats.org/officeDocument/2006/relationships/tags" Target="../tags/tag203.xml"/><Relationship Id="rId6" Type="http://schemas.openxmlformats.org/officeDocument/2006/relationships/tags" Target="../tags/tag208.xml"/><Relationship Id="rId11" Type="http://schemas.openxmlformats.org/officeDocument/2006/relationships/tags" Target="../tags/tag213.xml"/><Relationship Id="rId5" Type="http://schemas.openxmlformats.org/officeDocument/2006/relationships/tags" Target="../tags/tag207.xml"/><Relationship Id="rId15" Type="http://schemas.openxmlformats.org/officeDocument/2006/relationships/tags" Target="../tags/tag217.xml"/><Relationship Id="rId10" Type="http://schemas.openxmlformats.org/officeDocument/2006/relationships/tags" Target="../tags/tag212.xml"/><Relationship Id="rId19" Type="http://schemas.openxmlformats.org/officeDocument/2006/relationships/tags" Target="../tags/tag221.xml"/><Relationship Id="rId4" Type="http://schemas.openxmlformats.org/officeDocument/2006/relationships/tags" Target="../tags/tag206.xml"/><Relationship Id="rId9" Type="http://schemas.openxmlformats.org/officeDocument/2006/relationships/tags" Target="../tags/tag211.xml"/><Relationship Id="rId14" Type="http://schemas.openxmlformats.org/officeDocument/2006/relationships/tags" Target="../tags/tag216.xml"/><Relationship Id="rId22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236.xml"/><Relationship Id="rId18" Type="http://schemas.openxmlformats.org/officeDocument/2006/relationships/tags" Target="../tags/tag241.xml"/><Relationship Id="rId26" Type="http://schemas.openxmlformats.org/officeDocument/2006/relationships/tags" Target="../tags/tag249.xml"/><Relationship Id="rId39" Type="http://schemas.openxmlformats.org/officeDocument/2006/relationships/tags" Target="../tags/tag262.xml"/><Relationship Id="rId21" Type="http://schemas.openxmlformats.org/officeDocument/2006/relationships/tags" Target="../tags/tag244.xml"/><Relationship Id="rId34" Type="http://schemas.openxmlformats.org/officeDocument/2006/relationships/tags" Target="../tags/tag257.xml"/><Relationship Id="rId42" Type="http://schemas.openxmlformats.org/officeDocument/2006/relationships/tags" Target="../tags/tag265.xml"/><Relationship Id="rId47" Type="http://schemas.openxmlformats.org/officeDocument/2006/relationships/tags" Target="../tags/tag270.xml"/><Relationship Id="rId50" Type="http://schemas.openxmlformats.org/officeDocument/2006/relationships/tags" Target="../tags/tag273.xml"/><Relationship Id="rId7" Type="http://schemas.openxmlformats.org/officeDocument/2006/relationships/tags" Target="../tags/tag230.xml"/><Relationship Id="rId2" Type="http://schemas.openxmlformats.org/officeDocument/2006/relationships/tags" Target="../tags/tag225.xml"/><Relationship Id="rId16" Type="http://schemas.openxmlformats.org/officeDocument/2006/relationships/tags" Target="../tags/tag239.xml"/><Relationship Id="rId29" Type="http://schemas.openxmlformats.org/officeDocument/2006/relationships/tags" Target="../tags/tag252.xml"/><Relationship Id="rId11" Type="http://schemas.openxmlformats.org/officeDocument/2006/relationships/tags" Target="../tags/tag234.xml"/><Relationship Id="rId24" Type="http://schemas.openxmlformats.org/officeDocument/2006/relationships/tags" Target="../tags/tag247.xml"/><Relationship Id="rId32" Type="http://schemas.openxmlformats.org/officeDocument/2006/relationships/tags" Target="../tags/tag255.xml"/><Relationship Id="rId37" Type="http://schemas.openxmlformats.org/officeDocument/2006/relationships/tags" Target="../tags/tag260.xml"/><Relationship Id="rId40" Type="http://schemas.openxmlformats.org/officeDocument/2006/relationships/tags" Target="../tags/tag263.xml"/><Relationship Id="rId45" Type="http://schemas.openxmlformats.org/officeDocument/2006/relationships/tags" Target="../tags/tag268.xml"/><Relationship Id="rId5" Type="http://schemas.openxmlformats.org/officeDocument/2006/relationships/tags" Target="../tags/tag228.xml"/><Relationship Id="rId15" Type="http://schemas.openxmlformats.org/officeDocument/2006/relationships/tags" Target="../tags/tag238.xml"/><Relationship Id="rId23" Type="http://schemas.openxmlformats.org/officeDocument/2006/relationships/tags" Target="../tags/tag246.xml"/><Relationship Id="rId28" Type="http://schemas.openxmlformats.org/officeDocument/2006/relationships/tags" Target="../tags/tag251.xml"/><Relationship Id="rId36" Type="http://schemas.openxmlformats.org/officeDocument/2006/relationships/tags" Target="../tags/tag259.xml"/><Relationship Id="rId49" Type="http://schemas.openxmlformats.org/officeDocument/2006/relationships/tags" Target="../tags/tag272.xml"/><Relationship Id="rId10" Type="http://schemas.openxmlformats.org/officeDocument/2006/relationships/tags" Target="../tags/tag233.xml"/><Relationship Id="rId19" Type="http://schemas.openxmlformats.org/officeDocument/2006/relationships/tags" Target="../tags/tag242.xml"/><Relationship Id="rId31" Type="http://schemas.openxmlformats.org/officeDocument/2006/relationships/tags" Target="../tags/tag254.xml"/><Relationship Id="rId44" Type="http://schemas.openxmlformats.org/officeDocument/2006/relationships/tags" Target="../tags/tag267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227.xml"/><Relationship Id="rId9" Type="http://schemas.openxmlformats.org/officeDocument/2006/relationships/tags" Target="../tags/tag232.xml"/><Relationship Id="rId14" Type="http://schemas.openxmlformats.org/officeDocument/2006/relationships/tags" Target="../tags/tag237.xml"/><Relationship Id="rId22" Type="http://schemas.openxmlformats.org/officeDocument/2006/relationships/tags" Target="../tags/tag245.xml"/><Relationship Id="rId27" Type="http://schemas.openxmlformats.org/officeDocument/2006/relationships/tags" Target="../tags/tag250.xml"/><Relationship Id="rId30" Type="http://schemas.openxmlformats.org/officeDocument/2006/relationships/tags" Target="../tags/tag253.xml"/><Relationship Id="rId35" Type="http://schemas.openxmlformats.org/officeDocument/2006/relationships/tags" Target="../tags/tag258.xml"/><Relationship Id="rId43" Type="http://schemas.openxmlformats.org/officeDocument/2006/relationships/tags" Target="../tags/tag266.xml"/><Relationship Id="rId48" Type="http://schemas.openxmlformats.org/officeDocument/2006/relationships/tags" Target="../tags/tag271.xml"/><Relationship Id="rId8" Type="http://schemas.openxmlformats.org/officeDocument/2006/relationships/tags" Target="../tags/tag231.xml"/><Relationship Id="rId51" Type="http://schemas.openxmlformats.org/officeDocument/2006/relationships/tags" Target="../tags/tag274.xml"/><Relationship Id="rId3" Type="http://schemas.openxmlformats.org/officeDocument/2006/relationships/tags" Target="../tags/tag226.xml"/><Relationship Id="rId12" Type="http://schemas.openxmlformats.org/officeDocument/2006/relationships/tags" Target="../tags/tag235.xml"/><Relationship Id="rId17" Type="http://schemas.openxmlformats.org/officeDocument/2006/relationships/tags" Target="../tags/tag240.xml"/><Relationship Id="rId25" Type="http://schemas.openxmlformats.org/officeDocument/2006/relationships/tags" Target="../tags/tag248.xml"/><Relationship Id="rId33" Type="http://schemas.openxmlformats.org/officeDocument/2006/relationships/tags" Target="../tags/tag256.xml"/><Relationship Id="rId38" Type="http://schemas.openxmlformats.org/officeDocument/2006/relationships/tags" Target="../tags/tag261.xml"/><Relationship Id="rId46" Type="http://schemas.openxmlformats.org/officeDocument/2006/relationships/tags" Target="../tags/tag269.xml"/><Relationship Id="rId20" Type="http://schemas.openxmlformats.org/officeDocument/2006/relationships/tags" Target="../tags/tag243.xml"/><Relationship Id="rId41" Type="http://schemas.openxmlformats.org/officeDocument/2006/relationships/tags" Target="../tags/tag264.xml"/><Relationship Id="rId1" Type="http://schemas.openxmlformats.org/officeDocument/2006/relationships/tags" Target="../tags/tag224.xml"/><Relationship Id="rId6" Type="http://schemas.openxmlformats.org/officeDocument/2006/relationships/tags" Target="../tags/tag229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287.xml"/><Relationship Id="rId18" Type="http://schemas.openxmlformats.org/officeDocument/2006/relationships/tags" Target="../tags/tag292.xml"/><Relationship Id="rId26" Type="http://schemas.openxmlformats.org/officeDocument/2006/relationships/tags" Target="../tags/tag300.xml"/><Relationship Id="rId39" Type="http://schemas.openxmlformats.org/officeDocument/2006/relationships/tags" Target="../tags/tag313.xml"/><Relationship Id="rId21" Type="http://schemas.openxmlformats.org/officeDocument/2006/relationships/tags" Target="../tags/tag295.xml"/><Relationship Id="rId34" Type="http://schemas.openxmlformats.org/officeDocument/2006/relationships/tags" Target="../tags/tag308.xml"/><Relationship Id="rId42" Type="http://schemas.openxmlformats.org/officeDocument/2006/relationships/tags" Target="../tags/tag316.xml"/><Relationship Id="rId47" Type="http://schemas.openxmlformats.org/officeDocument/2006/relationships/tags" Target="../tags/tag321.xml"/><Relationship Id="rId50" Type="http://schemas.openxmlformats.org/officeDocument/2006/relationships/tags" Target="../tags/tag324.xml"/><Relationship Id="rId7" Type="http://schemas.openxmlformats.org/officeDocument/2006/relationships/tags" Target="../tags/tag281.xml"/><Relationship Id="rId2" Type="http://schemas.openxmlformats.org/officeDocument/2006/relationships/tags" Target="../tags/tag276.xml"/><Relationship Id="rId16" Type="http://schemas.openxmlformats.org/officeDocument/2006/relationships/tags" Target="../tags/tag290.xml"/><Relationship Id="rId29" Type="http://schemas.openxmlformats.org/officeDocument/2006/relationships/tags" Target="../tags/tag303.xml"/><Relationship Id="rId11" Type="http://schemas.openxmlformats.org/officeDocument/2006/relationships/tags" Target="../tags/tag285.xml"/><Relationship Id="rId24" Type="http://schemas.openxmlformats.org/officeDocument/2006/relationships/tags" Target="../tags/tag298.xml"/><Relationship Id="rId32" Type="http://schemas.openxmlformats.org/officeDocument/2006/relationships/tags" Target="../tags/tag306.xml"/><Relationship Id="rId37" Type="http://schemas.openxmlformats.org/officeDocument/2006/relationships/tags" Target="../tags/tag311.xml"/><Relationship Id="rId40" Type="http://schemas.openxmlformats.org/officeDocument/2006/relationships/tags" Target="../tags/tag314.xml"/><Relationship Id="rId45" Type="http://schemas.openxmlformats.org/officeDocument/2006/relationships/tags" Target="../tags/tag319.xml"/><Relationship Id="rId5" Type="http://schemas.openxmlformats.org/officeDocument/2006/relationships/tags" Target="../tags/tag279.xml"/><Relationship Id="rId15" Type="http://schemas.openxmlformats.org/officeDocument/2006/relationships/tags" Target="../tags/tag289.xml"/><Relationship Id="rId23" Type="http://schemas.openxmlformats.org/officeDocument/2006/relationships/tags" Target="../tags/tag297.xml"/><Relationship Id="rId28" Type="http://schemas.openxmlformats.org/officeDocument/2006/relationships/tags" Target="../tags/tag302.xml"/><Relationship Id="rId36" Type="http://schemas.openxmlformats.org/officeDocument/2006/relationships/tags" Target="../tags/tag310.xml"/><Relationship Id="rId49" Type="http://schemas.openxmlformats.org/officeDocument/2006/relationships/tags" Target="../tags/tag323.xml"/><Relationship Id="rId10" Type="http://schemas.openxmlformats.org/officeDocument/2006/relationships/tags" Target="../tags/tag284.xml"/><Relationship Id="rId19" Type="http://schemas.openxmlformats.org/officeDocument/2006/relationships/tags" Target="../tags/tag293.xml"/><Relationship Id="rId31" Type="http://schemas.openxmlformats.org/officeDocument/2006/relationships/tags" Target="../tags/tag305.xml"/><Relationship Id="rId44" Type="http://schemas.openxmlformats.org/officeDocument/2006/relationships/tags" Target="../tags/tag318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278.xml"/><Relationship Id="rId9" Type="http://schemas.openxmlformats.org/officeDocument/2006/relationships/tags" Target="../tags/tag283.xml"/><Relationship Id="rId14" Type="http://schemas.openxmlformats.org/officeDocument/2006/relationships/tags" Target="../tags/tag288.xml"/><Relationship Id="rId22" Type="http://schemas.openxmlformats.org/officeDocument/2006/relationships/tags" Target="../tags/tag296.xml"/><Relationship Id="rId27" Type="http://schemas.openxmlformats.org/officeDocument/2006/relationships/tags" Target="../tags/tag301.xml"/><Relationship Id="rId30" Type="http://schemas.openxmlformats.org/officeDocument/2006/relationships/tags" Target="../tags/tag304.xml"/><Relationship Id="rId35" Type="http://schemas.openxmlformats.org/officeDocument/2006/relationships/tags" Target="../tags/tag309.xml"/><Relationship Id="rId43" Type="http://schemas.openxmlformats.org/officeDocument/2006/relationships/tags" Target="../tags/tag317.xml"/><Relationship Id="rId48" Type="http://schemas.openxmlformats.org/officeDocument/2006/relationships/tags" Target="../tags/tag322.xml"/><Relationship Id="rId8" Type="http://schemas.openxmlformats.org/officeDocument/2006/relationships/tags" Target="../tags/tag282.xml"/><Relationship Id="rId51" Type="http://schemas.openxmlformats.org/officeDocument/2006/relationships/tags" Target="../tags/tag325.xml"/><Relationship Id="rId3" Type="http://schemas.openxmlformats.org/officeDocument/2006/relationships/tags" Target="../tags/tag277.xml"/><Relationship Id="rId12" Type="http://schemas.openxmlformats.org/officeDocument/2006/relationships/tags" Target="../tags/tag286.xml"/><Relationship Id="rId17" Type="http://schemas.openxmlformats.org/officeDocument/2006/relationships/tags" Target="../tags/tag291.xml"/><Relationship Id="rId25" Type="http://schemas.openxmlformats.org/officeDocument/2006/relationships/tags" Target="../tags/tag299.xml"/><Relationship Id="rId33" Type="http://schemas.openxmlformats.org/officeDocument/2006/relationships/tags" Target="../tags/tag307.xml"/><Relationship Id="rId38" Type="http://schemas.openxmlformats.org/officeDocument/2006/relationships/tags" Target="../tags/tag312.xml"/><Relationship Id="rId46" Type="http://schemas.openxmlformats.org/officeDocument/2006/relationships/tags" Target="../tags/tag320.xml"/><Relationship Id="rId20" Type="http://schemas.openxmlformats.org/officeDocument/2006/relationships/tags" Target="../tags/tag294.xml"/><Relationship Id="rId41" Type="http://schemas.openxmlformats.org/officeDocument/2006/relationships/tags" Target="../tags/tag315.xml"/><Relationship Id="rId1" Type="http://schemas.openxmlformats.org/officeDocument/2006/relationships/tags" Target="../tags/tag275.xml"/><Relationship Id="rId6" Type="http://schemas.openxmlformats.org/officeDocument/2006/relationships/tags" Target="../tags/tag280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338.xml"/><Relationship Id="rId18" Type="http://schemas.openxmlformats.org/officeDocument/2006/relationships/tags" Target="../tags/tag343.xml"/><Relationship Id="rId26" Type="http://schemas.openxmlformats.org/officeDocument/2006/relationships/tags" Target="../tags/tag351.xml"/><Relationship Id="rId39" Type="http://schemas.openxmlformats.org/officeDocument/2006/relationships/tags" Target="../tags/tag364.xml"/><Relationship Id="rId21" Type="http://schemas.openxmlformats.org/officeDocument/2006/relationships/tags" Target="../tags/tag346.xml"/><Relationship Id="rId34" Type="http://schemas.openxmlformats.org/officeDocument/2006/relationships/tags" Target="../tags/tag359.xml"/><Relationship Id="rId42" Type="http://schemas.openxmlformats.org/officeDocument/2006/relationships/tags" Target="../tags/tag367.xml"/><Relationship Id="rId47" Type="http://schemas.openxmlformats.org/officeDocument/2006/relationships/tags" Target="../tags/tag372.xml"/><Relationship Id="rId50" Type="http://schemas.openxmlformats.org/officeDocument/2006/relationships/tags" Target="../tags/tag375.xml"/><Relationship Id="rId7" Type="http://schemas.openxmlformats.org/officeDocument/2006/relationships/tags" Target="../tags/tag332.xml"/><Relationship Id="rId2" Type="http://schemas.openxmlformats.org/officeDocument/2006/relationships/tags" Target="../tags/tag327.xml"/><Relationship Id="rId16" Type="http://schemas.openxmlformats.org/officeDocument/2006/relationships/tags" Target="../tags/tag341.xml"/><Relationship Id="rId29" Type="http://schemas.openxmlformats.org/officeDocument/2006/relationships/tags" Target="../tags/tag354.xml"/><Relationship Id="rId11" Type="http://schemas.openxmlformats.org/officeDocument/2006/relationships/tags" Target="../tags/tag336.xml"/><Relationship Id="rId24" Type="http://schemas.openxmlformats.org/officeDocument/2006/relationships/tags" Target="../tags/tag349.xml"/><Relationship Id="rId32" Type="http://schemas.openxmlformats.org/officeDocument/2006/relationships/tags" Target="../tags/tag357.xml"/><Relationship Id="rId37" Type="http://schemas.openxmlformats.org/officeDocument/2006/relationships/tags" Target="../tags/tag362.xml"/><Relationship Id="rId40" Type="http://schemas.openxmlformats.org/officeDocument/2006/relationships/tags" Target="../tags/tag365.xml"/><Relationship Id="rId45" Type="http://schemas.openxmlformats.org/officeDocument/2006/relationships/tags" Target="../tags/tag370.xml"/><Relationship Id="rId5" Type="http://schemas.openxmlformats.org/officeDocument/2006/relationships/tags" Target="../tags/tag330.xml"/><Relationship Id="rId15" Type="http://schemas.openxmlformats.org/officeDocument/2006/relationships/tags" Target="../tags/tag340.xml"/><Relationship Id="rId23" Type="http://schemas.openxmlformats.org/officeDocument/2006/relationships/tags" Target="../tags/tag348.xml"/><Relationship Id="rId28" Type="http://schemas.openxmlformats.org/officeDocument/2006/relationships/tags" Target="../tags/tag353.xml"/><Relationship Id="rId36" Type="http://schemas.openxmlformats.org/officeDocument/2006/relationships/tags" Target="../tags/tag361.xml"/><Relationship Id="rId49" Type="http://schemas.openxmlformats.org/officeDocument/2006/relationships/tags" Target="../tags/tag374.xml"/><Relationship Id="rId10" Type="http://schemas.openxmlformats.org/officeDocument/2006/relationships/tags" Target="../tags/tag335.xml"/><Relationship Id="rId19" Type="http://schemas.openxmlformats.org/officeDocument/2006/relationships/tags" Target="../tags/tag344.xml"/><Relationship Id="rId31" Type="http://schemas.openxmlformats.org/officeDocument/2006/relationships/tags" Target="../tags/tag356.xml"/><Relationship Id="rId44" Type="http://schemas.openxmlformats.org/officeDocument/2006/relationships/tags" Target="../tags/tag369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329.xml"/><Relationship Id="rId9" Type="http://schemas.openxmlformats.org/officeDocument/2006/relationships/tags" Target="../tags/tag334.xml"/><Relationship Id="rId14" Type="http://schemas.openxmlformats.org/officeDocument/2006/relationships/tags" Target="../tags/tag339.xml"/><Relationship Id="rId22" Type="http://schemas.openxmlformats.org/officeDocument/2006/relationships/tags" Target="../tags/tag347.xml"/><Relationship Id="rId27" Type="http://schemas.openxmlformats.org/officeDocument/2006/relationships/tags" Target="../tags/tag352.xml"/><Relationship Id="rId30" Type="http://schemas.openxmlformats.org/officeDocument/2006/relationships/tags" Target="../tags/tag355.xml"/><Relationship Id="rId35" Type="http://schemas.openxmlformats.org/officeDocument/2006/relationships/tags" Target="../tags/tag360.xml"/><Relationship Id="rId43" Type="http://schemas.openxmlformats.org/officeDocument/2006/relationships/tags" Target="../tags/tag368.xml"/><Relationship Id="rId48" Type="http://schemas.openxmlformats.org/officeDocument/2006/relationships/tags" Target="../tags/tag373.xml"/><Relationship Id="rId8" Type="http://schemas.openxmlformats.org/officeDocument/2006/relationships/tags" Target="../tags/tag333.xml"/><Relationship Id="rId51" Type="http://schemas.openxmlformats.org/officeDocument/2006/relationships/tags" Target="../tags/tag376.xml"/><Relationship Id="rId3" Type="http://schemas.openxmlformats.org/officeDocument/2006/relationships/tags" Target="../tags/tag328.xml"/><Relationship Id="rId12" Type="http://schemas.openxmlformats.org/officeDocument/2006/relationships/tags" Target="../tags/tag337.xml"/><Relationship Id="rId17" Type="http://schemas.openxmlformats.org/officeDocument/2006/relationships/tags" Target="../tags/tag342.xml"/><Relationship Id="rId25" Type="http://schemas.openxmlformats.org/officeDocument/2006/relationships/tags" Target="../tags/tag350.xml"/><Relationship Id="rId33" Type="http://schemas.openxmlformats.org/officeDocument/2006/relationships/tags" Target="../tags/tag358.xml"/><Relationship Id="rId38" Type="http://schemas.openxmlformats.org/officeDocument/2006/relationships/tags" Target="../tags/tag363.xml"/><Relationship Id="rId46" Type="http://schemas.openxmlformats.org/officeDocument/2006/relationships/tags" Target="../tags/tag371.xml"/><Relationship Id="rId20" Type="http://schemas.openxmlformats.org/officeDocument/2006/relationships/tags" Target="../tags/tag345.xml"/><Relationship Id="rId41" Type="http://schemas.openxmlformats.org/officeDocument/2006/relationships/tags" Target="../tags/tag366.xml"/><Relationship Id="rId1" Type="http://schemas.openxmlformats.org/officeDocument/2006/relationships/tags" Target="../tags/tag326.xml"/><Relationship Id="rId6" Type="http://schemas.openxmlformats.org/officeDocument/2006/relationships/tags" Target="../tags/tag331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389.xml"/><Relationship Id="rId18" Type="http://schemas.openxmlformats.org/officeDocument/2006/relationships/tags" Target="../tags/tag394.xml"/><Relationship Id="rId26" Type="http://schemas.openxmlformats.org/officeDocument/2006/relationships/tags" Target="../tags/tag402.xml"/><Relationship Id="rId3" Type="http://schemas.openxmlformats.org/officeDocument/2006/relationships/tags" Target="../tags/tag379.xml"/><Relationship Id="rId21" Type="http://schemas.openxmlformats.org/officeDocument/2006/relationships/tags" Target="../tags/tag397.xml"/><Relationship Id="rId34" Type="http://schemas.openxmlformats.org/officeDocument/2006/relationships/tags" Target="../tags/tag410.xml"/><Relationship Id="rId7" Type="http://schemas.openxmlformats.org/officeDocument/2006/relationships/tags" Target="../tags/tag383.xml"/><Relationship Id="rId12" Type="http://schemas.openxmlformats.org/officeDocument/2006/relationships/tags" Target="../tags/tag388.xml"/><Relationship Id="rId17" Type="http://schemas.openxmlformats.org/officeDocument/2006/relationships/tags" Target="../tags/tag393.xml"/><Relationship Id="rId25" Type="http://schemas.openxmlformats.org/officeDocument/2006/relationships/tags" Target="../tags/tag401.xml"/><Relationship Id="rId33" Type="http://schemas.openxmlformats.org/officeDocument/2006/relationships/tags" Target="../tags/tag409.xml"/><Relationship Id="rId2" Type="http://schemas.openxmlformats.org/officeDocument/2006/relationships/tags" Target="../tags/tag378.xml"/><Relationship Id="rId16" Type="http://schemas.openxmlformats.org/officeDocument/2006/relationships/tags" Target="../tags/tag392.xml"/><Relationship Id="rId20" Type="http://schemas.openxmlformats.org/officeDocument/2006/relationships/tags" Target="../tags/tag396.xml"/><Relationship Id="rId29" Type="http://schemas.openxmlformats.org/officeDocument/2006/relationships/tags" Target="../tags/tag405.xml"/><Relationship Id="rId1" Type="http://schemas.openxmlformats.org/officeDocument/2006/relationships/tags" Target="../tags/tag377.xml"/><Relationship Id="rId6" Type="http://schemas.openxmlformats.org/officeDocument/2006/relationships/tags" Target="../tags/tag382.xml"/><Relationship Id="rId11" Type="http://schemas.openxmlformats.org/officeDocument/2006/relationships/tags" Target="../tags/tag387.xml"/><Relationship Id="rId24" Type="http://schemas.openxmlformats.org/officeDocument/2006/relationships/tags" Target="../tags/tag400.xml"/><Relationship Id="rId32" Type="http://schemas.openxmlformats.org/officeDocument/2006/relationships/tags" Target="../tags/tag408.xml"/><Relationship Id="rId5" Type="http://schemas.openxmlformats.org/officeDocument/2006/relationships/tags" Target="../tags/tag381.xml"/><Relationship Id="rId15" Type="http://schemas.openxmlformats.org/officeDocument/2006/relationships/tags" Target="../tags/tag391.xml"/><Relationship Id="rId23" Type="http://schemas.openxmlformats.org/officeDocument/2006/relationships/tags" Target="../tags/tag399.xml"/><Relationship Id="rId28" Type="http://schemas.openxmlformats.org/officeDocument/2006/relationships/tags" Target="../tags/tag404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386.xml"/><Relationship Id="rId19" Type="http://schemas.openxmlformats.org/officeDocument/2006/relationships/tags" Target="../tags/tag395.xml"/><Relationship Id="rId31" Type="http://schemas.openxmlformats.org/officeDocument/2006/relationships/tags" Target="../tags/tag407.xml"/><Relationship Id="rId4" Type="http://schemas.openxmlformats.org/officeDocument/2006/relationships/tags" Target="../tags/tag380.xml"/><Relationship Id="rId9" Type="http://schemas.openxmlformats.org/officeDocument/2006/relationships/tags" Target="../tags/tag385.xml"/><Relationship Id="rId14" Type="http://schemas.openxmlformats.org/officeDocument/2006/relationships/tags" Target="../tags/tag390.xml"/><Relationship Id="rId22" Type="http://schemas.openxmlformats.org/officeDocument/2006/relationships/tags" Target="../tags/tag398.xml"/><Relationship Id="rId27" Type="http://schemas.openxmlformats.org/officeDocument/2006/relationships/tags" Target="../tags/tag403.xml"/><Relationship Id="rId30" Type="http://schemas.openxmlformats.org/officeDocument/2006/relationships/tags" Target="../tags/tag406.xml"/><Relationship Id="rId35" Type="http://schemas.openxmlformats.org/officeDocument/2006/relationships/tags" Target="../tags/tag411.xml"/><Relationship Id="rId8" Type="http://schemas.openxmlformats.org/officeDocument/2006/relationships/tags" Target="../tags/tag38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tags" Target="../tags/tag424.xml"/><Relationship Id="rId18" Type="http://schemas.openxmlformats.org/officeDocument/2006/relationships/tags" Target="../tags/tag429.xml"/><Relationship Id="rId26" Type="http://schemas.openxmlformats.org/officeDocument/2006/relationships/tags" Target="../tags/tag437.xml"/><Relationship Id="rId39" Type="http://schemas.openxmlformats.org/officeDocument/2006/relationships/tags" Target="../tags/tag450.xml"/><Relationship Id="rId21" Type="http://schemas.openxmlformats.org/officeDocument/2006/relationships/tags" Target="../tags/tag432.xml"/><Relationship Id="rId34" Type="http://schemas.openxmlformats.org/officeDocument/2006/relationships/tags" Target="../tags/tag445.xml"/><Relationship Id="rId42" Type="http://schemas.openxmlformats.org/officeDocument/2006/relationships/tags" Target="../tags/tag453.xml"/><Relationship Id="rId47" Type="http://schemas.openxmlformats.org/officeDocument/2006/relationships/tags" Target="../tags/tag458.xml"/><Relationship Id="rId50" Type="http://schemas.openxmlformats.org/officeDocument/2006/relationships/tags" Target="../tags/tag461.xml"/><Relationship Id="rId7" Type="http://schemas.openxmlformats.org/officeDocument/2006/relationships/tags" Target="../tags/tag418.xml"/><Relationship Id="rId2" Type="http://schemas.openxmlformats.org/officeDocument/2006/relationships/tags" Target="../tags/tag413.xml"/><Relationship Id="rId16" Type="http://schemas.openxmlformats.org/officeDocument/2006/relationships/tags" Target="../tags/tag427.xml"/><Relationship Id="rId29" Type="http://schemas.openxmlformats.org/officeDocument/2006/relationships/tags" Target="../tags/tag440.xml"/><Relationship Id="rId11" Type="http://schemas.openxmlformats.org/officeDocument/2006/relationships/tags" Target="../tags/tag422.xml"/><Relationship Id="rId24" Type="http://schemas.openxmlformats.org/officeDocument/2006/relationships/tags" Target="../tags/tag435.xml"/><Relationship Id="rId32" Type="http://schemas.openxmlformats.org/officeDocument/2006/relationships/tags" Target="../tags/tag443.xml"/><Relationship Id="rId37" Type="http://schemas.openxmlformats.org/officeDocument/2006/relationships/tags" Target="../tags/tag448.xml"/><Relationship Id="rId40" Type="http://schemas.openxmlformats.org/officeDocument/2006/relationships/tags" Target="../tags/tag451.xml"/><Relationship Id="rId45" Type="http://schemas.openxmlformats.org/officeDocument/2006/relationships/tags" Target="../tags/tag456.xml"/><Relationship Id="rId5" Type="http://schemas.openxmlformats.org/officeDocument/2006/relationships/tags" Target="../tags/tag416.xml"/><Relationship Id="rId15" Type="http://schemas.openxmlformats.org/officeDocument/2006/relationships/tags" Target="../tags/tag426.xml"/><Relationship Id="rId23" Type="http://schemas.openxmlformats.org/officeDocument/2006/relationships/tags" Target="../tags/tag434.xml"/><Relationship Id="rId28" Type="http://schemas.openxmlformats.org/officeDocument/2006/relationships/tags" Target="../tags/tag439.xml"/><Relationship Id="rId36" Type="http://schemas.openxmlformats.org/officeDocument/2006/relationships/tags" Target="../tags/tag447.xml"/><Relationship Id="rId49" Type="http://schemas.openxmlformats.org/officeDocument/2006/relationships/tags" Target="../tags/tag460.xml"/><Relationship Id="rId10" Type="http://schemas.openxmlformats.org/officeDocument/2006/relationships/tags" Target="../tags/tag421.xml"/><Relationship Id="rId19" Type="http://schemas.openxmlformats.org/officeDocument/2006/relationships/tags" Target="../tags/tag430.xml"/><Relationship Id="rId31" Type="http://schemas.openxmlformats.org/officeDocument/2006/relationships/tags" Target="../tags/tag442.xml"/><Relationship Id="rId44" Type="http://schemas.openxmlformats.org/officeDocument/2006/relationships/tags" Target="../tags/tag455.xml"/><Relationship Id="rId4" Type="http://schemas.openxmlformats.org/officeDocument/2006/relationships/tags" Target="../tags/tag415.xml"/><Relationship Id="rId9" Type="http://schemas.openxmlformats.org/officeDocument/2006/relationships/tags" Target="../tags/tag420.xml"/><Relationship Id="rId14" Type="http://schemas.openxmlformats.org/officeDocument/2006/relationships/tags" Target="../tags/tag425.xml"/><Relationship Id="rId22" Type="http://schemas.openxmlformats.org/officeDocument/2006/relationships/tags" Target="../tags/tag433.xml"/><Relationship Id="rId27" Type="http://schemas.openxmlformats.org/officeDocument/2006/relationships/tags" Target="../tags/tag438.xml"/><Relationship Id="rId30" Type="http://schemas.openxmlformats.org/officeDocument/2006/relationships/tags" Target="../tags/tag441.xml"/><Relationship Id="rId35" Type="http://schemas.openxmlformats.org/officeDocument/2006/relationships/tags" Target="../tags/tag446.xml"/><Relationship Id="rId43" Type="http://schemas.openxmlformats.org/officeDocument/2006/relationships/tags" Target="../tags/tag454.xml"/><Relationship Id="rId48" Type="http://schemas.openxmlformats.org/officeDocument/2006/relationships/tags" Target="../tags/tag459.xml"/><Relationship Id="rId8" Type="http://schemas.openxmlformats.org/officeDocument/2006/relationships/tags" Target="../tags/tag419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414.xml"/><Relationship Id="rId12" Type="http://schemas.openxmlformats.org/officeDocument/2006/relationships/tags" Target="../tags/tag423.xml"/><Relationship Id="rId17" Type="http://schemas.openxmlformats.org/officeDocument/2006/relationships/tags" Target="../tags/tag428.xml"/><Relationship Id="rId25" Type="http://schemas.openxmlformats.org/officeDocument/2006/relationships/tags" Target="../tags/tag436.xml"/><Relationship Id="rId33" Type="http://schemas.openxmlformats.org/officeDocument/2006/relationships/tags" Target="../tags/tag444.xml"/><Relationship Id="rId38" Type="http://schemas.openxmlformats.org/officeDocument/2006/relationships/tags" Target="../tags/tag449.xml"/><Relationship Id="rId46" Type="http://schemas.openxmlformats.org/officeDocument/2006/relationships/tags" Target="../tags/tag457.xml"/><Relationship Id="rId20" Type="http://schemas.openxmlformats.org/officeDocument/2006/relationships/tags" Target="../tags/tag431.xml"/><Relationship Id="rId41" Type="http://schemas.openxmlformats.org/officeDocument/2006/relationships/tags" Target="../tags/tag452.xml"/><Relationship Id="rId1" Type="http://schemas.openxmlformats.org/officeDocument/2006/relationships/tags" Target="../tags/tag412.xml"/><Relationship Id="rId6" Type="http://schemas.openxmlformats.org/officeDocument/2006/relationships/tags" Target="../tags/tag41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469.xml"/><Relationship Id="rId13" Type="http://schemas.openxmlformats.org/officeDocument/2006/relationships/tags" Target="../tags/tag474.xml"/><Relationship Id="rId18" Type="http://schemas.openxmlformats.org/officeDocument/2006/relationships/tags" Target="../tags/tag479.xml"/><Relationship Id="rId3" Type="http://schemas.openxmlformats.org/officeDocument/2006/relationships/tags" Target="../tags/tag464.xml"/><Relationship Id="rId21" Type="http://schemas.openxmlformats.org/officeDocument/2006/relationships/tags" Target="../tags/tag482.xml"/><Relationship Id="rId7" Type="http://schemas.openxmlformats.org/officeDocument/2006/relationships/tags" Target="../tags/tag468.xml"/><Relationship Id="rId12" Type="http://schemas.openxmlformats.org/officeDocument/2006/relationships/tags" Target="../tags/tag473.xml"/><Relationship Id="rId17" Type="http://schemas.openxmlformats.org/officeDocument/2006/relationships/tags" Target="../tags/tag478.xml"/><Relationship Id="rId2" Type="http://schemas.openxmlformats.org/officeDocument/2006/relationships/tags" Target="../tags/tag463.xml"/><Relationship Id="rId16" Type="http://schemas.openxmlformats.org/officeDocument/2006/relationships/tags" Target="../tags/tag477.xml"/><Relationship Id="rId20" Type="http://schemas.openxmlformats.org/officeDocument/2006/relationships/tags" Target="../tags/tag481.xml"/><Relationship Id="rId1" Type="http://schemas.openxmlformats.org/officeDocument/2006/relationships/tags" Target="../tags/tag462.xml"/><Relationship Id="rId6" Type="http://schemas.openxmlformats.org/officeDocument/2006/relationships/tags" Target="../tags/tag467.xml"/><Relationship Id="rId11" Type="http://schemas.openxmlformats.org/officeDocument/2006/relationships/tags" Target="../tags/tag472.xml"/><Relationship Id="rId5" Type="http://schemas.openxmlformats.org/officeDocument/2006/relationships/tags" Target="../tags/tag466.xml"/><Relationship Id="rId15" Type="http://schemas.openxmlformats.org/officeDocument/2006/relationships/tags" Target="../tags/tag476.xml"/><Relationship Id="rId10" Type="http://schemas.openxmlformats.org/officeDocument/2006/relationships/tags" Target="../tags/tag471.xml"/><Relationship Id="rId19" Type="http://schemas.openxmlformats.org/officeDocument/2006/relationships/tags" Target="../tags/tag480.xml"/><Relationship Id="rId4" Type="http://schemas.openxmlformats.org/officeDocument/2006/relationships/tags" Target="../tags/tag465.xml"/><Relationship Id="rId9" Type="http://schemas.openxmlformats.org/officeDocument/2006/relationships/tags" Target="../tags/tag470.xml"/><Relationship Id="rId14" Type="http://schemas.openxmlformats.org/officeDocument/2006/relationships/tags" Target="../tags/tag475.xml"/><Relationship Id="rId22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4.xml"/><Relationship Id="rId1" Type="http://schemas.openxmlformats.org/officeDocument/2006/relationships/tags" Target="../tags/tag48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492.xml"/><Relationship Id="rId3" Type="http://schemas.openxmlformats.org/officeDocument/2006/relationships/tags" Target="../tags/tag487.xml"/><Relationship Id="rId7" Type="http://schemas.openxmlformats.org/officeDocument/2006/relationships/tags" Target="../tags/tag491.xml"/><Relationship Id="rId2" Type="http://schemas.openxmlformats.org/officeDocument/2006/relationships/tags" Target="../tags/tag486.xml"/><Relationship Id="rId1" Type="http://schemas.openxmlformats.org/officeDocument/2006/relationships/tags" Target="../tags/tag485.xml"/><Relationship Id="rId6" Type="http://schemas.openxmlformats.org/officeDocument/2006/relationships/tags" Target="../tags/tag49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489.xml"/><Relationship Id="rId10" Type="http://schemas.openxmlformats.org/officeDocument/2006/relationships/tags" Target="../tags/tag494.xml"/><Relationship Id="rId4" Type="http://schemas.openxmlformats.org/officeDocument/2006/relationships/tags" Target="../tags/tag488.xml"/><Relationship Id="rId9" Type="http://schemas.openxmlformats.org/officeDocument/2006/relationships/tags" Target="../tags/tag49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502.xml"/><Relationship Id="rId3" Type="http://schemas.openxmlformats.org/officeDocument/2006/relationships/tags" Target="../tags/tag497.xml"/><Relationship Id="rId7" Type="http://schemas.openxmlformats.org/officeDocument/2006/relationships/tags" Target="../tags/tag501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496.xml"/><Relationship Id="rId1" Type="http://schemas.openxmlformats.org/officeDocument/2006/relationships/tags" Target="../tags/tag495.xml"/><Relationship Id="rId6" Type="http://schemas.openxmlformats.org/officeDocument/2006/relationships/tags" Target="../tags/tag500.xml"/><Relationship Id="rId11" Type="http://schemas.openxmlformats.org/officeDocument/2006/relationships/tags" Target="../tags/tag505.xml"/><Relationship Id="rId5" Type="http://schemas.openxmlformats.org/officeDocument/2006/relationships/tags" Target="../tags/tag499.xml"/><Relationship Id="rId10" Type="http://schemas.openxmlformats.org/officeDocument/2006/relationships/tags" Target="../tags/tag504.xml"/><Relationship Id="rId4" Type="http://schemas.openxmlformats.org/officeDocument/2006/relationships/tags" Target="../tags/tag498.xml"/><Relationship Id="rId9" Type="http://schemas.openxmlformats.org/officeDocument/2006/relationships/tags" Target="../tags/tag503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26" Type="http://schemas.openxmlformats.org/officeDocument/2006/relationships/tags" Target="../tags/tag32.xml"/><Relationship Id="rId3" Type="http://schemas.openxmlformats.org/officeDocument/2006/relationships/tags" Target="../tags/tag9.xml"/><Relationship Id="rId21" Type="http://schemas.openxmlformats.org/officeDocument/2006/relationships/tags" Target="../tags/tag27.xml"/><Relationship Id="rId34" Type="http://schemas.openxmlformats.org/officeDocument/2006/relationships/tags" Target="../tags/tag40.xml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5" Type="http://schemas.openxmlformats.org/officeDocument/2006/relationships/tags" Target="../tags/tag31.xml"/><Relationship Id="rId33" Type="http://schemas.openxmlformats.org/officeDocument/2006/relationships/tags" Target="../tags/tag39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0" Type="http://schemas.openxmlformats.org/officeDocument/2006/relationships/tags" Target="../tags/tag26.xml"/><Relationship Id="rId29" Type="http://schemas.openxmlformats.org/officeDocument/2006/relationships/tags" Target="../tags/tag35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24" Type="http://schemas.openxmlformats.org/officeDocument/2006/relationships/tags" Target="../tags/tag30.xml"/><Relationship Id="rId32" Type="http://schemas.openxmlformats.org/officeDocument/2006/relationships/tags" Target="../tags/tag38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23" Type="http://schemas.openxmlformats.org/officeDocument/2006/relationships/tags" Target="../tags/tag29.xml"/><Relationship Id="rId28" Type="http://schemas.openxmlformats.org/officeDocument/2006/relationships/tags" Target="../tags/tag34.xml"/><Relationship Id="rId36" Type="http://schemas.openxmlformats.org/officeDocument/2006/relationships/notesSlide" Target="../notesSlides/notesSlide3.xml"/><Relationship Id="rId10" Type="http://schemas.openxmlformats.org/officeDocument/2006/relationships/tags" Target="../tags/tag16.xml"/><Relationship Id="rId19" Type="http://schemas.openxmlformats.org/officeDocument/2006/relationships/tags" Target="../tags/tag25.xml"/><Relationship Id="rId31" Type="http://schemas.openxmlformats.org/officeDocument/2006/relationships/tags" Target="../tags/tag37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Relationship Id="rId22" Type="http://schemas.openxmlformats.org/officeDocument/2006/relationships/tags" Target="../tags/tag28.xml"/><Relationship Id="rId27" Type="http://schemas.openxmlformats.org/officeDocument/2006/relationships/tags" Target="../tags/tag33.xml"/><Relationship Id="rId30" Type="http://schemas.openxmlformats.org/officeDocument/2006/relationships/tags" Target="../tags/tag36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12" Type="http://schemas.openxmlformats.org/officeDocument/2006/relationships/notesSlide" Target="../notesSlides/notesSlide4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45.xml"/><Relationship Id="rId10" Type="http://schemas.openxmlformats.org/officeDocument/2006/relationships/tags" Target="../tags/tag50.xml"/><Relationship Id="rId4" Type="http://schemas.openxmlformats.org/officeDocument/2006/relationships/tags" Target="../tags/tag44.xml"/><Relationship Id="rId9" Type="http://schemas.openxmlformats.org/officeDocument/2006/relationships/tags" Target="../tags/tag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tags" Target="../tags/tag69.xml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20" Type="http://schemas.openxmlformats.org/officeDocument/2006/relationships/notesSlide" Target="../notesSlides/notesSlide5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10" Type="http://schemas.openxmlformats.org/officeDocument/2006/relationships/tags" Target="../tags/tag61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82.xml"/><Relationship Id="rId18" Type="http://schemas.openxmlformats.org/officeDocument/2006/relationships/tags" Target="../tags/tag87.xml"/><Relationship Id="rId26" Type="http://schemas.openxmlformats.org/officeDocument/2006/relationships/tags" Target="../tags/tag95.xml"/><Relationship Id="rId39" Type="http://schemas.openxmlformats.org/officeDocument/2006/relationships/tags" Target="../tags/tag108.xml"/><Relationship Id="rId21" Type="http://schemas.openxmlformats.org/officeDocument/2006/relationships/tags" Target="../tags/tag90.xml"/><Relationship Id="rId34" Type="http://schemas.openxmlformats.org/officeDocument/2006/relationships/tags" Target="../tags/tag103.xml"/><Relationship Id="rId42" Type="http://schemas.openxmlformats.org/officeDocument/2006/relationships/tags" Target="../tags/tag111.xml"/><Relationship Id="rId47" Type="http://schemas.openxmlformats.org/officeDocument/2006/relationships/notesSlide" Target="../notesSlides/notesSlide6.xml"/><Relationship Id="rId7" Type="http://schemas.openxmlformats.org/officeDocument/2006/relationships/tags" Target="../tags/tag76.xml"/><Relationship Id="rId2" Type="http://schemas.openxmlformats.org/officeDocument/2006/relationships/tags" Target="../tags/tag71.xml"/><Relationship Id="rId16" Type="http://schemas.openxmlformats.org/officeDocument/2006/relationships/tags" Target="../tags/tag85.xml"/><Relationship Id="rId29" Type="http://schemas.openxmlformats.org/officeDocument/2006/relationships/tags" Target="../tags/tag98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tags" Target="../tags/tag80.xml"/><Relationship Id="rId24" Type="http://schemas.openxmlformats.org/officeDocument/2006/relationships/tags" Target="../tags/tag93.xml"/><Relationship Id="rId32" Type="http://schemas.openxmlformats.org/officeDocument/2006/relationships/tags" Target="../tags/tag101.xml"/><Relationship Id="rId37" Type="http://schemas.openxmlformats.org/officeDocument/2006/relationships/tags" Target="../tags/tag106.xml"/><Relationship Id="rId40" Type="http://schemas.openxmlformats.org/officeDocument/2006/relationships/tags" Target="../tags/tag109.xml"/><Relationship Id="rId45" Type="http://schemas.openxmlformats.org/officeDocument/2006/relationships/tags" Target="../tags/tag114.xml"/><Relationship Id="rId5" Type="http://schemas.openxmlformats.org/officeDocument/2006/relationships/tags" Target="../tags/tag74.xml"/><Relationship Id="rId15" Type="http://schemas.openxmlformats.org/officeDocument/2006/relationships/tags" Target="../tags/tag84.xml"/><Relationship Id="rId23" Type="http://schemas.openxmlformats.org/officeDocument/2006/relationships/tags" Target="../tags/tag92.xml"/><Relationship Id="rId28" Type="http://schemas.openxmlformats.org/officeDocument/2006/relationships/tags" Target="../tags/tag97.xml"/><Relationship Id="rId36" Type="http://schemas.openxmlformats.org/officeDocument/2006/relationships/tags" Target="../tags/tag105.xml"/><Relationship Id="rId10" Type="http://schemas.openxmlformats.org/officeDocument/2006/relationships/tags" Target="../tags/tag79.xml"/><Relationship Id="rId19" Type="http://schemas.openxmlformats.org/officeDocument/2006/relationships/tags" Target="../tags/tag88.xml"/><Relationship Id="rId31" Type="http://schemas.openxmlformats.org/officeDocument/2006/relationships/tags" Target="../tags/tag100.xml"/><Relationship Id="rId44" Type="http://schemas.openxmlformats.org/officeDocument/2006/relationships/tags" Target="../tags/tag113.xml"/><Relationship Id="rId4" Type="http://schemas.openxmlformats.org/officeDocument/2006/relationships/tags" Target="../tags/tag73.xml"/><Relationship Id="rId9" Type="http://schemas.openxmlformats.org/officeDocument/2006/relationships/tags" Target="../tags/tag78.xml"/><Relationship Id="rId14" Type="http://schemas.openxmlformats.org/officeDocument/2006/relationships/tags" Target="../tags/tag83.xml"/><Relationship Id="rId22" Type="http://schemas.openxmlformats.org/officeDocument/2006/relationships/tags" Target="../tags/tag91.xml"/><Relationship Id="rId27" Type="http://schemas.openxmlformats.org/officeDocument/2006/relationships/tags" Target="../tags/tag96.xml"/><Relationship Id="rId30" Type="http://schemas.openxmlformats.org/officeDocument/2006/relationships/tags" Target="../tags/tag99.xml"/><Relationship Id="rId35" Type="http://schemas.openxmlformats.org/officeDocument/2006/relationships/tags" Target="../tags/tag104.xml"/><Relationship Id="rId43" Type="http://schemas.openxmlformats.org/officeDocument/2006/relationships/tags" Target="../tags/tag112.xml"/><Relationship Id="rId8" Type="http://schemas.openxmlformats.org/officeDocument/2006/relationships/tags" Target="../tags/tag77.xml"/><Relationship Id="rId3" Type="http://schemas.openxmlformats.org/officeDocument/2006/relationships/tags" Target="../tags/tag72.xml"/><Relationship Id="rId12" Type="http://schemas.openxmlformats.org/officeDocument/2006/relationships/tags" Target="../tags/tag81.xml"/><Relationship Id="rId17" Type="http://schemas.openxmlformats.org/officeDocument/2006/relationships/tags" Target="../tags/tag86.xml"/><Relationship Id="rId25" Type="http://schemas.openxmlformats.org/officeDocument/2006/relationships/tags" Target="../tags/tag94.xml"/><Relationship Id="rId33" Type="http://schemas.openxmlformats.org/officeDocument/2006/relationships/tags" Target="../tags/tag102.xml"/><Relationship Id="rId38" Type="http://schemas.openxmlformats.org/officeDocument/2006/relationships/tags" Target="../tags/tag107.xml"/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89.xml"/><Relationship Id="rId41" Type="http://schemas.openxmlformats.org/officeDocument/2006/relationships/tags" Target="../tags/tag1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</a:t>
            </a:r>
            <a:br>
              <a:rPr lang="en-US" altLang="en-US" dirty="0"/>
            </a:br>
            <a:r>
              <a:rPr lang="en-US" alt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Autumn 2023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Lecture 12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Shortest Paths Algorithm and Minimum Spanning Trees</a:t>
            </a:r>
          </a:p>
        </p:txBody>
      </p:sp>
      <p:pic>
        <p:nvPicPr>
          <p:cNvPr id="4" name="Picture 4" descr="EWDwww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676400" cy="2235200"/>
          </a:xfrm>
          <a:prstGeom prst="rect">
            <a:avLst/>
          </a:prstGeom>
          <a:noFill/>
        </p:spPr>
      </p:pic>
      <p:pic>
        <p:nvPicPr>
          <p:cNvPr id="1026" name="Picture 2" descr="Kruskal, Joseph | SAGE Publications Inc">
            <a:extLst>
              <a:ext uri="{FF2B5EF4-FFF2-40B4-BE49-F238E27FC236}">
                <a16:creationId xmlns:a16="http://schemas.microsoft.com/office/drawing/2014/main" id="{F3AFF812-A7D6-48FA-B9C3-07E58F481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223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/>
              <a:t>How do you adapt Dijkstra’s algorithm  to handle bottleneck distances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the correctness proof still apply?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44196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Dijkstra’s Algorithm</a:t>
            </a:r>
            <a:br>
              <a:rPr lang="en-US" altLang="en-US" sz="4000"/>
            </a:br>
            <a:r>
              <a:rPr lang="en-US" altLang="en-US" sz="4000"/>
              <a:t>for Bottleneck Shortest Paths</a:t>
            </a:r>
          </a:p>
        </p:txBody>
      </p:sp>
      <p:sp>
        <p:nvSpPr>
          <p:cNvPr id="7172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 };    d[s] = negative infinity;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max(d[v], c(v, w)))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71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71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71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338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71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5257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717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49530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71600" y="5410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667000" y="45720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667000" y="4953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743200" y="54864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58674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8862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810000" y="5562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720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188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482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189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4038600" y="4953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038600" y="4495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800600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962400" y="6096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194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71800" y="5334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195" name="Text Box 2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6002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196" name="Text Box 3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724400" y="5257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197" name="Text Box 3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8100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198" name="Text Box 3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676400" y="5562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199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114800" y="5791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200" name="Text Box 3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00400" y="4876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201" name="Text Box 3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14800" y="4267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202" name="Text Box 3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971800" y="4419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203" name="Text Box 3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971800" y="6019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204" name="Text Box 3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10800000" flipV="1">
            <a:off x="3581400" y="5638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Minimum Spanning Tree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Introduce Problem</a:t>
            </a:r>
          </a:p>
          <a:p>
            <a:pPr eaLnBrk="1" hangingPunct="1"/>
            <a:r>
              <a:rPr lang="en-US" altLang="en-US"/>
              <a:t>Demonstrate three different greedy algorithms</a:t>
            </a:r>
          </a:p>
          <a:p>
            <a:pPr eaLnBrk="1" hangingPunct="1"/>
            <a:r>
              <a:rPr lang="en-US" altLang="en-US"/>
              <a:t>Provide proofs that the algorithms work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Minimum Spanning Tree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G=(V,E) is an UNDIRECTED graph</a:t>
            </a:r>
          </a:p>
          <a:p>
            <a:r>
              <a:rPr lang="en-US" dirty="0"/>
              <a:t>Weights associated with the edges</a:t>
            </a:r>
          </a:p>
          <a:p>
            <a:r>
              <a:rPr lang="en-US" dirty="0"/>
              <a:t>Find a spanning tree of minimum weight</a:t>
            </a:r>
          </a:p>
          <a:p>
            <a:pPr lvl="1"/>
            <a:r>
              <a:rPr lang="en-US" dirty="0"/>
              <a:t>If not connected,  complain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25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" name="Line 20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105400" y="3733800"/>
            <a:ext cx="1295400" cy="75641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5232400" y="4504502"/>
            <a:ext cx="1168400" cy="3722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Line 3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133599" y="4967287"/>
            <a:ext cx="1581151" cy="8397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3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667001" y="2713039"/>
            <a:ext cx="441324" cy="108267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3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2133599" y="2667000"/>
            <a:ext cx="506322" cy="2286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3143250" y="2728913"/>
            <a:ext cx="1181100" cy="104139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3952873" y="2743200"/>
            <a:ext cx="396876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3968750" y="3697287"/>
            <a:ext cx="965200" cy="950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9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Minimum Spanning Tree</a:t>
            </a:r>
          </a:p>
        </p:txBody>
      </p:sp>
      <p:sp>
        <p:nvSpPr>
          <p:cNvPr id="9219" name="Oval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91000" y="2590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10000" y="4495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8006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971800" y="3657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943600" y="3200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224" name="Oval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248400" y="4343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9225" name="Oval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029200" y="4724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9227" name="Line 1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495800" y="2743200"/>
            <a:ext cx="144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4958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00400" y="3962400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114800" y="4724400"/>
            <a:ext cx="914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29200" y="3810000"/>
            <a:ext cx="152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105400" y="3352800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1722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Text Box 2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3369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9239" name="Text Box 2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004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0" name="Text Box 2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100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9241" name="Text Box 2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029200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42" name="Text Box 2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4102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43" name="Text Box 27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248400" y="365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21</a:t>
            </a:r>
          </a:p>
        </p:txBody>
      </p:sp>
      <p:sp>
        <p:nvSpPr>
          <p:cNvPr id="9244" name="Text Box 28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608727" y="3816083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15</a:t>
            </a:r>
          </a:p>
        </p:txBody>
      </p:sp>
      <p:sp>
        <p:nvSpPr>
          <p:cNvPr id="9245" name="Text Box 29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8006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46" name="Text Box 30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267200" y="3810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9247" name="Text Box 31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648200" y="2971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9248" name="Oval 32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2514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9249" name="Oval 3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4800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50" name="Oval 3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54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2209800" y="39624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3810000" y="48006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886200" y="5029200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260725" y="23225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9259" name="Text Box 43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9812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9260" name="Text Box 4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667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61" name="Text Box 45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44196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9262" name="Text Box 46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505200" y="4953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9263" name="Text Box 47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495800" y="5334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9264" name="Text Box 4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715000" y="4724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9265" name="Text Box 49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438400" y="4114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9266" name="Text Box 50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5908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51" name="Line 35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819400" y="2667000"/>
            <a:ext cx="14478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Greedy Algorithms for Minimum Spanning Tree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Extend a tree by including the cheapest out going edge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Add the cheapest edge that joins disjoint components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Delete the most expensive edge that does not disconnect the graph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10244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5105400" y="2819400"/>
            <a:ext cx="990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81600" y="41148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096000" y="2895600"/>
            <a:ext cx="609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2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6096000" y="2819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924800" y="2819400"/>
            <a:ext cx="152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3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172200" y="2819400"/>
            <a:ext cx="17526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3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705600" y="44196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Text Box 3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0252" name="Text Box 3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9248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0253" name="Text Box 3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866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0254" name="Text Box 3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38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0255" name="Text Box 3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57800" y="32448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0256" name="Text Box 3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96000" y="3733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0257" name="Text Box 4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0258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3962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0259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0260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0261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772400" y="4267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0262" name="Oval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Greedy Algorithm 1</a:t>
            </a:r>
            <a:br>
              <a:rPr lang="en-US" altLang="en-US" sz="4000"/>
            </a:br>
            <a:r>
              <a:rPr lang="en-US" altLang="en-US" sz="4000"/>
              <a:t>Prim’s 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Extend a tree by including the cheapest out going edge</a:t>
            </a:r>
          </a:p>
        </p:txBody>
      </p:sp>
      <p:sp>
        <p:nvSpPr>
          <p:cNvPr id="11268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11290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1300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1304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11305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1306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1307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1308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1309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1310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1311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312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1313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1314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1315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1316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572000"/>
            <a:ext cx="23622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Construct the MST with Prim’s algorithm starting from vertex 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Label the edges in order of insertion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Greedy Algorithm 2</a:t>
            </a:r>
            <a:br>
              <a:rPr lang="en-US" altLang="en-US" sz="4000"/>
            </a:br>
            <a:r>
              <a:rPr lang="en-US" altLang="en-US" sz="4000"/>
              <a:t>Kruskal’s Algorithm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 the cheapest edge that joins disjoint components</a:t>
            </a:r>
          </a:p>
        </p:txBody>
      </p:sp>
      <p:sp>
        <p:nvSpPr>
          <p:cNvPr id="12292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1231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12327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2330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2331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2332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2333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2334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2335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233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233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2338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2339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2340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876800"/>
            <a:ext cx="23622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Construct the MST with Kruskal’s algorithm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Label the edges in order of insertion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Greedy Algorithm 3</a:t>
            </a:r>
            <a:br>
              <a:rPr lang="en-US" altLang="en-US" sz="4000"/>
            </a:br>
            <a:r>
              <a:rPr lang="en-US" altLang="en-US" sz="4000"/>
              <a:t>Reverse-Delete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Delete the most expensive edge that does not disconnect the graph</a:t>
            </a:r>
          </a:p>
        </p:txBody>
      </p:sp>
      <p:sp>
        <p:nvSpPr>
          <p:cNvPr id="1331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1333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3347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13350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3354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3355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3356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3357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3358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3359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3360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3361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3362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3363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3364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876800"/>
            <a:ext cx="23622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Construct the MST with the reverse-delete algorithm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Label the edges in order of removal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44196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Dijkstra’s Algorithm</a:t>
            </a:r>
            <a:br>
              <a:rPr lang="en-US" altLang="en-US" sz="4000"/>
            </a:br>
            <a:r>
              <a:rPr lang="en-US" altLang="en-US" sz="4000"/>
              <a:t>for Minimum Spanning Trees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 };    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c(v, w))</a:t>
            </a:r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94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194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338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94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5257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946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49530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71600" y="5410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667000" y="45720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667000" y="4953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743200" y="54864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58674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8862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810000" y="5562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720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9476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482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9477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4038600" y="4953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038600" y="4495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800600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962400" y="6096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71800" y="5334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6002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724400" y="5257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8100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676400" y="5562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114800" y="5791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00400" y="4876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14800" y="4267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971800" y="4419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971800" y="6019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10800000" flipV="1">
            <a:off x="3581400" y="5638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Announcements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Reading</a:t>
            </a:r>
          </a:p>
          <a:p>
            <a:pPr lvl="1" eaLnBrk="1" hangingPunct="1"/>
            <a:r>
              <a:rPr lang="en-US" altLang="en-US" dirty="0"/>
              <a:t>4.4, 4.5, 4.7</a:t>
            </a:r>
          </a:p>
          <a:p>
            <a:r>
              <a:rPr lang="en-US" altLang="en-US" dirty="0"/>
              <a:t>Midterm</a:t>
            </a:r>
          </a:p>
          <a:p>
            <a:pPr lvl="1"/>
            <a:r>
              <a:rPr lang="en-US" altLang="en-US" dirty="0" smtClean="0"/>
              <a:t>Monday</a:t>
            </a:r>
            <a:r>
              <a:rPr lang="en-US" altLang="en-US" smtClean="0"/>
              <a:t>,  October 30</a:t>
            </a:r>
            <a:endParaRPr lang="en-US" altLang="en-US" dirty="0"/>
          </a:p>
          <a:p>
            <a:pPr lvl="1"/>
            <a:r>
              <a:rPr lang="en-US" altLang="en-US" dirty="0"/>
              <a:t>In class,  closed book</a:t>
            </a:r>
          </a:p>
          <a:p>
            <a:pPr lvl="1" eaLnBrk="1" hangingPunct="1"/>
            <a:r>
              <a:rPr lang="en-US" altLang="en-US" dirty="0"/>
              <a:t>Material through 4.7</a:t>
            </a:r>
          </a:p>
          <a:p>
            <a:pPr lvl="1" eaLnBrk="1" hangingPunct="1"/>
            <a:r>
              <a:rPr lang="en-US" altLang="en-US" dirty="0"/>
              <a:t>Old midterm questions available</a:t>
            </a:r>
          </a:p>
          <a:p>
            <a:pPr lvl="2"/>
            <a:r>
              <a:rPr lang="en-US" altLang="en-US" dirty="0"/>
              <a:t>Note – some listed questions are out of scope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Minimum Spanning Tree</a:t>
            </a:r>
          </a:p>
        </p:txBody>
      </p:sp>
      <p:sp>
        <p:nvSpPr>
          <p:cNvPr id="20483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1000" y="2590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048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495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048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048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3657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2048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43600" y="3200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048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48400" y="4343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048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724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049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2004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495800" y="2743200"/>
            <a:ext cx="144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4958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1148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200400" y="3962400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38862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114800" y="4724400"/>
            <a:ext cx="914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9200" y="3810000"/>
            <a:ext cx="152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105400" y="3352800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1722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05400" y="3733800"/>
            <a:ext cx="1143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10200" y="4648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3369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2004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8100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29200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102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65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388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8006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267200" y="3810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648200" y="2971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20512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514600" y="2514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20513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981200" y="4800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20514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20515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819400" y="2667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743200" y="2819400"/>
            <a:ext cx="3048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2133600" y="2819400"/>
            <a:ext cx="381000" cy="198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2209800" y="39624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9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209800" y="5105400"/>
            <a:ext cx="14478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810000" y="48006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1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3886200" y="5029200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260725" y="23225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20523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9812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667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4196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20526" name="Text Box 46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505200" y="4953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20527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495800" y="5334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20528" name="Text Box 48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715000" y="4724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438400" y="4114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5908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20531" name="Text Box 51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300788" y="1547813"/>
            <a:ext cx="26876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Undirected Graph G=(V,E) with edge weights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Greedy Algorithms for Minimum Spanning Tree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[Prim]</a:t>
            </a:r>
            <a:r>
              <a:rPr lang="en-US" altLang="en-US" sz="2400"/>
              <a:t> Extend a tree by including the cheapest out going edge</a:t>
            </a:r>
          </a:p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[Kruskal]</a:t>
            </a:r>
            <a:r>
              <a:rPr lang="en-US" altLang="en-US" sz="2400"/>
              <a:t> Add the cheapest edge that joins disjoint components</a:t>
            </a:r>
          </a:p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[ReverseDelete]</a:t>
            </a:r>
            <a:r>
              <a:rPr lang="en-US" altLang="en-US" sz="2400"/>
              <a:t> Delete the most expensive edge that does not disconnect the graph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</p:txBody>
      </p:sp>
      <p:sp>
        <p:nvSpPr>
          <p:cNvPr id="21508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5105400" y="2819400"/>
            <a:ext cx="990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81600" y="41148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096000" y="2895600"/>
            <a:ext cx="609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2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6096000" y="2819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924800" y="2819400"/>
            <a:ext cx="152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3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172200" y="2819400"/>
            <a:ext cx="17526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3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705600" y="44196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3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1516" name="Text Box 3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9248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21517" name="Text Box 3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866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21518" name="Text Box 3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38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21519" name="Text Box 3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57800" y="32448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21520" name="Text Box 3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96000" y="3733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21521" name="Text Box 4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21522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3962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1523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1524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1525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772400" y="4267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1526" name="Oval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Why do the greedy algorithms work?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/>
              <a:t>For simplicity, assume all edge costs are distinct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Edge inclusion lemma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/>
              <a:t>Let S be a subset of V, and suppose e = (u, v) is the minimum cost edge of E, with u in S and v in V-S</a:t>
            </a:r>
          </a:p>
          <a:p>
            <a:pPr eaLnBrk="1" hangingPunct="1"/>
            <a:r>
              <a:rPr lang="en-US" altLang="en-US"/>
              <a:t>e is in every minimum spanning tree of G</a:t>
            </a:r>
          </a:p>
          <a:p>
            <a:pPr lvl="1" eaLnBrk="1" hangingPunct="1"/>
            <a:r>
              <a:rPr lang="en-US" altLang="en-US"/>
              <a:t>Or equivalently, if e is not in T, then T is not a minimum spanning tree</a:t>
            </a:r>
          </a:p>
        </p:txBody>
      </p:sp>
      <p:sp>
        <p:nvSpPr>
          <p:cNvPr id="2355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5181600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51054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60960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355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60960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10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3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38600" y="5791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343400" y="5715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Proof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Suppose T is a spanning tree that does not contain 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Add e to T, this creates a cycle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The cycle must have some edge e</a:t>
            </a:r>
            <a:r>
              <a:rPr lang="en-US" altLang="en-US" sz="2400" baseline="-25000"/>
              <a:t>1</a:t>
            </a:r>
            <a:r>
              <a:rPr lang="en-US" altLang="en-US" sz="2400"/>
              <a:t> = (u</a:t>
            </a:r>
            <a:r>
              <a:rPr lang="en-US" altLang="en-US" sz="2400" baseline="-25000"/>
              <a:t>1</a:t>
            </a:r>
            <a:r>
              <a:rPr lang="en-US" altLang="en-US" sz="2400"/>
              <a:t>, v</a:t>
            </a:r>
            <a:r>
              <a:rPr lang="en-US" altLang="en-US" sz="2400" baseline="-25000"/>
              <a:t>1</a:t>
            </a:r>
            <a:r>
              <a:rPr lang="en-US" altLang="en-US" sz="2400"/>
              <a:t>) with u</a:t>
            </a:r>
            <a:r>
              <a:rPr lang="en-US" altLang="en-US" sz="2400" baseline="-25000"/>
              <a:t>1</a:t>
            </a:r>
            <a:r>
              <a:rPr lang="en-US" altLang="en-US" sz="2400"/>
              <a:t> in S and v</a:t>
            </a:r>
            <a:r>
              <a:rPr lang="en-US" altLang="en-US" sz="2400" baseline="-25000"/>
              <a:t>1</a:t>
            </a:r>
            <a:r>
              <a:rPr lang="en-US" altLang="en-US" sz="2400"/>
              <a:t> in V-S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T</a:t>
            </a:r>
            <a:r>
              <a:rPr lang="en-US" altLang="en-US" sz="2400" baseline="-25000"/>
              <a:t>1</a:t>
            </a:r>
            <a:r>
              <a:rPr lang="en-US" altLang="en-US" sz="2400"/>
              <a:t> = T – {e</a:t>
            </a:r>
            <a:r>
              <a:rPr lang="en-US" altLang="en-US" sz="2400" baseline="-25000"/>
              <a:t>1</a:t>
            </a:r>
            <a:r>
              <a:rPr lang="en-US" altLang="en-US" sz="2400"/>
              <a:t>} + {e} is a spanning tree with lower cost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Hence, T is not a minimum spanning tree</a:t>
            </a:r>
          </a:p>
        </p:txBody>
      </p:sp>
      <p:sp>
        <p:nvSpPr>
          <p:cNvPr id="2458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200400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45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31242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114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41148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458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29000" y="4114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57600" y="4191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38600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2458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152400"/>
            <a:ext cx="3352800" cy="660400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e is the minimum cost edge between S and V-S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3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46482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Dijkstra’s Algorithm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 };    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d[v] + c(v, w))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541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38400" y="4953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6400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92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0" y="4572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92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0" y="5486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447800" y="51816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447800" y="56388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562600"/>
            <a:ext cx="2362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2743200" y="48006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743200" y="51816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819400" y="57150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819400" y="6096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962400" y="487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886200" y="57912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736725" y="49895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7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2860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38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124200" y="4572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39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9812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0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76600" y="601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41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95600" y="563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2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76600" y="5105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3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86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4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9624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5" name="Text Box 3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143000" y="5105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46" name="Text Box 3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3622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47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38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8" name="Text Box 3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1148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9" name="Text Box 3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038600" y="632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250" name="Text Box 3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038600" y="4419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251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0" y="0"/>
            <a:ext cx="533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</a:rPr>
              <a:t>Assume all edges have non-negative cost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Correctness Proof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905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/>
              <a:t>Elements in S have the correct label</a:t>
            </a:r>
          </a:p>
          <a:p>
            <a:pPr eaLnBrk="1" hangingPunct="1"/>
            <a:r>
              <a:rPr lang="en-US" altLang="en-US" dirty="0"/>
              <a:t>Induction:  when v is added to S, it has the correct distance label </a:t>
            </a:r>
          </a:p>
          <a:p>
            <a:pPr lvl="1"/>
            <a:r>
              <a:rPr lang="en-US" altLang="en-US" dirty="0" err="1"/>
              <a:t>Dist</a:t>
            </a:r>
            <a:r>
              <a:rPr lang="en-US" altLang="en-US" dirty="0"/>
              <a:t>(s, v) = d[v] when v added to S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1434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43000" y="3962400"/>
            <a:ext cx="2743200" cy="2209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5029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434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434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67200" y="548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434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4114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434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5334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434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124200" y="3886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429000" y="54864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A183FD-6609-4EF7-A789-FAF4D1D82F02}"/>
              </a:ext>
            </a:extLst>
          </p:cNvPr>
          <p:cNvSpPr txBox="1"/>
          <p:nvPr/>
        </p:nvSpPr>
        <p:spPr>
          <a:xfrm>
            <a:off x="1548825" y="412097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Dijkstra</a:t>
            </a:r>
            <a:r>
              <a:rPr lang="en-US" dirty="0"/>
              <a:t>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95458"/>
            <a:ext cx="8229600" cy="143070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Basic implementation requires Heap for tracking the distance values</a:t>
            </a:r>
          </a:p>
          <a:p>
            <a:r>
              <a:rPr lang="en-US" dirty="0"/>
              <a:t>Run time O(m log n)</a:t>
            </a:r>
          </a:p>
        </p:txBody>
      </p:sp>
      <p:sp>
        <p:nvSpPr>
          <p:cNvPr id="5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417638"/>
            <a:ext cx="8077200" cy="327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 };    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if (d[w] &gt; d[v] + c(v, w))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d[w] = d[v] + c(v, w)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pred[w] = 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90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Implementation for Dense Graphs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371600"/>
            <a:ext cx="8153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1 TO 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d[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:= Infinity;  visited[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:= FALSE;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d[s] := 0;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1 TO 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 := -1;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Infinity;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FOR j := 1 TO n 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Find v in V-S to minimize d[v]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IF visited[j] = FALSE AND d[j]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dMin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v := j;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d[j];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IF v = -1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RETURN;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visited[v] := TRUE;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FOR j := 1 TO n 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Update d values from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IF d[v]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[v, j] &lt; d[j]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d[j] := d[v]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[v, j];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[j] := v;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43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stuff for shortest 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Bellman-Ford Algorithm</a:t>
            </a:r>
          </a:p>
          <a:p>
            <a:pPr lvl="1"/>
            <a:r>
              <a:rPr lang="en-US" dirty="0"/>
              <a:t>O(nm) time</a:t>
            </a:r>
          </a:p>
          <a:p>
            <a:pPr lvl="1"/>
            <a:r>
              <a:rPr lang="en-US" dirty="0"/>
              <a:t>Handles negative cost edges</a:t>
            </a:r>
          </a:p>
          <a:p>
            <a:pPr lvl="2"/>
            <a:r>
              <a:rPr lang="en-US" dirty="0"/>
              <a:t>Identifies negative cost cycle if present</a:t>
            </a:r>
          </a:p>
          <a:p>
            <a:pPr lvl="1"/>
            <a:r>
              <a:rPr lang="en-US" dirty="0"/>
              <a:t>Dynamic programming algorithm</a:t>
            </a:r>
          </a:p>
          <a:p>
            <a:pPr lvl="1"/>
            <a:r>
              <a:rPr lang="en-US" dirty="0"/>
              <a:t>Very easy to implement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10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Bottleneck Shortest Path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eaLnBrk="1" hangingPunct="1"/>
            <a:r>
              <a:rPr lang="en-US" altLang="en-US" dirty="0"/>
              <a:t>Define the bottleneck distance for a path to be the maximum cost edge along the path</a:t>
            </a:r>
          </a:p>
        </p:txBody>
      </p:sp>
      <p:sp>
        <p:nvSpPr>
          <p:cNvPr id="1741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741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741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741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741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5146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6764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743200" y="56388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12925" y="491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4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6670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594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5</a:t>
            </a:r>
          </a:p>
        </p:txBody>
      </p:sp>
      <p:sp>
        <p:nvSpPr>
          <p:cNvPr id="1742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6670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2098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Compute the bottleneck shortest paths</a:t>
            </a:r>
          </a:p>
        </p:txBody>
      </p:sp>
      <p:sp>
        <p:nvSpPr>
          <p:cNvPr id="1843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843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843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843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843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844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844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844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844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58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8459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34290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18460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1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2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8463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64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886200" y="3657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18465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8466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67" name="Text Box 36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8" name="Text Box 37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8469" name="Text Box 38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8470" name="Text Box 39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71" name="Oval 4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400800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8472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198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8473" name="Oval 4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10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8474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8475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153400" y="3276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8476" name="Oval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458200" y="4419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8477" name="Oval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15200" y="5181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8478" name="Oval 4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96200" y="2286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10/22/2023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3576</TotalTime>
  <Words>1368</Words>
  <Application>Microsoft Office PowerPoint</Application>
  <PresentationFormat>On-screen Show (4:3)</PresentationFormat>
  <Paragraphs>494</Paragraphs>
  <Slides>24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Courier New</vt:lpstr>
      <vt:lpstr>Times New Roman</vt:lpstr>
      <vt:lpstr>Office Theme</vt:lpstr>
      <vt:lpstr>CSE 417 Algorithms and Complexity</vt:lpstr>
      <vt:lpstr>Announcements</vt:lpstr>
      <vt:lpstr>Dijkstra’s Algorithm</vt:lpstr>
      <vt:lpstr>Correctness Proof</vt:lpstr>
      <vt:lpstr>Dijkstra Implementation</vt:lpstr>
      <vt:lpstr>O(n2) Implementation for Dense Graphs</vt:lpstr>
      <vt:lpstr>Future stuff for shortest paths</vt:lpstr>
      <vt:lpstr>Bottleneck Shortest Path</vt:lpstr>
      <vt:lpstr>Compute the bottleneck shortest paths</vt:lpstr>
      <vt:lpstr>How do you adapt Dijkstra’s algorithm  to handle bottleneck distances</vt:lpstr>
      <vt:lpstr>Dijkstra’s Algorithm for Bottleneck Shortest Paths</vt:lpstr>
      <vt:lpstr>Minimum Spanning Tree</vt:lpstr>
      <vt:lpstr>Minimum Spanning Tree Definitions</vt:lpstr>
      <vt:lpstr>Minimum Spanning Tree</vt:lpstr>
      <vt:lpstr>Greedy Algorithms for Minimum Spanning Tree</vt:lpstr>
      <vt:lpstr>Greedy Algorithm 1 Prim’s Algorithm</vt:lpstr>
      <vt:lpstr>Greedy Algorithm 2 Kruskal’s Algorithm</vt:lpstr>
      <vt:lpstr>Greedy Algorithm 3 Reverse-Delete Algorithm</vt:lpstr>
      <vt:lpstr>Dijkstra’s Algorithm for Minimum Spanning Trees</vt:lpstr>
      <vt:lpstr>Minimum Spanning Tree</vt:lpstr>
      <vt:lpstr>Greedy Algorithms for Minimum Spanning Tree</vt:lpstr>
      <vt:lpstr>Why do the greedy algorithms work?</vt:lpstr>
      <vt:lpstr>Edge inclusion lemma</vt:lpstr>
      <vt:lpstr>Proof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76</cp:revision>
  <dcterms:created xsi:type="dcterms:W3CDTF">1601-01-01T00:00:00Z</dcterms:created>
  <dcterms:modified xsi:type="dcterms:W3CDTF">2023-10-23T16:52:47Z</dcterms:modified>
</cp:coreProperties>
</file>