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3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4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5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6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302" r:id="rId3"/>
    <p:sldId id="362" r:id="rId4"/>
    <p:sldId id="380" r:id="rId5"/>
    <p:sldId id="345" r:id="rId6"/>
    <p:sldId id="347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63" r:id="rId15"/>
    <p:sldId id="364" r:id="rId16"/>
    <p:sldId id="365" r:id="rId17"/>
    <p:sldId id="366" r:id="rId18"/>
    <p:sldId id="367" r:id="rId19"/>
    <p:sldId id="388" r:id="rId20"/>
    <p:sldId id="375" r:id="rId21"/>
    <p:sldId id="376" r:id="rId22"/>
    <p:sldId id="377" r:id="rId23"/>
    <p:sldId id="378" r:id="rId24"/>
    <p:sldId id="379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7A7DC"/>
    <a:srgbClr val="45FA3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BB35D-BCF5-46DB-B2DE-2DFEB652D978}" v="2" dt="2020-10-19T01:38:58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96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31CE1C53-573A-46A0-8628-8953A52975BD}"/>
    <pc:docChg chg="custSel addSld delSld modSld">
      <pc:chgData name="Richard Anderson" userId="4654cc452026b74c" providerId="LiveId" clId="{31CE1C53-573A-46A0-8628-8953A52975BD}" dt="2019-10-10T05:54:42.407" v="264" actId="20577"/>
      <pc:docMkLst>
        <pc:docMk/>
      </pc:docMkLst>
      <pc:sldChg chg="modSp">
        <pc:chgData name="Richard Anderson" userId="4654cc452026b74c" providerId="LiveId" clId="{31CE1C53-573A-46A0-8628-8953A52975BD}" dt="2019-10-10T05:17:31.772" v="5" actId="20577"/>
        <pc:sldMkLst>
          <pc:docMk/>
          <pc:sldMk cId="0" sldId="256"/>
        </pc:sldMkLst>
        <pc:spChg chg="mod">
          <ac:chgData name="Richard Anderson" userId="4654cc452026b74c" providerId="LiveId" clId="{31CE1C53-573A-46A0-8628-8953A52975BD}" dt="2019-10-10T05:17:31.772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31CE1C53-573A-46A0-8628-8953A52975BD}" dt="2019-10-10T05:54:01.736" v="242" actId="20577"/>
        <pc:sldMkLst>
          <pc:docMk/>
          <pc:sldMk cId="3354885597" sldId="378"/>
        </pc:sldMkLst>
        <pc:spChg chg="mod">
          <ac:chgData name="Richard Anderson" userId="4654cc452026b74c" providerId="LiveId" clId="{31CE1C53-573A-46A0-8628-8953A52975BD}" dt="2019-10-10T05:19:37.596" v="29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31CE1C53-573A-46A0-8628-8953A52975BD}" dt="2019-10-10T05:54:01.736" v="242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modSp">
        <pc:chgData name="Richard Anderson" userId="4654cc452026b74c" providerId="LiveId" clId="{31CE1C53-573A-46A0-8628-8953A52975BD}" dt="2019-10-10T05:54:42.407" v="264" actId="20577"/>
        <pc:sldMkLst>
          <pc:docMk/>
          <pc:sldMk cId="3115321268" sldId="379"/>
        </pc:sldMkLst>
        <pc:spChg chg="mod">
          <ac:chgData name="Richard Anderson" userId="4654cc452026b74c" providerId="LiveId" clId="{31CE1C53-573A-46A0-8628-8953A52975BD}" dt="2019-10-10T05:54:42.407" v="264" actId="20577"/>
          <ac:spMkLst>
            <pc:docMk/>
            <pc:sldMk cId="3115321268" sldId="379"/>
            <ac:spMk id="2" creationId="{11407F9B-99A9-4C96-A08E-8F0B3005EC94}"/>
          </ac:spMkLst>
        </pc:spChg>
      </pc:sldChg>
      <pc:sldChg chg="add del">
        <pc:chgData name="Richard Anderson" userId="4654cc452026b74c" providerId="LiveId" clId="{31CE1C53-573A-46A0-8628-8953A52975BD}" dt="2019-10-10T05:54:25.968" v="243" actId="2696"/>
        <pc:sldMkLst>
          <pc:docMk/>
          <pc:sldMk cId="320458368" sldId="380"/>
        </pc:sldMkLst>
      </pc:sldChg>
      <pc:sldChg chg="add del">
        <pc:chgData name="Richard Anderson" userId="4654cc452026b74c" providerId="LiveId" clId="{31CE1C53-573A-46A0-8628-8953A52975BD}" dt="2019-10-10T05:54:29.761" v="244" actId="2696"/>
        <pc:sldMkLst>
          <pc:docMk/>
          <pc:sldMk cId="752759101" sldId="381"/>
        </pc:sldMkLst>
      </pc:sldChg>
    </pc:docChg>
  </pc:docChgLst>
  <pc:docChgLst>
    <pc:chgData name="Richard Anderson" userId="4654cc452026b74c" providerId="LiveId" clId="{A9B20643-1F7B-430B-87E9-7ABF47C55B27}"/>
    <pc:docChg chg="delSld modSld">
      <pc:chgData name="Richard Anderson" userId="4654cc452026b74c" providerId="LiveId" clId="{A9B20643-1F7B-430B-87E9-7ABF47C55B27}" dt="2020-01-23T05:30:18.108" v="51" actId="20577"/>
      <pc:docMkLst>
        <pc:docMk/>
      </pc:docMkLst>
      <pc:sldChg chg="modSp">
        <pc:chgData name="Richard Anderson" userId="4654cc452026b74c" providerId="LiveId" clId="{A9B20643-1F7B-430B-87E9-7ABF47C55B27}" dt="2020-01-23T05:27:54.422" v="14" actId="20577"/>
        <pc:sldMkLst>
          <pc:docMk/>
          <pc:sldMk cId="0" sldId="256"/>
        </pc:sldMkLst>
        <pc:spChg chg="mod">
          <ac:chgData name="Richard Anderson" userId="4654cc452026b74c" providerId="LiveId" clId="{A9B20643-1F7B-430B-87E9-7ABF47C55B27}" dt="2020-01-23T05:27:39.580" v="2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9B20643-1F7B-430B-87E9-7ABF47C55B27}" dt="2020-01-23T05:27:54.422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8:16.253" v="34" actId="20577"/>
        <pc:sldMkLst>
          <pc:docMk/>
          <pc:sldMk cId="0" sldId="302"/>
        </pc:sldMkLst>
        <pc:spChg chg="mod">
          <ac:chgData name="Richard Anderson" userId="4654cc452026b74c" providerId="LiveId" clId="{A9B20643-1F7B-430B-87E9-7ABF47C55B27}" dt="2020-01-23T05:28:16.253" v="34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9:35.355" v="36" actId="20577"/>
        <pc:sldMkLst>
          <pc:docMk/>
          <pc:sldMk cId="2848305185" sldId="362"/>
        </pc:sldMkLst>
        <pc:spChg chg="mod">
          <ac:chgData name="Richard Anderson" userId="4654cc452026b74c" providerId="LiveId" clId="{A9B20643-1F7B-430B-87E9-7ABF47C55B27}" dt="2020-01-23T05:29:35.355" v="36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30:18.108" v="51" actId="20577"/>
        <pc:sldMkLst>
          <pc:docMk/>
          <pc:sldMk cId="3435722431" sldId="370"/>
        </pc:sldMkLst>
        <pc:spChg chg="mod">
          <ac:chgData name="Richard Anderson" userId="4654cc452026b74c" providerId="LiveId" clId="{A9B20643-1F7B-430B-87E9-7ABF47C55B27}" dt="2020-01-23T05:30:18.108" v="51" actId="20577"/>
          <ac:spMkLst>
            <pc:docMk/>
            <pc:sldMk cId="3435722431" sldId="370"/>
            <ac:spMk id="2" creationId="{00000000-0000-0000-0000-000000000000}"/>
          </ac:spMkLst>
        </pc:spChg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354885597" sldId="378"/>
        </pc:sldMkLst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115321268" sldId="379"/>
        </pc:sldMkLst>
      </pc:sldChg>
    </pc:docChg>
  </pc:docChgLst>
  <pc:docChgLst>
    <pc:chgData name="Richard Anderson" userId="4654cc452026b74c" providerId="LiveId" clId="{23EBB35D-BCF5-46DB-B2DE-2DFEB652D978}"/>
    <pc:docChg chg="custSel addSld delSld modSld">
      <pc:chgData name="Richard Anderson" userId="4654cc452026b74c" providerId="LiveId" clId="{23EBB35D-BCF5-46DB-B2DE-2DFEB652D978}" dt="2020-10-19T01:43:27.751" v="250" actId="20577"/>
      <pc:docMkLst>
        <pc:docMk/>
      </pc:docMkLst>
      <pc:sldChg chg="modSp mod">
        <pc:chgData name="Richard Anderson" userId="4654cc452026b74c" providerId="LiveId" clId="{23EBB35D-BCF5-46DB-B2DE-2DFEB652D978}" dt="2020-10-19T01:31:32.884" v="24" actId="20577"/>
        <pc:sldMkLst>
          <pc:docMk/>
          <pc:sldMk cId="0" sldId="256"/>
        </pc:sldMkLst>
        <pc:spChg chg="mod">
          <ac:chgData name="Richard Anderson" userId="4654cc452026b74c" providerId="LiveId" clId="{23EBB35D-BCF5-46DB-B2DE-2DFEB652D978}" dt="2020-10-19T01:31:20.873" v="14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23EBB35D-BCF5-46DB-B2DE-2DFEB652D978}" dt="2020-10-19T01:31:32.884" v="2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0:48.206" v="220" actId="20577"/>
        <pc:sldMkLst>
          <pc:docMk/>
          <pc:sldMk cId="1305471887" sldId="332"/>
        </pc:sldMkLst>
        <pc:spChg chg="mod">
          <ac:chgData name="Richard Anderson" userId="4654cc452026b74c" providerId="LiveId" clId="{23EBB35D-BCF5-46DB-B2DE-2DFEB652D978}" dt="2020-10-19T01:40:48.206" v="220" actId="20577"/>
          <ac:spMkLst>
            <pc:docMk/>
            <pc:sldMk cId="1305471887" sldId="332"/>
            <ac:spMk id="5122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1:11.611" v="248" actId="20577"/>
        <pc:sldMkLst>
          <pc:docMk/>
          <pc:sldMk cId="3541232096" sldId="340"/>
        </pc:sldMkLst>
        <pc:spChg chg="mod">
          <ac:chgData name="Richard Anderson" userId="4654cc452026b74c" providerId="LiveId" clId="{23EBB35D-BCF5-46DB-B2DE-2DFEB652D978}" dt="2020-10-19T01:41:11.611" v="248" actId="20577"/>
          <ac:spMkLst>
            <pc:docMk/>
            <pc:sldMk cId="3541232096" sldId="340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37:58.337" v="62" actId="20577"/>
        <pc:sldMkLst>
          <pc:docMk/>
          <pc:sldMk cId="2848305185" sldId="362"/>
        </pc:sldMkLst>
        <pc:spChg chg="mod">
          <ac:chgData name="Richard Anderson" userId="4654cc452026b74c" providerId="LiveId" clId="{23EBB35D-BCF5-46DB-B2DE-2DFEB652D978}" dt="2020-10-19T01:37:58.337" v="62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3:27.751" v="250" actId="20577"/>
        <pc:sldMkLst>
          <pc:docMk/>
          <pc:sldMk cId="2473336037" sldId="373"/>
        </pc:sldMkLst>
        <pc:spChg chg="mod">
          <ac:chgData name="Richard Anderson" userId="4654cc452026b74c" providerId="LiveId" clId="{23EBB35D-BCF5-46DB-B2DE-2DFEB652D978}" dt="2020-10-19T01:43:27.751" v="250" actId="20577"/>
          <ac:spMkLst>
            <pc:docMk/>
            <pc:sldMk cId="2473336037" sldId="373"/>
            <ac:spMk id="3" creationId="{00000000-0000-0000-0000-000000000000}"/>
          </ac:spMkLst>
        </pc:spChg>
      </pc:sldChg>
      <pc:sldChg chg="new del">
        <pc:chgData name="Richard Anderson" userId="4654cc452026b74c" providerId="LiveId" clId="{23EBB35D-BCF5-46DB-B2DE-2DFEB652D978}" dt="2020-10-19T01:39:12.794" v="64" actId="2696"/>
        <pc:sldMkLst>
          <pc:docMk/>
          <pc:sldMk cId="4208469731" sldId="375"/>
        </pc:sldMkLst>
      </pc:sldChg>
    </pc:docChg>
  </pc:docChgLst>
  <pc:docChgLst>
    <pc:chgData name="Richard Anderson" userId="4654cc452026b74c" providerId="LiveId" clId="{387F7BFD-F968-4E82-81E6-E6A5C8C2151A}"/>
    <pc:docChg chg="delSld">
      <pc:chgData name="Richard Anderson" userId="4654cc452026b74c" providerId="LiveId" clId="{387F7BFD-F968-4E82-81E6-E6A5C8C2151A}" dt="2020-01-23T05:21:56.607" v="0" actId="2696"/>
      <pc:docMkLst>
        <pc:docMk/>
      </pc:docMkLst>
      <pc:sldChg chg="del">
        <pc:chgData name="Richard Anderson" userId="4654cc452026b74c" providerId="LiveId" clId="{387F7BFD-F968-4E82-81E6-E6A5C8C2151A}" dt="2020-01-23T05:21:56.607" v="0" actId="2696"/>
        <pc:sldMkLst>
          <pc:docMk/>
          <pc:sldMk cId="84525983" sldId="3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683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724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7938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0231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861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26" Type="http://schemas.openxmlformats.org/officeDocument/2006/relationships/tags" Target="../tags/tag117.xml"/><Relationship Id="rId3" Type="http://schemas.openxmlformats.org/officeDocument/2006/relationships/tags" Target="../tags/tag94.xml"/><Relationship Id="rId21" Type="http://schemas.openxmlformats.org/officeDocument/2006/relationships/tags" Target="../tags/tag112.xml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tags" Target="../tags/tag116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tags" Target="../tags/tag115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Relationship Id="rId27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26" Type="http://schemas.openxmlformats.org/officeDocument/2006/relationships/tags" Target="../tags/tag143.xml"/><Relationship Id="rId39" Type="http://schemas.openxmlformats.org/officeDocument/2006/relationships/tags" Target="../tags/tag156.xml"/><Relationship Id="rId21" Type="http://schemas.openxmlformats.org/officeDocument/2006/relationships/tags" Target="../tags/tag138.xml"/><Relationship Id="rId34" Type="http://schemas.openxmlformats.org/officeDocument/2006/relationships/tags" Target="../tags/tag151.xml"/><Relationship Id="rId42" Type="http://schemas.openxmlformats.org/officeDocument/2006/relationships/tags" Target="../tags/tag159.xml"/><Relationship Id="rId47" Type="http://schemas.openxmlformats.org/officeDocument/2006/relationships/notesSlide" Target="../notesSlides/notesSlide4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9" Type="http://schemas.openxmlformats.org/officeDocument/2006/relationships/tags" Target="../tags/tag146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tags" Target="../tags/tag141.xml"/><Relationship Id="rId32" Type="http://schemas.openxmlformats.org/officeDocument/2006/relationships/tags" Target="../tags/tag149.xml"/><Relationship Id="rId37" Type="http://schemas.openxmlformats.org/officeDocument/2006/relationships/tags" Target="../tags/tag154.xml"/><Relationship Id="rId40" Type="http://schemas.openxmlformats.org/officeDocument/2006/relationships/tags" Target="../tags/tag157.xml"/><Relationship Id="rId45" Type="http://schemas.openxmlformats.org/officeDocument/2006/relationships/tags" Target="../tags/tag162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28" Type="http://schemas.openxmlformats.org/officeDocument/2006/relationships/tags" Target="../tags/tag145.xml"/><Relationship Id="rId36" Type="http://schemas.openxmlformats.org/officeDocument/2006/relationships/tags" Target="../tags/tag153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31" Type="http://schemas.openxmlformats.org/officeDocument/2006/relationships/tags" Target="../tags/tag148.xml"/><Relationship Id="rId44" Type="http://schemas.openxmlformats.org/officeDocument/2006/relationships/tags" Target="../tags/tag161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Relationship Id="rId27" Type="http://schemas.openxmlformats.org/officeDocument/2006/relationships/tags" Target="../tags/tag144.xml"/><Relationship Id="rId30" Type="http://schemas.openxmlformats.org/officeDocument/2006/relationships/tags" Target="../tags/tag147.xml"/><Relationship Id="rId35" Type="http://schemas.openxmlformats.org/officeDocument/2006/relationships/tags" Target="../tags/tag152.xml"/><Relationship Id="rId43" Type="http://schemas.openxmlformats.org/officeDocument/2006/relationships/tags" Target="../tags/tag160.xml"/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tags" Target="../tags/tag142.xml"/><Relationship Id="rId33" Type="http://schemas.openxmlformats.org/officeDocument/2006/relationships/tags" Target="../tags/tag150.xml"/><Relationship Id="rId38" Type="http://schemas.openxmlformats.org/officeDocument/2006/relationships/tags" Target="../tags/tag155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137.xml"/><Relationship Id="rId41" Type="http://schemas.openxmlformats.org/officeDocument/2006/relationships/tags" Target="../tags/tag15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6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181.xml"/><Relationship Id="rId18" Type="http://schemas.openxmlformats.org/officeDocument/2006/relationships/tags" Target="../tags/tag186.xml"/><Relationship Id="rId26" Type="http://schemas.openxmlformats.org/officeDocument/2006/relationships/tags" Target="../tags/tag194.xml"/><Relationship Id="rId3" Type="http://schemas.openxmlformats.org/officeDocument/2006/relationships/tags" Target="../tags/tag171.xml"/><Relationship Id="rId21" Type="http://schemas.openxmlformats.org/officeDocument/2006/relationships/tags" Target="../tags/tag189.xml"/><Relationship Id="rId34" Type="http://schemas.openxmlformats.org/officeDocument/2006/relationships/tags" Target="../tags/tag202.xml"/><Relationship Id="rId7" Type="http://schemas.openxmlformats.org/officeDocument/2006/relationships/tags" Target="../tags/tag175.xml"/><Relationship Id="rId12" Type="http://schemas.openxmlformats.org/officeDocument/2006/relationships/tags" Target="../tags/tag180.xml"/><Relationship Id="rId17" Type="http://schemas.openxmlformats.org/officeDocument/2006/relationships/tags" Target="../tags/tag185.xml"/><Relationship Id="rId25" Type="http://schemas.openxmlformats.org/officeDocument/2006/relationships/tags" Target="../tags/tag193.xml"/><Relationship Id="rId33" Type="http://schemas.openxmlformats.org/officeDocument/2006/relationships/tags" Target="../tags/tag201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20" Type="http://schemas.openxmlformats.org/officeDocument/2006/relationships/tags" Target="../tags/tag188.xml"/><Relationship Id="rId29" Type="http://schemas.openxmlformats.org/officeDocument/2006/relationships/tags" Target="../tags/tag197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tags" Target="../tags/tag179.xml"/><Relationship Id="rId24" Type="http://schemas.openxmlformats.org/officeDocument/2006/relationships/tags" Target="../tags/tag192.xml"/><Relationship Id="rId32" Type="http://schemas.openxmlformats.org/officeDocument/2006/relationships/tags" Target="../tags/tag200.xml"/><Relationship Id="rId5" Type="http://schemas.openxmlformats.org/officeDocument/2006/relationships/tags" Target="../tags/tag173.xml"/><Relationship Id="rId15" Type="http://schemas.openxmlformats.org/officeDocument/2006/relationships/tags" Target="../tags/tag183.xml"/><Relationship Id="rId23" Type="http://schemas.openxmlformats.org/officeDocument/2006/relationships/tags" Target="../tags/tag191.xml"/><Relationship Id="rId28" Type="http://schemas.openxmlformats.org/officeDocument/2006/relationships/tags" Target="../tags/tag196.xml"/><Relationship Id="rId36" Type="http://schemas.openxmlformats.org/officeDocument/2006/relationships/notesSlide" Target="../notesSlides/notesSlide6.xml"/><Relationship Id="rId10" Type="http://schemas.openxmlformats.org/officeDocument/2006/relationships/tags" Target="../tags/tag178.xml"/><Relationship Id="rId19" Type="http://schemas.openxmlformats.org/officeDocument/2006/relationships/tags" Target="../tags/tag187.xml"/><Relationship Id="rId31" Type="http://schemas.openxmlformats.org/officeDocument/2006/relationships/tags" Target="../tags/tag199.xml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4" Type="http://schemas.openxmlformats.org/officeDocument/2006/relationships/tags" Target="../tags/tag182.xml"/><Relationship Id="rId22" Type="http://schemas.openxmlformats.org/officeDocument/2006/relationships/tags" Target="../tags/tag190.xml"/><Relationship Id="rId27" Type="http://schemas.openxmlformats.org/officeDocument/2006/relationships/tags" Target="../tags/tag195.xml"/><Relationship Id="rId30" Type="http://schemas.openxmlformats.org/officeDocument/2006/relationships/tags" Target="../tags/tag198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76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215.xml"/><Relationship Id="rId18" Type="http://schemas.openxmlformats.org/officeDocument/2006/relationships/tags" Target="../tags/tag220.xml"/><Relationship Id="rId26" Type="http://schemas.openxmlformats.org/officeDocument/2006/relationships/tags" Target="../tags/tag228.xml"/><Relationship Id="rId3" Type="http://schemas.openxmlformats.org/officeDocument/2006/relationships/tags" Target="../tags/tag205.xml"/><Relationship Id="rId21" Type="http://schemas.openxmlformats.org/officeDocument/2006/relationships/tags" Target="../tags/tag223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17" Type="http://schemas.openxmlformats.org/officeDocument/2006/relationships/tags" Target="../tags/tag219.xml"/><Relationship Id="rId25" Type="http://schemas.openxmlformats.org/officeDocument/2006/relationships/tags" Target="../tags/tag227.xml"/><Relationship Id="rId33" Type="http://schemas.openxmlformats.org/officeDocument/2006/relationships/tags" Target="../tags/tag235.xml"/><Relationship Id="rId2" Type="http://schemas.openxmlformats.org/officeDocument/2006/relationships/tags" Target="../tags/tag204.xml"/><Relationship Id="rId16" Type="http://schemas.openxmlformats.org/officeDocument/2006/relationships/tags" Target="../tags/tag218.xml"/><Relationship Id="rId20" Type="http://schemas.openxmlformats.org/officeDocument/2006/relationships/tags" Target="../tags/tag222.xml"/><Relationship Id="rId29" Type="http://schemas.openxmlformats.org/officeDocument/2006/relationships/tags" Target="../tags/tag231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24" Type="http://schemas.openxmlformats.org/officeDocument/2006/relationships/tags" Target="../tags/tag226.xml"/><Relationship Id="rId32" Type="http://schemas.openxmlformats.org/officeDocument/2006/relationships/tags" Target="../tags/tag234.xml"/><Relationship Id="rId5" Type="http://schemas.openxmlformats.org/officeDocument/2006/relationships/tags" Target="../tags/tag207.xml"/><Relationship Id="rId15" Type="http://schemas.openxmlformats.org/officeDocument/2006/relationships/tags" Target="../tags/tag217.xml"/><Relationship Id="rId23" Type="http://schemas.openxmlformats.org/officeDocument/2006/relationships/tags" Target="../tags/tag225.xml"/><Relationship Id="rId28" Type="http://schemas.openxmlformats.org/officeDocument/2006/relationships/tags" Target="../tags/tag230.xml"/><Relationship Id="rId10" Type="http://schemas.openxmlformats.org/officeDocument/2006/relationships/tags" Target="../tags/tag212.xml"/><Relationship Id="rId19" Type="http://schemas.openxmlformats.org/officeDocument/2006/relationships/tags" Target="../tags/tag221.xml"/><Relationship Id="rId31" Type="http://schemas.openxmlformats.org/officeDocument/2006/relationships/tags" Target="../tags/tag233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tags" Target="../tags/tag216.xml"/><Relationship Id="rId22" Type="http://schemas.openxmlformats.org/officeDocument/2006/relationships/tags" Target="../tags/tag224.xml"/><Relationship Id="rId27" Type="http://schemas.openxmlformats.org/officeDocument/2006/relationships/tags" Target="../tags/tag229.xml"/><Relationship Id="rId30" Type="http://schemas.openxmlformats.org/officeDocument/2006/relationships/tags" Target="../tags/tag232.xml"/><Relationship Id="rId35" Type="http://schemas.openxmlformats.org/officeDocument/2006/relationships/notesSlide" Target="../notesSlides/notesSlide7.xml"/><Relationship Id="rId8" Type="http://schemas.openxmlformats.org/officeDocument/2006/relationships/tags" Target="../tags/tag2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9" Type="http://schemas.openxmlformats.org/officeDocument/2006/relationships/tags" Target="../tags/tag49.xml"/><Relationship Id="rId21" Type="http://schemas.openxmlformats.org/officeDocument/2006/relationships/tags" Target="../tags/tag31.xml"/><Relationship Id="rId34" Type="http://schemas.openxmlformats.org/officeDocument/2006/relationships/tags" Target="../tags/tag44.xml"/><Relationship Id="rId42" Type="http://schemas.openxmlformats.org/officeDocument/2006/relationships/tags" Target="../tags/tag52.xml"/><Relationship Id="rId47" Type="http://schemas.openxmlformats.org/officeDocument/2006/relationships/tags" Target="../tags/tag57.xml"/><Relationship Id="rId50" Type="http://schemas.openxmlformats.org/officeDocument/2006/relationships/tags" Target="../tags/tag60.xml"/><Relationship Id="rId55" Type="http://schemas.openxmlformats.org/officeDocument/2006/relationships/tags" Target="../tags/tag65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9" Type="http://schemas.openxmlformats.org/officeDocument/2006/relationships/tags" Target="../tags/tag39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40" Type="http://schemas.openxmlformats.org/officeDocument/2006/relationships/tags" Target="../tags/tag50.xml"/><Relationship Id="rId45" Type="http://schemas.openxmlformats.org/officeDocument/2006/relationships/tags" Target="../tags/tag55.xml"/><Relationship Id="rId53" Type="http://schemas.openxmlformats.org/officeDocument/2006/relationships/tags" Target="../tags/tag63.xml"/><Relationship Id="rId58" Type="http://schemas.openxmlformats.org/officeDocument/2006/relationships/tags" Target="../tags/tag68.xml"/><Relationship Id="rId5" Type="http://schemas.openxmlformats.org/officeDocument/2006/relationships/tags" Target="../tags/tag15.xml"/><Relationship Id="rId19" Type="http://schemas.openxmlformats.org/officeDocument/2006/relationships/tags" Target="../tags/tag29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43" Type="http://schemas.openxmlformats.org/officeDocument/2006/relationships/tags" Target="../tags/tag53.xml"/><Relationship Id="rId48" Type="http://schemas.openxmlformats.org/officeDocument/2006/relationships/tags" Target="../tags/tag58.xml"/><Relationship Id="rId56" Type="http://schemas.openxmlformats.org/officeDocument/2006/relationships/tags" Target="../tags/tag66.xml"/><Relationship Id="rId8" Type="http://schemas.openxmlformats.org/officeDocument/2006/relationships/tags" Target="../tags/tag18.xml"/><Relationship Id="rId51" Type="http://schemas.openxmlformats.org/officeDocument/2006/relationships/tags" Target="../tags/tag61.xml"/><Relationship Id="rId3" Type="http://schemas.openxmlformats.org/officeDocument/2006/relationships/tags" Target="../tags/tag13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46" Type="http://schemas.openxmlformats.org/officeDocument/2006/relationships/tags" Target="../tags/tag56.xml"/><Relationship Id="rId59" Type="http://schemas.openxmlformats.org/officeDocument/2006/relationships/slideLayout" Target="../slideLayouts/slideLayout6.xml"/><Relationship Id="rId20" Type="http://schemas.openxmlformats.org/officeDocument/2006/relationships/tags" Target="../tags/tag30.xml"/><Relationship Id="rId41" Type="http://schemas.openxmlformats.org/officeDocument/2006/relationships/tags" Target="../tags/tag51.xml"/><Relationship Id="rId54" Type="http://schemas.openxmlformats.org/officeDocument/2006/relationships/tags" Target="../tags/tag64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tags" Target="../tags/tag46.xml"/><Relationship Id="rId49" Type="http://schemas.openxmlformats.org/officeDocument/2006/relationships/tags" Target="../tags/tag59.xml"/><Relationship Id="rId57" Type="http://schemas.openxmlformats.org/officeDocument/2006/relationships/tags" Target="../tags/tag67.xml"/><Relationship Id="rId10" Type="http://schemas.openxmlformats.org/officeDocument/2006/relationships/tags" Target="../tags/tag20.xml"/><Relationship Id="rId31" Type="http://schemas.openxmlformats.org/officeDocument/2006/relationships/tags" Target="../tags/tag41.xml"/><Relationship Id="rId44" Type="http://schemas.openxmlformats.org/officeDocument/2006/relationships/tags" Target="../tags/tag54.xml"/><Relationship Id="rId52" Type="http://schemas.openxmlformats.org/officeDocument/2006/relationships/tags" Target="../tags/tag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Autumn 2023</a:t>
            </a:r>
            <a:endParaRPr lang="en-US" dirty="0"/>
          </a:p>
          <a:p>
            <a:pPr eaLnBrk="1" hangingPunct="1"/>
            <a:r>
              <a:rPr lang="en-US" dirty="0"/>
              <a:t>Lecture </a:t>
            </a:r>
            <a:r>
              <a:rPr lang="en-US" dirty="0" smtClean="0"/>
              <a:t>10 </a:t>
            </a:r>
            <a:r>
              <a:rPr lang="en-US" dirty="0"/>
              <a:t>– Greedy Algorithms </a:t>
            </a:r>
            <a:r>
              <a:rPr lang="en-US" dirty="0" smtClean="0"/>
              <a:t>III</a:t>
            </a:r>
            <a:endParaRPr lang="en-US" dirty="0"/>
          </a:p>
        </p:txBody>
      </p:sp>
      <p:pic>
        <p:nvPicPr>
          <p:cNvPr id="1026" name="Picture 2" descr="Mr. Burns - Wikiped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76200"/>
            <a:ext cx="18002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6240D-9A1C-40A1-BCA5-AB14053254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Starting from t = 0,  schedule the highest value available task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124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 to D – 1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 tasks with release time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S;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Remove highest value task t from S;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Schedule task t 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285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that the item at t = </a:t>
            </a:r>
            <a:r>
              <a:rPr lang="en-US" dirty="0" smtClean="0"/>
              <a:t>1 </a:t>
            </a:r>
            <a:r>
              <a:rPr lang="en-US" dirty="0" smtClean="0"/>
              <a:t>is scheduled correctly</a:t>
            </a:r>
          </a:p>
          <a:p>
            <a:pPr lvl="1"/>
            <a:r>
              <a:rPr lang="en-US" dirty="0" smtClean="0"/>
              <a:t>The argument can be repeated for </a:t>
            </a:r>
            <a:r>
              <a:rPr lang="en-US" dirty="0" smtClean="0"/>
              <a:t>t=2, 3, </a:t>
            </a:r>
            <a:r>
              <a:rPr lang="en-US" dirty="0" smtClean="0"/>
              <a:t>. . .</a:t>
            </a:r>
          </a:p>
          <a:p>
            <a:pPr lvl="1"/>
            <a:r>
              <a:rPr lang="en-US" dirty="0" smtClean="0"/>
              <a:t>Or the argument can be put in the framework of mathematical induction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99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item scheduled is 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t be the task scheduled at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smtClean="0"/>
              <a:t>1,  </a:t>
            </a:r>
            <a:r>
              <a:rPr lang="en-US" dirty="0" smtClean="0"/>
              <a:t>then there exists an optimal schedule with t at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Suppose Opt = {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smtClean="0"/>
              <a:t>. . . } is an optimal schedule:</a:t>
            </a:r>
          </a:p>
          <a:p>
            <a:pPr lvl="1"/>
            <a:r>
              <a:rPr lang="en-US" dirty="0" smtClean="0"/>
              <a:t>Case 1: t =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baseline="-25000" dirty="0" smtClean="0"/>
          </a:p>
          <a:p>
            <a:pPr lvl="1"/>
            <a:r>
              <a:rPr lang="en-US" dirty="0" smtClean="0"/>
              <a:t>Case 2: t </a:t>
            </a:r>
            <a:r>
              <a:rPr lang="en-US" dirty="0" smtClean="0">
                <a:sym typeface="Symbol" panose="05050102010706020507" pitchFamily="18" charset="2"/>
              </a:rPr>
              <a:t> Opt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Case 3: t  </a:t>
            </a:r>
            <a:r>
              <a:rPr lang="en-US" dirty="0" smtClean="0">
                <a:sym typeface="Symbol" panose="05050102010706020507" pitchFamily="18" charset="2"/>
              </a:rPr>
              <a:t>a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and t Opt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66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transformation was done so that we could think about the first item to schedule, as opposed to the last item to schedule</a:t>
            </a:r>
          </a:p>
          <a:p>
            <a:r>
              <a:rPr lang="en-US" dirty="0" smtClean="0"/>
              <a:t>In the original problem with deadlines,  this is asking “what task do I do last”</a:t>
            </a:r>
          </a:p>
          <a:p>
            <a:pPr lvl="1"/>
            <a:r>
              <a:rPr lang="en-US" dirty="0" smtClean="0"/>
              <a:t>So this is a procrastination based approach!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Memory Hierarchy</a:t>
            </a:r>
          </a:p>
          <a:p>
            <a:pPr lvl="1" eaLnBrk="1" hangingPunct="1"/>
            <a:r>
              <a:rPr lang="en-US" altLang="en-US" dirty="0" smtClean="0"/>
              <a:t>Fast Memory (RAM)</a:t>
            </a:r>
          </a:p>
          <a:p>
            <a:pPr lvl="1" eaLnBrk="1" hangingPunct="1"/>
            <a:r>
              <a:rPr lang="en-US" altLang="en-US" dirty="0" smtClean="0"/>
              <a:t>Slow Memory (DISK)</a:t>
            </a:r>
          </a:p>
          <a:p>
            <a:pPr lvl="1" eaLnBrk="1" hangingPunct="1"/>
            <a:r>
              <a:rPr lang="en-US" altLang="en-US" dirty="0" smtClean="0"/>
              <a:t>Move big blocks of data from DISK to RAM for processing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Caching </a:t>
            </a:r>
            <a:r>
              <a:rPr lang="en-US" altLang="en-US" dirty="0"/>
              <a:t>problem:</a:t>
            </a:r>
          </a:p>
          <a:p>
            <a:pPr lvl="1" eaLnBrk="1" hangingPunct="1"/>
            <a:r>
              <a:rPr lang="en-US" altLang="en-US" dirty="0"/>
              <a:t>Maintain collection of items in local memory</a:t>
            </a:r>
          </a:p>
          <a:p>
            <a:pPr lvl="1" eaLnBrk="1" hangingPunct="1"/>
            <a:r>
              <a:rPr lang="en-US" altLang="en-US" dirty="0"/>
              <a:t>Minimize number of items fetched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Competitive analysis, compare performance on an online algorithm with an optimal offline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Discard element used farthest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Sketch</a:t>
            </a:r>
          </a:p>
          <a:p>
            <a:pPr eaLnBrk="1" hangingPunct="1"/>
            <a:r>
              <a:rPr lang="en-US" altLang="en-US"/>
              <a:t>Start with Optimal Solution O</a:t>
            </a:r>
          </a:p>
          <a:p>
            <a:pPr eaLnBrk="1" hangingPunct="1"/>
            <a:r>
              <a:rPr lang="en-US" altLang="en-US"/>
              <a:t>Convert to Farthest in the Future Solution F-F</a:t>
            </a:r>
          </a:p>
          <a:p>
            <a:pPr eaLnBrk="1" hangingPunct="1"/>
            <a:r>
              <a:rPr lang="en-US" altLang="en-US"/>
              <a:t>Look at the first place where they differ</a:t>
            </a:r>
          </a:p>
          <a:p>
            <a:pPr eaLnBrk="1" hangingPunct="1"/>
            <a:r>
              <a:rPr lang="en-US" altLang="en-US"/>
              <a:t>Convert O to evict F-F element</a:t>
            </a:r>
          </a:p>
          <a:p>
            <a:pPr lvl="1" eaLnBrk="1" hangingPunct="1"/>
            <a:r>
              <a:rPr lang="en-US" altLang="en-US"/>
              <a:t>There are some technicalities here to ensure the caches have the same configuration . . 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191000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5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Today’s lecture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</a:t>
            </a:r>
            <a:r>
              <a:rPr lang="en-US" dirty="0" smtClean="0"/>
              <a:t>4.3, 4.4</a:t>
            </a:r>
            <a:endParaRPr lang="en-US" dirty="0"/>
          </a:p>
          <a:p>
            <a:pPr>
              <a:defRPr/>
            </a:pPr>
            <a:r>
              <a:rPr lang="en-US" dirty="0" smtClean="0"/>
              <a:t>Friday</a:t>
            </a:r>
            <a:endParaRPr lang="en-US" dirty="0"/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4.4, 4.5 </a:t>
            </a:r>
            <a:endParaRPr lang="en-US" dirty="0" smtClean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Text book has lots of details on some of the  proofs that I cover quickly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Construct Shortest Path Tree </a:t>
            </a:r>
            <a:br>
              <a:rPr lang="en-US" altLang="en-US" sz="4000" smtClean="0"/>
            </a:br>
            <a:r>
              <a:rPr lang="en-US" altLang="en-US" sz="4000" smtClean="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Simulate </a:t>
            </a:r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 (starting </a:t>
            </a:r>
            <a:r>
              <a:rPr lang="en-US" altLang="en-US" sz="4000" dirty="0" smtClean="0"/>
              <a:t>from s) on the graph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648201" y="2689166"/>
          <a:ext cx="3960362" cy="317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66">
                  <a:extLst>
                    <a:ext uri="{9D8B030D-6E8A-4147-A177-3AD203B41FA5}">
                      <a16:colId xmlns:a16="http://schemas.microsoft.com/office/drawing/2014/main" val="1308810191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652322265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2687170053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4248874324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873732672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545860929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244559666"/>
                    </a:ext>
                  </a:extLst>
                </a:gridCol>
              </a:tblGrid>
              <a:tr h="52970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045400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2108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17107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0180316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3094974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68359"/>
                  </a:ext>
                </a:extLst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200E8-3D5B-4AC2-97C8-74E88B65678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problems with the simplest possible algorithm</a:t>
            </a:r>
          </a:p>
          <a:p>
            <a:pPr eaLnBrk="1" hangingPunct="1"/>
            <a:r>
              <a:rPr lang="en-US" altLang="en-US" dirty="0" smtClean="0"/>
              <a:t>Today’s </a:t>
            </a:r>
            <a:r>
              <a:rPr lang="en-US" altLang="en-US" dirty="0"/>
              <a:t>problems (Sections </a:t>
            </a:r>
            <a:r>
              <a:rPr lang="en-US" altLang="en-US" dirty="0" smtClean="0"/>
              <a:t> 4.3, 4.4)</a:t>
            </a:r>
          </a:p>
          <a:p>
            <a:pPr lvl="1" eaLnBrk="1" hangingPunct="1"/>
            <a:r>
              <a:rPr lang="en-US" altLang="en-US" dirty="0" smtClean="0"/>
              <a:t>Another homework scheduling task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Optimal </a:t>
            </a:r>
            <a:r>
              <a:rPr lang="en-US" altLang="en-US" dirty="0" smtClean="0"/>
              <a:t>Caching</a:t>
            </a:r>
          </a:p>
          <a:p>
            <a:pPr eaLnBrk="1" hangingPunct="1"/>
            <a:r>
              <a:rPr lang="en-US" altLang="en-US" dirty="0" smtClean="0"/>
              <a:t>Start </a:t>
            </a:r>
            <a:r>
              <a:rPr lang="en-US" altLang="en-US" dirty="0" err="1" smtClean="0"/>
              <a:t>Dijkstra’s</a:t>
            </a:r>
            <a:r>
              <a:rPr lang="en-US" altLang="en-US" dirty="0" smtClean="0"/>
              <a:t> shortest paths algorithm</a:t>
            </a:r>
            <a:endParaRPr lang="en-US" altLang="en-US" dirty="0"/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Execution time,  value,  release time, deadline</a:t>
            </a:r>
          </a:p>
          <a:p>
            <a:r>
              <a:rPr lang="en-US" dirty="0" smtClean="0"/>
              <a:t>Processors</a:t>
            </a:r>
          </a:p>
          <a:p>
            <a:pPr lvl="1"/>
            <a:r>
              <a:rPr lang="en-US" dirty="0" smtClean="0"/>
              <a:t>Single processor,  multiple processors</a:t>
            </a:r>
          </a:p>
          <a:p>
            <a:r>
              <a:rPr lang="en-US" dirty="0" smtClean="0"/>
              <a:t>Objective Function – many options, e.g.</a:t>
            </a:r>
          </a:p>
          <a:p>
            <a:pPr lvl="1"/>
            <a:r>
              <a:rPr lang="en-US" dirty="0" smtClean="0"/>
              <a:t>Maximize tasks completed</a:t>
            </a:r>
          </a:p>
          <a:p>
            <a:pPr lvl="1"/>
            <a:r>
              <a:rPr lang="en-US" dirty="0" smtClean="0"/>
              <a:t>Minimize number of processors to complete all tasks</a:t>
            </a:r>
          </a:p>
          <a:p>
            <a:pPr lvl="1"/>
            <a:r>
              <a:rPr lang="en-US" dirty="0" smtClean="0"/>
              <a:t>Minimize the maximum lateness</a:t>
            </a:r>
          </a:p>
          <a:p>
            <a:pPr lvl="1"/>
            <a:r>
              <a:rPr lang="en-US" dirty="0" smtClean="0"/>
              <a:t>Maximize value of tasks completed by deadline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7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Homework Scheduling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Lateness:  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>
                <a:sym typeface="Symbol" panose="05050102010706020507" pitchFamily="18" charset="2"/>
              </a:rPr>
              <a:t>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baseline="-25000" dirty="0"/>
              <a:t>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93223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Result: Earliest Deadline First is Optimal for Min Max Lateness</a:t>
            </a:r>
            <a:endParaRPr lang="en-US" sz="4000" dirty="0"/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6" name="Rectangle 25"/>
          <p:cNvSpPr/>
          <p:nvPr>
            <p:custDataLst>
              <p:tags r:id="rId13"/>
            </p:custDataLst>
          </p:nvPr>
        </p:nvSpPr>
        <p:spPr>
          <a:xfrm>
            <a:off x="7620000" y="47244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4"/>
            </p:custDataLst>
          </p:nvPr>
        </p:nvSpPr>
        <p:spPr>
          <a:xfrm>
            <a:off x="2133600" y="47244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5"/>
            </p:custDataLst>
          </p:nvPr>
        </p:nvSpPr>
        <p:spPr>
          <a:xfrm>
            <a:off x="1219200" y="4724400"/>
            <a:ext cx="4572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6"/>
            </p:custDataLst>
          </p:nvPr>
        </p:nvSpPr>
        <p:spPr>
          <a:xfrm>
            <a:off x="4868124" y="47217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7"/>
            </p:custDataLst>
          </p:nvPr>
        </p:nvSpPr>
        <p:spPr>
          <a:xfrm>
            <a:off x="3962400" y="47244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8"/>
            </p:custDataLst>
          </p:nvPr>
        </p:nvSpPr>
        <p:spPr>
          <a:xfrm>
            <a:off x="3048000" y="47244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19"/>
            </p:custDataLst>
          </p:nvPr>
        </p:nvSpPr>
        <p:spPr>
          <a:xfrm>
            <a:off x="6705600" y="47244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0"/>
            </p:custDataLst>
          </p:nvPr>
        </p:nvSpPr>
        <p:spPr>
          <a:xfrm>
            <a:off x="5791200" y="47244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  <p:sp>
        <p:nvSpPr>
          <p:cNvPr id="36" name="Rectangle 35"/>
          <p:cNvSpPr/>
          <p:nvPr>
            <p:custDataLst>
              <p:tags r:id="rId25"/>
            </p:custDataLst>
          </p:nvPr>
        </p:nvSpPr>
        <p:spPr>
          <a:xfrm>
            <a:off x="762000" y="55626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>
            <p:custDataLst>
              <p:tags r:id="rId26"/>
            </p:custDataLst>
          </p:nvPr>
        </p:nvSpPr>
        <p:spPr>
          <a:xfrm>
            <a:off x="7620000" y="55626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>
            <p:custDataLst>
              <p:tags r:id="rId27"/>
            </p:custDataLst>
          </p:nvPr>
        </p:nvSpPr>
        <p:spPr>
          <a:xfrm>
            <a:off x="2133600" y="55626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>
            <p:custDataLst>
              <p:tags r:id="rId28"/>
            </p:custDataLst>
          </p:nvPr>
        </p:nvSpPr>
        <p:spPr>
          <a:xfrm>
            <a:off x="1219200" y="55626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>
            <p:custDataLst>
              <p:tags r:id="rId29"/>
            </p:custDataLst>
          </p:nvPr>
        </p:nvSpPr>
        <p:spPr>
          <a:xfrm>
            <a:off x="4876800" y="55626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>
            <p:custDataLst>
              <p:tags r:id="rId30"/>
            </p:custDataLst>
          </p:nvPr>
        </p:nvSpPr>
        <p:spPr>
          <a:xfrm>
            <a:off x="3962400" y="55626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>
            <p:custDataLst>
              <p:tags r:id="rId31"/>
            </p:custDataLst>
          </p:nvPr>
        </p:nvSpPr>
        <p:spPr>
          <a:xfrm>
            <a:off x="3048000" y="55626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>
            <p:custDataLst>
              <p:tags r:id="rId32"/>
            </p:custDataLst>
          </p:nvPr>
        </p:nvSpPr>
        <p:spPr>
          <a:xfrm>
            <a:off x="6677685" y="55599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>
            <p:custDataLst>
              <p:tags r:id="rId33"/>
            </p:custDataLst>
          </p:nvPr>
        </p:nvSpPr>
        <p:spPr>
          <a:xfrm>
            <a:off x="5782335" y="55599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>
            <p:custDataLst>
              <p:tags r:id="rId34"/>
            </p:custDataLst>
          </p:nvPr>
        </p:nvSpPr>
        <p:spPr>
          <a:xfrm>
            <a:off x="3505200" y="47244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>
            <p:custDataLst>
              <p:tags r:id="rId35"/>
            </p:custDataLst>
          </p:nvPr>
        </p:nvSpPr>
        <p:spPr>
          <a:xfrm>
            <a:off x="2590800" y="47244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>
            <p:custDataLst>
              <p:tags r:id="rId36"/>
            </p:custDataLst>
          </p:nvPr>
        </p:nvSpPr>
        <p:spPr>
          <a:xfrm>
            <a:off x="1676400" y="47244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>
            <p:custDataLst>
              <p:tags r:id="rId37"/>
            </p:custDataLst>
          </p:nvPr>
        </p:nvSpPr>
        <p:spPr>
          <a:xfrm>
            <a:off x="762000" y="4721759"/>
            <a:ext cx="4572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>
            <p:custDataLst>
              <p:tags r:id="rId38"/>
            </p:custDataLst>
          </p:nvPr>
        </p:nvSpPr>
        <p:spPr>
          <a:xfrm>
            <a:off x="4410924" y="4722812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>
            <p:custDataLst>
              <p:tags r:id="rId39"/>
            </p:custDataLst>
          </p:nvPr>
        </p:nvSpPr>
        <p:spPr>
          <a:xfrm>
            <a:off x="5334000" y="47217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>
            <p:custDataLst>
              <p:tags r:id="rId40"/>
            </p:custDataLst>
          </p:nvPr>
        </p:nvSpPr>
        <p:spPr>
          <a:xfrm>
            <a:off x="6248400" y="47217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>
            <p:custDataLst>
              <p:tags r:id="rId41"/>
            </p:custDataLst>
          </p:nvPr>
        </p:nvSpPr>
        <p:spPr>
          <a:xfrm>
            <a:off x="7162800" y="4721759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>
            <p:custDataLst>
              <p:tags r:id="rId42"/>
            </p:custDataLst>
          </p:nvPr>
        </p:nvSpPr>
        <p:spPr>
          <a:xfrm>
            <a:off x="5325324" y="55626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>
            <p:custDataLst>
              <p:tags r:id="rId43"/>
            </p:custDataLst>
          </p:nvPr>
        </p:nvSpPr>
        <p:spPr>
          <a:xfrm>
            <a:off x="6239724" y="55599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>
            <p:custDataLst>
              <p:tags r:id="rId44"/>
            </p:custDataLst>
          </p:nvPr>
        </p:nvSpPr>
        <p:spPr>
          <a:xfrm>
            <a:off x="765490" y="5559959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>
            <p:custDataLst>
              <p:tags r:id="rId45"/>
            </p:custDataLst>
          </p:nvPr>
        </p:nvSpPr>
        <p:spPr>
          <a:xfrm>
            <a:off x="1672062" y="5559959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>
            <p:custDataLst>
              <p:tags r:id="rId46"/>
            </p:custDataLst>
          </p:nvPr>
        </p:nvSpPr>
        <p:spPr>
          <a:xfrm>
            <a:off x="2592687" y="5559959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>
            <p:custDataLst>
              <p:tags r:id="rId47"/>
            </p:custDataLst>
          </p:nvPr>
        </p:nvSpPr>
        <p:spPr>
          <a:xfrm>
            <a:off x="3509822" y="5559959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65"/>
          <p:cNvSpPr/>
          <p:nvPr>
            <p:custDataLst>
              <p:tags r:id="rId48"/>
            </p:custDataLst>
          </p:nvPr>
        </p:nvSpPr>
        <p:spPr>
          <a:xfrm>
            <a:off x="4412622" y="5559959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 Box 14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51695" y="1283305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Lateness A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3" name="Text Box 14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010400" y="1290826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Lateness A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7" name="Text Box 8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962650" y="1766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8" name="Text Box 9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962650" y="2452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9" name="Text Box 10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962650" y="3214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0" name="Text Box 11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962650" y="3900487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1" name="Text Box 8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562850" y="1766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562850" y="2452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562850" y="3214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562850" y="3900487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566658" y="4457323"/>
            <a:ext cx="76200" cy="1905000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09900" y="4457323"/>
            <a:ext cx="76200" cy="1905000"/>
          </a:xfrm>
          <a:prstGeom prst="rect">
            <a:avLst/>
          </a:prstGeom>
          <a:solidFill>
            <a:srgbClr val="F7A7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81058" y="4457323"/>
            <a:ext cx="76200" cy="1905000"/>
          </a:xfrm>
          <a:prstGeom prst="rect">
            <a:avLst/>
          </a:prstGeom>
          <a:solidFill>
            <a:srgbClr val="FFFF6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10300" y="4457323"/>
            <a:ext cx="76200" cy="1905000"/>
          </a:xfrm>
          <a:prstGeom prst="rect">
            <a:avLst/>
          </a:prstGeom>
          <a:solidFill>
            <a:srgbClr val="45FA3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version of HW scheduling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Assign values to HW units</a:t>
            </a:r>
          </a:p>
          <a:p>
            <a:r>
              <a:rPr lang="en-US" dirty="0" smtClean="0"/>
              <a:t>Maximize value completed by deadlines</a:t>
            </a:r>
          </a:p>
          <a:p>
            <a:endParaRPr lang="en-US" dirty="0"/>
          </a:p>
          <a:p>
            <a:r>
              <a:rPr lang="en-US" dirty="0" smtClean="0"/>
              <a:t>Simplifying assumptions</a:t>
            </a:r>
          </a:p>
          <a:p>
            <a:pPr lvl="1"/>
            <a:r>
              <a:rPr lang="en-US" dirty="0" smtClean="0"/>
              <a:t>All Homework items take one unit of time</a:t>
            </a:r>
          </a:p>
          <a:p>
            <a:pPr lvl="1"/>
            <a:r>
              <a:rPr lang="en-US" dirty="0" smtClean="0"/>
              <a:t>All items available at time 0</a:t>
            </a:r>
          </a:p>
          <a:p>
            <a:pPr lvl="1"/>
            <a:r>
              <a:rPr lang="en-US" dirty="0" smtClean="0"/>
              <a:t>Each item has an integer deadline</a:t>
            </a:r>
          </a:p>
          <a:p>
            <a:pPr lvl="1"/>
            <a:r>
              <a:rPr lang="en-US" dirty="0" smtClean="0"/>
              <a:t>Each item has a value</a:t>
            </a:r>
          </a:p>
          <a:p>
            <a:pPr lvl="1"/>
            <a:r>
              <a:rPr lang="en-US" dirty="0" smtClean="0"/>
              <a:t>Maximize value of items completed before their deadlines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9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7010400" y="1830388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096000" y="1830388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7924800" y="1830388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467600" y="1830388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6553200" y="1830388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638800" y="1828800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694519"/>
              </p:ext>
            </p:extLst>
          </p:nvPr>
        </p:nvGraphicFramePr>
        <p:xfrm>
          <a:off x="381000" y="1441042"/>
          <a:ext cx="3657600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38664674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92995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65522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Task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Deadline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155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81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36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962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95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48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113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4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60463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" y="4972619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the maximum value of tasks you can complete by their deadlines?</a:t>
            </a:r>
            <a:endParaRPr lang="en-US" sz="2800" dirty="0" smtClean="0"/>
          </a:p>
          <a:p>
            <a:r>
              <a:rPr lang="en-US" sz="2800" dirty="0" smtClean="0"/>
              <a:t>What do you do first?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485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transformation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to an equivalent problem with release times and a uniform deadline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D is the latest deadline, set </a:t>
            </a:r>
            <a:r>
              <a:rPr lang="en-US" dirty="0" err="1" smtClean="0"/>
              <a:t>r’</a:t>
            </a:r>
            <a:r>
              <a:rPr lang="en-US" baseline="-25000" dirty="0" err="1" smtClean="0"/>
              <a:t>i</a:t>
            </a:r>
            <a:r>
              <a:rPr lang="en-US" dirty="0" smtClean="0"/>
              <a:t> as D-d</a:t>
            </a:r>
            <a:r>
              <a:rPr lang="en-US" baseline="-25000" dirty="0" smtClean="0"/>
              <a:t>i </a:t>
            </a:r>
            <a:r>
              <a:rPr lang="en-US" dirty="0" smtClean="0"/>
              <a:t> and </a:t>
            </a:r>
            <a:r>
              <a:rPr lang="en-US" dirty="0" err="1" smtClean="0"/>
              <a:t>d’</a:t>
            </a:r>
            <a:r>
              <a:rPr lang="en-US" baseline="-25000" dirty="0" err="1" smtClean="0"/>
              <a:t>i</a:t>
            </a:r>
            <a:r>
              <a:rPr lang="en-US" dirty="0" smtClean="0"/>
              <a:t> as D</a:t>
            </a:r>
            <a:endParaRPr lang="en-US" baseline="-25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11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4579</TotalTime>
  <Words>1142</Words>
  <Application>Microsoft Office PowerPoint</Application>
  <PresentationFormat>On-screen Show (4:3)</PresentationFormat>
  <Paragraphs>355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1_Default Design</vt:lpstr>
      <vt:lpstr>CSE 417 Algorithms and Complexity</vt:lpstr>
      <vt:lpstr>Announcements</vt:lpstr>
      <vt:lpstr>Greedy Algorithms</vt:lpstr>
      <vt:lpstr>Scheduling Theory</vt:lpstr>
      <vt:lpstr>Homework Scheduling</vt:lpstr>
      <vt:lpstr>Result: Earliest Deadline First is Optimal for Min Max Lateness</vt:lpstr>
      <vt:lpstr>Another version of HW scheduling</vt:lpstr>
      <vt:lpstr>Example</vt:lpstr>
      <vt:lpstr>Problem transformation</vt:lpstr>
      <vt:lpstr>Greedy Algorithm</vt:lpstr>
      <vt:lpstr>Correctness argument</vt:lpstr>
      <vt:lpstr>First item scheduled is correct</vt:lpstr>
      <vt:lpstr>Interpretation</vt:lpstr>
      <vt:lpstr>Optimal Caching</vt:lpstr>
      <vt:lpstr>Caching example</vt:lpstr>
      <vt:lpstr>Optimal Caching</vt:lpstr>
      <vt:lpstr>Farthest in the future algorithm</vt:lpstr>
      <vt:lpstr>Correctness Proof</vt:lpstr>
      <vt:lpstr>PowerPoint Presentation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82</cp:revision>
  <dcterms:created xsi:type="dcterms:W3CDTF">1601-01-01T00:00:00Z</dcterms:created>
  <dcterms:modified xsi:type="dcterms:W3CDTF">2023-10-18T19:18:16Z</dcterms:modified>
</cp:coreProperties>
</file>