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9"/>
  </p:handoutMasterIdLst>
  <p:sldIdLst>
    <p:sldId id="256" r:id="rId2"/>
    <p:sldId id="339" r:id="rId3"/>
    <p:sldId id="309" r:id="rId4"/>
    <p:sldId id="310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35" r:id="rId20"/>
    <p:sldId id="329" r:id="rId21"/>
    <p:sldId id="330" r:id="rId22"/>
    <p:sldId id="337" r:id="rId23"/>
    <p:sldId id="338" r:id="rId24"/>
    <p:sldId id="331" r:id="rId25"/>
    <p:sldId id="332" r:id="rId26"/>
    <p:sldId id="333" r:id="rId27"/>
    <p:sldId id="336" r:id="rId28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2D521F-73DC-42DC-AC3F-C89740FFDA54}" v="94" dt="2020-02-03T02:06:23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8" autoAdjust="0"/>
    <p:restoredTop sz="94660"/>
  </p:normalViewPr>
  <p:slideViewPr>
    <p:cSldViewPr>
      <p:cViewPr varScale="1">
        <p:scale>
          <a:sx n="109" d="100"/>
          <a:sy n="109" d="100"/>
        </p:scale>
        <p:origin x="10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42D521F-73DC-42DC-AC3F-C89740FFDA54}"/>
    <pc:docChg chg="addSld delSld modSld">
      <pc:chgData name="Richard Anderson" userId="4654cc452026b74c" providerId="LiveId" clId="{A42D521F-73DC-42DC-AC3F-C89740FFDA54}" dt="2020-02-03T02:06:30.364" v="560" actId="14100"/>
      <pc:docMkLst>
        <pc:docMk/>
      </pc:docMkLst>
      <pc:sldChg chg="modSp">
        <pc:chgData name="Richard Anderson" userId="4654cc452026b74c" providerId="LiveId" clId="{A42D521F-73DC-42DC-AC3F-C89740FFDA54}" dt="2020-02-03T01:15:57.808" v="15" actId="20577"/>
        <pc:sldMkLst>
          <pc:docMk/>
          <pc:sldMk cId="0" sldId="256"/>
        </pc:sldMkLst>
        <pc:spChg chg="mod">
          <ac:chgData name="Richard Anderson" userId="4654cc452026b74c" providerId="LiveId" clId="{A42D521F-73DC-42DC-AC3F-C89740FFDA54}" dt="2020-02-03T01:15:39.641" v="2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42D521F-73DC-42DC-AC3F-C89740FFDA54}" dt="2020-02-03T01:15:57.808" v="1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A42D521F-73DC-42DC-AC3F-C89740FFDA54}" dt="2020-02-03T01:23:54.738" v="106" actId="20577"/>
        <pc:sldMkLst>
          <pc:docMk/>
          <pc:sldMk cId="0" sldId="310"/>
        </pc:sldMkLst>
        <pc:spChg chg="mod">
          <ac:chgData name="Richard Anderson" userId="4654cc452026b74c" providerId="LiveId" clId="{A42D521F-73DC-42DC-AC3F-C89740FFDA54}" dt="2020-02-03T01:23:54.738" v="106" actId="20577"/>
          <ac:spMkLst>
            <pc:docMk/>
            <pc:sldMk cId="0" sldId="310"/>
            <ac:spMk id="21507" creationId="{00000000-0000-0000-0000-000000000000}"/>
          </ac:spMkLst>
        </pc:spChg>
      </pc:sldChg>
      <pc:sldChg chg="del">
        <pc:chgData name="Richard Anderson" userId="4654cc452026b74c" providerId="LiveId" clId="{A42D521F-73DC-42DC-AC3F-C89740FFDA54}" dt="2020-02-03T01:25:00.930" v="107" actId="2696"/>
        <pc:sldMkLst>
          <pc:docMk/>
          <pc:sldMk cId="0" sldId="319"/>
        </pc:sldMkLst>
      </pc:sldChg>
      <pc:sldChg chg="del">
        <pc:chgData name="Richard Anderson" userId="4654cc452026b74c" providerId="LiveId" clId="{A42D521F-73DC-42DC-AC3F-C89740FFDA54}" dt="2020-02-03T01:33:27.476" v="108" actId="2696"/>
        <pc:sldMkLst>
          <pc:docMk/>
          <pc:sldMk cId="0" sldId="320"/>
        </pc:sldMkLst>
      </pc:sldChg>
      <pc:sldChg chg="modSp">
        <pc:chgData name="Richard Anderson" userId="4654cc452026b74c" providerId="LiveId" clId="{A42D521F-73DC-42DC-AC3F-C89740FFDA54}" dt="2020-02-03T01:36:18.225" v="110" actId="208"/>
        <pc:sldMkLst>
          <pc:docMk/>
          <pc:sldMk cId="3295411890" sldId="329"/>
        </pc:sldMkLst>
        <pc:spChg chg="mod">
          <ac:chgData name="Richard Anderson" userId="4654cc452026b74c" providerId="LiveId" clId="{A42D521F-73DC-42DC-AC3F-C89740FFDA54}" dt="2020-02-03T01:36:10.212" v="109" actId="208"/>
          <ac:spMkLst>
            <pc:docMk/>
            <pc:sldMk cId="3295411890" sldId="329"/>
            <ac:spMk id="16" creationId="{00000000-0000-0000-0000-000000000000}"/>
          </ac:spMkLst>
        </pc:spChg>
        <pc:spChg chg="mod">
          <ac:chgData name="Richard Anderson" userId="4654cc452026b74c" providerId="LiveId" clId="{A42D521F-73DC-42DC-AC3F-C89740FFDA54}" dt="2020-02-03T01:36:18.225" v="110" actId="208"/>
          <ac:spMkLst>
            <pc:docMk/>
            <pc:sldMk cId="3295411890" sldId="329"/>
            <ac:spMk id="17" creationId="{00000000-0000-0000-0000-000000000000}"/>
          </ac:spMkLst>
        </pc:spChg>
      </pc:sldChg>
      <pc:sldChg chg="del">
        <pc:chgData name="Richard Anderson" userId="4654cc452026b74c" providerId="LiveId" clId="{A42D521F-73DC-42DC-AC3F-C89740FFDA54}" dt="2020-02-03T01:25:00.930" v="107" actId="2696"/>
        <pc:sldMkLst>
          <pc:docMk/>
          <pc:sldMk cId="1705688639" sldId="334"/>
        </pc:sldMkLst>
      </pc:sldChg>
      <pc:sldChg chg="addSp delSp modSp add">
        <pc:chgData name="Richard Anderson" userId="4654cc452026b74c" providerId="LiveId" clId="{A42D521F-73DC-42DC-AC3F-C89740FFDA54}" dt="2020-02-03T01:47:58.462" v="299" actId="1035"/>
        <pc:sldMkLst>
          <pc:docMk/>
          <pc:sldMk cId="2175327868" sldId="337"/>
        </pc:sldMkLst>
        <pc:spChg chg="del">
          <ac:chgData name="Richard Anderson" userId="4654cc452026b74c" providerId="LiveId" clId="{A42D521F-73DC-42DC-AC3F-C89740FFDA54}" dt="2020-02-03T01:42:10.244" v="112"/>
          <ac:spMkLst>
            <pc:docMk/>
            <pc:sldMk cId="2175327868" sldId="337"/>
            <ac:spMk id="2" creationId="{F2434AAF-A9E7-4A94-841D-6DB3AC507304}"/>
          </ac:spMkLst>
        </pc:spChg>
        <pc:spChg chg="add mod">
          <ac:chgData name="Richard Anderson" userId="4654cc452026b74c" providerId="LiveId" clId="{A42D521F-73DC-42DC-AC3F-C89740FFDA54}" dt="2020-02-03T01:43:32.216" v="133" actId="20577"/>
          <ac:spMkLst>
            <pc:docMk/>
            <pc:sldMk cId="2175327868" sldId="337"/>
            <ac:spMk id="3" creationId="{FE2A423D-B412-4C77-B35A-FE41107729DF}"/>
          </ac:spMkLst>
        </pc:spChg>
        <pc:spChg chg="add mod">
          <ac:chgData name="Richard Anderson" userId="4654cc452026b74c" providerId="LiveId" clId="{A42D521F-73DC-42DC-AC3F-C89740FFDA54}" dt="2020-02-03T01:45:22.788" v="254" actId="14100"/>
          <ac:spMkLst>
            <pc:docMk/>
            <pc:sldMk cId="2175327868" sldId="337"/>
            <ac:spMk id="4" creationId="{FF252788-CD17-4757-B3E0-6D1512C8338D}"/>
          </ac:spMkLst>
        </pc:spChg>
        <pc:spChg chg="add del mod">
          <ac:chgData name="Richard Anderson" userId="4654cc452026b74c" providerId="LiveId" clId="{A42D521F-73DC-42DC-AC3F-C89740FFDA54}" dt="2020-02-03T01:46:39.391" v="256"/>
          <ac:spMkLst>
            <pc:docMk/>
            <pc:sldMk cId="2175327868" sldId="337"/>
            <ac:spMk id="5" creationId="{6A8D3406-5828-4FF8-8684-CFE1D48F95D8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6" creationId="{CBCF6357-CC11-483B-933A-E16F6654F9F8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7" creationId="{D4DF8EAE-1AE7-46D6-AFAF-AC5C5D7ABFA6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8" creationId="{54589662-757A-44DA-AA99-21B5970D3255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9" creationId="{7CF24869-8147-49F3-81A6-DB47E7BDB7BE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10" creationId="{24E685AF-1B95-41AF-9E1D-0C6FEA3B6458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11" creationId="{8A8C62BB-17A9-4602-8847-85B83AD737A8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12" creationId="{91A86166-BE3D-457D-9377-82C2DA060A6A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13" creationId="{61F2B987-3A4D-4C97-AC80-27DBDB69B3C2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14" creationId="{E7814923-F03D-48DA-AFBF-F617AA1BE74B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15" creationId="{9387D41E-94EF-44B2-B3AF-2B6151C9E55B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16" creationId="{0AC975BE-F911-4B39-A467-F91C18101B99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17" creationId="{A708A27E-6947-4231-8D06-EC3C39664A3E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18" creationId="{8E50A4C1-75C4-4F8C-B7EF-594ACC7E7A34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19" creationId="{14B2EE6F-146E-4D36-A89A-A8EFAD39B778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20" creationId="{E1C4BD78-B7E5-4997-8EAA-94F64306A4A1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21" creationId="{AF66A46E-EC5E-4466-B99F-EFCE5611FD63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22" creationId="{BB8C9177-6A48-47AE-B7E1-E41DD9708ABB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23" creationId="{C0AC57BA-1204-4665-B619-8F84D56C64BF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24" creationId="{1DC4D3C4-E4D6-45B8-B790-BA790946B5F5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25" creationId="{928FA81E-1A18-40B3-9AE0-C4C19D9B1D37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26" creationId="{CA8834EB-2E85-449C-B3DC-86FBB7CFF368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27" creationId="{644D03A6-2BFF-4BC5-AF86-9E1522D69504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28" creationId="{0A52F58B-08FA-4E4D-9FA2-2190F7218557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29" creationId="{50AD735D-60EF-4190-BE6C-4A0465F81409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30" creationId="{09BE33BE-39C9-411C-A7B7-B53CF8022672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31" creationId="{F2F3B093-ADD1-4CA4-89ED-7129BD03DF8E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32" creationId="{A50F25E2-FDC8-486A-9FFA-7829F906CF8D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33" creationId="{9982D60C-D980-47E4-BFD9-88729CF8D73F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34" creationId="{E7453B70-C339-467A-8638-66ECB224D9AB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35" creationId="{14FC0437-2E56-40CC-B5DD-FF3A205A6AFC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36" creationId="{D645530F-BBB4-4104-96D3-2AAF929FC384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37" creationId="{E9D8A0D7-8395-4061-A68F-6E7F73CA37FD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38" creationId="{6D7621AD-CE7E-429D-94A1-1702A7AB5392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39" creationId="{AC62409B-5CED-4B32-9425-74C44A5DEA40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40" creationId="{EE1F299D-FDD3-4C2D-A2E7-087792008E51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41" creationId="{490D1186-8C8D-4788-8E07-B8D8B38CDEA8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42" creationId="{B1D9756A-DE47-4F77-9FD3-AA9C928CE267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43" creationId="{3CB9FFB1-6000-416E-B602-FD90D84A4EA5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44" creationId="{A690F506-F1F0-475C-9CE7-90DC44FAB110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45" creationId="{0760E9F9-B49A-48C3-A58D-B94052DD356E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46" creationId="{9A2800EC-2F69-4FA3-B784-E23A4E0AD21F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47" creationId="{81517599-CE92-4D7D-B15F-49A99BC07849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48" creationId="{4B626496-F473-45A6-8C7E-1E4F27E23F7E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49" creationId="{6B9EB65B-F1D0-418E-9A38-259078480219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50" creationId="{DDC32005-669E-4702-A42C-76E8EFE07F0A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51" creationId="{DEAFD79D-4C1A-46EE-84D8-9BD7EB1CE6BD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52" creationId="{557344F6-A0D2-4F63-AADE-17CA71CF3703}"/>
          </ac:spMkLst>
        </pc:spChg>
        <pc:spChg chg="add mod">
          <ac:chgData name="Richard Anderson" userId="4654cc452026b74c" providerId="LiveId" clId="{A42D521F-73DC-42DC-AC3F-C89740FFDA54}" dt="2020-02-03T01:47:58.462" v="299" actId="1035"/>
          <ac:spMkLst>
            <pc:docMk/>
            <pc:sldMk cId="2175327868" sldId="337"/>
            <ac:spMk id="53" creationId="{7EB011AB-5AA3-411F-BA1D-41516106EF69}"/>
          </ac:spMkLst>
        </pc:spChg>
      </pc:sldChg>
      <pc:sldChg chg="del">
        <pc:chgData name="Richard Anderson" userId="4654cc452026b74c" providerId="LiveId" clId="{A42D521F-73DC-42DC-AC3F-C89740FFDA54}" dt="2020-02-03T01:23:38.988" v="105" actId="2696"/>
        <pc:sldMkLst>
          <pc:docMk/>
          <pc:sldMk cId="2605203257" sldId="337"/>
        </pc:sldMkLst>
      </pc:sldChg>
      <pc:sldChg chg="addSp delSp modSp add">
        <pc:chgData name="Richard Anderson" userId="4654cc452026b74c" providerId="LiveId" clId="{A42D521F-73DC-42DC-AC3F-C89740FFDA54}" dt="2020-02-03T02:06:30.364" v="560" actId="14100"/>
        <pc:sldMkLst>
          <pc:docMk/>
          <pc:sldMk cId="532119396" sldId="338"/>
        </pc:sldMkLst>
        <pc:spChg chg="mod">
          <ac:chgData name="Richard Anderson" userId="4654cc452026b74c" providerId="LiveId" clId="{A42D521F-73DC-42DC-AC3F-C89740FFDA54}" dt="2020-02-03T01:50:21.768" v="330" actId="20577"/>
          <ac:spMkLst>
            <pc:docMk/>
            <pc:sldMk cId="532119396" sldId="338"/>
            <ac:spMk id="2" creationId="{AFC20F3A-91C1-474D-B975-F3355FAC17BC}"/>
          </ac:spMkLst>
        </pc:spChg>
        <pc:spChg chg="mod">
          <ac:chgData name="Richard Anderson" userId="4654cc452026b74c" providerId="LiveId" clId="{A42D521F-73DC-42DC-AC3F-C89740FFDA54}" dt="2020-02-03T01:52:37.690" v="452" actId="6549"/>
          <ac:spMkLst>
            <pc:docMk/>
            <pc:sldMk cId="532119396" sldId="338"/>
            <ac:spMk id="3" creationId="{C9458D04-825C-4D3A-B65A-4EB41DA95A82}"/>
          </ac:spMkLst>
        </pc:spChg>
        <pc:spChg chg="del">
          <ac:chgData name="Richard Anderson" userId="4654cc452026b74c" providerId="LiveId" clId="{A42D521F-73DC-42DC-AC3F-C89740FFDA54}" dt="2020-02-03T01:52:46.990" v="453"/>
          <ac:spMkLst>
            <pc:docMk/>
            <pc:sldMk cId="532119396" sldId="338"/>
            <ac:spMk id="4" creationId="{AEAA72AB-F9C0-4105-AB8A-DE4DB0A34485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5" creationId="{7BF84CE0-E4FF-4871-B555-2C1407EDC5CB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6" creationId="{35D3A680-D494-42C3-97D5-9AE51D48E8B7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7" creationId="{DF7F6A65-A1A1-4B5A-83A4-8F2775844FA8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8" creationId="{2765563A-E950-4F85-99E6-F4F44434BD6B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9" creationId="{E9C4A1EF-986E-4043-A517-E1459B105E79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10" creationId="{AAA37163-C8D0-4FE4-90C9-8293B5C73741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11" creationId="{1DC4D3E1-34FD-49BE-BD2A-C5C17972ED0B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12" creationId="{8244ADD3-615C-4FD7-A6DC-E69ABB82C140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13" creationId="{C809E652-101F-4630-8E24-8744CA1DE7DD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14" creationId="{951A7D81-F3BC-42A3-8B32-C88084A4182B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15" creationId="{E95856BC-5113-453C-8E05-B1354C0C2A3C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16" creationId="{DC48EC95-42DC-4440-B42A-6A7A1472228D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17" creationId="{20F58338-6EE1-4044-86FB-DD1B08BA9F71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18" creationId="{9D950F8F-DBE1-4E53-A652-779FC9CF593F}"/>
          </ac:spMkLst>
        </pc:spChg>
        <pc:spChg chg="add mod">
          <ac:chgData name="Richard Anderson" userId="4654cc452026b74c" providerId="LiveId" clId="{A42D521F-73DC-42DC-AC3F-C89740FFDA54}" dt="2020-02-03T02:05:26.517" v="554" actId="1076"/>
          <ac:spMkLst>
            <pc:docMk/>
            <pc:sldMk cId="532119396" sldId="338"/>
            <ac:spMk id="19" creationId="{4A719F48-75DB-4E83-B192-0003EC90517E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20" creationId="{C4E45694-2563-45EE-8095-F500EBC854F2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21" creationId="{C2F5F92A-D833-41F9-AE02-103AED34263B}"/>
          </ac:spMkLst>
        </pc:spChg>
        <pc:spChg chg="add mod">
          <ac:chgData name="Richard Anderson" userId="4654cc452026b74c" providerId="LiveId" clId="{A42D521F-73DC-42DC-AC3F-C89740FFDA54}" dt="2020-02-03T01:55:30.602" v="493" actId="208"/>
          <ac:spMkLst>
            <pc:docMk/>
            <pc:sldMk cId="532119396" sldId="338"/>
            <ac:spMk id="22" creationId="{5A3FF3F2-37A4-479E-BD16-75A4D7FBA17F}"/>
          </ac:spMkLst>
        </pc:spChg>
        <pc:spChg chg="add mod">
          <ac:chgData name="Richard Anderson" userId="4654cc452026b74c" providerId="LiveId" clId="{A42D521F-73DC-42DC-AC3F-C89740FFDA54}" dt="2020-02-03T01:55:37.008" v="494" actId="2085"/>
          <ac:spMkLst>
            <pc:docMk/>
            <pc:sldMk cId="532119396" sldId="338"/>
            <ac:spMk id="23" creationId="{FE984C15-E001-4564-A4B2-8305182E6FFD}"/>
          </ac:spMkLst>
        </pc:spChg>
        <pc:cxnChg chg="add mod">
          <ac:chgData name="Richard Anderson" userId="4654cc452026b74c" providerId="LiveId" clId="{A42D521F-73DC-42DC-AC3F-C89740FFDA54}" dt="2020-02-03T01:55:30.602" v="493" actId="208"/>
          <ac:cxnSpMkLst>
            <pc:docMk/>
            <pc:sldMk cId="532119396" sldId="338"/>
            <ac:cxnSpMk id="25" creationId="{B84AB6A9-D153-45EA-AC65-07FDA22859FC}"/>
          </ac:cxnSpMkLst>
        </pc:cxnChg>
        <pc:cxnChg chg="add mod">
          <ac:chgData name="Richard Anderson" userId="4654cc452026b74c" providerId="LiveId" clId="{A42D521F-73DC-42DC-AC3F-C89740FFDA54}" dt="2020-02-03T01:56:18.328" v="497" actId="208"/>
          <ac:cxnSpMkLst>
            <pc:docMk/>
            <pc:sldMk cId="532119396" sldId="338"/>
            <ac:cxnSpMk id="27" creationId="{051B2C22-DF03-4438-9A82-6B24BD3A11F0}"/>
          </ac:cxnSpMkLst>
        </pc:cxnChg>
        <pc:cxnChg chg="add del mod">
          <ac:chgData name="Richard Anderson" userId="4654cc452026b74c" providerId="LiveId" clId="{A42D521F-73DC-42DC-AC3F-C89740FFDA54}" dt="2020-02-03T01:56:45.283" v="500"/>
          <ac:cxnSpMkLst>
            <pc:docMk/>
            <pc:sldMk cId="532119396" sldId="338"/>
            <ac:cxnSpMk id="29" creationId="{3E62E1C4-2477-4DBB-86F9-FDD645244D1B}"/>
          </ac:cxnSpMkLst>
        </pc:cxnChg>
        <pc:cxnChg chg="add mod">
          <ac:chgData name="Richard Anderson" userId="4654cc452026b74c" providerId="LiveId" clId="{A42D521F-73DC-42DC-AC3F-C89740FFDA54}" dt="2020-02-03T01:57:03.747" v="503" actId="14100"/>
          <ac:cxnSpMkLst>
            <pc:docMk/>
            <pc:sldMk cId="532119396" sldId="338"/>
            <ac:cxnSpMk id="30" creationId="{679E55C6-18D6-4F54-8C0E-F3CFA93A3695}"/>
          </ac:cxnSpMkLst>
        </pc:cxnChg>
        <pc:cxnChg chg="add mod">
          <ac:chgData name="Richard Anderson" userId="4654cc452026b74c" providerId="LiveId" clId="{A42D521F-73DC-42DC-AC3F-C89740FFDA54}" dt="2020-02-03T01:57:24.343" v="506" actId="14100"/>
          <ac:cxnSpMkLst>
            <pc:docMk/>
            <pc:sldMk cId="532119396" sldId="338"/>
            <ac:cxnSpMk id="32" creationId="{1CBFA4F0-8530-4F97-A100-18E019479C43}"/>
          </ac:cxnSpMkLst>
        </pc:cxnChg>
        <pc:cxnChg chg="add mod">
          <ac:chgData name="Richard Anderson" userId="4654cc452026b74c" providerId="LiveId" clId="{A42D521F-73DC-42DC-AC3F-C89740FFDA54}" dt="2020-02-03T01:58:26.149" v="510"/>
          <ac:cxnSpMkLst>
            <pc:docMk/>
            <pc:sldMk cId="532119396" sldId="338"/>
            <ac:cxnSpMk id="34" creationId="{C9983C65-3BCA-451B-A263-216D8EB4E578}"/>
          </ac:cxnSpMkLst>
        </pc:cxnChg>
        <pc:cxnChg chg="add mod">
          <ac:chgData name="Richard Anderson" userId="4654cc452026b74c" providerId="LiveId" clId="{A42D521F-73DC-42DC-AC3F-C89740FFDA54}" dt="2020-02-03T01:59:10.651" v="515"/>
          <ac:cxnSpMkLst>
            <pc:docMk/>
            <pc:sldMk cId="532119396" sldId="338"/>
            <ac:cxnSpMk id="36" creationId="{8DDCA4FA-DDA0-4562-AE89-52A1407799DC}"/>
          </ac:cxnSpMkLst>
        </pc:cxnChg>
        <pc:cxnChg chg="add mod">
          <ac:chgData name="Richard Anderson" userId="4654cc452026b74c" providerId="LiveId" clId="{A42D521F-73DC-42DC-AC3F-C89740FFDA54}" dt="2020-02-03T02:00:24.705" v="519" actId="14100"/>
          <ac:cxnSpMkLst>
            <pc:docMk/>
            <pc:sldMk cId="532119396" sldId="338"/>
            <ac:cxnSpMk id="38" creationId="{CAA8DF8A-B121-4643-B083-9CDF59F41612}"/>
          </ac:cxnSpMkLst>
        </pc:cxnChg>
        <pc:cxnChg chg="add mod">
          <ac:chgData name="Richard Anderson" userId="4654cc452026b74c" providerId="LiveId" clId="{A42D521F-73DC-42DC-AC3F-C89740FFDA54}" dt="2020-02-03T02:01:09.078" v="524" actId="14100"/>
          <ac:cxnSpMkLst>
            <pc:docMk/>
            <pc:sldMk cId="532119396" sldId="338"/>
            <ac:cxnSpMk id="41" creationId="{FDD98060-A955-4FB7-8EF8-5596FC4B4FEE}"/>
          </ac:cxnSpMkLst>
        </pc:cxnChg>
        <pc:cxnChg chg="add mod">
          <ac:chgData name="Richard Anderson" userId="4654cc452026b74c" providerId="LiveId" clId="{A42D521F-73DC-42DC-AC3F-C89740FFDA54}" dt="2020-02-03T02:01:31.861" v="527" actId="14100"/>
          <ac:cxnSpMkLst>
            <pc:docMk/>
            <pc:sldMk cId="532119396" sldId="338"/>
            <ac:cxnSpMk id="43" creationId="{564C3341-16EA-43F3-9917-F4C620AC6D52}"/>
          </ac:cxnSpMkLst>
        </pc:cxnChg>
        <pc:cxnChg chg="add mod">
          <ac:chgData name="Richard Anderson" userId="4654cc452026b74c" providerId="LiveId" clId="{A42D521F-73DC-42DC-AC3F-C89740FFDA54}" dt="2020-02-03T02:04:18.534" v="544" actId="1076"/>
          <ac:cxnSpMkLst>
            <pc:docMk/>
            <pc:sldMk cId="532119396" sldId="338"/>
            <ac:cxnSpMk id="45" creationId="{82F424DF-002F-4EB6-86BE-B859719F3BD8}"/>
          </ac:cxnSpMkLst>
        </pc:cxnChg>
        <pc:cxnChg chg="add mod">
          <ac:chgData name="Richard Anderson" userId="4654cc452026b74c" providerId="LiveId" clId="{A42D521F-73DC-42DC-AC3F-C89740FFDA54}" dt="2020-02-03T02:03:20.597" v="536" actId="14100"/>
          <ac:cxnSpMkLst>
            <pc:docMk/>
            <pc:sldMk cId="532119396" sldId="338"/>
            <ac:cxnSpMk id="48" creationId="{548EB70D-794B-4D3E-B7DB-4CC4070BDC70}"/>
          </ac:cxnSpMkLst>
        </pc:cxnChg>
        <pc:cxnChg chg="add mod">
          <ac:chgData name="Richard Anderson" userId="4654cc452026b74c" providerId="LiveId" clId="{A42D521F-73DC-42DC-AC3F-C89740FFDA54}" dt="2020-02-03T02:03:58.841" v="541"/>
          <ac:cxnSpMkLst>
            <pc:docMk/>
            <pc:sldMk cId="532119396" sldId="338"/>
            <ac:cxnSpMk id="50" creationId="{B43CBA37-027C-4B4C-A848-DCB73FF31724}"/>
          </ac:cxnSpMkLst>
        </pc:cxnChg>
        <pc:cxnChg chg="add mod">
          <ac:chgData name="Richard Anderson" userId="4654cc452026b74c" providerId="LiveId" clId="{A42D521F-73DC-42DC-AC3F-C89740FFDA54}" dt="2020-02-03T02:04:41.287" v="546"/>
          <ac:cxnSpMkLst>
            <pc:docMk/>
            <pc:sldMk cId="532119396" sldId="338"/>
            <ac:cxnSpMk id="53" creationId="{CFA402CC-0135-46E1-AE78-2789959898C4}"/>
          </ac:cxnSpMkLst>
        </pc:cxnChg>
        <pc:cxnChg chg="add mod">
          <ac:chgData name="Richard Anderson" userId="4654cc452026b74c" providerId="LiveId" clId="{A42D521F-73DC-42DC-AC3F-C89740FFDA54}" dt="2020-02-03T02:05:26.517" v="554" actId="1076"/>
          <ac:cxnSpMkLst>
            <pc:docMk/>
            <pc:sldMk cId="532119396" sldId="338"/>
            <ac:cxnSpMk id="55" creationId="{380D66C5-99EF-4742-B4DD-8126101F17BE}"/>
          </ac:cxnSpMkLst>
        </pc:cxnChg>
        <pc:cxnChg chg="add mod">
          <ac:chgData name="Richard Anderson" userId="4654cc452026b74c" providerId="LiveId" clId="{A42D521F-73DC-42DC-AC3F-C89740FFDA54}" dt="2020-02-03T02:05:19.739" v="553" actId="1076"/>
          <ac:cxnSpMkLst>
            <pc:docMk/>
            <pc:sldMk cId="532119396" sldId="338"/>
            <ac:cxnSpMk id="57" creationId="{14F9B84A-6BD3-4667-8922-31B3B566EBE1}"/>
          </ac:cxnSpMkLst>
        </pc:cxnChg>
        <pc:cxnChg chg="add mod">
          <ac:chgData name="Richard Anderson" userId="4654cc452026b74c" providerId="LiveId" clId="{A42D521F-73DC-42DC-AC3F-C89740FFDA54}" dt="2020-02-03T02:06:16.017" v="557" actId="14100"/>
          <ac:cxnSpMkLst>
            <pc:docMk/>
            <pc:sldMk cId="532119396" sldId="338"/>
            <ac:cxnSpMk id="59" creationId="{97BE4F7C-6853-45FF-81BC-5D82013492DF}"/>
          </ac:cxnSpMkLst>
        </pc:cxnChg>
        <pc:cxnChg chg="add mod">
          <ac:chgData name="Richard Anderson" userId="4654cc452026b74c" providerId="LiveId" clId="{A42D521F-73DC-42DC-AC3F-C89740FFDA54}" dt="2020-02-03T02:06:30.364" v="560" actId="14100"/>
          <ac:cxnSpMkLst>
            <pc:docMk/>
            <pc:sldMk cId="532119396" sldId="338"/>
            <ac:cxnSpMk id="61" creationId="{0B83B41F-332A-402C-A104-9216AEE3623C}"/>
          </ac:cxnSpMkLst>
        </pc:cxnChg>
      </pc:sldChg>
      <pc:sldChg chg="del">
        <pc:chgData name="Richard Anderson" userId="4654cc452026b74c" providerId="LiveId" clId="{A42D521F-73DC-42DC-AC3F-C89740FFDA54}" dt="2020-02-03T01:23:38.988" v="105" actId="2696"/>
        <pc:sldMkLst>
          <pc:docMk/>
          <pc:sldMk cId="3242274876" sldId="338"/>
        </pc:sldMkLst>
      </pc:sldChg>
      <pc:sldChg chg="del">
        <pc:chgData name="Richard Anderson" userId="4654cc452026b74c" providerId="LiveId" clId="{A42D521F-73DC-42DC-AC3F-C89740FFDA54}" dt="2020-02-03T01:23:38.988" v="105" actId="2696"/>
        <pc:sldMkLst>
          <pc:docMk/>
          <pc:sldMk cId="3403847180" sldId="339"/>
        </pc:sldMkLst>
      </pc:sldChg>
      <pc:sldChg chg="modSp add del">
        <pc:chgData name="Richard Anderson" userId="4654cc452026b74c" providerId="LiveId" clId="{A42D521F-73DC-42DC-AC3F-C89740FFDA54}" dt="2020-02-03T01:23:38.988" v="105" actId="2696"/>
        <pc:sldMkLst>
          <pc:docMk/>
          <pc:sldMk cId="2411718077" sldId="340"/>
        </pc:sldMkLst>
        <pc:spChg chg="mod">
          <ac:chgData name="Richard Anderson" userId="4654cc452026b74c" providerId="LiveId" clId="{A42D521F-73DC-42DC-AC3F-C89740FFDA54}" dt="2020-02-03T01:16:20.745" v="37" actId="20577"/>
          <ac:spMkLst>
            <pc:docMk/>
            <pc:sldMk cId="2411718077" sldId="340"/>
            <ac:spMk id="2" creationId="{BDB6E5E6-4B15-48E1-BE6C-A1E68DC2D227}"/>
          </ac:spMkLst>
        </pc:spChg>
        <pc:spChg chg="mod">
          <ac:chgData name="Richard Anderson" userId="4654cc452026b74c" providerId="LiveId" clId="{A42D521F-73DC-42DC-AC3F-C89740FFDA54}" dt="2020-02-03T01:21:05.131" v="104" actId="20577"/>
          <ac:spMkLst>
            <pc:docMk/>
            <pc:sldMk cId="2411718077" sldId="340"/>
            <ac:spMk id="3" creationId="{D226AF77-88B7-45FD-BE0F-88861909B54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9F0A3C-5154-4E0D-AFAC-E344E484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D79-F586-447A-97AE-FD449462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38B0-F78A-4FCC-B537-3DCCF32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9A57-6C90-4E8F-9285-2804E507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DF35-47AB-47BB-9584-38C66AAC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976F-17CD-48D4-9C5D-F1DDBD94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F71E-D0FB-4176-AC68-3B53799C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7AE7-FB3D-434F-A62F-6B34FB84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5B21-2CA7-457C-B6A0-759B2777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8284-9D40-42B9-B015-0EED9658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941-D726-4219-9705-9BFBB7FD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02B-D56E-487D-9013-338F1D9C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888E4-253F-46B7-9B9E-579F2A7D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0" Type="http://schemas.openxmlformats.org/officeDocument/2006/relationships/tags" Target="../tags/tag116.xml"/><Relationship Id="rId4" Type="http://schemas.openxmlformats.org/officeDocument/2006/relationships/tags" Target="../tags/tag110.xml"/><Relationship Id="rId9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5" Type="http://schemas.openxmlformats.org/officeDocument/2006/relationships/tags" Target="../tags/tag122.xml"/><Relationship Id="rId10" Type="http://schemas.openxmlformats.org/officeDocument/2006/relationships/tags" Target="../tags/tag127.xml"/><Relationship Id="rId4" Type="http://schemas.openxmlformats.org/officeDocument/2006/relationships/tags" Target="../tags/tag121.xml"/><Relationship Id="rId9" Type="http://schemas.openxmlformats.org/officeDocument/2006/relationships/tags" Target="../tags/tag12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tags" Target="../tags/tag141.xml"/><Relationship Id="rId18" Type="http://schemas.openxmlformats.org/officeDocument/2006/relationships/tags" Target="../tags/tag146.xml"/><Relationship Id="rId26" Type="http://schemas.openxmlformats.org/officeDocument/2006/relationships/tags" Target="../tags/tag154.xml"/><Relationship Id="rId3" Type="http://schemas.openxmlformats.org/officeDocument/2006/relationships/tags" Target="../tags/tag131.xml"/><Relationship Id="rId21" Type="http://schemas.openxmlformats.org/officeDocument/2006/relationships/tags" Target="../tags/tag149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17" Type="http://schemas.openxmlformats.org/officeDocument/2006/relationships/tags" Target="../tags/tag145.xml"/><Relationship Id="rId25" Type="http://schemas.openxmlformats.org/officeDocument/2006/relationships/tags" Target="../tags/tag153.xml"/><Relationship Id="rId2" Type="http://schemas.openxmlformats.org/officeDocument/2006/relationships/tags" Target="../tags/tag130.xml"/><Relationship Id="rId16" Type="http://schemas.openxmlformats.org/officeDocument/2006/relationships/tags" Target="../tags/tag144.xml"/><Relationship Id="rId20" Type="http://schemas.openxmlformats.org/officeDocument/2006/relationships/tags" Target="../tags/tag148.xml"/><Relationship Id="rId29" Type="http://schemas.openxmlformats.org/officeDocument/2006/relationships/tags" Target="../tags/tag157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24" Type="http://schemas.openxmlformats.org/officeDocument/2006/relationships/tags" Target="../tags/tag152.xml"/><Relationship Id="rId5" Type="http://schemas.openxmlformats.org/officeDocument/2006/relationships/tags" Target="../tags/tag133.xml"/><Relationship Id="rId15" Type="http://schemas.openxmlformats.org/officeDocument/2006/relationships/tags" Target="../tags/tag143.xml"/><Relationship Id="rId23" Type="http://schemas.openxmlformats.org/officeDocument/2006/relationships/tags" Target="../tags/tag151.xml"/><Relationship Id="rId28" Type="http://schemas.openxmlformats.org/officeDocument/2006/relationships/tags" Target="../tags/tag156.xml"/><Relationship Id="rId10" Type="http://schemas.openxmlformats.org/officeDocument/2006/relationships/tags" Target="../tags/tag138.xml"/><Relationship Id="rId19" Type="http://schemas.openxmlformats.org/officeDocument/2006/relationships/tags" Target="../tags/tag147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Relationship Id="rId22" Type="http://schemas.openxmlformats.org/officeDocument/2006/relationships/tags" Target="../tags/tag150.xml"/><Relationship Id="rId27" Type="http://schemas.openxmlformats.org/officeDocument/2006/relationships/tags" Target="../tags/tag155.xml"/><Relationship Id="rId30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26" Type="http://schemas.openxmlformats.org/officeDocument/2006/relationships/tags" Target="../tags/tag183.xml"/><Relationship Id="rId3" Type="http://schemas.openxmlformats.org/officeDocument/2006/relationships/tags" Target="../tags/tag160.xml"/><Relationship Id="rId21" Type="http://schemas.openxmlformats.org/officeDocument/2006/relationships/tags" Target="../tags/tag178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5" Type="http://schemas.openxmlformats.org/officeDocument/2006/relationships/tags" Target="../tags/tag182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20" Type="http://schemas.openxmlformats.org/officeDocument/2006/relationships/tags" Target="../tags/tag177.xml"/><Relationship Id="rId29" Type="http://schemas.openxmlformats.org/officeDocument/2006/relationships/tags" Target="../tags/tag186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24" Type="http://schemas.openxmlformats.org/officeDocument/2006/relationships/tags" Target="../tags/tag181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23" Type="http://schemas.openxmlformats.org/officeDocument/2006/relationships/tags" Target="../tags/tag180.xml"/><Relationship Id="rId28" Type="http://schemas.openxmlformats.org/officeDocument/2006/relationships/tags" Target="../tags/tag185.xml"/><Relationship Id="rId10" Type="http://schemas.openxmlformats.org/officeDocument/2006/relationships/tags" Target="../tags/tag167.xml"/><Relationship Id="rId19" Type="http://schemas.openxmlformats.org/officeDocument/2006/relationships/tags" Target="../tags/tag176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Relationship Id="rId22" Type="http://schemas.openxmlformats.org/officeDocument/2006/relationships/tags" Target="../tags/tag179.xml"/><Relationship Id="rId27" Type="http://schemas.openxmlformats.org/officeDocument/2006/relationships/tags" Target="../tags/tag184.xml"/><Relationship Id="rId30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29" Type="http://schemas.openxmlformats.org/officeDocument/2006/relationships/tags" Target="../tags/tag215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" Type="http://schemas.openxmlformats.org/officeDocument/2006/relationships/tags" Target="../tags/tag216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26" Type="http://schemas.openxmlformats.org/officeDocument/2006/relationships/tags" Target="../tags/tag243.xml"/><Relationship Id="rId39" Type="http://schemas.openxmlformats.org/officeDocument/2006/relationships/tags" Target="../tags/tag256.xml"/><Relationship Id="rId21" Type="http://schemas.openxmlformats.org/officeDocument/2006/relationships/tags" Target="../tags/tag238.xml"/><Relationship Id="rId34" Type="http://schemas.openxmlformats.org/officeDocument/2006/relationships/tags" Target="../tags/tag251.xml"/><Relationship Id="rId42" Type="http://schemas.openxmlformats.org/officeDocument/2006/relationships/tags" Target="../tags/tag259.xml"/><Relationship Id="rId47" Type="http://schemas.openxmlformats.org/officeDocument/2006/relationships/tags" Target="../tags/tag264.xml"/><Relationship Id="rId50" Type="http://schemas.openxmlformats.org/officeDocument/2006/relationships/tags" Target="../tags/tag267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224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9" Type="http://schemas.openxmlformats.org/officeDocument/2006/relationships/tags" Target="../tags/tag246.xml"/><Relationship Id="rId11" Type="http://schemas.openxmlformats.org/officeDocument/2006/relationships/tags" Target="../tags/tag228.xml"/><Relationship Id="rId24" Type="http://schemas.openxmlformats.org/officeDocument/2006/relationships/tags" Target="../tags/tag241.xml"/><Relationship Id="rId32" Type="http://schemas.openxmlformats.org/officeDocument/2006/relationships/tags" Target="../tags/tag249.xml"/><Relationship Id="rId37" Type="http://schemas.openxmlformats.org/officeDocument/2006/relationships/tags" Target="../tags/tag254.xml"/><Relationship Id="rId40" Type="http://schemas.openxmlformats.org/officeDocument/2006/relationships/tags" Target="../tags/tag257.xml"/><Relationship Id="rId45" Type="http://schemas.openxmlformats.org/officeDocument/2006/relationships/tags" Target="../tags/tag262.xml"/><Relationship Id="rId53" Type="http://schemas.openxmlformats.org/officeDocument/2006/relationships/tags" Target="../tags/tag270.xml"/><Relationship Id="rId5" Type="http://schemas.openxmlformats.org/officeDocument/2006/relationships/tags" Target="../tags/tag222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31" Type="http://schemas.openxmlformats.org/officeDocument/2006/relationships/tags" Target="../tags/tag248.xml"/><Relationship Id="rId44" Type="http://schemas.openxmlformats.org/officeDocument/2006/relationships/tags" Target="../tags/tag261.xml"/><Relationship Id="rId52" Type="http://schemas.openxmlformats.org/officeDocument/2006/relationships/tags" Target="../tags/tag269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tags" Target="../tags/tag239.xml"/><Relationship Id="rId27" Type="http://schemas.openxmlformats.org/officeDocument/2006/relationships/tags" Target="../tags/tag244.xml"/><Relationship Id="rId30" Type="http://schemas.openxmlformats.org/officeDocument/2006/relationships/tags" Target="../tags/tag247.xml"/><Relationship Id="rId35" Type="http://schemas.openxmlformats.org/officeDocument/2006/relationships/tags" Target="../tags/tag252.xml"/><Relationship Id="rId43" Type="http://schemas.openxmlformats.org/officeDocument/2006/relationships/tags" Target="../tags/tag260.xml"/><Relationship Id="rId48" Type="http://schemas.openxmlformats.org/officeDocument/2006/relationships/tags" Target="../tags/tag265.xml"/><Relationship Id="rId8" Type="http://schemas.openxmlformats.org/officeDocument/2006/relationships/tags" Target="../tags/tag225.xml"/><Relationship Id="rId51" Type="http://schemas.openxmlformats.org/officeDocument/2006/relationships/tags" Target="../tags/tag268.xml"/><Relationship Id="rId3" Type="http://schemas.openxmlformats.org/officeDocument/2006/relationships/tags" Target="../tags/tag220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5" Type="http://schemas.openxmlformats.org/officeDocument/2006/relationships/tags" Target="../tags/tag242.xml"/><Relationship Id="rId33" Type="http://schemas.openxmlformats.org/officeDocument/2006/relationships/tags" Target="../tags/tag250.xml"/><Relationship Id="rId38" Type="http://schemas.openxmlformats.org/officeDocument/2006/relationships/tags" Target="../tags/tag255.xml"/><Relationship Id="rId46" Type="http://schemas.openxmlformats.org/officeDocument/2006/relationships/tags" Target="../tags/tag263.xml"/><Relationship Id="rId20" Type="http://schemas.openxmlformats.org/officeDocument/2006/relationships/tags" Target="../tags/tag237.xml"/><Relationship Id="rId41" Type="http://schemas.openxmlformats.org/officeDocument/2006/relationships/tags" Target="../tags/tag258.xml"/><Relationship Id="rId54" Type="http://schemas.openxmlformats.org/officeDocument/2006/relationships/tags" Target="../tags/tag271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tags" Target="../tags/tag245.xml"/><Relationship Id="rId36" Type="http://schemas.openxmlformats.org/officeDocument/2006/relationships/tags" Target="../tags/tag253.xml"/><Relationship Id="rId49" Type="http://schemas.openxmlformats.org/officeDocument/2006/relationships/tags" Target="../tags/tag266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297.xml"/><Relationship Id="rId21" Type="http://schemas.openxmlformats.org/officeDocument/2006/relationships/tags" Target="../tags/tag292.xml"/><Relationship Id="rId42" Type="http://schemas.openxmlformats.org/officeDocument/2006/relationships/tags" Target="../tags/tag313.xml"/><Relationship Id="rId47" Type="http://schemas.openxmlformats.org/officeDocument/2006/relationships/tags" Target="../tags/tag318.xml"/><Relationship Id="rId63" Type="http://schemas.openxmlformats.org/officeDocument/2006/relationships/tags" Target="../tags/tag334.xml"/><Relationship Id="rId68" Type="http://schemas.openxmlformats.org/officeDocument/2006/relationships/tags" Target="../tags/tag339.xml"/><Relationship Id="rId2" Type="http://schemas.openxmlformats.org/officeDocument/2006/relationships/tags" Target="../tags/tag273.xml"/><Relationship Id="rId16" Type="http://schemas.openxmlformats.org/officeDocument/2006/relationships/tags" Target="../tags/tag287.xml"/><Relationship Id="rId29" Type="http://schemas.openxmlformats.org/officeDocument/2006/relationships/tags" Target="../tags/tag300.xml"/><Relationship Id="rId11" Type="http://schemas.openxmlformats.org/officeDocument/2006/relationships/tags" Target="../tags/tag282.xml"/><Relationship Id="rId24" Type="http://schemas.openxmlformats.org/officeDocument/2006/relationships/tags" Target="../tags/tag295.xml"/><Relationship Id="rId32" Type="http://schemas.openxmlformats.org/officeDocument/2006/relationships/tags" Target="../tags/tag303.xml"/><Relationship Id="rId37" Type="http://schemas.openxmlformats.org/officeDocument/2006/relationships/tags" Target="../tags/tag308.xml"/><Relationship Id="rId40" Type="http://schemas.openxmlformats.org/officeDocument/2006/relationships/tags" Target="../tags/tag311.xml"/><Relationship Id="rId45" Type="http://schemas.openxmlformats.org/officeDocument/2006/relationships/tags" Target="../tags/tag316.xml"/><Relationship Id="rId53" Type="http://schemas.openxmlformats.org/officeDocument/2006/relationships/tags" Target="../tags/tag324.xml"/><Relationship Id="rId58" Type="http://schemas.openxmlformats.org/officeDocument/2006/relationships/tags" Target="../tags/tag329.xml"/><Relationship Id="rId66" Type="http://schemas.openxmlformats.org/officeDocument/2006/relationships/tags" Target="../tags/tag337.xml"/><Relationship Id="rId5" Type="http://schemas.openxmlformats.org/officeDocument/2006/relationships/tags" Target="../tags/tag276.xml"/><Relationship Id="rId61" Type="http://schemas.openxmlformats.org/officeDocument/2006/relationships/tags" Target="../tags/tag332.xml"/><Relationship Id="rId19" Type="http://schemas.openxmlformats.org/officeDocument/2006/relationships/tags" Target="../tags/tag290.xml"/><Relationship Id="rId14" Type="http://schemas.openxmlformats.org/officeDocument/2006/relationships/tags" Target="../tags/tag285.xml"/><Relationship Id="rId22" Type="http://schemas.openxmlformats.org/officeDocument/2006/relationships/tags" Target="../tags/tag293.xml"/><Relationship Id="rId27" Type="http://schemas.openxmlformats.org/officeDocument/2006/relationships/tags" Target="../tags/tag298.xml"/><Relationship Id="rId30" Type="http://schemas.openxmlformats.org/officeDocument/2006/relationships/tags" Target="../tags/tag301.xml"/><Relationship Id="rId35" Type="http://schemas.openxmlformats.org/officeDocument/2006/relationships/tags" Target="../tags/tag306.xml"/><Relationship Id="rId43" Type="http://schemas.openxmlformats.org/officeDocument/2006/relationships/tags" Target="../tags/tag314.xml"/><Relationship Id="rId48" Type="http://schemas.openxmlformats.org/officeDocument/2006/relationships/tags" Target="../tags/tag319.xml"/><Relationship Id="rId56" Type="http://schemas.openxmlformats.org/officeDocument/2006/relationships/tags" Target="../tags/tag327.xml"/><Relationship Id="rId64" Type="http://schemas.openxmlformats.org/officeDocument/2006/relationships/tags" Target="../tags/tag335.xml"/><Relationship Id="rId69" Type="http://schemas.openxmlformats.org/officeDocument/2006/relationships/tags" Target="../tags/tag340.xml"/><Relationship Id="rId8" Type="http://schemas.openxmlformats.org/officeDocument/2006/relationships/tags" Target="../tags/tag279.xml"/><Relationship Id="rId51" Type="http://schemas.openxmlformats.org/officeDocument/2006/relationships/tags" Target="../tags/tag322.xml"/><Relationship Id="rId72" Type="http://schemas.openxmlformats.org/officeDocument/2006/relationships/tags" Target="../tags/tag343.xml"/><Relationship Id="rId3" Type="http://schemas.openxmlformats.org/officeDocument/2006/relationships/tags" Target="../tags/tag274.xml"/><Relationship Id="rId12" Type="http://schemas.openxmlformats.org/officeDocument/2006/relationships/tags" Target="../tags/tag283.xml"/><Relationship Id="rId17" Type="http://schemas.openxmlformats.org/officeDocument/2006/relationships/tags" Target="../tags/tag288.xml"/><Relationship Id="rId25" Type="http://schemas.openxmlformats.org/officeDocument/2006/relationships/tags" Target="../tags/tag296.xml"/><Relationship Id="rId33" Type="http://schemas.openxmlformats.org/officeDocument/2006/relationships/tags" Target="../tags/tag304.xml"/><Relationship Id="rId38" Type="http://schemas.openxmlformats.org/officeDocument/2006/relationships/tags" Target="../tags/tag309.xml"/><Relationship Id="rId46" Type="http://schemas.openxmlformats.org/officeDocument/2006/relationships/tags" Target="../tags/tag317.xml"/><Relationship Id="rId59" Type="http://schemas.openxmlformats.org/officeDocument/2006/relationships/tags" Target="../tags/tag330.xml"/><Relationship Id="rId67" Type="http://schemas.openxmlformats.org/officeDocument/2006/relationships/tags" Target="../tags/tag338.xml"/><Relationship Id="rId20" Type="http://schemas.openxmlformats.org/officeDocument/2006/relationships/tags" Target="../tags/tag291.xml"/><Relationship Id="rId41" Type="http://schemas.openxmlformats.org/officeDocument/2006/relationships/tags" Target="../tags/tag312.xml"/><Relationship Id="rId54" Type="http://schemas.openxmlformats.org/officeDocument/2006/relationships/tags" Target="../tags/tag325.xml"/><Relationship Id="rId62" Type="http://schemas.openxmlformats.org/officeDocument/2006/relationships/tags" Target="../tags/tag333.xml"/><Relationship Id="rId70" Type="http://schemas.openxmlformats.org/officeDocument/2006/relationships/tags" Target="../tags/tag341.xml"/><Relationship Id="rId1" Type="http://schemas.openxmlformats.org/officeDocument/2006/relationships/tags" Target="../tags/tag272.xml"/><Relationship Id="rId6" Type="http://schemas.openxmlformats.org/officeDocument/2006/relationships/tags" Target="../tags/tag277.xml"/><Relationship Id="rId15" Type="http://schemas.openxmlformats.org/officeDocument/2006/relationships/tags" Target="../tags/tag286.xml"/><Relationship Id="rId23" Type="http://schemas.openxmlformats.org/officeDocument/2006/relationships/tags" Target="../tags/tag294.xml"/><Relationship Id="rId28" Type="http://schemas.openxmlformats.org/officeDocument/2006/relationships/tags" Target="../tags/tag299.xml"/><Relationship Id="rId36" Type="http://schemas.openxmlformats.org/officeDocument/2006/relationships/tags" Target="../tags/tag307.xml"/><Relationship Id="rId49" Type="http://schemas.openxmlformats.org/officeDocument/2006/relationships/tags" Target="../tags/tag320.xml"/><Relationship Id="rId57" Type="http://schemas.openxmlformats.org/officeDocument/2006/relationships/tags" Target="../tags/tag328.xml"/><Relationship Id="rId10" Type="http://schemas.openxmlformats.org/officeDocument/2006/relationships/tags" Target="../tags/tag281.xml"/><Relationship Id="rId31" Type="http://schemas.openxmlformats.org/officeDocument/2006/relationships/tags" Target="../tags/tag302.xml"/><Relationship Id="rId44" Type="http://schemas.openxmlformats.org/officeDocument/2006/relationships/tags" Target="../tags/tag315.xml"/><Relationship Id="rId52" Type="http://schemas.openxmlformats.org/officeDocument/2006/relationships/tags" Target="../tags/tag323.xml"/><Relationship Id="rId60" Type="http://schemas.openxmlformats.org/officeDocument/2006/relationships/tags" Target="../tags/tag331.xml"/><Relationship Id="rId65" Type="http://schemas.openxmlformats.org/officeDocument/2006/relationships/tags" Target="../tags/tag336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275.xml"/><Relationship Id="rId9" Type="http://schemas.openxmlformats.org/officeDocument/2006/relationships/tags" Target="../tags/tag280.xml"/><Relationship Id="rId13" Type="http://schemas.openxmlformats.org/officeDocument/2006/relationships/tags" Target="../tags/tag284.xml"/><Relationship Id="rId18" Type="http://schemas.openxmlformats.org/officeDocument/2006/relationships/tags" Target="../tags/tag289.xml"/><Relationship Id="rId39" Type="http://schemas.openxmlformats.org/officeDocument/2006/relationships/tags" Target="../tags/tag310.xml"/><Relationship Id="rId34" Type="http://schemas.openxmlformats.org/officeDocument/2006/relationships/tags" Target="../tags/tag305.xml"/><Relationship Id="rId50" Type="http://schemas.openxmlformats.org/officeDocument/2006/relationships/tags" Target="../tags/tag321.xml"/><Relationship Id="rId55" Type="http://schemas.openxmlformats.org/officeDocument/2006/relationships/tags" Target="../tags/tag326.xml"/><Relationship Id="rId7" Type="http://schemas.openxmlformats.org/officeDocument/2006/relationships/tags" Target="../tags/tag278.xml"/><Relationship Id="rId71" Type="http://schemas.openxmlformats.org/officeDocument/2006/relationships/tags" Target="../tags/tag3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tags" Target="../tags/tag369.xml"/><Relationship Id="rId21" Type="http://schemas.openxmlformats.org/officeDocument/2006/relationships/tags" Target="../tags/tag364.xml"/><Relationship Id="rId42" Type="http://schemas.openxmlformats.org/officeDocument/2006/relationships/tags" Target="../tags/tag385.xml"/><Relationship Id="rId47" Type="http://schemas.openxmlformats.org/officeDocument/2006/relationships/tags" Target="../tags/tag390.xml"/><Relationship Id="rId63" Type="http://schemas.openxmlformats.org/officeDocument/2006/relationships/tags" Target="../tags/tag406.xml"/><Relationship Id="rId68" Type="http://schemas.openxmlformats.org/officeDocument/2006/relationships/tags" Target="../tags/tag411.xml"/><Relationship Id="rId2" Type="http://schemas.openxmlformats.org/officeDocument/2006/relationships/tags" Target="../tags/tag345.xml"/><Relationship Id="rId16" Type="http://schemas.openxmlformats.org/officeDocument/2006/relationships/tags" Target="../tags/tag359.xml"/><Relationship Id="rId29" Type="http://schemas.openxmlformats.org/officeDocument/2006/relationships/tags" Target="../tags/tag372.xml"/><Relationship Id="rId11" Type="http://schemas.openxmlformats.org/officeDocument/2006/relationships/tags" Target="../tags/tag354.xml"/><Relationship Id="rId24" Type="http://schemas.openxmlformats.org/officeDocument/2006/relationships/tags" Target="../tags/tag367.xml"/><Relationship Id="rId32" Type="http://schemas.openxmlformats.org/officeDocument/2006/relationships/tags" Target="../tags/tag375.xml"/><Relationship Id="rId37" Type="http://schemas.openxmlformats.org/officeDocument/2006/relationships/tags" Target="../tags/tag380.xml"/><Relationship Id="rId40" Type="http://schemas.openxmlformats.org/officeDocument/2006/relationships/tags" Target="../tags/tag383.xml"/><Relationship Id="rId45" Type="http://schemas.openxmlformats.org/officeDocument/2006/relationships/tags" Target="../tags/tag388.xml"/><Relationship Id="rId53" Type="http://schemas.openxmlformats.org/officeDocument/2006/relationships/tags" Target="../tags/tag396.xml"/><Relationship Id="rId58" Type="http://schemas.openxmlformats.org/officeDocument/2006/relationships/tags" Target="../tags/tag401.xml"/><Relationship Id="rId66" Type="http://schemas.openxmlformats.org/officeDocument/2006/relationships/tags" Target="../tags/tag409.xml"/><Relationship Id="rId5" Type="http://schemas.openxmlformats.org/officeDocument/2006/relationships/tags" Target="../tags/tag348.xml"/><Relationship Id="rId61" Type="http://schemas.openxmlformats.org/officeDocument/2006/relationships/tags" Target="../tags/tag404.xml"/><Relationship Id="rId19" Type="http://schemas.openxmlformats.org/officeDocument/2006/relationships/tags" Target="../tags/tag362.xml"/><Relationship Id="rId14" Type="http://schemas.openxmlformats.org/officeDocument/2006/relationships/tags" Target="../tags/tag357.xml"/><Relationship Id="rId22" Type="http://schemas.openxmlformats.org/officeDocument/2006/relationships/tags" Target="../tags/tag365.xml"/><Relationship Id="rId27" Type="http://schemas.openxmlformats.org/officeDocument/2006/relationships/tags" Target="../tags/tag370.xml"/><Relationship Id="rId30" Type="http://schemas.openxmlformats.org/officeDocument/2006/relationships/tags" Target="../tags/tag373.xml"/><Relationship Id="rId35" Type="http://schemas.openxmlformats.org/officeDocument/2006/relationships/tags" Target="../tags/tag378.xml"/><Relationship Id="rId43" Type="http://schemas.openxmlformats.org/officeDocument/2006/relationships/tags" Target="../tags/tag386.xml"/><Relationship Id="rId48" Type="http://schemas.openxmlformats.org/officeDocument/2006/relationships/tags" Target="../tags/tag391.xml"/><Relationship Id="rId56" Type="http://schemas.openxmlformats.org/officeDocument/2006/relationships/tags" Target="../tags/tag399.xml"/><Relationship Id="rId64" Type="http://schemas.openxmlformats.org/officeDocument/2006/relationships/tags" Target="../tags/tag407.xml"/><Relationship Id="rId69" Type="http://schemas.openxmlformats.org/officeDocument/2006/relationships/tags" Target="../tags/tag412.xml"/><Relationship Id="rId8" Type="http://schemas.openxmlformats.org/officeDocument/2006/relationships/tags" Target="../tags/tag351.xml"/><Relationship Id="rId51" Type="http://schemas.openxmlformats.org/officeDocument/2006/relationships/tags" Target="../tags/tag394.xml"/><Relationship Id="rId72" Type="http://schemas.openxmlformats.org/officeDocument/2006/relationships/tags" Target="../tags/tag415.xml"/><Relationship Id="rId3" Type="http://schemas.openxmlformats.org/officeDocument/2006/relationships/tags" Target="../tags/tag346.xml"/><Relationship Id="rId12" Type="http://schemas.openxmlformats.org/officeDocument/2006/relationships/tags" Target="../tags/tag355.xml"/><Relationship Id="rId17" Type="http://schemas.openxmlformats.org/officeDocument/2006/relationships/tags" Target="../tags/tag360.xml"/><Relationship Id="rId25" Type="http://schemas.openxmlformats.org/officeDocument/2006/relationships/tags" Target="../tags/tag368.xml"/><Relationship Id="rId33" Type="http://schemas.openxmlformats.org/officeDocument/2006/relationships/tags" Target="../tags/tag376.xml"/><Relationship Id="rId38" Type="http://schemas.openxmlformats.org/officeDocument/2006/relationships/tags" Target="../tags/tag381.xml"/><Relationship Id="rId46" Type="http://schemas.openxmlformats.org/officeDocument/2006/relationships/tags" Target="../tags/tag389.xml"/><Relationship Id="rId59" Type="http://schemas.openxmlformats.org/officeDocument/2006/relationships/tags" Target="../tags/tag402.xml"/><Relationship Id="rId67" Type="http://schemas.openxmlformats.org/officeDocument/2006/relationships/tags" Target="../tags/tag410.xml"/><Relationship Id="rId20" Type="http://schemas.openxmlformats.org/officeDocument/2006/relationships/tags" Target="../tags/tag363.xml"/><Relationship Id="rId41" Type="http://schemas.openxmlformats.org/officeDocument/2006/relationships/tags" Target="../tags/tag384.xml"/><Relationship Id="rId54" Type="http://schemas.openxmlformats.org/officeDocument/2006/relationships/tags" Target="../tags/tag397.xml"/><Relationship Id="rId62" Type="http://schemas.openxmlformats.org/officeDocument/2006/relationships/tags" Target="../tags/tag405.xml"/><Relationship Id="rId70" Type="http://schemas.openxmlformats.org/officeDocument/2006/relationships/tags" Target="../tags/tag413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15" Type="http://schemas.openxmlformats.org/officeDocument/2006/relationships/tags" Target="../tags/tag358.xml"/><Relationship Id="rId23" Type="http://schemas.openxmlformats.org/officeDocument/2006/relationships/tags" Target="../tags/tag366.xml"/><Relationship Id="rId28" Type="http://schemas.openxmlformats.org/officeDocument/2006/relationships/tags" Target="../tags/tag371.xml"/><Relationship Id="rId36" Type="http://schemas.openxmlformats.org/officeDocument/2006/relationships/tags" Target="../tags/tag379.xml"/><Relationship Id="rId49" Type="http://schemas.openxmlformats.org/officeDocument/2006/relationships/tags" Target="../tags/tag392.xml"/><Relationship Id="rId57" Type="http://schemas.openxmlformats.org/officeDocument/2006/relationships/tags" Target="../tags/tag400.xml"/><Relationship Id="rId10" Type="http://schemas.openxmlformats.org/officeDocument/2006/relationships/tags" Target="../tags/tag353.xml"/><Relationship Id="rId31" Type="http://schemas.openxmlformats.org/officeDocument/2006/relationships/tags" Target="../tags/tag374.xml"/><Relationship Id="rId44" Type="http://schemas.openxmlformats.org/officeDocument/2006/relationships/tags" Target="../tags/tag387.xml"/><Relationship Id="rId52" Type="http://schemas.openxmlformats.org/officeDocument/2006/relationships/tags" Target="../tags/tag395.xml"/><Relationship Id="rId60" Type="http://schemas.openxmlformats.org/officeDocument/2006/relationships/tags" Target="../tags/tag403.xml"/><Relationship Id="rId65" Type="http://schemas.openxmlformats.org/officeDocument/2006/relationships/tags" Target="../tags/tag408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347.xml"/><Relationship Id="rId9" Type="http://schemas.openxmlformats.org/officeDocument/2006/relationships/tags" Target="../tags/tag352.xml"/><Relationship Id="rId13" Type="http://schemas.openxmlformats.org/officeDocument/2006/relationships/tags" Target="../tags/tag356.xml"/><Relationship Id="rId18" Type="http://schemas.openxmlformats.org/officeDocument/2006/relationships/tags" Target="../tags/tag361.xml"/><Relationship Id="rId39" Type="http://schemas.openxmlformats.org/officeDocument/2006/relationships/tags" Target="../tags/tag382.xml"/><Relationship Id="rId34" Type="http://schemas.openxmlformats.org/officeDocument/2006/relationships/tags" Target="../tags/tag377.xml"/><Relationship Id="rId50" Type="http://schemas.openxmlformats.org/officeDocument/2006/relationships/tags" Target="../tags/tag393.xml"/><Relationship Id="rId55" Type="http://schemas.openxmlformats.org/officeDocument/2006/relationships/tags" Target="../tags/tag398.xml"/><Relationship Id="rId7" Type="http://schemas.openxmlformats.org/officeDocument/2006/relationships/tags" Target="../tags/tag350.xml"/><Relationship Id="rId71" Type="http://schemas.openxmlformats.org/officeDocument/2006/relationships/tags" Target="../tags/tag4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23.xml"/><Relationship Id="rId13" Type="http://schemas.openxmlformats.org/officeDocument/2006/relationships/tags" Target="../tags/tag428.xml"/><Relationship Id="rId18" Type="http://schemas.openxmlformats.org/officeDocument/2006/relationships/tags" Target="../tags/tag433.xml"/><Relationship Id="rId26" Type="http://schemas.openxmlformats.org/officeDocument/2006/relationships/tags" Target="../tags/tag441.xml"/><Relationship Id="rId3" Type="http://schemas.openxmlformats.org/officeDocument/2006/relationships/tags" Target="../tags/tag418.xml"/><Relationship Id="rId21" Type="http://schemas.openxmlformats.org/officeDocument/2006/relationships/tags" Target="../tags/tag436.xml"/><Relationship Id="rId7" Type="http://schemas.openxmlformats.org/officeDocument/2006/relationships/tags" Target="../tags/tag422.xml"/><Relationship Id="rId12" Type="http://schemas.openxmlformats.org/officeDocument/2006/relationships/tags" Target="../tags/tag427.xml"/><Relationship Id="rId17" Type="http://schemas.openxmlformats.org/officeDocument/2006/relationships/tags" Target="../tags/tag432.xml"/><Relationship Id="rId25" Type="http://schemas.openxmlformats.org/officeDocument/2006/relationships/tags" Target="../tags/tag440.xml"/><Relationship Id="rId2" Type="http://schemas.openxmlformats.org/officeDocument/2006/relationships/tags" Target="../tags/tag417.xml"/><Relationship Id="rId16" Type="http://schemas.openxmlformats.org/officeDocument/2006/relationships/tags" Target="../tags/tag431.xml"/><Relationship Id="rId20" Type="http://schemas.openxmlformats.org/officeDocument/2006/relationships/tags" Target="../tags/tag435.xml"/><Relationship Id="rId1" Type="http://schemas.openxmlformats.org/officeDocument/2006/relationships/tags" Target="../tags/tag416.xml"/><Relationship Id="rId6" Type="http://schemas.openxmlformats.org/officeDocument/2006/relationships/tags" Target="../tags/tag421.xml"/><Relationship Id="rId11" Type="http://schemas.openxmlformats.org/officeDocument/2006/relationships/tags" Target="../tags/tag426.xml"/><Relationship Id="rId24" Type="http://schemas.openxmlformats.org/officeDocument/2006/relationships/tags" Target="../tags/tag439.xml"/><Relationship Id="rId5" Type="http://schemas.openxmlformats.org/officeDocument/2006/relationships/tags" Target="../tags/tag420.xml"/><Relationship Id="rId15" Type="http://schemas.openxmlformats.org/officeDocument/2006/relationships/tags" Target="../tags/tag430.xml"/><Relationship Id="rId23" Type="http://schemas.openxmlformats.org/officeDocument/2006/relationships/tags" Target="../tags/tag438.xml"/><Relationship Id="rId10" Type="http://schemas.openxmlformats.org/officeDocument/2006/relationships/tags" Target="../tags/tag425.xml"/><Relationship Id="rId19" Type="http://schemas.openxmlformats.org/officeDocument/2006/relationships/tags" Target="../tags/tag434.xml"/><Relationship Id="rId4" Type="http://schemas.openxmlformats.org/officeDocument/2006/relationships/tags" Target="../tags/tag419.xml"/><Relationship Id="rId9" Type="http://schemas.openxmlformats.org/officeDocument/2006/relationships/tags" Target="../tags/tag424.xml"/><Relationship Id="rId14" Type="http://schemas.openxmlformats.org/officeDocument/2006/relationships/tags" Target="../tags/tag429.xml"/><Relationship Id="rId22" Type="http://schemas.openxmlformats.org/officeDocument/2006/relationships/tags" Target="../tags/tag437.xml"/><Relationship Id="rId27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454.xml"/><Relationship Id="rId18" Type="http://schemas.openxmlformats.org/officeDocument/2006/relationships/tags" Target="../tags/tag459.xml"/><Relationship Id="rId26" Type="http://schemas.openxmlformats.org/officeDocument/2006/relationships/tags" Target="../tags/tag467.xml"/><Relationship Id="rId39" Type="http://schemas.openxmlformats.org/officeDocument/2006/relationships/tags" Target="../tags/tag480.xml"/><Relationship Id="rId21" Type="http://schemas.openxmlformats.org/officeDocument/2006/relationships/tags" Target="../tags/tag462.xml"/><Relationship Id="rId34" Type="http://schemas.openxmlformats.org/officeDocument/2006/relationships/tags" Target="../tags/tag475.xml"/><Relationship Id="rId42" Type="http://schemas.openxmlformats.org/officeDocument/2006/relationships/tags" Target="../tags/tag483.xml"/><Relationship Id="rId47" Type="http://schemas.openxmlformats.org/officeDocument/2006/relationships/tags" Target="../tags/tag488.xml"/><Relationship Id="rId7" Type="http://schemas.openxmlformats.org/officeDocument/2006/relationships/tags" Target="../tags/tag448.xml"/><Relationship Id="rId2" Type="http://schemas.openxmlformats.org/officeDocument/2006/relationships/tags" Target="../tags/tag443.xml"/><Relationship Id="rId16" Type="http://schemas.openxmlformats.org/officeDocument/2006/relationships/tags" Target="../tags/tag457.xml"/><Relationship Id="rId29" Type="http://schemas.openxmlformats.org/officeDocument/2006/relationships/tags" Target="../tags/tag470.xml"/><Relationship Id="rId11" Type="http://schemas.openxmlformats.org/officeDocument/2006/relationships/tags" Target="../tags/tag452.xml"/><Relationship Id="rId24" Type="http://schemas.openxmlformats.org/officeDocument/2006/relationships/tags" Target="../tags/tag465.xml"/><Relationship Id="rId32" Type="http://schemas.openxmlformats.org/officeDocument/2006/relationships/tags" Target="../tags/tag473.xml"/><Relationship Id="rId37" Type="http://schemas.openxmlformats.org/officeDocument/2006/relationships/tags" Target="../tags/tag478.xml"/><Relationship Id="rId40" Type="http://schemas.openxmlformats.org/officeDocument/2006/relationships/tags" Target="../tags/tag481.xml"/><Relationship Id="rId45" Type="http://schemas.openxmlformats.org/officeDocument/2006/relationships/tags" Target="../tags/tag486.xml"/><Relationship Id="rId5" Type="http://schemas.openxmlformats.org/officeDocument/2006/relationships/tags" Target="../tags/tag446.xml"/><Relationship Id="rId15" Type="http://schemas.openxmlformats.org/officeDocument/2006/relationships/tags" Target="../tags/tag456.xml"/><Relationship Id="rId23" Type="http://schemas.openxmlformats.org/officeDocument/2006/relationships/tags" Target="../tags/tag464.xml"/><Relationship Id="rId28" Type="http://schemas.openxmlformats.org/officeDocument/2006/relationships/tags" Target="../tags/tag469.xml"/><Relationship Id="rId36" Type="http://schemas.openxmlformats.org/officeDocument/2006/relationships/tags" Target="../tags/tag477.xml"/><Relationship Id="rId49" Type="http://schemas.openxmlformats.org/officeDocument/2006/relationships/slideLayout" Target="../slideLayouts/slideLayout4.xml"/><Relationship Id="rId10" Type="http://schemas.openxmlformats.org/officeDocument/2006/relationships/tags" Target="../tags/tag451.xml"/><Relationship Id="rId19" Type="http://schemas.openxmlformats.org/officeDocument/2006/relationships/tags" Target="../tags/tag460.xml"/><Relationship Id="rId31" Type="http://schemas.openxmlformats.org/officeDocument/2006/relationships/tags" Target="../tags/tag472.xml"/><Relationship Id="rId44" Type="http://schemas.openxmlformats.org/officeDocument/2006/relationships/tags" Target="../tags/tag485.xml"/><Relationship Id="rId4" Type="http://schemas.openxmlformats.org/officeDocument/2006/relationships/tags" Target="../tags/tag445.xml"/><Relationship Id="rId9" Type="http://schemas.openxmlformats.org/officeDocument/2006/relationships/tags" Target="../tags/tag450.xml"/><Relationship Id="rId14" Type="http://schemas.openxmlformats.org/officeDocument/2006/relationships/tags" Target="../tags/tag455.xml"/><Relationship Id="rId22" Type="http://schemas.openxmlformats.org/officeDocument/2006/relationships/tags" Target="../tags/tag463.xml"/><Relationship Id="rId27" Type="http://schemas.openxmlformats.org/officeDocument/2006/relationships/tags" Target="../tags/tag468.xml"/><Relationship Id="rId30" Type="http://schemas.openxmlformats.org/officeDocument/2006/relationships/tags" Target="../tags/tag471.xml"/><Relationship Id="rId35" Type="http://schemas.openxmlformats.org/officeDocument/2006/relationships/tags" Target="../tags/tag476.xml"/><Relationship Id="rId43" Type="http://schemas.openxmlformats.org/officeDocument/2006/relationships/tags" Target="../tags/tag484.xml"/><Relationship Id="rId48" Type="http://schemas.openxmlformats.org/officeDocument/2006/relationships/tags" Target="../tags/tag489.xml"/><Relationship Id="rId8" Type="http://schemas.openxmlformats.org/officeDocument/2006/relationships/tags" Target="../tags/tag449.xml"/><Relationship Id="rId3" Type="http://schemas.openxmlformats.org/officeDocument/2006/relationships/tags" Target="../tags/tag444.xml"/><Relationship Id="rId12" Type="http://schemas.openxmlformats.org/officeDocument/2006/relationships/tags" Target="../tags/tag453.xml"/><Relationship Id="rId17" Type="http://schemas.openxmlformats.org/officeDocument/2006/relationships/tags" Target="../tags/tag458.xml"/><Relationship Id="rId25" Type="http://schemas.openxmlformats.org/officeDocument/2006/relationships/tags" Target="../tags/tag466.xml"/><Relationship Id="rId33" Type="http://schemas.openxmlformats.org/officeDocument/2006/relationships/tags" Target="../tags/tag474.xml"/><Relationship Id="rId38" Type="http://schemas.openxmlformats.org/officeDocument/2006/relationships/tags" Target="../tags/tag479.xml"/><Relationship Id="rId46" Type="http://schemas.openxmlformats.org/officeDocument/2006/relationships/tags" Target="../tags/tag487.xml"/><Relationship Id="rId20" Type="http://schemas.openxmlformats.org/officeDocument/2006/relationships/tags" Target="../tags/tag461.xml"/><Relationship Id="rId41" Type="http://schemas.openxmlformats.org/officeDocument/2006/relationships/tags" Target="../tags/tag482.xml"/><Relationship Id="rId1" Type="http://schemas.openxmlformats.org/officeDocument/2006/relationships/tags" Target="../tags/tag442.xml"/><Relationship Id="rId6" Type="http://schemas.openxmlformats.org/officeDocument/2006/relationships/tags" Target="../tags/tag4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97.xml"/><Relationship Id="rId13" Type="http://schemas.openxmlformats.org/officeDocument/2006/relationships/tags" Target="../tags/tag502.xml"/><Relationship Id="rId3" Type="http://schemas.openxmlformats.org/officeDocument/2006/relationships/tags" Target="../tags/tag492.xml"/><Relationship Id="rId7" Type="http://schemas.openxmlformats.org/officeDocument/2006/relationships/tags" Target="../tags/tag496.xml"/><Relationship Id="rId12" Type="http://schemas.openxmlformats.org/officeDocument/2006/relationships/tags" Target="../tags/tag501.xml"/><Relationship Id="rId2" Type="http://schemas.openxmlformats.org/officeDocument/2006/relationships/tags" Target="../tags/tag491.xml"/><Relationship Id="rId1" Type="http://schemas.openxmlformats.org/officeDocument/2006/relationships/tags" Target="../tags/tag490.xml"/><Relationship Id="rId6" Type="http://schemas.openxmlformats.org/officeDocument/2006/relationships/tags" Target="../tags/tag495.xml"/><Relationship Id="rId11" Type="http://schemas.openxmlformats.org/officeDocument/2006/relationships/tags" Target="../tags/tag500.xml"/><Relationship Id="rId5" Type="http://schemas.openxmlformats.org/officeDocument/2006/relationships/tags" Target="../tags/tag49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99.xml"/><Relationship Id="rId4" Type="http://schemas.openxmlformats.org/officeDocument/2006/relationships/tags" Target="../tags/tag493.xml"/><Relationship Id="rId9" Type="http://schemas.openxmlformats.org/officeDocument/2006/relationships/tags" Target="../tags/tag498.xml"/><Relationship Id="rId14" Type="http://schemas.openxmlformats.org/officeDocument/2006/relationships/tags" Target="../tags/tag50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516.xml"/><Relationship Id="rId18" Type="http://schemas.openxmlformats.org/officeDocument/2006/relationships/tags" Target="../tags/tag521.xml"/><Relationship Id="rId26" Type="http://schemas.openxmlformats.org/officeDocument/2006/relationships/tags" Target="../tags/tag529.xml"/><Relationship Id="rId39" Type="http://schemas.openxmlformats.org/officeDocument/2006/relationships/tags" Target="../tags/tag542.xml"/><Relationship Id="rId21" Type="http://schemas.openxmlformats.org/officeDocument/2006/relationships/tags" Target="../tags/tag524.xml"/><Relationship Id="rId34" Type="http://schemas.openxmlformats.org/officeDocument/2006/relationships/tags" Target="../tags/tag537.xml"/><Relationship Id="rId42" Type="http://schemas.openxmlformats.org/officeDocument/2006/relationships/tags" Target="../tags/tag545.xml"/><Relationship Id="rId47" Type="http://schemas.openxmlformats.org/officeDocument/2006/relationships/slideLayout" Target="../slideLayouts/slideLayout6.xml"/><Relationship Id="rId7" Type="http://schemas.openxmlformats.org/officeDocument/2006/relationships/tags" Target="../tags/tag510.xml"/><Relationship Id="rId2" Type="http://schemas.openxmlformats.org/officeDocument/2006/relationships/tags" Target="../tags/tag505.xml"/><Relationship Id="rId16" Type="http://schemas.openxmlformats.org/officeDocument/2006/relationships/tags" Target="../tags/tag519.xml"/><Relationship Id="rId29" Type="http://schemas.openxmlformats.org/officeDocument/2006/relationships/tags" Target="../tags/tag532.xml"/><Relationship Id="rId1" Type="http://schemas.openxmlformats.org/officeDocument/2006/relationships/tags" Target="../tags/tag504.xml"/><Relationship Id="rId6" Type="http://schemas.openxmlformats.org/officeDocument/2006/relationships/tags" Target="../tags/tag509.xml"/><Relationship Id="rId11" Type="http://schemas.openxmlformats.org/officeDocument/2006/relationships/tags" Target="../tags/tag514.xml"/><Relationship Id="rId24" Type="http://schemas.openxmlformats.org/officeDocument/2006/relationships/tags" Target="../tags/tag527.xml"/><Relationship Id="rId32" Type="http://schemas.openxmlformats.org/officeDocument/2006/relationships/tags" Target="../tags/tag535.xml"/><Relationship Id="rId37" Type="http://schemas.openxmlformats.org/officeDocument/2006/relationships/tags" Target="../tags/tag540.xml"/><Relationship Id="rId40" Type="http://schemas.openxmlformats.org/officeDocument/2006/relationships/tags" Target="../tags/tag543.xml"/><Relationship Id="rId45" Type="http://schemas.openxmlformats.org/officeDocument/2006/relationships/tags" Target="../tags/tag548.xml"/><Relationship Id="rId5" Type="http://schemas.openxmlformats.org/officeDocument/2006/relationships/tags" Target="../tags/tag508.xml"/><Relationship Id="rId15" Type="http://schemas.openxmlformats.org/officeDocument/2006/relationships/tags" Target="../tags/tag518.xml"/><Relationship Id="rId23" Type="http://schemas.openxmlformats.org/officeDocument/2006/relationships/tags" Target="../tags/tag526.xml"/><Relationship Id="rId28" Type="http://schemas.openxmlformats.org/officeDocument/2006/relationships/tags" Target="../tags/tag531.xml"/><Relationship Id="rId36" Type="http://schemas.openxmlformats.org/officeDocument/2006/relationships/tags" Target="../tags/tag539.xml"/><Relationship Id="rId10" Type="http://schemas.openxmlformats.org/officeDocument/2006/relationships/tags" Target="../tags/tag513.xml"/><Relationship Id="rId19" Type="http://schemas.openxmlformats.org/officeDocument/2006/relationships/tags" Target="../tags/tag522.xml"/><Relationship Id="rId31" Type="http://schemas.openxmlformats.org/officeDocument/2006/relationships/tags" Target="../tags/tag534.xml"/><Relationship Id="rId44" Type="http://schemas.openxmlformats.org/officeDocument/2006/relationships/tags" Target="../tags/tag547.xml"/><Relationship Id="rId4" Type="http://schemas.openxmlformats.org/officeDocument/2006/relationships/tags" Target="../tags/tag507.xml"/><Relationship Id="rId9" Type="http://schemas.openxmlformats.org/officeDocument/2006/relationships/tags" Target="../tags/tag512.xml"/><Relationship Id="rId14" Type="http://schemas.openxmlformats.org/officeDocument/2006/relationships/tags" Target="../tags/tag517.xml"/><Relationship Id="rId22" Type="http://schemas.openxmlformats.org/officeDocument/2006/relationships/tags" Target="../tags/tag525.xml"/><Relationship Id="rId27" Type="http://schemas.openxmlformats.org/officeDocument/2006/relationships/tags" Target="../tags/tag530.xml"/><Relationship Id="rId30" Type="http://schemas.openxmlformats.org/officeDocument/2006/relationships/tags" Target="../tags/tag533.xml"/><Relationship Id="rId35" Type="http://schemas.openxmlformats.org/officeDocument/2006/relationships/tags" Target="../tags/tag538.xml"/><Relationship Id="rId43" Type="http://schemas.openxmlformats.org/officeDocument/2006/relationships/tags" Target="../tags/tag546.xml"/><Relationship Id="rId8" Type="http://schemas.openxmlformats.org/officeDocument/2006/relationships/tags" Target="../tags/tag511.xml"/><Relationship Id="rId3" Type="http://schemas.openxmlformats.org/officeDocument/2006/relationships/tags" Target="../tags/tag506.xml"/><Relationship Id="rId12" Type="http://schemas.openxmlformats.org/officeDocument/2006/relationships/tags" Target="../tags/tag515.xml"/><Relationship Id="rId17" Type="http://schemas.openxmlformats.org/officeDocument/2006/relationships/tags" Target="../tags/tag520.xml"/><Relationship Id="rId25" Type="http://schemas.openxmlformats.org/officeDocument/2006/relationships/tags" Target="../tags/tag528.xml"/><Relationship Id="rId33" Type="http://schemas.openxmlformats.org/officeDocument/2006/relationships/tags" Target="../tags/tag536.xml"/><Relationship Id="rId38" Type="http://schemas.openxmlformats.org/officeDocument/2006/relationships/tags" Target="../tags/tag541.xml"/><Relationship Id="rId46" Type="http://schemas.openxmlformats.org/officeDocument/2006/relationships/tags" Target="../tags/tag549.xml"/><Relationship Id="rId20" Type="http://schemas.openxmlformats.org/officeDocument/2006/relationships/tags" Target="../tags/tag523.xml"/><Relationship Id="rId41" Type="http://schemas.openxmlformats.org/officeDocument/2006/relationships/tags" Target="../tags/tag54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57.xml"/><Relationship Id="rId13" Type="http://schemas.openxmlformats.org/officeDocument/2006/relationships/tags" Target="../tags/tag562.xml"/><Relationship Id="rId3" Type="http://schemas.openxmlformats.org/officeDocument/2006/relationships/tags" Target="../tags/tag552.xml"/><Relationship Id="rId7" Type="http://schemas.openxmlformats.org/officeDocument/2006/relationships/tags" Target="../tags/tag556.xml"/><Relationship Id="rId12" Type="http://schemas.openxmlformats.org/officeDocument/2006/relationships/tags" Target="../tags/tag561.xml"/><Relationship Id="rId2" Type="http://schemas.openxmlformats.org/officeDocument/2006/relationships/tags" Target="../tags/tag55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50.xml"/><Relationship Id="rId6" Type="http://schemas.openxmlformats.org/officeDocument/2006/relationships/tags" Target="../tags/tag555.xml"/><Relationship Id="rId11" Type="http://schemas.openxmlformats.org/officeDocument/2006/relationships/tags" Target="../tags/tag560.xml"/><Relationship Id="rId5" Type="http://schemas.openxmlformats.org/officeDocument/2006/relationships/tags" Target="../tags/tag554.xml"/><Relationship Id="rId15" Type="http://schemas.openxmlformats.org/officeDocument/2006/relationships/tags" Target="../tags/tag564.xml"/><Relationship Id="rId10" Type="http://schemas.openxmlformats.org/officeDocument/2006/relationships/tags" Target="../tags/tag559.xml"/><Relationship Id="rId4" Type="http://schemas.openxmlformats.org/officeDocument/2006/relationships/tags" Target="../tags/tag553.xml"/><Relationship Id="rId9" Type="http://schemas.openxmlformats.org/officeDocument/2006/relationships/tags" Target="../tags/tag558.xml"/><Relationship Id="rId14" Type="http://schemas.openxmlformats.org/officeDocument/2006/relationships/tags" Target="../tags/tag56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8" Type="http://schemas.openxmlformats.org/officeDocument/2006/relationships/tags" Target="../tags/tag11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1" Type="http://schemas.openxmlformats.org/officeDocument/2006/relationships/tags" Target="../tags/tag4.xml"/><Relationship Id="rId6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Winter 2020</a:t>
            </a:r>
          </a:p>
          <a:p>
            <a:pPr eaLnBrk="1" hangingPunct="1"/>
            <a:r>
              <a:rPr lang="en-US" altLang="en-US" dirty="0"/>
              <a:t>Lecture 12</a:t>
            </a:r>
          </a:p>
          <a:p>
            <a:pPr eaLnBrk="1" hangingPunct="1"/>
            <a:r>
              <a:rPr lang="en-US" altLang="en-US" dirty="0"/>
              <a:t>Minimum Spanning Trees (Part II)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dirty="0"/>
              <a:t>Given a collection of points in an r- dimensional space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/>
              <a:t>dist (S</a:t>
            </a:r>
            <a:r>
              <a:rPr lang="en-US" altLang="en-US" baseline="-25000"/>
              <a:t>1</a:t>
            </a:r>
            <a:r>
              <a:rPr lang="en-US" altLang="en-US"/>
              <a:t>, S</a:t>
            </a:r>
            <a:r>
              <a:rPr lang="en-US" altLang="en-US" baseline="-25000"/>
              <a:t>2</a:t>
            </a:r>
            <a:r>
              <a:rPr lang="en-US" altLang="en-US"/>
              <a:t>) = min {dist(x, y) | x in S</a:t>
            </a:r>
            <a:r>
              <a:rPr lang="en-US" altLang="en-US" baseline="-25000"/>
              <a:t>1</a:t>
            </a:r>
            <a:r>
              <a:rPr lang="en-US" altLang="en-US"/>
              <a:t>, y in S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 in directed graphs vs undirected graphs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445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345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0405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525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4705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5185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0885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8985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65233" y="288978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9925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9925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31825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0385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8965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1825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265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265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30885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9465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7565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0885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1365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4037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385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345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0405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085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0885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136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5185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4225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46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8025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468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54685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7545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4070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Midterm,  Monday,  February 10</a:t>
            </a:r>
          </a:p>
          <a:p>
            <a:r>
              <a:rPr lang="en-US" dirty="0" smtClean="0"/>
              <a:t>Sections 1.1 through 5.2</a:t>
            </a:r>
          </a:p>
          <a:p>
            <a:r>
              <a:rPr lang="en-US" dirty="0" smtClean="0"/>
              <a:t>Wednesday and Friday</a:t>
            </a:r>
          </a:p>
          <a:p>
            <a:pPr lvl="1"/>
            <a:r>
              <a:rPr lang="en-US" dirty="0" smtClean="0"/>
              <a:t>Divide and Conquer and Recurrences</a:t>
            </a:r>
          </a:p>
          <a:p>
            <a:r>
              <a:rPr lang="en-US" dirty="0" smtClean="0"/>
              <a:t>Homework 5,  Due February 12 will not be graded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90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the minimum spanning tree of a directed 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Must specify the root r</a:t>
            </a:r>
          </a:p>
          <a:p>
            <a:r>
              <a:rPr lang="en-US" sz="2400" dirty="0"/>
              <a:t>Branching:  Out tree with root r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3048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562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3528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8194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276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267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419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352800"/>
            <a:ext cx="45720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1816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267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9718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810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9718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962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1910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51054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8862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4114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638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4290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8956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352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4290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257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343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3048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30480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2672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5181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4191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1494" y="6214031"/>
            <a:ext cx="3970506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Assume all vertices reachable from 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537046" y="6233359"/>
            <a:ext cx="3082895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Also called an arborescence</a:t>
            </a:r>
          </a:p>
        </p:txBody>
      </p:sp>
    </p:spTree>
    <p:extLst>
      <p:ext uri="{BB962C8B-B14F-4D97-AF65-F5344CB8AC3E}">
        <p14:creationId xmlns:p14="http://schemas.microsoft.com/office/powerpoint/2010/main" val="3295411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2286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24384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15155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2393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15155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2413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2393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1631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16764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14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78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8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70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894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44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68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46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24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0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1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45" name="Straight Arrow Connector 44"/>
          <p:cNvCxnSpPr>
            <a:stCxn id="44" idx="4"/>
            <a:endCxn id="39" idx="0"/>
          </p:cNvCxnSpPr>
          <p:nvPr/>
        </p:nvCxnSpPr>
        <p:spPr>
          <a:xfrm>
            <a:off x="65532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7"/>
          </p:cNvCxnSpPr>
          <p:nvPr/>
        </p:nvCxnSpPr>
        <p:spPr>
          <a:xfrm flipH="1">
            <a:off x="66609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6802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7"/>
          </p:cNvCxnSpPr>
          <p:nvPr/>
        </p:nvCxnSpPr>
        <p:spPr>
          <a:xfrm flipH="1">
            <a:off x="66609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5"/>
          </p:cNvCxnSpPr>
          <p:nvPr/>
        </p:nvCxnSpPr>
        <p:spPr>
          <a:xfrm flipH="1" flipV="1">
            <a:off x="58989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819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5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117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59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6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140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919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44066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2A423D-B412-4C77-B35A-FE4110772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MST Algorithm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52788-CD17-4757-B3E0-6D1512C833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Choose minimum cost edge into each vertex</a:t>
            </a:r>
          </a:p>
          <a:p>
            <a:r>
              <a:rPr lang="en-US" dirty="0"/>
              <a:t>Merge into components</a:t>
            </a:r>
          </a:p>
          <a:p>
            <a:r>
              <a:rPr lang="en-US" dirty="0"/>
              <a:t>Repeat until done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CBCF6357-CC11-483B-933A-E16F6654F9F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72250" y="18684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D4DF8EAE-1AE7-46D6-AFAF-AC5C5D7ABFA6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91250" y="37734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54589662-757A-44DA-AA99-21B5970D3255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81850" y="27828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7CF24869-8147-49F3-81A6-DB47E7BDB7BE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53050" y="2935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24E685AF-1B95-41AF-9E1D-0C6FEA3B6458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24850" y="2478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8A8C62BB-17A9-4602-8847-85B83AD737A8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29650" y="3621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" name="Oval 9">
            <a:extLst>
              <a:ext uri="{FF2B5EF4-FFF2-40B4-BE49-F238E27FC236}">
                <a16:creationId xmlns:a16="http://schemas.microsoft.com/office/drawing/2014/main" id="{91A86166-BE3D-457D-9377-82C2DA060A6A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410450" y="4002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61F2B987-3A4D-4C97-AC80-27DBDB69B3C2}"/>
              </a:ext>
            </a:extLst>
          </p:cNvPr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581650" y="2173287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E7814923-F03D-48DA-AFBF-F617AA1BE74B}"/>
              </a:ext>
            </a:extLst>
          </p:cNvPr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877050" y="2020887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9387D41E-94EF-44B2-B3AF-2B6151C9E55B}"/>
              </a:ext>
            </a:extLst>
          </p:cNvPr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877050" y="2097087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0AC975BE-F911-4B39-A467-F91C18101B99}"/>
              </a:ext>
            </a:extLst>
          </p:cNvPr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496050" y="3087687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A708A27E-6947-4231-8D06-EC3C39664A3E}"/>
              </a:ext>
            </a:extLst>
          </p:cNvPr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581650" y="3240087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>
            <a:extLst>
              <a:ext uri="{FF2B5EF4-FFF2-40B4-BE49-F238E27FC236}">
                <a16:creationId xmlns:a16="http://schemas.microsoft.com/office/drawing/2014/main" id="{8E50A4C1-75C4-4F8C-B7EF-594ACC7E7A34}"/>
              </a:ext>
            </a:extLst>
          </p:cNvPr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267450" y="2173287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14B2EE6F-146E-4D36-A89A-A8EFAD39B778}"/>
              </a:ext>
            </a:extLst>
          </p:cNvPr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496050" y="4002087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E1C4BD78-B7E5-4997-8EAA-94F64306A4A1}"/>
              </a:ext>
            </a:extLst>
          </p:cNvPr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410450" y="3087687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AF66A46E-EC5E-4466-B99F-EFCE5611FD63}"/>
              </a:ext>
            </a:extLst>
          </p:cNvPr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7486650" y="2630487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BB8C9177-6A48-47AE-B7E1-E41DD9708ABB}"/>
              </a:ext>
            </a:extLst>
          </p:cNvPr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8553450" y="2782887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C0AC57BA-1204-4665-B619-8F84D56C64BF}"/>
              </a:ext>
            </a:extLst>
          </p:cNvPr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486650" y="3011487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1DC4D3C4-E4D6-45B8-B790-BA790946B5F5}"/>
              </a:ext>
            </a:extLst>
          </p:cNvPr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791450" y="3925887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928FA81E-1A18-40B3-9AE0-C4C19D9B1D37}"/>
              </a:ext>
            </a:extLst>
          </p:cNvPr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8175" y="213360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CA8834EB-2E85-449C-B3DC-86FBB7CFF368}"/>
              </a:ext>
            </a:extLst>
          </p:cNvPr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81650" y="3468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644D03A6-2BFF-4BC5-AF86-9E1522D69504}"/>
              </a:ext>
            </a:extLst>
          </p:cNvPr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91250" y="2706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0A52F58B-08FA-4E4D-9FA2-2190F7218557}"/>
              </a:ext>
            </a:extLst>
          </p:cNvPr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410450" y="18684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50AD735D-60EF-4190-BE6C-4A0465F81409}"/>
              </a:ext>
            </a:extLst>
          </p:cNvPr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791450" y="2401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" name="Text Box 27">
            <a:extLst>
              <a:ext uri="{FF2B5EF4-FFF2-40B4-BE49-F238E27FC236}">
                <a16:creationId xmlns:a16="http://schemas.microsoft.com/office/drawing/2014/main" id="{09BE33BE-39C9-411C-A7B7-B53CF8022672}"/>
              </a:ext>
            </a:extLst>
          </p:cNvPr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629650" y="29352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F2F3B093-ADD1-4CA4-89ED-7129BD03DF8E}"/>
              </a:ext>
            </a:extLst>
          </p:cNvPr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20050" y="3163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A50F25E2-FDC8-486A-9FFA-7829F906CF8D}"/>
              </a:ext>
            </a:extLst>
          </p:cNvPr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81850" y="3468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3" name="Text Box 30">
            <a:extLst>
              <a:ext uri="{FF2B5EF4-FFF2-40B4-BE49-F238E27FC236}">
                <a16:creationId xmlns:a16="http://schemas.microsoft.com/office/drawing/2014/main" id="{9982D60C-D980-47E4-BFD9-88729CF8D73F}"/>
              </a:ext>
            </a:extLst>
          </p:cNvPr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48450" y="3087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E7453B70-C339-467A-8638-66ECB224D9AB}"/>
              </a:ext>
            </a:extLst>
          </p:cNvPr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29450" y="22494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35" name="Oval 32">
            <a:extLst>
              <a:ext uri="{FF2B5EF4-FFF2-40B4-BE49-F238E27FC236}">
                <a16:creationId xmlns:a16="http://schemas.microsoft.com/office/drawing/2014/main" id="{14FC0437-2E56-40CC-B5DD-FF3A205A6AFC}"/>
              </a:ext>
            </a:extLst>
          </p:cNvPr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95850" y="1792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D645530F-BBB4-4104-96D3-2AAF929FC384}"/>
              </a:ext>
            </a:extLst>
          </p:cNvPr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362450" y="4078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E9D8A0D7-8395-4061-A68F-6E7F73CA37FD}"/>
              </a:ext>
            </a:extLst>
          </p:cNvPr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962650" y="49926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6D7621AD-CE7E-429D-94A1-1702A7AB5392}"/>
              </a:ext>
            </a:extLst>
          </p:cNvPr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200650" y="1944687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>
            <a:extLst>
              <a:ext uri="{FF2B5EF4-FFF2-40B4-BE49-F238E27FC236}">
                <a16:creationId xmlns:a16="http://schemas.microsoft.com/office/drawing/2014/main" id="{AC62409B-5CED-4B32-9425-74C44A5DEA40}"/>
              </a:ext>
            </a:extLst>
          </p:cNvPr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124450" y="2097087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EE1F299D-FDD3-4C2D-A2E7-087792008E51}"/>
              </a:ext>
            </a:extLst>
          </p:cNvPr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4514850" y="2097087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490D1186-8C8D-4788-8E07-B8D8B38CDEA8}"/>
              </a:ext>
            </a:extLst>
          </p:cNvPr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591050" y="3240087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B1D9756A-DE47-4F77-9FD3-AA9C928CE267}"/>
              </a:ext>
            </a:extLst>
          </p:cNvPr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591050" y="4383087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>
            <a:extLst>
              <a:ext uri="{FF2B5EF4-FFF2-40B4-BE49-F238E27FC236}">
                <a16:creationId xmlns:a16="http://schemas.microsoft.com/office/drawing/2014/main" id="{3CB9FFB1-6000-416E-B602-FD90D84A4EA5}"/>
              </a:ext>
            </a:extLst>
          </p:cNvPr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6191250" y="4078287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>
            <a:extLst>
              <a:ext uri="{FF2B5EF4-FFF2-40B4-BE49-F238E27FC236}">
                <a16:creationId xmlns:a16="http://schemas.microsoft.com/office/drawing/2014/main" id="{A690F506-F1F0-475C-9CE7-90DC44FAB110}"/>
              </a:ext>
            </a:extLst>
          </p:cNvPr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6267450" y="4306887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0760E9F9-B49A-48C3-A58D-B94052DD356E}"/>
              </a:ext>
            </a:extLst>
          </p:cNvPr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641975" y="1600200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46" name="Text Box 43">
            <a:extLst>
              <a:ext uri="{FF2B5EF4-FFF2-40B4-BE49-F238E27FC236}">
                <a16:creationId xmlns:a16="http://schemas.microsoft.com/office/drawing/2014/main" id="{9A2800EC-2F69-4FA3-B784-E23A4E0AD21F}"/>
              </a:ext>
            </a:extLst>
          </p:cNvPr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62450" y="2706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47" name="Text Box 44">
            <a:extLst>
              <a:ext uri="{FF2B5EF4-FFF2-40B4-BE49-F238E27FC236}">
                <a16:creationId xmlns:a16="http://schemas.microsoft.com/office/drawing/2014/main" id="{81517599-CE92-4D7D-B15F-49A99BC07849}"/>
              </a:ext>
            </a:extLst>
          </p:cNvPr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48250" y="4306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48" name="Text Box 45">
            <a:extLst>
              <a:ext uri="{FF2B5EF4-FFF2-40B4-BE49-F238E27FC236}">
                <a16:creationId xmlns:a16="http://schemas.microsoft.com/office/drawing/2014/main" id="{4B626496-F473-45A6-8C7E-1E4F27E23F7E}"/>
              </a:ext>
            </a:extLst>
          </p:cNvPr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00850" y="37734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49" name="Text Box 46">
            <a:extLst>
              <a:ext uri="{FF2B5EF4-FFF2-40B4-BE49-F238E27FC236}">
                <a16:creationId xmlns:a16="http://schemas.microsoft.com/office/drawing/2014/main" id="{6B9EB65B-F1D0-418E-9A38-259078480219}"/>
              </a:ext>
            </a:extLst>
          </p:cNvPr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886450" y="4230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50" name="Text Box 47">
            <a:extLst>
              <a:ext uri="{FF2B5EF4-FFF2-40B4-BE49-F238E27FC236}">
                <a16:creationId xmlns:a16="http://schemas.microsoft.com/office/drawing/2014/main" id="{DDC32005-669E-4702-A42C-76E8EFE07F0A}"/>
              </a:ext>
            </a:extLst>
          </p:cNvPr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77050" y="4611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51" name="Text Box 48">
            <a:extLst>
              <a:ext uri="{FF2B5EF4-FFF2-40B4-BE49-F238E27FC236}">
                <a16:creationId xmlns:a16="http://schemas.microsoft.com/office/drawing/2014/main" id="{DEAFD79D-4C1A-46EE-84D8-9BD7EB1CE6BD}"/>
              </a:ext>
            </a:extLst>
          </p:cNvPr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096250" y="40020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52" name="Text Box 49">
            <a:extLst>
              <a:ext uri="{FF2B5EF4-FFF2-40B4-BE49-F238E27FC236}">
                <a16:creationId xmlns:a16="http://schemas.microsoft.com/office/drawing/2014/main" id="{557344F6-A0D2-4F63-AADE-17CA71CF3703}"/>
              </a:ext>
            </a:extLst>
          </p:cNvPr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819650" y="33924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53" name="Text Box 50">
            <a:extLst>
              <a:ext uri="{FF2B5EF4-FFF2-40B4-BE49-F238E27FC236}">
                <a16:creationId xmlns:a16="http://schemas.microsoft.com/office/drawing/2014/main" id="{7EB011AB-5AA3-411F-BA1D-41516106EF69}"/>
              </a:ext>
            </a:extLst>
          </p:cNvPr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72050" y="2401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75327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20F3A-91C1-474D-B975-F3355FAC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for branching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58D04-825C-4D3A-B65A-4EB41DA95A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Select minimum cost edge going into each vertex</a:t>
            </a:r>
          </a:p>
          <a:p>
            <a:r>
              <a:rPr lang="en-US" dirty="0"/>
              <a:t>If graph is a branching then done</a:t>
            </a:r>
          </a:p>
          <a:p>
            <a:r>
              <a:rPr lang="en-US" dirty="0"/>
              <a:t>Otherwise collapse cycles and repeat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BF84CE0-E4FF-4871-B555-2C1407EDC5CB}"/>
              </a:ext>
            </a:extLst>
          </p:cNvPr>
          <p:cNvSpPr/>
          <p:nvPr/>
        </p:nvSpPr>
        <p:spPr>
          <a:xfrm>
            <a:off x="5943600" y="2209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D3A680-D494-42C3-97D5-9AE51D48E8B7}"/>
              </a:ext>
            </a:extLst>
          </p:cNvPr>
          <p:cNvSpPr/>
          <p:nvPr/>
        </p:nvSpPr>
        <p:spPr>
          <a:xfrm>
            <a:off x="7391400" y="214797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7F6A65-A1A1-4B5A-83A4-8F2775844FA8}"/>
              </a:ext>
            </a:extLst>
          </p:cNvPr>
          <p:cNvSpPr/>
          <p:nvPr/>
        </p:nvSpPr>
        <p:spPr>
          <a:xfrm>
            <a:off x="5791200" y="3352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65563A-E950-4F85-99E6-F4F44434BD6B}"/>
              </a:ext>
            </a:extLst>
          </p:cNvPr>
          <p:cNvSpPr/>
          <p:nvPr/>
        </p:nvSpPr>
        <p:spPr>
          <a:xfrm>
            <a:off x="6400800" y="2667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9C4A1EF-986E-4043-A517-E1459B105E79}"/>
              </a:ext>
            </a:extLst>
          </p:cNvPr>
          <p:cNvSpPr/>
          <p:nvPr/>
        </p:nvSpPr>
        <p:spPr>
          <a:xfrm>
            <a:off x="6105345" y="487392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A37163-C8D0-4FE4-90C9-8293B5C73741}"/>
              </a:ext>
            </a:extLst>
          </p:cNvPr>
          <p:cNvSpPr/>
          <p:nvPr/>
        </p:nvSpPr>
        <p:spPr>
          <a:xfrm>
            <a:off x="6547449" y="385457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C4D3E1-34FD-49BE-BD2A-C5C17972ED0B}"/>
              </a:ext>
            </a:extLst>
          </p:cNvPr>
          <p:cNvSpPr/>
          <p:nvPr/>
        </p:nvSpPr>
        <p:spPr>
          <a:xfrm>
            <a:off x="7457536" y="2901366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244ADD3-615C-4FD7-A6DC-E69ABB82C140}"/>
              </a:ext>
            </a:extLst>
          </p:cNvPr>
          <p:cNvSpPr/>
          <p:nvPr/>
        </p:nvSpPr>
        <p:spPr>
          <a:xfrm>
            <a:off x="7162800" y="472152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809E652-101F-4630-8E24-8744CA1DE7DD}"/>
              </a:ext>
            </a:extLst>
          </p:cNvPr>
          <p:cNvSpPr/>
          <p:nvPr/>
        </p:nvSpPr>
        <p:spPr>
          <a:xfrm>
            <a:off x="5357723" y="418668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1A7D81-F3BC-42A3-8B32-C88084A4182B}"/>
              </a:ext>
            </a:extLst>
          </p:cNvPr>
          <p:cNvSpPr/>
          <p:nvPr/>
        </p:nvSpPr>
        <p:spPr>
          <a:xfrm>
            <a:off x="8134709" y="341318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95856BC-5113-453C-8E05-B1354C0C2A3C}"/>
              </a:ext>
            </a:extLst>
          </p:cNvPr>
          <p:cNvSpPr/>
          <p:nvPr/>
        </p:nvSpPr>
        <p:spPr>
          <a:xfrm>
            <a:off x="7259128" y="348938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C48EC95-42DC-4440-B42A-6A7A1472228D}"/>
              </a:ext>
            </a:extLst>
          </p:cNvPr>
          <p:cNvSpPr/>
          <p:nvPr/>
        </p:nvSpPr>
        <p:spPr>
          <a:xfrm>
            <a:off x="7335328" y="418668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F58338-6EE1-4044-86FB-DD1B08BA9F71}"/>
              </a:ext>
            </a:extLst>
          </p:cNvPr>
          <p:cNvSpPr/>
          <p:nvPr/>
        </p:nvSpPr>
        <p:spPr>
          <a:xfrm>
            <a:off x="8328804" y="2407504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950F8F-DBE1-4E53-A652-779FC9CF593F}"/>
              </a:ext>
            </a:extLst>
          </p:cNvPr>
          <p:cNvSpPr/>
          <p:nvPr/>
        </p:nvSpPr>
        <p:spPr>
          <a:xfrm>
            <a:off x="7924800" y="4191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A719F48-75DB-4E83-B192-0003EC90517E}"/>
              </a:ext>
            </a:extLst>
          </p:cNvPr>
          <p:cNvSpPr/>
          <p:nvPr/>
        </p:nvSpPr>
        <p:spPr>
          <a:xfrm>
            <a:off x="8650416" y="4078091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E45694-2563-45EE-8095-F500EBC854F2}"/>
              </a:ext>
            </a:extLst>
          </p:cNvPr>
          <p:cNvSpPr/>
          <p:nvPr/>
        </p:nvSpPr>
        <p:spPr>
          <a:xfrm>
            <a:off x="8252604" y="5334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F5F92A-D833-41F9-AE02-103AED34263B}"/>
              </a:ext>
            </a:extLst>
          </p:cNvPr>
          <p:cNvSpPr/>
          <p:nvPr/>
        </p:nvSpPr>
        <p:spPr>
          <a:xfrm>
            <a:off x="7014713" y="5638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3FF3F2-37A4-479E-BD16-75A4D7FBA17F}"/>
              </a:ext>
            </a:extLst>
          </p:cNvPr>
          <p:cNvSpPr/>
          <p:nvPr/>
        </p:nvSpPr>
        <p:spPr>
          <a:xfrm>
            <a:off x="5208198" y="54102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984C15-E001-4564-A4B2-8305182E6FFD}"/>
              </a:ext>
            </a:extLst>
          </p:cNvPr>
          <p:cNvSpPr txBox="1"/>
          <p:nvPr/>
        </p:nvSpPr>
        <p:spPr>
          <a:xfrm>
            <a:off x="5660395" y="2015887"/>
            <a:ext cx="2616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84AB6A9-D153-45EA-AC65-07FDA22859FC}"/>
              </a:ext>
            </a:extLst>
          </p:cNvPr>
          <p:cNvCxnSpPr>
            <a:stCxn id="5" idx="5"/>
            <a:endCxn id="8" idx="1"/>
          </p:cNvCxnSpPr>
          <p:nvPr/>
        </p:nvCxnSpPr>
        <p:spPr>
          <a:xfrm>
            <a:off x="6073682" y="2339882"/>
            <a:ext cx="349436" cy="349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1B2C22-DF03-4438-9A82-6B24BD3A11F0}"/>
              </a:ext>
            </a:extLst>
          </p:cNvPr>
          <p:cNvCxnSpPr>
            <a:stCxn id="8" idx="3"/>
            <a:endCxn id="7" idx="7"/>
          </p:cNvCxnSpPr>
          <p:nvPr/>
        </p:nvCxnSpPr>
        <p:spPr>
          <a:xfrm flipH="1">
            <a:off x="5921282" y="2797082"/>
            <a:ext cx="501836" cy="578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9E55C6-18D6-4F54-8C0E-F3CFA93A3695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5922786" y="3482181"/>
            <a:ext cx="646981" cy="3947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CBFA4F0-8530-4F97-A100-18E019479C43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501496" y="4342315"/>
            <a:ext cx="626167" cy="5539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9983C65-3BCA-451B-A263-216D8EB4E578}"/>
              </a:ext>
            </a:extLst>
          </p:cNvPr>
          <p:cNvCxnSpPr>
            <a:cxnSpLocks/>
            <a:stCxn id="13" idx="4"/>
          </p:cNvCxnSpPr>
          <p:nvPr/>
        </p:nvCxnSpPr>
        <p:spPr>
          <a:xfrm flipH="1">
            <a:off x="5274369" y="4339087"/>
            <a:ext cx="159554" cy="1062663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DDCA4FA-DDA0-4562-AE89-52A1407799DC}"/>
              </a:ext>
            </a:extLst>
          </p:cNvPr>
          <p:cNvCxnSpPr>
            <a:cxnSpLocks/>
            <a:endCxn id="9" idx="3"/>
          </p:cNvCxnSpPr>
          <p:nvPr/>
        </p:nvCxnSpPr>
        <p:spPr>
          <a:xfrm flipV="1">
            <a:off x="5354146" y="5004007"/>
            <a:ext cx="773517" cy="45829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AA8DF8A-B121-4643-B083-9CDF59F41612}"/>
              </a:ext>
            </a:extLst>
          </p:cNvPr>
          <p:cNvCxnSpPr>
            <a:cxnSpLocks/>
            <a:stCxn id="8" idx="7"/>
          </p:cNvCxnSpPr>
          <p:nvPr/>
        </p:nvCxnSpPr>
        <p:spPr>
          <a:xfrm flipV="1">
            <a:off x="6530882" y="2272652"/>
            <a:ext cx="855486" cy="416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D98060-A955-4FB7-8EF8-5596FC4B4FEE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6553200" y="2743200"/>
            <a:ext cx="905774" cy="2520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64C3341-16EA-43F3-9917-F4C620AC6D52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7624313" y="2537586"/>
            <a:ext cx="726809" cy="439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2F424DF-002F-4EB6-86BE-B859719F3BD8}"/>
              </a:ext>
            </a:extLst>
          </p:cNvPr>
          <p:cNvCxnSpPr>
            <a:cxnSpLocks/>
          </p:cNvCxnSpPr>
          <p:nvPr/>
        </p:nvCxnSpPr>
        <p:spPr>
          <a:xfrm flipV="1">
            <a:off x="7453942" y="3502237"/>
            <a:ext cx="700212" cy="532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48EB70D-794B-4D3E-B7DB-4CC4070BDC70}"/>
              </a:ext>
            </a:extLst>
          </p:cNvPr>
          <p:cNvCxnSpPr>
            <a:cxnSpLocks/>
            <a:stCxn id="14" idx="4"/>
          </p:cNvCxnSpPr>
          <p:nvPr/>
        </p:nvCxnSpPr>
        <p:spPr>
          <a:xfrm flipH="1">
            <a:off x="8015413" y="3565585"/>
            <a:ext cx="195496" cy="6150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43CBA37-027C-4B4C-A848-DCB73FF31724}"/>
              </a:ext>
            </a:extLst>
          </p:cNvPr>
          <p:cNvCxnSpPr>
            <a:cxnSpLocks/>
            <a:stCxn id="16" idx="6"/>
          </p:cNvCxnSpPr>
          <p:nvPr/>
        </p:nvCxnSpPr>
        <p:spPr>
          <a:xfrm>
            <a:off x="7487728" y="4262887"/>
            <a:ext cx="419786" cy="20242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FA402CC-0135-46E1-AE78-2789959898C4}"/>
              </a:ext>
            </a:extLst>
          </p:cNvPr>
          <p:cNvCxnSpPr>
            <a:cxnSpLocks/>
            <a:stCxn id="15" idx="4"/>
          </p:cNvCxnSpPr>
          <p:nvPr/>
        </p:nvCxnSpPr>
        <p:spPr>
          <a:xfrm>
            <a:off x="7335328" y="3641785"/>
            <a:ext cx="71938" cy="569529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80D66C5-99EF-4742-B4DD-8126101F17BE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8098619" y="4154291"/>
            <a:ext cx="551797" cy="1298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4F9B84A-6BD3-4667-8922-31B3B566EBE1}"/>
              </a:ext>
            </a:extLst>
          </p:cNvPr>
          <p:cNvCxnSpPr>
            <a:cxnSpLocks/>
          </p:cNvCxnSpPr>
          <p:nvPr/>
        </p:nvCxnSpPr>
        <p:spPr>
          <a:xfrm flipH="1">
            <a:off x="8353931" y="4254168"/>
            <a:ext cx="412662" cy="10962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7BE4F7C-6853-45FF-81BC-5D82013492DF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6205284" y="5004007"/>
            <a:ext cx="831747" cy="6571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83B41F-332A-402C-A104-9216AEE3623C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6261624" y="4797725"/>
            <a:ext cx="901176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119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/>
              <a:t>Remove all edges going into r</a:t>
            </a:r>
          </a:p>
          <a:p>
            <a:r>
              <a:rPr lang="en-US" dirty="0"/>
              <a:t>Normalize the edge weights, so the minimum weight edge coming into each vertex has weight zero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cxnSp>
        <p:nvCxnSpPr>
          <p:cNvPr id="8" name="Straight Arrow Connector 7"/>
          <p:cNvCxnSpPr>
            <a:stCxn id="14" idx="4"/>
          </p:cNvCxnSpPr>
          <p:nvPr/>
        </p:nvCxnSpPr>
        <p:spPr>
          <a:xfrm>
            <a:off x="1828800" y="4088435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7"/>
          </p:cNvCxnSpPr>
          <p:nvPr/>
        </p:nvCxnSpPr>
        <p:spPr>
          <a:xfrm flipH="1">
            <a:off x="1936563" y="4522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5"/>
          </p:cNvCxnSpPr>
          <p:nvPr/>
        </p:nvCxnSpPr>
        <p:spPr>
          <a:xfrm flipH="1" flipV="1">
            <a:off x="1174563" y="4527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0320" y="425032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7</a:t>
            </a:r>
          </a:p>
        </p:txBody>
      </p:sp>
      <p:sp>
        <p:nvSpPr>
          <p:cNvPr id="12" name="Text Box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8377" y="470564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13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1909" y="468488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14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76400" y="378363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6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7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49793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cxnSp>
        <p:nvCxnSpPr>
          <p:cNvPr id="19" name="Straight Arrow Connector 18"/>
          <p:cNvCxnSpPr>
            <a:stCxn id="25" idx="4"/>
          </p:cNvCxnSpPr>
          <p:nvPr/>
        </p:nvCxnSpPr>
        <p:spPr>
          <a:xfrm>
            <a:off x="6096000" y="4114800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7"/>
          </p:cNvCxnSpPr>
          <p:nvPr/>
        </p:nvCxnSpPr>
        <p:spPr>
          <a:xfrm flipH="1">
            <a:off x="6203763" y="4548716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5"/>
          </p:cNvCxnSpPr>
          <p:nvPr/>
        </p:nvCxnSpPr>
        <p:spPr>
          <a:xfrm flipH="1" flipV="1">
            <a:off x="5441763" y="4553728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7520" y="427668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5</a:t>
            </a:r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85577" y="47320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69109" y="471125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2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810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" y="5410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does not change the edges of the minimum branching</a:t>
            </a:r>
          </a:p>
        </p:txBody>
      </p:sp>
    </p:spTree>
    <p:extLst>
      <p:ext uri="{BB962C8B-B14F-4D97-AF65-F5344CB8AC3E}">
        <p14:creationId xmlns:p14="http://schemas.microsoft.com/office/powerpoint/2010/main" val="2528226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graph that consists of the minimum cost edge coming in to each vertex</a:t>
            </a:r>
          </a:p>
          <a:p>
            <a:pPr lvl="1"/>
            <a:r>
              <a:rPr lang="en-US" dirty="0"/>
              <a:t>If this graph is a branching, then it is the minimum cost branching</a:t>
            </a:r>
          </a:p>
          <a:p>
            <a:pPr lvl="1"/>
            <a:r>
              <a:rPr lang="en-US" dirty="0"/>
              <a:t>Otherwise, the graph contains one or more cycles</a:t>
            </a:r>
          </a:p>
          <a:p>
            <a:pPr lvl="2"/>
            <a:r>
              <a:rPr lang="en-US" dirty="0"/>
              <a:t>Collapse the cycles in the original graph to super vertices</a:t>
            </a:r>
          </a:p>
          <a:p>
            <a:pPr lvl="2"/>
            <a:r>
              <a:rPr lang="en-US" dirty="0"/>
              <a:t>Reweight the graph and repeat the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21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5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5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1447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1600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677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1555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677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574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1555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793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838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76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9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8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88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512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06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600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08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08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6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197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197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45" name="Straight Arrow Connector 44"/>
          <p:cNvCxnSpPr>
            <a:endCxn id="80" idx="0"/>
          </p:cNvCxnSpPr>
          <p:nvPr/>
        </p:nvCxnSpPr>
        <p:spPr>
          <a:xfrm>
            <a:off x="5372100" y="2002367"/>
            <a:ext cx="0" cy="1206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1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9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81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3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4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6" name="Oval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7" name="Oval 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60" name="Straight Arrow Connector 59"/>
          <p:cNvCxnSpPr>
            <a:stCxn id="57" idx="4"/>
            <a:endCxn id="46" idx="0"/>
          </p:cNvCxnSpPr>
          <p:nvPr/>
        </p:nvCxnSpPr>
        <p:spPr>
          <a:xfrm>
            <a:off x="3733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3" idx="0"/>
          </p:cNvCxnSpPr>
          <p:nvPr/>
        </p:nvCxnSpPr>
        <p:spPr>
          <a:xfrm>
            <a:off x="3886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3"/>
          </p:cNvCxnSpPr>
          <p:nvPr/>
        </p:nvCxnSpPr>
        <p:spPr>
          <a:xfrm flipH="1">
            <a:off x="2963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6" idx="7"/>
          </p:cNvCxnSpPr>
          <p:nvPr/>
        </p:nvCxnSpPr>
        <p:spPr>
          <a:xfrm flipH="1">
            <a:off x="3841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1"/>
          </p:cNvCxnSpPr>
          <p:nvPr/>
        </p:nvCxnSpPr>
        <p:spPr>
          <a:xfrm>
            <a:off x="2963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3" idx="1"/>
          </p:cNvCxnSpPr>
          <p:nvPr/>
        </p:nvCxnSpPr>
        <p:spPr>
          <a:xfrm>
            <a:off x="3860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49" idx="7"/>
          </p:cNvCxnSpPr>
          <p:nvPr/>
        </p:nvCxnSpPr>
        <p:spPr>
          <a:xfrm flipH="1">
            <a:off x="3841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47" idx="5"/>
          </p:cNvCxnSpPr>
          <p:nvPr/>
        </p:nvCxnSpPr>
        <p:spPr>
          <a:xfrm flipH="1" flipV="1">
            <a:off x="3079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3"/>
          </p:cNvCxnSpPr>
          <p:nvPr/>
        </p:nvCxnSpPr>
        <p:spPr>
          <a:xfrm flipV="1">
            <a:off x="3124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62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5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7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54868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8</a:t>
            </a:r>
          </a:p>
        </p:txBody>
      </p:sp>
      <p:sp>
        <p:nvSpPr>
          <p:cNvPr id="7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37254" y="238353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6</a:t>
            </a:r>
          </a:p>
        </p:txBody>
      </p:sp>
      <p:sp>
        <p:nvSpPr>
          <p:cNvPr id="75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692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7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86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7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94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8" name="Text Box 2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94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9" name="Text Box 2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72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80" name="Oval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953000" y="3208754"/>
            <a:ext cx="838200" cy="812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cxnSp>
        <p:nvCxnSpPr>
          <p:cNvPr id="81" name="Straight Arrow Connector 80"/>
          <p:cNvCxnSpPr>
            <a:endCxn id="43" idx="0"/>
          </p:cNvCxnSpPr>
          <p:nvPr/>
        </p:nvCxnSpPr>
        <p:spPr>
          <a:xfrm flipH="1">
            <a:off x="5372100" y="4034367"/>
            <a:ext cx="16933" cy="16806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2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090553" y="236242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83" name="Text Box 2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70460" y="47472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84" name="Oval 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08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324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6" name="Oval 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86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7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848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8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9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86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90" name="Straight Arrow Connector 89"/>
          <p:cNvCxnSpPr>
            <a:stCxn id="89" idx="4"/>
            <a:endCxn id="84" idx="0"/>
          </p:cNvCxnSpPr>
          <p:nvPr/>
        </p:nvCxnSpPr>
        <p:spPr>
          <a:xfrm>
            <a:off x="7239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8" idx="7"/>
          </p:cNvCxnSpPr>
          <p:nvPr/>
        </p:nvCxnSpPr>
        <p:spPr>
          <a:xfrm flipH="1">
            <a:off x="7346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1"/>
          </p:cNvCxnSpPr>
          <p:nvPr/>
        </p:nvCxnSpPr>
        <p:spPr>
          <a:xfrm>
            <a:off x="7366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86" idx="7"/>
          </p:cNvCxnSpPr>
          <p:nvPr/>
        </p:nvCxnSpPr>
        <p:spPr>
          <a:xfrm flipH="1">
            <a:off x="7346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85" idx="5"/>
          </p:cNvCxnSpPr>
          <p:nvPr/>
        </p:nvCxnSpPr>
        <p:spPr>
          <a:xfrm flipH="1" flipV="1">
            <a:off x="6584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Box 28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667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7" name="Text Box 2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97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98" name="Text Box 2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9" name="Text Box 2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799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100" name="Text Box 2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77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34080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5830078" cy="3535363"/>
          </a:xfrm>
        </p:spPr>
        <p:txBody>
          <a:bodyPr/>
          <a:lstStyle/>
          <a:p>
            <a:r>
              <a:rPr lang="en-US" dirty="0"/>
              <a:t>The lemma justifies using the edges of the cycle in the branching</a:t>
            </a:r>
          </a:p>
          <a:p>
            <a:r>
              <a:rPr lang="en-US" dirty="0"/>
              <a:t>An induction argument is used to cover the multiple levels of </a:t>
            </a:r>
            <a:r>
              <a:rPr lang="en-US"/>
              <a:t>compressing cycles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189" y="1208428"/>
            <a:ext cx="8295011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Lemma 4.38  Let C be a cycle in G consisting of edges of cost 0 with r not in C.  There is an optimal branching rooted at r that has exactly one edge entering C.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7600" y="4119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05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67600" y="54906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29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12237" y="647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0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67600" y="2976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11" name="Straight Arrow Connector 10"/>
          <p:cNvCxnSpPr>
            <a:stCxn id="10" idx="4"/>
            <a:endCxn id="5" idx="0"/>
          </p:cNvCxnSpPr>
          <p:nvPr/>
        </p:nvCxnSpPr>
        <p:spPr>
          <a:xfrm>
            <a:off x="7620000" y="3280833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7772400" y="3204633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</p:cNvCxnSpPr>
          <p:nvPr/>
        </p:nvCxnSpPr>
        <p:spPr>
          <a:xfrm flipH="1">
            <a:off x="6849533" y="3236196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7"/>
          </p:cNvCxnSpPr>
          <p:nvPr/>
        </p:nvCxnSpPr>
        <p:spPr>
          <a:xfrm flipH="1">
            <a:off x="7772400" y="5109633"/>
            <a:ext cx="597275" cy="14120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6875682" y="5122332"/>
            <a:ext cx="681192" cy="13993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1"/>
          </p:cNvCxnSpPr>
          <p:nvPr/>
        </p:nvCxnSpPr>
        <p:spPr>
          <a:xfrm>
            <a:off x="7747000" y="4385733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7"/>
          </p:cNvCxnSpPr>
          <p:nvPr/>
        </p:nvCxnSpPr>
        <p:spPr>
          <a:xfrm flipH="1">
            <a:off x="7727763" y="5059984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5"/>
          </p:cNvCxnSpPr>
          <p:nvPr/>
        </p:nvCxnSpPr>
        <p:spPr>
          <a:xfrm flipH="1" flipV="1">
            <a:off x="6965763" y="5064996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3"/>
          </p:cNvCxnSpPr>
          <p:nvPr/>
        </p:nvCxnSpPr>
        <p:spPr>
          <a:xfrm flipV="1">
            <a:off x="7010401" y="4379196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33884" y="574578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32305" y="569703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2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41068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23454" y="368316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78523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2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72400" y="455137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0885" y="457623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8088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5870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3421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0" y="6283957"/>
            <a:ext cx="510540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dirty="0"/>
              <a:t>For simplicity, assume all edge costs are distinct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[Prim]</a:t>
            </a:r>
            <a:r>
              <a:rPr lang="en-US" altLang="en-US" sz="2400" dirty="0"/>
              <a:t> Extend a tree by including the cheapest out going edge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[Kruskal]</a:t>
            </a:r>
            <a:r>
              <a:rPr lang="en-US" altLang="en-US" sz="2400" dirty="0"/>
              <a:t> Add the cheapest edge that joins disjoint components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8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64681" y="3671808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57800" y="3219207"/>
            <a:ext cx="4240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11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/>
              <a:t>e is in every minimum spanning tree of G</a:t>
            </a:r>
          </a:p>
          <a:p>
            <a:pPr lvl="1" eaLnBrk="1" hangingPunct="1"/>
            <a:r>
              <a:rPr lang="en-US" altLang="en-US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 cycle must have some edge 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with 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S and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T – {e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65893" y="3265757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505200"/>
            <a:ext cx="18288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29200" y="32766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806669" y="38862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3519487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3276600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3629847"/>
            <a:ext cx="685800" cy="658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91200" y="3636906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169381" y="3505200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5813790" y="4064464"/>
            <a:ext cx="607100" cy="138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49881" y="3937929"/>
            <a:ext cx="306767" cy="2530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30475" y="3519487"/>
            <a:ext cx="642306" cy="4533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075944" y="3519487"/>
            <a:ext cx="480831" cy="176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02228" y="3678595"/>
            <a:ext cx="35432" cy="63530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19944" y="3707919"/>
            <a:ext cx="545047" cy="3306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44663" y="4030464"/>
            <a:ext cx="499149" cy="7045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81567" y="4046670"/>
            <a:ext cx="176445" cy="4348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45601" y="4461169"/>
            <a:ext cx="298211" cy="9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89968" y="3124200"/>
            <a:ext cx="397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  <a:r>
              <a:rPr lang="en-US" altLang="en-US" baseline="-25000" dirty="0"/>
              <a:t>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 computes a MST</a:t>
            </a:r>
          </a:p>
          <a:p>
            <a:pPr eaLnBrk="1" hangingPunct="1"/>
            <a:r>
              <a:rPr lang="en-US" altLang="en-US"/>
              <a:t>Kruskal’s Algorithm computes a MST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Show that when an edge is added to the MST by Prim or Kruskal, the edge is the minimum cost edge between S and V-S for some set 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{ };    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choose the minimum cost edge                    	e = (u,v),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3716</TotalTime>
  <Words>987</Words>
  <Application>Microsoft Office PowerPoint</Application>
  <PresentationFormat>On-screen Show (4:3)</PresentationFormat>
  <Paragraphs>368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Times New Roman</vt:lpstr>
      <vt:lpstr>1_Default Design</vt:lpstr>
      <vt:lpstr>CSE 417 Algorithms</vt:lpstr>
      <vt:lpstr>Announcements</vt:lpstr>
      <vt:lpstr>Minimum Spanning Tree</vt:lpstr>
      <vt:lpstr>Greedy Algorithms for Minimum Spanning Tree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  <vt:lpstr>Shortest paths in directed graphs vs undirected graphs</vt:lpstr>
      <vt:lpstr>What about the minimum spanning tree of a directed graph?</vt:lpstr>
      <vt:lpstr>Finding a minimum branching</vt:lpstr>
      <vt:lpstr>Another MST Algorithm</vt:lpstr>
      <vt:lpstr>Idea for branching algorithm</vt:lpstr>
      <vt:lpstr>Finding a minimum branching</vt:lpstr>
      <vt:lpstr>Finding a minimum branching</vt:lpstr>
      <vt:lpstr>Finding a minimum branching</vt:lpstr>
      <vt:lpstr>Correctness Proof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70</cp:revision>
  <dcterms:created xsi:type="dcterms:W3CDTF">1601-01-01T00:00:00Z</dcterms:created>
  <dcterms:modified xsi:type="dcterms:W3CDTF">2020-02-03T17:13:17Z</dcterms:modified>
</cp:coreProperties>
</file>