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9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0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2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13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14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15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16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17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18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notesSlides/notesSlide19.xml" ContentType="application/vnd.openxmlformats-officedocument.presentationml.notesSlide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notesSlides/notesSlide20.xml" ContentType="application/vnd.openxmlformats-officedocument.presentationml.notesSlide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21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22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302" r:id="rId3"/>
    <p:sldId id="303" r:id="rId4"/>
    <p:sldId id="291" r:id="rId5"/>
    <p:sldId id="293" r:id="rId6"/>
    <p:sldId id="294" r:id="rId7"/>
    <p:sldId id="301" r:id="rId8"/>
    <p:sldId id="296" r:id="rId9"/>
    <p:sldId id="297" r:id="rId10"/>
    <p:sldId id="298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3D5C6-2577-4795-BF3D-BEB51F63B039}" v="8" dt="2019-10-01T05:36:09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9" d="100"/>
          <a:sy n="109" d="100"/>
        </p:scale>
        <p:origin x="10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4383D5C6-2577-4795-BF3D-BEB51F63B039}"/>
    <pc:docChg chg="custSel addSld modSld">
      <pc:chgData name="Richard Anderson" userId="4654cc452026b74c" providerId="LiveId" clId="{4383D5C6-2577-4795-BF3D-BEB51F63B039}" dt="2019-10-01T05:40:09.540" v="96" actId="20577"/>
      <pc:docMkLst>
        <pc:docMk/>
      </pc:docMkLst>
      <pc:sldChg chg="modSp">
        <pc:chgData name="Richard Anderson" userId="4654cc452026b74c" providerId="LiveId" clId="{4383D5C6-2577-4795-BF3D-BEB51F63B039}" dt="2019-10-01T05:29:45.027" v="6" actId="20577"/>
        <pc:sldMkLst>
          <pc:docMk/>
          <pc:sldMk cId="0" sldId="256"/>
        </pc:sldMkLst>
        <pc:spChg chg="mod">
          <ac:chgData name="Richard Anderson" userId="4654cc452026b74c" providerId="LiveId" clId="{4383D5C6-2577-4795-BF3D-BEB51F63B039}" dt="2019-10-01T05:29:45.027" v="6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40:09.540" v="96" actId="20577"/>
        <pc:sldMkLst>
          <pc:docMk/>
          <pc:sldMk cId="0" sldId="273"/>
        </pc:sldMkLst>
        <pc:spChg chg="mod">
          <ac:chgData name="Richard Anderson" userId="4654cc452026b74c" providerId="LiveId" clId="{4383D5C6-2577-4795-BF3D-BEB51F63B039}" dt="2019-10-01T05:40:09.540" v="96" actId="20577"/>
          <ac:spMkLst>
            <pc:docMk/>
            <pc:sldMk cId="0" sldId="273"/>
            <ac:spMk id="19458" creationId="{00000000-0000-0000-0000-000000000000}"/>
          </ac:spMkLst>
        </pc:spChg>
        <pc:spChg chg="mod">
          <ac:chgData name="Richard Anderson" userId="4654cc452026b74c" providerId="LiveId" clId="{4383D5C6-2577-4795-BF3D-BEB51F63B039}" dt="2019-10-01T05:33:02.680" v="26" actId="20577"/>
          <ac:spMkLst>
            <pc:docMk/>
            <pc:sldMk cId="0" sldId="273"/>
            <ac:spMk id="19459" creationId="{00000000-0000-0000-0000-000000000000}"/>
          </ac:spMkLst>
        </pc:spChg>
      </pc:sldChg>
      <pc:sldChg chg="add">
        <pc:chgData name="Richard Anderson" userId="4654cc452026b74c" providerId="LiveId" clId="{4383D5C6-2577-4795-BF3D-BEB51F63B039}" dt="2019-10-01T05:33:46.135" v="27"/>
        <pc:sldMkLst>
          <pc:docMk/>
          <pc:sldMk cId="0" sldId="275"/>
        </pc:sldMkLst>
      </pc:sldChg>
      <pc:sldChg chg="modSp">
        <pc:chgData name="Richard Anderson" userId="4654cc452026b74c" providerId="LiveId" clId="{4383D5C6-2577-4795-BF3D-BEB51F63B039}" dt="2019-10-01T05:36:23.913" v="61" actId="27636"/>
        <pc:sldMkLst>
          <pc:docMk/>
          <pc:sldMk cId="0" sldId="277"/>
        </pc:sldMkLst>
        <pc:spChg chg="mod">
          <ac:chgData name="Richard Anderson" userId="4654cc452026b74c" providerId="LiveId" clId="{4383D5C6-2577-4795-BF3D-BEB51F63B039}" dt="2019-10-01T05:36:23.913" v="61" actId="27636"/>
          <ac:spMkLst>
            <pc:docMk/>
            <pc:sldMk cId="0" sldId="277"/>
            <ac:spMk id="2355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7:23.243" v="95" actId="20577"/>
        <pc:sldMkLst>
          <pc:docMk/>
          <pc:sldMk cId="0" sldId="302"/>
        </pc:sldMkLst>
        <pc:spChg chg="mod">
          <ac:chgData name="Richard Anderson" userId="4654cc452026b74c" providerId="LiveId" clId="{4383D5C6-2577-4795-BF3D-BEB51F63B039}" dt="2019-10-01T05:37:23.243" v="95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2:13.427" v="11" actId="1076"/>
        <pc:sldMkLst>
          <pc:docMk/>
          <pc:sldMk cId="0" sldId="303"/>
        </pc:sldMkLst>
        <pc:spChg chg="mod">
          <ac:chgData name="Richard Anderson" userId="4654cc452026b74c" providerId="LiveId" clId="{4383D5C6-2577-4795-BF3D-BEB51F63B039}" dt="2019-10-01T05:32:13.427" v="11" actId="1076"/>
          <ac:spMkLst>
            <pc:docMk/>
            <pc:sldMk cId="0" sldId="303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11D68BE9-F685-4FF6-ACDF-168B47AA77DC}"/>
    <pc:docChg chg="custSel modSld">
      <pc:chgData name="Richard Anderson" userId="4654cc452026b74c" providerId="LiveId" clId="{11D68BE9-F685-4FF6-ACDF-168B47AA77DC}" dt="2019-01-12T22:28:23.831" v="110" actId="14"/>
      <pc:docMkLst>
        <pc:docMk/>
      </pc:docMkLst>
      <pc:sldChg chg="modSp">
        <pc:chgData name="Richard Anderson" userId="4654cc452026b74c" providerId="LiveId" clId="{11D68BE9-F685-4FF6-ACDF-168B47AA77DC}" dt="2019-01-12T22:27:22.045" v="3" actId="20577"/>
        <pc:sldMkLst>
          <pc:docMk/>
          <pc:sldMk cId="0" sldId="256"/>
        </pc:sldMkLst>
        <pc:spChg chg="mod">
          <ac:chgData name="Richard Anderson" userId="4654cc452026b74c" providerId="LiveId" clId="{11D68BE9-F685-4FF6-ACDF-168B47AA77DC}" dt="2019-01-12T22:27:22.045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11D68BE9-F685-4FF6-ACDF-168B47AA77DC}" dt="2019-01-12T22:28:23.831" v="110" actId="14"/>
        <pc:sldMkLst>
          <pc:docMk/>
          <pc:sldMk cId="0" sldId="302"/>
        </pc:sldMkLst>
        <pc:spChg chg="mod">
          <ac:chgData name="Richard Anderson" userId="4654cc452026b74c" providerId="LiveId" clId="{11D68BE9-F685-4FF6-ACDF-168B47AA77DC}" dt="2019-01-12T22:28:23.831" v="110" actId="14"/>
          <ac:spMkLst>
            <pc:docMk/>
            <pc:sldMk cId="0" sldId="302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7E1C88-5E4E-4E2A-B72B-4AF3F0869ABA}" type="datetimeFigureOut">
              <a:rPr lang="en-US"/>
              <a:pPr>
                <a:defRPr/>
              </a:pPr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0AC348-8C76-4C89-8B98-63F3AA688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FBDE5E-A592-4488-A4E3-B31210E54499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6754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F49C4F-1BC1-4232-AA4E-C68BD90B77B6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7330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8085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1528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E693FB-8C19-4A5D-B6F0-07A79CC29336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9580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04900-1ABD-4C31-BC50-7EBCF9641380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0785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0D07-CB49-41AD-B773-F6B79E167AD4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9493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CADEA2-DE17-4B83-B339-32ABAF0F001F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42842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A8D4D-62A2-4FCF-A1A2-FB98BDCA88D7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55481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D9ABB3-6818-4E5B-9EA5-F86C729C1592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9937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0F229-41D0-42D5-A638-61A8413B5C20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EC820C-3048-41F4-9CB6-A82B81CD905C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79789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54B12-A5E5-4CD2-B51B-DDCEF6075CD7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3634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25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2850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9E6573-D8B1-4634-8CCB-16DA7BBBD938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EAEA10-5A09-409D-B6B1-612EDE8E92C4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2A155F-DF35-4190-93A0-7646D1F7B679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8433E3-1497-4DD3-88AA-0AEFCA402FA8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E7554B-C1A7-43DB-BA8C-EC5E78374F5F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15ED33-C8F7-4A5C-8C0F-8343C08A7A5A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0F1905-A391-47B7-B817-1771BD15AD81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04C0-0208-4459-AA73-C73E24BB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7889-6043-46ED-9C0D-73D268BE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3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064F-95A2-4599-BD90-C377FE6B5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D2B5-DAC8-421E-B3CB-F33A2EFD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2649-C32E-478F-8BAB-B32CD1BF0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2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8D0B-4A45-428E-921A-F22356DA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89FE5-58F3-49AC-9496-98A8C56DA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661B-C01F-45D2-87BC-08E16989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2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D3D70-8309-473F-BD8F-2A1D67F9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6B3FC-F6D9-40E2-A0F0-F3CACD8C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38FF-91CE-4494-B6C9-4FA2BA321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520957-DB77-4A4D-A69D-F159B0A6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51.xml"/><Relationship Id="rId18" Type="http://schemas.openxmlformats.org/officeDocument/2006/relationships/tags" Target="../tags/tag56.xml"/><Relationship Id="rId26" Type="http://schemas.openxmlformats.org/officeDocument/2006/relationships/tags" Target="../tags/tag64.xml"/><Relationship Id="rId39" Type="http://schemas.openxmlformats.org/officeDocument/2006/relationships/tags" Target="../tags/tag77.xml"/><Relationship Id="rId21" Type="http://schemas.openxmlformats.org/officeDocument/2006/relationships/tags" Target="../tags/tag59.xml"/><Relationship Id="rId34" Type="http://schemas.openxmlformats.org/officeDocument/2006/relationships/tags" Target="../tags/tag72.xml"/><Relationship Id="rId42" Type="http://schemas.openxmlformats.org/officeDocument/2006/relationships/notesSlide" Target="../notesSlides/notesSlide13.xml"/><Relationship Id="rId7" Type="http://schemas.openxmlformats.org/officeDocument/2006/relationships/tags" Target="../tags/tag45.xml"/><Relationship Id="rId2" Type="http://schemas.openxmlformats.org/officeDocument/2006/relationships/tags" Target="../tags/tag40.xml"/><Relationship Id="rId16" Type="http://schemas.openxmlformats.org/officeDocument/2006/relationships/tags" Target="../tags/tag54.xml"/><Relationship Id="rId20" Type="http://schemas.openxmlformats.org/officeDocument/2006/relationships/tags" Target="../tags/tag58.xml"/><Relationship Id="rId29" Type="http://schemas.openxmlformats.org/officeDocument/2006/relationships/tags" Target="../tags/tag67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24" Type="http://schemas.openxmlformats.org/officeDocument/2006/relationships/tags" Target="../tags/tag62.xml"/><Relationship Id="rId32" Type="http://schemas.openxmlformats.org/officeDocument/2006/relationships/tags" Target="../tags/tag70.xml"/><Relationship Id="rId37" Type="http://schemas.openxmlformats.org/officeDocument/2006/relationships/tags" Target="../tags/tag75.xml"/><Relationship Id="rId40" Type="http://schemas.openxmlformats.org/officeDocument/2006/relationships/tags" Target="../tags/tag78.xml"/><Relationship Id="rId5" Type="http://schemas.openxmlformats.org/officeDocument/2006/relationships/tags" Target="../tags/tag43.xml"/><Relationship Id="rId15" Type="http://schemas.openxmlformats.org/officeDocument/2006/relationships/tags" Target="../tags/tag53.xml"/><Relationship Id="rId23" Type="http://schemas.openxmlformats.org/officeDocument/2006/relationships/tags" Target="../tags/tag61.xml"/><Relationship Id="rId28" Type="http://schemas.openxmlformats.org/officeDocument/2006/relationships/tags" Target="../tags/tag66.xml"/><Relationship Id="rId36" Type="http://schemas.openxmlformats.org/officeDocument/2006/relationships/tags" Target="../tags/tag74.xml"/><Relationship Id="rId10" Type="http://schemas.openxmlformats.org/officeDocument/2006/relationships/tags" Target="../tags/tag48.xml"/><Relationship Id="rId19" Type="http://schemas.openxmlformats.org/officeDocument/2006/relationships/tags" Target="../tags/tag57.xml"/><Relationship Id="rId31" Type="http://schemas.openxmlformats.org/officeDocument/2006/relationships/tags" Target="../tags/tag69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Relationship Id="rId22" Type="http://schemas.openxmlformats.org/officeDocument/2006/relationships/tags" Target="../tags/tag60.xml"/><Relationship Id="rId27" Type="http://schemas.openxmlformats.org/officeDocument/2006/relationships/tags" Target="../tags/tag65.xml"/><Relationship Id="rId30" Type="http://schemas.openxmlformats.org/officeDocument/2006/relationships/tags" Target="../tags/tag68.xml"/><Relationship Id="rId35" Type="http://schemas.openxmlformats.org/officeDocument/2006/relationships/tags" Target="../tags/tag73.xml"/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12" Type="http://schemas.openxmlformats.org/officeDocument/2006/relationships/tags" Target="../tags/tag50.xml"/><Relationship Id="rId17" Type="http://schemas.openxmlformats.org/officeDocument/2006/relationships/tags" Target="../tags/tag55.xml"/><Relationship Id="rId25" Type="http://schemas.openxmlformats.org/officeDocument/2006/relationships/tags" Target="../tags/tag63.xml"/><Relationship Id="rId33" Type="http://schemas.openxmlformats.org/officeDocument/2006/relationships/tags" Target="../tags/tag71.xml"/><Relationship Id="rId38" Type="http://schemas.openxmlformats.org/officeDocument/2006/relationships/tags" Target="../tags/tag7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3" Type="http://schemas.openxmlformats.org/officeDocument/2006/relationships/tags" Target="../tags/tag81.xml"/><Relationship Id="rId21" Type="http://schemas.openxmlformats.org/officeDocument/2006/relationships/tags" Target="../tags/tag99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20" Type="http://schemas.openxmlformats.org/officeDocument/2006/relationships/tags" Target="../tags/tag98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88.xml"/><Relationship Id="rId19" Type="http://schemas.openxmlformats.org/officeDocument/2006/relationships/tags" Target="../tags/tag97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Relationship Id="rId2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112.xml"/><Relationship Id="rId18" Type="http://schemas.openxmlformats.org/officeDocument/2006/relationships/tags" Target="../tags/tag117.xml"/><Relationship Id="rId26" Type="http://schemas.openxmlformats.org/officeDocument/2006/relationships/tags" Target="../tags/tag125.xml"/><Relationship Id="rId39" Type="http://schemas.openxmlformats.org/officeDocument/2006/relationships/tags" Target="../tags/tag138.xml"/><Relationship Id="rId21" Type="http://schemas.openxmlformats.org/officeDocument/2006/relationships/tags" Target="../tags/tag120.xml"/><Relationship Id="rId34" Type="http://schemas.openxmlformats.org/officeDocument/2006/relationships/tags" Target="../tags/tag133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6" Type="http://schemas.openxmlformats.org/officeDocument/2006/relationships/tags" Target="../tags/tag115.xml"/><Relationship Id="rId20" Type="http://schemas.openxmlformats.org/officeDocument/2006/relationships/tags" Target="../tags/tag119.xml"/><Relationship Id="rId29" Type="http://schemas.openxmlformats.org/officeDocument/2006/relationships/tags" Target="../tags/tag128.xml"/><Relationship Id="rId41" Type="http://schemas.openxmlformats.org/officeDocument/2006/relationships/tags" Target="../tags/tag140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1" Type="http://schemas.openxmlformats.org/officeDocument/2006/relationships/tags" Target="../tags/tag110.xml"/><Relationship Id="rId24" Type="http://schemas.openxmlformats.org/officeDocument/2006/relationships/tags" Target="../tags/tag123.xml"/><Relationship Id="rId32" Type="http://schemas.openxmlformats.org/officeDocument/2006/relationships/tags" Target="../tags/tag131.xml"/><Relationship Id="rId37" Type="http://schemas.openxmlformats.org/officeDocument/2006/relationships/tags" Target="../tags/tag136.xml"/><Relationship Id="rId40" Type="http://schemas.openxmlformats.org/officeDocument/2006/relationships/tags" Target="../tags/tag139.xml"/><Relationship Id="rId5" Type="http://schemas.openxmlformats.org/officeDocument/2006/relationships/tags" Target="../tags/tag104.xml"/><Relationship Id="rId15" Type="http://schemas.openxmlformats.org/officeDocument/2006/relationships/tags" Target="../tags/tag114.xml"/><Relationship Id="rId23" Type="http://schemas.openxmlformats.org/officeDocument/2006/relationships/tags" Target="../tags/tag122.xml"/><Relationship Id="rId28" Type="http://schemas.openxmlformats.org/officeDocument/2006/relationships/tags" Target="../tags/tag127.xml"/><Relationship Id="rId36" Type="http://schemas.openxmlformats.org/officeDocument/2006/relationships/tags" Target="../tags/tag135.xml"/><Relationship Id="rId10" Type="http://schemas.openxmlformats.org/officeDocument/2006/relationships/tags" Target="../tags/tag109.xml"/><Relationship Id="rId19" Type="http://schemas.openxmlformats.org/officeDocument/2006/relationships/tags" Target="../tags/tag118.xml"/><Relationship Id="rId31" Type="http://schemas.openxmlformats.org/officeDocument/2006/relationships/tags" Target="../tags/tag130.xml"/><Relationship Id="rId4" Type="http://schemas.openxmlformats.org/officeDocument/2006/relationships/tags" Target="../tags/tag103.xml"/><Relationship Id="rId9" Type="http://schemas.openxmlformats.org/officeDocument/2006/relationships/tags" Target="../tags/tag108.xml"/><Relationship Id="rId14" Type="http://schemas.openxmlformats.org/officeDocument/2006/relationships/tags" Target="../tags/tag113.xml"/><Relationship Id="rId22" Type="http://schemas.openxmlformats.org/officeDocument/2006/relationships/tags" Target="../tags/tag121.xml"/><Relationship Id="rId27" Type="http://schemas.openxmlformats.org/officeDocument/2006/relationships/tags" Target="../tags/tag126.xml"/><Relationship Id="rId30" Type="http://schemas.openxmlformats.org/officeDocument/2006/relationships/tags" Target="../tags/tag129.xml"/><Relationship Id="rId35" Type="http://schemas.openxmlformats.org/officeDocument/2006/relationships/tags" Target="../tags/tag134.xml"/><Relationship Id="rId43" Type="http://schemas.openxmlformats.org/officeDocument/2006/relationships/notesSlide" Target="../notesSlides/notesSlide15.xml"/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12" Type="http://schemas.openxmlformats.org/officeDocument/2006/relationships/tags" Target="../tags/tag111.xml"/><Relationship Id="rId17" Type="http://schemas.openxmlformats.org/officeDocument/2006/relationships/tags" Target="../tags/tag116.xml"/><Relationship Id="rId25" Type="http://schemas.openxmlformats.org/officeDocument/2006/relationships/tags" Target="../tags/tag124.xml"/><Relationship Id="rId33" Type="http://schemas.openxmlformats.org/officeDocument/2006/relationships/tags" Target="../tags/tag132.xml"/><Relationship Id="rId38" Type="http://schemas.openxmlformats.org/officeDocument/2006/relationships/tags" Target="../tags/tag137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153.xml"/><Relationship Id="rId18" Type="http://schemas.openxmlformats.org/officeDocument/2006/relationships/tags" Target="../tags/tag158.xml"/><Relationship Id="rId26" Type="http://schemas.openxmlformats.org/officeDocument/2006/relationships/tags" Target="../tags/tag166.xml"/><Relationship Id="rId39" Type="http://schemas.openxmlformats.org/officeDocument/2006/relationships/tags" Target="../tags/tag179.xml"/><Relationship Id="rId21" Type="http://schemas.openxmlformats.org/officeDocument/2006/relationships/tags" Target="../tags/tag161.xml"/><Relationship Id="rId34" Type="http://schemas.openxmlformats.org/officeDocument/2006/relationships/tags" Target="../tags/tag174.xml"/><Relationship Id="rId42" Type="http://schemas.openxmlformats.org/officeDocument/2006/relationships/tags" Target="../tags/tag182.xml"/><Relationship Id="rId7" Type="http://schemas.openxmlformats.org/officeDocument/2006/relationships/tags" Target="../tags/tag147.xml"/><Relationship Id="rId2" Type="http://schemas.openxmlformats.org/officeDocument/2006/relationships/tags" Target="../tags/tag142.xml"/><Relationship Id="rId16" Type="http://schemas.openxmlformats.org/officeDocument/2006/relationships/tags" Target="../tags/tag156.xml"/><Relationship Id="rId20" Type="http://schemas.openxmlformats.org/officeDocument/2006/relationships/tags" Target="../tags/tag160.xml"/><Relationship Id="rId29" Type="http://schemas.openxmlformats.org/officeDocument/2006/relationships/tags" Target="../tags/tag169.xml"/><Relationship Id="rId41" Type="http://schemas.openxmlformats.org/officeDocument/2006/relationships/tags" Target="../tags/tag181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11" Type="http://schemas.openxmlformats.org/officeDocument/2006/relationships/tags" Target="../tags/tag151.xml"/><Relationship Id="rId24" Type="http://schemas.openxmlformats.org/officeDocument/2006/relationships/tags" Target="../tags/tag164.xml"/><Relationship Id="rId32" Type="http://schemas.openxmlformats.org/officeDocument/2006/relationships/tags" Target="../tags/tag172.xml"/><Relationship Id="rId37" Type="http://schemas.openxmlformats.org/officeDocument/2006/relationships/tags" Target="../tags/tag177.xml"/><Relationship Id="rId40" Type="http://schemas.openxmlformats.org/officeDocument/2006/relationships/tags" Target="../tags/tag180.xml"/><Relationship Id="rId5" Type="http://schemas.openxmlformats.org/officeDocument/2006/relationships/tags" Target="../tags/tag145.xml"/><Relationship Id="rId15" Type="http://schemas.openxmlformats.org/officeDocument/2006/relationships/tags" Target="../tags/tag155.xml"/><Relationship Id="rId23" Type="http://schemas.openxmlformats.org/officeDocument/2006/relationships/tags" Target="../tags/tag163.xml"/><Relationship Id="rId28" Type="http://schemas.openxmlformats.org/officeDocument/2006/relationships/tags" Target="../tags/tag168.xml"/><Relationship Id="rId36" Type="http://schemas.openxmlformats.org/officeDocument/2006/relationships/tags" Target="../tags/tag176.xml"/><Relationship Id="rId10" Type="http://schemas.openxmlformats.org/officeDocument/2006/relationships/tags" Target="../tags/tag150.xml"/><Relationship Id="rId19" Type="http://schemas.openxmlformats.org/officeDocument/2006/relationships/tags" Target="../tags/tag159.xml"/><Relationship Id="rId31" Type="http://schemas.openxmlformats.org/officeDocument/2006/relationships/tags" Target="../tags/tag171.xml"/><Relationship Id="rId44" Type="http://schemas.openxmlformats.org/officeDocument/2006/relationships/notesSlide" Target="../notesSlides/notesSlide16.xml"/><Relationship Id="rId4" Type="http://schemas.openxmlformats.org/officeDocument/2006/relationships/tags" Target="../tags/tag144.xml"/><Relationship Id="rId9" Type="http://schemas.openxmlformats.org/officeDocument/2006/relationships/tags" Target="../tags/tag149.xml"/><Relationship Id="rId14" Type="http://schemas.openxmlformats.org/officeDocument/2006/relationships/tags" Target="../tags/tag154.xml"/><Relationship Id="rId22" Type="http://schemas.openxmlformats.org/officeDocument/2006/relationships/tags" Target="../tags/tag162.xml"/><Relationship Id="rId27" Type="http://schemas.openxmlformats.org/officeDocument/2006/relationships/tags" Target="../tags/tag167.xml"/><Relationship Id="rId30" Type="http://schemas.openxmlformats.org/officeDocument/2006/relationships/tags" Target="../tags/tag170.xml"/><Relationship Id="rId35" Type="http://schemas.openxmlformats.org/officeDocument/2006/relationships/tags" Target="../tags/tag175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148.xml"/><Relationship Id="rId3" Type="http://schemas.openxmlformats.org/officeDocument/2006/relationships/tags" Target="../tags/tag143.xml"/><Relationship Id="rId12" Type="http://schemas.openxmlformats.org/officeDocument/2006/relationships/tags" Target="../tags/tag152.xml"/><Relationship Id="rId17" Type="http://schemas.openxmlformats.org/officeDocument/2006/relationships/tags" Target="../tags/tag157.xml"/><Relationship Id="rId25" Type="http://schemas.openxmlformats.org/officeDocument/2006/relationships/tags" Target="../tags/tag165.xml"/><Relationship Id="rId33" Type="http://schemas.openxmlformats.org/officeDocument/2006/relationships/tags" Target="../tags/tag173.xml"/><Relationship Id="rId38" Type="http://schemas.openxmlformats.org/officeDocument/2006/relationships/tags" Target="../tags/tag17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95.xml"/><Relationship Id="rId13" Type="http://schemas.openxmlformats.org/officeDocument/2006/relationships/tags" Target="../tags/tag200.xml"/><Relationship Id="rId18" Type="http://schemas.openxmlformats.org/officeDocument/2006/relationships/notesSlide" Target="../notesSlides/notesSlide19.xml"/><Relationship Id="rId3" Type="http://schemas.openxmlformats.org/officeDocument/2006/relationships/tags" Target="../tags/tag190.xml"/><Relationship Id="rId7" Type="http://schemas.openxmlformats.org/officeDocument/2006/relationships/tags" Target="../tags/tag194.xml"/><Relationship Id="rId12" Type="http://schemas.openxmlformats.org/officeDocument/2006/relationships/tags" Target="../tags/tag19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89.xml"/><Relationship Id="rId16" Type="http://schemas.openxmlformats.org/officeDocument/2006/relationships/tags" Target="../tags/tag203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11" Type="http://schemas.openxmlformats.org/officeDocument/2006/relationships/tags" Target="../tags/tag198.xml"/><Relationship Id="rId5" Type="http://schemas.openxmlformats.org/officeDocument/2006/relationships/tags" Target="../tags/tag192.xml"/><Relationship Id="rId15" Type="http://schemas.openxmlformats.org/officeDocument/2006/relationships/tags" Target="../tags/tag202.xml"/><Relationship Id="rId10" Type="http://schemas.openxmlformats.org/officeDocument/2006/relationships/tags" Target="../tags/tag197.xml"/><Relationship Id="rId4" Type="http://schemas.openxmlformats.org/officeDocument/2006/relationships/tags" Target="../tags/tag191.xml"/><Relationship Id="rId9" Type="http://schemas.openxmlformats.org/officeDocument/2006/relationships/tags" Target="../tags/tag196.xml"/><Relationship Id="rId14" Type="http://schemas.openxmlformats.org/officeDocument/2006/relationships/tags" Target="../tags/tag20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06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09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6" Type="http://schemas.openxmlformats.org/officeDocument/2006/relationships/notesSlide" Target="../notesSlides/notesSlide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0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223.xml"/><Relationship Id="rId18" Type="http://schemas.openxmlformats.org/officeDocument/2006/relationships/tags" Target="../tags/tag228.xml"/><Relationship Id="rId26" Type="http://schemas.openxmlformats.org/officeDocument/2006/relationships/tags" Target="../tags/tag236.xml"/><Relationship Id="rId39" Type="http://schemas.openxmlformats.org/officeDocument/2006/relationships/tags" Target="../tags/tag249.xml"/><Relationship Id="rId21" Type="http://schemas.openxmlformats.org/officeDocument/2006/relationships/tags" Target="../tags/tag231.xml"/><Relationship Id="rId34" Type="http://schemas.openxmlformats.org/officeDocument/2006/relationships/tags" Target="../tags/tag244.xml"/><Relationship Id="rId7" Type="http://schemas.openxmlformats.org/officeDocument/2006/relationships/tags" Target="../tags/tag217.xml"/><Relationship Id="rId12" Type="http://schemas.openxmlformats.org/officeDocument/2006/relationships/tags" Target="../tags/tag222.xml"/><Relationship Id="rId17" Type="http://schemas.openxmlformats.org/officeDocument/2006/relationships/tags" Target="../tags/tag227.xml"/><Relationship Id="rId25" Type="http://schemas.openxmlformats.org/officeDocument/2006/relationships/tags" Target="../tags/tag235.xml"/><Relationship Id="rId33" Type="http://schemas.openxmlformats.org/officeDocument/2006/relationships/tags" Target="../tags/tag243.xml"/><Relationship Id="rId38" Type="http://schemas.openxmlformats.org/officeDocument/2006/relationships/tags" Target="../tags/tag248.xml"/><Relationship Id="rId2" Type="http://schemas.openxmlformats.org/officeDocument/2006/relationships/tags" Target="../tags/tag212.xml"/><Relationship Id="rId16" Type="http://schemas.openxmlformats.org/officeDocument/2006/relationships/tags" Target="../tags/tag226.xml"/><Relationship Id="rId20" Type="http://schemas.openxmlformats.org/officeDocument/2006/relationships/tags" Target="../tags/tag230.xml"/><Relationship Id="rId29" Type="http://schemas.openxmlformats.org/officeDocument/2006/relationships/tags" Target="../tags/tag239.xml"/><Relationship Id="rId1" Type="http://schemas.openxmlformats.org/officeDocument/2006/relationships/tags" Target="../tags/tag211.xml"/><Relationship Id="rId6" Type="http://schemas.openxmlformats.org/officeDocument/2006/relationships/tags" Target="../tags/tag216.xml"/><Relationship Id="rId11" Type="http://schemas.openxmlformats.org/officeDocument/2006/relationships/tags" Target="../tags/tag221.xml"/><Relationship Id="rId24" Type="http://schemas.openxmlformats.org/officeDocument/2006/relationships/tags" Target="../tags/tag234.xml"/><Relationship Id="rId32" Type="http://schemas.openxmlformats.org/officeDocument/2006/relationships/tags" Target="../tags/tag242.xml"/><Relationship Id="rId37" Type="http://schemas.openxmlformats.org/officeDocument/2006/relationships/tags" Target="../tags/tag247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215.xml"/><Relationship Id="rId15" Type="http://schemas.openxmlformats.org/officeDocument/2006/relationships/tags" Target="../tags/tag225.xml"/><Relationship Id="rId23" Type="http://schemas.openxmlformats.org/officeDocument/2006/relationships/tags" Target="../tags/tag233.xml"/><Relationship Id="rId28" Type="http://schemas.openxmlformats.org/officeDocument/2006/relationships/tags" Target="../tags/tag238.xml"/><Relationship Id="rId36" Type="http://schemas.openxmlformats.org/officeDocument/2006/relationships/tags" Target="../tags/tag246.xml"/><Relationship Id="rId10" Type="http://schemas.openxmlformats.org/officeDocument/2006/relationships/tags" Target="../tags/tag220.xml"/><Relationship Id="rId19" Type="http://schemas.openxmlformats.org/officeDocument/2006/relationships/tags" Target="../tags/tag229.xml"/><Relationship Id="rId31" Type="http://schemas.openxmlformats.org/officeDocument/2006/relationships/tags" Target="../tags/tag241.xml"/><Relationship Id="rId4" Type="http://schemas.openxmlformats.org/officeDocument/2006/relationships/tags" Target="../tags/tag214.xml"/><Relationship Id="rId9" Type="http://schemas.openxmlformats.org/officeDocument/2006/relationships/tags" Target="../tags/tag219.xml"/><Relationship Id="rId14" Type="http://schemas.openxmlformats.org/officeDocument/2006/relationships/tags" Target="../tags/tag224.xml"/><Relationship Id="rId22" Type="http://schemas.openxmlformats.org/officeDocument/2006/relationships/tags" Target="../tags/tag232.xml"/><Relationship Id="rId27" Type="http://schemas.openxmlformats.org/officeDocument/2006/relationships/tags" Target="../tags/tag237.xml"/><Relationship Id="rId30" Type="http://schemas.openxmlformats.org/officeDocument/2006/relationships/tags" Target="../tags/tag240.xml"/><Relationship Id="rId35" Type="http://schemas.openxmlformats.org/officeDocument/2006/relationships/tags" Target="../tags/tag245.xml"/><Relationship Id="rId8" Type="http://schemas.openxmlformats.org/officeDocument/2006/relationships/tags" Target="../tags/tag218.xml"/><Relationship Id="rId3" Type="http://schemas.openxmlformats.org/officeDocument/2006/relationships/tags" Target="../tags/tag2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52.xml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60.xml"/><Relationship Id="rId13" Type="http://schemas.openxmlformats.org/officeDocument/2006/relationships/tags" Target="../tags/tag265.xml"/><Relationship Id="rId18" Type="http://schemas.openxmlformats.org/officeDocument/2006/relationships/tags" Target="../tags/tag270.xml"/><Relationship Id="rId3" Type="http://schemas.openxmlformats.org/officeDocument/2006/relationships/tags" Target="../tags/tag255.xml"/><Relationship Id="rId21" Type="http://schemas.openxmlformats.org/officeDocument/2006/relationships/tags" Target="../tags/tag273.xml"/><Relationship Id="rId7" Type="http://schemas.openxmlformats.org/officeDocument/2006/relationships/tags" Target="../tags/tag259.xml"/><Relationship Id="rId12" Type="http://schemas.openxmlformats.org/officeDocument/2006/relationships/tags" Target="../tags/tag264.xml"/><Relationship Id="rId17" Type="http://schemas.openxmlformats.org/officeDocument/2006/relationships/tags" Target="../tags/tag269.xml"/><Relationship Id="rId2" Type="http://schemas.openxmlformats.org/officeDocument/2006/relationships/tags" Target="../tags/tag254.xml"/><Relationship Id="rId16" Type="http://schemas.openxmlformats.org/officeDocument/2006/relationships/tags" Target="../tags/tag268.xml"/><Relationship Id="rId20" Type="http://schemas.openxmlformats.org/officeDocument/2006/relationships/tags" Target="../tags/tag272.xml"/><Relationship Id="rId1" Type="http://schemas.openxmlformats.org/officeDocument/2006/relationships/tags" Target="../tags/tag253.xml"/><Relationship Id="rId6" Type="http://schemas.openxmlformats.org/officeDocument/2006/relationships/tags" Target="../tags/tag258.xml"/><Relationship Id="rId11" Type="http://schemas.openxmlformats.org/officeDocument/2006/relationships/tags" Target="../tags/tag263.xml"/><Relationship Id="rId5" Type="http://schemas.openxmlformats.org/officeDocument/2006/relationships/tags" Target="../tags/tag257.xml"/><Relationship Id="rId15" Type="http://schemas.openxmlformats.org/officeDocument/2006/relationships/tags" Target="../tags/tag267.xml"/><Relationship Id="rId10" Type="http://schemas.openxmlformats.org/officeDocument/2006/relationships/tags" Target="../tags/tag262.xml"/><Relationship Id="rId19" Type="http://schemas.openxmlformats.org/officeDocument/2006/relationships/tags" Target="../tags/tag271.xml"/><Relationship Id="rId4" Type="http://schemas.openxmlformats.org/officeDocument/2006/relationships/tags" Target="../tags/tag256.xml"/><Relationship Id="rId9" Type="http://schemas.openxmlformats.org/officeDocument/2006/relationships/tags" Target="../tags/tag261.xml"/><Relationship Id="rId14" Type="http://schemas.openxmlformats.org/officeDocument/2006/relationships/tags" Target="../tags/tag266.xml"/><Relationship Id="rId2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81.xml"/><Relationship Id="rId13" Type="http://schemas.openxmlformats.org/officeDocument/2006/relationships/tags" Target="../tags/tag286.xml"/><Relationship Id="rId18" Type="http://schemas.openxmlformats.org/officeDocument/2006/relationships/tags" Target="../tags/tag291.xml"/><Relationship Id="rId26" Type="http://schemas.openxmlformats.org/officeDocument/2006/relationships/tags" Target="../tags/tag299.xml"/><Relationship Id="rId3" Type="http://schemas.openxmlformats.org/officeDocument/2006/relationships/tags" Target="../tags/tag276.xml"/><Relationship Id="rId21" Type="http://schemas.openxmlformats.org/officeDocument/2006/relationships/tags" Target="../tags/tag294.xml"/><Relationship Id="rId7" Type="http://schemas.openxmlformats.org/officeDocument/2006/relationships/tags" Target="../tags/tag280.xml"/><Relationship Id="rId12" Type="http://schemas.openxmlformats.org/officeDocument/2006/relationships/tags" Target="../tags/tag285.xml"/><Relationship Id="rId17" Type="http://schemas.openxmlformats.org/officeDocument/2006/relationships/tags" Target="../tags/tag290.xml"/><Relationship Id="rId25" Type="http://schemas.openxmlformats.org/officeDocument/2006/relationships/tags" Target="../tags/tag298.xml"/><Relationship Id="rId2" Type="http://schemas.openxmlformats.org/officeDocument/2006/relationships/tags" Target="../tags/tag275.xml"/><Relationship Id="rId16" Type="http://schemas.openxmlformats.org/officeDocument/2006/relationships/tags" Target="../tags/tag289.xml"/><Relationship Id="rId20" Type="http://schemas.openxmlformats.org/officeDocument/2006/relationships/tags" Target="../tags/tag293.xml"/><Relationship Id="rId29" Type="http://schemas.openxmlformats.org/officeDocument/2006/relationships/tags" Target="../tags/tag302.xml"/><Relationship Id="rId1" Type="http://schemas.openxmlformats.org/officeDocument/2006/relationships/tags" Target="../tags/tag274.xml"/><Relationship Id="rId6" Type="http://schemas.openxmlformats.org/officeDocument/2006/relationships/tags" Target="../tags/tag279.xml"/><Relationship Id="rId11" Type="http://schemas.openxmlformats.org/officeDocument/2006/relationships/tags" Target="../tags/tag284.xml"/><Relationship Id="rId24" Type="http://schemas.openxmlformats.org/officeDocument/2006/relationships/tags" Target="../tags/tag297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78.xml"/><Relationship Id="rId15" Type="http://schemas.openxmlformats.org/officeDocument/2006/relationships/tags" Target="../tags/tag288.xml"/><Relationship Id="rId23" Type="http://schemas.openxmlformats.org/officeDocument/2006/relationships/tags" Target="../tags/tag296.xml"/><Relationship Id="rId28" Type="http://schemas.openxmlformats.org/officeDocument/2006/relationships/tags" Target="../tags/tag301.xml"/><Relationship Id="rId10" Type="http://schemas.openxmlformats.org/officeDocument/2006/relationships/tags" Target="../tags/tag283.xml"/><Relationship Id="rId19" Type="http://schemas.openxmlformats.org/officeDocument/2006/relationships/tags" Target="../tags/tag292.xml"/><Relationship Id="rId31" Type="http://schemas.openxmlformats.org/officeDocument/2006/relationships/tags" Target="../tags/tag304.xml"/><Relationship Id="rId4" Type="http://schemas.openxmlformats.org/officeDocument/2006/relationships/tags" Target="../tags/tag277.xml"/><Relationship Id="rId9" Type="http://schemas.openxmlformats.org/officeDocument/2006/relationships/tags" Target="../tags/tag282.xml"/><Relationship Id="rId14" Type="http://schemas.openxmlformats.org/officeDocument/2006/relationships/tags" Target="../tags/tag287.xml"/><Relationship Id="rId22" Type="http://schemas.openxmlformats.org/officeDocument/2006/relationships/tags" Target="../tags/tag295.xml"/><Relationship Id="rId27" Type="http://schemas.openxmlformats.org/officeDocument/2006/relationships/tags" Target="../tags/tag300.xml"/><Relationship Id="rId30" Type="http://schemas.openxmlformats.org/officeDocument/2006/relationships/tags" Target="../tags/tag30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 Algorithms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 smtClean="0"/>
              <a:t>Winter 2020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5 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Ordering growth rates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b &gt; 1 and x &gt; 0</a:t>
            </a:r>
          </a:p>
          <a:p>
            <a:pPr lvl="1" eaLnBrk="1" hangingPunct="1"/>
            <a:r>
              <a:rPr lang="en-US" altLang="en-US"/>
              <a:t>log</a:t>
            </a:r>
            <a:r>
              <a:rPr lang="en-US" altLang="en-US" baseline="30000"/>
              <a:t>b</a:t>
            </a:r>
            <a:r>
              <a:rPr lang="en-US" altLang="en-US"/>
              <a:t>n is O(n</a:t>
            </a:r>
            <a:r>
              <a:rPr lang="en-US" altLang="en-US" baseline="30000"/>
              <a:t>x</a:t>
            </a:r>
            <a:r>
              <a:rPr lang="en-US" altLang="en-US"/>
              <a:t>)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For r &gt; 1 and d &gt; 0</a:t>
            </a:r>
          </a:p>
          <a:p>
            <a:pPr lvl="1" eaLnBrk="1" hangingPunct="1"/>
            <a:r>
              <a:rPr lang="en-US" altLang="en-US"/>
              <a:t>n</a:t>
            </a:r>
            <a:r>
              <a:rPr lang="en-US" altLang="en-US" baseline="30000"/>
              <a:t>d</a:t>
            </a:r>
            <a:r>
              <a:rPr lang="en-US" altLang="en-US"/>
              <a:t> is O(r</a:t>
            </a:r>
            <a:r>
              <a:rPr lang="en-US" altLang="en-US" baseline="30000"/>
              <a:t>n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V – vertices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 – edges 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Self loops</a:t>
            </a:r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</p:spTree>
    <p:extLst>
      <p:ext uri="{BB962C8B-B14F-4D97-AF65-F5344CB8AC3E}">
        <p14:creationId xmlns:p14="http://schemas.microsoft.com/office/powerpoint/2010/main" val="1374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Path:  v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, …, </a:t>
            </a:r>
            <a:r>
              <a:rPr lang="en-US" altLang="en-US" sz="2800" dirty="0" err="1" smtClean="0"/>
              <a:t>v</a:t>
            </a:r>
            <a:r>
              <a:rPr lang="en-US" altLang="en-US" sz="2800" baseline="-25000" dirty="0" err="1" smtClean="0"/>
              <a:t>k</a:t>
            </a:r>
            <a:r>
              <a:rPr lang="en-US" altLang="en-US" sz="2800" dirty="0" smtClean="0"/>
              <a:t>, with (v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i+1</a:t>
            </a:r>
            <a:r>
              <a:rPr lang="en-US" altLang="en-US" sz="2800" dirty="0" smtClean="0"/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Cycle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N(v)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Distance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Directed (strong connectivity)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Unrooted</a:t>
            </a:r>
          </a:p>
        </p:txBody>
      </p:sp>
    </p:spTree>
    <p:extLst>
      <p:ext uri="{BB962C8B-B14F-4D97-AF65-F5344CB8AC3E}">
        <p14:creationId xmlns:p14="http://schemas.microsoft.com/office/powerpoint/2010/main" val="198299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Representation</a:t>
            </a:r>
            <a:endParaRPr lang="en-US" dirty="0"/>
          </a:p>
        </p:txBody>
      </p:sp>
      <p:sp>
        <p:nvSpPr>
          <p:cNvPr id="4" name="Oval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676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3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219200" y="1828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981200" y="1905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4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057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/>
          <p:cNvCxnSpPr>
            <a:stCxn id="4" idx="5"/>
            <a:endCxn id="6" idx="1"/>
          </p:cNvCxnSpPr>
          <p:nvPr/>
        </p:nvCxnSpPr>
        <p:spPr>
          <a:xfrm>
            <a:off x="1185722" y="2023922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2962" y="1689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75337" y="1573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9530" y="27051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93477" y="25574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148509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= { a, b, c, d}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2014144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= { {a, b}, {a, c}, {a, d}, {b, d} }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47522" y="32766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7522" y="37338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7522" y="41910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7522" y="46482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43000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07592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72184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3000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07592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43000" y="42919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43000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07592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20" idx="3"/>
            <a:endCxn id="24" idx="1"/>
          </p:cNvCxnSpPr>
          <p:nvPr/>
        </p:nvCxnSpPr>
        <p:spPr>
          <a:xfrm flipV="1">
            <a:off x="795478" y="349980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97737" y="3958823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92005" y="4431891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75821" y="4904319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560070" y="3478538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324662" y="348901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560070" y="3949284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560070" y="489525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485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057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16826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62940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2485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7057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16826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62940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2485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7057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16826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2940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2485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7057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6826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62940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34000" y="5408096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Incidence Matrix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752895" y="5371271"/>
            <a:ext cx="2523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Adjacency List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4299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 smtClean="0"/>
              <a:t>Find a path from s to t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{s</a:t>
            </a:r>
            <a:r>
              <a:rPr lang="en-US" altLang="en-US" dirty="0" smtClean="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while S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u = Select(S)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visit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v is unvisited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Add(S, v)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</a:t>
            </a:r>
            <a:r>
              <a:rPr lang="en-US" altLang="en-US" dirty="0" err="1" smtClean="0"/>
              <a:t>Pred</a:t>
            </a:r>
            <a:r>
              <a:rPr lang="en-US" altLang="en-US" dirty="0" smtClean="0"/>
              <a:t>[v] = u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if (v = t) then path found</a:t>
            </a:r>
          </a:p>
        </p:txBody>
      </p:sp>
    </p:spTree>
    <p:extLst>
      <p:ext uri="{BB962C8B-B14F-4D97-AF65-F5344CB8AC3E}">
        <p14:creationId xmlns:p14="http://schemas.microsoft.com/office/powerpoint/2010/main" val="22947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Explore vertices in layers</a:t>
            </a:r>
          </a:p>
          <a:p>
            <a:pPr lvl="1"/>
            <a:r>
              <a:rPr lang="en-US" altLang="en-US" smtClean="0"/>
              <a:t>s in layer 1</a:t>
            </a:r>
          </a:p>
          <a:p>
            <a:pPr lvl="1"/>
            <a:r>
              <a:rPr lang="en-US" altLang="en-US" smtClean="0"/>
              <a:t>Neighbors of s in layer 2</a:t>
            </a:r>
          </a:p>
          <a:p>
            <a:pPr lvl="1"/>
            <a:r>
              <a:rPr lang="en-US" altLang="en-US" smtClean="0"/>
              <a:t>Neighbors of layer 2 in layer 3 . . .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0216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Key observation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81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81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81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81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82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82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820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82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148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Bipartite Graphs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graph V is bipartite if V can be partitioned into V</a:t>
            </a:r>
            <a:r>
              <a:rPr lang="en-US" altLang="en-US" baseline="-25000" smtClean="0"/>
              <a:t>1</a:t>
            </a:r>
            <a:r>
              <a:rPr lang="en-US" altLang="en-US" smtClean="0"/>
              <a:t>, V</a:t>
            </a:r>
            <a:r>
              <a:rPr lang="en-US" altLang="en-US" baseline="-25000" smtClean="0"/>
              <a:t>2</a:t>
            </a:r>
            <a:r>
              <a:rPr lang="en-US" altLang="en-US" smtClean="0"/>
              <a:t> such that all edges go between V</a:t>
            </a:r>
            <a:r>
              <a:rPr lang="en-US" altLang="en-US" baseline="-25000" smtClean="0"/>
              <a:t>1</a:t>
            </a:r>
            <a:r>
              <a:rPr lang="en-US" altLang="en-US" smtClean="0"/>
              <a:t> and V</a:t>
            </a:r>
            <a:r>
              <a:rPr lang="en-US" altLang="en-US" baseline="-25000" smtClean="0"/>
              <a:t>2</a:t>
            </a:r>
          </a:p>
          <a:p>
            <a:r>
              <a:rPr lang="en-US" altLang="en-US" smtClean="0"/>
              <a:t>A graph is bipartite if it can be two colored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533400" y="4876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52800" y="5410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3528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45720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486400" y="4724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57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334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" y="4343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94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mtClean="0"/>
              <a:t>Can this graph be two colored?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718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4267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2057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676400" y="2971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3429000"/>
            <a:ext cx="3810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2098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2514600"/>
            <a:ext cx="6096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590800" y="31242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2438400"/>
            <a:ext cx="60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505200" y="2590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33528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124200" y="2971800"/>
            <a:ext cx="33528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48000" y="3581400"/>
            <a:ext cx="3124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124200" y="4191000"/>
            <a:ext cx="9906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267200" y="3657600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343400" y="4343400"/>
            <a:ext cx="14478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943600" y="3657600"/>
            <a:ext cx="3048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495800" y="3505200"/>
            <a:ext cx="1676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95800" y="2819400"/>
            <a:ext cx="9906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91000" y="2514600"/>
            <a:ext cx="12954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2133600"/>
            <a:ext cx="2133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715000" y="2743200"/>
            <a:ext cx="6858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91400" y="1905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629400" y="2819400"/>
            <a:ext cx="533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553200" y="2057400"/>
            <a:ext cx="8382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315200" y="2133600"/>
            <a:ext cx="2286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2819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477000" y="22860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2438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52800" y="3200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895600" y="40386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5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Run BFS</a:t>
            </a:r>
          </a:p>
          <a:p>
            <a:r>
              <a:rPr lang="en-US" altLang="en-US" smtClean="0"/>
              <a:t>Color odd layers red, even layers blue</a:t>
            </a:r>
          </a:p>
          <a:p>
            <a:r>
              <a:rPr lang="en-US" altLang="en-US" smtClean="0"/>
              <a:t>If no edges between the same layer, the graph is bipartite</a:t>
            </a:r>
          </a:p>
          <a:p>
            <a:r>
              <a:rPr lang="en-US" altLang="en-US" smtClean="0"/>
              <a:t>If edge between two vertices of the same layer, then there is an odd cycle, and the graph is not bipartite</a:t>
            </a:r>
          </a:p>
        </p:txBody>
      </p:sp>
    </p:spTree>
    <p:extLst>
      <p:ext uri="{BB962C8B-B14F-4D97-AF65-F5344CB8AC3E}">
        <p14:creationId xmlns:p14="http://schemas.microsoft.com/office/powerpoint/2010/main" val="2943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Theorem: A graph is bipartite if and only if it has no odd cycles</a:t>
            </a:r>
          </a:p>
        </p:txBody>
      </p:sp>
      <p:sp>
        <p:nvSpPr>
          <p:cNvPr id="1229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18288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has an odd cycle it is not bipartite</a:t>
            </a:r>
          </a:p>
        </p:txBody>
      </p:sp>
      <p:sp>
        <p:nvSpPr>
          <p:cNvPr id="12292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3434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does not have an odd cycle, it is bipartite</a:t>
            </a:r>
          </a:p>
        </p:txBody>
      </p:sp>
    </p:spTree>
    <p:extLst>
      <p:ext uri="{BB962C8B-B14F-4D97-AF65-F5344CB8AC3E}">
        <p14:creationId xmlns:p14="http://schemas.microsoft.com/office/powerpoint/2010/main" val="2636853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 smtClean="0"/>
              <a:t>If a graph contains an odd cycle, it is not bipartite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89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3429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81200" y="3048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95600" y="3124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810000" y="3733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9718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9050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371600" y="4191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a BFS tree has an </a:t>
            </a:r>
            <a:r>
              <a:rPr lang="en-US" altLang="en-US" i="1" smtClean="0">
                <a:solidFill>
                  <a:srgbClr val="FF0000"/>
                </a:solidFill>
              </a:rPr>
              <a:t>intra-level edge</a:t>
            </a:r>
            <a:r>
              <a:rPr lang="en-US" altLang="en-US" smtClean="0"/>
              <a:t>, then the graph has an odd length cycle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7912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Intra-level edge: both end points are in the same level</a:t>
            </a:r>
          </a:p>
        </p:txBody>
      </p:sp>
    </p:spTree>
    <p:extLst>
      <p:ext uri="{BB962C8B-B14F-4D97-AF65-F5344CB8AC3E}">
        <p14:creationId xmlns:p14="http://schemas.microsoft.com/office/powerpoint/2010/main" val="1315853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a graph has no odd length cycles, then it is bipartite</a:t>
            </a:r>
          </a:p>
        </p:txBody>
      </p:sp>
      <p:sp>
        <p:nvSpPr>
          <p:cNvPr id="1536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2743200"/>
            <a:ext cx="31242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odd length cycles implies no intra-level edges</a:t>
            </a:r>
          </a:p>
        </p:txBody>
      </p:sp>
      <p:sp>
        <p:nvSpPr>
          <p:cNvPr id="1536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191000"/>
            <a:ext cx="297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intra-level edges implies two colorability</a:t>
            </a:r>
          </a:p>
        </p:txBody>
      </p:sp>
    </p:spTree>
    <p:extLst>
      <p:ext uri="{BB962C8B-B14F-4D97-AF65-F5344CB8AC3E}">
        <p14:creationId xmlns:p14="http://schemas.microsoft.com/office/powerpoint/2010/main" val="542184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 smtClean="0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2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</a:t>
            </a:r>
            <a:r>
              <a:rPr lang="en-US" altLang="en-US" dirty="0" err="1" smtClean="0"/>
              <a:t>Dequeue</a:t>
            </a:r>
            <a:r>
              <a:rPr lang="en-US" altLang="en-US" dirty="0" smtClean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</a:t>
            </a:r>
            <a:r>
              <a:rPr lang="en-US" altLang="en-US" dirty="0" err="1" smtClean="0"/>
              <a:t>Enqueue</a:t>
            </a:r>
            <a:r>
              <a:rPr lang="en-US" altLang="en-US" dirty="0" smtClean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	</a:t>
            </a:r>
            <a:r>
              <a:rPr lang="en-US" altLang="en-US" dirty="0"/>
              <a:t>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 </a:t>
            </a:r>
            <a:endParaRPr lang="en-US" altLang="en-US" dirty="0"/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336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869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 smtClean="0"/>
              <a:t>Each edge goes between vertices on the same branch</a:t>
            </a:r>
          </a:p>
          <a:p>
            <a:r>
              <a:rPr lang="en-US" altLang="en-US" smtClean="0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0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Runtime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 P:  Given instance I compute a solution S</a:t>
            </a:r>
          </a:p>
          <a:p>
            <a:r>
              <a:rPr lang="en-US" dirty="0" smtClean="0"/>
              <a:t>A is an algorithm to solve P</a:t>
            </a:r>
          </a:p>
          <a:p>
            <a:r>
              <a:rPr lang="en-US" dirty="0" smtClean="0"/>
              <a:t>T(I) is the number of steps executed by A on instance I</a:t>
            </a:r>
          </a:p>
          <a:p>
            <a:r>
              <a:rPr lang="en-US" dirty="0" smtClean="0"/>
              <a:t>T(n) is the maximum of T(I) for all instances of size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1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Ignore constant factors</a:t>
            </a:r>
            <a:endParaRPr lang="en-US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Constant factors are arbitrary</a:t>
            </a:r>
          </a:p>
          <a:p>
            <a:pPr lvl="1" eaLnBrk="1" hangingPunct="1"/>
            <a:r>
              <a:rPr lang="en-US" altLang="en-US" dirty="0"/>
              <a:t>Depend on the implementation</a:t>
            </a:r>
          </a:p>
          <a:p>
            <a:pPr lvl="1" eaLnBrk="1" hangingPunct="1"/>
            <a:r>
              <a:rPr lang="en-US" altLang="en-US" dirty="0"/>
              <a:t>Depend on the details of the model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Determining the constant factors is tedious and provides little </a:t>
            </a:r>
            <a:r>
              <a:rPr lang="en-US" altLang="en-US" dirty="0" smtClean="0"/>
              <a:t>insight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Express run time as </a:t>
            </a:r>
            <a:r>
              <a:rPr lang="en-US" altLang="en-US" dirty="0" smtClean="0"/>
              <a:t>T(n) = O(f(n</a:t>
            </a:r>
            <a:r>
              <a:rPr lang="en-US" altLang="en-US" dirty="0"/>
              <a:t>))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Formalizing growth 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O(f(n))               [T : Z</a:t>
            </a:r>
            <a:r>
              <a:rPr lang="en-US" altLang="en-US" baseline="30000"/>
              <a:t>+</a:t>
            </a:r>
            <a:r>
              <a:rPr lang="en-US" altLang="en-US"/>
              <a:t>  </a:t>
            </a:r>
            <a:r>
              <a:rPr lang="en-US" altLang="en-US">
                <a:sym typeface="Wingdings" pitchFamily="2" charset="2"/>
              </a:rPr>
              <a:t> R</a:t>
            </a:r>
            <a:r>
              <a:rPr lang="en-US" altLang="en-US" baseline="30000">
                <a:sym typeface="Wingdings" pitchFamily="2" charset="2"/>
              </a:rPr>
              <a:t>+</a:t>
            </a:r>
            <a:r>
              <a:rPr lang="en-US" altLang="en-US">
                <a:sym typeface="Wingdings" pitchFamily="2" charset="2"/>
              </a:rPr>
              <a:t>]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If n is sufficiently large, T(n) is bounded by a constant multiple of f(n)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Exist c,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such that for n &gt;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T(n) &lt; c f(n)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O(f(n)) will be written as:              T(n) = O(f(n))</a:t>
            </a:r>
          </a:p>
          <a:p>
            <a:pPr lvl="1" eaLnBrk="1" hangingPunct="1"/>
            <a:r>
              <a:rPr lang="en-US" altLang="en-US"/>
              <a:t>Be careful with this notation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Prove 3n</a:t>
            </a:r>
            <a:r>
              <a:rPr lang="en-US" altLang="en-US" baseline="30000"/>
              <a:t>2</a:t>
            </a:r>
            <a:r>
              <a:rPr lang="en-US" altLang="en-US"/>
              <a:t> + 5n + 20 is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19050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0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4953000"/>
            <a:ext cx="4114800" cy="415925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Choose c = 6, n</a:t>
            </a:r>
            <a:r>
              <a:rPr lang="en-US" altLang="en-US" sz="2000" baseline="-25000"/>
              <a:t>0</a:t>
            </a:r>
            <a:r>
              <a:rPr lang="en-US" altLang="en-US" sz="2000"/>
              <a:t> = 5</a:t>
            </a:r>
          </a:p>
        </p:txBody>
      </p:sp>
      <p:sp>
        <p:nvSpPr>
          <p:cNvPr id="1434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55626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T(n) is O(f(n)) if </a:t>
            </a:r>
            <a:r>
              <a:rPr lang="en-US" altLang="en-US" sz="2400">
                <a:sym typeface="Wingdings" pitchFamily="2" charset="2"/>
              </a:rPr>
              <a:t>there exist c,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such that for n &gt;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        T(n) &lt; c f(n)</a:t>
            </a:r>
          </a:p>
        </p:txBody>
      </p:sp>
      <p:sp>
        <p:nvSpPr>
          <p:cNvPr id="1434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22325" y="1712913"/>
            <a:ext cx="24542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Let c = </a:t>
            </a:r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n</a:t>
            </a:r>
            <a:r>
              <a:rPr lang="en-US" altLang="en-US" sz="3200" baseline="-25000"/>
              <a:t>0</a:t>
            </a:r>
            <a:r>
              <a:rPr lang="en-US" altLang="en-US" sz="3200"/>
              <a:t> =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Order the following functions in increasing order by their growth rate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 log</a:t>
            </a:r>
            <a:r>
              <a:rPr lang="en-US" altLang="en-US" baseline="30000"/>
              <a:t>4</a:t>
            </a:r>
            <a:r>
              <a:rPr lang="en-US" altLang="en-US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2n</a:t>
            </a:r>
            <a:r>
              <a:rPr lang="en-US" altLang="en-US" baseline="30000"/>
              <a:t>2</a:t>
            </a:r>
            <a:r>
              <a:rPr lang="en-US" altLang="en-US"/>
              <a:t> + 10n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2</a:t>
            </a:r>
            <a:r>
              <a:rPr lang="en-US" altLang="en-US" baseline="30000"/>
              <a:t>n/100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1000n + log</a:t>
            </a:r>
            <a:r>
              <a:rPr lang="en-US" altLang="en-US" baseline="30000"/>
              <a:t>8</a:t>
            </a:r>
            <a:r>
              <a:rPr lang="en-US" altLang="en-US"/>
              <a:t> 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</a:t>
            </a:r>
            <a:r>
              <a:rPr lang="en-US" altLang="en-US" baseline="30000"/>
              <a:t>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3</a:t>
            </a:r>
            <a:r>
              <a:rPr lang="en-US" altLang="en-US" baseline="3000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1000 log</a:t>
            </a:r>
            <a:r>
              <a:rPr lang="en-US" altLang="en-US" baseline="30000"/>
              <a:t>10</a:t>
            </a:r>
            <a:r>
              <a:rPr lang="en-US" altLang="en-US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</a:t>
            </a:r>
            <a:r>
              <a:rPr lang="en-US" altLang="en-US" baseline="30000"/>
              <a:t>1/2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Lower bounds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(f(n))</a:t>
            </a:r>
          </a:p>
          <a:p>
            <a:pPr lvl="1" eaLnBrk="1" hangingPunct="1"/>
            <a:r>
              <a:rPr lang="en-US" altLang="en-US"/>
              <a:t>T(n) is at least a constant multiple of f(n)</a:t>
            </a:r>
          </a:p>
          <a:p>
            <a:pPr lvl="1" eaLnBrk="1" hangingPunct="1"/>
            <a:r>
              <a:rPr lang="en-US" altLang="en-US"/>
              <a:t>There exists an n</a:t>
            </a:r>
            <a:r>
              <a:rPr lang="en-US" altLang="en-US" baseline="-25000"/>
              <a:t>0</a:t>
            </a:r>
            <a:r>
              <a:rPr lang="en-US" altLang="en-US"/>
              <a:t>, and </a:t>
            </a:r>
            <a:r>
              <a:rPr lang="en-US" altLang="en-US">
                <a:latin typeface="Symbol" pitchFamily="18" charset="2"/>
              </a:rPr>
              <a:t>e</a:t>
            </a:r>
            <a:r>
              <a:rPr lang="en-US" altLang="en-US"/>
              <a:t> &gt; 0 such that       T(n) &gt; </a:t>
            </a:r>
            <a:r>
              <a:rPr lang="en-US" altLang="en-US">
                <a:latin typeface="Symbol" pitchFamily="18" charset="2"/>
              </a:rPr>
              <a:t>e</a:t>
            </a:r>
            <a:r>
              <a:rPr lang="en-US" altLang="en-US"/>
              <a:t>f(n) for all n &gt; n</a:t>
            </a:r>
            <a:r>
              <a:rPr lang="en-US" altLang="en-US" baseline="-25000"/>
              <a:t>0</a:t>
            </a:r>
          </a:p>
          <a:p>
            <a:pPr eaLnBrk="1" hangingPunct="1"/>
            <a:r>
              <a:rPr lang="en-US" altLang="en-US"/>
              <a:t>Warning: definitions of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 vary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</a:t>
            </a:r>
            <a:r>
              <a:rPr lang="en-US" altLang="en-US">
                <a:latin typeface="Symbol" pitchFamily="18" charset="2"/>
              </a:rPr>
              <a:t>Q</a:t>
            </a:r>
            <a:r>
              <a:rPr lang="en-US" altLang="en-US"/>
              <a:t>(f(n)) if T(n) is O(f(n)) and         T(n) is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(f(n))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Useful Theorems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lim (f(n) / g(n)) = c for c &gt; 0 then           f(n) = </a:t>
            </a:r>
            <a:r>
              <a:rPr lang="en-US" altLang="en-US">
                <a:latin typeface="Symbol" pitchFamily="18" charset="2"/>
              </a:rPr>
              <a:t>Q</a:t>
            </a:r>
            <a:r>
              <a:rPr lang="en-US" altLang="en-US"/>
              <a:t>(g(n))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f(n) is O(g(n)) and g(n) is O(h(n)) then     f(n) is O(h(n))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f(n) is O(h(n)) and g(n) is O(h(n)) then f(n) + g(n) is O(h(n))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3017</TotalTime>
  <Words>931</Words>
  <Application>Microsoft Office PowerPoint</Application>
  <PresentationFormat>On-screen Show (4:3)</PresentationFormat>
  <Paragraphs>241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Symbol</vt:lpstr>
      <vt:lpstr>Wingdings</vt:lpstr>
      <vt:lpstr>1_Default Design</vt:lpstr>
      <vt:lpstr>CSE 417 Algorithms</vt:lpstr>
      <vt:lpstr>Announcements</vt:lpstr>
      <vt:lpstr>Worst Case Runtime Function</vt:lpstr>
      <vt:lpstr>Ignore constant factors</vt:lpstr>
      <vt:lpstr>Formalizing growth rates</vt:lpstr>
      <vt:lpstr>Prove 3n2 + 5n + 20 is O(n2)</vt:lpstr>
      <vt:lpstr>Order the following functions in increasing order by their growth rate</vt:lpstr>
      <vt:lpstr>Lower bounds</vt:lpstr>
      <vt:lpstr>Useful Theorems</vt:lpstr>
      <vt:lpstr>Ordering growth rates</vt:lpstr>
      <vt:lpstr>Graph Theory</vt:lpstr>
      <vt:lpstr>Definitions</vt:lpstr>
      <vt:lpstr>Graph Representation</vt:lpstr>
      <vt:lpstr>Graph search</vt:lpstr>
      <vt:lpstr>Breadth first search</vt:lpstr>
      <vt:lpstr>Key observation</vt:lpstr>
      <vt:lpstr>Bipartite Graphs</vt:lpstr>
      <vt:lpstr>Can this graph be two colored?</vt:lpstr>
      <vt:lpstr>Algorithm</vt:lpstr>
      <vt:lpstr>Theorem: A graph is bipartite if and only if it has no odd cycles</vt:lpstr>
      <vt:lpstr>Lemma 1</vt:lpstr>
      <vt:lpstr>Lemma 2</vt:lpstr>
      <vt:lpstr>Lemma 3</vt:lpstr>
      <vt:lpstr>Graph Search</vt:lpstr>
      <vt:lpstr>Graph search</vt:lpstr>
      <vt:lpstr>Breadth First Search</vt:lpstr>
      <vt:lpstr>Depth First 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38</cp:revision>
  <dcterms:created xsi:type="dcterms:W3CDTF">1601-01-01T00:00:00Z</dcterms:created>
  <dcterms:modified xsi:type="dcterms:W3CDTF">2020-01-15T03:00:56Z</dcterms:modified>
</cp:coreProperties>
</file>