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5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6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7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8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9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0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1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12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notesSlides/notesSlide13.xml" ContentType="application/vnd.openxmlformats-officedocument.presentationml.notesSlid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notesSlides/notesSlide14.xml" ContentType="application/vnd.openxmlformats-officedocument.presentationml.notesSlide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notesSlides/notesSlide15.xml" ContentType="application/vnd.openxmlformats-officedocument.presentationml.notesSlide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notesSlides/notesSlide16.xml" ContentType="application/vnd.openxmlformats-officedocument.presentationml.notesSlide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notesSlides/notesSlide17.xml" ContentType="application/vnd.openxmlformats-officedocument.presentationml.notesSlide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notesSlides/notesSlide18.xml" ContentType="application/vnd.openxmlformats-officedocument.presentationml.notesSlide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notesSlides/notesSlide19.xml" ContentType="application/vnd.openxmlformats-officedocument.presentationml.notesSlide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notesSlides/notesSlide20.xml" ContentType="application/vnd.openxmlformats-officedocument.presentationml.notesSlide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notesSlides/notesSlide21.xml" ContentType="application/vnd.openxmlformats-officedocument.presentationml.notesSlide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notesSlides/notesSlide22.xml" ContentType="application/vnd.openxmlformats-officedocument.presentationml.notesSlide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302" r:id="rId3"/>
    <p:sldId id="303" r:id="rId4"/>
    <p:sldId id="291" r:id="rId5"/>
    <p:sldId id="293" r:id="rId6"/>
    <p:sldId id="294" r:id="rId7"/>
    <p:sldId id="301" r:id="rId8"/>
    <p:sldId id="296" r:id="rId9"/>
    <p:sldId id="297" r:id="rId10"/>
    <p:sldId id="298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</p:sldIdLst>
  <p:sldSz cx="9144000" cy="6858000" type="screen4x3"/>
  <p:notesSz cx="6858000" cy="9144000"/>
  <p:custDataLst>
    <p:tags r:id="rId3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83D5C6-2577-4795-BF3D-BEB51F63B039}" v="8" dt="2019-10-01T05:36:09.1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88" autoAdjust="0"/>
    <p:restoredTop sz="94660"/>
  </p:normalViewPr>
  <p:slideViewPr>
    <p:cSldViewPr>
      <p:cViewPr varScale="1">
        <p:scale>
          <a:sx n="109" d="100"/>
          <a:sy n="109" d="100"/>
        </p:scale>
        <p:origin x="102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Anderson" userId="4654cc452026b74c" providerId="LiveId" clId="{4383D5C6-2577-4795-BF3D-BEB51F63B039}"/>
    <pc:docChg chg="custSel addSld modSld">
      <pc:chgData name="Richard Anderson" userId="4654cc452026b74c" providerId="LiveId" clId="{4383D5C6-2577-4795-BF3D-BEB51F63B039}" dt="2019-10-01T05:40:09.540" v="96" actId="20577"/>
      <pc:docMkLst>
        <pc:docMk/>
      </pc:docMkLst>
      <pc:sldChg chg="modSp">
        <pc:chgData name="Richard Anderson" userId="4654cc452026b74c" providerId="LiveId" clId="{4383D5C6-2577-4795-BF3D-BEB51F63B039}" dt="2019-10-01T05:29:45.027" v="6" actId="20577"/>
        <pc:sldMkLst>
          <pc:docMk/>
          <pc:sldMk cId="0" sldId="256"/>
        </pc:sldMkLst>
        <pc:spChg chg="mod">
          <ac:chgData name="Richard Anderson" userId="4654cc452026b74c" providerId="LiveId" clId="{4383D5C6-2577-4795-BF3D-BEB51F63B039}" dt="2019-10-01T05:29:45.027" v="6" actId="20577"/>
          <ac:spMkLst>
            <pc:docMk/>
            <pc:sldMk cId="0" sldId="256"/>
            <ac:spMk id="2051" creationId="{00000000-0000-0000-0000-000000000000}"/>
          </ac:spMkLst>
        </pc:spChg>
      </pc:sldChg>
      <pc:sldChg chg="modSp">
        <pc:chgData name="Richard Anderson" userId="4654cc452026b74c" providerId="LiveId" clId="{4383D5C6-2577-4795-BF3D-BEB51F63B039}" dt="2019-10-01T05:40:09.540" v="96" actId="20577"/>
        <pc:sldMkLst>
          <pc:docMk/>
          <pc:sldMk cId="0" sldId="273"/>
        </pc:sldMkLst>
        <pc:spChg chg="mod">
          <ac:chgData name="Richard Anderson" userId="4654cc452026b74c" providerId="LiveId" clId="{4383D5C6-2577-4795-BF3D-BEB51F63B039}" dt="2019-10-01T05:40:09.540" v="96" actId="20577"/>
          <ac:spMkLst>
            <pc:docMk/>
            <pc:sldMk cId="0" sldId="273"/>
            <ac:spMk id="19458" creationId="{00000000-0000-0000-0000-000000000000}"/>
          </ac:spMkLst>
        </pc:spChg>
        <pc:spChg chg="mod">
          <ac:chgData name="Richard Anderson" userId="4654cc452026b74c" providerId="LiveId" clId="{4383D5C6-2577-4795-BF3D-BEB51F63B039}" dt="2019-10-01T05:33:02.680" v="26" actId="20577"/>
          <ac:spMkLst>
            <pc:docMk/>
            <pc:sldMk cId="0" sldId="273"/>
            <ac:spMk id="19459" creationId="{00000000-0000-0000-0000-000000000000}"/>
          </ac:spMkLst>
        </pc:spChg>
      </pc:sldChg>
      <pc:sldChg chg="add">
        <pc:chgData name="Richard Anderson" userId="4654cc452026b74c" providerId="LiveId" clId="{4383D5C6-2577-4795-BF3D-BEB51F63B039}" dt="2019-10-01T05:33:46.135" v="27"/>
        <pc:sldMkLst>
          <pc:docMk/>
          <pc:sldMk cId="0" sldId="275"/>
        </pc:sldMkLst>
      </pc:sldChg>
      <pc:sldChg chg="modSp">
        <pc:chgData name="Richard Anderson" userId="4654cc452026b74c" providerId="LiveId" clId="{4383D5C6-2577-4795-BF3D-BEB51F63B039}" dt="2019-10-01T05:36:23.913" v="61" actId="27636"/>
        <pc:sldMkLst>
          <pc:docMk/>
          <pc:sldMk cId="0" sldId="277"/>
        </pc:sldMkLst>
        <pc:spChg chg="mod">
          <ac:chgData name="Richard Anderson" userId="4654cc452026b74c" providerId="LiveId" clId="{4383D5C6-2577-4795-BF3D-BEB51F63B039}" dt="2019-10-01T05:36:23.913" v="61" actId="27636"/>
          <ac:spMkLst>
            <pc:docMk/>
            <pc:sldMk cId="0" sldId="277"/>
            <ac:spMk id="23555" creationId="{00000000-0000-0000-0000-000000000000}"/>
          </ac:spMkLst>
        </pc:spChg>
      </pc:sldChg>
      <pc:sldChg chg="modSp">
        <pc:chgData name="Richard Anderson" userId="4654cc452026b74c" providerId="LiveId" clId="{4383D5C6-2577-4795-BF3D-BEB51F63B039}" dt="2019-10-01T05:37:23.243" v="95" actId="20577"/>
        <pc:sldMkLst>
          <pc:docMk/>
          <pc:sldMk cId="0" sldId="302"/>
        </pc:sldMkLst>
        <pc:spChg chg="mod">
          <ac:chgData name="Richard Anderson" userId="4654cc452026b74c" providerId="LiveId" clId="{4383D5C6-2577-4795-BF3D-BEB51F63B039}" dt="2019-10-01T05:37:23.243" v="95" actId="20577"/>
          <ac:spMkLst>
            <pc:docMk/>
            <pc:sldMk cId="0" sldId="302"/>
            <ac:spMk id="3075" creationId="{00000000-0000-0000-0000-000000000000}"/>
          </ac:spMkLst>
        </pc:spChg>
      </pc:sldChg>
      <pc:sldChg chg="modSp">
        <pc:chgData name="Richard Anderson" userId="4654cc452026b74c" providerId="LiveId" clId="{4383D5C6-2577-4795-BF3D-BEB51F63B039}" dt="2019-10-01T05:32:13.427" v="11" actId="1076"/>
        <pc:sldMkLst>
          <pc:docMk/>
          <pc:sldMk cId="0" sldId="303"/>
        </pc:sldMkLst>
        <pc:spChg chg="mod">
          <ac:chgData name="Richard Anderson" userId="4654cc452026b74c" providerId="LiveId" clId="{4383D5C6-2577-4795-BF3D-BEB51F63B039}" dt="2019-10-01T05:32:13.427" v="11" actId="1076"/>
          <ac:spMkLst>
            <pc:docMk/>
            <pc:sldMk cId="0" sldId="303"/>
            <ac:spMk id="2051" creationId="{00000000-0000-0000-0000-000000000000}"/>
          </ac:spMkLst>
        </pc:spChg>
      </pc:sldChg>
    </pc:docChg>
  </pc:docChgLst>
  <pc:docChgLst>
    <pc:chgData name="Richard Anderson" userId="4654cc452026b74c" providerId="LiveId" clId="{11D68BE9-F685-4FF6-ACDF-168B47AA77DC}"/>
    <pc:docChg chg="custSel modSld">
      <pc:chgData name="Richard Anderson" userId="4654cc452026b74c" providerId="LiveId" clId="{11D68BE9-F685-4FF6-ACDF-168B47AA77DC}" dt="2019-01-12T22:28:23.831" v="110" actId="14"/>
      <pc:docMkLst>
        <pc:docMk/>
      </pc:docMkLst>
      <pc:sldChg chg="modSp">
        <pc:chgData name="Richard Anderson" userId="4654cc452026b74c" providerId="LiveId" clId="{11D68BE9-F685-4FF6-ACDF-168B47AA77DC}" dt="2019-01-12T22:27:22.045" v="3" actId="20577"/>
        <pc:sldMkLst>
          <pc:docMk/>
          <pc:sldMk cId="0" sldId="256"/>
        </pc:sldMkLst>
        <pc:spChg chg="mod">
          <ac:chgData name="Richard Anderson" userId="4654cc452026b74c" providerId="LiveId" clId="{11D68BE9-F685-4FF6-ACDF-168B47AA77DC}" dt="2019-01-12T22:27:22.045" v="3" actId="20577"/>
          <ac:spMkLst>
            <pc:docMk/>
            <pc:sldMk cId="0" sldId="256"/>
            <ac:spMk id="2051" creationId="{00000000-0000-0000-0000-000000000000}"/>
          </ac:spMkLst>
        </pc:spChg>
      </pc:sldChg>
      <pc:sldChg chg="modSp">
        <pc:chgData name="Richard Anderson" userId="4654cc452026b74c" providerId="LiveId" clId="{11D68BE9-F685-4FF6-ACDF-168B47AA77DC}" dt="2019-01-12T22:28:23.831" v="110" actId="14"/>
        <pc:sldMkLst>
          <pc:docMk/>
          <pc:sldMk cId="0" sldId="302"/>
        </pc:sldMkLst>
        <pc:spChg chg="mod">
          <ac:chgData name="Richard Anderson" userId="4654cc452026b74c" providerId="LiveId" clId="{11D68BE9-F685-4FF6-ACDF-168B47AA77DC}" dt="2019-01-12T22:28:23.831" v="110" actId="14"/>
          <ac:spMkLst>
            <pc:docMk/>
            <pc:sldMk cId="0" sldId="302"/>
            <ac:spMk id="307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67E1C88-5E4E-4E2A-B72B-4AF3F0869ABA}" type="datetimeFigureOut">
              <a:rPr lang="en-US"/>
              <a:pPr>
                <a:defRPr/>
              </a:pPr>
              <a:t>1/13/2020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20AC348-8C76-4C89-8B98-63F3AA6888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6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FBDE5E-A592-4488-A4E3-B31210E54499}" type="slidenum">
              <a:rPr lang="en-US" altLang="en-US" smtClean="0"/>
              <a:pPr eaLnBrk="1" hangingPunct="1"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6040BA-5031-4C4E-B22A-5DCA01E1C008}" type="slidenum">
              <a:rPr lang="en-US" altLang="en-US" smtClean="0"/>
              <a:pPr eaLnBrk="1" hangingPunct="1"/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767546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F49C4F-1BC1-4232-AA4E-C68BD90B77B6}" type="slidenum">
              <a:rPr lang="en-US" altLang="en-US" smtClean="0"/>
              <a:pPr eaLnBrk="1" hangingPunct="1"/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73307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F4DEB5-6AF7-47D7-8B11-9FE1CA1304C2}" type="slidenum">
              <a:rPr lang="en-US" altLang="en-US" smtClean="0"/>
              <a:pPr eaLnBrk="1" hangingPunct="1"/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80852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2BB4E3-1F8F-4000-BD4B-B5D6277D7589}" type="slidenum">
              <a:rPr lang="en-US" altLang="en-US" smtClean="0"/>
              <a:pPr eaLnBrk="1" hangingPunct="1"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15288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E693FB-8C19-4A5D-B6F0-07A79CC29336}" type="slidenum">
              <a:rPr lang="en-US" altLang="en-US" smtClean="0"/>
              <a:pPr eaLnBrk="1" hangingPunct="1"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095808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F04900-1ABD-4C31-BC50-7EBCF9641380}" type="slidenum">
              <a:rPr lang="en-US" altLang="en-US" smtClean="0"/>
              <a:pPr eaLnBrk="1" hangingPunct="1"/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07855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8F0D07-CB49-41AD-B773-F6B79E167AD4}" type="slidenum">
              <a:rPr lang="en-US" altLang="en-US" smtClean="0"/>
              <a:pPr eaLnBrk="1" hangingPunct="1"/>
              <a:t>18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294934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CADEA2-DE17-4B83-B339-32ABAF0F001F}" type="slidenum">
              <a:rPr lang="en-US" altLang="en-US" smtClean="0"/>
              <a:pPr eaLnBrk="1" hangingPunct="1"/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42842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94A8D4D-62A2-4FCF-A1A2-FB98BDCA88D7}" type="slidenum">
              <a:rPr lang="en-US" altLang="en-US" smtClean="0"/>
              <a:pPr eaLnBrk="1" hangingPunct="1"/>
              <a:t>20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55481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AD9ABB3-6818-4E5B-9EA5-F86C729C1592}" type="slidenum">
              <a:rPr lang="en-US" altLang="en-US" smtClean="0"/>
              <a:pPr eaLnBrk="1" hangingPunct="1"/>
              <a:t>21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9937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B0F229-41D0-42D5-A638-61A8413B5C20}" type="slidenum">
              <a:rPr lang="en-US" altLang="en-US" smtClean="0"/>
              <a:pPr eaLnBrk="1" hangingPunct="1"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EC820C-3048-41F4-9CB6-A82B81CD905C}" type="slidenum">
              <a:rPr lang="en-US" altLang="en-US" smtClean="0"/>
              <a:pPr eaLnBrk="1" hangingPunct="1"/>
              <a:t>22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079789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154B12-A5E5-4CD2-B51B-DDCEF6075CD7}" type="slidenum">
              <a:rPr lang="en-US" altLang="en-US" smtClean="0"/>
              <a:pPr eaLnBrk="1" hangingPunct="1"/>
              <a:t>23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3634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F4DEB5-6AF7-47D7-8B11-9FE1CA1304C2}" type="slidenum">
              <a:rPr lang="en-US" altLang="en-US" smtClean="0"/>
              <a:pPr eaLnBrk="1" hangingPunct="1"/>
              <a:t>25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32850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19E6573-D8B1-4634-8CCB-16DA7BBBD938}" type="slidenum">
              <a:rPr lang="en-US" altLang="en-US" smtClean="0"/>
              <a:pPr eaLnBrk="1" hangingPunct="1"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EAEA10-5A09-409D-B6B1-612EDE8E92C4}" type="slidenum">
              <a:rPr lang="en-US" altLang="en-US" smtClean="0"/>
              <a:pPr eaLnBrk="1" hangingPunct="1"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2A155F-DF35-4190-93A0-7646D1F7B679}" type="slidenum">
              <a:rPr lang="en-US" altLang="en-US" smtClean="0"/>
              <a:pPr eaLnBrk="1" hangingPunct="1"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8433E3-1497-4DD3-88AA-0AEFCA402FA8}" type="slidenum">
              <a:rPr lang="en-US" altLang="en-US" smtClean="0"/>
              <a:pPr eaLnBrk="1" hangingPunct="1"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E7554B-C1A7-43DB-BA8C-EC5E78374F5F}" type="slidenum">
              <a:rPr lang="en-US" altLang="en-US" smtClean="0"/>
              <a:pPr eaLnBrk="1" hangingPunct="1"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B15ED33-C8F7-4A5C-8C0F-8343C08A7A5A}" type="slidenum">
              <a:rPr lang="en-US" altLang="en-US" smtClean="0"/>
              <a:pPr eaLnBrk="1" hangingPunct="1"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0F1905-A391-47B7-B817-1771BD15AD81}" type="slidenum">
              <a:rPr lang="en-US" altLang="en-US" smtClean="0"/>
              <a:pPr eaLnBrk="1" hangingPunct="1"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504C0-0208-4459-AA73-C73E24BB15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32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87889-6043-46ED-9C0D-73D268BED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3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6064F-95A2-4599-BD90-C377FE6B5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5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AD2B5-DAC8-421E-B3CB-F33A2EFDE9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594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E2649-C32E-478F-8BAB-B32CD1BF0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2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F8D0B-4A45-428E-921A-F22356DA9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05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89FE5-58F3-49AC-9496-98A8C56DA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95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A661B-C01F-45D2-87BC-08E1698950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52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D3D70-8309-473F-BD8F-2A1D67F96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6B3FC-F6D9-40E2-A0F0-F3CACD8CD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5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038FF-91CE-4494-B6C9-4FA2BA3219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52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520957-DB77-4A4D-A69D-F159B0A65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tags" Target="../tags/tag51.xml"/><Relationship Id="rId18" Type="http://schemas.openxmlformats.org/officeDocument/2006/relationships/tags" Target="../tags/tag56.xml"/><Relationship Id="rId26" Type="http://schemas.openxmlformats.org/officeDocument/2006/relationships/tags" Target="../tags/tag64.xml"/><Relationship Id="rId39" Type="http://schemas.openxmlformats.org/officeDocument/2006/relationships/tags" Target="../tags/tag77.xml"/><Relationship Id="rId21" Type="http://schemas.openxmlformats.org/officeDocument/2006/relationships/tags" Target="../tags/tag59.xml"/><Relationship Id="rId34" Type="http://schemas.openxmlformats.org/officeDocument/2006/relationships/tags" Target="../tags/tag72.xml"/><Relationship Id="rId42" Type="http://schemas.openxmlformats.org/officeDocument/2006/relationships/notesSlide" Target="../notesSlides/notesSlide13.xml"/><Relationship Id="rId7" Type="http://schemas.openxmlformats.org/officeDocument/2006/relationships/tags" Target="../tags/tag45.xml"/><Relationship Id="rId2" Type="http://schemas.openxmlformats.org/officeDocument/2006/relationships/tags" Target="../tags/tag40.xml"/><Relationship Id="rId16" Type="http://schemas.openxmlformats.org/officeDocument/2006/relationships/tags" Target="../tags/tag54.xml"/><Relationship Id="rId20" Type="http://schemas.openxmlformats.org/officeDocument/2006/relationships/tags" Target="../tags/tag58.xml"/><Relationship Id="rId29" Type="http://schemas.openxmlformats.org/officeDocument/2006/relationships/tags" Target="../tags/tag67.xml"/><Relationship Id="rId41" Type="http://schemas.openxmlformats.org/officeDocument/2006/relationships/slideLayout" Target="../slideLayouts/slideLayout2.xml"/><Relationship Id="rId1" Type="http://schemas.openxmlformats.org/officeDocument/2006/relationships/tags" Target="../tags/tag39.xml"/><Relationship Id="rId6" Type="http://schemas.openxmlformats.org/officeDocument/2006/relationships/tags" Target="../tags/tag44.xml"/><Relationship Id="rId11" Type="http://schemas.openxmlformats.org/officeDocument/2006/relationships/tags" Target="../tags/tag49.xml"/><Relationship Id="rId24" Type="http://schemas.openxmlformats.org/officeDocument/2006/relationships/tags" Target="../tags/tag62.xml"/><Relationship Id="rId32" Type="http://schemas.openxmlformats.org/officeDocument/2006/relationships/tags" Target="../tags/tag70.xml"/><Relationship Id="rId37" Type="http://schemas.openxmlformats.org/officeDocument/2006/relationships/tags" Target="../tags/tag75.xml"/><Relationship Id="rId40" Type="http://schemas.openxmlformats.org/officeDocument/2006/relationships/tags" Target="../tags/tag78.xml"/><Relationship Id="rId5" Type="http://schemas.openxmlformats.org/officeDocument/2006/relationships/tags" Target="../tags/tag43.xml"/><Relationship Id="rId15" Type="http://schemas.openxmlformats.org/officeDocument/2006/relationships/tags" Target="../tags/tag53.xml"/><Relationship Id="rId23" Type="http://schemas.openxmlformats.org/officeDocument/2006/relationships/tags" Target="../tags/tag61.xml"/><Relationship Id="rId28" Type="http://schemas.openxmlformats.org/officeDocument/2006/relationships/tags" Target="../tags/tag66.xml"/><Relationship Id="rId36" Type="http://schemas.openxmlformats.org/officeDocument/2006/relationships/tags" Target="../tags/tag74.xml"/><Relationship Id="rId10" Type="http://schemas.openxmlformats.org/officeDocument/2006/relationships/tags" Target="../tags/tag48.xml"/><Relationship Id="rId19" Type="http://schemas.openxmlformats.org/officeDocument/2006/relationships/tags" Target="../tags/tag57.xml"/><Relationship Id="rId31" Type="http://schemas.openxmlformats.org/officeDocument/2006/relationships/tags" Target="../tags/tag69.xml"/><Relationship Id="rId4" Type="http://schemas.openxmlformats.org/officeDocument/2006/relationships/tags" Target="../tags/tag42.xml"/><Relationship Id="rId9" Type="http://schemas.openxmlformats.org/officeDocument/2006/relationships/tags" Target="../tags/tag47.xml"/><Relationship Id="rId14" Type="http://schemas.openxmlformats.org/officeDocument/2006/relationships/tags" Target="../tags/tag52.xml"/><Relationship Id="rId22" Type="http://schemas.openxmlformats.org/officeDocument/2006/relationships/tags" Target="../tags/tag60.xml"/><Relationship Id="rId27" Type="http://schemas.openxmlformats.org/officeDocument/2006/relationships/tags" Target="../tags/tag65.xml"/><Relationship Id="rId30" Type="http://schemas.openxmlformats.org/officeDocument/2006/relationships/tags" Target="../tags/tag68.xml"/><Relationship Id="rId35" Type="http://schemas.openxmlformats.org/officeDocument/2006/relationships/tags" Target="../tags/tag73.xml"/><Relationship Id="rId8" Type="http://schemas.openxmlformats.org/officeDocument/2006/relationships/tags" Target="../tags/tag46.xml"/><Relationship Id="rId3" Type="http://schemas.openxmlformats.org/officeDocument/2006/relationships/tags" Target="../tags/tag41.xml"/><Relationship Id="rId12" Type="http://schemas.openxmlformats.org/officeDocument/2006/relationships/tags" Target="../tags/tag50.xml"/><Relationship Id="rId17" Type="http://schemas.openxmlformats.org/officeDocument/2006/relationships/tags" Target="../tags/tag55.xml"/><Relationship Id="rId25" Type="http://schemas.openxmlformats.org/officeDocument/2006/relationships/tags" Target="../tags/tag63.xml"/><Relationship Id="rId33" Type="http://schemas.openxmlformats.org/officeDocument/2006/relationships/tags" Target="../tags/tag71.xml"/><Relationship Id="rId38" Type="http://schemas.openxmlformats.org/officeDocument/2006/relationships/tags" Target="../tags/tag7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86.xml"/><Relationship Id="rId13" Type="http://schemas.openxmlformats.org/officeDocument/2006/relationships/tags" Target="../tags/tag91.xml"/><Relationship Id="rId18" Type="http://schemas.openxmlformats.org/officeDocument/2006/relationships/tags" Target="../tags/tag96.xml"/><Relationship Id="rId3" Type="http://schemas.openxmlformats.org/officeDocument/2006/relationships/tags" Target="../tags/tag81.xml"/><Relationship Id="rId21" Type="http://schemas.openxmlformats.org/officeDocument/2006/relationships/tags" Target="../tags/tag99.xml"/><Relationship Id="rId7" Type="http://schemas.openxmlformats.org/officeDocument/2006/relationships/tags" Target="../tags/tag85.xml"/><Relationship Id="rId12" Type="http://schemas.openxmlformats.org/officeDocument/2006/relationships/tags" Target="../tags/tag90.xml"/><Relationship Id="rId17" Type="http://schemas.openxmlformats.org/officeDocument/2006/relationships/tags" Target="../tags/tag95.xml"/><Relationship Id="rId2" Type="http://schemas.openxmlformats.org/officeDocument/2006/relationships/tags" Target="../tags/tag80.xml"/><Relationship Id="rId16" Type="http://schemas.openxmlformats.org/officeDocument/2006/relationships/tags" Target="../tags/tag94.xml"/><Relationship Id="rId20" Type="http://schemas.openxmlformats.org/officeDocument/2006/relationships/tags" Target="../tags/tag98.xml"/><Relationship Id="rId1" Type="http://schemas.openxmlformats.org/officeDocument/2006/relationships/tags" Target="../tags/tag79.xml"/><Relationship Id="rId6" Type="http://schemas.openxmlformats.org/officeDocument/2006/relationships/tags" Target="../tags/tag84.xml"/><Relationship Id="rId11" Type="http://schemas.openxmlformats.org/officeDocument/2006/relationships/tags" Target="../tags/tag89.xml"/><Relationship Id="rId5" Type="http://schemas.openxmlformats.org/officeDocument/2006/relationships/tags" Target="../tags/tag83.xml"/><Relationship Id="rId15" Type="http://schemas.openxmlformats.org/officeDocument/2006/relationships/tags" Target="../tags/tag93.xml"/><Relationship Id="rId23" Type="http://schemas.openxmlformats.org/officeDocument/2006/relationships/notesSlide" Target="../notesSlides/notesSlide14.xml"/><Relationship Id="rId10" Type="http://schemas.openxmlformats.org/officeDocument/2006/relationships/tags" Target="../tags/tag88.xml"/><Relationship Id="rId19" Type="http://schemas.openxmlformats.org/officeDocument/2006/relationships/tags" Target="../tags/tag97.xml"/><Relationship Id="rId4" Type="http://schemas.openxmlformats.org/officeDocument/2006/relationships/tags" Target="../tags/tag82.xml"/><Relationship Id="rId9" Type="http://schemas.openxmlformats.org/officeDocument/2006/relationships/tags" Target="../tags/tag87.xml"/><Relationship Id="rId14" Type="http://schemas.openxmlformats.org/officeDocument/2006/relationships/tags" Target="../tags/tag92.xml"/><Relationship Id="rId2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tags" Target="../tags/tag112.xml"/><Relationship Id="rId18" Type="http://schemas.openxmlformats.org/officeDocument/2006/relationships/tags" Target="../tags/tag117.xml"/><Relationship Id="rId26" Type="http://schemas.openxmlformats.org/officeDocument/2006/relationships/tags" Target="../tags/tag125.xml"/><Relationship Id="rId39" Type="http://schemas.openxmlformats.org/officeDocument/2006/relationships/tags" Target="../tags/tag138.xml"/><Relationship Id="rId21" Type="http://schemas.openxmlformats.org/officeDocument/2006/relationships/tags" Target="../tags/tag120.xml"/><Relationship Id="rId34" Type="http://schemas.openxmlformats.org/officeDocument/2006/relationships/tags" Target="../tags/tag133.xml"/><Relationship Id="rId42" Type="http://schemas.openxmlformats.org/officeDocument/2006/relationships/slideLayout" Target="../slideLayouts/slideLayout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6" Type="http://schemas.openxmlformats.org/officeDocument/2006/relationships/tags" Target="../tags/tag115.xml"/><Relationship Id="rId20" Type="http://schemas.openxmlformats.org/officeDocument/2006/relationships/tags" Target="../tags/tag119.xml"/><Relationship Id="rId29" Type="http://schemas.openxmlformats.org/officeDocument/2006/relationships/tags" Target="../tags/tag128.xml"/><Relationship Id="rId41" Type="http://schemas.openxmlformats.org/officeDocument/2006/relationships/tags" Target="../tags/tag140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11" Type="http://schemas.openxmlformats.org/officeDocument/2006/relationships/tags" Target="../tags/tag110.xml"/><Relationship Id="rId24" Type="http://schemas.openxmlformats.org/officeDocument/2006/relationships/tags" Target="../tags/tag123.xml"/><Relationship Id="rId32" Type="http://schemas.openxmlformats.org/officeDocument/2006/relationships/tags" Target="../tags/tag131.xml"/><Relationship Id="rId37" Type="http://schemas.openxmlformats.org/officeDocument/2006/relationships/tags" Target="../tags/tag136.xml"/><Relationship Id="rId40" Type="http://schemas.openxmlformats.org/officeDocument/2006/relationships/tags" Target="../tags/tag139.xml"/><Relationship Id="rId5" Type="http://schemas.openxmlformats.org/officeDocument/2006/relationships/tags" Target="../tags/tag104.xml"/><Relationship Id="rId15" Type="http://schemas.openxmlformats.org/officeDocument/2006/relationships/tags" Target="../tags/tag114.xml"/><Relationship Id="rId23" Type="http://schemas.openxmlformats.org/officeDocument/2006/relationships/tags" Target="../tags/tag122.xml"/><Relationship Id="rId28" Type="http://schemas.openxmlformats.org/officeDocument/2006/relationships/tags" Target="../tags/tag127.xml"/><Relationship Id="rId36" Type="http://schemas.openxmlformats.org/officeDocument/2006/relationships/tags" Target="../tags/tag135.xml"/><Relationship Id="rId10" Type="http://schemas.openxmlformats.org/officeDocument/2006/relationships/tags" Target="../tags/tag109.xml"/><Relationship Id="rId19" Type="http://schemas.openxmlformats.org/officeDocument/2006/relationships/tags" Target="../tags/tag118.xml"/><Relationship Id="rId31" Type="http://schemas.openxmlformats.org/officeDocument/2006/relationships/tags" Target="../tags/tag130.xml"/><Relationship Id="rId4" Type="http://schemas.openxmlformats.org/officeDocument/2006/relationships/tags" Target="../tags/tag103.xml"/><Relationship Id="rId9" Type="http://schemas.openxmlformats.org/officeDocument/2006/relationships/tags" Target="../tags/tag108.xml"/><Relationship Id="rId14" Type="http://schemas.openxmlformats.org/officeDocument/2006/relationships/tags" Target="../tags/tag113.xml"/><Relationship Id="rId22" Type="http://schemas.openxmlformats.org/officeDocument/2006/relationships/tags" Target="../tags/tag121.xml"/><Relationship Id="rId27" Type="http://schemas.openxmlformats.org/officeDocument/2006/relationships/tags" Target="../tags/tag126.xml"/><Relationship Id="rId30" Type="http://schemas.openxmlformats.org/officeDocument/2006/relationships/tags" Target="../tags/tag129.xml"/><Relationship Id="rId35" Type="http://schemas.openxmlformats.org/officeDocument/2006/relationships/tags" Target="../tags/tag134.xml"/><Relationship Id="rId43" Type="http://schemas.openxmlformats.org/officeDocument/2006/relationships/notesSlide" Target="../notesSlides/notesSlide15.xml"/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12" Type="http://schemas.openxmlformats.org/officeDocument/2006/relationships/tags" Target="../tags/tag111.xml"/><Relationship Id="rId17" Type="http://schemas.openxmlformats.org/officeDocument/2006/relationships/tags" Target="../tags/tag116.xml"/><Relationship Id="rId25" Type="http://schemas.openxmlformats.org/officeDocument/2006/relationships/tags" Target="../tags/tag124.xml"/><Relationship Id="rId33" Type="http://schemas.openxmlformats.org/officeDocument/2006/relationships/tags" Target="../tags/tag132.xml"/><Relationship Id="rId38" Type="http://schemas.openxmlformats.org/officeDocument/2006/relationships/tags" Target="../tags/tag137.xml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tags" Target="../tags/tag153.xml"/><Relationship Id="rId18" Type="http://schemas.openxmlformats.org/officeDocument/2006/relationships/tags" Target="../tags/tag158.xml"/><Relationship Id="rId26" Type="http://schemas.openxmlformats.org/officeDocument/2006/relationships/tags" Target="../tags/tag166.xml"/><Relationship Id="rId39" Type="http://schemas.openxmlformats.org/officeDocument/2006/relationships/tags" Target="../tags/tag179.xml"/><Relationship Id="rId21" Type="http://schemas.openxmlformats.org/officeDocument/2006/relationships/tags" Target="../tags/tag161.xml"/><Relationship Id="rId34" Type="http://schemas.openxmlformats.org/officeDocument/2006/relationships/tags" Target="../tags/tag174.xml"/><Relationship Id="rId42" Type="http://schemas.openxmlformats.org/officeDocument/2006/relationships/tags" Target="../tags/tag182.xml"/><Relationship Id="rId7" Type="http://schemas.openxmlformats.org/officeDocument/2006/relationships/tags" Target="../tags/tag147.xml"/><Relationship Id="rId2" Type="http://schemas.openxmlformats.org/officeDocument/2006/relationships/tags" Target="../tags/tag142.xml"/><Relationship Id="rId16" Type="http://schemas.openxmlformats.org/officeDocument/2006/relationships/tags" Target="../tags/tag156.xml"/><Relationship Id="rId20" Type="http://schemas.openxmlformats.org/officeDocument/2006/relationships/tags" Target="../tags/tag160.xml"/><Relationship Id="rId29" Type="http://schemas.openxmlformats.org/officeDocument/2006/relationships/tags" Target="../tags/tag169.xml"/><Relationship Id="rId41" Type="http://schemas.openxmlformats.org/officeDocument/2006/relationships/tags" Target="../tags/tag181.xml"/><Relationship Id="rId1" Type="http://schemas.openxmlformats.org/officeDocument/2006/relationships/tags" Target="../tags/tag141.xml"/><Relationship Id="rId6" Type="http://schemas.openxmlformats.org/officeDocument/2006/relationships/tags" Target="../tags/tag146.xml"/><Relationship Id="rId11" Type="http://schemas.openxmlformats.org/officeDocument/2006/relationships/tags" Target="../tags/tag151.xml"/><Relationship Id="rId24" Type="http://schemas.openxmlformats.org/officeDocument/2006/relationships/tags" Target="../tags/tag164.xml"/><Relationship Id="rId32" Type="http://schemas.openxmlformats.org/officeDocument/2006/relationships/tags" Target="../tags/tag172.xml"/><Relationship Id="rId37" Type="http://schemas.openxmlformats.org/officeDocument/2006/relationships/tags" Target="../tags/tag177.xml"/><Relationship Id="rId40" Type="http://schemas.openxmlformats.org/officeDocument/2006/relationships/tags" Target="../tags/tag180.xml"/><Relationship Id="rId5" Type="http://schemas.openxmlformats.org/officeDocument/2006/relationships/tags" Target="../tags/tag145.xml"/><Relationship Id="rId15" Type="http://schemas.openxmlformats.org/officeDocument/2006/relationships/tags" Target="../tags/tag155.xml"/><Relationship Id="rId23" Type="http://schemas.openxmlformats.org/officeDocument/2006/relationships/tags" Target="../tags/tag163.xml"/><Relationship Id="rId28" Type="http://schemas.openxmlformats.org/officeDocument/2006/relationships/tags" Target="../tags/tag168.xml"/><Relationship Id="rId36" Type="http://schemas.openxmlformats.org/officeDocument/2006/relationships/tags" Target="../tags/tag176.xml"/><Relationship Id="rId10" Type="http://schemas.openxmlformats.org/officeDocument/2006/relationships/tags" Target="../tags/tag150.xml"/><Relationship Id="rId19" Type="http://schemas.openxmlformats.org/officeDocument/2006/relationships/tags" Target="../tags/tag159.xml"/><Relationship Id="rId31" Type="http://schemas.openxmlformats.org/officeDocument/2006/relationships/tags" Target="../tags/tag171.xml"/><Relationship Id="rId44" Type="http://schemas.openxmlformats.org/officeDocument/2006/relationships/notesSlide" Target="../notesSlides/notesSlide16.xml"/><Relationship Id="rId4" Type="http://schemas.openxmlformats.org/officeDocument/2006/relationships/tags" Target="../tags/tag144.xml"/><Relationship Id="rId9" Type="http://schemas.openxmlformats.org/officeDocument/2006/relationships/tags" Target="../tags/tag149.xml"/><Relationship Id="rId14" Type="http://schemas.openxmlformats.org/officeDocument/2006/relationships/tags" Target="../tags/tag154.xml"/><Relationship Id="rId22" Type="http://schemas.openxmlformats.org/officeDocument/2006/relationships/tags" Target="../tags/tag162.xml"/><Relationship Id="rId27" Type="http://schemas.openxmlformats.org/officeDocument/2006/relationships/tags" Target="../tags/tag167.xml"/><Relationship Id="rId30" Type="http://schemas.openxmlformats.org/officeDocument/2006/relationships/tags" Target="../tags/tag170.xml"/><Relationship Id="rId35" Type="http://schemas.openxmlformats.org/officeDocument/2006/relationships/tags" Target="../tags/tag175.xml"/><Relationship Id="rId43" Type="http://schemas.openxmlformats.org/officeDocument/2006/relationships/slideLayout" Target="../slideLayouts/slideLayout2.xml"/><Relationship Id="rId8" Type="http://schemas.openxmlformats.org/officeDocument/2006/relationships/tags" Target="../tags/tag148.xml"/><Relationship Id="rId3" Type="http://schemas.openxmlformats.org/officeDocument/2006/relationships/tags" Target="../tags/tag143.xml"/><Relationship Id="rId12" Type="http://schemas.openxmlformats.org/officeDocument/2006/relationships/tags" Target="../tags/tag152.xml"/><Relationship Id="rId17" Type="http://schemas.openxmlformats.org/officeDocument/2006/relationships/tags" Target="../tags/tag157.xml"/><Relationship Id="rId25" Type="http://schemas.openxmlformats.org/officeDocument/2006/relationships/tags" Target="../tags/tag165.xml"/><Relationship Id="rId33" Type="http://schemas.openxmlformats.org/officeDocument/2006/relationships/tags" Target="../tags/tag173.xml"/><Relationship Id="rId38" Type="http://schemas.openxmlformats.org/officeDocument/2006/relationships/tags" Target="../tags/tag17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4.xml"/><Relationship Id="rId1" Type="http://schemas.openxmlformats.org/officeDocument/2006/relationships/tags" Target="../tags/tag183.xml"/><Relationship Id="rId4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87.xml"/><Relationship Id="rId2" Type="http://schemas.openxmlformats.org/officeDocument/2006/relationships/tags" Target="../tags/tag186.xml"/><Relationship Id="rId1" Type="http://schemas.openxmlformats.org/officeDocument/2006/relationships/tags" Target="../tags/tag185.xml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195.xml"/><Relationship Id="rId13" Type="http://schemas.openxmlformats.org/officeDocument/2006/relationships/tags" Target="../tags/tag200.xml"/><Relationship Id="rId18" Type="http://schemas.openxmlformats.org/officeDocument/2006/relationships/notesSlide" Target="../notesSlides/notesSlide19.xml"/><Relationship Id="rId3" Type="http://schemas.openxmlformats.org/officeDocument/2006/relationships/tags" Target="../tags/tag190.xml"/><Relationship Id="rId7" Type="http://schemas.openxmlformats.org/officeDocument/2006/relationships/tags" Target="../tags/tag194.xml"/><Relationship Id="rId12" Type="http://schemas.openxmlformats.org/officeDocument/2006/relationships/tags" Target="../tags/tag199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189.xml"/><Relationship Id="rId16" Type="http://schemas.openxmlformats.org/officeDocument/2006/relationships/tags" Target="../tags/tag203.xml"/><Relationship Id="rId1" Type="http://schemas.openxmlformats.org/officeDocument/2006/relationships/tags" Target="../tags/tag188.xml"/><Relationship Id="rId6" Type="http://schemas.openxmlformats.org/officeDocument/2006/relationships/tags" Target="../tags/tag193.xml"/><Relationship Id="rId11" Type="http://schemas.openxmlformats.org/officeDocument/2006/relationships/tags" Target="../tags/tag198.xml"/><Relationship Id="rId5" Type="http://schemas.openxmlformats.org/officeDocument/2006/relationships/tags" Target="../tags/tag192.xml"/><Relationship Id="rId15" Type="http://schemas.openxmlformats.org/officeDocument/2006/relationships/tags" Target="../tags/tag202.xml"/><Relationship Id="rId10" Type="http://schemas.openxmlformats.org/officeDocument/2006/relationships/tags" Target="../tags/tag197.xml"/><Relationship Id="rId4" Type="http://schemas.openxmlformats.org/officeDocument/2006/relationships/tags" Target="../tags/tag191.xml"/><Relationship Id="rId9" Type="http://schemas.openxmlformats.org/officeDocument/2006/relationships/tags" Target="../tags/tag196.xml"/><Relationship Id="rId14" Type="http://schemas.openxmlformats.org/officeDocument/2006/relationships/tags" Target="../tags/tag20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206.xml"/><Relationship Id="rId2" Type="http://schemas.openxmlformats.org/officeDocument/2006/relationships/tags" Target="../tags/tag205.xml"/><Relationship Id="rId1" Type="http://schemas.openxmlformats.org/officeDocument/2006/relationships/tags" Target="../tags/tag204.xml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209.xml"/><Relationship Id="rId2" Type="http://schemas.openxmlformats.org/officeDocument/2006/relationships/tags" Target="../tags/tag208.xml"/><Relationship Id="rId1" Type="http://schemas.openxmlformats.org/officeDocument/2006/relationships/tags" Target="../tags/tag207.xml"/><Relationship Id="rId6" Type="http://schemas.openxmlformats.org/officeDocument/2006/relationships/notesSlide" Target="../notesSlides/notesSlide2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10.xml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tags" Target="../tags/tag223.xml"/><Relationship Id="rId18" Type="http://schemas.openxmlformats.org/officeDocument/2006/relationships/tags" Target="../tags/tag228.xml"/><Relationship Id="rId26" Type="http://schemas.openxmlformats.org/officeDocument/2006/relationships/tags" Target="../tags/tag236.xml"/><Relationship Id="rId39" Type="http://schemas.openxmlformats.org/officeDocument/2006/relationships/tags" Target="../tags/tag249.xml"/><Relationship Id="rId21" Type="http://schemas.openxmlformats.org/officeDocument/2006/relationships/tags" Target="../tags/tag231.xml"/><Relationship Id="rId34" Type="http://schemas.openxmlformats.org/officeDocument/2006/relationships/tags" Target="../tags/tag244.xml"/><Relationship Id="rId7" Type="http://schemas.openxmlformats.org/officeDocument/2006/relationships/tags" Target="../tags/tag217.xml"/><Relationship Id="rId12" Type="http://schemas.openxmlformats.org/officeDocument/2006/relationships/tags" Target="../tags/tag222.xml"/><Relationship Id="rId17" Type="http://schemas.openxmlformats.org/officeDocument/2006/relationships/tags" Target="../tags/tag227.xml"/><Relationship Id="rId25" Type="http://schemas.openxmlformats.org/officeDocument/2006/relationships/tags" Target="../tags/tag235.xml"/><Relationship Id="rId33" Type="http://schemas.openxmlformats.org/officeDocument/2006/relationships/tags" Target="../tags/tag243.xml"/><Relationship Id="rId38" Type="http://schemas.openxmlformats.org/officeDocument/2006/relationships/tags" Target="../tags/tag248.xml"/><Relationship Id="rId2" Type="http://schemas.openxmlformats.org/officeDocument/2006/relationships/tags" Target="../tags/tag212.xml"/><Relationship Id="rId16" Type="http://schemas.openxmlformats.org/officeDocument/2006/relationships/tags" Target="../tags/tag226.xml"/><Relationship Id="rId20" Type="http://schemas.openxmlformats.org/officeDocument/2006/relationships/tags" Target="../tags/tag230.xml"/><Relationship Id="rId29" Type="http://schemas.openxmlformats.org/officeDocument/2006/relationships/tags" Target="../tags/tag239.xml"/><Relationship Id="rId1" Type="http://schemas.openxmlformats.org/officeDocument/2006/relationships/tags" Target="../tags/tag211.xml"/><Relationship Id="rId6" Type="http://schemas.openxmlformats.org/officeDocument/2006/relationships/tags" Target="../tags/tag216.xml"/><Relationship Id="rId11" Type="http://schemas.openxmlformats.org/officeDocument/2006/relationships/tags" Target="../tags/tag221.xml"/><Relationship Id="rId24" Type="http://schemas.openxmlformats.org/officeDocument/2006/relationships/tags" Target="../tags/tag234.xml"/><Relationship Id="rId32" Type="http://schemas.openxmlformats.org/officeDocument/2006/relationships/tags" Target="../tags/tag242.xml"/><Relationship Id="rId37" Type="http://schemas.openxmlformats.org/officeDocument/2006/relationships/tags" Target="../tags/tag247.xml"/><Relationship Id="rId40" Type="http://schemas.openxmlformats.org/officeDocument/2006/relationships/slideLayout" Target="../slideLayouts/slideLayout2.xml"/><Relationship Id="rId5" Type="http://schemas.openxmlformats.org/officeDocument/2006/relationships/tags" Target="../tags/tag215.xml"/><Relationship Id="rId15" Type="http://schemas.openxmlformats.org/officeDocument/2006/relationships/tags" Target="../tags/tag225.xml"/><Relationship Id="rId23" Type="http://schemas.openxmlformats.org/officeDocument/2006/relationships/tags" Target="../tags/tag233.xml"/><Relationship Id="rId28" Type="http://schemas.openxmlformats.org/officeDocument/2006/relationships/tags" Target="../tags/tag238.xml"/><Relationship Id="rId36" Type="http://schemas.openxmlformats.org/officeDocument/2006/relationships/tags" Target="../tags/tag246.xml"/><Relationship Id="rId10" Type="http://schemas.openxmlformats.org/officeDocument/2006/relationships/tags" Target="../tags/tag220.xml"/><Relationship Id="rId19" Type="http://schemas.openxmlformats.org/officeDocument/2006/relationships/tags" Target="../tags/tag229.xml"/><Relationship Id="rId31" Type="http://schemas.openxmlformats.org/officeDocument/2006/relationships/tags" Target="../tags/tag241.xml"/><Relationship Id="rId4" Type="http://schemas.openxmlformats.org/officeDocument/2006/relationships/tags" Target="../tags/tag214.xml"/><Relationship Id="rId9" Type="http://schemas.openxmlformats.org/officeDocument/2006/relationships/tags" Target="../tags/tag219.xml"/><Relationship Id="rId14" Type="http://schemas.openxmlformats.org/officeDocument/2006/relationships/tags" Target="../tags/tag224.xml"/><Relationship Id="rId22" Type="http://schemas.openxmlformats.org/officeDocument/2006/relationships/tags" Target="../tags/tag232.xml"/><Relationship Id="rId27" Type="http://schemas.openxmlformats.org/officeDocument/2006/relationships/tags" Target="../tags/tag237.xml"/><Relationship Id="rId30" Type="http://schemas.openxmlformats.org/officeDocument/2006/relationships/tags" Target="../tags/tag240.xml"/><Relationship Id="rId35" Type="http://schemas.openxmlformats.org/officeDocument/2006/relationships/tags" Target="../tags/tag245.xml"/><Relationship Id="rId8" Type="http://schemas.openxmlformats.org/officeDocument/2006/relationships/tags" Target="../tags/tag218.xml"/><Relationship Id="rId3" Type="http://schemas.openxmlformats.org/officeDocument/2006/relationships/tags" Target="../tags/tag2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252.xml"/><Relationship Id="rId2" Type="http://schemas.openxmlformats.org/officeDocument/2006/relationships/tags" Target="../tags/tag251.xml"/><Relationship Id="rId1" Type="http://schemas.openxmlformats.org/officeDocument/2006/relationships/tags" Target="../tags/tag250.xml"/><Relationship Id="rId5" Type="http://schemas.openxmlformats.org/officeDocument/2006/relationships/notesSlide" Target="../notesSlides/notesSlide22.xml"/><Relationship Id="rId4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260.xml"/><Relationship Id="rId13" Type="http://schemas.openxmlformats.org/officeDocument/2006/relationships/tags" Target="../tags/tag265.xml"/><Relationship Id="rId18" Type="http://schemas.openxmlformats.org/officeDocument/2006/relationships/tags" Target="../tags/tag270.xml"/><Relationship Id="rId3" Type="http://schemas.openxmlformats.org/officeDocument/2006/relationships/tags" Target="../tags/tag255.xml"/><Relationship Id="rId21" Type="http://schemas.openxmlformats.org/officeDocument/2006/relationships/tags" Target="../tags/tag273.xml"/><Relationship Id="rId7" Type="http://schemas.openxmlformats.org/officeDocument/2006/relationships/tags" Target="../tags/tag259.xml"/><Relationship Id="rId12" Type="http://schemas.openxmlformats.org/officeDocument/2006/relationships/tags" Target="../tags/tag264.xml"/><Relationship Id="rId17" Type="http://schemas.openxmlformats.org/officeDocument/2006/relationships/tags" Target="../tags/tag269.xml"/><Relationship Id="rId2" Type="http://schemas.openxmlformats.org/officeDocument/2006/relationships/tags" Target="../tags/tag254.xml"/><Relationship Id="rId16" Type="http://schemas.openxmlformats.org/officeDocument/2006/relationships/tags" Target="../tags/tag268.xml"/><Relationship Id="rId20" Type="http://schemas.openxmlformats.org/officeDocument/2006/relationships/tags" Target="../tags/tag272.xml"/><Relationship Id="rId1" Type="http://schemas.openxmlformats.org/officeDocument/2006/relationships/tags" Target="../tags/tag253.xml"/><Relationship Id="rId6" Type="http://schemas.openxmlformats.org/officeDocument/2006/relationships/tags" Target="../tags/tag258.xml"/><Relationship Id="rId11" Type="http://schemas.openxmlformats.org/officeDocument/2006/relationships/tags" Target="../tags/tag263.xml"/><Relationship Id="rId5" Type="http://schemas.openxmlformats.org/officeDocument/2006/relationships/tags" Target="../tags/tag257.xml"/><Relationship Id="rId15" Type="http://schemas.openxmlformats.org/officeDocument/2006/relationships/tags" Target="../tags/tag267.xml"/><Relationship Id="rId10" Type="http://schemas.openxmlformats.org/officeDocument/2006/relationships/tags" Target="../tags/tag262.xml"/><Relationship Id="rId19" Type="http://schemas.openxmlformats.org/officeDocument/2006/relationships/tags" Target="../tags/tag271.xml"/><Relationship Id="rId4" Type="http://schemas.openxmlformats.org/officeDocument/2006/relationships/tags" Target="../tags/tag256.xml"/><Relationship Id="rId9" Type="http://schemas.openxmlformats.org/officeDocument/2006/relationships/tags" Target="../tags/tag261.xml"/><Relationship Id="rId14" Type="http://schemas.openxmlformats.org/officeDocument/2006/relationships/tags" Target="../tags/tag266.xml"/><Relationship Id="rId2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tags" Target="../tags/tag281.xml"/><Relationship Id="rId13" Type="http://schemas.openxmlformats.org/officeDocument/2006/relationships/tags" Target="../tags/tag286.xml"/><Relationship Id="rId18" Type="http://schemas.openxmlformats.org/officeDocument/2006/relationships/tags" Target="../tags/tag291.xml"/><Relationship Id="rId26" Type="http://schemas.openxmlformats.org/officeDocument/2006/relationships/tags" Target="../tags/tag299.xml"/><Relationship Id="rId3" Type="http://schemas.openxmlformats.org/officeDocument/2006/relationships/tags" Target="../tags/tag276.xml"/><Relationship Id="rId21" Type="http://schemas.openxmlformats.org/officeDocument/2006/relationships/tags" Target="../tags/tag294.xml"/><Relationship Id="rId7" Type="http://schemas.openxmlformats.org/officeDocument/2006/relationships/tags" Target="../tags/tag280.xml"/><Relationship Id="rId12" Type="http://schemas.openxmlformats.org/officeDocument/2006/relationships/tags" Target="../tags/tag285.xml"/><Relationship Id="rId17" Type="http://schemas.openxmlformats.org/officeDocument/2006/relationships/tags" Target="../tags/tag290.xml"/><Relationship Id="rId25" Type="http://schemas.openxmlformats.org/officeDocument/2006/relationships/tags" Target="../tags/tag298.xml"/><Relationship Id="rId2" Type="http://schemas.openxmlformats.org/officeDocument/2006/relationships/tags" Target="../tags/tag275.xml"/><Relationship Id="rId16" Type="http://schemas.openxmlformats.org/officeDocument/2006/relationships/tags" Target="../tags/tag289.xml"/><Relationship Id="rId20" Type="http://schemas.openxmlformats.org/officeDocument/2006/relationships/tags" Target="../tags/tag293.xml"/><Relationship Id="rId29" Type="http://schemas.openxmlformats.org/officeDocument/2006/relationships/tags" Target="../tags/tag302.xml"/><Relationship Id="rId1" Type="http://schemas.openxmlformats.org/officeDocument/2006/relationships/tags" Target="../tags/tag274.xml"/><Relationship Id="rId6" Type="http://schemas.openxmlformats.org/officeDocument/2006/relationships/tags" Target="../tags/tag279.xml"/><Relationship Id="rId11" Type="http://schemas.openxmlformats.org/officeDocument/2006/relationships/tags" Target="../tags/tag284.xml"/><Relationship Id="rId24" Type="http://schemas.openxmlformats.org/officeDocument/2006/relationships/tags" Target="../tags/tag297.xml"/><Relationship Id="rId32" Type="http://schemas.openxmlformats.org/officeDocument/2006/relationships/slideLayout" Target="../slideLayouts/slideLayout2.xml"/><Relationship Id="rId5" Type="http://schemas.openxmlformats.org/officeDocument/2006/relationships/tags" Target="../tags/tag278.xml"/><Relationship Id="rId15" Type="http://schemas.openxmlformats.org/officeDocument/2006/relationships/tags" Target="../tags/tag288.xml"/><Relationship Id="rId23" Type="http://schemas.openxmlformats.org/officeDocument/2006/relationships/tags" Target="../tags/tag296.xml"/><Relationship Id="rId28" Type="http://schemas.openxmlformats.org/officeDocument/2006/relationships/tags" Target="../tags/tag301.xml"/><Relationship Id="rId10" Type="http://schemas.openxmlformats.org/officeDocument/2006/relationships/tags" Target="../tags/tag283.xml"/><Relationship Id="rId19" Type="http://schemas.openxmlformats.org/officeDocument/2006/relationships/tags" Target="../tags/tag292.xml"/><Relationship Id="rId31" Type="http://schemas.openxmlformats.org/officeDocument/2006/relationships/tags" Target="../tags/tag304.xml"/><Relationship Id="rId4" Type="http://schemas.openxmlformats.org/officeDocument/2006/relationships/tags" Target="../tags/tag277.xml"/><Relationship Id="rId9" Type="http://schemas.openxmlformats.org/officeDocument/2006/relationships/tags" Target="../tags/tag282.xml"/><Relationship Id="rId14" Type="http://schemas.openxmlformats.org/officeDocument/2006/relationships/tags" Target="../tags/tag287.xml"/><Relationship Id="rId22" Type="http://schemas.openxmlformats.org/officeDocument/2006/relationships/tags" Target="../tags/tag295.xml"/><Relationship Id="rId27" Type="http://schemas.openxmlformats.org/officeDocument/2006/relationships/tags" Target="../tags/tag300.xml"/><Relationship Id="rId30" Type="http://schemas.openxmlformats.org/officeDocument/2006/relationships/tags" Target="../tags/tag30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notesSlide" Target="../notesSlides/notesSlide5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CSE </a:t>
            </a:r>
            <a:r>
              <a:rPr lang="en-US" altLang="en-US" dirty="0" smtClean="0"/>
              <a:t>417 Algorithms</a:t>
            </a:r>
            <a:endParaRPr lang="en-US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Richard Anderson</a:t>
            </a:r>
          </a:p>
          <a:p>
            <a:pPr eaLnBrk="1" hangingPunct="1"/>
            <a:r>
              <a:rPr lang="en-US" altLang="en-US" dirty="0" smtClean="0"/>
              <a:t>Winter 2020</a:t>
            </a:r>
            <a:endParaRPr lang="en-US" altLang="en-US" dirty="0"/>
          </a:p>
          <a:p>
            <a:pPr eaLnBrk="1" hangingPunct="1"/>
            <a:r>
              <a:rPr lang="en-US" altLang="en-US" dirty="0"/>
              <a:t>Lecture </a:t>
            </a:r>
            <a:r>
              <a:rPr lang="en-US" altLang="en-US" dirty="0" smtClean="0"/>
              <a:t>5 </a:t>
            </a:r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Ordering growth rates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 b &gt; 1 and x &gt; 0</a:t>
            </a:r>
          </a:p>
          <a:p>
            <a:pPr lvl="1" eaLnBrk="1" hangingPunct="1"/>
            <a:r>
              <a:rPr lang="en-US" altLang="en-US"/>
              <a:t>log</a:t>
            </a:r>
            <a:r>
              <a:rPr lang="en-US" altLang="en-US" baseline="30000"/>
              <a:t>b</a:t>
            </a:r>
            <a:r>
              <a:rPr lang="en-US" altLang="en-US"/>
              <a:t>n is O(n</a:t>
            </a:r>
            <a:r>
              <a:rPr lang="en-US" altLang="en-US" baseline="30000"/>
              <a:t>x</a:t>
            </a:r>
            <a:r>
              <a:rPr lang="en-US" altLang="en-US"/>
              <a:t>)</a:t>
            </a:r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For r &gt; 1 and d &gt; 0</a:t>
            </a:r>
          </a:p>
          <a:p>
            <a:pPr lvl="1" eaLnBrk="1" hangingPunct="1"/>
            <a:r>
              <a:rPr lang="en-US" altLang="en-US"/>
              <a:t>n</a:t>
            </a:r>
            <a:r>
              <a:rPr lang="en-US" altLang="en-US" baseline="30000"/>
              <a:t>d</a:t>
            </a:r>
            <a:r>
              <a:rPr lang="en-US" altLang="en-US"/>
              <a:t> is O(r</a:t>
            </a:r>
            <a:r>
              <a:rPr lang="en-US" altLang="en-US" baseline="30000"/>
              <a:t>n</a:t>
            </a:r>
            <a:r>
              <a:rPr lang="en-US" altLang="en-US"/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mtClean="0"/>
              <a:t>Graph Theory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2800" smtClean="0"/>
              <a:t>G = (V, E)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V – vertices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E – edges 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Undirected graphs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Edges sets of two vertices {u, v}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Directed graphs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Edges ordered pairs (u, v)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Many other flavors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Edge / vertices weights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Parallel edges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Self loops</a:t>
            </a:r>
          </a:p>
        </p:txBody>
      </p:sp>
      <p:sp>
        <p:nvSpPr>
          <p:cNvPr id="4100" name="Text Box 4" hidden="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52400" y="152400"/>
            <a:ext cx="2667000" cy="935038"/>
          </a:xfrm>
          <a:prstGeom prst="rect">
            <a:avLst/>
          </a:prstGeom>
          <a:solidFill>
            <a:srgbClr val="FFFF66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Explain that there will be some review from 326</a:t>
            </a:r>
          </a:p>
        </p:txBody>
      </p:sp>
      <p:sp>
        <p:nvSpPr>
          <p:cNvPr id="4101" name="Text Box 5" hidden="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419600" y="1600200"/>
            <a:ext cx="4191000" cy="385763"/>
          </a:xfrm>
          <a:prstGeom prst="rect">
            <a:avLst/>
          </a:prstGeom>
          <a:solidFill>
            <a:srgbClr val="FFFF66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By default |V| = n and |E| = m</a:t>
            </a:r>
          </a:p>
        </p:txBody>
      </p:sp>
    </p:spTree>
    <p:extLst>
      <p:ext uri="{BB962C8B-B14F-4D97-AF65-F5344CB8AC3E}">
        <p14:creationId xmlns:p14="http://schemas.microsoft.com/office/powerpoint/2010/main" val="13743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mtClean="0"/>
              <a:t>Definitions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Path:  v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, v</a:t>
            </a:r>
            <a:r>
              <a:rPr lang="en-US" altLang="en-US" sz="2800" baseline="-25000" dirty="0" smtClean="0"/>
              <a:t>2</a:t>
            </a:r>
            <a:r>
              <a:rPr lang="en-US" altLang="en-US" sz="2800" dirty="0" smtClean="0"/>
              <a:t>, …, </a:t>
            </a:r>
            <a:r>
              <a:rPr lang="en-US" altLang="en-US" sz="2800" dirty="0" err="1" smtClean="0"/>
              <a:t>v</a:t>
            </a:r>
            <a:r>
              <a:rPr lang="en-US" altLang="en-US" sz="2800" baseline="-25000" dirty="0" err="1" smtClean="0"/>
              <a:t>k</a:t>
            </a:r>
            <a:r>
              <a:rPr lang="en-US" altLang="en-US" sz="2800" dirty="0" smtClean="0"/>
              <a:t>, with (v</a:t>
            </a:r>
            <a:r>
              <a:rPr lang="en-US" altLang="en-US" sz="2800" baseline="-25000" dirty="0" smtClean="0"/>
              <a:t>i</a:t>
            </a:r>
            <a:r>
              <a:rPr lang="en-US" altLang="en-US" sz="2800" dirty="0" smtClean="0"/>
              <a:t>, v</a:t>
            </a:r>
            <a:r>
              <a:rPr lang="en-US" altLang="en-US" sz="2800" baseline="-25000" dirty="0" smtClean="0"/>
              <a:t>i+1</a:t>
            </a:r>
            <a:r>
              <a:rPr lang="en-US" altLang="en-US" sz="2800" dirty="0" smtClean="0"/>
              <a:t>) in E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Simple Path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Cycle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Simple Cycle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Neighborhood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N(v)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Distance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Connectivity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Undirected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Directed (strong connectivity)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Trees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Rooted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Unrooted</a:t>
            </a:r>
          </a:p>
        </p:txBody>
      </p:sp>
    </p:spTree>
    <p:extLst>
      <p:ext uri="{BB962C8B-B14F-4D97-AF65-F5344CB8AC3E}">
        <p14:creationId xmlns:p14="http://schemas.microsoft.com/office/powerpoint/2010/main" val="198299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Representation</a:t>
            </a:r>
            <a:endParaRPr lang="en-US" dirty="0"/>
          </a:p>
        </p:txBody>
      </p:sp>
      <p:sp>
        <p:nvSpPr>
          <p:cNvPr id="4" name="Oval 1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90600" y="1828800"/>
            <a:ext cx="228600" cy="228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Oval 3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057400" y="1676400"/>
            <a:ext cx="228600" cy="228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Oval 3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28800" y="2438400"/>
            <a:ext cx="228600" cy="228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Line 39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V="1">
            <a:off x="1219200" y="1828800"/>
            <a:ext cx="838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40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H="1">
            <a:off x="1981200" y="1905000"/>
            <a:ext cx="2286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Oval 41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066800" y="2590800"/>
            <a:ext cx="228600" cy="228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Line 42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1143000" y="20574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" name="Straight Connector 12"/>
          <p:cNvCxnSpPr>
            <a:stCxn id="4" idx="5"/>
            <a:endCxn id="6" idx="1"/>
          </p:cNvCxnSpPr>
          <p:nvPr/>
        </p:nvCxnSpPr>
        <p:spPr>
          <a:xfrm>
            <a:off x="1185722" y="2023922"/>
            <a:ext cx="676556" cy="4479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82962" y="168941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275337" y="15737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79530" y="27051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093477" y="255742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429000" y="1485093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 = { a, b, c, d}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505200" y="2014144"/>
            <a:ext cx="3409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 = { {a, b}, {a, c}, {a, d}, {b, d} }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47522" y="3276600"/>
            <a:ext cx="447956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7522" y="3733800"/>
            <a:ext cx="447956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7522" y="4191000"/>
            <a:ext cx="447956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7522" y="4648200"/>
            <a:ext cx="447956" cy="4572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143000" y="3347405"/>
            <a:ext cx="41707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907592" y="3347405"/>
            <a:ext cx="41707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672184" y="3347405"/>
            <a:ext cx="41707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143000" y="3802279"/>
            <a:ext cx="41707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907592" y="3802279"/>
            <a:ext cx="41707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143000" y="4291967"/>
            <a:ext cx="41707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143000" y="4749167"/>
            <a:ext cx="41707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907592" y="4749167"/>
            <a:ext cx="41707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stCxn id="20" idx="3"/>
            <a:endCxn id="24" idx="1"/>
          </p:cNvCxnSpPr>
          <p:nvPr/>
        </p:nvCxnSpPr>
        <p:spPr>
          <a:xfrm flipV="1">
            <a:off x="795478" y="3499805"/>
            <a:ext cx="347522" cy="5395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797737" y="3958823"/>
            <a:ext cx="347522" cy="5395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792005" y="4431891"/>
            <a:ext cx="347522" cy="5395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775821" y="4904319"/>
            <a:ext cx="347522" cy="5395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1560070" y="3478538"/>
            <a:ext cx="347522" cy="5395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2324662" y="3489015"/>
            <a:ext cx="347522" cy="5395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1560070" y="3949284"/>
            <a:ext cx="347522" cy="5395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560070" y="4895255"/>
            <a:ext cx="347522" cy="5395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5248571" y="3276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705771" y="3276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168260" y="3276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629400" y="32766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248571" y="37338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705771" y="37338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168260" y="37338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629400" y="3733800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248571" y="416972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705771" y="416972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168260" y="416972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629400" y="416972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248571" y="462692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705771" y="462692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168260" y="462692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629400" y="4626924"/>
            <a:ext cx="4572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334000" y="5408096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Incidence Matrix</a:t>
            </a:r>
            <a:endParaRPr lang="en-US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752895" y="5371271"/>
            <a:ext cx="25237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Adjacency List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74299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mtClean="0"/>
              <a:t>Graph search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838200"/>
          </a:xfrm>
        </p:spPr>
        <p:txBody>
          <a:bodyPr/>
          <a:lstStyle/>
          <a:p>
            <a:r>
              <a:rPr lang="en-US" altLang="en-US" smtClean="0"/>
              <a:t>Find a path from s to t</a:t>
            </a:r>
          </a:p>
        </p:txBody>
      </p:sp>
      <p:sp>
        <p:nvSpPr>
          <p:cNvPr id="6148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447800" y="2659063"/>
            <a:ext cx="6553200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S = {s</a:t>
            </a:r>
            <a:r>
              <a:rPr lang="en-US" altLang="en-US" dirty="0" smtClean="0"/>
              <a:t>}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 smtClean="0"/>
              <a:t>while S is not empty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 smtClean="0"/>
              <a:t>	u = Select(S)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visit u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 smtClean="0"/>
              <a:t>	</a:t>
            </a:r>
            <a:r>
              <a:rPr lang="en-US" altLang="en-US" dirty="0" err="1" smtClean="0"/>
              <a:t>foreach</a:t>
            </a:r>
            <a:r>
              <a:rPr lang="en-US" altLang="en-US" dirty="0" smtClean="0"/>
              <a:t> v in N(u)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	if v is unvisited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		Add(S, v)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		</a:t>
            </a:r>
            <a:r>
              <a:rPr lang="en-US" altLang="en-US" dirty="0" err="1" smtClean="0"/>
              <a:t>Pred</a:t>
            </a:r>
            <a:r>
              <a:rPr lang="en-US" altLang="en-US" dirty="0" smtClean="0"/>
              <a:t>[v] = u</a:t>
            </a:r>
            <a:endParaRPr lang="en-US" altLang="en-US" dirty="0"/>
          </a:p>
          <a:p>
            <a:pPr eaLnBrk="1" hangingPunct="1">
              <a:spcBef>
                <a:spcPct val="50000"/>
              </a:spcBef>
            </a:pPr>
            <a:r>
              <a:rPr lang="en-US" altLang="en-US" dirty="0" smtClean="0"/>
              <a:t>	</a:t>
            </a:r>
            <a:r>
              <a:rPr lang="en-US" altLang="en-US" dirty="0"/>
              <a:t>	if (v = t) then path found</a:t>
            </a:r>
          </a:p>
        </p:txBody>
      </p:sp>
    </p:spTree>
    <p:extLst>
      <p:ext uri="{BB962C8B-B14F-4D97-AF65-F5344CB8AC3E}">
        <p14:creationId xmlns:p14="http://schemas.microsoft.com/office/powerpoint/2010/main" val="229475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mtClean="0"/>
              <a:t>Breadth first search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 smtClean="0"/>
              <a:t>Explore vertices in layers</a:t>
            </a:r>
          </a:p>
          <a:p>
            <a:pPr lvl="1"/>
            <a:r>
              <a:rPr lang="en-US" altLang="en-US" smtClean="0"/>
              <a:t>s in layer 1</a:t>
            </a:r>
          </a:p>
          <a:p>
            <a:pPr lvl="1"/>
            <a:r>
              <a:rPr lang="en-US" altLang="en-US" smtClean="0"/>
              <a:t>Neighbors of s in layer 2</a:t>
            </a:r>
          </a:p>
          <a:p>
            <a:pPr lvl="1"/>
            <a:r>
              <a:rPr lang="en-US" altLang="en-US" smtClean="0"/>
              <a:t>Neighbors of layer 2 in layer 3 . . .</a:t>
            </a:r>
          </a:p>
        </p:txBody>
      </p:sp>
      <p:sp>
        <p:nvSpPr>
          <p:cNvPr id="7172" name="Oval 10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971800" y="6172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" name="Oval 1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819400" y="4267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4" name="Oval 13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029200" y="5334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5" name="Oval 1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648200" y="6096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6" name="Line 16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V="1">
            <a:off x="1143000" y="52578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Line 17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V="1">
            <a:off x="1828800" y="5181600"/>
            <a:ext cx="457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Line 18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V="1">
            <a:off x="1143000" y="6096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Line 19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V="1">
            <a:off x="1066800" y="5029200"/>
            <a:ext cx="228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Line 20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V="1">
            <a:off x="1371600" y="44196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1" name="Line 23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1447800" y="50292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2" name="Line 24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2133600" y="4343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Line 2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V="1">
            <a:off x="2362200" y="44958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4" name="Line 26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2438400" y="52578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Line 27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V="1">
            <a:off x="1981200" y="54864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6" name="Line 28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V="1">
            <a:off x="1828800" y="5486400"/>
            <a:ext cx="3200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7" name="Line 29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1981200" y="60960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8" name="Line 30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 flipH="1">
            <a:off x="3124200" y="5562600"/>
            <a:ext cx="76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9" name="Line 31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V="1">
            <a:off x="3200400" y="6248400"/>
            <a:ext cx="1447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0" name="Line 32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V="1">
            <a:off x="4800600" y="55626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1" name="Line 33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H="1" flipV="1">
            <a:off x="3352800" y="5486400"/>
            <a:ext cx="1295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2" name="Line 34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V="1">
            <a:off x="3276600" y="47244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3" name="Line 35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3048000" y="4419600"/>
            <a:ext cx="1295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4" name="Line 36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 flipV="1">
            <a:off x="3048000" y="4038600"/>
            <a:ext cx="2133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5" name="Line 37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 flipH="1">
            <a:off x="4495800" y="41148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6" name="Oval 38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6248400" y="3810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7" name="Line 40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5334000" y="41148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8" name="Line 41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V="1">
            <a:off x="5410200" y="39624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9" name="Line 42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 flipH="1">
            <a:off x="6172200" y="4038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0" name="Oval 6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914400" y="5943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1" name="Oval 9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1752600" y="5943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2" name="Oval 8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2209800" y="5105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3" name="Oval 14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1981200" y="4267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4" name="Oval 5"/>
          <p:cNvSpPr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3124200" y="5334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5" name="Oval 7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4343400" y="4572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6" name="Oval 12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5181600" y="3962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7" name="Oval 39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6019800" y="4572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8" name="Oval 4"/>
          <p:cNvSpPr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1219200" y="4876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9" name="Text Box 43"/>
          <p:cNvSpPr txBox="1"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533400" y="59436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02163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mtClean="0"/>
              <a:t>Key observation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r>
              <a:rPr lang="en-US" altLang="en-US" smtClean="0"/>
              <a:t>All edges go between vertices on the same layer or adjacent layers</a:t>
            </a:r>
          </a:p>
        </p:txBody>
      </p:sp>
      <p:sp>
        <p:nvSpPr>
          <p:cNvPr id="8196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4290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2</a:t>
            </a:r>
          </a:p>
        </p:txBody>
      </p:sp>
      <p:sp>
        <p:nvSpPr>
          <p:cNvPr id="8197" name="Oval 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886200" y="6248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8</a:t>
            </a:r>
          </a:p>
        </p:txBody>
      </p:sp>
      <p:sp>
        <p:nvSpPr>
          <p:cNvPr id="8198" name="Oval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486400" y="4114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3</a:t>
            </a:r>
          </a:p>
        </p:txBody>
      </p:sp>
      <p:sp>
        <p:nvSpPr>
          <p:cNvPr id="8199" name="Oval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096000" y="5181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7</a:t>
            </a:r>
          </a:p>
        </p:txBody>
      </p:sp>
      <p:sp>
        <p:nvSpPr>
          <p:cNvPr id="8200" name="Oval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029200" y="5181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6</a:t>
            </a:r>
          </a:p>
        </p:txBody>
      </p:sp>
      <p:sp>
        <p:nvSpPr>
          <p:cNvPr id="8201" name="Oval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962400" y="5181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5</a:t>
            </a:r>
          </a:p>
        </p:txBody>
      </p:sp>
      <p:sp>
        <p:nvSpPr>
          <p:cNvPr id="8202" name="Oval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743200" y="5181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4</a:t>
            </a:r>
          </a:p>
        </p:txBody>
      </p:sp>
      <p:sp>
        <p:nvSpPr>
          <p:cNvPr id="8203" name="Line 12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V="1">
            <a:off x="3810000" y="34290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3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4800600" y="3429000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4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H="1">
            <a:off x="3048000" y="44958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5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3810000" y="44958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6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>
            <a:off x="5257800" y="45720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7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5867400" y="44958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8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H="1">
            <a:off x="4114800" y="5638800"/>
            <a:ext cx="76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9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3886200" y="4267200"/>
            <a:ext cx="16002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20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3200400" y="5410200"/>
            <a:ext cx="7620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Line 21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 flipV="1">
            <a:off x="4419600" y="4419600"/>
            <a:ext cx="1066800" cy="838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3" name="Line 22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5486400" y="5410200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4" name="Oval 4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4495800" y="3200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61485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mtClean="0"/>
              <a:t>Bipartite Graphs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 smtClean="0"/>
              <a:t>A graph V is bipartite if V can be partitioned into V</a:t>
            </a:r>
            <a:r>
              <a:rPr lang="en-US" altLang="en-US" baseline="-25000" smtClean="0"/>
              <a:t>1</a:t>
            </a:r>
            <a:r>
              <a:rPr lang="en-US" altLang="en-US" smtClean="0"/>
              <a:t>, V</a:t>
            </a:r>
            <a:r>
              <a:rPr lang="en-US" altLang="en-US" baseline="-25000" smtClean="0"/>
              <a:t>2</a:t>
            </a:r>
            <a:r>
              <a:rPr lang="en-US" altLang="en-US" smtClean="0"/>
              <a:t> such that all edges go between V</a:t>
            </a:r>
            <a:r>
              <a:rPr lang="en-US" altLang="en-US" baseline="-25000" smtClean="0"/>
              <a:t>1</a:t>
            </a:r>
            <a:r>
              <a:rPr lang="en-US" altLang="en-US" smtClean="0"/>
              <a:t> and V</a:t>
            </a:r>
            <a:r>
              <a:rPr lang="en-US" altLang="en-US" baseline="-25000" smtClean="0"/>
              <a:t>2</a:t>
            </a:r>
          </a:p>
          <a:p>
            <a:r>
              <a:rPr lang="en-US" altLang="en-US" smtClean="0"/>
              <a:t>A graph is bipartite if it can be two colored</a:t>
            </a:r>
          </a:p>
        </p:txBody>
      </p:sp>
      <p:sp>
        <p:nvSpPr>
          <p:cNvPr id="9220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19200" y="4876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1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124200" y="5334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Oval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914400" y="5943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Oval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343400" y="4572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4" name="Oval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971800" y="6172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5" name="Oval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819400" y="4267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6" name="Oval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181600" y="3962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7" name="Oval 13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029200" y="5334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8" name="Oval 14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981200" y="4267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9" name="Oval 1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648200" y="6096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0" name="Line 16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 flipH="1" flipV="1">
            <a:off x="533400" y="4876800"/>
            <a:ext cx="457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7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V="1">
            <a:off x="1905000" y="53340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8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V="1">
            <a:off x="1143000" y="6096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19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V="1">
            <a:off x="1066800" y="5105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20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V="1">
            <a:off x="1371600" y="44196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21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1447800" y="50292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Line 22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2209800" y="4343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3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V="1">
            <a:off x="2362200" y="44958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4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2362200" y="52578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Line 27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1981200" y="60960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Line 28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H="1">
            <a:off x="3124200" y="5562600"/>
            <a:ext cx="76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Line 29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 flipV="1">
            <a:off x="3200400" y="6248400"/>
            <a:ext cx="1447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Line 30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 flipV="1">
            <a:off x="4800600" y="55626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Line 31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 flipH="1">
            <a:off x="3352800" y="5410200"/>
            <a:ext cx="1676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4" name="Line 32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 flipV="1">
            <a:off x="3352800" y="47244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5" name="Line 33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3048000" y="4419600"/>
            <a:ext cx="1295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6" name="Line 34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V="1">
            <a:off x="3048000" y="4038600"/>
            <a:ext cx="2133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7" name="Line 35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 flipH="1" flipV="1">
            <a:off x="4572000" y="46482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8" name="Oval 36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6248400" y="3810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9" name="Oval 37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6019800" y="4572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50" name="Line 38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 flipV="1">
            <a:off x="5486400" y="47244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1" name="Line 39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 flipV="1">
            <a:off x="5410200" y="39624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2" name="Line 40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 flipH="1">
            <a:off x="6172200" y="4038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3" name="Oval 41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5257800" y="4724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54" name="Line 42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>
            <a:off x="5334000" y="4191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5" name="Oval 43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381000" y="464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56" name="Line 44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 flipH="1">
            <a:off x="609600" y="4343400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7" name="Oval 8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2209800" y="5105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58" name="Oval 9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1752600" y="5943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094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altLang="en-US" smtClean="0"/>
              <a:t>Can this graph be two colored?</a:t>
            </a:r>
          </a:p>
        </p:txBody>
      </p:sp>
      <p:sp>
        <p:nvSpPr>
          <p:cNvPr id="10243" name="Oval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362200" y="2971800"/>
            <a:ext cx="228600" cy="228600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4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267200" y="3429000"/>
            <a:ext cx="228600" cy="228600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5" name="Oval 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057400" y="4038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6" name="Oval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486400" y="2667000"/>
            <a:ext cx="228600" cy="228600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7" name="Oval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114800" y="4267200"/>
            <a:ext cx="228600" cy="228600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8" name="Oval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962400" y="2362200"/>
            <a:ext cx="228600" cy="228600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9" name="Oval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324600" y="2057400"/>
            <a:ext cx="228600" cy="228600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0" name="Oval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172200" y="3429000"/>
            <a:ext cx="228600" cy="228600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1" name="Oval 1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124200" y="2362200"/>
            <a:ext cx="228600" cy="228600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2" name="Oval 1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791200" y="4191000"/>
            <a:ext cx="228600" cy="228600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3" name="Line 14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H="1" flipV="1">
            <a:off x="1676400" y="2971800"/>
            <a:ext cx="457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Line 15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 flipV="1">
            <a:off x="3048000" y="3429000"/>
            <a:ext cx="381000" cy="609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Line 16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V="1">
            <a:off x="2286000" y="4191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Line 17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V="1">
            <a:off x="2209800" y="32004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18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V="1">
            <a:off x="2514600" y="2514600"/>
            <a:ext cx="609600" cy="457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19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2590800" y="3124200"/>
            <a:ext cx="762000" cy="152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Line 20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3352800" y="2438400"/>
            <a:ext cx="60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Line 21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 flipV="1">
            <a:off x="3505200" y="2590800"/>
            <a:ext cx="533400" cy="685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Line 22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3505200" y="3352800"/>
            <a:ext cx="762000" cy="152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Line 23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V="1">
            <a:off x="3124200" y="2971800"/>
            <a:ext cx="3352800" cy="11430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3" name="Line 24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V="1">
            <a:off x="3048000" y="3581400"/>
            <a:ext cx="3124200" cy="533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Line 25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3124200" y="4191000"/>
            <a:ext cx="990600" cy="152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5" name="Line 26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 flipH="1">
            <a:off x="4267200" y="3657600"/>
            <a:ext cx="76200" cy="609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6" name="Line 27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 flipV="1">
            <a:off x="4343400" y="4343400"/>
            <a:ext cx="1447800" cy="76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Line 28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 flipV="1">
            <a:off x="5943600" y="3657600"/>
            <a:ext cx="304800" cy="533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Line 29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 flipH="1">
            <a:off x="4495800" y="3505200"/>
            <a:ext cx="1676400" cy="76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9" name="Line 30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 flipV="1">
            <a:off x="4495800" y="2819400"/>
            <a:ext cx="990600" cy="685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0" name="Line 31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4191000" y="2514600"/>
            <a:ext cx="1295400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1" name="Line 32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 flipV="1">
            <a:off x="4191000" y="2133600"/>
            <a:ext cx="2133600" cy="304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2" name="Line 33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 flipH="1" flipV="1">
            <a:off x="5715000" y="2743200"/>
            <a:ext cx="685800" cy="152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3" name="Oval 34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7391400" y="1905000"/>
            <a:ext cx="228600" cy="228600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74" name="Oval 35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7162800" y="2667000"/>
            <a:ext cx="228600" cy="228600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75" name="Line 36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 flipV="1">
            <a:off x="6629400" y="2819400"/>
            <a:ext cx="533400" cy="76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6" name="Line 37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 flipV="1">
            <a:off x="6553200" y="2057400"/>
            <a:ext cx="838200" cy="76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7" name="Line 38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 flipH="1">
            <a:off x="7315200" y="2133600"/>
            <a:ext cx="228600" cy="533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8" name="Oval 39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6400800" y="2819400"/>
            <a:ext cx="228600" cy="228600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79" name="Line 40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>
            <a:off x="6477000" y="2286000"/>
            <a:ext cx="0" cy="533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0" name="Oval 41"/>
          <p:cNvSpPr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1524000" y="2743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81" name="Line 42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 flipH="1">
            <a:off x="1752600" y="2438400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2" name="Oval 43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3352800" y="3200400"/>
            <a:ext cx="228600" cy="228600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83" name="Oval 44"/>
          <p:cNvSpPr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2895600" y="4038600"/>
            <a:ext cx="228600" cy="228600"/>
          </a:xfrm>
          <a:prstGeom prst="ellipse">
            <a:avLst/>
          </a:prstGeom>
          <a:solidFill>
            <a:schemeClr val="accent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956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mtClean="0"/>
              <a:t>Algorithm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 smtClean="0"/>
              <a:t>Run BFS</a:t>
            </a:r>
          </a:p>
          <a:p>
            <a:r>
              <a:rPr lang="en-US" altLang="en-US" smtClean="0"/>
              <a:t>Color odd layers red, even layers blue</a:t>
            </a:r>
          </a:p>
          <a:p>
            <a:r>
              <a:rPr lang="en-US" altLang="en-US" smtClean="0"/>
              <a:t>If no edges between the same layer, the graph is bipartite</a:t>
            </a:r>
          </a:p>
          <a:p>
            <a:r>
              <a:rPr lang="en-US" altLang="en-US" smtClean="0"/>
              <a:t>If edge between two vertices of the same layer, then there is an odd cycle, and the graph is not bipartite</a:t>
            </a:r>
          </a:p>
        </p:txBody>
      </p:sp>
    </p:spTree>
    <p:extLst>
      <p:ext uri="{BB962C8B-B14F-4D97-AF65-F5344CB8AC3E}">
        <p14:creationId xmlns:p14="http://schemas.microsoft.com/office/powerpoint/2010/main" val="29438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/>
              <a:t>Announcements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/>
              <a:t>Theorem: A graph is bipartite if and only if it has no odd cycles</a:t>
            </a:r>
          </a:p>
        </p:txBody>
      </p:sp>
      <p:sp>
        <p:nvSpPr>
          <p:cNvPr id="12291" name="Text Box 4" hidden="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34000" y="1828800"/>
            <a:ext cx="3429000" cy="650875"/>
          </a:xfrm>
          <a:prstGeom prst="rect">
            <a:avLst/>
          </a:prstGeom>
          <a:solidFill>
            <a:srgbClr val="FFFF66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If a graph has an odd cycle it is not bipartite</a:t>
            </a:r>
          </a:p>
        </p:txBody>
      </p:sp>
      <p:sp>
        <p:nvSpPr>
          <p:cNvPr id="12292" name="Text Box 5" hidden="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34000" y="4343400"/>
            <a:ext cx="3429000" cy="650875"/>
          </a:xfrm>
          <a:prstGeom prst="rect">
            <a:avLst/>
          </a:prstGeom>
          <a:solidFill>
            <a:srgbClr val="FFFF66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If a graph does not have an odd cycle, it is bipartite</a:t>
            </a:r>
          </a:p>
        </p:txBody>
      </p:sp>
    </p:spTree>
    <p:extLst>
      <p:ext uri="{BB962C8B-B14F-4D97-AF65-F5344CB8AC3E}">
        <p14:creationId xmlns:p14="http://schemas.microsoft.com/office/powerpoint/2010/main" val="26368531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mtClean="0"/>
              <a:t>Lemma 1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r>
              <a:rPr lang="en-US" altLang="en-US" smtClean="0"/>
              <a:t>If a graph contains an odd cycle, it is not bipartite</a:t>
            </a:r>
          </a:p>
        </p:txBody>
      </p:sp>
      <p:sp>
        <p:nvSpPr>
          <p:cNvPr id="13316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676400" y="3124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7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143000" y="3886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8" name="Oval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00200" y="487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9" name="Oval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667000" y="5181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0" name="Oval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657600" y="4419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1" name="Oval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657600" y="3429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2" name="Oval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590800" y="2895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3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V="1">
            <a:off x="1371600" y="34290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V="1">
            <a:off x="1981200" y="30480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2895600" y="31242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 flipH="1">
            <a:off x="3810000" y="37338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>
            <a:off x="2971800" y="46482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 flipV="1">
            <a:off x="1905000" y="5105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1371600" y="41910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49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mtClean="0"/>
              <a:t>Lemma 2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 smtClean="0"/>
              <a:t>If a BFS tree has an </a:t>
            </a:r>
            <a:r>
              <a:rPr lang="en-US" altLang="en-US" i="1" smtClean="0">
                <a:solidFill>
                  <a:srgbClr val="FF0000"/>
                </a:solidFill>
              </a:rPr>
              <a:t>intra-level edge</a:t>
            </a:r>
            <a:r>
              <a:rPr lang="en-US" altLang="en-US" smtClean="0"/>
              <a:t>, then the graph has an odd length cycle</a:t>
            </a:r>
          </a:p>
        </p:txBody>
      </p:sp>
      <p:sp>
        <p:nvSpPr>
          <p:cNvPr id="14340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57200" y="5791200"/>
            <a:ext cx="586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Intra-level edge: both end points are in the same level</a:t>
            </a:r>
          </a:p>
        </p:txBody>
      </p:sp>
    </p:spTree>
    <p:extLst>
      <p:ext uri="{BB962C8B-B14F-4D97-AF65-F5344CB8AC3E}">
        <p14:creationId xmlns:p14="http://schemas.microsoft.com/office/powerpoint/2010/main" val="1315853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mtClean="0"/>
              <a:t>Lemma 3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 smtClean="0"/>
              <a:t>If a graph has no odd length cycles, then it is bipartite</a:t>
            </a:r>
          </a:p>
        </p:txBody>
      </p:sp>
      <p:sp>
        <p:nvSpPr>
          <p:cNvPr id="15364" name="Text Box 4" hidden="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867400" y="2743200"/>
            <a:ext cx="3124200" cy="650875"/>
          </a:xfrm>
          <a:prstGeom prst="rect">
            <a:avLst/>
          </a:prstGeom>
          <a:solidFill>
            <a:srgbClr val="FFFF66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No odd length cycles implies no intra-level edges</a:t>
            </a:r>
          </a:p>
        </p:txBody>
      </p:sp>
      <p:sp>
        <p:nvSpPr>
          <p:cNvPr id="15365" name="Text Box 5" hidden="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943600" y="4191000"/>
            <a:ext cx="2971800" cy="650875"/>
          </a:xfrm>
          <a:prstGeom prst="rect">
            <a:avLst/>
          </a:prstGeom>
          <a:solidFill>
            <a:srgbClr val="FFFF66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No intra-level edges implies two colorability</a:t>
            </a:r>
          </a:p>
        </p:txBody>
      </p:sp>
    </p:spTree>
    <p:extLst>
      <p:ext uri="{BB962C8B-B14F-4D97-AF65-F5344CB8AC3E}">
        <p14:creationId xmlns:p14="http://schemas.microsoft.com/office/powerpoint/2010/main" val="5421843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mtClean="0"/>
              <a:t>Graph Search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2209800"/>
          </a:xfrm>
        </p:spPr>
        <p:txBody>
          <a:bodyPr/>
          <a:lstStyle/>
          <a:p>
            <a:r>
              <a:rPr lang="en-US" altLang="en-US" smtClean="0"/>
              <a:t>Data structure for next vertex to visit determines search order</a:t>
            </a:r>
          </a:p>
        </p:txBody>
      </p:sp>
      <p:sp>
        <p:nvSpPr>
          <p:cNvPr id="5124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133600" y="44196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Oval 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28800" y="54864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Oval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257800" y="41148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Oval 1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886200" y="57150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Oval 1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733800" y="38100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Oval 13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943600" y="48768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Oval 14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895600" y="38100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Oval 15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562600" y="56388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2" name="Line 16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V="1">
            <a:off x="2057400" y="4800600"/>
            <a:ext cx="10668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18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V="1">
            <a:off x="2057400" y="56388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19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 flipV="1">
            <a:off x="1981200" y="4648200"/>
            <a:ext cx="2286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Line 20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V="1">
            <a:off x="2286000" y="3962400"/>
            <a:ext cx="6096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21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2362200" y="4572000"/>
            <a:ext cx="7620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Line 22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3048000" y="4038600"/>
            <a:ext cx="2286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8" name="Line 23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V="1">
            <a:off x="3276600" y="4038600"/>
            <a:ext cx="533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9" name="Line 24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3352800" y="4800600"/>
            <a:ext cx="6858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0" name="Line 25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 flipV="1">
            <a:off x="2895600" y="5029200"/>
            <a:ext cx="1143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Line 26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V="1">
            <a:off x="2895600" y="5029200"/>
            <a:ext cx="3048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2" name="Line 27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2895600" y="5638800"/>
            <a:ext cx="9906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3" name="Line 28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H="1">
            <a:off x="4038600" y="51054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4" name="Line 29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V="1">
            <a:off x="4114800" y="5791200"/>
            <a:ext cx="14478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5" name="Line 30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 flipV="1">
            <a:off x="5715000" y="5105400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6" name="Line 31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 flipH="1" flipV="1">
            <a:off x="4267200" y="5029200"/>
            <a:ext cx="1295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7" name="Line 32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 flipV="1">
            <a:off x="4114800" y="4267200"/>
            <a:ext cx="11430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8" name="Line 33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3962400" y="3962400"/>
            <a:ext cx="12954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9" name="Line 34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 flipV="1">
            <a:off x="3962400" y="3581400"/>
            <a:ext cx="2133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0" name="Line 35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H="1">
            <a:off x="5486400" y="3657600"/>
            <a:ext cx="685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1" name="Oval 36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7162800" y="33528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52" name="Oval 37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6934200" y="41148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53" name="Line 38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>
            <a:off x="6248400" y="3657600"/>
            <a:ext cx="685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4" name="Line 39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 flipV="1">
            <a:off x="6324600" y="3505200"/>
            <a:ext cx="8382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5" name="Line 40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 flipH="1">
            <a:off x="7086600" y="3581400"/>
            <a:ext cx="2286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6" name="Oval 12"/>
          <p:cNvSpPr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6096000" y="3505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57" name="Oval 5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4038600" y="48768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58" name="Oval 8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3124200" y="46482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59" name="Line 17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 flipV="1">
            <a:off x="2743200" y="4876800"/>
            <a:ext cx="4572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60" name="Oval 9"/>
          <p:cNvSpPr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2667000" y="5486400"/>
            <a:ext cx="228600" cy="2286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23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mtClean="0"/>
              <a:t>Graph search</a:t>
            </a:r>
          </a:p>
        </p:txBody>
      </p:sp>
      <p:sp>
        <p:nvSpPr>
          <p:cNvPr id="6148" name="Text Box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3400" y="1676400"/>
            <a:ext cx="3581400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hangingPunct="1">
              <a:spcBef>
                <a:spcPct val="50000"/>
              </a:spcBef>
            </a:pPr>
            <a:r>
              <a:rPr lang="en-US" altLang="en-US" dirty="0" smtClean="0"/>
              <a:t>Breadth First Search</a:t>
            </a:r>
          </a:p>
          <a:p>
            <a:pPr defTabSz="457200" eaLnBrk="1" hangingPunct="1">
              <a:spcBef>
                <a:spcPct val="50000"/>
              </a:spcBef>
            </a:pPr>
            <a:r>
              <a:rPr lang="en-US" altLang="en-US" dirty="0" smtClean="0"/>
              <a:t>	S </a:t>
            </a:r>
            <a:r>
              <a:rPr lang="en-US" altLang="en-US" dirty="0"/>
              <a:t>= {s</a:t>
            </a:r>
            <a:r>
              <a:rPr lang="en-US" altLang="en-US" dirty="0" smtClean="0"/>
              <a:t>}</a:t>
            </a:r>
          </a:p>
          <a:p>
            <a:pPr defTabSz="457200" eaLnBrk="1" hangingPunct="1">
              <a:spcBef>
                <a:spcPct val="50000"/>
              </a:spcBef>
            </a:pPr>
            <a:r>
              <a:rPr lang="en-US" altLang="en-US" dirty="0" smtClean="0"/>
              <a:t>	while S is not empty</a:t>
            </a:r>
          </a:p>
          <a:p>
            <a:pPr defTabSz="457200" eaLnBrk="1" hangingPunct="1">
              <a:spcBef>
                <a:spcPct val="50000"/>
              </a:spcBef>
            </a:pPr>
            <a:r>
              <a:rPr lang="en-US" altLang="en-US" dirty="0" smtClean="0"/>
              <a:t>		u = </a:t>
            </a:r>
            <a:r>
              <a:rPr lang="en-US" altLang="en-US" dirty="0" err="1" smtClean="0"/>
              <a:t>Dequeue</a:t>
            </a:r>
            <a:r>
              <a:rPr lang="en-US" altLang="en-US" dirty="0" smtClean="0"/>
              <a:t>(S)</a:t>
            </a:r>
          </a:p>
          <a:p>
            <a:pPr defTabSz="457200" eaLnBrk="1" hangingPunct="1">
              <a:spcBef>
                <a:spcPct val="5000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	if u is unvisited</a:t>
            </a:r>
          </a:p>
          <a:p>
            <a:pPr defTabSz="457200" eaLnBrk="1" hangingPunct="1">
              <a:spcBef>
                <a:spcPct val="5000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		visit u</a:t>
            </a:r>
          </a:p>
          <a:p>
            <a:pPr defTabSz="457200" eaLnBrk="1" hangingPunct="1">
              <a:spcBef>
                <a:spcPct val="50000"/>
              </a:spcBef>
            </a:pPr>
            <a:r>
              <a:rPr lang="en-US" altLang="en-US" dirty="0" smtClean="0"/>
              <a:t>			</a:t>
            </a:r>
            <a:r>
              <a:rPr lang="en-US" altLang="en-US" dirty="0" err="1" smtClean="0"/>
              <a:t>foreach</a:t>
            </a:r>
            <a:r>
              <a:rPr lang="en-US" altLang="en-US" dirty="0" smtClean="0"/>
              <a:t> v in N(u)</a:t>
            </a:r>
          </a:p>
          <a:p>
            <a:pPr defTabSz="457200" eaLnBrk="1" hangingPunct="1">
              <a:spcBef>
                <a:spcPct val="5000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			</a:t>
            </a:r>
            <a:r>
              <a:rPr lang="en-US" altLang="en-US" dirty="0" err="1" smtClean="0"/>
              <a:t>Enqueue</a:t>
            </a:r>
            <a:r>
              <a:rPr lang="en-US" altLang="en-US" dirty="0" smtClean="0"/>
              <a:t>(S, v)</a:t>
            </a:r>
          </a:p>
          <a:p>
            <a:pPr defTabSz="457200" eaLnBrk="1" hangingPunct="1">
              <a:spcBef>
                <a:spcPct val="5000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				</a:t>
            </a:r>
            <a:r>
              <a:rPr lang="en-US" altLang="en-US" dirty="0"/>
              <a:t>	</a:t>
            </a:r>
          </a:p>
        </p:txBody>
      </p:sp>
      <p:sp>
        <p:nvSpPr>
          <p:cNvPr id="7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953000" y="1676400"/>
            <a:ext cx="3581400" cy="410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457200" eaLnBrk="1" hangingPunct="1">
              <a:spcBef>
                <a:spcPct val="50000"/>
              </a:spcBef>
            </a:pPr>
            <a:r>
              <a:rPr lang="en-US" altLang="en-US" dirty="0" smtClean="0"/>
              <a:t>Depth First Search</a:t>
            </a:r>
          </a:p>
          <a:p>
            <a:pPr defTabSz="457200" eaLnBrk="1" hangingPunct="1">
              <a:spcBef>
                <a:spcPct val="50000"/>
              </a:spcBef>
            </a:pPr>
            <a:r>
              <a:rPr lang="en-US" altLang="en-US" dirty="0" smtClean="0"/>
              <a:t>	S </a:t>
            </a:r>
            <a:r>
              <a:rPr lang="en-US" altLang="en-US" dirty="0"/>
              <a:t>= {s</a:t>
            </a:r>
            <a:r>
              <a:rPr lang="en-US" altLang="en-US" dirty="0" smtClean="0"/>
              <a:t>}</a:t>
            </a:r>
          </a:p>
          <a:p>
            <a:pPr defTabSz="457200" eaLnBrk="1" hangingPunct="1">
              <a:spcBef>
                <a:spcPct val="50000"/>
              </a:spcBef>
            </a:pPr>
            <a:r>
              <a:rPr lang="en-US" altLang="en-US" dirty="0" smtClean="0"/>
              <a:t>	while S is not empty</a:t>
            </a:r>
          </a:p>
          <a:p>
            <a:pPr defTabSz="457200" eaLnBrk="1" hangingPunct="1">
              <a:spcBef>
                <a:spcPct val="50000"/>
              </a:spcBef>
            </a:pPr>
            <a:r>
              <a:rPr lang="en-US" altLang="en-US" dirty="0" smtClean="0"/>
              <a:t>		u = Pop(S)</a:t>
            </a:r>
          </a:p>
          <a:p>
            <a:pPr defTabSz="457200" eaLnBrk="1" hangingPunct="1">
              <a:spcBef>
                <a:spcPct val="5000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	if u is unvisited</a:t>
            </a:r>
          </a:p>
          <a:p>
            <a:pPr defTabSz="457200" eaLnBrk="1" hangingPunct="1">
              <a:spcBef>
                <a:spcPct val="5000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		visit u</a:t>
            </a:r>
          </a:p>
          <a:p>
            <a:pPr defTabSz="457200" eaLnBrk="1" hangingPunct="1">
              <a:spcBef>
                <a:spcPct val="50000"/>
              </a:spcBef>
            </a:pPr>
            <a:r>
              <a:rPr lang="en-US" altLang="en-US" dirty="0" smtClean="0"/>
              <a:t>			</a:t>
            </a:r>
            <a:r>
              <a:rPr lang="en-US" altLang="en-US" dirty="0" err="1" smtClean="0"/>
              <a:t>foreach</a:t>
            </a:r>
            <a:r>
              <a:rPr lang="en-US" altLang="en-US" dirty="0" smtClean="0"/>
              <a:t> v in N(u)</a:t>
            </a:r>
          </a:p>
          <a:p>
            <a:pPr defTabSz="457200" eaLnBrk="1" hangingPunct="1">
              <a:spcBef>
                <a:spcPct val="5000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			Push(S, v)</a:t>
            </a:r>
          </a:p>
          <a:p>
            <a:pPr defTabSz="457200" eaLnBrk="1" hangingPunct="1">
              <a:spcBef>
                <a:spcPct val="5000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			 </a:t>
            </a:r>
            <a:endParaRPr lang="en-US" altLang="en-US" dirty="0"/>
          </a:p>
          <a:p>
            <a:pPr defTabSz="457200" eaLnBrk="1" hangingPunct="1">
              <a:spcBef>
                <a:spcPct val="50000"/>
              </a:spcBef>
            </a:pPr>
            <a:r>
              <a:rPr lang="en-US" altLang="en-US" dirty="0" smtClean="0"/>
              <a:t>	</a:t>
            </a:r>
            <a:r>
              <a:rPr lang="en-US" alt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3364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mtClean="0"/>
              <a:t>Breadth First Search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r>
              <a:rPr lang="en-US" altLang="en-US" smtClean="0"/>
              <a:t>All edges go between vertices on the same layer or adjacent layers</a:t>
            </a:r>
          </a:p>
        </p:txBody>
      </p:sp>
      <p:sp>
        <p:nvSpPr>
          <p:cNvPr id="6148" name="Oval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4290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2</a:t>
            </a:r>
          </a:p>
        </p:txBody>
      </p:sp>
      <p:sp>
        <p:nvSpPr>
          <p:cNvPr id="6149" name="Oval 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886200" y="6248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8</a:t>
            </a:r>
          </a:p>
        </p:txBody>
      </p:sp>
      <p:sp>
        <p:nvSpPr>
          <p:cNvPr id="6150" name="Oval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486400" y="4114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3</a:t>
            </a:r>
          </a:p>
        </p:txBody>
      </p:sp>
      <p:sp>
        <p:nvSpPr>
          <p:cNvPr id="6151" name="Oval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096000" y="5181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7</a:t>
            </a:r>
          </a:p>
        </p:txBody>
      </p:sp>
      <p:sp>
        <p:nvSpPr>
          <p:cNvPr id="6152" name="Oval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029200" y="5181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6</a:t>
            </a:r>
          </a:p>
        </p:txBody>
      </p:sp>
      <p:sp>
        <p:nvSpPr>
          <p:cNvPr id="6153" name="Oval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962400" y="5181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5</a:t>
            </a:r>
          </a:p>
        </p:txBody>
      </p:sp>
      <p:sp>
        <p:nvSpPr>
          <p:cNvPr id="6154" name="Oval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743200" y="5181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4</a:t>
            </a:r>
          </a:p>
        </p:txBody>
      </p:sp>
      <p:sp>
        <p:nvSpPr>
          <p:cNvPr id="6155" name="Line 12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V="1">
            <a:off x="3810000" y="34290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Line 13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4800600" y="3429000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7" name="Line 14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H="1">
            <a:off x="3048000" y="44958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8" name="Line 15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3810000" y="44958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9" name="Line 16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>
            <a:off x="5257800" y="45720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0" name="Line 17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5867400" y="44958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1" name="Line 18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H="1">
            <a:off x="4114800" y="5638800"/>
            <a:ext cx="76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2" name="Line 19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3886200" y="4267200"/>
            <a:ext cx="1600200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3" name="Line 20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3200400" y="5410200"/>
            <a:ext cx="762000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" name="Line 21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 flipV="1">
            <a:off x="4419600" y="4419600"/>
            <a:ext cx="1066800" cy="838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5" name="Line 22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5486400" y="5410200"/>
            <a:ext cx="609600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6" name="Oval 4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4495800" y="3200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8694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en-US" smtClean="0"/>
              <a:t>Depth First Search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5029200" cy="3733800"/>
          </a:xfrm>
        </p:spPr>
        <p:txBody>
          <a:bodyPr/>
          <a:lstStyle/>
          <a:p>
            <a:r>
              <a:rPr lang="en-US" altLang="en-US" smtClean="0"/>
              <a:t>Each edge goes between vertices on the same branch</a:t>
            </a:r>
          </a:p>
          <a:p>
            <a:r>
              <a:rPr lang="en-US" altLang="en-US" smtClean="0"/>
              <a:t>No cross edges</a:t>
            </a:r>
          </a:p>
        </p:txBody>
      </p:sp>
      <p:sp>
        <p:nvSpPr>
          <p:cNvPr id="7172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781800" y="12954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1</a:t>
            </a:r>
          </a:p>
        </p:txBody>
      </p:sp>
      <p:sp>
        <p:nvSpPr>
          <p:cNvPr id="7173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715000" y="21336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2</a:t>
            </a:r>
          </a:p>
        </p:txBody>
      </p:sp>
      <p:sp>
        <p:nvSpPr>
          <p:cNvPr id="7174" name="Oval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172200" y="43434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5</a:t>
            </a:r>
          </a:p>
        </p:txBody>
      </p:sp>
      <p:sp>
        <p:nvSpPr>
          <p:cNvPr id="7175" name="Oval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772400" y="22098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6</a:t>
            </a:r>
          </a:p>
        </p:txBody>
      </p:sp>
      <p:sp>
        <p:nvSpPr>
          <p:cNvPr id="7176" name="Oval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382000" y="32766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12</a:t>
            </a:r>
          </a:p>
        </p:txBody>
      </p:sp>
      <p:sp>
        <p:nvSpPr>
          <p:cNvPr id="7177" name="Oval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315200" y="32766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7</a:t>
            </a:r>
          </a:p>
        </p:txBody>
      </p:sp>
      <p:sp>
        <p:nvSpPr>
          <p:cNvPr id="7178" name="Oval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248400" y="32766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4</a:t>
            </a:r>
          </a:p>
        </p:txBody>
      </p:sp>
      <p:sp>
        <p:nvSpPr>
          <p:cNvPr id="7179" name="Oval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029200" y="32766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3</a:t>
            </a:r>
          </a:p>
        </p:txBody>
      </p:sp>
      <p:sp>
        <p:nvSpPr>
          <p:cNvPr id="7180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V="1">
            <a:off x="6096000" y="1676400"/>
            <a:ext cx="685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1" name="Line 13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7239000" y="1676400"/>
            <a:ext cx="609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 flipH="1">
            <a:off x="5334000" y="2590800"/>
            <a:ext cx="4572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Line 1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6096000" y="2590800"/>
            <a:ext cx="304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4" name="Line 16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>
            <a:off x="7543800" y="2667000"/>
            <a:ext cx="3810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Line 17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8153400" y="2590800"/>
            <a:ext cx="3810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6" name="Line 18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H="1">
            <a:off x="6400800" y="3733800"/>
            <a:ext cx="762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7" name="Oval 23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7010400" y="44196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8</a:t>
            </a:r>
          </a:p>
        </p:txBody>
      </p:sp>
      <p:sp>
        <p:nvSpPr>
          <p:cNvPr id="7188" name="Oval 24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8077200" y="44196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9</a:t>
            </a:r>
          </a:p>
        </p:txBody>
      </p:sp>
      <p:sp>
        <p:nvSpPr>
          <p:cNvPr id="7189" name="Oval 25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7620000" y="57150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10</a:t>
            </a:r>
          </a:p>
        </p:txBody>
      </p:sp>
      <p:sp>
        <p:nvSpPr>
          <p:cNvPr id="7190" name="Oval 26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8458200" y="5715000"/>
            <a:ext cx="457200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11</a:t>
            </a:r>
          </a:p>
        </p:txBody>
      </p:sp>
      <p:sp>
        <p:nvSpPr>
          <p:cNvPr id="7191" name="Line 27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H="1">
            <a:off x="7239000" y="3733800"/>
            <a:ext cx="2286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2" name="Line 28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7696200" y="3657600"/>
            <a:ext cx="5334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3" name="Line 29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8382000" y="4876800"/>
            <a:ext cx="3048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4" name="Line 30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 flipH="1">
            <a:off x="7924800" y="4876800"/>
            <a:ext cx="3048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5" name="Freeform 32"/>
          <p:cNvSpPr>
            <a:spLocks/>
          </p:cNvSpPr>
          <p:nvPr>
            <p:custDataLst>
              <p:tags r:id="rId26"/>
            </p:custDataLst>
          </p:nvPr>
        </p:nvSpPr>
        <p:spPr bwMode="auto">
          <a:xfrm>
            <a:off x="4826000" y="1447800"/>
            <a:ext cx="1955800" cy="1828800"/>
          </a:xfrm>
          <a:custGeom>
            <a:avLst/>
            <a:gdLst>
              <a:gd name="T0" fmla="*/ 176 w 1232"/>
              <a:gd name="T1" fmla="*/ 1152 h 1152"/>
              <a:gd name="T2" fmla="*/ 176 w 1232"/>
              <a:gd name="T3" fmla="*/ 240 h 1152"/>
              <a:gd name="T4" fmla="*/ 1232 w 1232"/>
              <a:gd name="T5" fmla="*/ 0 h 1152"/>
              <a:gd name="T6" fmla="*/ 0 60000 65536"/>
              <a:gd name="T7" fmla="*/ 0 60000 65536"/>
              <a:gd name="T8" fmla="*/ 0 60000 65536"/>
              <a:gd name="T9" fmla="*/ 0 w 1232"/>
              <a:gd name="T10" fmla="*/ 0 h 1152"/>
              <a:gd name="T11" fmla="*/ 1232 w 1232"/>
              <a:gd name="T12" fmla="*/ 1152 h 1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32" h="1152">
                <a:moveTo>
                  <a:pt x="176" y="1152"/>
                </a:moveTo>
                <a:cubicBezTo>
                  <a:pt x="88" y="792"/>
                  <a:pt x="0" y="432"/>
                  <a:pt x="176" y="240"/>
                </a:cubicBezTo>
                <a:cubicBezTo>
                  <a:pt x="352" y="48"/>
                  <a:pt x="1056" y="40"/>
                  <a:pt x="1232" y="0"/>
                </a:cubicBez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6" name="Freeform 33"/>
          <p:cNvSpPr>
            <a:spLocks/>
          </p:cNvSpPr>
          <p:nvPr>
            <p:custDataLst>
              <p:tags r:id="rId27"/>
            </p:custDataLst>
          </p:nvPr>
        </p:nvSpPr>
        <p:spPr bwMode="auto">
          <a:xfrm>
            <a:off x="6629400" y="1752600"/>
            <a:ext cx="381000" cy="1524000"/>
          </a:xfrm>
          <a:custGeom>
            <a:avLst/>
            <a:gdLst>
              <a:gd name="T0" fmla="*/ 0 w 240"/>
              <a:gd name="T1" fmla="*/ 960 h 960"/>
              <a:gd name="T2" fmla="*/ 240 w 240"/>
              <a:gd name="T3" fmla="*/ 0 h 960"/>
              <a:gd name="T4" fmla="*/ 0 60000 65536"/>
              <a:gd name="T5" fmla="*/ 0 60000 65536"/>
              <a:gd name="T6" fmla="*/ 0 w 240"/>
              <a:gd name="T7" fmla="*/ 0 h 960"/>
              <a:gd name="T8" fmla="*/ 240 w 240"/>
              <a:gd name="T9" fmla="*/ 960 h 9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0" h="960">
                <a:moveTo>
                  <a:pt x="0" y="960"/>
                </a:moveTo>
                <a:cubicBezTo>
                  <a:pt x="100" y="560"/>
                  <a:pt x="200" y="160"/>
                  <a:pt x="240" y="0"/>
                </a:cubicBez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7" name="Freeform 34"/>
          <p:cNvSpPr>
            <a:spLocks/>
          </p:cNvSpPr>
          <p:nvPr>
            <p:custDataLst>
              <p:tags r:id="rId28"/>
            </p:custDataLst>
          </p:nvPr>
        </p:nvSpPr>
        <p:spPr bwMode="auto">
          <a:xfrm>
            <a:off x="6896100" y="2514600"/>
            <a:ext cx="876300" cy="1905000"/>
          </a:xfrm>
          <a:custGeom>
            <a:avLst/>
            <a:gdLst>
              <a:gd name="T0" fmla="*/ 120 w 552"/>
              <a:gd name="T1" fmla="*/ 1200 h 1200"/>
              <a:gd name="T2" fmla="*/ 72 w 552"/>
              <a:gd name="T3" fmla="*/ 336 h 1200"/>
              <a:gd name="T4" fmla="*/ 552 w 552"/>
              <a:gd name="T5" fmla="*/ 0 h 1200"/>
              <a:gd name="T6" fmla="*/ 0 60000 65536"/>
              <a:gd name="T7" fmla="*/ 0 60000 65536"/>
              <a:gd name="T8" fmla="*/ 0 60000 65536"/>
              <a:gd name="T9" fmla="*/ 0 w 552"/>
              <a:gd name="T10" fmla="*/ 0 h 1200"/>
              <a:gd name="T11" fmla="*/ 552 w 552"/>
              <a:gd name="T12" fmla="*/ 1200 h 1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2" h="1200">
                <a:moveTo>
                  <a:pt x="120" y="1200"/>
                </a:moveTo>
                <a:cubicBezTo>
                  <a:pt x="60" y="868"/>
                  <a:pt x="0" y="536"/>
                  <a:pt x="72" y="336"/>
                </a:cubicBezTo>
                <a:cubicBezTo>
                  <a:pt x="144" y="136"/>
                  <a:pt x="348" y="68"/>
                  <a:pt x="552" y="0"/>
                </a:cubicBez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8" name="Freeform 35"/>
          <p:cNvSpPr>
            <a:spLocks/>
          </p:cNvSpPr>
          <p:nvPr>
            <p:custDataLst>
              <p:tags r:id="rId29"/>
            </p:custDataLst>
          </p:nvPr>
        </p:nvSpPr>
        <p:spPr bwMode="auto">
          <a:xfrm>
            <a:off x="7543800" y="3733800"/>
            <a:ext cx="228600" cy="1981200"/>
          </a:xfrm>
          <a:custGeom>
            <a:avLst/>
            <a:gdLst>
              <a:gd name="T0" fmla="*/ 144 w 144"/>
              <a:gd name="T1" fmla="*/ 1248 h 1248"/>
              <a:gd name="T2" fmla="*/ 0 w 144"/>
              <a:gd name="T3" fmla="*/ 0 h 1248"/>
              <a:gd name="T4" fmla="*/ 0 60000 65536"/>
              <a:gd name="T5" fmla="*/ 0 60000 65536"/>
              <a:gd name="T6" fmla="*/ 0 w 144"/>
              <a:gd name="T7" fmla="*/ 0 h 1248"/>
              <a:gd name="T8" fmla="*/ 144 w 144"/>
              <a:gd name="T9" fmla="*/ 1248 h 12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4" h="1248">
                <a:moveTo>
                  <a:pt x="144" y="1248"/>
                </a:moveTo>
                <a:cubicBezTo>
                  <a:pt x="84" y="728"/>
                  <a:pt x="24" y="208"/>
                  <a:pt x="0" y="0"/>
                </a:cubicBez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9" name="Freeform 36"/>
          <p:cNvSpPr>
            <a:spLocks/>
          </p:cNvSpPr>
          <p:nvPr>
            <p:custDataLst>
              <p:tags r:id="rId30"/>
            </p:custDataLst>
          </p:nvPr>
        </p:nvSpPr>
        <p:spPr bwMode="auto">
          <a:xfrm>
            <a:off x="8229600" y="2514600"/>
            <a:ext cx="927100" cy="3200400"/>
          </a:xfrm>
          <a:custGeom>
            <a:avLst/>
            <a:gdLst>
              <a:gd name="T0" fmla="*/ 336 w 584"/>
              <a:gd name="T1" fmla="*/ 2016 h 2016"/>
              <a:gd name="T2" fmla="*/ 528 w 584"/>
              <a:gd name="T3" fmla="*/ 816 h 2016"/>
              <a:gd name="T4" fmla="*/ 0 w 584"/>
              <a:gd name="T5" fmla="*/ 0 h 2016"/>
              <a:gd name="T6" fmla="*/ 0 60000 65536"/>
              <a:gd name="T7" fmla="*/ 0 60000 65536"/>
              <a:gd name="T8" fmla="*/ 0 60000 65536"/>
              <a:gd name="T9" fmla="*/ 0 w 584"/>
              <a:gd name="T10" fmla="*/ 0 h 2016"/>
              <a:gd name="T11" fmla="*/ 584 w 584"/>
              <a:gd name="T12" fmla="*/ 2016 h 20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4" h="2016">
                <a:moveTo>
                  <a:pt x="336" y="2016"/>
                </a:moveTo>
                <a:cubicBezTo>
                  <a:pt x="460" y="1584"/>
                  <a:pt x="584" y="1152"/>
                  <a:pt x="528" y="816"/>
                </a:cubicBezTo>
                <a:cubicBezTo>
                  <a:pt x="472" y="480"/>
                  <a:pt x="236" y="240"/>
                  <a:pt x="0" y="0"/>
                </a:cubicBez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0" name="Freeform 37"/>
          <p:cNvSpPr>
            <a:spLocks/>
          </p:cNvSpPr>
          <p:nvPr>
            <p:custDataLst>
              <p:tags r:id="rId31"/>
            </p:custDataLst>
          </p:nvPr>
        </p:nvSpPr>
        <p:spPr bwMode="auto">
          <a:xfrm>
            <a:off x="7239000" y="1524000"/>
            <a:ext cx="1752600" cy="4191000"/>
          </a:xfrm>
          <a:custGeom>
            <a:avLst/>
            <a:gdLst>
              <a:gd name="T0" fmla="*/ 1008 w 1168"/>
              <a:gd name="T1" fmla="*/ 2640 h 2640"/>
              <a:gd name="T2" fmla="*/ 1104 w 1168"/>
              <a:gd name="T3" fmla="*/ 1056 h 2640"/>
              <a:gd name="T4" fmla="*/ 624 w 1168"/>
              <a:gd name="T5" fmla="*/ 192 h 2640"/>
              <a:gd name="T6" fmla="*/ 0 w 1168"/>
              <a:gd name="T7" fmla="*/ 0 h 2640"/>
              <a:gd name="T8" fmla="*/ 0 60000 65536"/>
              <a:gd name="T9" fmla="*/ 0 60000 65536"/>
              <a:gd name="T10" fmla="*/ 0 60000 65536"/>
              <a:gd name="T11" fmla="*/ 0 60000 65536"/>
              <a:gd name="T12" fmla="*/ 0 w 1168"/>
              <a:gd name="T13" fmla="*/ 0 h 2640"/>
              <a:gd name="T14" fmla="*/ 1168 w 1168"/>
              <a:gd name="T15" fmla="*/ 2640 h 26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68" h="2640">
                <a:moveTo>
                  <a:pt x="1008" y="2640"/>
                </a:moveTo>
                <a:cubicBezTo>
                  <a:pt x="1088" y="2052"/>
                  <a:pt x="1168" y="1464"/>
                  <a:pt x="1104" y="1056"/>
                </a:cubicBezTo>
                <a:cubicBezTo>
                  <a:pt x="1040" y="648"/>
                  <a:pt x="808" y="368"/>
                  <a:pt x="624" y="192"/>
                </a:cubicBezTo>
                <a:cubicBezTo>
                  <a:pt x="440" y="16"/>
                  <a:pt x="220" y="8"/>
                  <a:pt x="0" y="0"/>
                </a:cubicBez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00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Worst Case Runtime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 P:  Given instance I compute a solution S</a:t>
            </a:r>
          </a:p>
          <a:p>
            <a:r>
              <a:rPr lang="en-US" dirty="0" smtClean="0"/>
              <a:t>A is an algorithm to solve P</a:t>
            </a:r>
          </a:p>
          <a:p>
            <a:r>
              <a:rPr lang="en-US" dirty="0" smtClean="0"/>
              <a:t>T(I) is the number of steps executed by A on instance I</a:t>
            </a:r>
          </a:p>
          <a:p>
            <a:r>
              <a:rPr lang="en-US" dirty="0" smtClean="0"/>
              <a:t>T(n) is the maximum of T(I) for all instances of size 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812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Ignore constant factors</a:t>
            </a:r>
            <a:endParaRPr lang="en-US" alt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Constant factors are arbitrary</a:t>
            </a:r>
          </a:p>
          <a:p>
            <a:pPr lvl="1" eaLnBrk="1" hangingPunct="1"/>
            <a:r>
              <a:rPr lang="en-US" altLang="en-US" dirty="0"/>
              <a:t>Depend on the implementation</a:t>
            </a:r>
          </a:p>
          <a:p>
            <a:pPr lvl="1" eaLnBrk="1" hangingPunct="1"/>
            <a:r>
              <a:rPr lang="en-US" altLang="en-US" dirty="0"/>
              <a:t>Depend on the details of the model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Determining the constant factors is tedious and provides little </a:t>
            </a:r>
            <a:r>
              <a:rPr lang="en-US" altLang="en-US" dirty="0" smtClean="0"/>
              <a:t>insight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Express run time as </a:t>
            </a:r>
            <a:r>
              <a:rPr lang="en-US" altLang="en-US" dirty="0" smtClean="0"/>
              <a:t>T(n) = O(f(n</a:t>
            </a:r>
            <a:r>
              <a:rPr lang="en-US" altLang="en-US" dirty="0"/>
              <a:t>))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Formalizing growth rates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T(n) is O(f(n))               [T : Z</a:t>
            </a:r>
            <a:r>
              <a:rPr lang="en-US" altLang="en-US" baseline="30000"/>
              <a:t>+</a:t>
            </a:r>
            <a:r>
              <a:rPr lang="en-US" altLang="en-US"/>
              <a:t>  </a:t>
            </a:r>
            <a:r>
              <a:rPr lang="en-US" altLang="en-US">
                <a:sym typeface="Wingdings" pitchFamily="2" charset="2"/>
              </a:rPr>
              <a:t> R</a:t>
            </a:r>
            <a:r>
              <a:rPr lang="en-US" altLang="en-US" baseline="30000">
                <a:sym typeface="Wingdings" pitchFamily="2" charset="2"/>
              </a:rPr>
              <a:t>+</a:t>
            </a:r>
            <a:r>
              <a:rPr lang="en-US" altLang="en-US">
                <a:sym typeface="Wingdings" pitchFamily="2" charset="2"/>
              </a:rPr>
              <a:t>]</a:t>
            </a:r>
          </a:p>
          <a:p>
            <a:pPr lvl="1" eaLnBrk="1" hangingPunct="1"/>
            <a:r>
              <a:rPr lang="en-US" altLang="en-US">
                <a:sym typeface="Wingdings" pitchFamily="2" charset="2"/>
              </a:rPr>
              <a:t>If n is sufficiently large, T(n) is bounded by a constant multiple of f(n)</a:t>
            </a:r>
          </a:p>
          <a:p>
            <a:pPr lvl="1" eaLnBrk="1" hangingPunct="1"/>
            <a:r>
              <a:rPr lang="en-US" altLang="en-US">
                <a:sym typeface="Wingdings" pitchFamily="2" charset="2"/>
              </a:rPr>
              <a:t>Exist c, n</a:t>
            </a:r>
            <a:r>
              <a:rPr lang="en-US" altLang="en-US" baseline="-25000">
                <a:sym typeface="Wingdings" pitchFamily="2" charset="2"/>
              </a:rPr>
              <a:t>0</a:t>
            </a:r>
            <a:r>
              <a:rPr lang="en-US" altLang="en-US">
                <a:sym typeface="Wingdings" pitchFamily="2" charset="2"/>
              </a:rPr>
              <a:t>, such that for n &gt; n</a:t>
            </a:r>
            <a:r>
              <a:rPr lang="en-US" altLang="en-US" baseline="-25000">
                <a:sym typeface="Wingdings" pitchFamily="2" charset="2"/>
              </a:rPr>
              <a:t>0</a:t>
            </a:r>
            <a:r>
              <a:rPr lang="en-US" altLang="en-US">
                <a:sym typeface="Wingdings" pitchFamily="2" charset="2"/>
              </a:rPr>
              <a:t>, T(n) &lt; c f(n)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T(n) is O(f(n)) will be written as:              T(n) = O(f(n))</a:t>
            </a:r>
          </a:p>
          <a:p>
            <a:pPr lvl="1" eaLnBrk="1" hangingPunct="1"/>
            <a:r>
              <a:rPr lang="en-US" altLang="en-US"/>
              <a:t>Be careful with this notation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Prove 3n</a:t>
            </a:r>
            <a:r>
              <a:rPr lang="en-US" altLang="en-US" baseline="30000"/>
              <a:t>2</a:t>
            </a:r>
            <a:r>
              <a:rPr lang="en-US" altLang="en-US"/>
              <a:t> + 5n + 20 is O(n</a:t>
            </a:r>
            <a:r>
              <a:rPr lang="en-US" altLang="en-US" baseline="30000"/>
              <a:t>2</a:t>
            </a:r>
            <a:r>
              <a:rPr lang="en-US" altLang="en-US"/>
              <a:t>)</a:t>
            </a:r>
          </a:p>
        </p:txBody>
      </p:sp>
      <p:sp>
        <p:nvSpPr>
          <p:cNvPr id="14339" name="Text Box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28600" y="1905000"/>
            <a:ext cx="22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40" name="Text Box 5" hidden="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4953000"/>
            <a:ext cx="4114800" cy="415925"/>
          </a:xfrm>
          <a:prstGeom prst="rect">
            <a:avLst/>
          </a:prstGeom>
          <a:solidFill>
            <a:srgbClr val="FFFF66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Choose c = 6, n</a:t>
            </a:r>
            <a:r>
              <a:rPr lang="en-US" altLang="en-US" sz="2000" baseline="-25000"/>
              <a:t>0</a:t>
            </a:r>
            <a:r>
              <a:rPr lang="en-US" altLang="en-US" sz="2000"/>
              <a:t> = 5</a:t>
            </a:r>
          </a:p>
        </p:txBody>
      </p:sp>
      <p:sp>
        <p:nvSpPr>
          <p:cNvPr id="14341" name="Text Box 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57200" y="5562600"/>
            <a:ext cx="8382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T(n) is O(f(n)) if </a:t>
            </a:r>
            <a:r>
              <a:rPr lang="en-US" altLang="en-US" sz="2400">
                <a:sym typeface="Wingdings" pitchFamily="2" charset="2"/>
              </a:rPr>
              <a:t>there exist c, n</a:t>
            </a:r>
            <a:r>
              <a:rPr lang="en-US" altLang="en-US" sz="2400" baseline="-25000">
                <a:sym typeface="Wingdings" pitchFamily="2" charset="2"/>
              </a:rPr>
              <a:t>0</a:t>
            </a:r>
            <a:r>
              <a:rPr lang="en-US" altLang="en-US" sz="2400">
                <a:sym typeface="Wingdings" pitchFamily="2" charset="2"/>
              </a:rPr>
              <a:t>, such that for n &gt; n</a:t>
            </a:r>
            <a:r>
              <a:rPr lang="en-US" altLang="en-US" sz="2400" baseline="-25000">
                <a:sym typeface="Wingdings" pitchFamily="2" charset="2"/>
              </a:rPr>
              <a:t>0</a:t>
            </a:r>
            <a:r>
              <a:rPr lang="en-US" altLang="en-US" sz="2400">
                <a:sym typeface="Wingdings" pitchFamily="2" charset="2"/>
              </a:rPr>
              <a:t>,         T(n) &lt; c f(n)</a:t>
            </a:r>
          </a:p>
        </p:txBody>
      </p:sp>
      <p:sp>
        <p:nvSpPr>
          <p:cNvPr id="14342" name="Text Box 9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22325" y="1712913"/>
            <a:ext cx="2454275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/>
              <a:t>Let c = </a:t>
            </a:r>
          </a:p>
          <a:p>
            <a:pPr eaLnBrk="1" hangingPunct="1"/>
            <a:endParaRPr lang="en-US" altLang="en-US" sz="3200"/>
          </a:p>
          <a:p>
            <a:pPr eaLnBrk="1" hangingPunct="1"/>
            <a:r>
              <a:rPr lang="en-US" altLang="en-US" sz="3200"/>
              <a:t>Let n</a:t>
            </a:r>
            <a:r>
              <a:rPr lang="en-US" altLang="en-US" sz="3200" baseline="-25000"/>
              <a:t>0</a:t>
            </a:r>
            <a:r>
              <a:rPr lang="en-US" altLang="en-US" sz="3200"/>
              <a:t> =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04800" y="304800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Order the following functions in increasing order by their growth rate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altLang="en-US"/>
              <a:t>n log</a:t>
            </a:r>
            <a:r>
              <a:rPr lang="en-US" altLang="en-US" baseline="30000"/>
              <a:t>4</a:t>
            </a:r>
            <a:r>
              <a:rPr lang="en-US" altLang="en-US"/>
              <a:t>n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altLang="en-US"/>
              <a:t>2n</a:t>
            </a:r>
            <a:r>
              <a:rPr lang="en-US" altLang="en-US" baseline="30000"/>
              <a:t>2</a:t>
            </a:r>
            <a:r>
              <a:rPr lang="en-US" altLang="en-US"/>
              <a:t> + 10n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altLang="en-US"/>
              <a:t>2</a:t>
            </a:r>
            <a:r>
              <a:rPr lang="en-US" altLang="en-US" baseline="30000"/>
              <a:t>n/100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altLang="en-US"/>
              <a:t>1000n + log</a:t>
            </a:r>
            <a:r>
              <a:rPr lang="en-US" altLang="en-US" baseline="30000"/>
              <a:t>8</a:t>
            </a:r>
            <a:r>
              <a:rPr lang="en-US" altLang="en-US"/>
              <a:t> n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altLang="en-US"/>
              <a:t>n</a:t>
            </a:r>
            <a:r>
              <a:rPr lang="en-US" altLang="en-US" baseline="30000"/>
              <a:t>100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altLang="en-US"/>
              <a:t>3</a:t>
            </a:r>
            <a:r>
              <a:rPr lang="en-US" altLang="en-US" baseline="30000"/>
              <a:t>n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altLang="en-US"/>
              <a:t>1000 log</a:t>
            </a:r>
            <a:r>
              <a:rPr lang="en-US" altLang="en-US" baseline="30000"/>
              <a:t>10</a:t>
            </a:r>
            <a:r>
              <a:rPr lang="en-US" altLang="en-US"/>
              <a:t>n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altLang="en-US"/>
              <a:t>n</a:t>
            </a:r>
            <a:r>
              <a:rPr lang="en-US" altLang="en-US" baseline="30000"/>
              <a:t>1/2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Lower bounds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T(n) is </a:t>
            </a:r>
            <a:r>
              <a:rPr lang="en-US" altLang="en-US">
                <a:latin typeface="Symbol" pitchFamily="18" charset="2"/>
              </a:rPr>
              <a:t>W</a:t>
            </a:r>
            <a:r>
              <a:rPr lang="en-US" altLang="en-US"/>
              <a:t>(f(n))</a:t>
            </a:r>
          </a:p>
          <a:p>
            <a:pPr lvl="1" eaLnBrk="1" hangingPunct="1"/>
            <a:r>
              <a:rPr lang="en-US" altLang="en-US"/>
              <a:t>T(n) is at least a constant multiple of f(n)</a:t>
            </a:r>
          </a:p>
          <a:p>
            <a:pPr lvl="1" eaLnBrk="1" hangingPunct="1"/>
            <a:r>
              <a:rPr lang="en-US" altLang="en-US"/>
              <a:t>There exists an n</a:t>
            </a:r>
            <a:r>
              <a:rPr lang="en-US" altLang="en-US" baseline="-25000"/>
              <a:t>0</a:t>
            </a:r>
            <a:r>
              <a:rPr lang="en-US" altLang="en-US"/>
              <a:t>, and </a:t>
            </a:r>
            <a:r>
              <a:rPr lang="en-US" altLang="en-US">
                <a:latin typeface="Symbol" pitchFamily="18" charset="2"/>
              </a:rPr>
              <a:t>e</a:t>
            </a:r>
            <a:r>
              <a:rPr lang="en-US" altLang="en-US"/>
              <a:t> &gt; 0 such that       T(n) &gt; </a:t>
            </a:r>
            <a:r>
              <a:rPr lang="en-US" altLang="en-US">
                <a:latin typeface="Symbol" pitchFamily="18" charset="2"/>
              </a:rPr>
              <a:t>e</a:t>
            </a:r>
            <a:r>
              <a:rPr lang="en-US" altLang="en-US"/>
              <a:t>f(n) for all n &gt; n</a:t>
            </a:r>
            <a:r>
              <a:rPr lang="en-US" altLang="en-US" baseline="-25000"/>
              <a:t>0</a:t>
            </a:r>
          </a:p>
          <a:p>
            <a:pPr eaLnBrk="1" hangingPunct="1"/>
            <a:r>
              <a:rPr lang="en-US" altLang="en-US"/>
              <a:t>Warning: definitions of </a:t>
            </a:r>
            <a:r>
              <a:rPr lang="en-US" altLang="en-US">
                <a:latin typeface="Symbol" pitchFamily="18" charset="2"/>
              </a:rPr>
              <a:t>W</a:t>
            </a:r>
            <a:r>
              <a:rPr lang="en-US" altLang="en-US"/>
              <a:t> vary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T(n) is </a:t>
            </a:r>
            <a:r>
              <a:rPr lang="en-US" altLang="en-US">
                <a:latin typeface="Symbol" pitchFamily="18" charset="2"/>
              </a:rPr>
              <a:t>Q</a:t>
            </a:r>
            <a:r>
              <a:rPr lang="en-US" altLang="en-US"/>
              <a:t>(f(n)) if T(n) is O(f(n)) and         T(n) is </a:t>
            </a:r>
            <a:r>
              <a:rPr lang="en-US" altLang="en-US">
                <a:latin typeface="Symbol" pitchFamily="18" charset="2"/>
              </a:rPr>
              <a:t>W</a:t>
            </a:r>
            <a:r>
              <a:rPr lang="en-US" altLang="en-US"/>
              <a:t>(f(n))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Useful Theorems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If lim (f(n) / g(n)) = c for c &gt; 0 then           f(n) = </a:t>
            </a:r>
            <a:r>
              <a:rPr lang="en-US" altLang="en-US">
                <a:latin typeface="Symbol" pitchFamily="18" charset="2"/>
              </a:rPr>
              <a:t>Q</a:t>
            </a:r>
            <a:r>
              <a:rPr lang="en-US" altLang="en-US"/>
              <a:t>(g(n))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If f(n) is O(g(n)) and g(n) is O(h(n)) then     f(n) is O(h(n))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If f(n) is O(h(n)) and g(n) is O(h(n)) then f(n) + g(n) is O(h(n))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3017</TotalTime>
  <Words>931</Words>
  <Application>Microsoft Office PowerPoint</Application>
  <PresentationFormat>On-screen Show (4:3)</PresentationFormat>
  <Paragraphs>241</Paragraphs>
  <Slides>27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Symbol</vt:lpstr>
      <vt:lpstr>Wingdings</vt:lpstr>
      <vt:lpstr>1_Default Design</vt:lpstr>
      <vt:lpstr>CSE 417 Algorithms</vt:lpstr>
      <vt:lpstr>Announcements</vt:lpstr>
      <vt:lpstr>Worst Case Runtime Function</vt:lpstr>
      <vt:lpstr>Ignore constant factors</vt:lpstr>
      <vt:lpstr>Formalizing growth rates</vt:lpstr>
      <vt:lpstr>Prove 3n2 + 5n + 20 is O(n2)</vt:lpstr>
      <vt:lpstr>Order the following functions in increasing order by their growth rate</vt:lpstr>
      <vt:lpstr>Lower bounds</vt:lpstr>
      <vt:lpstr>Useful Theorems</vt:lpstr>
      <vt:lpstr>Ordering growth rates</vt:lpstr>
      <vt:lpstr>Graph Theory</vt:lpstr>
      <vt:lpstr>Definitions</vt:lpstr>
      <vt:lpstr>Graph Representation</vt:lpstr>
      <vt:lpstr>Graph search</vt:lpstr>
      <vt:lpstr>Breadth first search</vt:lpstr>
      <vt:lpstr>Key observation</vt:lpstr>
      <vt:lpstr>Bipartite Graphs</vt:lpstr>
      <vt:lpstr>Can this graph be two colored?</vt:lpstr>
      <vt:lpstr>Algorithm</vt:lpstr>
      <vt:lpstr>Theorem: A graph is bipartite if and only if it has no odd cycles</vt:lpstr>
      <vt:lpstr>Lemma 1</vt:lpstr>
      <vt:lpstr>Lemma 2</vt:lpstr>
      <vt:lpstr>Lemma 3</vt:lpstr>
      <vt:lpstr>Graph Search</vt:lpstr>
      <vt:lpstr>Graph search</vt:lpstr>
      <vt:lpstr>Breadth First Search</vt:lpstr>
      <vt:lpstr>Depth First 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</dc:creator>
  <cp:lastModifiedBy>Richard Anderson</cp:lastModifiedBy>
  <cp:revision>38</cp:revision>
  <dcterms:created xsi:type="dcterms:W3CDTF">1601-01-01T00:00:00Z</dcterms:created>
  <dcterms:modified xsi:type="dcterms:W3CDTF">2020-01-15T03:00:56Z</dcterms:modified>
</cp:coreProperties>
</file>