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80" d="100"/>
          <a:sy n="80" d="100"/>
        </p:scale>
        <p:origin x="43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AC07F-4D25-432E-BC4F-AE3D3472DA8F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280E3-4622-46C8-9323-3831F6083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17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F22E-F8D0-4D67-B233-F7FF91133118}" type="datetime1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Hongjun Wu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622C-FA42-45D1-9877-331D21E67A0A}" type="datetime1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Hongjun Wu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8574-61EE-4F15-ADA1-CA84B606DB73}" type="datetime1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Hongjun Wu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6116-62C9-4C55-8080-D7CC0B9557D5}" type="datetime1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Hongjun Wu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C9AE-EF4F-4712-AA9B-9C78826412F5}" type="datetime1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Hongjun Wu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92E6-1DBF-4F78-83BD-6036095E29F5}" type="datetime1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Hongjun Wu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F27A-D942-4B0F-9959-DA159601008D}" type="datetime1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Hongjun Wu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75BB-6D63-4FB7-B14B-670218C38FF7}" type="datetime1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Hongjun Wu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B94A-EE39-49DA-B5FF-DAAEBF95F6F6}" type="datetime1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Hongjun Wu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8568-94AC-49C0-8BAA-34676B4FED36}" type="datetime1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Hongjun Wu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18C4-8974-4BA9-83F7-52D39B608980}" type="datetime1">
              <a:rPr lang="en-US" smtClean="0"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Hongjun Wu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D1E8D-C41A-443C-B312-AE1698258369}" type="datetime1">
              <a:rPr lang="en-US" smtClean="0"/>
              <a:t>4/3/2019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Hongjun Wu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25CB3-7CE4-48E7-99F2-68345B93F1EC}" type="datetime1">
              <a:rPr lang="en-US" smtClean="0"/>
              <a:t>4/3/2019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Hongjun Wu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D5B42-7BA6-45F3-8516-71EEAE417C9A}" type="datetime1">
              <a:rPr lang="en-US" smtClean="0"/>
              <a:t>4/3/2019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Hongjun Wu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872A-2AA6-44A5-941D-30736AABB7A6}" type="datetime1">
              <a:rPr lang="en-US" smtClean="0"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Hongjun Wu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Hongjun Wu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2F145-3E6B-4CE8-A9B5-6F930BADC6FD}" type="datetime1">
              <a:rPr lang="en-US" smtClean="0"/>
              <a:t>4/3/2019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2D26F-53C3-4EC2-A734-3A5197AE458B}" type="datetime1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2019 Hongjun Wu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epo.anaconda.com/archive/Anaconda3-5.1.0-Windows-x86_64.ex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uoa-eresearch.github.io/eresearch-cookbook/recipe/2014/11/20/cond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90E81-7C58-4070-80C2-AF52F8E232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Setup Anaconda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42CB13-63CC-48BA-A26C-2FB4926FCD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University of Washington </a:t>
            </a:r>
          </a:p>
          <a:p>
            <a:r>
              <a:rPr lang="en-US" dirty="0"/>
              <a:t>CSE 416 Spring 2019</a:t>
            </a:r>
          </a:p>
          <a:p>
            <a:r>
              <a:rPr lang="en-US" dirty="0"/>
              <a:t>Hongjun Wu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A60903-32D9-44D0-9240-5C28CA23C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Hongjun Wu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343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DBDB3-8858-44F8-878B-35F97E502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CD375-6F88-4C78-98A7-8849D2610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 For Python version, we are using Python 3.6 (Not 3.7)</a:t>
            </a:r>
          </a:p>
          <a:p>
            <a:pPr lvl="1"/>
            <a:r>
              <a:rPr lang="en-US" dirty="0"/>
              <a:t>I will use Windows 10 to demonstrate. macOS and Linux should be similar.</a:t>
            </a:r>
          </a:p>
          <a:p>
            <a:pPr lvl="1"/>
            <a:r>
              <a:rPr lang="en-US" dirty="0"/>
              <a:t>Navigate to the archive of Anaconda and download Anaconda 3 5.1.0.</a:t>
            </a:r>
          </a:p>
          <a:p>
            <a:pPr lvl="1"/>
            <a:r>
              <a:rPr lang="en-US" dirty="0">
                <a:hlinkClick r:id="rId2"/>
              </a:rPr>
              <a:t>https://repo.anaconda.com/archive/Anaconda3-5.1.0-Windows-x86_64.exe</a:t>
            </a:r>
            <a:endParaRPr lang="en-US" dirty="0"/>
          </a:p>
          <a:p>
            <a:pPr lvl="1"/>
            <a:r>
              <a:rPr lang="en-US" dirty="0"/>
              <a:t>Why not Python 3.7?</a:t>
            </a:r>
          </a:p>
          <a:p>
            <a:pPr lvl="2"/>
            <a:r>
              <a:rPr lang="en-US" dirty="0"/>
              <a:t>Python 3.7 is too new. Some packages we are using might not be compatible with 3.7.</a:t>
            </a:r>
          </a:p>
          <a:p>
            <a:pPr lvl="2"/>
            <a:r>
              <a:rPr lang="en-US" dirty="0"/>
              <a:t>Python 3.6 is the “known stable” version of Python 3 for quite a long time.</a:t>
            </a:r>
          </a:p>
          <a:p>
            <a:pPr lvl="2"/>
            <a:r>
              <a:rPr lang="en-US" dirty="0"/>
              <a:t>However, if you have 3.7 installed you can create a virtual environment using 3.6.</a:t>
            </a:r>
          </a:p>
          <a:p>
            <a:r>
              <a:rPr lang="en-US" dirty="0"/>
              <a:t>2. Install Anaconda 3 5.1.0</a:t>
            </a:r>
          </a:p>
          <a:p>
            <a:pPr lvl="1"/>
            <a:r>
              <a:rPr lang="en-US" dirty="0"/>
              <a:t>Remember to check the “add to PATH” option.</a:t>
            </a:r>
          </a:p>
          <a:p>
            <a:r>
              <a:rPr lang="en-US" dirty="0"/>
              <a:t>3. Test everything works properly.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BC5447-9906-4E1E-916F-F48964743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Hongjun Wu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12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45063-AFF7-40AA-A3D0-B3A392579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Optional: Create virtual env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885B5-B7B7-4751-8641-AAC4AAE55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Steps:</a:t>
            </a:r>
          </a:p>
          <a:p>
            <a:pPr lvl="1"/>
            <a:r>
              <a:rPr lang="en-US" dirty="0"/>
              <a:t>1. Open anaconda prompt</a:t>
            </a:r>
          </a:p>
          <a:p>
            <a:pPr lvl="1"/>
            <a:r>
              <a:rPr lang="en-US" dirty="0"/>
              <a:t>2. Run [</a:t>
            </a:r>
            <a:r>
              <a:rPr lang="en-US" dirty="0" err="1"/>
              <a:t>conda</a:t>
            </a:r>
            <a:r>
              <a:rPr lang="en-US" dirty="0"/>
              <a:t> –V] and check you do have Python 3.7 installed.</a:t>
            </a:r>
          </a:p>
          <a:p>
            <a:pPr lvl="1"/>
            <a:r>
              <a:rPr lang="en-US" dirty="0"/>
              <a:t>3. Run [</a:t>
            </a:r>
            <a:r>
              <a:rPr lang="en-US" dirty="0" err="1"/>
              <a:t>conda</a:t>
            </a:r>
            <a:r>
              <a:rPr lang="en-US" dirty="0"/>
              <a:t> update </a:t>
            </a:r>
            <a:r>
              <a:rPr lang="en-US" dirty="0" err="1"/>
              <a:t>conda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4. Run [</a:t>
            </a:r>
            <a:r>
              <a:rPr lang="en-US" dirty="0" err="1"/>
              <a:t>conda</a:t>
            </a:r>
            <a:r>
              <a:rPr lang="en-US" dirty="0"/>
              <a:t> create –n cse416 python=3.6 anaconda]</a:t>
            </a:r>
          </a:p>
          <a:p>
            <a:pPr lvl="2"/>
            <a:r>
              <a:rPr lang="en-US" dirty="0"/>
              <a:t>Hit y.</a:t>
            </a:r>
          </a:p>
          <a:p>
            <a:pPr lvl="2"/>
            <a:r>
              <a:rPr lang="en-US" dirty="0"/>
              <a:t>This will take a while.</a:t>
            </a:r>
          </a:p>
          <a:p>
            <a:pPr lvl="2"/>
            <a:r>
              <a:rPr lang="en-US" dirty="0"/>
              <a:t>Note: “cse416” is an arbitrarily picked environment name. You can name it whatever you want(i.e. </a:t>
            </a:r>
            <a:r>
              <a:rPr lang="en-US" dirty="0" err="1"/>
              <a:t>myenv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5. Run [</a:t>
            </a:r>
            <a:r>
              <a:rPr lang="en-US"/>
              <a:t>conda </a:t>
            </a:r>
            <a:r>
              <a:rPr lang="en-US" dirty="0"/>
              <a:t>activate cse416]</a:t>
            </a:r>
          </a:p>
          <a:p>
            <a:r>
              <a:rPr lang="en-US" dirty="0"/>
              <a:t>Source: </a:t>
            </a:r>
            <a:r>
              <a:rPr lang="en-US" dirty="0">
                <a:hlinkClick r:id="rId2"/>
              </a:rPr>
              <a:t>https://uoa-eresearch.github.io/eresearch-cookbook/recipe/2014/11/20/conda/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0B3F5-0419-4998-96C6-B9494CF6F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Hongjun Wu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0442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</TotalTime>
  <Words>274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 3</vt:lpstr>
      <vt:lpstr>Facet</vt:lpstr>
      <vt:lpstr>How to Setup Anaconda</vt:lpstr>
      <vt:lpstr>Setup</vt:lpstr>
      <vt:lpstr>Optional: Create virtual env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CSE/STAT416 SP2019 How to Setup Anaconda</dc:title>
  <dc:creator>Hongjun Wu</dc:creator>
  <cp:lastModifiedBy>Hongjun Wu</cp:lastModifiedBy>
  <cp:revision>3</cp:revision>
  <dcterms:created xsi:type="dcterms:W3CDTF">2019-04-03T02:22:40Z</dcterms:created>
  <dcterms:modified xsi:type="dcterms:W3CDTF">2019-04-03T22:23:43Z</dcterms:modified>
</cp:coreProperties>
</file>