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1" autoAdjust="0"/>
    <p:restoredTop sz="87856" autoAdjust="0"/>
  </p:normalViewPr>
  <p:slideViewPr>
    <p:cSldViewPr>
      <p:cViewPr varScale="1">
        <p:scale>
          <a:sx n="107" d="100"/>
          <a:sy n="107" d="100"/>
        </p:scale>
        <p:origin x="-19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736E4-3532-4A14-9ED8-6AAED04415F2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77790-E1AA-436D-B759-60FCAD732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47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77790-E1AA-436D-B759-60FCAD732F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86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77790-E1AA-436D-B759-60FCAD732F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77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 code vs. pseudo-code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77790-E1AA-436D-B759-60FCAD732F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12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it’s a simple question, give the straight answer, and ask to clarify or ‘is there something else you’d like this to do?’</a:t>
            </a:r>
          </a:p>
          <a:p>
            <a:r>
              <a:rPr lang="en-US" dirty="0" smtClean="0"/>
              <a:t>	-don’t freeze up</a:t>
            </a:r>
          </a:p>
          <a:p>
            <a:r>
              <a:rPr lang="en-US" dirty="0" smtClean="0"/>
              <a:t>The questions get progressively</a:t>
            </a:r>
            <a:r>
              <a:rPr lang="en-US" baseline="0" dirty="0" smtClean="0"/>
              <a:t> harder. If you can’t answer a later one then that’s ok.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77790-E1AA-436D-B759-60FCAD732F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11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be afraid</a:t>
            </a:r>
            <a:r>
              <a:rPr lang="en-US" baseline="0" dirty="0" smtClean="0"/>
              <a:t> to erase your work and/or start over.</a:t>
            </a:r>
          </a:p>
          <a:p>
            <a:r>
              <a:rPr lang="en-US" baseline="0" dirty="0" smtClean="0"/>
              <a:t>If you would normally pull out a chunk of code to make a helper method, do it on the board.</a:t>
            </a:r>
          </a:p>
          <a:p>
            <a:r>
              <a:rPr lang="en-US" baseline="0" dirty="0" smtClean="0"/>
              <a:t>	-if out of time, just say that you would normally do it</a:t>
            </a:r>
          </a:p>
          <a:p>
            <a:r>
              <a:rPr lang="en-US" baseline="0" dirty="0" smtClean="0"/>
              <a:t>	-shows good style</a:t>
            </a:r>
          </a:p>
          <a:p>
            <a:r>
              <a:rPr lang="en-US" baseline="0" dirty="0" smtClean="0"/>
              <a:t>Ask the class ‘what would you to do solve…’</a:t>
            </a:r>
          </a:p>
          <a:p>
            <a:r>
              <a:rPr lang="en-US" baseline="0" dirty="0" smtClean="0"/>
              <a:t>If you’ve heard that question before, tell them that you’ve had it before.</a:t>
            </a:r>
          </a:p>
          <a:p>
            <a:r>
              <a:rPr lang="en-US" baseline="0" dirty="0" smtClean="0"/>
              <a:t>	-offer to answer it, but let them know so that they can give you a new one</a:t>
            </a:r>
          </a:p>
          <a:p>
            <a:r>
              <a:rPr lang="en-US" baseline="0" dirty="0" smtClean="0"/>
              <a:t>Be honest on your resume, and if they ask whether or not you know something, don’t lie.</a:t>
            </a:r>
          </a:p>
          <a:p>
            <a:r>
              <a:rPr lang="en-US" b="1" baseline="0" dirty="0" smtClean="0"/>
              <a:t>Let them give you help, don’t turn it down.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77790-E1AA-436D-B759-60FCAD732F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62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Stories:</a:t>
            </a:r>
          </a:p>
          <a:p>
            <a:r>
              <a:rPr lang="en-US" dirty="0" smtClean="0"/>
              <a:t>	-a group project</a:t>
            </a:r>
            <a:r>
              <a:rPr lang="en-US" baseline="0" dirty="0" smtClean="0"/>
              <a:t> you’ve worked on</a:t>
            </a:r>
          </a:p>
          <a:p>
            <a:r>
              <a:rPr lang="en-US" baseline="0" dirty="0" smtClean="0"/>
              <a:t>	-problems when on a team</a:t>
            </a:r>
          </a:p>
          <a:p>
            <a:r>
              <a:rPr lang="en-US" baseline="0" dirty="0" smtClean="0"/>
              <a:t>	-a failure of yours</a:t>
            </a:r>
          </a:p>
          <a:p>
            <a:r>
              <a:rPr lang="en-US" baseline="0" dirty="0" smtClean="0"/>
              <a:t>	-a project you did outside of school/for fun/with friends/etc.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77790-E1AA-436D-B759-60FCAD732F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55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be stubborn/argumentative.  Support your idea, but let them show you where you are wrong</a:t>
            </a:r>
            <a:r>
              <a:rPr lang="en-US" baseline="0" dirty="0" smtClean="0"/>
              <a:t> or could be better.</a:t>
            </a:r>
          </a:p>
          <a:p>
            <a:r>
              <a:rPr lang="en-US" baseline="0" dirty="0" smtClean="0"/>
              <a:t>They will ask questions that they think you can’t do.</a:t>
            </a:r>
          </a:p>
          <a:p>
            <a:r>
              <a:rPr lang="en-US" baseline="0" dirty="0" smtClean="0"/>
              <a:t>Find the pieces mentioned which you don’t have, and get them!</a:t>
            </a:r>
          </a:p>
          <a:p>
            <a:r>
              <a:rPr lang="en-US" baseline="0" dirty="0" smtClean="0"/>
              <a:t>You can ask for more time to make a decision and also ask them to hurry up.</a:t>
            </a:r>
          </a:p>
          <a:p>
            <a:r>
              <a:rPr lang="en-US" baseline="0" dirty="0" smtClean="0"/>
              <a:t>Don’t take it personally if you get rejected</a:t>
            </a:r>
          </a:p>
          <a:p>
            <a:r>
              <a:rPr lang="en-US" baseline="0" dirty="0" smtClean="0"/>
              <a:t>If you don’t like the team they give you an offer for, you can ask for another position within the company (be polite!)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77790-E1AA-436D-B759-60FCAD732FB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12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be stubborn/argumentative.  Support your idea, but let them show you where you are wrong</a:t>
            </a:r>
            <a:r>
              <a:rPr lang="en-US" baseline="0" dirty="0" smtClean="0"/>
              <a:t> or could be better.</a:t>
            </a:r>
          </a:p>
          <a:p>
            <a:r>
              <a:rPr lang="en-US" baseline="0" dirty="0" smtClean="0"/>
              <a:t>They will ask questions that they think you can’t do.</a:t>
            </a:r>
          </a:p>
          <a:p>
            <a:r>
              <a:rPr lang="en-US" baseline="0" dirty="0" smtClean="0"/>
              <a:t>Find the pieces mentioned which you don’t have, and get them!</a:t>
            </a:r>
          </a:p>
          <a:p>
            <a:r>
              <a:rPr lang="en-US" baseline="0" dirty="0" smtClean="0"/>
              <a:t>You can ask for more time to make a decision and also ask them to hurry up.</a:t>
            </a:r>
          </a:p>
          <a:p>
            <a:r>
              <a:rPr lang="en-US" baseline="0" dirty="0" smtClean="0"/>
              <a:t>Don’t take it personally if you get rejected</a:t>
            </a:r>
          </a:p>
          <a:p>
            <a:r>
              <a:rPr lang="en-US" baseline="0" dirty="0" smtClean="0"/>
              <a:t>If you don’t like the team they give you an offer for, you can ask for another position within the company (be polite!)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77790-E1AA-436D-B759-60FCAD732FB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95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27EB-205C-469F-B28D-42205700A34D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9B35-D358-4938-82EE-952BA21D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1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27EB-205C-469F-B28D-42205700A34D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9B35-D358-4938-82EE-952BA21D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8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27EB-205C-469F-B28D-42205700A34D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9B35-D358-4938-82EE-952BA21D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1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27EB-205C-469F-B28D-42205700A34D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9B35-D358-4938-82EE-952BA21D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27EB-205C-469F-B28D-42205700A34D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9B35-D358-4938-82EE-952BA21D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5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27EB-205C-469F-B28D-42205700A34D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9B35-D358-4938-82EE-952BA21D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8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27EB-205C-469F-B28D-42205700A34D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9B35-D358-4938-82EE-952BA21D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4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27EB-205C-469F-B28D-42205700A34D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9B35-D358-4938-82EE-952BA21D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4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27EB-205C-469F-B28D-42205700A34D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9B35-D358-4938-82EE-952BA21D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3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27EB-205C-469F-B28D-42205700A34D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9B35-D358-4938-82EE-952BA21D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9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27EB-205C-469F-B28D-42205700A34D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9B35-D358-4938-82EE-952BA21D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627EB-205C-469F-B28D-42205700A34D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D9B35-D358-4938-82EE-952BA21D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5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86" y="1143000"/>
            <a:ext cx="7772400" cy="1470025"/>
          </a:xfrm>
        </p:spPr>
        <p:txBody>
          <a:bodyPr/>
          <a:lstStyle/>
          <a:p>
            <a:r>
              <a:rPr lang="en-US" dirty="0" smtClean="0"/>
              <a:t>Interviewing</a:t>
            </a:r>
            <a:endParaRPr lang="en-US" dirty="0"/>
          </a:p>
        </p:txBody>
      </p:sp>
      <p:pic>
        <p:nvPicPr>
          <p:cNvPr id="1026" name="Picture 2" descr="http://mondenero.paidtoblog.com/files/2009/08/job_interview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236" y="2971800"/>
            <a:ext cx="43053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83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After 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you don’t hear back within a week or two, send them an email to remind them of you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Don’t take it personally if you don’t get an offer. </a:t>
            </a:r>
            <a:endParaRPr lang="en-US" dirty="0"/>
          </a:p>
          <a:p>
            <a:r>
              <a:rPr lang="en-US" dirty="0" smtClean="0"/>
              <a:t>You can ask for more time to make a decision (within reason)</a:t>
            </a:r>
          </a:p>
          <a:p>
            <a:pPr lvl="1"/>
            <a:r>
              <a:rPr lang="en-US" dirty="0" smtClean="0"/>
              <a:t>You can also ask them to hurry up if you have another time constraint.</a:t>
            </a:r>
          </a:p>
          <a:p>
            <a:r>
              <a:rPr lang="en-US" dirty="0" smtClean="0"/>
              <a:t>If you don’t like the team they place you on, you </a:t>
            </a:r>
            <a:r>
              <a:rPr lang="en-US" dirty="0" smtClean="0"/>
              <a:t>can </a:t>
            </a:r>
            <a:r>
              <a:rPr lang="en-US" dirty="0" smtClean="0"/>
              <a:t>ask for another position.</a:t>
            </a:r>
          </a:p>
          <a:p>
            <a:pPr lvl="1"/>
            <a:r>
              <a:rPr lang="en-US" dirty="0" smtClean="0"/>
              <a:t>BE POLITE!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54563"/>
          </a:xfrm>
        </p:spPr>
        <p:txBody>
          <a:bodyPr/>
          <a:lstStyle/>
          <a:p>
            <a:r>
              <a:rPr lang="en-US" dirty="0" smtClean="0"/>
              <a:t>Show up on time.</a:t>
            </a:r>
          </a:p>
          <a:p>
            <a:r>
              <a:rPr lang="en-US" dirty="0" smtClean="0"/>
              <a:t>Look professional.</a:t>
            </a:r>
          </a:p>
          <a:p>
            <a:pPr lvl="1"/>
            <a:r>
              <a:rPr lang="en-US" dirty="0" smtClean="0"/>
              <a:t>Better than the average employee.</a:t>
            </a:r>
          </a:p>
          <a:p>
            <a:r>
              <a:rPr lang="en-US" dirty="0" smtClean="0"/>
              <a:t>Be awake.</a:t>
            </a:r>
          </a:p>
          <a:p>
            <a:r>
              <a:rPr lang="en-US" dirty="0" smtClean="0"/>
              <a:t>Plan ahead to make sure you know where you are going and who to ask for.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12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Before 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Research the position.</a:t>
            </a:r>
          </a:p>
          <a:p>
            <a:pPr lvl="1"/>
            <a:r>
              <a:rPr lang="en-US" dirty="0" smtClean="0"/>
              <a:t>BAD: a ‘</a:t>
            </a:r>
            <a:r>
              <a:rPr lang="en-US" dirty="0" err="1" smtClean="0"/>
              <a:t>dev</a:t>
            </a:r>
            <a:r>
              <a:rPr lang="en-US" dirty="0" smtClean="0"/>
              <a:t>’ writes code, a ‘tester’ tests it, and a ‘manager’ keeps them on track.</a:t>
            </a:r>
          </a:p>
          <a:p>
            <a:pPr lvl="1"/>
            <a:r>
              <a:rPr lang="en-US" dirty="0" smtClean="0"/>
              <a:t>Research exactly what that position means at that company.</a:t>
            </a:r>
          </a:p>
          <a:p>
            <a:r>
              <a:rPr lang="en-US" dirty="0" smtClean="0"/>
              <a:t>Study Computer Science basics</a:t>
            </a:r>
          </a:p>
          <a:p>
            <a:r>
              <a:rPr lang="en-US" dirty="0" smtClean="0"/>
              <a:t>Plan answers to ‘common questions’</a:t>
            </a:r>
          </a:p>
          <a:p>
            <a:r>
              <a:rPr lang="en-US" dirty="0" smtClean="0"/>
              <a:t>Practice!</a:t>
            </a:r>
          </a:p>
          <a:p>
            <a:pPr lvl="1"/>
            <a:r>
              <a:rPr lang="en-US" dirty="0" smtClean="0"/>
              <a:t>It’s a lot more difficult than you might think.</a:t>
            </a:r>
          </a:p>
          <a:p>
            <a:pPr lvl="1"/>
            <a:r>
              <a:rPr lang="en-US" dirty="0" smtClean="0"/>
              <a:t>Practice on paper and/or a white board. Don’t use an IDE.</a:t>
            </a:r>
          </a:p>
          <a:p>
            <a:r>
              <a:rPr lang="en-US" dirty="0" smtClean="0"/>
              <a:t>Do general practice problems.</a:t>
            </a:r>
          </a:p>
          <a:p>
            <a:pPr lvl="1"/>
            <a:r>
              <a:rPr lang="en-US" dirty="0"/>
              <a:t>Use online suggestion sites (glassdoor.com) and practice problems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79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Computer Science ‘basics’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783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Know the details about the language you will be using.</a:t>
            </a:r>
          </a:p>
          <a:p>
            <a:pPr lvl="1"/>
            <a:r>
              <a:rPr lang="en-US" dirty="0" smtClean="0"/>
              <a:t>For Java: static, implements, extends, garbage collector, classes, methods, objects, etc.</a:t>
            </a:r>
          </a:p>
          <a:p>
            <a:r>
              <a:rPr lang="en-US" dirty="0" smtClean="0"/>
              <a:t>Know algorithms and data structures (you will be asked about these):</a:t>
            </a:r>
          </a:p>
          <a:p>
            <a:pPr lvl="1"/>
            <a:r>
              <a:rPr lang="en-US" dirty="0" smtClean="0"/>
              <a:t>Quick sort, Merge sort, Tree traversals (BST especially for sorting)</a:t>
            </a:r>
          </a:p>
          <a:p>
            <a:pPr lvl="1"/>
            <a:r>
              <a:rPr lang="en-US" dirty="0" smtClean="0"/>
              <a:t>Depth/breadth first search.</a:t>
            </a:r>
          </a:p>
          <a:p>
            <a:pPr lvl="1"/>
            <a:r>
              <a:rPr lang="en-US" dirty="0" smtClean="0"/>
              <a:t>Arrays/</a:t>
            </a:r>
            <a:r>
              <a:rPr lang="en-US" dirty="0" err="1" smtClean="0"/>
              <a:t>ArrayLists</a:t>
            </a:r>
            <a:r>
              <a:rPr lang="en-US" dirty="0" smtClean="0"/>
              <a:t>/Linked Lists/Etc.</a:t>
            </a:r>
          </a:p>
          <a:p>
            <a:pPr lvl="2"/>
            <a:r>
              <a:rPr lang="en-US" dirty="0" smtClean="0"/>
              <a:t>Insert/delete/search </a:t>
            </a:r>
            <a:r>
              <a:rPr lang="en-US" dirty="0" smtClean="0">
                <a:sym typeface="Wingdings" pitchFamily="2" charset="2"/>
              </a:rPr>
              <a:t> efficiency of each?</a:t>
            </a:r>
            <a:endParaRPr lang="en-US" dirty="0" smtClean="0"/>
          </a:p>
          <a:p>
            <a:pPr lvl="1"/>
            <a:r>
              <a:rPr lang="en-US" dirty="0" err="1" smtClean="0"/>
              <a:t>HashMaps</a:t>
            </a:r>
            <a:r>
              <a:rPr lang="en-US" dirty="0" smtClean="0"/>
              <a:t> (or other Hash object)</a:t>
            </a:r>
          </a:p>
          <a:p>
            <a:pPr lvl="2"/>
            <a:r>
              <a:rPr lang="en-US" dirty="0" smtClean="0"/>
              <a:t>Why it’s useful</a:t>
            </a:r>
          </a:p>
          <a:p>
            <a:pPr lvl="2"/>
            <a:r>
              <a:rPr lang="en-US" dirty="0" smtClean="0"/>
              <a:t>Insert/delete/search </a:t>
            </a:r>
            <a:r>
              <a:rPr lang="en-US" dirty="0" smtClean="0">
                <a:sym typeface="Wingdings" pitchFamily="2" charset="2"/>
              </a:rPr>
              <a:t> efficiency of each?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Properties of different variable types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Read the </a:t>
            </a:r>
            <a:r>
              <a:rPr lang="en-US" dirty="0" err="1" smtClean="0">
                <a:sym typeface="Wingdings" pitchFamily="2" charset="2"/>
              </a:rPr>
              <a:t>javadoc</a:t>
            </a:r>
            <a:r>
              <a:rPr lang="en-US" dirty="0" smtClean="0">
                <a:sym typeface="Wingdings" pitchFamily="2" charset="2"/>
              </a:rPr>
              <a:t> on Strings.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852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Technical problems to expect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They’re meant to make you think (and talk).</a:t>
            </a:r>
          </a:p>
          <a:p>
            <a:r>
              <a:rPr lang="en-US" dirty="0" smtClean="0"/>
              <a:t>Rarely will the problem be obvious/blatant:</a:t>
            </a:r>
          </a:p>
          <a:p>
            <a:pPr lvl="1"/>
            <a:r>
              <a:rPr lang="en-US" dirty="0" smtClean="0"/>
              <a:t>“Write me a program that returns the 5</a:t>
            </a:r>
            <a:r>
              <a:rPr lang="en-US" baseline="30000" dirty="0" smtClean="0"/>
              <a:t>th</a:t>
            </a:r>
            <a:r>
              <a:rPr lang="en-US" dirty="0" smtClean="0"/>
              <a:t> character in a string.”</a:t>
            </a:r>
          </a:p>
          <a:p>
            <a:r>
              <a:rPr lang="en-US" dirty="0" smtClean="0"/>
              <a:t>The problems are designed to have more than one correct answer.</a:t>
            </a:r>
          </a:p>
          <a:p>
            <a:pPr lvl="1"/>
            <a:r>
              <a:rPr lang="en-US" dirty="0" smtClean="0"/>
              <a:t>“If you have an array of integers, give me back a list of all integers which appear more than once.”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2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Answering a technical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 not obsess about finding the best answer right away. (they don’t care)</a:t>
            </a:r>
          </a:p>
          <a:p>
            <a:pPr lvl="1"/>
            <a:r>
              <a:rPr lang="en-US" dirty="0" smtClean="0"/>
              <a:t>Start with an obvious solution, write it out, and then improve on it.</a:t>
            </a:r>
          </a:p>
          <a:p>
            <a:r>
              <a:rPr lang="en-US" dirty="0" smtClean="0"/>
              <a:t>TALK!!!</a:t>
            </a:r>
          </a:p>
          <a:p>
            <a:pPr lvl="1"/>
            <a:r>
              <a:rPr lang="en-US" dirty="0" smtClean="0"/>
              <a:t>You’re code is </a:t>
            </a:r>
            <a:r>
              <a:rPr lang="en-US" i="1" dirty="0" smtClean="0"/>
              <a:t>not</a:t>
            </a:r>
            <a:r>
              <a:rPr lang="en-US" dirty="0" smtClean="0"/>
              <a:t> important.</a:t>
            </a:r>
          </a:p>
          <a:p>
            <a:r>
              <a:rPr lang="en-US" dirty="0" smtClean="0"/>
              <a:t>Plan it out first, don’t just start coding.</a:t>
            </a:r>
          </a:p>
          <a:p>
            <a:r>
              <a:rPr lang="en-US" dirty="0" smtClean="0"/>
              <a:t>Ask tons of questions, even if they may be obvious.</a:t>
            </a:r>
          </a:p>
          <a:p>
            <a:pPr lvl="1"/>
            <a:r>
              <a:rPr lang="en-US" dirty="0" smtClean="0"/>
              <a:t>Clarify the prompt.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1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Non-technical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They will ask about you:</a:t>
            </a:r>
          </a:p>
          <a:p>
            <a:pPr lvl="1"/>
            <a:r>
              <a:rPr lang="en-US" dirty="0" smtClean="0"/>
              <a:t>Experiences you’ve had.</a:t>
            </a:r>
          </a:p>
          <a:p>
            <a:pPr lvl="1"/>
            <a:r>
              <a:rPr lang="en-US" dirty="0" smtClean="0"/>
              <a:t>Lessons you’ve learned.</a:t>
            </a:r>
          </a:p>
          <a:p>
            <a:pPr lvl="1"/>
            <a:r>
              <a:rPr lang="en-US" dirty="0" smtClean="0"/>
              <a:t>Challenges you’ve overcome.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Assume they have read your resume, transcript, and application.</a:t>
            </a:r>
          </a:p>
          <a:p>
            <a:pPr lvl="1"/>
            <a:r>
              <a:rPr lang="en-US" dirty="0" smtClean="0"/>
              <a:t>Reference to it if that will help your answer.</a:t>
            </a:r>
          </a:p>
          <a:p>
            <a:r>
              <a:rPr lang="en-US" dirty="0" smtClean="0"/>
              <a:t>Come prepared with a few ‘stories’ about your Computer Science history.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4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Now it’s 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Come with questions.</a:t>
            </a:r>
          </a:p>
          <a:p>
            <a:r>
              <a:rPr lang="en-US" dirty="0" smtClean="0"/>
              <a:t>Ask for advice.</a:t>
            </a:r>
          </a:p>
          <a:p>
            <a:r>
              <a:rPr lang="en-US" dirty="0" smtClean="0"/>
              <a:t>Use this time to tell them anything extra about you that hasn’t come up.</a:t>
            </a:r>
          </a:p>
          <a:p>
            <a:pPr lvl="1"/>
            <a:r>
              <a:rPr lang="en-US" dirty="0" smtClean="0"/>
              <a:t>If you have a great story, find a way to segue to it.</a:t>
            </a:r>
          </a:p>
          <a:p>
            <a:r>
              <a:rPr lang="en-US" dirty="0" smtClean="0"/>
              <a:t>This is their time to sell their company to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64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Final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Try to stay relaxed.</a:t>
            </a:r>
          </a:p>
          <a:p>
            <a:pPr lvl="1"/>
            <a:r>
              <a:rPr lang="en-US" dirty="0" smtClean="0"/>
              <a:t>Be a nice and interesting person, beyond your code.</a:t>
            </a:r>
          </a:p>
          <a:p>
            <a:r>
              <a:rPr lang="en-US" dirty="0" smtClean="0"/>
              <a:t>One bad interview won’t end your chances.</a:t>
            </a:r>
          </a:p>
          <a:p>
            <a:r>
              <a:rPr lang="en-US" dirty="0" smtClean="0"/>
              <a:t>They want to help you, let them do so!</a:t>
            </a:r>
          </a:p>
          <a:p>
            <a:pPr lvl="1"/>
            <a:r>
              <a:rPr lang="en-US" dirty="0" smtClean="0"/>
              <a:t>Ask tons of questions.</a:t>
            </a:r>
          </a:p>
          <a:p>
            <a:pPr lvl="1"/>
            <a:r>
              <a:rPr lang="en-US" dirty="0" smtClean="0"/>
              <a:t>Ask for advice.</a:t>
            </a:r>
          </a:p>
          <a:p>
            <a:r>
              <a:rPr lang="en-US" dirty="0" smtClean="0"/>
              <a:t>If you’ve gotten to the interview, you’re already doing well!</a:t>
            </a:r>
          </a:p>
          <a:p>
            <a:r>
              <a:rPr lang="en-US" dirty="0" smtClean="0"/>
              <a:t>Look back at these slides, and find what you’re missing.</a:t>
            </a:r>
          </a:p>
        </p:txBody>
      </p:sp>
    </p:spTree>
    <p:extLst>
      <p:ext uri="{BB962C8B-B14F-4D97-AF65-F5344CB8AC3E}">
        <p14:creationId xmlns:p14="http://schemas.microsoft.com/office/powerpoint/2010/main" val="181664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912</Words>
  <Application>Microsoft Office PowerPoint</Application>
  <PresentationFormat>On-screen Show (4:3)</PresentationFormat>
  <Paragraphs>114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Interviewing</vt:lpstr>
      <vt:lpstr>The Basics</vt:lpstr>
      <vt:lpstr>Before the Interview</vt:lpstr>
      <vt:lpstr>Computer Science ‘basics’</vt:lpstr>
      <vt:lpstr>Technical problems to expect</vt:lpstr>
      <vt:lpstr>Answering a technical problem</vt:lpstr>
      <vt:lpstr>Non-technical questions</vt:lpstr>
      <vt:lpstr>Now it’s your turn</vt:lpstr>
      <vt:lpstr>Final Notes</vt:lpstr>
      <vt:lpstr>After the Interview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Interviewing</dc:title>
  <dc:creator>Miles Sackler</dc:creator>
  <cp:lastModifiedBy>Miles Sackler</cp:lastModifiedBy>
  <cp:revision>66</cp:revision>
  <dcterms:created xsi:type="dcterms:W3CDTF">2011-05-19T06:57:48Z</dcterms:created>
  <dcterms:modified xsi:type="dcterms:W3CDTF">2011-05-24T04:16:07Z</dcterms:modified>
</cp:coreProperties>
</file>