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4" autoAdjust="0"/>
    <p:restoredTop sz="94748" autoAdjust="0"/>
  </p:normalViewPr>
  <p:slideViewPr>
    <p:cSldViewPr>
      <p:cViewPr varScale="1">
        <p:scale>
          <a:sx n="52" d="100"/>
          <a:sy n="52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E10C25-F139-4317-BB68-3F6B71BB4110}" type="datetimeFigureOut">
              <a:rPr lang="en-US" smtClean="0"/>
              <a:t>2/9/2007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147649-F9A0-4071-B394-267DF157F2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6000" smtClean="0"/>
              <a:t>Sign2Text</a:t>
            </a:r>
            <a:endParaRPr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Anthony John Gibbon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Akeem Jenkins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Fabian </a:t>
            </a:r>
            <a:r>
              <a:rPr lang="en-US" dirty="0" err="1" smtClean="0"/>
              <a:t>Kidarsa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Jared </a:t>
            </a:r>
            <a:r>
              <a:rPr lang="en-US" dirty="0" err="1" smtClean="0"/>
              <a:t>Krinke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John </a:t>
            </a:r>
            <a:r>
              <a:rPr lang="en-US" dirty="0" err="1" smtClean="0"/>
              <a:t>Kurkowski</a:t>
            </a: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20688" y="3144838"/>
            <a:ext cx="6948487" cy="2498725"/>
            <a:chOff x="265" y="1981"/>
            <a:chExt cx="4377" cy="157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5" y="1981"/>
              <a:ext cx="4378" cy="15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65" y="1981"/>
              <a:ext cx="4378" cy="15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514600"/>
            <a:ext cx="8174354" cy="92333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UML Class Diagrams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Documents and Settings\BluZytrix\Desktop\Copy of view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296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More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8915400" y="27432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UML: cont</a:t>
            </a:r>
            <a:endParaRPr lang="en-US" dirty="0"/>
          </a:p>
        </p:txBody>
      </p:sp>
      <p:pic>
        <p:nvPicPr>
          <p:cNvPr id="2050" name="Picture 2" descr="C:\Documents and Settings\BluZytrix\Desktop\Copy (2) of view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3886200" cy="51339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14600"/>
            <a:ext cx="8032968" cy="92333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Sequence Diagrams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Diagram: look </a:t>
            </a:r>
            <a:endParaRPr lang="en-US" dirty="0"/>
          </a:p>
        </p:txBody>
      </p:sp>
      <p:pic>
        <p:nvPicPr>
          <p:cNvPr id="3074" name="Picture 2" descr="C:\Documents and Settings\BluZytrix\Desktop\seq_1_lookup_sig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90675"/>
            <a:ext cx="8610600" cy="5114925"/>
          </a:xfrm>
          <a:prstGeom prst="rect">
            <a:avLst/>
          </a:prstGeom>
          <a:ln w="38100" cap="sq">
            <a:solidFill>
              <a:schemeClr val="tx1">
                <a:lumMod val="6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Up Arrow 4"/>
          <p:cNvSpPr/>
          <p:nvPr/>
        </p:nvSpPr>
        <p:spPr>
          <a:xfrm>
            <a:off x="6629400" y="381000"/>
            <a:ext cx="484632" cy="749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 Diagram: Sign Update</a:t>
            </a:r>
            <a:endParaRPr lang="en-US" dirty="0"/>
          </a:p>
        </p:txBody>
      </p:sp>
      <p:pic>
        <p:nvPicPr>
          <p:cNvPr id="4098" name="Picture 2" descr="C:\Documents and Settings\BluZytrix\Desktop\seq_3_update_sig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724401" cy="3810000"/>
          </a:xfrm>
          <a:prstGeom prst="rect">
            <a:avLst/>
          </a:prstGeom>
          <a:ln w="38100" cap="sq">
            <a:solidFill>
              <a:schemeClr val="tx1">
                <a:lumMod val="6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105400" y="2590800"/>
            <a:ext cx="403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procedure </a:t>
            </a:r>
            <a:r>
              <a:rPr lang="en-US" sz="1400" dirty="0" err="1" smtClean="0"/>
              <a:t>UpdateSign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signChar</a:t>
            </a:r>
            <a:r>
              <a:rPr lang="en-US" sz="1400" dirty="0" smtClean="0"/>
              <a:t> = </a:t>
            </a:r>
            <a:r>
              <a:rPr lang="en-US" sz="1400" dirty="0" err="1" smtClean="0"/>
              <a:t>getValidCharacteristic</a:t>
            </a:r>
            <a:r>
              <a:rPr lang="en-US" sz="1400" dirty="0" smtClean="0"/>
              <a:t>("apple");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signChar</a:t>
            </a:r>
            <a:r>
              <a:rPr lang="en-US" sz="1400" dirty="0" smtClean="0"/>
              <a:t> = "some new value";</a:t>
            </a:r>
          </a:p>
          <a:p>
            <a:r>
              <a:rPr lang="en-US" sz="1400" dirty="0" smtClean="0"/>
              <a:t>    if (</a:t>
            </a:r>
            <a:r>
              <a:rPr lang="en-US" sz="1400" dirty="0" err="1" smtClean="0"/>
              <a:t>updateSign</a:t>
            </a:r>
            <a:r>
              <a:rPr lang="en-US" sz="1400" dirty="0" smtClean="0"/>
              <a:t>(</a:t>
            </a:r>
            <a:r>
              <a:rPr lang="en-US" sz="1400" dirty="0" err="1" smtClean="0"/>
              <a:t>signChar</a:t>
            </a:r>
            <a:r>
              <a:rPr lang="en-US" sz="1400" dirty="0" smtClean="0"/>
              <a:t>) == success)</a:t>
            </a:r>
          </a:p>
          <a:p>
            <a:r>
              <a:rPr lang="en-US" sz="1400" dirty="0" smtClean="0"/>
              <a:t>        end procedure</a:t>
            </a:r>
          </a:p>
          <a:p>
            <a:r>
              <a:rPr lang="en-US" sz="1400" dirty="0" smtClean="0"/>
              <a:t>    else</a:t>
            </a:r>
          </a:p>
          <a:p>
            <a:r>
              <a:rPr lang="en-US" sz="1400" dirty="0" smtClean="0"/>
              <a:t>        print "Update of sign characteristic failed"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endif</a:t>
            </a:r>
            <a:endParaRPr lang="en-US" sz="1400" dirty="0" smtClean="0"/>
          </a:p>
          <a:p>
            <a:r>
              <a:rPr lang="en-US" sz="1400" dirty="0" smtClean="0"/>
              <a:t>end procedure</a:t>
            </a:r>
            <a:endParaRPr lang="en-US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5122" name="Picture 2" descr="C:\Documents and Settings\BluZytrix\Desktop\sign2text_schedu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8229600" cy="27622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BluZytrix\Desktop\marty-step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Thank You</a:t>
            </a:r>
            <a:endParaRPr lang="en-US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77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Sign2Text</vt:lpstr>
      <vt:lpstr>Slide 2</vt:lpstr>
      <vt:lpstr>Slide 3</vt:lpstr>
      <vt:lpstr>UML: cont</vt:lpstr>
      <vt:lpstr>Slide 5</vt:lpstr>
      <vt:lpstr>Sequence Diagram: look </vt:lpstr>
      <vt:lpstr>Sequence Diagram: Sign Update</vt:lpstr>
      <vt:lpstr>Schedule</vt:lpstr>
      <vt:lpstr>Thank You</vt:lpstr>
    </vt:vector>
  </TitlesOfParts>
  <Company>BluZytrix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Sign2Text</dc:title>
  <dc:creator>Akeem Jenkins</dc:creator>
  <cp:lastModifiedBy>Akeem Jenkins</cp:lastModifiedBy>
  <cp:revision>14</cp:revision>
  <dcterms:created xsi:type="dcterms:W3CDTF">2007-02-09T16:28:34Z</dcterms:created>
  <dcterms:modified xsi:type="dcterms:W3CDTF">2007-02-09T21:18:35Z</dcterms:modified>
</cp:coreProperties>
</file>