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27" r:id="rId3"/>
    <p:sldId id="276" r:id="rId4"/>
    <p:sldId id="286" r:id="rId5"/>
    <p:sldId id="279" r:id="rId6"/>
    <p:sldId id="280" r:id="rId7"/>
    <p:sldId id="281" r:id="rId8"/>
    <p:sldId id="272" r:id="rId9"/>
    <p:sldId id="292" r:id="rId10"/>
    <p:sldId id="294" r:id="rId11"/>
    <p:sldId id="307" r:id="rId12"/>
    <p:sldId id="296" r:id="rId13"/>
    <p:sldId id="302" r:id="rId14"/>
    <p:sldId id="303" r:id="rId15"/>
    <p:sldId id="305" r:id="rId16"/>
    <p:sldId id="304" r:id="rId17"/>
    <p:sldId id="306" r:id="rId18"/>
    <p:sldId id="308" r:id="rId19"/>
    <p:sldId id="297" r:id="rId20"/>
    <p:sldId id="322" r:id="rId21"/>
    <p:sldId id="299" r:id="rId22"/>
    <p:sldId id="325" r:id="rId23"/>
    <p:sldId id="326" r:id="rId24"/>
    <p:sldId id="320" r:id="rId25"/>
    <p:sldId id="295" r:id="rId26"/>
    <p:sldId id="311" r:id="rId27"/>
    <p:sldId id="301" r:id="rId28"/>
    <p:sldId id="321" r:id="rId29"/>
    <p:sldId id="324" r:id="rId30"/>
    <p:sldId id="309" r:id="rId31"/>
    <p:sldId id="313" r:id="rId32"/>
    <p:sldId id="312" r:id="rId33"/>
    <p:sldId id="314" r:id="rId34"/>
    <p:sldId id="315" r:id="rId35"/>
    <p:sldId id="316" r:id="rId36"/>
    <p:sldId id="317" r:id="rId37"/>
    <p:sldId id="318" r:id="rId38"/>
    <p:sldId id="323" r:id="rId39"/>
    <p:sldId id="319" r:id="rId40"/>
    <p:sldId id="27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7C5FAA"/>
    <a:srgbClr val="B4A7D6"/>
    <a:srgbClr val="9B8ABE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9FC21-8A56-419F-A0A2-BCE128F6E11C}" v="65" dt="2020-11-13T04:00:55.864"/>
    <p1510:client id="{E68B768B-5A50-4A94-8647-C5761BB564DF}" v="303" dt="2020-11-13T17:24:31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83079" autoAdjust="0"/>
  </p:normalViewPr>
  <p:slideViewPr>
    <p:cSldViewPr snapToGrid="0">
      <p:cViewPr>
        <p:scale>
          <a:sx n="60" d="100"/>
          <a:sy n="60" d="100"/>
        </p:scale>
        <p:origin x="828" y="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5C9FC21-8A56-419F-A0A2-BCE128F6E11C}"/>
    <pc:docChg chg="modSld">
      <pc:chgData name="Guest User" userId="" providerId="Windows Live" clId="Web-{A5C9FC21-8A56-419F-A0A2-BCE128F6E11C}" dt="2020-11-13T04:00:55.864" v="64" actId="20577"/>
      <pc:docMkLst>
        <pc:docMk/>
      </pc:docMkLst>
      <pc:sldChg chg="modSp">
        <pc:chgData name="Guest User" userId="" providerId="Windows Live" clId="Web-{A5C9FC21-8A56-419F-A0A2-BCE128F6E11C}" dt="2020-11-13T04:00:55.864" v="63" actId="20577"/>
        <pc:sldMkLst>
          <pc:docMk/>
          <pc:sldMk cId="2479646666" sldId="297"/>
        </pc:sldMkLst>
        <pc:spChg chg="mod">
          <ac:chgData name="Guest User" userId="" providerId="Windows Live" clId="Web-{A5C9FC21-8A56-419F-A0A2-BCE128F6E11C}" dt="2020-11-13T04:00:55.864" v="63" actId="20577"/>
          <ac:spMkLst>
            <pc:docMk/>
            <pc:sldMk cId="2479646666" sldId="297"/>
            <ac:spMk id="6" creationId="{DDCEC9F7-EFFA-4AA7-B753-2E49DB08BA6A}"/>
          </ac:spMkLst>
        </pc:spChg>
      </pc:sldChg>
    </pc:docChg>
  </pc:docChgLst>
  <pc:docChgLst>
    <pc:chgData name="Kushal Jhunjhunwalla" userId="32a47ed39d212e37" providerId="LiveId" clId="{E68B768B-5A50-4A94-8647-C5761BB564DF}"/>
    <pc:docChg chg="undo custSel mod addSld delSld modSld sldOrd">
      <pc:chgData name="Kushal Jhunjhunwalla" userId="32a47ed39d212e37" providerId="LiveId" clId="{E68B768B-5A50-4A94-8647-C5761BB564DF}" dt="2020-11-13T17:25:14.408" v="5978" actId="1076"/>
      <pc:docMkLst>
        <pc:docMk/>
      </pc:docMkLst>
      <pc:sldChg chg="modSp mod">
        <pc:chgData name="Kushal Jhunjhunwalla" userId="32a47ed39d212e37" providerId="LiveId" clId="{E68B768B-5A50-4A94-8647-C5761BB564DF}" dt="2020-11-12T09:10:13.061" v="5417" actId="20577"/>
        <pc:sldMkLst>
          <pc:docMk/>
          <pc:sldMk cId="2498527413" sldId="256"/>
        </pc:sldMkLst>
        <pc:spChg chg="mod">
          <ac:chgData name="Kushal Jhunjhunwalla" userId="32a47ed39d212e37" providerId="LiveId" clId="{E68B768B-5A50-4A94-8647-C5761BB564DF}" dt="2020-11-12T09:10:13.061" v="5417" actId="20577"/>
          <ac:spMkLst>
            <pc:docMk/>
            <pc:sldMk cId="2498527413" sldId="256"/>
            <ac:spMk id="2" creationId="{FA8B674C-AD1D-4C9D-88D4-76616DF5B22C}"/>
          </ac:spMkLst>
        </pc:spChg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701476020" sldId="257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3520128117" sldId="258"/>
        </pc:sldMkLst>
      </pc:sldChg>
      <pc:sldChg chg="del">
        <pc:chgData name="Kushal Jhunjhunwalla" userId="32a47ed39d212e37" providerId="LiveId" clId="{E68B768B-5A50-4A94-8647-C5761BB564DF}" dt="2020-11-12T07:53:48.003" v="2794" actId="47"/>
        <pc:sldMkLst>
          <pc:docMk/>
          <pc:sldMk cId="4270304461" sldId="259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2911798159" sldId="261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3677581990" sldId="262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23088760" sldId="263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3770826224" sldId="264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2023527499" sldId="266"/>
        </pc:sldMkLst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1469487795" sldId="268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1905867718" sldId="269"/>
        </pc:sldMkLst>
      </pc:sldChg>
      <pc:sldChg chg="del">
        <pc:chgData name="Kushal Jhunjhunwalla" userId="32a47ed39d212e37" providerId="LiveId" clId="{E68B768B-5A50-4A94-8647-C5761BB564DF}" dt="2020-11-13T08:24:32.980" v="5941" actId="47"/>
        <pc:sldMkLst>
          <pc:docMk/>
          <pc:sldMk cId="4266723746" sldId="270"/>
        </pc:sldMkLst>
      </pc:sldChg>
      <pc:sldChg chg="del">
        <pc:chgData name="Kushal Jhunjhunwalla" userId="32a47ed39d212e37" providerId="LiveId" clId="{E68B768B-5A50-4A94-8647-C5761BB564DF}" dt="2020-11-13T08:24:32.980" v="5941" actId="47"/>
        <pc:sldMkLst>
          <pc:docMk/>
          <pc:sldMk cId="2647948326" sldId="273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293157393" sldId="274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2537553712" sldId="275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702121004" sldId="277"/>
        </pc:sldMkLst>
      </pc:sldChg>
      <pc:sldChg chg="del">
        <pc:chgData name="Kushal Jhunjhunwalla" userId="32a47ed39d212e37" providerId="LiveId" clId="{E68B768B-5A50-4A94-8647-C5761BB564DF}" dt="2020-11-12T08:21:35.045" v="3500" actId="47"/>
        <pc:sldMkLst>
          <pc:docMk/>
          <pc:sldMk cId="1208312297" sldId="278"/>
        </pc:sldMkLst>
      </pc:sldChg>
      <pc:sldChg chg="modSp mod">
        <pc:chgData name="Kushal Jhunjhunwalla" userId="32a47ed39d212e37" providerId="LiveId" clId="{E68B768B-5A50-4A94-8647-C5761BB564DF}" dt="2020-11-12T09:07:35.425" v="5326" actId="20577"/>
        <pc:sldMkLst>
          <pc:docMk/>
          <pc:sldMk cId="2176324313" sldId="279"/>
        </pc:sldMkLst>
        <pc:spChg chg="mod">
          <ac:chgData name="Kushal Jhunjhunwalla" userId="32a47ed39d212e37" providerId="LiveId" clId="{E68B768B-5A50-4A94-8647-C5761BB564DF}" dt="2020-11-12T09:07:35.425" v="5326" actId="20577"/>
          <ac:spMkLst>
            <pc:docMk/>
            <pc:sldMk cId="2176324313" sldId="279"/>
            <ac:spMk id="3" creationId="{AAAB7CF4-311F-485C-A0E2-69EC7AA4ADA2}"/>
          </ac:spMkLst>
        </pc:spChg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3157209629" sldId="287"/>
        </pc:sldMkLst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535023745" sldId="288"/>
        </pc:sldMkLst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292649947" sldId="289"/>
        </pc:sldMkLst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2274468938" sldId="290"/>
        </pc:sldMkLst>
      </pc:sldChg>
      <pc:sldChg chg="del">
        <pc:chgData name="Kushal Jhunjhunwalla" userId="32a47ed39d212e37" providerId="LiveId" clId="{E68B768B-5A50-4A94-8647-C5761BB564DF}" dt="2020-11-12T08:21:45.798" v="3502" actId="47"/>
        <pc:sldMkLst>
          <pc:docMk/>
          <pc:sldMk cId="2824028783" sldId="291"/>
        </pc:sldMkLst>
      </pc:sldChg>
      <pc:sldChg chg="del">
        <pc:chgData name="Kushal Jhunjhunwalla" userId="32a47ed39d212e37" providerId="LiveId" clId="{E68B768B-5A50-4A94-8647-C5761BB564DF}" dt="2020-11-12T08:21:38.096" v="3501" actId="47"/>
        <pc:sldMkLst>
          <pc:docMk/>
          <pc:sldMk cId="726609929" sldId="293"/>
        </pc:sldMkLst>
      </pc:sldChg>
      <pc:sldChg chg="addSp delSp modSp new mod">
        <pc:chgData name="Kushal Jhunjhunwalla" userId="32a47ed39d212e37" providerId="LiveId" clId="{E68B768B-5A50-4A94-8647-C5761BB564DF}" dt="2020-11-13T17:25:14.408" v="5978" actId="1076"/>
        <pc:sldMkLst>
          <pc:docMk/>
          <pc:sldMk cId="2492224880" sldId="294"/>
        </pc:sldMkLst>
        <pc:spChg chg="mod">
          <ac:chgData name="Kushal Jhunjhunwalla" userId="32a47ed39d212e37" providerId="LiveId" clId="{E68B768B-5A50-4A94-8647-C5761BB564DF}" dt="2020-11-12T08:49:57.897" v="4317" actId="108"/>
          <ac:spMkLst>
            <pc:docMk/>
            <pc:sldMk cId="2492224880" sldId="294"/>
            <ac:spMk id="2" creationId="{2A398DE2-D3B8-407D-8AFA-B6824B3F7D91}"/>
          </ac:spMkLst>
        </pc:spChg>
        <pc:spChg chg="mod">
          <ac:chgData name="Kushal Jhunjhunwalla" userId="32a47ed39d212e37" providerId="LiveId" clId="{E68B768B-5A50-4A94-8647-C5761BB564DF}" dt="2020-11-13T17:18:07.601" v="5947" actId="20577"/>
          <ac:spMkLst>
            <pc:docMk/>
            <pc:sldMk cId="2492224880" sldId="294"/>
            <ac:spMk id="3" creationId="{FE9E69DE-10E7-4EDD-A470-00F676A2F1F1}"/>
          </ac:spMkLst>
        </pc:spChg>
        <pc:picChg chg="add del mod modCrop">
          <ac:chgData name="Kushal Jhunjhunwalla" userId="32a47ed39d212e37" providerId="LiveId" clId="{E68B768B-5A50-4A94-8647-C5761BB564DF}" dt="2020-11-13T17:24:34.903" v="5970" actId="478"/>
          <ac:picMkLst>
            <pc:docMk/>
            <pc:sldMk cId="2492224880" sldId="294"/>
            <ac:picMk id="6" creationId="{5B2FB74A-FF66-4F7A-9F23-1B472DF61BE3}"/>
          </ac:picMkLst>
        </pc:picChg>
        <pc:picChg chg="add mod modCrop">
          <ac:chgData name="Kushal Jhunjhunwalla" userId="32a47ed39d212e37" providerId="LiveId" clId="{E68B768B-5A50-4A94-8647-C5761BB564DF}" dt="2020-11-13T17:25:14.408" v="5978" actId="1076"/>
          <ac:picMkLst>
            <pc:docMk/>
            <pc:sldMk cId="2492224880" sldId="294"/>
            <ac:picMk id="7" creationId="{4A8BDCAB-3296-4CD8-9F1F-9ACEE8BE776D}"/>
          </ac:picMkLst>
        </pc:picChg>
      </pc:sldChg>
      <pc:sldChg chg="addSp delSp modSp new mod ord">
        <pc:chgData name="Kushal Jhunjhunwalla" userId="32a47ed39d212e37" providerId="LiveId" clId="{E68B768B-5A50-4A94-8647-C5761BB564DF}" dt="2020-11-13T08:22:36.120" v="5935" actId="20577"/>
        <pc:sldMkLst>
          <pc:docMk/>
          <pc:sldMk cId="2569906063" sldId="295"/>
        </pc:sldMkLst>
        <pc:spChg chg="mod">
          <ac:chgData name="Kushal Jhunjhunwalla" userId="32a47ed39d212e37" providerId="LiveId" clId="{E68B768B-5A50-4A94-8647-C5761BB564DF}" dt="2020-11-13T08:05:05.747" v="5757" actId="1076"/>
          <ac:spMkLst>
            <pc:docMk/>
            <pc:sldMk cId="2569906063" sldId="295"/>
            <ac:spMk id="2" creationId="{6F9F9823-DA69-4A54-91BC-7FB20F243918}"/>
          </ac:spMkLst>
        </pc:spChg>
        <pc:spChg chg="mod">
          <ac:chgData name="Kushal Jhunjhunwalla" userId="32a47ed39d212e37" providerId="LiveId" clId="{E68B768B-5A50-4A94-8647-C5761BB564DF}" dt="2020-11-12T08:25:37.703" v="3674" actId="21"/>
          <ac:spMkLst>
            <pc:docMk/>
            <pc:sldMk cId="2569906063" sldId="295"/>
            <ac:spMk id="3" creationId="{28FE803E-6F4A-4743-A497-51532F6D9070}"/>
          </ac:spMkLst>
        </pc:spChg>
        <pc:spChg chg="mod">
          <ac:chgData name="Kushal Jhunjhunwalla" userId="32a47ed39d212e37" providerId="LiveId" clId="{E68B768B-5A50-4A94-8647-C5761BB564DF}" dt="2020-11-12T06:59:50.725" v="2469"/>
          <ac:spMkLst>
            <pc:docMk/>
            <pc:sldMk cId="2569906063" sldId="295"/>
            <ac:spMk id="7" creationId="{01CE13EA-ECAA-48B5-A4F2-8C095289D196}"/>
          </ac:spMkLst>
        </pc:spChg>
        <pc:spChg chg="mod">
          <ac:chgData name="Kushal Jhunjhunwalla" userId="32a47ed39d212e37" providerId="LiveId" clId="{E68B768B-5A50-4A94-8647-C5761BB564DF}" dt="2020-11-12T06:59:50.725" v="2469"/>
          <ac:spMkLst>
            <pc:docMk/>
            <pc:sldMk cId="2569906063" sldId="295"/>
            <ac:spMk id="8" creationId="{BD0D1D8F-4AD6-44DF-90C6-068ACB0CC46D}"/>
          </ac:spMkLst>
        </pc:spChg>
        <pc:spChg chg="mod">
          <ac:chgData name="Kushal Jhunjhunwalla" userId="32a47ed39d212e37" providerId="LiveId" clId="{E68B768B-5A50-4A94-8647-C5761BB564DF}" dt="2020-11-12T06:59:50.725" v="2469"/>
          <ac:spMkLst>
            <pc:docMk/>
            <pc:sldMk cId="2569906063" sldId="295"/>
            <ac:spMk id="9" creationId="{D2FE5B8D-A6CE-4618-BCAC-01F2A672B8D8}"/>
          </ac:spMkLst>
        </pc:spChg>
        <pc:spChg chg="mod">
          <ac:chgData name="Kushal Jhunjhunwalla" userId="32a47ed39d212e37" providerId="LiveId" clId="{E68B768B-5A50-4A94-8647-C5761BB564DF}" dt="2020-11-12T06:59:50.725" v="2469"/>
          <ac:spMkLst>
            <pc:docMk/>
            <pc:sldMk cId="2569906063" sldId="295"/>
            <ac:spMk id="10" creationId="{6DC5314B-6CE9-47D3-80F3-4ADB63DB1A25}"/>
          </ac:spMkLst>
        </pc:spChg>
        <pc:spChg chg="add del mod">
          <ac:chgData name="Kushal Jhunjhunwalla" userId="32a47ed39d212e37" providerId="LiveId" clId="{E68B768B-5A50-4A94-8647-C5761BB564DF}" dt="2020-11-12T07:00:34.963" v="2485"/>
          <ac:spMkLst>
            <pc:docMk/>
            <pc:sldMk cId="2569906063" sldId="295"/>
            <ac:spMk id="14" creationId="{4784FB2A-A193-4CD9-A8CA-2B2F8F5F925D}"/>
          </ac:spMkLst>
        </pc:spChg>
        <pc:spChg chg="add mod">
          <ac:chgData name="Kushal Jhunjhunwalla" userId="32a47ed39d212e37" providerId="LiveId" clId="{E68B768B-5A50-4A94-8647-C5761BB564DF}" dt="2020-11-12T07:03:09.714" v="2530" actId="164"/>
          <ac:spMkLst>
            <pc:docMk/>
            <pc:sldMk cId="2569906063" sldId="295"/>
            <ac:spMk id="15" creationId="{CC2DDDC4-7D7B-4B14-B5FC-694CFBE4FBD3}"/>
          </ac:spMkLst>
        </pc:spChg>
        <pc:spChg chg="add mod">
          <ac:chgData name="Kushal Jhunjhunwalla" userId="32a47ed39d212e37" providerId="LiveId" clId="{E68B768B-5A50-4A94-8647-C5761BB564DF}" dt="2020-11-12T07:03:09.714" v="2530" actId="164"/>
          <ac:spMkLst>
            <pc:docMk/>
            <pc:sldMk cId="2569906063" sldId="295"/>
            <ac:spMk id="17" creationId="{E3E35C79-0864-43AF-B1E9-46E00EDC6852}"/>
          </ac:spMkLst>
        </pc:spChg>
        <pc:spChg chg="add mod">
          <ac:chgData name="Kushal Jhunjhunwalla" userId="32a47ed39d212e37" providerId="LiveId" clId="{E68B768B-5A50-4A94-8647-C5761BB564DF}" dt="2020-11-12T07:59:52.113" v="3032" actId="1076"/>
          <ac:spMkLst>
            <pc:docMk/>
            <pc:sldMk cId="2569906063" sldId="295"/>
            <ac:spMk id="19" creationId="{59251BE3-B176-4B97-BA25-E75BD3F82112}"/>
          </ac:spMkLst>
        </pc:spChg>
        <pc:spChg chg="mod">
          <ac:chgData name="Kushal Jhunjhunwalla" userId="32a47ed39d212e37" providerId="LiveId" clId="{E68B768B-5A50-4A94-8647-C5761BB564DF}" dt="2020-11-13T08:22:36.120" v="5935" actId="20577"/>
          <ac:spMkLst>
            <pc:docMk/>
            <pc:sldMk cId="2569906063" sldId="295"/>
            <ac:spMk id="22" creationId="{A4CC66E5-F7C3-45B6-9781-69058A2CDB12}"/>
          </ac:spMkLst>
        </pc:spChg>
        <pc:spChg chg="mod">
          <ac:chgData name="Kushal Jhunjhunwalla" userId="32a47ed39d212e37" providerId="LiveId" clId="{E68B768B-5A50-4A94-8647-C5761BB564DF}" dt="2020-11-12T07:59:41.137" v="3030"/>
          <ac:spMkLst>
            <pc:docMk/>
            <pc:sldMk cId="2569906063" sldId="295"/>
            <ac:spMk id="23" creationId="{AC2AAA07-6283-491B-AFDA-8996491B76AA}"/>
          </ac:spMkLst>
        </pc:spChg>
        <pc:spChg chg="mod">
          <ac:chgData name="Kushal Jhunjhunwalla" userId="32a47ed39d212e37" providerId="LiveId" clId="{E68B768B-5A50-4A94-8647-C5761BB564DF}" dt="2020-11-12T07:59:41.137" v="3030"/>
          <ac:spMkLst>
            <pc:docMk/>
            <pc:sldMk cId="2569906063" sldId="295"/>
            <ac:spMk id="24" creationId="{2259D886-AAB0-4FA7-B6C6-0DB708B032E8}"/>
          </ac:spMkLst>
        </pc:spChg>
        <pc:spChg chg="mod">
          <ac:chgData name="Kushal Jhunjhunwalla" userId="32a47ed39d212e37" providerId="LiveId" clId="{E68B768B-5A50-4A94-8647-C5761BB564DF}" dt="2020-11-12T07:59:41.137" v="3030"/>
          <ac:spMkLst>
            <pc:docMk/>
            <pc:sldMk cId="2569906063" sldId="295"/>
            <ac:spMk id="25" creationId="{3B51B985-3C66-4342-BB4D-2561973034A6}"/>
          </ac:spMkLst>
        </pc:spChg>
        <pc:spChg chg="add mod">
          <ac:chgData name="Kushal Jhunjhunwalla" userId="32a47ed39d212e37" providerId="LiveId" clId="{E68B768B-5A50-4A94-8647-C5761BB564DF}" dt="2020-11-13T08:05:04.393" v="5756" actId="14100"/>
          <ac:spMkLst>
            <pc:docMk/>
            <pc:sldMk cId="2569906063" sldId="295"/>
            <ac:spMk id="30" creationId="{77B5CCEE-DBB4-40CA-84FD-51B1B5DC330C}"/>
          </ac:spMkLst>
        </pc:spChg>
        <pc:spChg chg="add mod">
          <ac:chgData name="Kushal Jhunjhunwalla" userId="32a47ed39d212e37" providerId="LiveId" clId="{E68B768B-5A50-4A94-8647-C5761BB564DF}" dt="2020-11-12T08:00:47.358" v="3044" actId="164"/>
          <ac:spMkLst>
            <pc:docMk/>
            <pc:sldMk cId="2569906063" sldId="295"/>
            <ac:spMk id="32" creationId="{5401117E-17E4-46C7-AAFB-069BB39AF903}"/>
          </ac:spMkLst>
        </pc:spChg>
        <pc:grpChg chg="add mod">
          <ac:chgData name="Kushal Jhunjhunwalla" userId="32a47ed39d212e37" providerId="LiveId" clId="{E68B768B-5A50-4A94-8647-C5761BB564DF}" dt="2020-11-12T07:03:09.714" v="2530" actId="164"/>
          <ac:grpSpMkLst>
            <pc:docMk/>
            <pc:sldMk cId="2569906063" sldId="295"/>
            <ac:grpSpMk id="6" creationId="{4A0B1874-6C90-4C85-A92C-C4FFA6E2B369}"/>
          </ac:grpSpMkLst>
        </pc:grpChg>
        <pc:grpChg chg="add del mod">
          <ac:chgData name="Kushal Jhunjhunwalla" userId="32a47ed39d212e37" providerId="LiveId" clId="{E68B768B-5A50-4A94-8647-C5761BB564DF}" dt="2020-11-12T08:00:12.212" v="3037" actId="478"/>
          <ac:grpSpMkLst>
            <pc:docMk/>
            <pc:sldMk cId="2569906063" sldId="295"/>
            <ac:grpSpMk id="20" creationId="{77E2E5D4-33E5-477C-8A31-363EA7EBA487}"/>
          </ac:grpSpMkLst>
        </pc:grpChg>
        <pc:grpChg chg="add mod">
          <ac:chgData name="Kushal Jhunjhunwalla" userId="32a47ed39d212e37" providerId="LiveId" clId="{E68B768B-5A50-4A94-8647-C5761BB564DF}" dt="2020-11-12T08:00:47.358" v="3044" actId="164"/>
          <ac:grpSpMkLst>
            <pc:docMk/>
            <pc:sldMk cId="2569906063" sldId="295"/>
            <ac:grpSpMk id="21" creationId="{C3D4102A-7FB5-4092-99B0-0990C2024BEB}"/>
          </ac:grpSpMkLst>
        </pc:grpChg>
        <pc:grpChg chg="add mod">
          <ac:chgData name="Kushal Jhunjhunwalla" userId="32a47ed39d212e37" providerId="LiveId" clId="{E68B768B-5A50-4A94-8647-C5761BB564DF}" dt="2020-11-13T05:14:27.916" v="5705" actId="1036"/>
          <ac:grpSpMkLst>
            <pc:docMk/>
            <pc:sldMk cId="2569906063" sldId="295"/>
            <ac:grpSpMk id="34" creationId="{2DFBC8E0-201B-4DD8-A6C3-5A90F2F5594C}"/>
          </ac:grpSpMkLst>
        </pc:grpChg>
        <pc:cxnChg chg="mod">
          <ac:chgData name="Kushal Jhunjhunwalla" userId="32a47ed39d212e37" providerId="LiveId" clId="{E68B768B-5A50-4A94-8647-C5761BB564DF}" dt="2020-11-12T08:00:12.212" v="3037" actId="478"/>
          <ac:cxnSpMkLst>
            <pc:docMk/>
            <pc:sldMk cId="2569906063" sldId="295"/>
            <ac:cxnSpMk id="11" creationId="{925816C1-32D0-4196-9D62-4F861728028D}"/>
          </ac:cxnSpMkLst>
        </pc:cxnChg>
        <pc:cxnChg chg="mod">
          <ac:chgData name="Kushal Jhunjhunwalla" userId="32a47ed39d212e37" providerId="LiveId" clId="{E68B768B-5A50-4A94-8647-C5761BB564DF}" dt="2020-11-12T08:00:12.212" v="3037" actId="478"/>
          <ac:cxnSpMkLst>
            <pc:docMk/>
            <pc:sldMk cId="2569906063" sldId="295"/>
            <ac:cxnSpMk id="12" creationId="{B5CEEA6E-4F28-4699-A00B-68616A493D39}"/>
          </ac:cxnSpMkLst>
        </pc:cxnChg>
        <pc:cxnChg chg="mod">
          <ac:chgData name="Kushal Jhunjhunwalla" userId="32a47ed39d212e37" providerId="LiveId" clId="{E68B768B-5A50-4A94-8647-C5761BB564DF}" dt="2020-11-12T08:00:12.212" v="3037" actId="478"/>
          <ac:cxnSpMkLst>
            <pc:docMk/>
            <pc:sldMk cId="2569906063" sldId="295"/>
            <ac:cxnSpMk id="13" creationId="{7E6F16AB-B7A1-4AD4-8587-BCDF33B37796}"/>
          </ac:cxnSpMkLst>
        </pc:cxnChg>
        <pc:cxnChg chg="mod">
          <ac:chgData name="Kushal Jhunjhunwalla" userId="32a47ed39d212e37" providerId="LiveId" clId="{E68B768B-5A50-4A94-8647-C5761BB564DF}" dt="2020-11-12T07:59:41.137" v="3030"/>
          <ac:cxnSpMkLst>
            <pc:docMk/>
            <pc:sldMk cId="2569906063" sldId="295"/>
            <ac:cxnSpMk id="26" creationId="{39B0A1E9-82C2-4793-8EC6-EEE1863A0895}"/>
          </ac:cxnSpMkLst>
        </pc:cxnChg>
        <pc:cxnChg chg="mod">
          <ac:chgData name="Kushal Jhunjhunwalla" userId="32a47ed39d212e37" providerId="LiveId" clId="{E68B768B-5A50-4A94-8647-C5761BB564DF}" dt="2020-11-12T07:59:41.137" v="3030"/>
          <ac:cxnSpMkLst>
            <pc:docMk/>
            <pc:sldMk cId="2569906063" sldId="295"/>
            <ac:cxnSpMk id="27" creationId="{CAC76354-3681-44D8-A939-94BC9AEA8FD1}"/>
          </ac:cxnSpMkLst>
        </pc:cxnChg>
        <pc:cxnChg chg="mod">
          <ac:chgData name="Kushal Jhunjhunwalla" userId="32a47ed39d212e37" providerId="LiveId" clId="{E68B768B-5A50-4A94-8647-C5761BB564DF}" dt="2020-11-12T08:00:26.798" v="3039" actId="1076"/>
          <ac:cxnSpMkLst>
            <pc:docMk/>
            <pc:sldMk cId="2569906063" sldId="295"/>
            <ac:cxnSpMk id="28" creationId="{DFF6918C-CE6E-45D9-A302-CD1BCCE22E65}"/>
          </ac:cxnSpMkLst>
        </pc:cxnChg>
      </pc:sldChg>
      <pc:sldChg chg="addSp delSp modSp new mod ord setBg">
        <pc:chgData name="Kushal Jhunjhunwalla" userId="32a47ed39d212e37" providerId="LiveId" clId="{E68B768B-5A50-4A94-8647-C5761BB564DF}" dt="2020-11-12T07:51:14.789" v="2719" actId="20577"/>
        <pc:sldMkLst>
          <pc:docMk/>
          <pc:sldMk cId="3424302117" sldId="296"/>
        </pc:sldMkLst>
        <pc:spChg chg="mod">
          <ac:chgData name="Kushal Jhunjhunwalla" userId="32a47ed39d212e37" providerId="LiveId" clId="{E68B768B-5A50-4A94-8647-C5761BB564DF}" dt="2020-11-12T07:51:14.789" v="2719" actId="20577"/>
          <ac:spMkLst>
            <pc:docMk/>
            <pc:sldMk cId="3424302117" sldId="296"/>
            <ac:spMk id="2" creationId="{8363D8D3-842C-4CD5-90DA-C79B2973C947}"/>
          </ac:spMkLst>
        </pc:spChg>
        <pc:spChg chg="del">
          <ac:chgData name="Kushal Jhunjhunwalla" userId="32a47ed39d212e37" providerId="LiveId" clId="{E68B768B-5A50-4A94-8647-C5761BB564DF}" dt="2020-11-12T06:49:36.266" v="1732"/>
          <ac:spMkLst>
            <pc:docMk/>
            <pc:sldMk cId="3424302117" sldId="296"/>
            <ac:spMk id="3" creationId="{779B4CD1-D621-49C8-928F-972E7AE2EACA}"/>
          </ac:spMkLst>
        </pc:spChg>
        <pc:spChg chg="mod ord">
          <ac:chgData name="Kushal Jhunjhunwalla" userId="32a47ed39d212e37" providerId="LiveId" clId="{E68B768B-5A50-4A94-8647-C5761BB564DF}" dt="2020-11-12T06:49:41.340" v="1734" actId="26606"/>
          <ac:spMkLst>
            <pc:docMk/>
            <pc:sldMk cId="3424302117" sldId="296"/>
            <ac:spMk id="4" creationId="{90B887E4-735F-4550-91D3-449CA2A2834E}"/>
          </ac:spMkLst>
        </pc:spChg>
        <pc:spChg chg="mod">
          <ac:chgData name="Kushal Jhunjhunwalla" userId="32a47ed39d212e37" providerId="LiveId" clId="{E68B768B-5A50-4A94-8647-C5761BB564DF}" dt="2020-11-12T06:49:41.340" v="1734" actId="26606"/>
          <ac:spMkLst>
            <pc:docMk/>
            <pc:sldMk cId="3424302117" sldId="296"/>
            <ac:spMk id="5" creationId="{6E33E48A-113C-40B0-896C-8B1D79FF0113}"/>
          </ac:spMkLst>
        </pc:spChg>
        <pc:spChg chg="add del">
          <ac:chgData name="Kushal Jhunjhunwalla" userId="32a47ed39d212e37" providerId="LiveId" clId="{E68B768B-5A50-4A94-8647-C5761BB564DF}" dt="2020-11-12T06:49:41.340" v="1734" actId="26606"/>
          <ac:spMkLst>
            <pc:docMk/>
            <pc:sldMk cId="3424302117" sldId="296"/>
            <ac:spMk id="10" creationId="{A2A312CB-44EE-43D3-91B4-080B4997667A}"/>
          </ac:spMkLst>
        </pc:spChg>
        <pc:picChg chg="add mod">
          <ac:chgData name="Kushal Jhunjhunwalla" userId="32a47ed39d212e37" providerId="LiveId" clId="{E68B768B-5A50-4A94-8647-C5761BB564DF}" dt="2020-11-12T06:49:41.340" v="1734" actId="26606"/>
          <ac:picMkLst>
            <pc:docMk/>
            <pc:sldMk cId="3424302117" sldId="296"/>
            <ac:picMk id="6" creationId="{C79B83A7-8F4C-4DC4-B044-4035F914A6DA}"/>
          </ac:picMkLst>
        </pc:picChg>
      </pc:sldChg>
      <pc:sldChg chg="addSp delSp modSp new mod modClrScheme chgLayout">
        <pc:chgData name="Kushal Jhunjhunwalla" userId="32a47ed39d212e37" providerId="LiveId" clId="{E68B768B-5A50-4A94-8647-C5761BB564DF}" dt="2020-11-13T08:07:17.025" v="5879" actId="20577"/>
        <pc:sldMkLst>
          <pc:docMk/>
          <pc:sldMk cId="2479646666" sldId="297"/>
        </pc:sldMkLst>
        <pc:spChg chg="mod ord">
          <ac:chgData name="Kushal Jhunjhunwalla" userId="32a47ed39d212e37" providerId="LiveId" clId="{E68B768B-5A50-4A94-8647-C5761BB564DF}" dt="2020-11-12T06:08:19.181" v="792" actId="700"/>
          <ac:spMkLst>
            <pc:docMk/>
            <pc:sldMk cId="2479646666" sldId="297"/>
            <ac:spMk id="2" creationId="{8852040F-BB87-49BA-A1E6-1737C5C2E999}"/>
          </ac:spMkLst>
        </pc:spChg>
        <pc:spChg chg="del mod ord">
          <ac:chgData name="Kushal Jhunjhunwalla" userId="32a47ed39d212e37" providerId="LiveId" clId="{E68B768B-5A50-4A94-8647-C5761BB564DF}" dt="2020-11-12T06:08:19.181" v="792" actId="700"/>
          <ac:spMkLst>
            <pc:docMk/>
            <pc:sldMk cId="2479646666" sldId="297"/>
            <ac:spMk id="3" creationId="{4AAB08D2-BA06-458E-B7EB-0A7F007EC823}"/>
          </ac:spMkLst>
        </pc:spChg>
        <pc:spChg chg="mod ord">
          <ac:chgData name="Kushal Jhunjhunwalla" userId="32a47ed39d212e37" providerId="LiveId" clId="{E68B768B-5A50-4A94-8647-C5761BB564DF}" dt="2020-11-12T06:08:19.181" v="792" actId="700"/>
          <ac:spMkLst>
            <pc:docMk/>
            <pc:sldMk cId="2479646666" sldId="297"/>
            <ac:spMk id="4" creationId="{C8F674A6-C04F-49F2-A0C8-B9F661E75D08}"/>
          </ac:spMkLst>
        </pc:spChg>
        <pc:spChg chg="mod ord">
          <ac:chgData name="Kushal Jhunjhunwalla" userId="32a47ed39d212e37" providerId="LiveId" clId="{E68B768B-5A50-4A94-8647-C5761BB564DF}" dt="2020-11-12T06:08:19.181" v="792" actId="700"/>
          <ac:spMkLst>
            <pc:docMk/>
            <pc:sldMk cId="2479646666" sldId="297"/>
            <ac:spMk id="5" creationId="{07B1F2C5-EB0A-4EE8-B9B0-24CC37F25AC5}"/>
          </ac:spMkLst>
        </pc:spChg>
        <pc:spChg chg="add mod ord">
          <ac:chgData name="Kushal Jhunjhunwalla" userId="32a47ed39d212e37" providerId="LiveId" clId="{E68B768B-5A50-4A94-8647-C5761BB564DF}" dt="2020-11-13T08:07:09.544" v="5876" actId="20577"/>
          <ac:spMkLst>
            <pc:docMk/>
            <pc:sldMk cId="2479646666" sldId="297"/>
            <ac:spMk id="6" creationId="{DDCEC9F7-EFFA-4AA7-B753-2E49DB08BA6A}"/>
          </ac:spMkLst>
        </pc:spChg>
        <pc:spChg chg="add del mod ord">
          <ac:chgData name="Kushal Jhunjhunwalla" userId="32a47ed39d212e37" providerId="LiveId" clId="{E68B768B-5A50-4A94-8647-C5761BB564DF}" dt="2020-11-12T06:13:28.813" v="1146" actId="478"/>
          <ac:spMkLst>
            <pc:docMk/>
            <pc:sldMk cId="2479646666" sldId="297"/>
            <ac:spMk id="7" creationId="{4D54A47A-EE9A-4610-B5B5-86B2CDAB74EB}"/>
          </ac:spMkLst>
        </pc:spChg>
        <pc:spChg chg="add mod">
          <ac:chgData name="Kushal Jhunjhunwalla" userId="32a47ed39d212e37" providerId="LiveId" clId="{E68B768B-5A50-4A94-8647-C5761BB564DF}" dt="2020-11-13T08:07:17.025" v="5879" actId="20577"/>
          <ac:spMkLst>
            <pc:docMk/>
            <pc:sldMk cId="2479646666" sldId="297"/>
            <ac:spMk id="8" creationId="{91694953-0AB8-4853-8581-E6CDE07F4630}"/>
          </ac:spMkLst>
        </pc:spChg>
        <pc:spChg chg="add mod">
          <ac:chgData name="Kushal Jhunjhunwalla" userId="32a47ed39d212e37" providerId="LiveId" clId="{E68B768B-5A50-4A94-8647-C5761BB564DF}" dt="2020-11-12T07:59:28.536" v="3029" actId="20577"/>
          <ac:spMkLst>
            <pc:docMk/>
            <pc:sldMk cId="2479646666" sldId="297"/>
            <ac:spMk id="10" creationId="{4F469C98-F587-449F-85F4-AE1648BE2FFF}"/>
          </ac:spMkLst>
        </pc:spChg>
        <pc:spChg chg="add mod">
          <ac:chgData name="Kushal Jhunjhunwalla" userId="32a47ed39d212e37" providerId="LiveId" clId="{E68B768B-5A50-4A94-8647-C5761BB564DF}" dt="2020-11-12T07:56:55.846" v="2984" actId="20577"/>
          <ac:spMkLst>
            <pc:docMk/>
            <pc:sldMk cId="2479646666" sldId="297"/>
            <ac:spMk id="12" creationId="{A83778BB-6B96-4064-A2EB-E7378FCF91E9}"/>
          </ac:spMkLst>
        </pc:spChg>
        <pc:spChg chg="add mod">
          <ac:chgData name="Kushal Jhunjhunwalla" userId="32a47ed39d212e37" providerId="LiveId" clId="{E68B768B-5A50-4A94-8647-C5761BB564DF}" dt="2020-11-12T07:59:01.950" v="3021" actId="5793"/>
          <ac:spMkLst>
            <pc:docMk/>
            <pc:sldMk cId="2479646666" sldId="297"/>
            <ac:spMk id="14" creationId="{414AC7EB-1498-474F-9C89-6209FEA06C47}"/>
          </ac:spMkLst>
        </pc:spChg>
        <pc:cxnChg chg="add mod">
          <ac:chgData name="Kushal Jhunjhunwalla" userId="32a47ed39d212e37" providerId="LiveId" clId="{E68B768B-5A50-4A94-8647-C5761BB564DF}" dt="2020-11-12T06:14:43.564" v="1154" actId="1582"/>
          <ac:cxnSpMkLst>
            <pc:docMk/>
            <pc:sldMk cId="2479646666" sldId="297"/>
            <ac:cxnSpMk id="16" creationId="{D48D5DA3-72AD-42AD-A120-ADDE49920E01}"/>
          </ac:cxnSpMkLst>
        </pc:cxnChg>
        <pc:cxnChg chg="add mod">
          <ac:chgData name="Kushal Jhunjhunwalla" userId="32a47ed39d212e37" providerId="LiveId" clId="{E68B768B-5A50-4A94-8647-C5761BB564DF}" dt="2020-11-12T06:14:59.479" v="1161" actId="14100"/>
          <ac:cxnSpMkLst>
            <pc:docMk/>
            <pc:sldMk cId="2479646666" sldId="297"/>
            <ac:cxnSpMk id="17" creationId="{79BD3EC0-C225-4E29-977D-705A78684F80}"/>
          </ac:cxnSpMkLst>
        </pc:cxnChg>
        <pc:cxnChg chg="add mod">
          <ac:chgData name="Kushal Jhunjhunwalla" userId="32a47ed39d212e37" providerId="LiveId" clId="{E68B768B-5A50-4A94-8647-C5761BB564DF}" dt="2020-11-12T06:15:04.362" v="1164" actId="14100"/>
          <ac:cxnSpMkLst>
            <pc:docMk/>
            <pc:sldMk cId="2479646666" sldId="297"/>
            <ac:cxnSpMk id="18" creationId="{4733B3F7-C96A-4316-A22A-22E00105CAAD}"/>
          </ac:cxnSpMkLst>
        </pc:cxnChg>
      </pc:sldChg>
      <pc:sldChg chg="modSp add del mod">
        <pc:chgData name="Kushal Jhunjhunwalla" userId="32a47ed39d212e37" providerId="LiveId" clId="{E68B768B-5A50-4A94-8647-C5761BB564DF}" dt="2020-11-12T06:17:37.313" v="1237" actId="47"/>
        <pc:sldMkLst>
          <pc:docMk/>
          <pc:sldMk cId="2661978829" sldId="298"/>
        </pc:sldMkLst>
        <pc:spChg chg="mod">
          <ac:chgData name="Kushal Jhunjhunwalla" userId="32a47ed39d212e37" providerId="LiveId" clId="{E68B768B-5A50-4A94-8647-C5761BB564DF}" dt="2020-11-12T04:49:13.942" v="789" actId="20577"/>
          <ac:spMkLst>
            <pc:docMk/>
            <pc:sldMk cId="2661978829" sldId="298"/>
            <ac:spMk id="2" creationId="{8852040F-BB87-49BA-A1E6-1737C5C2E999}"/>
          </ac:spMkLst>
        </pc:spChg>
      </pc:sldChg>
      <pc:sldChg chg="addSp modSp add mod">
        <pc:chgData name="Kushal Jhunjhunwalla" userId="32a47ed39d212e37" providerId="LiveId" clId="{E68B768B-5A50-4A94-8647-C5761BB564DF}" dt="2020-11-13T08:07:27.826" v="5882" actId="20577"/>
        <pc:sldMkLst>
          <pc:docMk/>
          <pc:sldMk cId="839452074" sldId="299"/>
        </pc:sldMkLst>
        <pc:spChg chg="mod">
          <ac:chgData name="Kushal Jhunjhunwalla" userId="32a47ed39d212e37" providerId="LiveId" clId="{E68B768B-5A50-4A94-8647-C5761BB564DF}" dt="2020-11-12T06:59:37.804" v="2467" actId="1076"/>
          <ac:spMkLst>
            <pc:docMk/>
            <pc:sldMk cId="839452074" sldId="299"/>
            <ac:spMk id="2" creationId="{8852040F-BB87-49BA-A1E6-1737C5C2E999}"/>
          </ac:spMkLst>
        </pc:spChg>
        <pc:spChg chg="mod">
          <ac:chgData name="Kushal Jhunjhunwalla" userId="32a47ed39d212e37" providerId="LiveId" clId="{E68B768B-5A50-4A94-8647-C5761BB564DF}" dt="2020-11-13T08:04:43.744" v="5743" actId="20577"/>
          <ac:spMkLst>
            <pc:docMk/>
            <pc:sldMk cId="839452074" sldId="299"/>
            <ac:spMk id="6" creationId="{DDCEC9F7-EFFA-4AA7-B753-2E49DB08BA6A}"/>
          </ac:spMkLst>
        </pc:spChg>
        <pc:spChg chg="mod">
          <ac:chgData name="Kushal Jhunjhunwalla" userId="32a47ed39d212e37" providerId="LiveId" clId="{E68B768B-5A50-4A94-8647-C5761BB564DF}" dt="2020-11-13T08:07:27.826" v="5882" actId="20577"/>
          <ac:spMkLst>
            <pc:docMk/>
            <pc:sldMk cId="839452074" sldId="299"/>
            <ac:spMk id="8" creationId="{91694953-0AB8-4853-8581-E6CDE07F4630}"/>
          </ac:spMkLst>
        </pc:spChg>
        <pc:spChg chg="mod">
          <ac:chgData name="Kushal Jhunjhunwalla" userId="32a47ed39d212e37" providerId="LiveId" clId="{E68B768B-5A50-4A94-8647-C5761BB564DF}" dt="2020-11-12T07:58:54.632" v="3015" actId="5793"/>
          <ac:spMkLst>
            <pc:docMk/>
            <pc:sldMk cId="839452074" sldId="299"/>
            <ac:spMk id="10" creationId="{4F469C98-F587-449F-85F4-AE1648BE2FFF}"/>
          </ac:spMkLst>
        </pc:spChg>
        <pc:spChg chg="mod">
          <ac:chgData name="Kushal Jhunjhunwalla" userId="32a47ed39d212e37" providerId="LiveId" clId="{E68B768B-5A50-4A94-8647-C5761BB564DF}" dt="2020-11-12T07:59:20.775" v="3027" actId="20577"/>
          <ac:spMkLst>
            <pc:docMk/>
            <pc:sldMk cId="839452074" sldId="299"/>
            <ac:spMk id="12" creationId="{A83778BB-6B96-4064-A2EB-E7378FCF91E9}"/>
          </ac:spMkLst>
        </pc:spChg>
        <pc:spChg chg="mod">
          <ac:chgData name="Kushal Jhunjhunwalla" userId="32a47ed39d212e37" providerId="LiveId" clId="{E68B768B-5A50-4A94-8647-C5761BB564DF}" dt="2020-11-12T06:59:46.622" v="2468" actId="164"/>
          <ac:spMkLst>
            <pc:docMk/>
            <pc:sldMk cId="839452074" sldId="299"/>
            <ac:spMk id="14" creationId="{414AC7EB-1498-474F-9C89-6209FEA06C47}"/>
          </ac:spMkLst>
        </pc:spChg>
        <pc:grpChg chg="add mod">
          <ac:chgData name="Kushal Jhunjhunwalla" userId="32a47ed39d212e37" providerId="LiveId" clId="{E68B768B-5A50-4A94-8647-C5761BB564DF}" dt="2020-11-12T07:58:23.798" v="2999" actId="1076"/>
          <ac:grpSpMkLst>
            <pc:docMk/>
            <pc:sldMk cId="839452074" sldId="299"/>
            <ac:grpSpMk id="43" creationId="{47A5B444-1C6A-4461-BDF2-A0BC500DAF8E}"/>
          </ac:grpSpMkLst>
        </pc:grpChg>
        <pc:cxnChg chg="mod">
          <ac:chgData name="Kushal Jhunjhunwalla" userId="32a47ed39d212e37" providerId="LiveId" clId="{E68B768B-5A50-4A94-8647-C5761BB564DF}" dt="2020-11-12T06:59:46.622" v="2468" actId="164"/>
          <ac:cxnSpMkLst>
            <pc:docMk/>
            <pc:sldMk cId="839452074" sldId="299"/>
            <ac:cxnSpMk id="16" creationId="{D48D5DA3-72AD-42AD-A120-ADDE49920E01}"/>
          </ac:cxnSpMkLst>
        </pc:cxnChg>
        <pc:cxnChg chg="mod">
          <ac:chgData name="Kushal Jhunjhunwalla" userId="32a47ed39d212e37" providerId="LiveId" clId="{E68B768B-5A50-4A94-8647-C5761BB564DF}" dt="2020-11-12T07:57:36.587" v="2990" actId="14100"/>
          <ac:cxnSpMkLst>
            <pc:docMk/>
            <pc:sldMk cId="839452074" sldId="299"/>
            <ac:cxnSpMk id="17" creationId="{79BD3EC0-C225-4E29-977D-705A78684F80}"/>
          </ac:cxnSpMkLst>
        </pc:cxnChg>
        <pc:cxnChg chg="mod">
          <ac:chgData name="Kushal Jhunjhunwalla" userId="32a47ed39d212e37" providerId="LiveId" clId="{E68B768B-5A50-4A94-8647-C5761BB564DF}" dt="2020-11-12T07:58:17.339" v="2998" actId="1076"/>
          <ac:cxnSpMkLst>
            <pc:docMk/>
            <pc:sldMk cId="839452074" sldId="299"/>
            <ac:cxnSpMk id="18" creationId="{4733B3F7-C96A-4316-A22A-22E00105CAAD}"/>
          </ac:cxnSpMkLst>
        </pc:cxnChg>
      </pc:sldChg>
      <pc:sldChg chg="modSp new del mod">
        <pc:chgData name="Kushal Jhunjhunwalla" userId="32a47ed39d212e37" providerId="LiveId" clId="{E68B768B-5A50-4A94-8647-C5761BB564DF}" dt="2020-11-12T07:03:33.967" v="2542" actId="47"/>
        <pc:sldMkLst>
          <pc:docMk/>
          <pc:sldMk cId="1221525585" sldId="300"/>
        </pc:sldMkLst>
        <pc:spChg chg="mod">
          <ac:chgData name="Kushal Jhunjhunwalla" userId="32a47ed39d212e37" providerId="LiveId" clId="{E68B768B-5A50-4A94-8647-C5761BB564DF}" dt="2020-11-12T07:03:27.044" v="2540" actId="20577"/>
          <ac:spMkLst>
            <pc:docMk/>
            <pc:sldMk cId="1221525585" sldId="300"/>
            <ac:spMk id="2" creationId="{1BD335EA-D990-4EE2-BB49-DDC831ADF78F}"/>
          </ac:spMkLst>
        </pc:spChg>
      </pc:sldChg>
      <pc:sldChg chg="addSp delSp modSp add mod">
        <pc:chgData name="Kushal Jhunjhunwalla" userId="32a47ed39d212e37" providerId="LiveId" clId="{E68B768B-5A50-4A94-8647-C5761BB564DF}" dt="2020-11-13T08:07:01.649" v="5870" actId="1076"/>
        <pc:sldMkLst>
          <pc:docMk/>
          <pc:sldMk cId="3874306977" sldId="301"/>
        </pc:sldMkLst>
        <pc:spChg chg="mod">
          <ac:chgData name="Kushal Jhunjhunwalla" userId="32a47ed39d212e37" providerId="LiveId" clId="{E68B768B-5A50-4A94-8647-C5761BB564DF}" dt="2020-11-12T07:03:39.191" v="2547" actId="20577"/>
          <ac:spMkLst>
            <pc:docMk/>
            <pc:sldMk cId="3874306977" sldId="301"/>
            <ac:spMk id="2" creationId="{6F9F9823-DA69-4A54-91BC-7FB20F243918}"/>
          </ac:spMkLst>
        </pc:spChg>
        <pc:spChg chg="mod">
          <ac:chgData name="Kushal Jhunjhunwalla" userId="32a47ed39d212e37" providerId="LiveId" clId="{E68B768B-5A50-4A94-8647-C5761BB564DF}" dt="2020-11-13T08:06:28.726" v="5852" actId="20577"/>
          <ac:spMkLst>
            <pc:docMk/>
            <pc:sldMk cId="3874306977" sldId="301"/>
            <ac:spMk id="3" creationId="{28FE803E-6F4A-4743-A497-51532F6D9070}"/>
          </ac:spMkLst>
        </pc:spChg>
        <pc:spChg chg="add del mod">
          <ac:chgData name="Kushal Jhunjhunwalla" userId="32a47ed39d212e37" providerId="LiveId" clId="{E68B768B-5A50-4A94-8647-C5761BB564DF}" dt="2020-11-13T04:33:21.210" v="5517" actId="22"/>
          <ac:spMkLst>
            <pc:docMk/>
            <pc:sldMk cId="3874306977" sldId="301"/>
            <ac:spMk id="11" creationId="{7DEA1106-D48B-41AC-AB57-9F303747A930}"/>
          </ac:spMkLst>
        </pc:spChg>
        <pc:spChg chg="mod">
          <ac:chgData name="Kushal Jhunjhunwalla" userId="32a47ed39d212e37" providerId="LiveId" clId="{E68B768B-5A50-4A94-8647-C5761BB564DF}" dt="2020-11-13T08:07:01.649" v="5870" actId="1076"/>
          <ac:spMkLst>
            <pc:docMk/>
            <pc:sldMk cId="3874306977" sldId="301"/>
            <ac:spMk id="22" creationId="{ACB88EEE-802D-4BDC-BE3B-0E530AA2757C}"/>
          </ac:spMkLst>
        </pc:spChg>
        <pc:spChg chg="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23" creationId="{6C1BF85D-62F4-48BE-8A92-27B5DFC96697}"/>
          </ac:spMkLst>
        </pc:spChg>
        <pc:spChg chg="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24" creationId="{F1A7C791-6586-452C-B798-5268FEE22034}"/>
          </ac:spMkLst>
        </pc:spChg>
        <pc:spChg chg="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25" creationId="{24810F2E-D99D-432C-8383-C5D651F69CDD}"/>
          </ac:spMkLst>
        </pc:spChg>
        <pc:spChg chg="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26" creationId="{7EF99CE3-F166-47F2-917A-9CC6B0FD2697}"/>
          </ac:spMkLst>
        </pc:spChg>
        <pc:spChg chg="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27" creationId="{C3D7A6D7-AC77-4A76-86C8-BC1356A0320E}"/>
          </ac:spMkLst>
        </pc:spChg>
        <pc:spChg chg="add 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32" creationId="{8C845970-A02D-422B-9031-794899BE2DDE}"/>
          </ac:spMkLst>
        </pc:spChg>
        <pc:spChg chg="add mod">
          <ac:chgData name="Kushal Jhunjhunwalla" userId="32a47ed39d212e37" providerId="LiveId" clId="{E68B768B-5A50-4A94-8647-C5761BB564DF}" dt="2020-11-13T08:06:54.417" v="5869" actId="571"/>
          <ac:spMkLst>
            <pc:docMk/>
            <pc:sldMk cId="3874306977" sldId="301"/>
            <ac:spMk id="37" creationId="{66E22209-C7AC-4B74-AC51-380D0B4F95E4}"/>
          </ac:spMkLst>
        </pc:spChg>
        <pc:grpChg chg="add mod">
          <ac:chgData name="Kushal Jhunjhunwalla" userId="32a47ed39d212e37" providerId="LiveId" clId="{E68B768B-5A50-4A94-8647-C5761BB564DF}" dt="2020-11-13T08:06:54.417" v="5869" actId="571"/>
          <ac:grpSpMkLst>
            <pc:docMk/>
            <pc:sldMk cId="3874306977" sldId="301"/>
            <ac:grpSpMk id="18" creationId="{61E7F848-C40A-4352-A827-30D6E2294E7B}"/>
          </ac:grpSpMkLst>
        </pc:grpChg>
        <pc:grpChg chg="del">
          <ac:chgData name="Kushal Jhunjhunwalla" userId="32a47ed39d212e37" providerId="LiveId" clId="{E68B768B-5A50-4A94-8647-C5761BB564DF}" dt="2020-11-12T08:01:20.343" v="3046" actId="478"/>
          <ac:grpSpMkLst>
            <pc:docMk/>
            <pc:sldMk cId="3874306977" sldId="301"/>
            <ac:grpSpMk id="20" creationId="{77E2E5D4-33E5-477C-8A31-363EA7EBA487}"/>
          </ac:grpSpMkLst>
        </pc:grpChg>
        <pc:grpChg chg="mod">
          <ac:chgData name="Kushal Jhunjhunwalla" userId="32a47ed39d212e37" providerId="LiveId" clId="{E68B768B-5A50-4A94-8647-C5761BB564DF}" dt="2020-11-13T08:06:54.417" v="5869" actId="571"/>
          <ac:grpSpMkLst>
            <pc:docMk/>
            <pc:sldMk cId="3874306977" sldId="301"/>
            <ac:grpSpMk id="21" creationId="{7E69A59D-C852-48BD-96E9-E5137E8D0851}"/>
          </ac:grpSpMkLst>
        </pc:grpChg>
        <pc:grpChg chg="add mod">
          <ac:chgData name="Kushal Jhunjhunwalla" userId="32a47ed39d212e37" providerId="LiveId" clId="{E68B768B-5A50-4A94-8647-C5761BB564DF}" dt="2020-11-13T08:06:54.417" v="5869" actId="571"/>
          <ac:grpSpMkLst>
            <pc:docMk/>
            <pc:sldMk cId="3874306977" sldId="301"/>
            <ac:grpSpMk id="46" creationId="{DFF4A073-21CF-4843-B913-8DF223805153}"/>
          </ac:grpSpMkLst>
        </pc:grpChg>
        <pc:cxnChg chg="mod">
          <ac:chgData name="Kushal Jhunjhunwalla" userId="32a47ed39d212e37" providerId="LiveId" clId="{E68B768B-5A50-4A94-8647-C5761BB564DF}" dt="2020-11-12T08:01:20.343" v="3046" actId="478"/>
          <ac:cxnSpMkLst>
            <pc:docMk/>
            <pc:sldMk cId="3874306977" sldId="301"/>
            <ac:cxnSpMk id="11" creationId="{925816C1-32D0-4196-9D62-4F861728028D}"/>
          </ac:cxnSpMkLst>
        </pc:cxnChg>
        <pc:cxnChg chg="mod">
          <ac:chgData name="Kushal Jhunjhunwalla" userId="32a47ed39d212e37" providerId="LiveId" clId="{E68B768B-5A50-4A94-8647-C5761BB564DF}" dt="2020-11-12T08:01:20.343" v="3046" actId="478"/>
          <ac:cxnSpMkLst>
            <pc:docMk/>
            <pc:sldMk cId="3874306977" sldId="301"/>
            <ac:cxnSpMk id="12" creationId="{B5CEEA6E-4F28-4699-A00B-68616A493D39}"/>
          </ac:cxnSpMkLst>
        </pc:cxnChg>
        <pc:cxnChg chg="mod">
          <ac:chgData name="Kushal Jhunjhunwalla" userId="32a47ed39d212e37" providerId="LiveId" clId="{E68B768B-5A50-4A94-8647-C5761BB564DF}" dt="2020-11-12T08:01:20.343" v="3046" actId="478"/>
          <ac:cxnSpMkLst>
            <pc:docMk/>
            <pc:sldMk cId="3874306977" sldId="301"/>
            <ac:cxnSpMk id="13" creationId="{7E6F16AB-B7A1-4AD4-8587-BCDF33B37796}"/>
          </ac:cxnSpMkLst>
        </pc:cxnChg>
        <pc:cxnChg chg="mod">
          <ac:chgData name="Kushal Jhunjhunwalla" userId="32a47ed39d212e37" providerId="LiveId" clId="{E68B768B-5A50-4A94-8647-C5761BB564DF}" dt="2020-11-13T08:06:54.417" v="5869" actId="571"/>
          <ac:cxnSpMkLst>
            <pc:docMk/>
            <pc:sldMk cId="3874306977" sldId="301"/>
            <ac:cxnSpMk id="28" creationId="{B15904F4-827D-47EF-9BEA-8824502B3A55}"/>
          </ac:cxnSpMkLst>
        </pc:cxnChg>
        <pc:cxnChg chg="mod">
          <ac:chgData name="Kushal Jhunjhunwalla" userId="32a47ed39d212e37" providerId="LiveId" clId="{E68B768B-5A50-4A94-8647-C5761BB564DF}" dt="2020-11-13T08:06:54.417" v="5869" actId="571"/>
          <ac:cxnSpMkLst>
            <pc:docMk/>
            <pc:sldMk cId="3874306977" sldId="301"/>
            <ac:cxnSpMk id="29" creationId="{302C611C-95AC-4713-946D-E45E69255D80}"/>
          </ac:cxnSpMkLst>
        </pc:cxnChg>
        <pc:cxnChg chg="mod">
          <ac:chgData name="Kushal Jhunjhunwalla" userId="32a47ed39d212e37" providerId="LiveId" clId="{E68B768B-5A50-4A94-8647-C5761BB564DF}" dt="2020-11-13T08:06:54.417" v="5869" actId="571"/>
          <ac:cxnSpMkLst>
            <pc:docMk/>
            <pc:sldMk cId="3874306977" sldId="301"/>
            <ac:cxnSpMk id="30" creationId="{0CA131C2-298A-47B0-899C-BBA7F17791F1}"/>
          </ac:cxnSpMkLst>
        </pc:cxnChg>
        <pc:cxnChg chg="add mod">
          <ac:chgData name="Kushal Jhunjhunwalla" userId="32a47ed39d212e37" providerId="LiveId" clId="{E68B768B-5A50-4A94-8647-C5761BB564DF}" dt="2020-11-13T08:06:54.417" v="5869" actId="571"/>
          <ac:cxnSpMkLst>
            <pc:docMk/>
            <pc:sldMk cId="3874306977" sldId="301"/>
            <ac:cxnSpMk id="38" creationId="{6760B6EE-DD88-4B61-95C3-8B2EC7D8AC98}"/>
          </ac:cxnSpMkLst>
        </pc:cxnChg>
        <pc:cxnChg chg="add del mod">
          <ac:chgData name="Kushal Jhunjhunwalla" userId="32a47ed39d212e37" providerId="LiveId" clId="{E68B768B-5A50-4A94-8647-C5761BB564DF}" dt="2020-11-12T08:03:08.328" v="3064" actId="478"/>
          <ac:cxnSpMkLst>
            <pc:docMk/>
            <pc:sldMk cId="3874306977" sldId="301"/>
            <ac:cxnSpMk id="40" creationId="{029FC86E-1D96-416D-94B2-9C50448FCE46}"/>
          </ac:cxnSpMkLst>
        </pc:cxnChg>
        <pc:cxnChg chg="add mod">
          <ac:chgData name="Kushal Jhunjhunwalla" userId="32a47ed39d212e37" providerId="LiveId" clId="{E68B768B-5A50-4A94-8647-C5761BB564DF}" dt="2020-11-13T08:06:54.417" v="5869" actId="571"/>
          <ac:cxnSpMkLst>
            <pc:docMk/>
            <pc:sldMk cId="3874306977" sldId="301"/>
            <ac:cxnSpMk id="42" creationId="{F018D07F-6778-4243-AFEA-07BA879A79B1}"/>
          </ac:cxnSpMkLst>
        </pc:cxnChg>
      </pc:sldChg>
      <pc:sldChg chg="addSp delSp modSp add mod">
        <pc:chgData name="Kushal Jhunjhunwalla" userId="32a47ed39d212e37" providerId="LiveId" clId="{E68B768B-5A50-4A94-8647-C5761BB564DF}" dt="2020-11-12T07:47:54.505" v="2594" actId="1582"/>
        <pc:sldMkLst>
          <pc:docMk/>
          <pc:sldMk cId="3965879073" sldId="302"/>
        </pc:sldMkLst>
        <pc:spChg chg="mod">
          <ac:chgData name="Kushal Jhunjhunwalla" userId="32a47ed39d212e37" providerId="LiveId" clId="{E68B768B-5A50-4A94-8647-C5761BB564DF}" dt="2020-11-12T07:46:53.202" v="2585" actId="20577"/>
          <ac:spMkLst>
            <pc:docMk/>
            <pc:sldMk cId="3965879073" sldId="302"/>
            <ac:spMk id="2" creationId="{8363D8D3-842C-4CD5-90DA-C79B2973C947}"/>
          </ac:spMkLst>
        </pc:spChg>
        <pc:spChg chg="add del mod">
          <ac:chgData name="Kushal Jhunjhunwalla" userId="32a47ed39d212e37" providerId="LiveId" clId="{E68B768B-5A50-4A94-8647-C5761BB564DF}" dt="2020-11-12T07:46:40.598" v="2552" actId="931"/>
          <ac:spMkLst>
            <pc:docMk/>
            <pc:sldMk cId="3965879073" sldId="302"/>
            <ac:spMk id="7" creationId="{93ED1ECA-309D-4AE0-88CE-025D9BD8094D}"/>
          </ac:spMkLst>
        </pc:spChg>
        <pc:spChg chg="add mod">
          <ac:chgData name="Kushal Jhunjhunwalla" userId="32a47ed39d212e37" providerId="LiveId" clId="{E68B768B-5A50-4A94-8647-C5761BB564DF}" dt="2020-11-12T07:47:54.505" v="2594" actId="1582"/>
          <ac:spMkLst>
            <pc:docMk/>
            <pc:sldMk cId="3965879073" sldId="302"/>
            <ac:spMk id="10" creationId="{20379D8E-D0F7-4008-A2FE-65364D09A3BE}"/>
          </ac:spMkLst>
        </pc:spChg>
        <pc:picChg chg="del">
          <ac:chgData name="Kushal Jhunjhunwalla" userId="32a47ed39d212e37" providerId="LiveId" clId="{E68B768B-5A50-4A94-8647-C5761BB564DF}" dt="2020-11-12T07:46:25.452" v="2551" actId="478"/>
          <ac:picMkLst>
            <pc:docMk/>
            <pc:sldMk cId="3965879073" sldId="302"/>
            <ac:picMk id="6" creationId="{C79B83A7-8F4C-4DC4-B044-4035F914A6DA}"/>
          </ac:picMkLst>
        </pc:picChg>
        <pc:picChg chg="add mod">
          <ac:chgData name="Kushal Jhunjhunwalla" userId="32a47ed39d212e37" providerId="LiveId" clId="{E68B768B-5A50-4A94-8647-C5761BB564DF}" dt="2020-11-12T07:46:43.485" v="2553" actId="27614"/>
          <ac:picMkLst>
            <pc:docMk/>
            <pc:sldMk cId="3965879073" sldId="302"/>
            <ac:picMk id="9" creationId="{6BE33F40-AF3E-40D0-ABBA-B35104E47DAC}"/>
          </ac:picMkLst>
        </pc:picChg>
      </pc:sldChg>
      <pc:sldChg chg="addSp delSp modSp add mod">
        <pc:chgData name="Kushal Jhunjhunwalla" userId="32a47ed39d212e37" providerId="LiveId" clId="{E68B768B-5A50-4A94-8647-C5761BB564DF}" dt="2020-11-12T07:47:15.709" v="2590" actId="962"/>
        <pc:sldMkLst>
          <pc:docMk/>
          <pc:sldMk cId="3113995752" sldId="303"/>
        </pc:sldMkLst>
        <pc:spChg chg="mod">
          <ac:chgData name="Kushal Jhunjhunwalla" userId="32a47ed39d212e37" providerId="LiveId" clId="{E68B768B-5A50-4A94-8647-C5761BB564DF}" dt="2020-11-12T07:47:01.987" v="2586"/>
          <ac:spMkLst>
            <pc:docMk/>
            <pc:sldMk cId="3113995752" sldId="303"/>
            <ac:spMk id="2" creationId="{8363D8D3-842C-4CD5-90DA-C79B2973C947}"/>
          </ac:spMkLst>
        </pc:spChg>
        <pc:spChg chg="add del mod">
          <ac:chgData name="Kushal Jhunjhunwalla" userId="32a47ed39d212e37" providerId="LiveId" clId="{E68B768B-5A50-4A94-8647-C5761BB564DF}" dt="2020-11-12T07:47:13.703" v="2588" actId="931"/>
          <ac:spMkLst>
            <pc:docMk/>
            <pc:sldMk cId="3113995752" sldId="303"/>
            <ac:spMk id="7" creationId="{0FF727AE-76DD-4383-BA0F-585C3D20FCAE}"/>
          </ac:spMkLst>
        </pc:spChg>
        <pc:picChg chg="del">
          <ac:chgData name="Kushal Jhunjhunwalla" userId="32a47ed39d212e37" providerId="LiveId" clId="{E68B768B-5A50-4A94-8647-C5761BB564DF}" dt="2020-11-12T07:47:04.877" v="2587" actId="478"/>
          <ac:picMkLst>
            <pc:docMk/>
            <pc:sldMk cId="3113995752" sldId="303"/>
            <ac:picMk id="6" creationId="{C79B83A7-8F4C-4DC4-B044-4035F914A6DA}"/>
          </ac:picMkLst>
        </pc:picChg>
        <pc:picChg chg="add mod">
          <ac:chgData name="Kushal Jhunjhunwalla" userId="32a47ed39d212e37" providerId="LiveId" clId="{E68B768B-5A50-4A94-8647-C5761BB564DF}" dt="2020-11-12T07:47:15.709" v="2590" actId="962"/>
          <ac:picMkLst>
            <pc:docMk/>
            <pc:sldMk cId="3113995752" sldId="303"/>
            <ac:picMk id="9" creationId="{194A2CC0-CF39-4124-B887-C8A4EEBC51CB}"/>
          </ac:picMkLst>
        </pc:picChg>
      </pc:sldChg>
      <pc:sldChg chg="addSp delSp modSp add mod">
        <pc:chgData name="Kushal Jhunjhunwalla" userId="32a47ed39d212e37" providerId="LiveId" clId="{E68B768B-5A50-4A94-8647-C5761BB564DF}" dt="2020-11-12T07:49:12.880" v="2642" actId="20577"/>
        <pc:sldMkLst>
          <pc:docMk/>
          <pc:sldMk cId="952223699" sldId="304"/>
        </pc:sldMkLst>
        <pc:spChg chg="mod">
          <ac:chgData name="Kushal Jhunjhunwalla" userId="32a47ed39d212e37" providerId="LiveId" clId="{E68B768B-5A50-4A94-8647-C5761BB564DF}" dt="2020-11-12T07:49:12.880" v="2642" actId="20577"/>
          <ac:spMkLst>
            <pc:docMk/>
            <pc:sldMk cId="952223699" sldId="304"/>
            <ac:spMk id="2" creationId="{8363D8D3-842C-4CD5-90DA-C79B2973C947}"/>
          </ac:spMkLst>
        </pc:spChg>
        <pc:spChg chg="add del mod">
          <ac:chgData name="Kushal Jhunjhunwalla" userId="32a47ed39d212e37" providerId="LiveId" clId="{E68B768B-5A50-4A94-8647-C5761BB564DF}" dt="2020-11-12T07:48:34.858" v="2598"/>
          <ac:spMkLst>
            <pc:docMk/>
            <pc:sldMk cId="952223699" sldId="304"/>
            <ac:spMk id="7" creationId="{4246FA10-B95E-4456-B2B7-1B2549EEC91B}"/>
          </ac:spMkLst>
        </pc:spChg>
        <pc:picChg chg="del">
          <ac:chgData name="Kushal Jhunjhunwalla" userId="32a47ed39d212e37" providerId="LiveId" clId="{E68B768B-5A50-4A94-8647-C5761BB564DF}" dt="2020-11-12T07:48:19.135" v="2595" actId="478"/>
          <ac:picMkLst>
            <pc:docMk/>
            <pc:sldMk cId="952223699" sldId="304"/>
            <ac:picMk id="6" creationId="{C79B83A7-8F4C-4DC4-B044-4035F914A6DA}"/>
          </ac:picMkLst>
        </pc:picChg>
        <pc:picChg chg="add del">
          <ac:chgData name="Kushal Jhunjhunwalla" userId="32a47ed39d212e37" providerId="LiveId" clId="{E68B768B-5A50-4A94-8647-C5761BB564DF}" dt="2020-11-12T07:48:33.243" v="2597"/>
          <ac:picMkLst>
            <pc:docMk/>
            <pc:sldMk cId="952223699" sldId="304"/>
            <ac:picMk id="8" creationId="{6D8E1C95-0995-418E-B4DF-F5E8D2014E86}"/>
          </ac:picMkLst>
        </pc:picChg>
        <pc:picChg chg="add mod">
          <ac:chgData name="Kushal Jhunjhunwalla" userId="32a47ed39d212e37" providerId="LiveId" clId="{E68B768B-5A50-4A94-8647-C5761BB564DF}" dt="2020-11-12T07:48:34.858" v="2598"/>
          <ac:picMkLst>
            <pc:docMk/>
            <pc:sldMk cId="952223699" sldId="304"/>
            <ac:picMk id="9" creationId="{7E4151EF-EAC8-42B4-ADA2-86CCD184E000}"/>
          </ac:picMkLst>
        </pc:picChg>
      </pc:sldChg>
      <pc:sldChg chg="addSp delSp modSp new mod">
        <pc:chgData name="Kushal Jhunjhunwalla" userId="32a47ed39d212e37" providerId="LiveId" clId="{E68B768B-5A50-4A94-8647-C5761BB564DF}" dt="2020-11-12T07:48:59.184" v="2603" actId="27614"/>
        <pc:sldMkLst>
          <pc:docMk/>
          <pc:sldMk cId="3305352090" sldId="305"/>
        </pc:sldMkLst>
        <pc:spChg chg="mod">
          <ac:chgData name="Kushal Jhunjhunwalla" userId="32a47ed39d212e37" providerId="LiveId" clId="{E68B768B-5A50-4A94-8647-C5761BB564DF}" dt="2020-11-12T07:48:48.372" v="2601"/>
          <ac:spMkLst>
            <pc:docMk/>
            <pc:sldMk cId="3305352090" sldId="305"/>
            <ac:spMk id="2" creationId="{9B1BEC10-805F-4C4E-9C27-56C71966FE4D}"/>
          </ac:spMkLst>
        </pc:spChg>
        <pc:spChg chg="del">
          <ac:chgData name="Kushal Jhunjhunwalla" userId="32a47ed39d212e37" providerId="LiveId" clId="{E68B768B-5A50-4A94-8647-C5761BB564DF}" dt="2020-11-12T07:48:57.189" v="2602" actId="931"/>
          <ac:spMkLst>
            <pc:docMk/>
            <pc:sldMk cId="3305352090" sldId="305"/>
            <ac:spMk id="3" creationId="{15601FA0-1AA5-441E-B0B3-A7B5127FAF7A}"/>
          </ac:spMkLst>
        </pc:spChg>
        <pc:picChg chg="add mod">
          <ac:chgData name="Kushal Jhunjhunwalla" userId="32a47ed39d212e37" providerId="LiveId" clId="{E68B768B-5A50-4A94-8647-C5761BB564DF}" dt="2020-11-12T07:48:59.184" v="2603" actId="27614"/>
          <ac:picMkLst>
            <pc:docMk/>
            <pc:sldMk cId="3305352090" sldId="305"/>
            <ac:picMk id="7" creationId="{47387350-4F3E-43B1-8D10-26677DA66D72}"/>
          </ac:picMkLst>
        </pc:picChg>
      </pc:sldChg>
      <pc:sldChg chg="addSp delSp modSp new mod">
        <pc:chgData name="Kushal Jhunjhunwalla" userId="32a47ed39d212e37" providerId="LiveId" clId="{E68B768B-5A50-4A94-8647-C5761BB564DF}" dt="2020-11-12T07:50:41.728" v="2702" actId="1035"/>
        <pc:sldMkLst>
          <pc:docMk/>
          <pc:sldMk cId="121772513" sldId="306"/>
        </pc:sldMkLst>
        <pc:spChg chg="mod">
          <ac:chgData name="Kushal Jhunjhunwalla" userId="32a47ed39d212e37" providerId="LiveId" clId="{E68B768B-5A50-4A94-8647-C5761BB564DF}" dt="2020-11-12T07:50:30.053" v="2701" actId="20577"/>
          <ac:spMkLst>
            <pc:docMk/>
            <pc:sldMk cId="121772513" sldId="306"/>
            <ac:spMk id="2" creationId="{973A8D10-239E-4062-B17A-DFF40CF00A64}"/>
          </ac:spMkLst>
        </pc:spChg>
        <pc:spChg chg="del">
          <ac:chgData name="Kushal Jhunjhunwalla" userId="32a47ed39d212e37" providerId="LiveId" clId="{E68B768B-5A50-4A94-8647-C5761BB564DF}" dt="2020-11-12T07:50:08.447" v="2646"/>
          <ac:spMkLst>
            <pc:docMk/>
            <pc:sldMk cId="121772513" sldId="306"/>
            <ac:spMk id="3" creationId="{00A3E954-2D9F-4B85-B97D-A1FCAE3A5DFE}"/>
          </ac:spMkLst>
        </pc:spChg>
        <pc:picChg chg="add del">
          <ac:chgData name="Kushal Jhunjhunwalla" userId="32a47ed39d212e37" providerId="LiveId" clId="{E68B768B-5A50-4A94-8647-C5761BB564DF}" dt="2020-11-12T07:50:07.033" v="2645"/>
          <ac:picMkLst>
            <pc:docMk/>
            <pc:sldMk cId="121772513" sldId="306"/>
            <ac:picMk id="6" creationId="{6EBA357F-2578-49AA-AB36-F20E39C1D02B}"/>
          </ac:picMkLst>
        </pc:picChg>
        <pc:picChg chg="add mod">
          <ac:chgData name="Kushal Jhunjhunwalla" userId="32a47ed39d212e37" providerId="LiveId" clId="{E68B768B-5A50-4A94-8647-C5761BB564DF}" dt="2020-11-12T07:50:41.728" v="2702" actId="1035"/>
          <ac:picMkLst>
            <pc:docMk/>
            <pc:sldMk cId="121772513" sldId="306"/>
            <ac:picMk id="7" creationId="{357F2095-F02B-4E2A-8442-2BFCDCE2EBE4}"/>
          </ac:picMkLst>
        </pc:picChg>
      </pc:sldChg>
      <pc:sldChg chg="addSp delSp modSp new mod modClrScheme chgLayout">
        <pc:chgData name="Kushal Jhunjhunwalla" userId="32a47ed39d212e37" providerId="LiveId" clId="{E68B768B-5A50-4A94-8647-C5761BB564DF}" dt="2020-11-12T07:52:08.474" v="2772" actId="255"/>
        <pc:sldMkLst>
          <pc:docMk/>
          <pc:sldMk cId="3321964346" sldId="307"/>
        </pc:sldMkLst>
        <pc:spChg chg="del mod ord">
          <ac:chgData name="Kushal Jhunjhunwalla" userId="32a47ed39d212e37" providerId="LiveId" clId="{E68B768B-5A50-4A94-8647-C5761BB564DF}" dt="2020-11-12T07:51:21.307" v="2721" actId="700"/>
          <ac:spMkLst>
            <pc:docMk/>
            <pc:sldMk cId="3321964346" sldId="307"/>
            <ac:spMk id="2" creationId="{2303365D-5CFB-4EB1-9F5C-4DCF2B6884C0}"/>
          </ac:spMkLst>
        </pc:spChg>
        <pc:spChg chg="del mod ord">
          <ac:chgData name="Kushal Jhunjhunwalla" userId="32a47ed39d212e37" providerId="LiveId" clId="{E68B768B-5A50-4A94-8647-C5761BB564DF}" dt="2020-11-12T07:51:21.307" v="2721" actId="700"/>
          <ac:spMkLst>
            <pc:docMk/>
            <pc:sldMk cId="3321964346" sldId="307"/>
            <ac:spMk id="3" creationId="{322C8AF3-30E5-42D7-B77D-1BA205DC81F2}"/>
          </ac:spMkLst>
        </pc:spChg>
        <pc:spChg chg="mod ord">
          <ac:chgData name="Kushal Jhunjhunwalla" userId="32a47ed39d212e37" providerId="LiveId" clId="{E68B768B-5A50-4A94-8647-C5761BB564DF}" dt="2020-11-12T07:51:21.307" v="2721" actId="700"/>
          <ac:spMkLst>
            <pc:docMk/>
            <pc:sldMk cId="3321964346" sldId="307"/>
            <ac:spMk id="4" creationId="{B927BE6D-8A47-4C92-B946-66461AD89887}"/>
          </ac:spMkLst>
        </pc:spChg>
        <pc:spChg chg="mod ord">
          <ac:chgData name="Kushal Jhunjhunwalla" userId="32a47ed39d212e37" providerId="LiveId" clId="{E68B768B-5A50-4A94-8647-C5761BB564DF}" dt="2020-11-12T07:51:21.307" v="2721" actId="700"/>
          <ac:spMkLst>
            <pc:docMk/>
            <pc:sldMk cId="3321964346" sldId="307"/>
            <ac:spMk id="5" creationId="{D83FCA07-FD0D-4C58-BA90-7751330BA810}"/>
          </ac:spMkLst>
        </pc:spChg>
        <pc:spChg chg="add mod ord">
          <ac:chgData name="Kushal Jhunjhunwalla" userId="32a47ed39d212e37" providerId="LiveId" clId="{E68B768B-5A50-4A94-8647-C5761BB564DF}" dt="2020-11-12T07:51:38.171" v="2751" actId="255"/>
          <ac:spMkLst>
            <pc:docMk/>
            <pc:sldMk cId="3321964346" sldId="307"/>
            <ac:spMk id="6" creationId="{BE672F77-C65B-4883-8F5C-4362F6683900}"/>
          </ac:spMkLst>
        </pc:spChg>
        <pc:spChg chg="add mod ord">
          <ac:chgData name="Kushal Jhunjhunwalla" userId="32a47ed39d212e37" providerId="LiveId" clId="{E68B768B-5A50-4A94-8647-C5761BB564DF}" dt="2020-11-12T07:52:08.474" v="2772" actId="255"/>
          <ac:spMkLst>
            <pc:docMk/>
            <pc:sldMk cId="3321964346" sldId="307"/>
            <ac:spMk id="7" creationId="{D6D71EE6-3A57-47A9-BD0C-8B710BB60E24}"/>
          </ac:spMkLst>
        </pc:spChg>
      </pc:sldChg>
      <pc:sldChg chg="addSp delSp modSp new mod modClrScheme chgLayout">
        <pc:chgData name="Kushal Jhunjhunwalla" userId="32a47ed39d212e37" providerId="LiveId" clId="{E68B768B-5A50-4A94-8647-C5761BB564DF}" dt="2020-11-12T07:53:28.080" v="2793" actId="20577"/>
        <pc:sldMkLst>
          <pc:docMk/>
          <pc:sldMk cId="1140234143" sldId="308"/>
        </pc:sldMkLst>
        <pc:spChg chg="del mod ord">
          <ac:chgData name="Kushal Jhunjhunwalla" userId="32a47ed39d212e37" providerId="LiveId" clId="{E68B768B-5A50-4A94-8647-C5761BB564DF}" dt="2020-11-12T07:53:10.643" v="2775" actId="700"/>
          <ac:spMkLst>
            <pc:docMk/>
            <pc:sldMk cId="1140234143" sldId="308"/>
            <ac:spMk id="2" creationId="{50F88B08-AE2C-4B24-8AE9-E4816C40513D}"/>
          </ac:spMkLst>
        </pc:spChg>
        <pc:spChg chg="del mod ord">
          <ac:chgData name="Kushal Jhunjhunwalla" userId="32a47ed39d212e37" providerId="LiveId" clId="{E68B768B-5A50-4A94-8647-C5761BB564DF}" dt="2020-11-12T07:53:10.643" v="2775" actId="700"/>
          <ac:spMkLst>
            <pc:docMk/>
            <pc:sldMk cId="1140234143" sldId="308"/>
            <ac:spMk id="3" creationId="{D7FFFD94-7F37-4445-BF98-972FE7CC05EB}"/>
          </ac:spMkLst>
        </pc:spChg>
        <pc:spChg chg="mod ord">
          <ac:chgData name="Kushal Jhunjhunwalla" userId="32a47ed39d212e37" providerId="LiveId" clId="{E68B768B-5A50-4A94-8647-C5761BB564DF}" dt="2020-11-12T07:53:13.268" v="2776" actId="700"/>
          <ac:spMkLst>
            <pc:docMk/>
            <pc:sldMk cId="1140234143" sldId="308"/>
            <ac:spMk id="4" creationId="{DBF664A1-BEE6-4AE1-9E54-FBCE5BAFE301}"/>
          </ac:spMkLst>
        </pc:spChg>
        <pc:spChg chg="mod ord">
          <ac:chgData name="Kushal Jhunjhunwalla" userId="32a47ed39d212e37" providerId="LiveId" clId="{E68B768B-5A50-4A94-8647-C5761BB564DF}" dt="2020-11-12T07:53:13.268" v="2776" actId="700"/>
          <ac:spMkLst>
            <pc:docMk/>
            <pc:sldMk cId="1140234143" sldId="308"/>
            <ac:spMk id="5" creationId="{927F278B-6533-4D61-AFBA-B73924FE928E}"/>
          </ac:spMkLst>
        </pc:spChg>
        <pc:spChg chg="add del mod ord">
          <ac:chgData name="Kushal Jhunjhunwalla" userId="32a47ed39d212e37" providerId="LiveId" clId="{E68B768B-5A50-4A94-8647-C5761BB564DF}" dt="2020-11-12T07:53:13.268" v="2776" actId="700"/>
          <ac:spMkLst>
            <pc:docMk/>
            <pc:sldMk cId="1140234143" sldId="308"/>
            <ac:spMk id="6" creationId="{9108840C-F6AE-4F3C-96C4-B7F45E813452}"/>
          </ac:spMkLst>
        </pc:spChg>
        <pc:spChg chg="add del mod ord">
          <ac:chgData name="Kushal Jhunjhunwalla" userId="32a47ed39d212e37" providerId="LiveId" clId="{E68B768B-5A50-4A94-8647-C5761BB564DF}" dt="2020-11-12T07:53:13.268" v="2776" actId="700"/>
          <ac:spMkLst>
            <pc:docMk/>
            <pc:sldMk cId="1140234143" sldId="308"/>
            <ac:spMk id="7" creationId="{EB322AA7-7509-4DF8-AD53-20EA9B8B354C}"/>
          </ac:spMkLst>
        </pc:spChg>
        <pc:spChg chg="add mod ord">
          <ac:chgData name="Kushal Jhunjhunwalla" userId="32a47ed39d212e37" providerId="LiveId" clId="{E68B768B-5A50-4A94-8647-C5761BB564DF}" dt="2020-11-12T07:53:28.080" v="2793" actId="20577"/>
          <ac:spMkLst>
            <pc:docMk/>
            <pc:sldMk cId="1140234143" sldId="308"/>
            <ac:spMk id="8" creationId="{974DB6DE-49C7-4ABD-8466-BFA4DBE11B9F}"/>
          </ac:spMkLst>
        </pc:spChg>
        <pc:spChg chg="add mod ord">
          <ac:chgData name="Kushal Jhunjhunwalla" userId="32a47ed39d212e37" providerId="LiveId" clId="{E68B768B-5A50-4A94-8647-C5761BB564DF}" dt="2020-11-12T07:53:13.268" v="2776" actId="700"/>
          <ac:spMkLst>
            <pc:docMk/>
            <pc:sldMk cId="1140234143" sldId="308"/>
            <ac:spMk id="9" creationId="{4F381ECA-9637-467B-A8AF-58511032A923}"/>
          </ac:spMkLst>
        </pc:spChg>
      </pc:sldChg>
      <pc:sldChg chg="addSp delSp modSp new mod">
        <pc:chgData name="Kushal Jhunjhunwalla" userId="32a47ed39d212e37" providerId="LiveId" clId="{E68B768B-5A50-4A94-8647-C5761BB564DF}" dt="2020-11-12T08:41:35.864" v="4130" actId="732"/>
        <pc:sldMkLst>
          <pc:docMk/>
          <pc:sldMk cId="555225690" sldId="309"/>
        </pc:sldMkLst>
        <pc:spChg chg="mod">
          <ac:chgData name="Kushal Jhunjhunwalla" userId="32a47ed39d212e37" providerId="LiveId" clId="{E68B768B-5A50-4A94-8647-C5761BB564DF}" dt="2020-11-12T08:19:52.177" v="3495" actId="20577"/>
          <ac:spMkLst>
            <pc:docMk/>
            <pc:sldMk cId="555225690" sldId="309"/>
            <ac:spMk id="2" creationId="{8A8615D0-0E94-467D-AE9E-9BF2F4CCB9B7}"/>
          </ac:spMkLst>
        </pc:spChg>
        <pc:spChg chg="del">
          <ac:chgData name="Kushal Jhunjhunwalla" userId="32a47ed39d212e37" providerId="LiveId" clId="{E68B768B-5A50-4A94-8647-C5761BB564DF}" dt="2020-11-12T08:20:49.754" v="3496" actId="931"/>
          <ac:spMkLst>
            <pc:docMk/>
            <pc:sldMk cId="555225690" sldId="309"/>
            <ac:spMk id="3" creationId="{BD8137FB-EA86-4B72-B1D6-1A1430940D7F}"/>
          </ac:spMkLst>
        </pc:spChg>
        <pc:spChg chg="add mod">
          <ac:chgData name="Kushal Jhunjhunwalla" userId="32a47ed39d212e37" providerId="LiveId" clId="{E68B768B-5A50-4A94-8647-C5761BB564DF}" dt="2020-11-12T08:38:17.731" v="4115" actId="20577"/>
          <ac:spMkLst>
            <pc:docMk/>
            <pc:sldMk cId="555225690" sldId="309"/>
            <ac:spMk id="9" creationId="{FD5FBC1E-2127-4253-B4CB-7C4BEFF81559}"/>
          </ac:spMkLst>
        </pc:spChg>
        <pc:picChg chg="add del mod">
          <ac:chgData name="Kushal Jhunjhunwalla" userId="32a47ed39d212e37" providerId="LiveId" clId="{E68B768B-5A50-4A94-8647-C5761BB564DF}" dt="2020-11-12T08:21:10.717" v="3499" actId="478"/>
          <ac:picMkLst>
            <pc:docMk/>
            <pc:sldMk cId="555225690" sldId="309"/>
            <ac:picMk id="7" creationId="{6E3986B9-D25F-4F83-A418-C5794F068733}"/>
          </ac:picMkLst>
        </pc:picChg>
        <pc:picChg chg="add mod modCrop">
          <ac:chgData name="Kushal Jhunjhunwalla" userId="32a47ed39d212e37" providerId="LiveId" clId="{E68B768B-5A50-4A94-8647-C5761BB564DF}" dt="2020-11-12T08:41:35.864" v="4130" actId="732"/>
          <ac:picMkLst>
            <pc:docMk/>
            <pc:sldMk cId="555225690" sldId="309"/>
            <ac:picMk id="10" creationId="{3183C98E-08C2-4943-96A8-E97289695477}"/>
          </ac:picMkLst>
        </pc:picChg>
        <pc:picChg chg="add del mod modCrop">
          <ac:chgData name="Kushal Jhunjhunwalla" userId="32a47ed39d212e37" providerId="LiveId" clId="{E68B768B-5A50-4A94-8647-C5761BB564DF}" dt="2020-11-12T08:41:03.216" v="4128" actId="478"/>
          <ac:picMkLst>
            <pc:docMk/>
            <pc:sldMk cId="555225690" sldId="309"/>
            <ac:picMk id="11" creationId="{E947D4C2-7F4A-45F8-90D7-60DC33F4098D}"/>
          </ac:picMkLst>
        </pc:picChg>
        <pc:picChg chg="add mod modCrop">
          <ac:chgData name="Kushal Jhunjhunwalla" userId="32a47ed39d212e37" providerId="LiveId" clId="{E68B768B-5A50-4A94-8647-C5761BB564DF}" dt="2020-11-12T08:41:21.941" v="4129" actId="732"/>
          <ac:picMkLst>
            <pc:docMk/>
            <pc:sldMk cId="555225690" sldId="309"/>
            <ac:picMk id="12" creationId="{E6053CF3-5B9E-4490-9CD4-14CF2AECD9F2}"/>
          </ac:picMkLst>
        </pc:picChg>
      </pc:sldChg>
      <pc:sldChg chg="modSp new del mod">
        <pc:chgData name="Kushal Jhunjhunwalla" userId="32a47ed39d212e37" providerId="LiveId" clId="{E68B768B-5A50-4A94-8647-C5761BB564DF}" dt="2020-11-12T08:26:30.031" v="3727" actId="47"/>
        <pc:sldMkLst>
          <pc:docMk/>
          <pc:sldMk cId="1659861276" sldId="310"/>
        </pc:sldMkLst>
        <pc:spChg chg="mod">
          <ac:chgData name="Kushal Jhunjhunwalla" userId="32a47ed39d212e37" providerId="LiveId" clId="{E68B768B-5A50-4A94-8647-C5761BB564DF}" dt="2020-11-12T08:25:56.666" v="3678" actId="21"/>
          <ac:spMkLst>
            <pc:docMk/>
            <pc:sldMk cId="1659861276" sldId="310"/>
            <ac:spMk id="3" creationId="{3EF750B3-D0E6-4FA3-B5FE-4586D9D4562A}"/>
          </ac:spMkLst>
        </pc:spChg>
      </pc:sldChg>
      <pc:sldChg chg="modSp add mod">
        <pc:chgData name="Kushal Jhunjhunwalla" userId="32a47ed39d212e37" providerId="LiveId" clId="{E68B768B-5A50-4A94-8647-C5761BB564DF}" dt="2020-11-13T08:22:41.385" v="5938" actId="20577"/>
        <pc:sldMkLst>
          <pc:docMk/>
          <pc:sldMk cId="2230036917" sldId="311"/>
        </pc:sldMkLst>
        <pc:spChg chg="mod">
          <ac:chgData name="Kushal Jhunjhunwalla" userId="32a47ed39d212e37" providerId="LiveId" clId="{E68B768B-5A50-4A94-8647-C5761BB564DF}" dt="2020-11-13T08:05:58.989" v="5822" actId="20577"/>
          <ac:spMkLst>
            <pc:docMk/>
            <pc:sldMk cId="2230036917" sldId="311"/>
            <ac:spMk id="3" creationId="{28FE803E-6F4A-4743-A497-51532F6D9070}"/>
          </ac:spMkLst>
        </pc:spChg>
        <pc:spChg chg="mod">
          <ac:chgData name="Kushal Jhunjhunwalla" userId="32a47ed39d212e37" providerId="LiveId" clId="{E68B768B-5A50-4A94-8647-C5761BB564DF}" dt="2020-11-13T08:22:41.385" v="5938" actId="20577"/>
          <ac:spMkLst>
            <pc:docMk/>
            <pc:sldMk cId="2230036917" sldId="311"/>
            <ac:spMk id="22" creationId="{A4CC66E5-F7C3-45B6-9781-69058A2CDB12}"/>
          </ac:spMkLst>
        </pc:spChg>
        <pc:spChg chg="mod">
          <ac:chgData name="Kushal Jhunjhunwalla" userId="32a47ed39d212e37" providerId="LiveId" clId="{E68B768B-5A50-4A94-8647-C5761BB564DF}" dt="2020-11-13T08:05:40.145" v="5810" actId="14100"/>
          <ac:spMkLst>
            <pc:docMk/>
            <pc:sldMk cId="2230036917" sldId="311"/>
            <ac:spMk id="30" creationId="{77B5CCEE-DBB4-40CA-84FD-51B1B5DC330C}"/>
          </ac:spMkLst>
        </pc:spChg>
      </pc:sldChg>
      <pc:sldChg chg="addSp delSp modSp new mod">
        <pc:chgData name="Kushal Jhunjhunwalla" userId="32a47ed39d212e37" providerId="LiveId" clId="{E68B768B-5A50-4A94-8647-C5761BB564DF}" dt="2020-11-12T08:48:04.462" v="4242" actId="20577"/>
        <pc:sldMkLst>
          <pc:docMk/>
          <pc:sldMk cId="3102371058" sldId="312"/>
        </pc:sldMkLst>
        <pc:spChg chg="mod">
          <ac:chgData name="Kushal Jhunjhunwalla" userId="32a47ed39d212e37" providerId="LiveId" clId="{E68B768B-5A50-4A94-8647-C5761BB564DF}" dt="2020-11-12T08:48:04.462" v="4242" actId="20577"/>
          <ac:spMkLst>
            <pc:docMk/>
            <pc:sldMk cId="3102371058" sldId="312"/>
            <ac:spMk id="2" creationId="{6A3395BB-9E22-44B8-883A-836062E29C5E}"/>
          </ac:spMkLst>
        </pc:spChg>
        <pc:spChg chg="del">
          <ac:chgData name="Kushal Jhunjhunwalla" userId="32a47ed39d212e37" providerId="LiveId" clId="{E68B768B-5A50-4A94-8647-C5761BB564DF}" dt="2020-11-12T08:43:02.478" v="4161"/>
          <ac:spMkLst>
            <pc:docMk/>
            <pc:sldMk cId="3102371058" sldId="312"/>
            <ac:spMk id="3" creationId="{BD343BAF-141C-4F92-92F0-063AC877D5E5}"/>
          </ac:spMkLst>
        </pc:spChg>
        <pc:picChg chg="add mod">
          <ac:chgData name="Kushal Jhunjhunwalla" userId="32a47ed39d212e37" providerId="LiveId" clId="{E68B768B-5A50-4A94-8647-C5761BB564DF}" dt="2020-11-12T08:46:35.574" v="4187" actId="1035"/>
          <ac:picMkLst>
            <pc:docMk/>
            <pc:sldMk cId="3102371058" sldId="312"/>
            <ac:picMk id="6" creationId="{D5620F88-E99B-4741-9D92-2D3FB3421A05}"/>
          </ac:picMkLst>
        </pc:picChg>
      </pc:sldChg>
      <pc:sldChg chg="addSp delSp modSp add mod">
        <pc:chgData name="Kushal Jhunjhunwalla" userId="32a47ed39d212e37" providerId="LiveId" clId="{E68B768B-5A50-4A94-8647-C5761BB564DF}" dt="2020-11-12T08:47:56.860" v="4236" actId="20577"/>
        <pc:sldMkLst>
          <pc:docMk/>
          <pc:sldMk cId="2543802673" sldId="313"/>
        </pc:sldMkLst>
        <pc:spChg chg="mod">
          <ac:chgData name="Kushal Jhunjhunwalla" userId="32a47ed39d212e37" providerId="LiveId" clId="{E68B768B-5A50-4A94-8647-C5761BB564DF}" dt="2020-11-12T08:47:56.860" v="4236" actId="20577"/>
          <ac:spMkLst>
            <pc:docMk/>
            <pc:sldMk cId="2543802673" sldId="313"/>
            <ac:spMk id="2" creationId="{6A3395BB-9E22-44B8-883A-836062E29C5E}"/>
          </ac:spMkLst>
        </pc:spChg>
        <pc:spChg chg="add del mod">
          <ac:chgData name="Kushal Jhunjhunwalla" userId="32a47ed39d212e37" providerId="LiveId" clId="{E68B768B-5A50-4A94-8647-C5761BB564DF}" dt="2020-11-12T08:43:39.975" v="4168" actId="22"/>
          <ac:spMkLst>
            <pc:docMk/>
            <pc:sldMk cId="2543802673" sldId="313"/>
            <ac:spMk id="7" creationId="{A4D92963-2F6B-4AB1-93B4-1BD88AD96D00}"/>
          </ac:spMkLst>
        </pc:spChg>
        <pc:picChg chg="del">
          <ac:chgData name="Kushal Jhunjhunwalla" userId="32a47ed39d212e37" providerId="LiveId" clId="{E68B768B-5A50-4A94-8647-C5761BB564DF}" dt="2020-11-12T08:43:24.350" v="4163" actId="478"/>
          <ac:picMkLst>
            <pc:docMk/>
            <pc:sldMk cId="2543802673" sldId="313"/>
            <ac:picMk id="6" creationId="{D5620F88-E99B-4741-9D92-2D3FB3421A05}"/>
          </ac:picMkLst>
        </pc:picChg>
        <pc:picChg chg="add del mod modCrop">
          <ac:chgData name="Kushal Jhunjhunwalla" userId="32a47ed39d212e37" providerId="LiveId" clId="{E68B768B-5A50-4A94-8647-C5761BB564DF}" dt="2020-11-12T08:43:38.335" v="4167" actId="21"/>
          <ac:picMkLst>
            <pc:docMk/>
            <pc:sldMk cId="2543802673" sldId="313"/>
            <ac:picMk id="9" creationId="{FD81B4DF-96E7-4096-94D8-BAF9E0640A0E}"/>
          </ac:picMkLst>
        </pc:picChg>
        <pc:picChg chg="add mod">
          <ac:chgData name="Kushal Jhunjhunwalla" userId="32a47ed39d212e37" providerId="LiveId" clId="{E68B768B-5A50-4A94-8647-C5761BB564DF}" dt="2020-11-12T08:46:41.560" v="4189" actId="1038"/>
          <ac:picMkLst>
            <pc:docMk/>
            <pc:sldMk cId="2543802673" sldId="313"/>
            <ac:picMk id="11" creationId="{E097EBCA-80CC-4FFF-9657-E5466F8447D5}"/>
          </ac:picMkLst>
        </pc:picChg>
      </pc:sldChg>
      <pc:sldChg chg="addSp delSp modSp new mod">
        <pc:chgData name="Kushal Jhunjhunwalla" userId="32a47ed39d212e37" providerId="LiveId" clId="{E68B768B-5A50-4A94-8647-C5761BB564DF}" dt="2020-11-12T08:48:12.541" v="4261" actId="20577"/>
        <pc:sldMkLst>
          <pc:docMk/>
          <pc:sldMk cId="36678397" sldId="314"/>
        </pc:sldMkLst>
        <pc:spChg chg="mod">
          <ac:chgData name="Kushal Jhunjhunwalla" userId="32a47ed39d212e37" providerId="LiveId" clId="{E68B768B-5A50-4A94-8647-C5761BB564DF}" dt="2020-11-12T08:48:12.541" v="4261" actId="20577"/>
          <ac:spMkLst>
            <pc:docMk/>
            <pc:sldMk cId="36678397" sldId="314"/>
            <ac:spMk id="2" creationId="{8674B9FD-2CA6-433C-A7F6-007BF6714E1A}"/>
          </ac:spMkLst>
        </pc:spChg>
        <pc:spChg chg="del">
          <ac:chgData name="Kushal Jhunjhunwalla" userId="32a47ed39d212e37" providerId="LiveId" clId="{E68B768B-5A50-4A94-8647-C5761BB564DF}" dt="2020-11-12T08:45:23.092" v="4177"/>
          <ac:spMkLst>
            <pc:docMk/>
            <pc:sldMk cId="36678397" sldId="314"/>
            <ac:spMk id="3" creationId="{E182C764-D583-4D32-A823-53D849CC8BA7}"/>
          </ac:spMkLst>
        </pc:spChg>
        <pc:picChg chg="add mod">
          <ac:chgData name="Kushal Jhunjhunwalla" userId="32a47ed39d212e37" providerId="LiveId" clId="{E68B768B-5A50-4A94-8647-C5761BB564DF}" dt="2020-11-12T08:45:23.092" v="4177"/>
          <ac:picMkLst>
            <pc:docMk/>
            <pc:sldMk cId="36678397" sldId="314"/>
            <ac:picMk id="6" creationId="{8F444B59-4403-454C-A3E0-383DAEFFE9F7}"/>
          </ac:picMkLst>
        </pc:picChg>
      </pc:sldChg>
      <pc:sldChg chg="addSp delSp modSp new mod">
        <pc:chgData name="Kushal Jhunjhunwalla" userId="32a47ed39d212e37" providerId="LiveId" clId="{E68B768B-5A50-4A94-8647-C5761BB564DF}" dt="2020-11-12T08:48:30.499" v="4294" actId="20577"/>
        <pc:sldMkLst>
          <pc:docMk/>
          <pc:sldMk cId="2487384617" sldId="315"/>
        </pc:sldMkLst>
        <pc:spChg chg="mod">
          <ac:chgData name="Kushal Jhunjhunwalla" userId="32a47ed39d212e37" providerId="LiveId" clId="{E68B768B-5A50-4A94-8647-C5761BB564DF}" dt="2020-11-12T08:48:30.499" v="4294" actId="20577"/>
          <ac:spMkLst>
            <pc:docMk/>
            <pc:sldMk cId="2487384617" sldId="315"/>
            <ac:spMk id="2" creationId="{437968C9-8B71-4BEE-B1FB-CFE5E20E7E02}"/>
          </ac:spMkLst>
        </pc:spChg>
        <pc:spChg chg="del">
          <ac:chgData name="Kushal Jhunjhunwalla" userId="32a47ed39d212e37" providerId="LiveId" clId="{E68B768B-5A50-4A94-8647-C5761BB564DF}" dt="2020-11-12T08:46:06.546" v="4179"/>
          <ac:spMkLst>
            <pc:docMk/>
            <pc:sldMk cId="2487384617" sldId="315"/>
            <ac:spMk id="3" creationId="{932C9F8C-69D4-4233-91DF-C2304C4A4FE1}"/>
          </ac:spMkLst>
        </pc:spChg>
        <pc:picChg chg="add mod">
          <ac:chgData name="Kushal Jhunjhunwalla" userId="32a47ed39d212e37" providerId="LiveId" clId="{E68B768B-5A50-4A94-8647-C5761BB564DF}" dt="2020-11-12T08:46:06.546" v="4179"/>
          <ac:picMkLst>
            <pc:docMk/>
            <pc:sldMk cId="2487384617" sldId="315"/>
            <ac:picMk id="6" creationId="{F261B537-EFF8-407D-9272-A7E67976AEE8}"/>
          </ac:picMkLst>
        </pc:picChg>
      </pc:sldChg>
      <pc:sldChg chg="addSp delSp modSp new mod">
        <pc:chgData name="Kushal Jhunjhunwalla" userId="32a47ed39d212e37" providerId="LiveId" clId="{E68B768B-5A50-4A94-8647-C5761BB564DF}" dt="2020-11-12T08:47:38.643" v="4210" actId="20577"/>
        <pc:sldMkLst>
          <pc:docMk/>
          <pc:sldMk cId="3197166400" sldId="316"/>
        </pc:sldMkLst>
        <pc:spChg chg="mod">
          <ac:chgData name="Kushal Jhunjhunwalla" userId="32a47ed39d212e37" providerId="LiveId" clId="{E68B768B-5A50-4A94-8647-C5761BB564DF}" dt="2020-11-12T08:47:38.643" v="4210" actId="20577"/>
          <ac:spMkLst>
            <pc:docMk/>
            <pc:sldMk cId="3197166400" sldId="316"/>
            <ac:spMk id="2" creationId="{068B7CF2-B457-4254-9CF4-6CDB19E67389}"/>
          </ac:spMkLst>
        </pc:spChg>
        <pc:spChg chg="del">
          <ac:chgData name="Kushal Jhunjhunwalla" userId="32a47ed39d212e37" providerId="LiveId" clId="{E68B768B-5A50-4A94-8647-C5761BB564DF}" dt="2020-11-12T08:47:22.848" v="4191"/>
          <ac:spMkLst>
            <pc:docMk/>
            <pc:sldMk cId="3197166400" sldId="316"/>
            <ac:spMk id="3" creationId="{E9D0A831-65AE-4826-B65F-E04C3B3EE6D8}"/>
          </ac:spMkLst>
        </pc:spChg>
        <pc:picChg chg="add mod">
          <ac:chgData name="Kushal Jhunjhunwalla" userId="32a47ed39d212e37" providerId="LiveId" clId="{E68B768B-5A50-4A94-8647-C5761BB564DF}" dt="2020-11-12T08:47:22.848" v="4191"/>
          <ac:picMkLst>
            <pc:docMk/>
            <pc:sldMk cId="3197166400" sldId="316"/>
            <ac:picMk id="6" creationId="{1B7774B2-7347-4A2C-8566-C0CF78D342AB}"/>
          </ac:picMkLst>
        </pc:picChg>
      </pc:sldChg>
      <pc:sldChg chg="modSp new mod">
        <pc:chgData name="Kushal Jhunjhunwalla" userId="32a47ed39d212e37" providerId="LiveId" clId="{E68B768B-5A50-4A94-8647-C5761BB564DF}" dt="2020-11-13T04:45:35.509" v="5665" actId="113"/>
        <pc:sldMkLst>
          <pc:docMk/>
          <pc:sldMk cId="1786127674" sldId="317"/>
        </pc:sldMkLst>
        <pc:spChg chg="mod">
          <ac:chgData name="Kushal Jhunjhunwalla" userId="32a47ed39d212e37" providerId="LiveId" clId="{E68B768B-5A50-4A94-8647-C5761BB564DF}" dt="2020-11-12T08:50:25.132" v="4339" actId="20577"/>
          <ac:spMkLst>
            <pc:docMk/>
            <pc:sldMk cId="1786127674" sldId="317"/>
            <ac:spMk id="2" creationId="{45909887-2486-4B16-BFE7-EB6985587C7E}"/>
          </ac:spMkLst>
        </pc:spChg>
        <pc:spChg chg="mod">
          <ac:chgData name="Kushal Jhunjhunwalla" userId="32a47ed39d212e37" providerId="LiveId" clId="{E68B768B-5A50-4A94-8647-C5761BB564DF}" dt="2020-11-13T04:45:35.509" v="5665" actId="113"/>
          <ac:spMkLst>
            <pc:docMk/>
            <pc:sldMk cId="1786127674" sldId="317"/>
            <ac:spMk id="3" creationId="{2EAEB3E3-A3C3-4EA2-804B-89C6A115EC4D}"/>
          </ac:spMkLst>
        </pc:spChg>
      </pc:sldChg>
      <pc:sldChg chg="addSp delSp modSp new mod">
        <pc:chgData name="Kushal Jhunjhunwalla" userId="32a47ed39d212e37" providerId="LiveId" clId="{E68B768B-5A50-4A94-8647-C5761BB564DF}" dt="2020-11-12T09:02:16.696" v="5171" actId="20577"/>
        <pc:sldMkLst>
          <pc:docMk/>
          <pc:sldMk cId="1428814808" sldId="318"/>
        </pc:sldMkLst>
        <pc:spChg chg="mod">
          <ac:chgData name="Kushal Jhunjhunwalla" userId="32a47ed39d212e37" providerId="LiveId" clId="{E68B768B-5A50-4A94-8647-C5761BB564DF}" dt="2020-11-12T09:02:16.696" v="5171" actId="20577"/>
          <ac:spMkLst>
            <pc:docMk/>
            <pc:sldMk cId="1428814808" sldId="318"/>
            <ac:spMk id="2" creationId="{31AB5C0B-FFF0-4DF4-9621-8C31D53870B5}"/>
          </ac:spMkLst>
        </pc:spChg>
        <pc:spChg chg="del">
          <ac:chgData name="Kushal Jhunjhunwalla" userId="32a47ed39d212e37" providerId="LiveId" clId="{E68B768B-5A50-4A94-8647-C5761BB564DF}" dt="2020-11-12T09:02:09.828" v="5152"/>
          <ac:spMkLst>
            <pc:docMk/>
            <pc:sldMk cId="1428814808" sldId="318"/>
            <ac:spMk id="3" creationId="{25D74A60-E427-4111-AD54-DFDA45D94F6C}"/>
          </ac:spMkLst>
        </pc:spChg>
        <pc:picChg chg="add mod">
          <ac:chgData name="Kushal Jhunjhunwalla" userId="32a47ed39d212e37" providerId="LiveId" clId="{E68B768B-5A50-4A94-8647-C5761BB564DF}" dt="2020-11-12T09:02:09.828" v="5152"/>
          <ac:picMkLst>
            <pc:docMk/>
            <pc:sldMk cId="1428814808" sldId="318"/>
            <ac:picMk id="6" creationId="{A19537CC-AFB3-4B13-BA03-71C101A33267}"/>
          </ac:picMkLst>
        </pc:picChg>
      </pc:sldChg>
      <pc:sldChg chg="addSp delSp modSp new mod">
        <pc:chgData name="Kushal Jhunjhunwalla" userId="32a47ed39d212e37" providerId="LiveId" clId="{E68B768B-5A50-4A94-8647-C5761BB564DF}" dt="2020-11-13T08:24:03.991" v="5940" actId="14100"/>
        <pc:sldMkLst>
          <pc:docMk/>
          <pc:sldMk cId="799730956" sldId="319"/>
        </pc:sldMkLst>
        <pc:spChg chg="del mod">
          <ac:chgData name="Kushal Jhunjhunwalla" userId="32a47ed39d212e37" providerId="LiveId" clId="{E68B768B-5A50-4A94-8647-C5761BB564DF}" dt="2020-11-12T09:04:05.167" v="5196" actId="478"/>
          <ac:spMkLst>
            <pc:docMk/>
            <pc:sldMk cId="799730956" sldId="319"/>
            <ac:spMk id="2" creationId="{DA67FE85-E1C3-4BB5-8B9C-741E5ECF0429}"/>
          </ac:spMkLst>
        </pc:spChg>
        <pc:spChg chg="del">
          <ac:chgData name="Kushal Jhunjhunwalla" userId="32a47ed39d212e37" providerId="LiveId" clId="{E68B768B-5A50-4A94-8647-C5761BB564DF}" dt="2020-11-12T09:03:40.282" v="5173" actId="931"/>
          <ac:spMkLst>
            <pc:docMk/>
            <pc:sldMk cId="799730956" sldId="319"/>
            <ac:spMk id="3" creationId="{03714D01-E051-4F1E-8D8A-BCFCBD1BB488}"/>
          </ac:spMkLst>
        </pc:spChg>
        <pc:picChg chg="add mod">
          <ac:chgData name="Kushal Jhunjhunwalla" userId="32a47ed39d212e37" providerId="LiveId" clId="{E68B768B-5A50-4A94-8647-C5761BB564DF}" dt="2020-11-13T08:24:03.991" v="5940" actId="14100"/>
          <ac:picMkLst>
            <pc:docMk/>
            <pc:sldMk cId="799730956" sldId="319"/>
            <ac:picMk id="7" creationId="{7F598787-2B2D-40A1-93F8-4B0B4930D429}"/>
          </ac:picMkLst>
        </pc:picChg>
        <pc:picChg chg="add del mod">
          <ac:chgData name="Kushal Jhunjhunwalla" userId="32a47ed39d212e37" providerId="LiveId" clId="{E68B768B-5A50-4A94-8647-C5761BB564DF}" dt="2020-11-12T09:08:42.296" v="5329" actId="21"/>
          <ac:picMkLst>
            <pc:docMk/>
            <pc:sldMk cId="799730956" sldId="319"/>
            <ac:picMk id="9" creationId="{BB648A42-1896-4E35-ABEF-90921AE9FFB8}"/>
          </ac:picMkLst>
        </pc:picChg>
      </pc:sldChg>
      <pc:sldChg chg="addSp delSp modSp new mod modClrScheme chgLayout">
        <pc:chgData name="Kushal Jhunjhunwalla" userId="32a47ed39d212e37" providerId="LiveId" clId="{E68B768B-5A50-4A94-8647-C5761BB564DF}" dt="2020-11-12T09:04:47.171" v="5201" actId="962"/>
        <pc:sldMkLst>
          <pc:docMk/>
          <pc:sldMk cId="4290049172" sldId="320"/>
        </pc:sldMkLst>
        <pc:spChg chg="del">
          <ac:chgData name="Kushal Jhunjhunwalla" userId="32a47ed39d212e37" providerId="LiveId" clId="{E68B768B-5A50-4A94-8647-C5761BB564DF}" dt="2020-11-12T09:04:31.573" v="5198" actId="700"/>
          <ac:spMkLst>
            <pc:docMk/>
            <pc:sldMk cId="4290049172" sldId="320"/>
            <ac:spMk id="2" creationId="{C8F3E0E4-7016-434A-883C-95B2AB03C55F}"/>
          </ac:spMkLst>
        </pc:spChg>
        <pc:spChg chg="del">
          <ac:chgData name="Kushal Jhunjhunwalla" userId="32a47ed39d212e37" providerId="LiveId" clId="{E68B768B-5A50-4A94-8647-C5761BB564DF}" dt="2020-11-12T09:04:31.573" v="5198" actId="700"/>
          <ac:spMkLst>
            <pc:docMk/>
            <pc:sldMk cId="4290049172" sldId="320"/>
            <ac:spMk id="3" creationId="{8B4F5431-878A-4230-A1E5-F2F808977DA1}"/>
          </ac:spMkLst>
        </pc:spChg>
        <pc:spChg chg="mod ord">
          <ac:chgData name="Kushal Jhunjhunwalla" userId="32a47ed39d212e37" providerId="LiveId" clId="{E68B768B-5A50-4A94-8647-C5761BB564DF}" dt="2020-11-12T09:04:31.573" v="5198" actId="700"/>
          <ac:spMkLst>
            <pc:docMk/>
            <pc:sldMk cId="4290049172" sldId="320"/>
            <ac:spMk id="4" creationId="{4DC13573-ACDB-4045-A3A3-F36EB5305A64}"/>
          </ac:spMkLst>
        </pc:spChg>
        <pc:spChg chg="del">
          <ac:chgData name="Kushal Jhunjhunwalla" userId="32a47ed39d212e37" providerId="LiveId" clId="{E68B768B-5A50-4A94-8647-C5761BB564DF}" dt="2020-11-12T09:04:31.573" v="5198" actId="700"/>
          <ac:spMkLst>
            <pc:docMk/>
            <pc:sldMk cId="4290049172" sldId="320"/>
            <ac:spMk id="5" creationId="{F8AC335D-038D-4850-8B55-F35033074C44}"/>
          </ac:spMkLst>
        </pc:spChg>
        <pc:spChg chg="mod ord">
          <ac:chgData name="Kushal Jhunjhunwalla" userId="32a47ed39d212e37" providerId="LiveId" clId="{E68B768B-5A50-4A94-8647-C5761BB564DF}" dt="2020-11-12T09:04:31.573" v="5198" actId="700"/>
          <ac:spMkLst>
            <pc:docMk/>
            <pc:sldMk cId="4290049172" sldId="320"/>
            <ac:spMk id="6" creationId="{99D52EA2-4839-4C2B-B017-CA6E7821CEE4}"/>
          </ac:spMkLst>
        </pc:spChg>
        <pc:picChg chg="add mod">
          <ac:chgData name="Kushal Jhunjhunwalla" userId="32a47ed39d212e37" providerId="LiveId" clId="{E68B768B-5A50-4A94-8647-C5761BB564DF}" dt="2020-11-12T09:04:47.171" v="5201" actId="962"/>
          <ac:picMkLst>
            <pc:docMk/>
            <pc:sldMk cId="4290049172" sldId="320"/>
            <ac:picMk id="8" creationId="{E5146F3B-F08F-43DB-85F9-08149D664DC4}"/>
          </ac:picMkLst>
        </pc:picChg>
      </pc:sldChg>
      <pc:sldChg chg="addSp delSp modSp new mod">
        <pc:chgData name="Kushal Jhunjhunwalla" userId="32a47ed39d212e37" providerId="LiveId" clId="{E68B768B-5A50-4A94-8647-C5761BB564DF}" dt="2020-11-12T09:09:31.618" v="5395" actId="20577"/>
        <pc:sldMkLst>
          <pc:docMk/>
          <pc:sldMk cId="750827555" sldId="321"/>
        </pc:sldMkLst>
        <pc:spChg chg="mod">
          <ac:chgData name="Kushal Jhunjhunwalla" userId="32a47ed39d212e37" providerId="LiveId" clId="{E68B768B-5A50-4A94-8647-C5761BB564DF}" dt="2020-11-12T09:09:31.618" v="5395" actId="20577"/>
          <ac:spMkLst>
            <pc:docMk/>
            <pc:sldMk cId="750827555" sldId="321"/>
            <ac:spMk id="2" creationId="{71769D54-E955-4C1C-BCC0-C083188CCB1F}"/>
          </ac:spMkLst>
        </pc:spChg>
        <pc:spChg chg="del">
          <ac:chgData name="Kushal Jhunjhunwalla" userId="32a47ed39d212e37" providerId="LiveId" clId="{E68B768B-5A50-4A94-8647-C5761BB564DF}" dt="2020-11-12T09:08:51.700" v="5331" actId="22"/>
          <ac:spMkLst>
            <pc:docMk/>
            <pc:sldMk cId="750827555" sldId="321"/>
            <ac:spMk id="3" creationId="{78142399-4314-412B-8374-3891111049B7}"/>
          </ac:spMkLst>
        </pc:spChg>
        <pc:picChg chg="add mod">
          <ac:chgData name="Kushal Jhunjhunwalla" userId="32a47ed39d212e37" providerId="LiveId" clId="{E68B768B-5A50-4A94-8647-C5761BB564DF}" dt="2020-11-12T09:08:57.635" v="5332" actId="14100"/>
          <ac:picMkLst>
            <pc:docMk/>
            <pc:sldMk cId="750827555" sldId="321"/>
            <ac:picMk id="7" creationId="{6074EAD6-F3FE-4644-8F01-D63D5115C6A2}"/>
          </ac:picMkLst>
        </pc:picChg>
      </pc:sldChg>
      <pc:sldChg chg="delSp modSp new mod modClrScheme chgLayout">
        <pc:chgData name="Kushal Jhunjhunwalla" userId="32a47ed39d212e37" providerId="LiveId" clId="{E68B768B-5A50-4A94-8647-C5761BB564DF}" dt="2020-11-13T08:12:42.502" v="5904" actId="1076"/>
        <pc:sldMkLst>
          <pc:docMk/>
          <pc:sldMk cId="2213636271" sldId="322"/>
        </pc:sldMkLst>
        <pc:spChg chg="del">
          <ac:chgData name="Kushal Jhunjhunwalla" userId="32a47ed39d212e37" providerId="LiveId" clId="{E68B768B-5A50-4A94-8647-C5761BB564DF}" dt="2020-11-13T04:05:39.936" v="5500" actId="700"/>
          <ac:spMkLst>
            <pc:docMk/>
            <pc:sldMk cId="2213636271" sldId="322"/>
            <ac:spMk id="2" creationId="{9DD59945-0FD1-4D75-91F9-7FD92182C4F0}"/>
          </ac:spMkLst>
        </pc:spChg>
        <pc:spChg chg="del">
          <ac:chgData name="Kushal Jhunjhunwalla" userId="32a47ed39d212e37" providerId="LiveId" clId="{E68B768B-5A50-4A94-8647-C5761BB564DF}" dt="2020-11-13T04:05:39.936" v="5500" actId="700"/>
          <ac:spMkLst>
            <pc:docMk/>
            <pc:sldMk cId="2213636271" sldId="322"/>
            <ac:spMk id="3" creationId="{02CB32F8-3E0C-4B4A-A115-EF83986F63BE}"/>
          </ac:spMkLst>
        </pc:spChg>
        <pc:spChg chg="mod ord">
          <ac:chgData name="Kushal Jhunjhunwalla" userId="32a47ed39d212e37" providerId="LiveId" clId="{E68B768B-5A50-4A94-8647-C5761BB564DF}" dt="2020-11-13T04:05:39.936" v="5500" actId="700"/>
          <ac:spMkLst>
            <pc:docMk/>
            <pc:sldMk cId="2213636271" sldId="322"/>
            <ac:spMk id="4" creationId="{260F733C-7A75-4835-8577-42DF273EB9D6}"/>
          </ac:spMkLst>
        </pc:spChg>
        <pc:spChg chg="mod ord">
          <ac:chgData name="Kushal Jhunjhunwalla" userId="32a47ed39d212e37" providerId="LiveId" clId="{E68B768B-5A50-4A94-8647-C5761BB564DF}" dt="2020-11-13T08:12:42.502" v="5904" actId="1076"/>
          <ac:spMkLst>
            <pc:docMk/>
            <pc:sldMk cId="2213636271" sldId="322"/>
            <ac:spMk id="5" creationId="{EC81B952-4D3C-4594-9C4A-18655338D44E}"/>
          </ac:spMkLst>
        </pc:spChg>
        <pc:spChg chg="mod ord">
          <ac:chgData name="Kushal Jhunjhunwalla" userId="32a47ed39d212e37" providerId="LiveId" clId="{E68B768B-5A50-4A94-8647-C5761BB564DF}" dt="2020-11-13T04:05:39.936" v="5500" actId="700"/>
          <ac:spMkLst>
            <pc:docMk/>
            <pc:sldMk cId="2213636271" sldId="322"/>
            <ac:spMk id="6" creationId="{C516A97C-3130-4C0B-AAAD-1A109BFEBEB8}"/>
          </ac:spMkLst>
        </pc:spChg>
      </pc:sldChg>
      <pc:sldChg chg="addSp delSp modSp new mod modClrScheme chgLayout">
        <pc:chgData name="Kushal Jhunjhunwalla" userId="32a47ed39d212e37" providerId="LiveId" clId="{E68B768B-5A50-4A94-8647-C5761BB564DF}" dt="2020-11-13T08:11:21.147" v="5896" actId="255"/>
        <pc:sldMkLst>
          <pc:docMk/>
          <pc:sldMk cId="3274947743" sldId="323"/>
        </pc:sldMkLst>
        <pc:spChg chg="del mod ord">
          <ac:chgData name="Kushal Jhunjhunwalla" userId="32a47ed39d212e37" providerId="LiveId" clId="{E68B768B-5A50-4A94-8647-C5761BB564DF}" dt="2020-11-13T04:46:03.147" v="5667" actId="700"/>
          <ac:spMkLst>
            <pc:docMk/>
            <pc:sldMk cId="3274947743" sldId="323"/>
            <ac:spMk id="2" creationId="{93C83894-EDBE-4DB8-84BD-441A31A50E57}"/>
          </ac:spMkLst>
        </pc:spChg>
        <pc:spChg chg="del mod ord">
          <ac:chgData name="Kushal Jhunjhunwalla" userId="32a47ed39d212e37" providerId="LiveId" clId="{E68B768B-5A50-4A94-8647-C5761BB564DF}" dt="2020-11-13T04:46:03.147" v="5667" actId="700"/>
          <ac:spMkLst>
            <pc:docMk/>
            <pc:sldMk cId="3274947743" sldId="323"/>
            <ac:spMk id="3" creationId="{CE03DA32-6556-4221-82EE-04C9585FC9F2}"/>
          </ac:spMkLst>
        </pc:spChg>
        <pc:spChg chg="mod ord">
          <ac:chgData name="Kushal Jhunjhunwalla" userId="32a47ed39d212e37" providerId="LiveId" clId="{E68B768B-5A50-4A94-8647-C5761BB564DF}" dt="2020-11-13T04:46:03.147" v="5667" actId="700"/>
          <ac:spMkLst>
            <pc:docMk/>
            <pc:sldMk cId="3274947743" sldId="323"/>
            <ac:spMk id="4" creationId="{4ABCA4E6-CE7C-42F6-9724-9AB7BC844B82}"/>
          </ac:spMkLst>
        </pc:spChg>
        <pc:spChg chg="mod ord">
          <ac:chgData name="Kushal Jhunjhunwalla" userId="32a47ed39d212e37" providerId="LiveId" clId="{E68B768B-5A50-4A94-8647-C5761BB564DF}" dt="2020-11-13T04:46:03.147" v="5667" actId="700"/>
          <ac:spMkLst>
            <pc:docMk/>
            <pc:sldMk cId="3274947743" sldId="323"/>
            <ac:spMk id="5" creationId="{B54D6AA3-0502-4422-BEBD-BA3D20309E37}"/>
          </ac:spMkLst>
        </pc:spChg>
        <pc:spChg chg="add mod ord">
          <ac:chgData name="Kushal Jhunjhunwalla" userId="32a47ed39d212e37" providerId="LiveId" clId="{E68B768B-5A50-4A94-8647-C5761BB564DF}" dt="2020-11-13T04:46:26.787" v="5702" actId="403"/>
          <ac:spMkLst>
            <pc:docMk/>
            <pc:sldMk cId="3274947743" sldId="323"/>
            <ac:spMk id="6" creationId="{D50A6A26-D937-46B7-B935-41CEA84EB96D}"/>
          </ac:spMkLst>
        </pc:spChg>
        <pc:spChg chg="add mod ord">
          <ac:chgData name="Kushal Jhunjhunwalla" userId="32a47ed39d212e37" providerId="LiveId" clId="{E68B768B-5A50-4A94-8647-C5761BB564DF}" dt="2020-11-13T08:11:21.147" v="5896" actId="255"/>
          <ac:spMkLst>
            <pc:docMk/>
            <pc:sldMk cId="3274947743" sldId="323"/>
            <ac:spMk id="7" creationId="{9B51B535-1BDD-4FA7-ACB9-02EAD4538E29}"/>
          </ac:spMkLst>
        </pc:spChg>
      </pc:sldChg>
      <pc:sldChg chg="addSp delSp modSp new mod ord">
        <pc:chgData name="Kushal Jhunjhunwalla" userId="32a47ed39d212e37" providerId="LiveId" clId="{E68B768B-5A50-4A94-8647-C5761BB564DF}" dt="2020-11-13T08:11:48.560" v="5897" actId="478"/>
        <pc:sldMkLst>
          <pc:docMk/>
          <pc:sldMk cId="1473417446" sldId="324"/>
        </pc:sldMkLst>
        <pc:spChg chg="del">
          <ac:chgData name="Kushal Jhunjhunwalla" userId="32a47ed39d212e37" providerId="LiveId" clId="{E68B768B-5A50-4A94-8647-C5761BB564DF}" dt="2020-11-13T08:07:34.208" v="5883" actId="478"/>
          <ac:spMkLst>
            <pc:docMk/>
            <pc:sldMk cId="1473417446" sldId="324"/>
            <ac:spMk id="2" creationId="{48458280-FD48-4D84-B6CA-ED419502A625}"/>
          </ac:spMkLst>
        </pc:spChg>
        <pc:spChg chg="del mod">
          <ac:chgData name="Kushal Jhunjhunwalla" userId="32a47ed39d212e37" providerId="LiveId" clId="{E68B768B-5A50-4A94-8647-C5761BB564DF}" dt="2020-11-13T08:07:40.563" v="5886" actId="478"/>
          <ac:spMkLst>
            <pc:docMk/>
            <pc:sldMk cId="1473417446" sldId="324"/>
            <ac:spMk id="3" creationId="{F5089797-B4ED-4F42-BF9B-9A0302C93E2A}"/>
          </ac:spMkLst>
        </pc:spChg>
        <pc:spChg chg="del mod">
          <ac:chgData name="Kushal Jhunjhunwalla" userId="32a47ed39d212e37" providerId="LiveId" clId="{E68B768B-5A50-4A94-8647-C5761BB564DF}" dt="2020-11-13T08:11:48.560" v="5897" actId="478"/>
          <ac:spMkLst>
            <pc:docMk/>
            <pc:sldMk cId="1473417446" sldId="324"/>
            <ac:spMk id="5" creationId="{44D84FCC-1B8C-403F-93A0-275396FDF46D}"/>
          </ac:spMkLst>
        </pc:spChg>
        <pc:picChg chg="add mod">
          <ac:chgData name="Kushal Jhunjhunwalla" userId="32a47ed39d212e37" providerId="LiveId" clId="{E68B768B-5A50-4A94-8647-C5761BB564DF}" dt="2020-11-13T08:08:11.771" v="5888" actId="1076"/>
          <ac:picMkLst>
            <pc:docMk/>
            <pc:sldMk cId="1473417446" sldId="324"/>
            <ac:picMk id="1026" creationId="{E416A84B-79CC-4122-894E-54520387ED64}"/>
          </ac:picMkLst>
        </pc:picChg>
      </pc:sldChg>
      <pc:sldChg chg="add del">
        <pc:chgData name="Kushal Jhunjhunwalla" userId="32a47ed39d212e37" providerId="LiveId" clId="{E68B768B-5A50-4A94-8647-C5761BB564DF}" dt="2020-11-13T05:59:38.679" v="5706" actId="47"/>
        <pc:sldMkLst>
          <pc:docMk/>
          <pc:sldMk cId="1760366983" sldId="324"/>
        </pc:sldMkLst>
      </pc:sldChg>
      <pc:sldChg chg="addSp delSp modSp new mod modClrScheme chgLayout">
        <pc:chgData name="Kushal Jhunjhunwalla" userId="32a47ed39d212e37" providerId="LiveId" clId="{E68B768B-5A50-4A94-8647-C5761BB564DF}" dt="2020-11-13T08:20:40.821" v="5915" actId="20577"/>
        <pc:sldMkLst>
          <pc:docMk/>
          <pc:sldMk cId="487824951" sldId="325"/>
        </pc:sldMkLst>
        <pc:spChg chg="del mod ord">
          <ac:chgData name="Kushal Jhunjhunwalla" userId="32a47ed39d212e37" providerId="LiveId" clId="{E68B768B-5A50-4A94-8647-C5761BB564DF}" dt="2020-11-13T08:20:15.268" v="5906" actId="700"/>
          <ac:spMkLst>
            <pc:docMk/>
            <pc:sldMk cId="487824951" sldId="325"/>
            <ac:spMk id="2" creationId="{AAA242BB-DDF3-4093-88B9-95BBB7CDCB30}"/>
          </ac:spMkLst>
        </pc:spChg>
        <pc:spChg chg="del">
          <ac:chgData name="Kushal Jhunjhunwalla" userId="32a47ed39d212e37" providerId="LiveId" clId="{E68B768B-5A50-4A94-8647-C5761BB564DF}" dt="2020-11-13T08:20:15.268" v="5906" actId="700"/>
          <ac:spMkLst>
            <pc:docMk/>
            <pc:sldMk cId="487824951" sldId="325"/>
            <ac:spMk id="3" creationId="{5D9BC273-FB23-45BC-B0F9-8D8C7838C58B}"/>
          </ac:spMkLst>
        </pc:spChg>
        <pc:spChg chg="mod ord">
          <ac:chgData name="Kushal Jhunjhunwalla" userId="32a47ed39d212e37" providerId="LiveId" clId="{E68B768B-5A50-4A94-8647-C5761BB564DF}" dt="2020-11-13T08:20:15.268" v="5906" actId="700"/>
          <ac:spMkLst>
            <pc:docMk/>
            <pc:sldMk cId="487824951" sldId="325"/>
            <ac:spMk id="4" creationId="{6E421EBE-D2E2-488F-809F-B6377EC4D084}"/>
          </ac:spMkLst>
        </pc:spChg>
        <pc:spChg chg="del mod ord">
          <ac:chgData name="Kushal Jhunjhunwalla" userId="32a47ed39d212e37" providerId="LiveId" clId="{E68B768B-5A50-4A94-8647-C5761BB564DF}" dt="2020-11-13T08:20:15.268" v="5906" actId="700"/>
          <ac:spMkLst>
            <pc:docMk/>
            <pc:sldMk cId="487824951" sldId="325"/>
            <ac:spMk id="5" creationId="{BBA9DC8E-8A45-4A5D-8312-1C4E186E3225}"/>
          </ac:spMkLst>
        </pc:spChg>
        <pc:spChg chg="mod ord">
          <ac:chgData name="Kushal Jhunjhunwalla" userId="32a47ed39d212e37" providerId="LiveId" clId="{E68B768B-5A50-4A94-8647-C5761BB564DF}" dt="2020-11-13T08:20:15.268" v="5906" actId="700"/>
          <ac:spMkLst>
            <pc:docMk/>
            <pc:sldMk cId="487824951" sldId="325"/>
            <ac:spMk id="6" creationId="{87C20569-13C5-4FEF-BEB5-80FB53FF778C}"/>
          </ac:spMkLst>
        </pc:spChg>
        <pc:spChg chg="add mod ord">
          <ac:chgData name="Kushal Jhunjhunwalla" userId="32a47ed39d212e37" providerId="LiveId" clId="{E68B768B-5A50-4A94-8647-C5761BB564DF}" dt="2020-11-13T08:20:40.821" v="5915" actId="20577"/>
          <ac:spMkLst>
            <pc:docMk/>
            <pc:sldMk cId="487824951" sldId="325"/>
            <ac:spMk id="7" creationId="{E0AA2381-30FE-4D5B-A91B-77B4E283022A}"/>
          </ac:spMkLst>
        </pc:spChg>
        <pc:spChg chg="add del mod ord">
          <ac:chgData name="Kushal Jhunjhunwalla" userId="32a47ed39d212e37" providerId="LiveId" clId="{E68B768B-5A50-4A94-8647-C5761BB564DF}" dt="2020-11-13T08:20:17.839" v="5907"/>
          <ac:spMkLst>
            <pc:docMk/>
            <pc:sldMk cId="487824951" sldId="325"/>
            <ac:spMk id="8" creationId="{F5F90A7C-3152-41D3-81FF-218FEE03A0E7}"/>
          </ac:spMkLst>
        </pc:spChg>
        <pc:picChg chg="add mod">
          <ac:chgData name="Kushal Jhunjhunwalla" userId="32a47ed39d212e37" providerId="LiveId" clId="{E68B768B-5A50-4A94-8647-C5761BB564DF}" dt="2020-11-13T08:20:26.794" v="5908" actId="14100"/>
          <ac:picMkLst>
            <pc:docMk/>
            <pc:sldMk cId="487824951" sldId="325"/>
            <ac:picMk id="9" creationId="{B57B5167-17B6-42D9-96C6-622461E200F5}"/>
          </ac:picMkLst>
        </pc:picChg>
      </pc:sldChg>
      <pc:sldChg chg="addSp modSp add mod">
        <pc:chgData name="Kushal Jhunjhunwalla" userId="32a47ed39d212e37" providerId="LiveId" clId="{E68B768B-5A50-4A94-8647-C5761BB564DF}" dt="2020-11-13T08:22:20.192" v="5932" actId="14100"/>
        <pc:sldMkLst>
          <pc:docMk/>
          <pc:sldMk cId="2337733309" sldId="326"/>
        </pc:sldMkLst>
        <pc:spChg chg="add mod">
          <ac:chgData name="Kushal Jhunjhunwalla" userId="32a47ed39d212e37" providerId="LiveId" clId="{E68B768B-5A50-4A94-8647-C5761BB564DF}" dt="2020-11-13T08:22:20.192" v="5932" actId="14100"/>
          <ac:spMkLst>
            <pc:docMk/>
            <pc:sldMk cId="2337733309" sldId="326"/>
            <ac:spMk id="2" creationId="{9782402A-52E1-47E3-A048-6A3F3B9E3EC1}"/>
          </ac:spMkLst>
        </pc:spChg>
        <pc:picChg chg="mod">
          <ac:chgData name="Kushal Jhunjhunwalla" userId="32a47ed39d212e37" providerId="LiveId" clId="{E68B768B-5A50-4A94-8647-C5761BB564DF}" dt="2020-11-13T08:21:54.943" v="5923" actId="1076"/>
          <ac:picMkLst>
            <pc:docMk/>
            <pc:sldMk cId="2337733309" sldId="326"/>
            <ac:picMk id="9" creationId="{B57B5167-17B6-42D9-96C6-622461E200F5}"/>
          </ac:picMkLst>
        </pc:picChg>
      </pc:sldChg>
      <pc:sldChg chg="addSp delSp modSp new mod modClrScheme chgLayout">
        <pc:chgData name="Kushal Jhunjhunwalla" userId="32a47ed39d212e37" providerId="LiveId" clId="{E68B768B-5A50-4A94-8647-C5761BB564DF}" dt="2020-11-13T17:22:04.976" v="5967" actId="403"/>
        <pc:sldMkLst>
          <pc:docMk/>
          <pc:sldMk cId="3423534283" sldId="327"/>
        </pc:sldMkLst>
        <pc:spChg chg="add del mod ord">
          <ac:chgData name="Kushal Jhunjhunwalla" userId="32a47ed39d212e37" providerId="LiveId" clId="{E68B768B-5A50-4A94-8647-C5761BB564DF}" dt="2020-11-13T17:21:42.749" v="5951" actId="700"/>
          <ac:spMkLst>
            <pc:docMk/>
            <pc:sldMk cId="3423534283" sldId="327"/>
            <ac:spMk id="2" creationId="{FDCF3294-161C-4533-B03D-A64D65520C6D}"/>
          </ac:spMkLst>
        </pc:spChg>
        <pc:spChg chg="add del mod ord">
          <ac:chgData name="Kushal Jhunjhunwalla" userId="32a47ed39d212e37" providerId="LiveId" clId="{E68B768B-5A50-4A94-8647-C5761BB564DF}" dt="2020-11-13T17:21:42.749" v="5951" actId="700"/>
          <ac:spMkLst>
            <pc:docMk/>
            <pc:sldMk cId="3423534283" sldId="327"/>
            <ac:spMk id="3" creationId="{D0B53773-1FFE-445E-88E6-BC2170E523F9}"/>
          </ac:spMkLst>
        </pc:spChg>
        <pc:spChg chg="mod ord">
          <ac:chgData name="Kushal Jhunjhunwalla" userId="32a47ed39d212e37" providerId="LiveId" clId="{E68B768B-5A50-4A94-8647-C5761BB564DF}" dt="2020-11-13T17:21:42.749" v="5951" actId="700"/>
          <ac:spMkLst>
            <pc:docMk/>
            <pc:sldMk cId="3423534283" sldId="327"/>
            <ac:spMk id="4" creationId="{2D8E5F4B-2837-42AB-8556-1CF9823812A5}"/>
          </ac:spMkLst>
        </pc:spChg>
        <pc:spChg chg="mod ord">
          <ac:chgData name="Kushal Jhunjhunwalla" userId="32a47ed39d212e37" providerId="LiveId" clId="{E68B768B-5A50-4A94-8647-C5761BB564DF}" dt="2020-11-13T17:21:42.749" v="5951" actId="700"/>
          <ac:spMkLst>
            <pc:docMk/>
            <pc:sldMk cId="3423534283" sldId="327"/>
            <ac:spMk id="5" creationId="{BA93D6BF-D988-45AD-AB89-B5A7DF9375D2}"/>
          </ac:spMkLst>
        </pc:spChg>
        <pc:spChg chg="add del mod ord">
          <ac:chgData name="Kushal Jhunjhunwalla" userId="32a47ed39d212e37" providerId="LiveId" clId="{E68B768B-5A50-4A94-8647-C5761BB564DF}" dt="2020-11-13T17:21:35.381" v="5950" actId="700"/>
          <ac:spMkLst>
            <pc:docMk/>
            <pc:sldMk cId="3423534283" sldId="327"/>
            <ac:spMk id="6" creationId="{AD375364-CAD5-4192-9AF1-86EE525134ED}"/>
          </ac:spMkLst>
        </pc:spChg>
        <pc:spChg chg="add del mod ord">
          <ac:chgData name="Kushal Jhunjhunwalla" userId="32a47ed39d212e37" providerId="LiveId" clId="{E68B768B-5A50-4A94-8647-C5761BB564DF}" dt="2020-11-13T17:21:35.381" v="5950" actId="700"/>
          <ac:spMkLst>
            <pc:docMk/>
            <pc:sldMk cId="3423534283" sldId="327"/>
            <ac:spMk id="7" creationId="{0B38D4DA-2743-43E3-8677-9522EF310F92}"/>
          </ac:spMkLst>
        </pc:spChg>
        <pc:spChg chg="add mod ord">
          <ac:chgData name="Kushal Jhunjhunwalla" userId="32a47ed39d212e37" providerId="LiveId" clId="{E68B768B-5A50-4A94-8647-C5761BB564DF}" dt="2020-11-13T17:22:04.976" v="5967" actId="403"/>
          <ac:spMkLst>
            <pc:docMk/>
            <pc:sldMk cId="3423534283" sldId="327"/>
            <ac:spMk id="8" creationId="{406F11A3-04C5-4339-8921-E17A69C425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11/12/2020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11/12/2020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11/12/2020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github/gitigno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ithub.com/git-cheat-sheet-education.pdf" TargetMode="External"/><Relationship Id="rId2" Type="http://schemas.openxmlformats.org/officeDocument/2006/relationships/hyperlink" Target="https://try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tagged/git" TargetMode="External"/><Relationship Id="rId5" Type="http://schemas.openxmlformats.org/officeDocument/2006/relationships/hyperlink" Target="https://ohshitgit.com/" TargetMode="External"/><Relationship Id="rId4" Type="http://schemas.openxmlformats.org/officeDocument/2006/relationships/hyperlink" Target="https://stackoverflow.com/questions/315911/git-for-beginners-the-definitive-practical-gui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19: Git!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54913"/>
            <a:ext cx="973667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8DE2-D3B8-407D-8AFA-B6824B3F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files using </a:t>
            </a:r>
            <a:r>
              <a:rPr lang="en-US" dirty="0">
                <a:latin typeface="Consolas" panose="020B0609020204030204" pitchFamily="49" charset="0"/>
              </a:rPr>
              <a:t>.gitignore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69DE-10E7-4EDD-A470-00F676A2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847331" cy="4845504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/>
              <a:t>As a recap, generally we should not have these files in a git repo:</a:t>
            </a:r>
          </a:p>
          <a:p>
            <a:pPr marL="399161" lvl="1" indent="-225425"/>
            <a:r>
              <a:rPr lang="en-US" dirty="0"/>
              <a:t>Object files (i.e. .class files, .o files) and executables</a:t>
            </a:r>
          </a:p>
          <a:p>
            <a:pPr marL="399161" lvl="1" indent="-225425"/>
            <a:r>
              <a:rPr lang="en-US" dirty="0"/>
              <a:t>Huge media files (e.g. videos)</a:t>
            </a:r>
          </a:p>
          <a:p>
            <a:pPr marL="399161" lvl="1" indent="-225425"/>
            <a:r>
              <a:rPr lang="en-US" dirty="0"/>
              <a:t>Credentials and system files (e.g. .</a:t>
            </a:r>
            <a:r>
              <a:rPr lang="en-US" dirty="0" err="1"/>
              <a:t>DS_Store</a:t>
            </a:r>
            <a:r>
              <a:rPr lang="en-US" dirty="0"/>
              <a:t> in Mac)</a:t>
            </a:r>
          </a:p>
          <a:p>
            <a:pPr marL="228600" indent="-228600"/>
            <a:r>
              <a:rPr lang="en-US" dirty="0"/>
              <a:t>Its tedious to mention all the files you want to add into a repo every time you add your changes (and ensure you skip the others)</a:t>
            </a:r>
          </a:p>
          <a:p>
            <a:pPr marL="228600" indent="-228600"/>
            <a:r>
              <a:rPr lang="en-US" dirty="0"/>
              <a:t>To skip above files you can create a file in the root of the git repo folder called </a:t>
            </a:r>
            <a:r>
              <a:rPr lang="en-US" dirty="0">
                <a:solidFill>
                  <a:srgbClr val="B6A479"/>
                </a:solidFill>
                <a:latin typeface="Consolas" panose="020B0609020204030204" pitchFamily="49" charset="0"/>
              </a:rPr>
              <a:t>.gitignore</a:t>
            </a:r>
          </a:p>
          <a:p>
            <a:pPr marL="228600" indent="-228600"/>
            <a:r>
              <a:rPr lang="en-US" dirty="0"/>
              <a:t>This file should contain patterns in file names you would like to skip being added</a:t>
            </a:r>
          </a:p>
          <a:p>
            <a:pPr marL="228600" indent="-228600"/>
            <a:r>
              <a:rPr lang="en-US" dirty="0">
                <a:solidFill>
                  <a:srgbClr val="4C3282"/>
                </a:solidFill>
                <a:hlinkClick r:id="rId2"/>
              </a:rPr>
              <a:t>https://github.com/github/gitignore</a:t>
            </a:r>
            <a:endParaRPr lang="en-US" dirty="0">
              <a:solidFill>
                <a:srgbClr val="4C328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94CE3-32DC-422D-AD59-BCAFAA8B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6076-8694-46B6-B096-EC553AAE2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374 au 20 - Kasey Champion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BDCAB-3296-4CD8-9F1F-9ACEE8BE7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" r="2243"/>
          <a:stretch/>
        </p:blipFill>
        <p:spPr>
          <a:xfrm>
            <a:off x="6911410" y="1536739"/>
            <a:ext cx="4705350" cy="46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672F77-C65B-4883-8F5C-4362F6683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Working with a Git server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6D71EE6-3A57-47A9-BD0C-8B710BB60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GitHub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7BE6D-8A47-4C92-B946-66461AD8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CA07-FD0D-4C58-BA90-7751330BA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6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D8D3-842C-4CD5-90DA-C79B2973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profile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B83A7-8F4C-4DC4-B044-4035F914A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457" y="1463675"/>
            <a:ext cx="9031549" cy="4845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87E4-735F-4550-91D3-449CA2A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E48A-113C-40B0-896C-8B1D79FF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0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D8D3-842C-4CD5-90DA-C79B2973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repo on GitHub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87E4-735F-4550-91D3-449CA2A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E48A-113C-40B0-896C-8B1D79FF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9" name="Content Placeholder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BE33F40-AF3E-40D0-ABBA-B35104E47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7" y="1463675"/>
            <a:ext cx="9031549" cy="484505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379D8E-D0F7-4008-A2FE-65364D09A3BE}"/>
              </a:ext>
            </a:extLst>
          </p:cNvPr>
          <p:cNvSpPr/>
          <p:nvPr/>
        </p:nvSpPr>
        <p:spPr>
          <a:xfrm>
            <a:off x="9089571" y="2683329"/>
            <a:ext cx="734786" cy="3646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7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D8D3-842C-4CD5-90DA-C79B2973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repo on GitHub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87E4-735F-4550-91D3-449CA2A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E48A-113C-40B0-896C-8B1D79FF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4A2CC0-CF39-4124-B887-C8A4EEBC5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7" y="1463675"/>
            <a:ext cx="9031549" cy="4845050"/>
          </a:xfrm>
        </p:spPr>
      </p:pic>
    </p:spTree>
    <p:extLst>
      <p:ext uri="{BB962C8B-B14F-4D97-AF65-F5344CB8AC3E}">
        <p14:creationId xmlns:p14="http://schemas.microsoft.com/office/powerpoint/2010/main" val="311399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C10-805F-4C4E-9C27-56C71966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repo on GitHub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387350-4F3E-43B1-8D10-26677DA6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7" y="1463675"/>
            <a:ext cx="9031549" cy="4845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E0794-5454-4CF9-9320-2CB7ED8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08E5-314F-4430-8352-237AD97F2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D8D3-842C-4CD5-90DA-C79B2973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local files to the GitHub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87E4-735F-4550-91D3-449CA2A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E48A-113C-40B0-896C-8B1D79FF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4151EF-EAC8-42B4-ADA2-86CCD184E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117" y="1463675"/>
            <a:ext cx="8816229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8D10-239E-4062-B17A-DFF40CF0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changes on GitHub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7F2095-F02B-4E2A-8442-2BFCDCE2E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457" y="1458232"/>
            <a:ext cx="9031549" cy="4845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D5264-9E19-4FBA-B1B1-45466868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E414-7FD9-4A8B-A6B5-0E87A6D8A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4DB6DE-49C7-4ABD-8466-BFA4DBE1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381ECA-9637-467B-A8AF-58511032A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664A1-BEE6-4AE1-9E54-FBCE5BAF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278B-6533-4D61-AFBA-B73924FE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EC9F7-EFFA-4AA7-B753-2E49DB08B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23495"/>
            <a:ext cx="5397689" cy="4796375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28600" indent="-228600"/>
            <a:r>
              <a:rPr lang="en-US" dirty="0"/>
              <a:t>3 Collaborators</a:t>
            </a:r>
          </a:p>
          <a:p>
            <a:pPr marL="228600" indent="-228600"/>
            <a:r>
              <a:rPr lang="en-US" dirty="0">
                <a:latin typeface="Segoe UI Semilight"/>
                <a:cs typeface="Segoe UI Semilight"/>
              </a:rPr>
              <a:t>Kasey makes a change and updates the repo (git push)</a:t>
            </a:r>
            <a:endParaRPr lang="en-US" dirty="0"/>
          </a:p>
          <a:p>
            <a:pPr marL="228600" indent="-228600"/>
            <a:r>
              <a:rPr lang="en-US" dirty="0">
                <a:latin typeface="Segoe UI Semilight"/>
                <a:cs typeface="Segoe UI Semilight"/>
              </a:rPr>
              <a:t>Kalyani gets Kasey’s changes (git pull), edits some files and updates the repo (git push)</a:t>
            </a:r>
          </a:p>
          <a:p>
            <a:pPr marL="228600" indent="-228600"/>
            <a:r>
              <a:rPr lang="en-US" dirty="0"/>
              <a:t>Kushal gets the latest changes that include both Kasey and Kalyani’s changes (git pull)</a:t>
            </a:r>
          </a:p>
          <a:p>
            <a:pPr marL="228600" indent="-228600"/>
            <a:r>
              <a:rPr lang="en-US" dirty="0"/>
              <a:t>This goes 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674A6-C04F-49F2-A0C8-B9F661E7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2040F-BB87-49BA-A1E6-1737C5C2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- the ideal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1F2C5-EB0A-4EE8-B9B0-24CC37F25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694953-0AB8-4853-8581-E6CDE07F4630}"/>
              </a:ext>
            </a:extLst>
          </p:cNvPr>
          <p:cNvSpPr/>
          <p:nvPr/>
        </p:nvSpPr>
        <p:spPr>
          <a:xfrm>
            <a:off x="8728915" y="1569675"/>
            <a:ext cx="669471" cy="664028"/>
          </a:xfrm>
          <a:prstGeom prst="ellipse">
            <a:avLst/>
          </a:prstGeom>
          <a:solidFill>
            <a:srgbClr val="7C5FAA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69C98-F587-449F-85F4-AE1648BE2FFF}"/>
              </a:ext>
            </a:extLst>
          </p:cNvPr>
          <p:cNvSpPr/>
          <p:nvPr/>
        </p:nvSpPr>
        <p:spPr>
          <a:xfrm>
            <a:off x="8728915" y="2718669"/>
            <a:ext cx="669471" cy="664028"/>
          </a:xfrm>
          <a:prstGeom prst="ellipse">
            <a:avLst/>
          </a:prstGeom>
          <a:solidFill>
            <a:srgbClr val="7C5FAA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3778BB-6B96-4064-A2EB-E7378FCF91E9}"/>
              </a:ext>
            </a:extLst>
          </p:cNvPr>
          <p:cNvSpPr/>
          <p:nvPr/>
        </p:nvSpPr>
        <p:spPr>
          <a:xfrm>
            <a:off x="8728915" y="3864008"/>
            <a:ext cx="669471" cy="664028"/>
          </a:xfrm>
          <a:prstGeom prst="ellipse">
            <a:avLst/>
          </a:prstGeom>
          <a:solidFill>
            <a:srgbClr val="7C5FAA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4AC7EB-1498-474F-9C89-6209FEA06C47}"/>
              </a:ext>
            </a:extLst>
          </p:cNvPr>
          <p:cNvSpPr/>
          <p:nvPr/>
        </p:nvSpPr>
        <p:spPr>
          <a:xfrm>
            <a:off x="8728915" y="5013002"/>
            <a:ext cx="669471" cy="664028"/>
          </a:xfrm>
          <a:prstGeom prst="ellipse">
            <a:avLst/>
          </a:prstGeom>
          <a:solidFill>
            <a:srgbClr val="7C5FAA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8D5DA3-72AD-42AD-A120-ADDE49920E01}"/>
              </a:ext>
            </a:extLst>
          </p:cNvPr>
          <p:cNvCxnSpPr>
            <a:stCxn id="14" idx="0"/>
            <a:endCxn id="12" idx="4"/>
          </p:cNvCxnSpPr>
          <p:nvPr/>
        </p:nvCxnSpPr>
        <p:spPr>
          <a:xfrm flipV="1">
            <a:off x="9063651" y="4528036"/>
            <a:ext cx="0" cy="484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BD3EC0-C225-4E29-977D-705A78684F80}"/>
              </a:ext>
            </a:extLst>
          </p:cNvPr>
          <p:cNvCxnSpPr>
            <a:cxnSpLocks/>
            <a:stCxn id="12" idx="0"/>
            <a:endCxn id="10" idx="4"/>
          </p:cNvCxnSpPr>
          <p:nvPr/>
        </p:nvCxnSpPr>
        <p:spPr>
          <a:xfrm flipV="1">
            <a:off x="9063651" y="3382697"/>
            <a:ext cx="0" cy="481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33B3F7-C96A-4316-A22A-22E00105CAAD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9063651" y="2233703"/>
            <a:ext cx="0" cy="484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4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F11A3-04C5-4339-8921-E17A69C4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41" y="2921666"/>
            <a:ext cx="11187259" cy="101466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QUICK 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E5F4B-2837-42AB-8556-1CF98238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D6BF-D988-45AD-AB89-B5A7DF937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1B952-4D3C-4594-9C4A-1865533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558" y="2712680"/>
            <a:ext cx="2698883" cy="1014667"/>
          </a:xfrm>
        </p:spPr>
        <p:txBody>
          <a:bodyPr/>
          <a:lstStyle/>
          <a:p>
            <a:r>
              <a:rPr lang="en-US" dirty="0"/>
              <a:t>But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733C-7A75-4835-8577-42DF273E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6A97C-3130-4C0B-AAAD-1A109BFE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3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EC9F7-EFFA-4AA7-B753-2E49DB08BA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28600" indent="-228600"/>
            <a:r>
              <a:rPr lang="en-US" dirty="0"/>
              <a:t>3 Collaborators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Kasey makes a change and updates the repo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Kalyani and Kushal get Kasey’s changes, edit some files and Kalyani updates the repo while Kushal is still working on some edits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And here you see different people having different version histories</a:t>
            </a:r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674A6-C04F-49F2-A0C8-B9F661E7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2040F-BB87-49BA-A1E6-1737C5C2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- the reality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1F2C5-EB0A-4EE8-B9B0-24CC37F25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A5B444-1C6A-4461-BDF2-A0BC500DAF8E}"/>
              </a:ext>
            </a:extLst>
          </p:cNvPr>
          <p:cNvGrpSpPr/>
          <p:nvPr/>
        </p:nvGrpSpPr>
        <p:grpSpPr>
          <a:xfrm>
            <a:off x="8429557" y="1512985"/>
            <a:ext cx="1847162" cy="3802897"/>
            <a:chOff x="8728914" y="3277560"/>
            <a:chExt cx="1847162" cy="38028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694953-0AB8-4853-8581-E6CDE07F4630}"/>
                </a:ext>
              </a:extLst>
            </p:cNvPr>
            <p:cNvSpPr/>
            <p:nvPr/>
          </p:nvSpPr>
          <p:spPr>
            <a:xfrm>
              <a:off x="9906605" y="3277560"/>
              <a:ext cx="669471" cy="664028"/>
            </a:xfrm>
            <a:prstGeom prst="ellipse">
              <a:avLst/>
            </a:prstGeom>
            <a:solidFill>
              <a:srgbClr val="7C5FAA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469C98-F587-449F-85F4-AE1648BE2FFF}"/>
                </a:ext>
              </a:extLst>
            </p:cNvPr>
            <p:cNvSpPr/>
            <p:nvPr/>
          </p:nvSpPr>
          <p:spPr>
            <a:xfrm>
              <a:off x="8728914" y="6416429"/>
              <a:ext cx="669471" cy="664028"/>
            </a:xfrm>
            <a:prstGeom prst="ellipse">
              <a:avLst/>
            </a:prstGeom>
            <a:solidFill>
              <a:srgbClr val="7C5FAA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3778BB-6B96-4064-A2EB-E7378FCF91E9}"/>
                </a:ext>
              </a:extLst>
            </p:cNvPr>
            <p:cNvSpPr/>
            <p:nvPr/>
          </p:nvSpPr>
          <p:spPr>
            <a:xfrm>
              <a:off x="8728914" y="3277560"/>
              <a:ext cx="669471" cy="664028"/>
            </a:xfrm>
            <a:prstGeom prst="ellipse">
              <a:avLst/>
            </a:prstGeom>
            <a:solidFill>
              <a:srgbClr val="7C5FAA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4AC7EB-1498-474F-9C89-6209FEA06C47}"/>
                </a:ext>
              </a:extLst>
            </p:cNvPr>
            <p:cNvSpPr/>
            <p:nvPr/>
          </p:nvSpPr>
          <p:spPr>
            <a:xfrm>
              <a:off x="8728915" y="5013002"/>
              <a:ext cx="669471" cy="664028"/>
            </a:xfrm>
            <a:prstGeom prst="ellipse">
              <a:avLst/>
            </a:prstGeom>
            <a:solidFill>
              <a:srgbClr val="7C5FAA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Ky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8D5DA3-72AD-42AD-A120-ADDE49920E01}"/>
                </a:ext>
              </a:extLst>
            </p:cNvPr>
            <p:cNvCxnSpPr>
              <a:stCxn id="14" idx="0"/>
              <a:endCxn id="12" idx="4"/>
            </p:cNvCxnSpPr>
            <p:nvPr/>
          </p:nvCxnSpPr>
          <p:spPr>
            <a:xfrm flipH="1" flipV="1">
              <a:off x="9063650" y="3941588"/>
              <a:ext cx="1" cy="10714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9BD3EC0-C225-4E29-977D-705A78684F80}"/>
                </a:ext>
              </a:extLst>
            </p:cNvPr>
            <p:cNvCxnSpPr>
              <a:cxnSpLocks/>
              <a:stCxn id="10" idx="0"/>
              <a:endCxn id="14" idx="4"/>
            </p:cNvCxnSpPr>
            <p:nvPr/>
          </p:nvCxnSpPr>
          <p:spPr>
            <a:xfrm rot="5400000" flipH="1" flipV="1">
              <a:off x="8693951" y="6046730"/>
              <a:ext cx="739399" cy="1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733B3F7-C96A-4316-A22A-22E00105CAAD}"/>
                </a:ext>
              </a:extLst>
            </p:cNvPr>
            <p:cNvCxnSpPr>
              <a:cxnSpLocks/>
              <a:stCxn id="14" idx="0"/>
              <a:endCxn id="8" idx="4"/>
            </p:cNvCxnSpPr>
            <p:nvPr/>
          </p:nvCxnSpPr>
          <p:spPr>
            <a:xfrm rot="5400000" flipH="1" flipV="1">
              <a:off x="9116789" y="3888450"/>
              <a:ext cx="1071414" cy="117769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45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AA2381-30FE-4D5B-A91B-77B4E28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Error!!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B5167-17B6-42D9-96C6-622461E2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16" y="2592593"/>
            <a:ext cx="10232432" cy="25872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21EBE-D2E2-488F-809F-B6377EC4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0569-13C5-4FEF-BEB5-80FB53FF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AA2381-30FE-4D5B-A91B-77B4E28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Error!!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B5167-17B6-42D9-96C6-622461E2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16" y="2592593"/>
            <a:ext cx="10232432" cy="25872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21EBE-D2E2-488F-809F-B6377EC4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0569-13C5-4FEF-BEB5-80FB53FF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82402A-52E1-47E3-A048-6A3F3B9E3EC1}"/>
              </a:ext>
            </a:extLst>
          </p:cNvPr>
          <p:cNvSpPr/>
          <p:nvPr/>
        </p:nvSpPr>
        <p:spPr>
          <a:xfrm>
            <a:off x="1052016" y="3428999"/>
            <a:ext cx="7500313" cy="1239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3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13573-ACDB-4045-A3A3-F36EB530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52EA2-4839-4C2B-B017-CA6E7821C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5146F3B-F08F-43DB-85F9-08149D66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9823-DA69-4A54-91BC-7FB20F24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42256"/>
            <a:ext cx="11187259" cy="1014667"/>
          </a:xfrm>
        </p:spPr>
        <p:txBody>
          <a:bodyPr/>
          <a:lstStyle/>
          <a:p>
            <a:r>
              <a:rPr lang="en-US" dirty="0"/>
              <a:t>Git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803E-6F4A-4743-A497-51532F6D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787460" cy="4845504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/>
              <a:t>The scenario mentioned in the previous slides would be tough to solve if we used a single history across all collaborators.</a:t>
            </a:r>
          </a:p>
          <a:p>
            <a:pPr marL="228600" indent="-228600"/>
            <a:r>
              <a:rPr lang="en-US" dirty="0"/>
              <a:t>Instead you can start your own history at any point by “branching” out of the main history for a repo</a:t>
            </a:r>
          </a:p>
          <a:p>
            <a:pPr marL="228600" indent="-228600"/>
            <a:r>
              <a:rPr lang="en-US" dirty="0"/>
              <a:t>The master / main branch which is central history and hence the source of truth for the whole project</a:t>
            </a:r>
          </a:p>
          <a:p>
            <a:pPr marL="228600" indent="-228600"/>
            <a:r>
              <a:rPr lang="en-US" dirty="0"/>
              <a:t>We create new version histories based on the main branch and give each of these a branch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7D800-B5EC-42CC-A5D1-87B9C293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8F32-F196-4A49-8AC5-BBE4BE24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FBC8E0-201B-4DD8-A6C3-5A90F2F5594C}"/>
              </a:ext>
            </a:extLst>
          </p:cNvPr>
          <p:cNvGrpSpPr/>
          <p:nvPr/>
        </p:nvGrpSpPr>
        <p:grpSpPr>
          <a:xfrm>
            <a:off x="8418293" y="1523494"/>
            <a:ext cx="2268074" cy="4475046"/>
            <a:chOff x="8619678" y="1310058"/>
            <a:chExt cx="2268074" cy="44750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3D4102A-7FB5-4092-99B0-0990C2024BEB}"/>
                </a:ext>
              </a:extLst>
            </p:cNvPr>
            <p:cNvGrpSpPr/>
            <p:nvPr/>
          </p:nvGrpSpPr>
          <p:grpSpPr>
            <a:xfrm>
              <a:off x="8740778" y="1639294"/>
              <a:ext cx="1847161" cy="3833943"/>
              <a:chOff x="8728914" y="3246514"/>
              <a:chExt cx="1847161" cy="383394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4CC66E5-F7C3-45B6-9781-69058A2CDB12}"/>
                  </a:ext>
                </a:extLst>
              </p:cNvPr>
              <p:cNvSpPr/>
              <p:nvPr/>
            </p:nvSpPr>
            <p:spPr>
              <a:xfrm>
                <a:off x="9906604" y="3246514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Ku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2AAA07-6283-491B-AFDA-8996491B76AA}"/>
                  </a:ext>
                </a:extLst>
              </p:cNvPr>
              <p:cNvSpPr/>
              <p:nvPr/>
            </p:nvSpPr>
            <p:spPr>
              <a:xfrm>
                <a:off x="8728914" y="6416429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259D886-AAB0-4FA7-B6C6-0DB708B032E8}"/>
                  </a:ext>
                </a:extLst>
              </p:cNvPr>
              <p:cNvSpPr/>
              <p:nvPr/>
            </p:nvSpPr>
            <p:spPr>
              <a:xfrm>
                <a:off x="8728914" y="3277560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Kl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B51B985-3C66-4342-BB4D-2561973034A6}"/>
                  </a:ext>
                </a:extLst>
              </p:cNvPr>
              <p:cNvSpPr/>
              <p:nvPr/>
            </p:nvSpPr>
            <p:spPr>
              <a:xfrm>
                <a:off x="8728915" y="5013002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Ky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9B0A1E9-82C2-4793-8EC6-EEE1863A0895}"/>
                  </a:ext>
                </a:extLst>
              </p:cNvPr>
              <p:cNvCxnSpPr>
                <a:stCxn id="25" idx="0"/>
                <a:endCxn id="24" idx="4"/>
              </p:cNvCxnSpPr>
              <p:nvPr/>
            </p:nvCxnSpPr>
            <p:spPr>
              <a:xfrm flipH="1" flipV="1">
                <a:off x="9063650" y="3941588"/>
                <a:ext cx="1" cy="10714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16">
                <a:extLst>
                  <a:ext uri="{FF2B5EF4-FFF2-40B4-BE49-F238E27FC236}">
                    <a16:creationId xmlns:a16="http://schemas.microsoft.com/office/drawing/2014/main" id="{CAC76354-3681-44D8-A939-94BC9AEA8FD1}"/>
                  </a:ext>
                </a:extLst>
              </p:cNvPr>
              <p:cNvCxnSpPr>
                <a:cxnSpLocks/>
                <a:stCxn id="23" idx="0"/>
                <a:endCxn id="25" idx="4"/>
              </p:cNvCxnSpPr>
              <p:nvPr/>
            </p:nvCxnSpPr>
            <p:spPr>
              <a:xfrm rot="5400000" flipH="1" flipV="1">
                <a:off x="8693951" y="6046730"/>
                <a:ext cx="739399" cy="1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17">
                <a:extLst>
                  <a:ext uri="{FF2B5EF4-FFF2-40B4-BE49-F238E27FC236}">
                    <a16:creationId xmlns:a16="http://schemas.microsoft.com/office/drawing/2014/main" id="{DFF6918C-CE6E-45D9-A302-CD1BCCE22E65}"/>
                  </a:ext>
                </a:extLst>
              </p:cNvPr>
              <p:cNvCxnSpPr>
                <a:cxnSpLocks/>
                <a:stCxn id="25" idx="0"/>
                <a:endCxn id="22" idx="4"/>
              </p:cNvCxnSpPr>
              <p:nvPr/>
            </p:nvCxnSpPr>
            <p:spPr>
              <a:xfrm rot="5400000" flipH="1" flipV="1">
                <a:off x="9101265" y="3872928"/>
                <a:ext cx="1102460" cy="1177689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B5CCEE-DBB4-40CA-84FD-51B1B5DC330C}"/>
                </a:ext>
              </a:extLst>
            </p:cNvPr>
            <p:cNvSpPr txBox="1"/>
            <p:nvPr/>
          </p:nvSpPr>
          <p:spPr>
            <a:xfrm rot="10800000" flipH="1" flipV="1">
              <a:off x="9618654" y="1310058"/>
              <a:ext cx="1269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dev-</a:t>
              </a:r>
              <a:r>
                <a:rPr lang="en-US" dirty="0" err="1"/>
                <a:t>kushal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01117E-17E4-46C7-AAFB-069BB39AF903}"/>
                </a:ext>
              </a:extLst>
            </p:cNvPr>
            <p:cNvSpPr txBox="1"/>
            <p:nvPr/>
          </p:nvSpPr>
          <p:spPr>
            <a:xfrm rot="10800000" flipH="1" flipV="1">
              <a:off x="8619678" y="5415772"/>
              <a:ext cx="911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90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9823-DA69-4A54-91BC-7FB20F24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803E-6F4A-4743-A497-51532F6D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787460" cy="4845504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/>
              <a:t>Kushal’s improved workflow using branches!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Kushal creates a new branch called </a:t>
            </a:r>
            <a:r>
              <a:rPr lang="en-US" dirty="0">
                <a:latin typeface="Consolas" panose="020B0609020204030204" pitchFamily="49" charset="0"/>
              </a:rPr>
              <a:t>dev-</a:t>
            </a:r>
            <a:r>
              <a:rPr lang="en-US" dirty="0" err="1">
                <a:latin typeface="Consolas" panose="020B0609020204030204" pitchFamily="49" charset="0"/>
              </a:rPr>
              <a:t>kushal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when she starts working</a:t>
            </a:r>
          </a:p>
          <a:p>
            <a:pPr marL="228600" indent="-228600"/>
            <a:endParaRPr lang="en-US" dirty="0"/>
          </a:p>
          <a:p>
            <a:pPr marL="402336" lvl="1" indent="-228600"/>
            <a:r>
              <a:rPr lang="en-US" sz="1900" dirty="0">
                <a:latin typeface="Consolas" panose="020B0609020204030204" pitchFamily="49" charset="0"/>
              </a:rPr>
              <a:t>git branch dev-</a:t>
            </a:r>
            <a:r>
              <a:rPr lang="en-US" sz="1900" dirty="0" err="1">
                <a:latin typeface="Consolas" panose="020B0609020204030204" pitchFamily="49" charset="0"/>
              </a:rPr>
              <a:t>kushal</a:t>
            </a:r>
            <a:endParaRPr lang="en-US" sz="1900" dirty="0">
              <a:latin typeface="Consolas" panose="020B0609020204030204" pitchFamily="49" charset="0"/>
            </a:endParaRPr>
          </a:p>
          <a:p>
            <a:pPr marL="402336" lvl="1" indent="-228600"/>
            <a:r>
              <a:rPr lang="en-US" sz="1900" dirty="0">
                <a:latin typeface="Consolas" panose="020B0609020204030204" pitchFamily="49" charset="0"/>
              </a:rPr>
              <a:t>git checkout dev-</a:t>
            </a:r>
            <a:r>
              <a:rPr lang="en-US" sz="1900" dirty="0" err="1">
                <a:latin typeface="Consolas" panose="020B0609020204030204" pitchFamily="49" charset="0"/>
              </a:rPr>
              <a:t>kushal</a:t>
            </a:r>
            <a:endParaRPr lang="en-US" sz="1900" dirty="0">
              <a:latin typeface="Consolas" panose="020B0609020204030204" pitchFamily="49" charset="0"/>
            </a:endParaRPr>
          </a:p>
          <a:p>
            <a:pPr marL="356616" lvl="2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OR</a:t>
            </a:r>
          </a:p>
          <a:p>
            <a:pPr marL="402336" lvl="1" indent="-228600"/>
            <a:r>
              <a:rPr lang="en-US" sz="1900" dirty="0">
                <a:latin typeface="Consolas" panose="020B0609020204030204" pitchFamily="49" charset="0"/>
              </a:rPr>
              <a:t>git checkout –b dev-</a:t>
            </a:r>
            <a:r>
              <a:rPr lang="en-US" sz="1900" dirty="0" err="1">
                <a:latin typeface="Consolas" panose="020B0609020204030204" pitchFamily="49" charset="0"/>
              </a:rPr>
              <a:t>kushal</a:t>
            </a:r>
            <a:endParaRPr lang="en-US" sz="1900" dirty="0">
              <a:latin typeface="Consolas" panose="020B0609020204030204" pitchFamily="49" charset="0"/>
            </a:endParaRP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Now she makes commits on this branch until she is ready to update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7D800-B5EC-42CC-A5D1-87B9C293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8F32-F196-4A49-8AC5-BBE4BE24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FBC8E0-201B-4DD8-A6C3-5A90F2F5594C}"/>
              </a:ext>
            </a:extLst>
          </p:cNvPr>
          <p:cNvGrpSpPr/>
          <p:nvPr/>
        </p:nvGrpSpPr>
        <p:grpSpPr>
          <a:xfrm>
            <a:off x="8418293" y="1512984"/>
            <a:ext cx="2278584" cy="4475046"/>
            <a:chOff x="8619678" y="1310058"/>
            <a:chExt cx="2278584" cy="44750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3D4102A-7FB5-4092-99B0-0990C2024BEB}"/>
                </a:ext>
              </a:extLst>
            </p:cNvPr>
            <p:cNvGrpSpPr/>
            <p:nvPr/>
          </p:nvGrpSpPr>
          <p:grpSpPr>
            <a:xfrm>
              <a:off x="8740778" y="1639294"/>
              <a:ext cx="1847161" cy="3833943"/>
              <a:chOff x="8728914" y="3246514"/>
              <a:chExt cx="1847161" cy="383394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4CC66E5-F7C3-45B6-9781-69058A2CDB12}"/>
                  </a:ext>
                </a:extLst>
              </p:cNvPr>
              <p:cNvSpPr/>
              <p:nvPr/>
            </p:nvSpPr>
            <p:spPr>
              <a:xfrm>
                <a:off x="9906604" y="3246514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Ku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2AAA07-6283-491B-AFDA-8996491B76AA}"/>
                  </a:ext>
                </a:extLst>
              </p:cNvPr>
              <p:cNvSpPr/>
              <p:nvPr/>
            </p:nvSpPr>
            <p:spPr>
              <a:xfrm>
                <a:off x="8728914" y="6416429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259D886-AAB0-4FA7-B6C6-0DB708B032E8}"/>
                  </a:ext>
                </a:extLst>
              </p:cNvPr>
              <p:cNvSpPr/>
              <p:nvPr/>
            </p:nvSpPr>
            <p:spPr>
              <a:xfrm>
                <a:off x="8728914" y="3277560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Kl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B51B985-3C66-4342-BB4D-2561973034A6}"/>
                  </a:ext>
                </a:extLst>
              </p:cNvPr>
              <p:cNvSpPr/>
              <p:nvPr/>
            </p:nvSpPr>
            <p:spPr>
              <a:xfrm>
                <a:off x="8728915" y="5013002"/>
                <a:ext cx="669471" cy="664028"/>
              </a:xfrm>
              <a:prstGeom prst="ellipse">
                <a:avLst/>
              </a:prstGeom>
              <a:solidFill>
                <a:srgbClr val="7C5FAA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Ky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9B0A1E9-82C2-4793-8EC6-EEE1863A0895}"/>
                  </a:ext>
                </a:extLst>
              </p:cNvPr>
              <p:cNvCxnSpPr>
                <a:stCxn id="25" idx="0"/>
                <a:endCxn id="24" idx="4"/>
              </p:cNvCxnSpPr>
              <p:nvPr/>
            </p:nvCxnSpPr>
            <p:spPr>
              <a:xfrm flipH="1" flipV="1">
                <a:off x="9063650" y="3941588"/>
                <a:ext cx="1" cy="10714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16">
                <a:extLst>
                  <a:ext uri="{FF2B5EF4-FFF2-40B4-BE49-F238E27FC236}">
                    <a16:creationId xmlns:a16="http://schemas.microsoft.com/office/drawing/2014/main" id="{CAC76354-3681-44D8-A939-94BC9AEA8FD1}"/>
                  </a:ext>
                </a:extLst>
              </p:cNvPr>
              <p:cNvCxnSpPr>
                <a:cxnSpLocks/>
                <a:stCxn id="23" idx="0"/>
                <a:endCxn id="25" idx="4"/>
              </p:cNvCxnSpPr>
              <p:nvPr/>
            </p:nvCxnSpPr>
            <p:spPr>
              <a:xfrm rot="5400000" flipH="1" flipV="1">
                <a:off x="8693951" y="6046730"/>
                <a:ext cx="739399" cy="1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17">
                <a:extLst>
                  <a:ext uri="{FF2B5EF4-FFF2-40B4-BE49-F238E27FC236}">
                    <a16:creationId xmlns:a16="http://schemas.microsoft.com/office/drawing/2014/main" id="{DFF6918C-CE6E-45D9-A302-CD1BCCE22E65}"/>
                  </a:ext>
                </a:extLst>
              </p:cNvPr>
              <p:cNvCxnSpPr>
                <a:cxnSpLocks/>
                <a:stCxn id="25" idx="0"/>
                <a:endCxn id="22" idx="4"/>
              </p:cNvCxnSpPr>
              <p:nvPr/>
            </p:nvCxnSpPr>
            <p:spPr>
              <a:xfrm rot="5400000" flipH="1" flipV="1">
                <a:off x="9101265" y="3872928"/>
                <a:ext cx="1102460" cy="1177689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B5CCEE-DBB4-40CA-84FD-51B1B5DC330C}"/>
                </a:ext>
              </a:extLst>
            </p:cNvPr>
            <p:cNvSpPr txBox="1"/>
            <p:nvPr/>
          </p:nvSpPr>
          <p:spPr>
            <a:xfrm rot="10800000" flipH="1" flipV="1">
              <a:off x="9608144" y="1310058"/>
              <a:ext cx="129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dev-</a:t>
              </a:r>
              <a:r>
                <a:rPr lang="en-US" dirty="0" err="1"/>
                <a:t>kushal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01117E-17E4-46C7-AAFB-069BB39AF903}"/>
                </a:ext>
              </a:extLst>
            </p:cNvPr>
            <p:cNvSpPr txBox="1"/>
            <p:nvPr/>
          </p:nvSpPr>
          <p:spPr>
            <a:xfrm rot="10800000" flipH="1" flipV="1">
              <a:off x="8619678" y="5415772"/>
              <a:ext cx="911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03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9823-DA69-4A54-91BC-7FB20F24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803E-6F4A-4743-A497-51532F6D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787460" cy="4845504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/>
              <a:t>After Kushal is done with her work, she would like the changes from her branch </a:t>
            </a:r>
            <a:r>
              <a:rPr lang="en-US" dirty="0">
                <a:latin typeface="Consolas" panose="020B0609020204030204" pitchFamily="49" charset="0"/>
              </a:rPr>
              <a:t>dev-</a:t>
            </a:r>
            <a:r>
              <a:rPr lang="en-US" dirty="0" err="1">
                <a:latin typeface="Consolas" panose="020B0609020204030204" pitchFamily="49" charset="0"/>
              </a:rPr>
              <a:t>kushal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be reflected in the </a:t>
            </a:r>
            <a:r>
              <a:rPr lang="en-US" dirty="0">
                <a:latin typeface="Consolas" panose="020B0609020204030204" pitchFamily="49" charset="0"/>
              </a:rPr>
              <a:t>master</a:t>
            </a:r>
            <a:r>
              <a:rPr lang="en-US" dirty="0"/>
              <a:t> branch</a:t>
            </a:r>
          </a:p>
          <a:p>
            <a:pPr marL="228600" indent="-228600"/>
            <a:r>
              <a:rPr lang="en-US" dirty="0"/>
              <a:t>Steps:</a:t>
            </a:r>
          </a:p>
          <a:p>
            <a:pPr marL="402336" lvl="1" indent="-228600"/>
            <a:r>
              <a:rPr lang="en-US" dirty="0">
                <a:latin typeface="Consolas" panose="020B0609020204030204" pitchFamily="49" charset="0"/>
              </a:rPr>
              <a:t>git checkout master</a:t>
            </a:r>
          </a:p>
          <a:p>
            <a:pPr marL="402336" lvl="1" indent="-228600"/>
            <a:r>
              <a:rPr lang="en-US" dirty="0">
                <a:latin typeface="Consolas" panose="020B0609020204030204" pitchFamily="49" charset="0"/>
              </a:rPr>
              <a:t>git merge dev-Kushal</a:t>
            </a:r>
          </a:p>
          <a:p>
            <a:pPr marL="228600" indent="-228600"/>
            <a:r>
              <a:rPr lang="en-US" dirty="0"/>
              <a:t>If there are no changes that are made in the same lines by Kalyani and Kushal there are no conflicting differences, and the merge is good to go</a:t>
            </a:r>
          </a:p>
          <a:p>
            <a:pPr marL="228600" indent="-228600"/>
            <a:r>
              <a:rPr lang="en-US" dirty="0"/>
              <a:t>If not, </a:t>
            </a:r>
            <a:r>
              <a:rPr lang="en-US" b="1" dirty="0">
                <a:solidFill>
                  <a:srgbClr val="B6A479"/>
                </a:solidFill>
              </a:rPr>
              <a:t>WE HAVE A MERGE CONFLICT!</a:t>
            </a:r>
          </a:p>
          <a:p>
            <a:pPr marL="228600" indent="-228600"/>
            <a:endParaRPr lang="en-US" sz="1400" dirty="0"/>
          </a:p>
          <a:p>
            <a:pPr marL="228600" indent="-228600"/>
            <a:r>
              <a:rPr lang="en-US" sz="1400" dirty="0"/>
              <a:t>Note: this is not the only workflow used for merging</a:t>
            </a:r>
          </a:p>
          <a:p>
            <a:pPr marL="228600" indent="-228600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7D800-B5EC-42CC-A5D1-87B9C293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8F32-F196-4A49-8AC5-BBE4BE24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F4A073-21CF-4843-B913-8DF223805153}"/>
              </a:ext>
            </a:extLst>
          </p:cNvPr>
          <p:cNvGrpSpPr/>
          <p:nvPr/>
        </p:nvGrpSpPr>
        <p:grpSpPr>
          <a:xfrm>
            <a:off x="8418293" y="1534691"/>
            <a:ext cx="3172453" cy="4453339"/>
            <a:chOff x="8418293" y="1534691"/>
            <a:chExt cx="3172453" cy="44533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1E7F848-C40A-4352-A827-30D6E2294E7B}"/>
                </a:ext>
              </a:extLst>
            </p:cNvPr>
            <p:cNvGrpSpPr/>
            <p:nvPr/>
          </p:nvGrpSpPr>
          <p:grpSpPr>
            <a:xfrm>
              <a:off x="8418293" y="2799001"/>
              <a:ext cx="3172453" cy="3189029"/>
              <a:chOff x="8619678" y="2596075"/>
              <a:chExt cx="3172453" cy="31890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69A59D-C852-48BD-96E9-E5137E8D0851}"/>
                  </a:ext>
                </a:extLst>
              </p:cNvPr>
              <p:cNvGrpSpPr/>
              <p:nvPr/>
            </p:nvGrpSpPr>
            <p:grpSpPr>
              <a:xfrm>
                <a:off x="8740777" y="2596075"/>
                <a:ext cx="1847162" cy="2877162"/>
                <a:chOff x="8728913" y="4203295"/>
                <a:chExt cx="1847162" cy="2877162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A7C791-6586-452C-B798-5268FEE22034}"/>
                    </a:ext>
                  </a:extLst>
                </p:cNvPr>
                <p:cNvSpPr/>
                <p:nvPr/>
              </p:nvSpPr>
              <p:spPr>
                <a:xfrm>
                  <a:off x="9906604" y="4203295"/>
                  <a:ext cx="669471" cy="664028"/>
                </a:xfrm>
                <a:prstGeom prst="ellipse">
                  <a:avLst/>
                </a:prstGeom>
                <a:solidFill>
                  <a:srgbClr val="7C5FAA"/>
                </a:solidFill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Ku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4810F2E-D99D-432C-8383-C5D651F69CDD}"/>
                    </a:ext>
                  </a:extLst>
                </p:cNvPr>
                <p:cNvSpPr/>
                <p:nvPr/>
              </p:nvSpPr>
              <p:spPr>
                <a:xfrm>
                  <a:off x="8728914" y="6416429"/>
                  <a:ext cx="669471" cy="664028"/>
                </a:xfrm>
                <a:prstGeom prst="ellipse">
                  <a:avLst/>
                </a:prstGeom>
                <a:solidFill>
                  <a:srgbClr val="7C5FAA"/>
                </a:solidFill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EF99CE3-F166-47F2-917A-9CC6B0FD2697}"/>
                    </a:ext>
                  </a:extLst>
                </p:cNvPr>
                <p:cNvSpPr/>
                <p:nvPr/>
              </p:nvSpPr>
              <p:spPr>
                <a:xfrm>
                  <a:off x="8728914" y="4234341"/>
                  <a:ext cx="669471" cy="664028"/>
                </a:xfrm>
                <a:prstGeom prst="ellipse">
                  <a:avLst/>
                </a:prstGeom>
                <a:solidFill>
                  <a:srgbClr val="7C5FAA"/>
                </a:solidFill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Kl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3D7A6D7-AC77-4A76-86C8-BC1356A0320E}"/>
                    </a:ext>
                  </a:extLst>
                </p:cNvPr>
                <p:cNvSpPr/>
                <p:nvPr/>
              </p:nvSpPr>
              <p:spPr>
                <a:xfrm>
                  <a:off x="8728913" y="5528044"/>
                  <a:ext cx="669471" cy="664028"/>
                </a:xfrm>
                <a:prstGeom prst="ellipse">
                  <a:avLst/>
                </a:prstGeom>
                <a:solidFill>
                  <a:srgbClr val="7C5FAA"/>
                </a:solidFill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Ky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B15904F4-827D-47EF-9BEA-8824502B3A55}"/>
                    </a:ext>
                  </a:extLst>
                </p:cNvPr>
                <p:cNvCxnSpPr>
                  <a:stCxn id="27" idx="0"/>
                  <a:endCxn id="26" idx="4"/>
                </p:cNvCxnSpPr>
                <p:nvPr/>
              </p:nvCxnSpPr>
              <p:spPr>
                <a:xfrm flipV="1">
                  <a:off x="9063649" y="4898369"/>
                  <a:ext cx="1" cy="62967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6">
                  <a:extLst>
                    <a:ext uri="{FF2B5EF4-FFF2-40B4-BE49-F238E27FC236}">
                      <a16:creationId xmlns:a16="http://schemas.microsoft.com/office/drawing/2014/main" id="{302C611C-95AC-4713-946D-E45E69255D80}"/>
                    </a:ext>
                  </a:extLst>
                </p:cNvPr>
                <p:cNvCxnSpPr>
                  <a:cxnSpLocks/>
                  <a:stCxn id="25" idx="0"/>
                  <a:endCxn id="27" idx="4"/>
                </p:cNvCxnSpPr>
                <p:nvPr/>
              </p:nvCxnSpPr>
              <p:spPr>
                <a:xfrm rot="16200000" flipV="1">
                  <a:off x="8951472" y="6304250"/>
                  <a:ext cx="224357" cy="1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17">
                  <a:extLst>
                    <a:ext uri="{FF2B5EF4-FFF2-40B4-BE49-F238E27FC236}">
                      <a16:creationId xmlns:a16="http://schemas.microsoft.com/office/drawing/2014/main" id="{0CA131C2-298A-47B0-899C-BBA7F17791F1}"/>
                    </a:ext>
                  </a:extLst>
                </p:cNvPr>
                <p:cNvCxnSpPr>
                  <a:cxnSpLocks/>
                  <a:stCxn id="27" idx="0"/>
                  <a:endCxn id="24" idx="4"/>
                </p:cNvCxnSpPr>
                <p:nvPr/>
              </p:nvCxnSpPr>
              <p:spPr>
                <a:xfrm rot="5400000" flipH="1" flipV="1">
                  <a:off x="9322134" y="4608839"/>
                  <a:ext cx="660721" cy="1177691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B88EEE-802D-4BDC-BE3B-0E530AA2757C}"/>
                  </a:ext>
                </a:extLst>
              </p:cNvPr>
              <p:cNvSpPr txBox="1"/>
              <p:nvPr/>
            </p:nvSpPr>
            <p:spPr>
              <a:xfrm rot="10800000" flipH="1" flipV="1">
                <a:off x="10587939" y="2706106"/>
                <a:ext cx="1204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dev-</a:t>
                </a:r>
                <a:r>
                  <a:rPr lang="en-US" dirty="0" err="1"/>
                  <a:t>kushal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1BF85D-62F4-48BE-8A92-27B5DFC96697}"/>
                  </a:ext>
                </a:extLst>
              </p:cNvPr>
              <p:cNvSpPr txBox="1"/>
              <p:nvPr/>
            </p:nvSpPr>
            <p:spPr>
              <a:xfrm rot="10800000" flipH="1" flipV="1">
                <a:off x="8619678" y="5415772"/>
                <a:ext cx="911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master</a:t>
                </a: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E22209-C7AC-4B74-AC51-380D0B4F95E4}"/>
                </a:ext>
              </a:extLst>
            </p:cNvPr>
            <p:cNvSpPr/>
            <p:nvPr/>
          </p:nvSpPr>
          <p:spPr>
            <a:xfrm>
              <a:off x="8529072" y="1534691"/>
              <a:ext cx="669471" cy="664028"/>
            </a:xfrm>
            <a:prstGeom prst="ellipse">
              <a:avLst/>
            </a:prstGeom>
            <a:solidFill>
              <a:srgbClr val="7C5FAA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760B6EE-DD88-4B61-95C3-8B2EC7D8AC98}"/>
                </a:ext>
              </a:extLst>
            </p:cNvPr>
            <p:cNvCxnSpPr>
              <a:cxnSpLocks/>
              <a:stCxn id="26" idx="0"/>
              <a:endCxn id="37" idx="4"/>
            </p:cNvCxnSpPr>
            <p:nvPr/>
          </p:nvCxnSpPr>
          <p:spPr>
            <a:xfrm flipH="1" flipV="1">
              <a:off x="8863808" y="2198719"/>
              <a:ext cx="10321" cy="6313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17">
              <a:extLst>
                <a:ext uri="{FF2B5EF4-FFF2-40B4-BE49-F238E27FC236}">
                  <a16:creationId xmlns:a16="http://schemas.microsoft.com/office/drawing/2014/main" id="{F018D07F-6778-4243-AFEA-07BA879A79B1}"/>
                </a:ext>
              </a:extLst>
            </p:cNvPr>
            <p:cNvCxnSpPr>
              <a:cxnSpLocks/>
              <a:stCxn id="24" idx="0"/>
              <a:endCxn id="37" idx="4"/>
            </p:cNvCxnSpPr>
            <p:nvPr/>
          </p:nvCxnSpPr>
          <p:spPr>
            <a:xfrm rot="16200000" flipV="1">
              <a:off x="9157673" y="1904854"/>
              <a:ext cx="600282" cy="1188011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30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9D54-E955-4C1C-BCC0-C083188C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 before you start working!!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70564-803F-4AB0-B846-D36A477D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E6C5-60B4-47D3-A822-7FBC56742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Content Placeholder 6" descr="A person holding a sign&#10;&#10;Description automatically generated">
            <a:extLst>
              <a:ext uri="{FF2B5EF4-FFF2-40B4-BE49-F238E27FC236}">
                <a16:creationId xmlns:a16="http://schemas.microsoft.com/office/drawing/2014/main" id="{6074EAD6-F3FE-4644-8F01-D63D5115C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7" y="1525164"/>
            <a:ext cx="7083108" cy="47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7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324A3-87A8-468C-84A1-E6C16F0E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CA7A1-91AB-4DDB-ACF4-D18F8A71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 descr="Git, Gilt, and Repo: GIT REPO&#10; GIT PULL&#10; GIT&#10; MERGE CONFLICT&#10;gilt">
            <a:extLst>
              <a:ext uri="{FF2B5EF4-FFF2-40B4-BE49-F238E27FC236}">
                <a16:creationId xmlns:a16="http://schemas.microsoft.com/office/drawing/2014/main" id="{E416A84B-79CC-4122-894E-54520387E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1"/>
          <a:stretch/>
        </p:blipFill>
        <p:spPr bwMode="auto">
          <a:xfrm>
            <a:off x="3714750" y="1470628"/>
            <a:ext cx="4762500" cy="45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1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F26-265F-47E7-B685-878A116D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</a:t>
            </a:r>
            <a:r>
              <a:rPr lang="en-US" dirty="0">
                <a:latin typeface="Consolas" panose="020B0609020204030204" pitchFamily="49" charset="0"/>
              </a:rPr>
              <a:t>git</a:t>
            </a:r>
            <a:r>
              <a:rPr lang="en-US" dirty="0"/>
              <a:t>”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7CF4-311F-485C-A0E2-69EC7AA4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749360" cy="484550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>
                <a:latin typeface="Consolas" panose="020B0609020204030204" pitchFamily="49" charset="0"/>
              </a:rPr>
              <a:t>git init</a:t>
            </a:r>
          </a:p>
          <a:p>
            <a:pPr marL="342900" marR="0" lvl="1" indent="-21431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lang="en-US" sz="2100" dirty="0">
                <a:solidFill>
                  <a:prstClr val="black"/>
                </a:solidFill>
              </a:rPr>
              <a:t>Create a new empty git repo or convert an existing folder to a git repo</a:t>
            </a:r>
            <a:endParaRPr lang="en-US" sz="2800" dirty="0">
              <a:latin typeface="Consolas" panose="020B0609020204030204" pitchFamily="49" charset="0"/>
            </a:endParaRPr>
          </a:p>
          <a:p>
            <a:pPr marL="342900" indent="-342900"/>
            <a:r>
              <a:rPr lang="en-US" sz="2800" dirty="0">
                <a:latin typeface="Consolas" panose="020B0609020204030204" pitchFamily="49" charset="0"/>
              </a:rPr>
              <a:t>git add</a:t>
            </a:r>
          </a:p>
          <a:p>
            <a:pPr marL="342900" lvl="1" indent="-214313"/>
            <a:r>
              <a:rPr lang="en-US" sz="2000" dirty="0"/>
              <a:t>Preparing edited files to be saved (committed) to a repo</a:t>
            </a:r>
            <a:endParaRPr lang="en-US" sz="2400" dirty="0"/>
          </a:p>
          <a:p>
            <a:pPr marL="342900" indent="-342900"/>
            <a:r>
              <a:rPr lang="en-US" sz="2800" dirty="0">
                <a:latin typeface="Consolas" panose="020B0609020204030204" pitchFamily="49" charset="0"/>
              </a:rPr>
              <a:t>git commit</a:t>
            </a:r>
          </a:p>
          <a:p>
            <a:pPr marL="342900" lvl="1" indent="-214313"/>
            <a:r>
              <a:rPr lang="en-US" sz="2000" dirty="0"/>
              <a:t>Records (saves) changes to a repo</a:t>
            </a:r>
          </a:p>
          <a:p>
            <a:pPr marL="342900" lvl="1" indent="-214313"/>
            <a:r>
              <a:rPr lang="en-US" sz="2000" dirty="0"/>
              <a:t>Accompanied by a short descriptive message</a:t>
            </a:r>
            <a:endParaRPr lang="en-US" sz="2400" dirty="0"/>
          </a:p>
          <a:p>
            <a:pPr marL="342900" indent="-342900"/>
            <a:r>
              <a:rPr lang="en-US" sz="2800" dirty="0">
                <a:latin typeface="Consolas" panose="020B0609020204030204" pitchFamily="49" charset="0"/>
              </a:rPr>
              <a:t>git push</a:t>
            </a:r>
          </a:p>
          <a:p>
            <a:pPr marL="342900" lvl="1" indent="-214313"/>
            <a:r>
              <a:rPr lang="en-US" sz="2000" dirty="0"/>
              <a:t>Update the remote copy of the repo with the local changes and commits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CDDAB-27BE-4EAB-9430-3E209BAB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9998-2E75-4632-952D-1C526F6C7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683A405-285B-4963-87D2-AD151920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35" y="1277942"/>
            <a:ext cx="4742007" cy="48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5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15D0-0E94-467D-AE9E-9BF2F4CC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conflicts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5AA2-03F8-4A18-99C5-545377F0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6BFA-389A-47EF-9CF9-4482DC7C0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5FBC1E-2127-4253-B4CB-7C4BEFF81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Merge conflicts happen when you are merging two branches that have a diff on the same line(s) of some file(s) in a repo</a:t>
            </a:r>
          </a:p>
          <a:p>
            <a:pPr marL="228600" indent="-228600"/>
            <a:r>
              <a:rPr lang="en-US" dirty="0"/>
              <a:t>When running merge we run into an error in such a scenario</a:t>
            </a:r>
          </a:p>
          <a:p>
            <a:pPr marL="228600" indent="-22860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83C98E-08C2-4943-96A8-E97289695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40" b="7583"/>
          <a:stretch/>
        </p:blipFill>
        <p:spPr>
          <a:xfrm>
            <a:off x="652855" y="2661664"/>
            <a:ext cx="5516013" cy="3715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53CF3-5B9E-4490-9CD4-14CF2AEC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40"/>
          <a:stretch/>
        </p:blipFill>
        <p:spPr>
          <a:xfrm>
            <a:off x="6294987" y="2661664"/>
            <a:ext cx="5516013" cy="37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5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95BB-9E22-44B8-883A-836062E2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the conflict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05B3-876A-4479-8EB0-2A5385B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2B68-0D2D-495E-B752-7B7CF469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97EBCA-80CC-4FFF-9657-E5466F844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443"/>
          <a:stretch/>
        </p:blipFill>
        <p:spPr>
          <a:xfrm>
            <a:off x="578812" y="1708785"/>
            <a:ext cx="11224558" cy="43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02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95BB-9E22-44B8-883A-836062E2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the conflict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620F88-E99B-4741-9D92-2D3FB3421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707328"/>
            <a:ext cx="11187113" cy="435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05B3-876A-4479-8EB0-2A5385B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2B68-0D2D-495E-B752-7B7CF469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B9FD-2CA6-433C-A7F6-007BF67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44B59-4403-454C-A3E0-383DAEFFE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707328"/>
            <a:ext cx="11187113" cy="435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5595F-0AC0-4294-A5CB-32AB0019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2603-2DD7-42BE-B619-AA7B7FD18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68C9-8B71-4BEE-B1FB-CFE5E20E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resolved file and saving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61B537-EFF8-407D-9272-A7E67976A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707328"/>
            <a:ext cx="11187113" cy="435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5BC8F-EC51-45A0-9B0E-408EDA6A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C3BDD-E7B0-4087-B39A-A70927519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4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7CF2-B457-4254-9CF4-6CDB19E6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resolved!!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774B2-7347-4A2C-8566-C0CF78D34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707328"/>
            <a:ext cx="11187113" cy="435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8C53E-B606-49A6-B39B-716BC9F4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6326-BC8F-47F8-B344-BB069F45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6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9887-2486-4B16-BFE7-EB698558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(Pull)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B3E3-A3C3-4EA2-804B-89C6A115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This was nice to know but we generally do not merge branches into </a:t>
            </a:r>
            <a:r>
              <a:rPr lang="en-US" dirty="0">
                <a:latin typeface="Consolas" panose="020B0609020204030204" pitchFamily="49" charset="0"/>
              </a:rPr>
              <a:t>master</a:t>
            </a:r>
            <a:r>
              <a:rPr lang="en-US" dirty="0"/>
              <a:t> locally</a:t>
            </a:r>
          </a:p>
          <a:p>
            <a:pPr marL="228600" indent="-228600"/>
            <a:r>
              <a:rPr lang="en-US" dirty="0"/>
              <a:t>We use a Git server – GitHub / GitLab – to create a request to merge a feature branch into master</a:t>
            </a:r>
          </a:p>
          <a:p>
            <a:pPr marL="228600" indent="-228600"/>
            <a:r>
              <a:rPr lang="en-US" b="1" dirty="0">
                <a:solidFill>
                  <a:srgbClr val="B6A479"/>
                </a:solidFill>
              </a:rPr>
              <a:t>We must ensure that everyone on the project agrees to what is present in the </a:t>
            </a:r>
            <a:r>
              <a:rPr lang="en-US" b="1" dirty="0">
                <a:solidFill>
                  <a:srgbClr val="B6A479"/>
                </a:solidFill>
                <a:latin typeface="Consolas" panose="020B0609020204030204" pitchFamily="49" charset="0"/>
              </a:rPr>
              <a:t>master</a:t>
            </a:r>
            <a:r>
              <a:rPr lang="en-US" b="1" dirty="0">
                <a:solidFill>
                  <a:srgbClr val="B6A479"/>
                </a:solidFill>
              </a:rPr>
              <a:t> branch as this is our source of truth that everyone shares</a:t>
            </a:r>
          </a:p>
          <a:p>
            <a:pPr marL="228600" indent="-228600"/>
            <a:endParaRPr lang="en-US" b="1" dirty="0">
              <a:solidFill>
                <a:srgbClr val="B6A479"/>
              </a:solidFill>
            </a:endParaRPr>
          </a:p>
          <a:p>
            <a:pPr marL="228600" indent="-228600"/>
            <a:r>
              <a:rPr lang="en-US" dirty="0"/>
              <a:t>The workflow is as follows:</a:t>
            </a:r>
          </a:p>
          <a:p>
            <a:pPr marL="402336" lvl="1" indent="-228600"/>
            <a:r>
              <a:rPr lang="en-US" dirty="0"/>
              <a:t>Create a new branch</a:t>
            </a:r>
          </a:p>
          <a:p>
            <a:pPr marL="402336" lvl="1" indent="-228600"/>
            <a:r>
              <a:rPr lang="en-US" dirty="0"/>
              <a:t>Add and commit changes to the branch and push it to GitHub</a:t>
            </a:r>
          </a:p>
          <a:p>
            <a:pPr marL="402336" lvl="1" indent="-228600"/>
            <a:r>
              <a:rPr lang="en-US" dirty="0"/>
              <a:t>Create a Pull Request on GitHub</a:t>
            </a:r>
          </a:p>
          <a:p>
            <a:pPr marL="402336" lvl="1" indent="-228600"/>
            <a:r>
              <a:rPr lang="en-US" dirty="0"/>
              <a:t>Other collaborators look at the PR and leave their feedback (this is generally called a </a:t>
            </a:r>
            <a:r>
              <a:rPr lang="en-US" b="1" dirty="0"/>
              <a:t>Code Review</a:t>
            </a:r>
            <a:r>
              <a:rPr lang="en-US" dirty="0"/>
              <a:t>)</a:t>
            </a:r>
          </a:p>
          <a:p>
            <a:pPr marL="402336" lvl="1" indent="-228600"/>
            <a:r>
              <a:rPr lang="en-US" dirty="0"/>
              <a:t>Fix issues and then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69A4B-7BFD-4D3A-88A6-8333B8C1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1173-A68C-45F9-B9C4-5C5F95D68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27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5C0B-FFF0-4DF4-9621-8C31D538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Pull Request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9537CC-AFB3-4B13-BA03-71C101A33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457" y="1463675"/>
            <a:ext cx="9031549" cy="4845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994F-9538-4F64-A91B-A7B5D673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20A4-4BFC-4E6D-9EAB-50FDC53CF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14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0A6A26-D937-46B7-B935-41CEA84EB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branches &amp; more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51B535-1BDD-4FA7-ACB9-02EAD4538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CA4E6-CE7C-42F6-9724-9AB7BC84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6AA3-0502-4422-BEBD-BA3D20309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47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7F598787-2B2D-40A1-93F8-4B0B4930D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3" y="492975"/>
            <a:ext cx="5299934" cy="53119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9888D-E2FC-4B1D-B6DF-4960C0FE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487CE-85A9-4591-B9CD-218569C4C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3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E7A2-FBBD-4660-A3F6-D0417EC6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and committing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41A0-5593-4697-B8B2-8C760059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3986D-9A97-40C3-997C-8C39A0184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50EAC-28EF-42AD-BB03-92157FB3C002}"/>
              </a:ext>
            </a:extLst>
          </p:cNvPr>
          <p:cNvGrpSpPr/>
          <p:nvPr/>
        </p:nvGrpSpPr>
        <p:grpSpPr>
          <a:xfrm>
            <a:off x="9397530" y="2723587"/>
            <a:ext cx="1613989" cy="1626327"/>
            <a:chOff x="8222299" y="1679812"/>
            <a:chExt cx="1071876" cy="1080070"/>
          </a:xfrm>
        </p:grpSpPr>
        <p:pic>
          <p:nvPicPr>
            <p:cNvPr id="22" name="Content Placeholder 9" descr="Database">
              <a:extLst>
                <a:ext uri="{FF2B5EF4-FFF2-40B4-BE49-F238E27FC236}">
                  <a16:creationId xmlns:a16="http://schemas.microsoft.com/office/drawing/2014/main" id="{1D904E82-8C14-4623-A90B-A0AC1B37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301037" y="1845482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F3C1BE-4BEF-49F3-AD74-72F7A570CB9C}"/>
                </a:ext>
              </a:extLst>
            </p:cNvPr>
            <p:cNvSpPr txBox="1"/>
            <p:nvPr/>
          </p:nvSpPr>
          <p:spPr>
            <a:xfrm>
              <a:off x="8222299" y="1679812"/>
              <a:ext cx="1071876" cy="214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git repo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C5B105-2411-4B01-97FF-766FCB62A93F}"/>
              </a:ext>
            </a:extLst>
          </p:cNvPr>
          <p:cNvGrpSpPr/>
          <p:nvPr/>
        </p:nvGrpSpPr>
        <p:grpSpPr>
          <a:xfrm>
            <a:off x="718994" y="2539750"/>
            <a:ext cx="1787284" cy="1853918"/>
            <a:chOff x="2653714" y="3523894"/>
            <a:chExt cx="1787284" cy="18539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4E0707-9C25-4B57-809F-08C4B355D12A}"/>
                </a:ext>
              </a:extLst>
            </p:cNvPr>
            <p:cNvGrpSpPr/>
            <p:nvPr/>
          </p:nvGrpSpPr>
          <p:grpSpPr>
            <a:xfrm>
              <a:off x="2832536" y="3893226"/>
              <a:ext cx="1484587" cy="1484586"/>
              <a:chOff x="1981199" y="4038841"/>
              <a:chExt cx="1484587" cy="1484586"/>
            </a:xfrm>
          </p:grpSpPr>
          <p:pic>
            <p:nvPicPr>
              <p:cNvPr id="25" name="Graphic 24" descr="Document">
                <a:extLst>
                  <a:ext uri="{FF2B5EF4-FFF2-40B4-BE49-F238E27FC236}">
                    <a16:creationId xmlns:a16="http://schemas.microsoft.com/office/drawing/2014/main" id="{D23729EA-A13B-4A11-A6E5-B3E13DA9C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58560" y="4216202"/>
                <a:ext cx="1129864" cy="112986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FE6D3A-8DF9-419B-A51F-3FFD5F074B49}"/>
                  </a:ext>
                </a:extLst>
              </p:cNvPr>
              <p:cNvSpPr/>
              <p:nvPr/>
            </p:nvSpPr>
            <p:spPr>
              <a:xfrm>
                <a:off x="1981199" y="4038841"/>
                <a:ext cx="1484587" cy="148458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BE775D-FD85-4FBD-A3AF-27BBCCB1B92C}"/>
                </a:ext>
              </a:extLst>
            </p:cNvPr>
            <p:cNvSpPr txBox="1"/>
            <p:nvPr/>
          </p:nvSpPr>
          <p:spPr>
            <a:xfrm>
              <a:off x="2653714" y="3523894"/>
              <a:ext cx="1787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Working changes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CD966B-8631-45C8-8C0B-CDF2187EB147}"/>
              </a:ext>
            </a:extLst>
          </p:cNvPr>
          <p:cNvGrpSpPr/>
          <p:nvPr/>
        </p:nvGrpSpPr>
        <p:grpSpPr>
          <a:xfrm>
            <a:off x="4530939" y="2564027"/>
            <a:ext cx="1484587" cy="1829641"/>
            <a:chOff x="6600497" y="3527478"/>
            <a:chExt cx="1484587" cy="182964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084821-52BA-4DB1-BA75-F1A345726B4B}"/>
                </a:ext>
              </a:extLst>
            </p:cNvPr>
            <p:cNvGrpSpPr/>
            <p:nvPr/>
          </p:nvGrpSpPr>
          <p:grpSpPr>
            <a:xfrm>
              <a:off x="6600497" y="3872533"/>
              <a:ext cx="1484587" cy="1484586"/>
              <a:chOff x="1981199" y="4038841"/>
              <a:chExt cx="1484587" cy="1484586"/>
            </a:xfrm>
          </p:grpSpPr>
          <p:pic>
            <p:nvPicPr>
              <p:cNvPr id="34" name="Graphic 33" descr="Document">
                <a:extLst>
                  <a:ext uri="{FF2B5EF4-FFF2-40B4-BE49-F238E27FC236}">
                    <a16:creationId xmlns:a16="http://schemas.microsoft.com/office/drawing/2014/main" id="{50679A17-5793-44EA-9161-F12C2DE6E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58560" y="4216202"/>
                <a:ext cx="1129865" cy="1129865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2DACEE-0F92-453F-8CEE-C370D15AAA7F}"/>
                  </a:ext>
                </a:extLst>
              </p:cNvPr>
              <p:cNvSpPr/>
              <p:nvPr/>
            </p:nvSpPr>
            <p:spPr>
              <a:xfrm>
                <a:off x="1981199" y="4038841"/>
                <a:ext cx="1484587" cy="1484586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B00693-23F2-448D-BFEE-B551A3F77D4F}"/>
                </a:ext>
              </a:extLst>
            </p:cNvPr>
            <p:cNvSpPr txBox="1"/>
            <p:nvPr/>
          </p:nvSpPr>
          <p:spPr>
            <a:xfrm>
              <a:off x="6675492" y="3527478"/>
              <a:ext cx="133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Staging area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D58720-9C56-4D84-954D-15C725DE3E47}"/>
              </a:ext>
            </a:extLst>
          </p:cNvPr>
          <p:cNvCxnSpPr>
            <a:stCxn id="30" idx="3"/>
            <a:endCxn id="35" idx="1"/>
          </p:cNvCxnSpPr>
          <p:nvPr/>
        </p:nvCxnSpPr>
        <p:spPr>
          <a:xfrm>
            <a:off x="2382403" y="3651375"/>
            <a:ext cx="21485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386CBE-E87A-47A2-BFE4-5F08F7925173}"/>
              </a:ext>
            </a:extLst>
          </p:cNvPr>
          <p:cNvCxnSpPr>
            <a:cxnSpLocks/>
            <a:stCxn id="35" idx="3"/>
            <a:endCxn id="22" idx="1"/>
          </p:cNvCxnSpPr>
          <p:nvPr/>
        </p:nvCxnSpPr>
        <p:spPr>
          <a:xfrm>
            <a:off x="6015526" y="3651375"/>
            <a:ext cx="3500565" cy="10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5315BF-8BD8-483D-99EF-D9D33F46F6A1}"/>
              </a:ext>
            </a:extLst>
          </p:cNvPr>
          <p:cNvSpPr txBox="1"/>
          <p:nvPr/>
        </p:nvSpPr>
        <p:spPr>
          <a:xfrm>
            <a:off x="2794470" y="3167419"/>
            <a:ext cx="132440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git add 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8AC15-67AC-4A78-AD3A-CDC420A503B2}"/>
              </a:ext>
            </a:extLst>
          </p:cNvPr>
          <p:cNvSpPr txBox="1"/>
          <p:nvPr/>
        </p:nvSpPr>
        <p:spPr>
          <a:xfrm>
            <a:off x="6192887" y="3167419"/>
            <a:ext cx="30973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git commit –m “message”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456C5-C489-4ECA-BE8E-FB9EB7CC9DB1}"/>
              </a:ext>
            </a:extLst>
          </p:cNvPr>
          <p:cNvSpPr txBox="1"/>
          <p:nvPr/>
        </p:nvSpPr>
        <p:spPr>
          <a:xfrm>
            <a:off x="9605642" y="2294319"/>
            <a:ext cx="119776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git init</a:t>
            </a:r>
          </a:p>
        </p:txBody>
      </p:sp>
    </p:spTree>
    <p:extLst>
      <p:ext uri="{BB962C8B-B14F-4D97-AF65-F5344CB8AC3E}">
        <p14:creationId xmlns:p14="http://schemas.microsoft.com/office/powerpoint/2010/main" val="34607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248D-D145-4DFC-AA62-0C4C7FB5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BCC6-9ABB-4C81-858E-CFF627C9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Try Git (resources and tutorial)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The Git Cheat Sheet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Stack Overflow’s definitive guide for beginners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 When you are terribly stuck with git</a:t>
            </a:r>
          </a:p>
          <a:p>
            <a:pPr lvl="1"/>
            <a:r>
              <a:rPr lang="en-US" dirty="0"/>
              <a:t> DO NOT PANIC! Even experienced developers get stuck with git issues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5"/>
              </a:rPr>
              <a:t>https://ohshitgit.com/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hlinkClick r:id="rId6"/>
              </a:rPr>
              <a:t>https://stackoverflow.com/questions/tagged/git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4773-9C16-450F-81C1-1659EB42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BFF9-7C6A-44C6-A9A3-5AD183ADF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90405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F26-265F-47E7-B685-878A116D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7CF4-311F-485C-A0E2-69EC7AA4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5722146" cy="4845504"/>
          </a:xfrm>
        </p:spPr>
        <p:txBody>
          <a:bodyPr/>
          <a:lstStyle/>
          <a:p>
            <a:pPr marL="342900" indent="-342900"/>
            <a:r>
              <a:rPr lang="en-US" sz="3200" dirty="0">
                <a:latin typeface="Consolas" panose="020B0609020204030204" pitchFamily="49" charset="0"/>
              </a:rPr>
              <a:t>git status</a:t>
            </a:r>
          </a:p>
          <a:p>
            <a:pPr marL="342900" lvl="1" indent="-214313"/>
            <a:r>
              <a:rPr lang="en-US" sz="2400" dirty="0"/>
              <a:t>Lists the files which you have changed but not yet committed</a:t>
            </a:r>
          </a:p>
          <a:p>
            <a:pPr marL="571500" lvl="2" indent="-260350"/>
            <a:r>
              <a:rPr lang="en-US" sz="1800" dirty="0"/>
              <a:t>Working directory</a:t>
            </a:r>
          </a:p>
          <a:p>
            <a:pPr marL="571500" lvl="2" indent="-260350"/>
            <a:r>
              <a:rPr lang="en-US" sz="1800" dirty="0"/>
              <a:t>Staging area</a:t>
            </a:r>
          </a:p>
          <a:p>
            <a:pPr marL="342900" lvl="1" indent="-214313"/>
            <a:r>
              <a:rPr lang="en-US" sz="2400" dirty="0"/>
              <a:t>Indicates how many commits have made but not yet pushed</a:t>
            </a:r>
          </a:p>
          <a:p>
            <a:pPr marL="342900" indent="-342900"/>
            <a:r>
              <a:rPr lang="en-US" sz="2800" dirty="0">
                <a:latin typeface="Consolas" panose="020B0609020204030204" pitchFamily="49" charset="0"/>
              </a:rPr>
              <a:t>git log</a:t>
            </a:r>
          </a:p>
          <a:p>
            <a:pPr marL="342900" lvl="1" indent="-214313"/>
            <a:r>
              <a:rPr lang="en-US" sz="2400" dirty="0"/>
              <a:t>Shows the commit history</a:t>
            </a:r>
          </a:p>
          <a:p>
            <a:pPr marL="342900" lvl="1" indent="-214313"/>
            <a:r>
              <a:rPr lang="en-US" sz="2400" dirty="0">
                <a:latin typeface="Consolas" panose="020B0609020204030204" pitchFamily="49" charset="0"/>
              </a:rPr>
              <a:t>git log –graph --</a:t>
            </a:r>
            <a:r>
              <a:rPr lang="en-US" sz="2400" dirty="0" err="1">
                <a:latin typeface="Consolas" panose="020B0609020204030204" pitchFamily="49" charset="0"/>
              </a:rPr>
              <a:t>oneline</a:t>
            </a:r>
            <a:endParaRPr lang="en-US" sz="2400" dirty="0">
              <a:latin typeface="Consolas" panose="020B0609020204030204" pitchFamily="49" charset="0"/>
            </a:endParaRPr>
          </a:p>
          <a:p>
            <a:pPr marL="525780" lvl="2" indent="-214313"/>
            <a:r>
              <a:rPr lang="en-US" sz="2000" dirty="0"/>
              <a:t>Shows branch info as a graph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CDDAB-27BE-4EAB-9430-3E209BAB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9998-2E75-4632-952D-1C526F6C7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24EE68-4135-489C-87B6-D3A2D247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87" y="1228816"/>
            <a:ext cx="5452583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C26A6C-778B-40E9-848A-C0681923F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5DFB-59ED-43B9-BAAF-23B6DA78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2378C-A73D-49E2-853F-B89F2613C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544523-208E-4EAC-A387-282B3441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remote</a:t>
            </a:r>
          </a:p>
        </p:txBody>
      </p:sp>
    </p:spTree>
    <p:extLst>
      <p:ext uri="{BB962C8B-B14F-4D97-AF65-F5344CB8AC3E}">
        <p14:creationId xmlns:p14="http://schemas.microsoft.com/office/powerpoint/2010/main" val="246242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BE937B-9C1D-4C7E-BEAA-214903C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git</a:t>
            </a:r>
            <a:r>
              <a:rPr lang="en-US" dirty="0"/>
              <a:t> commands for interaction with remote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DB78C-F2C2-47BF-82F3-2D78FBE47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en-US" b="1" dirty="0">
                <a:latin typeface="Consolas" panose="020B0609020204030204" pitchFamily="49" charset="0"/>
              </a:rPr>
              <a:t>git clone</a:t>
            </a:r>
          </a:p>
          <a:p>
            <a:pPr marL="402336" lvl="1" indent="-228600"/>
            <a:r>
              <a:rPr lang="en-US" dirty="0"/>
              <a:t>Cloning is the process of creating a working copy of the remote or local repository by passing the following command. </a:t>
            </a:r>
          </a:p>
          <a:p>
            <a:pPr marL="402336" lvl="1" indent="-228600"/>
            <a:r>
              <a:rPr lang="en-US" b="1" dirty="0">
                <a:latin typeface="Consolas" panose="020B0609020204030204" pitchFamily="49" charset="0"/>
              </a:rPr>
              <a:t>git clone </a:t>
            </a:r>
            <a:r>
              <a:rPr lang="en-US" b="1" dirty="0" err="1">
                <a:latin typeface="Consolas" panose="020B0609020204030204" pitchFamily="49" charset="0"/>
              </a:rPr>
              <a:t>username@git_server_hostname</a:t>
            </a:r>
            <a:r>
              <a:rPr lang="en-US" b="1" dirty="0">
                <a:latin typeface="Consolas" panose="020B0609020204030204" pitchFamily="49" charset="0"/>
              </a:rPr>
              <a:t>:/</a:t>
            </a:r>
            <a:r>
              <a:rPr lang="en-US" b="1" dirty="0" err="1">
                <a:latin typeface="Consolas" panose="020B0609020204030204" pitchFamily="49" charset="0"/>
              </a:rPr>
              <a:t>path_of_repository</a:t>
            </a:r>
            <a:endParaRPr lang="en-US" b="1" dirty="0">
              <a:latin typeface="Consolas" panose="020B0609020204030204" pitchFamily="49" charset="0"/>
            </a:endParaRPr>
          </a:p>
          <a:p>
            <a:pPr marL="402336" lvl="1" indent="-228600"/>
            <a:endParaRPr lang="en-US" b="1" dirty="0">
              <a:latin typeface="Consolas" panose="020B0609020204030204" pitchFamily="49" charset="0"/>
            </a:endParaRPr>
          </a:p>
          <a:p>
            <a:pPr marL="228600" indent="-228600"/>
            <a:r>
              <a:rPr lang="en-US" b="1" dirty="0">
                <a:latin typeface="Consolas" panose="020B0609020204030204" pitchFamily="49" charset="0"/>
              </a:rPr>
              <a:t>git pull</a:t>
            </a:r>
          </a:p>
          <a:p>
            <a:pPr marL="402336" lvl="1" indent="-228600"/>
            <a:r>
              <a:rPr lang="en-US" dirty="0"/>
              <a:t>If we have already cloned the repository and need to update local (only code) respect to the remote server</a:t>
            </a:r>
          </a:p>
          <a:p>
            <a:pPr marL="402336" lvl="1" indent="-228600"/>
            <a:r>
              <a:rPr lang="en-US" b="1" dirty="0">
                <a:latin typeface="Consolas" panose="020B0609020204030204" pitchFamily="49" charset="0"/>
              </a:rPr>
              <a:t>git pull origin main</a:t>
            </a:r>
          </a:p>
          <a:p>
            <a:pPr marL="402336" lvl="1" indent="-228600"/>
            <a:endParaRPr lang="en-US" b="1" dirty="0">
              <a:latin typeface="Consolas" panose="020B0609020204030204" pitchFamily="49" charset="0"/>
            </a:endParaRPr>
          </a:p>
          <a:p>
            <a:pPr marL="228600" indent="-228600"/>
            <a:r>
              <a:rPr lang="en-US" b="1" dirty="0">
                <a:latin typeface="Consolas" panose="020B0609020204030204" pitchFamily="49" charset="0"/>
              </a:rPr>
              <a:t>git fetch</a:t>
            </a:r>
          </a:p>
          <a:p>
            <a:pPr marL="402336" lvl="1" indent="-228600"/>
            <a:r>
              <a:rPr lang="en-US" dirty="0"/>
              <a:t>Fetching is the process of updating (only git information) the local git structure and information from remote repository</a:t>
            </a:r>
            <a:endParaRPr lang="en-US" b="1" dirty="0"/>
          </a:p>
          <a:p>
            <a:pPr marL="402336" lvl="1" indent="-228600"/>
            <a:r>
              <a:rPr lang="en-US" b="1" dirty="0">
                <a:latin typeface="Consolas" panose="020B0609020204030204" pitchFamily="49" charset="0"/>
              </a:rPr>
              <a:t>git fetch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64F0-F5BA-4BEE-BA1E-1F917117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6299-99FC-467F-9469-5D4C07BF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19A5-68BA-46FD-821D-93CEBADB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changes using pull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AC70-63EF-4D76-90F3-245F1737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4939D-49B6-4CFD-BC27-871FC24C7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C4A2694-58C6-4438-83AF-A3CC2EED2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4" y="1463675"/>
            <a:ext cx="10562355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D4E8419-F67E-4DD9-9645-38ECADBA4808}"/>
              </a:ext>
            </a:extLst>
          </p:cNvPr>
          <p:cNvSpPr/>
          <p:nvPr/>
        </p:nvSpPr>
        <p:spPr>
          <a:xfrm rot="10800000">
            <a:off x="4842742" y="4006255"/>
            <a:ext cx="5722196" cy="769675"/>
          </a:xfrm>
          <a:prstGeom prst="rightArrow">
            <a:avLst/>
          </a:prstGeom>
          <a:solidFill>
            <a:srgbClr val="B4A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761D1-A922-45CC-BD9E-3E5175F5065A}"/>
              </a:ext>
            </a:extLst>
          </p:cNvPr>
          <p:cNvSpPr txBox="1"/>
          <p:nvPr/>
        </p:nvSpPr>
        <p:spPr>
          <a:xfrm>
            <a:off x="6635834" y="4160260"/>
            <a:ext cx="231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293635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BE937B-9C1D-4C7E-BEAA-214903C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What’s next!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DB78C-F2C2-47BF-82F3-2D78FBE47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en-US" sz="2800" dirty="0"/>
              <a:t>Branching, checkout</a:t>
            </a:r>
          </a:p>
          <a:p>
            <a:pPr marL="228600" indent="-228600"/>
            <a:endParaRPr lang="en-US" sz="2800" dirty="0"/>
          </a:p>
          <a:p>
            <a:pPr marL="228600" indent="-228600"/>
            <a:r>
              <a:rPr lang="en-US" sz="2800" dirty="0"/>
              <a:t>Merging, Merge (Pull) Requests</a:t>
            </a:r>
          </a:p>
          <a:p>
            <a:pPr marL="228600" indent="-228600"/>
            <a:endParaRPr lang="en-US" sz="2800" dirty="0"/>
          </a:p>
          <a:p>
            <a:pPr marL="228600" indent="-228600"/>
            <a:r>
              <a:rPr lang="en-US" sz="2800" dirty="0"/>
              <a:t>Conflicts</a:t>
            </a:r>
          </a:p>
          <a:p>
            <a:pPr marL="228600" indent="-228600"/>
            <a:endParaRPr lang="en-US" sz="2800" dirty="0"/>
          </a:p>
          <a:p>
            <a:pPr marL="228600" indent="-228600"/>
            <a:r>
              <a:rPr lang="en-US" sz="2800" dirty="0"/>
              <a:t>Interacting with a Git Server (GitHub / GitLab)</a:t>
            </a:r>
          </a:p>
          <a:p>
            <a:pPr marL="228600" indent="-228600"/>
            <a:endParaRPr lang="en-US" sz="2800" dirty="0"/>
          </a:p>
          <a:p>
            <a:pPr marL="228600" indent="-228600"/>
            <a:endParaRPr lang="en-US" sz="2800" dirty="0"/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64F0-F5BA-4BEE-BA1E-1F917117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6299-99FC-467F-9469-5D4C07BF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5090</TotalTime>
  <Words>1378</Words>
  <Application>Microsoft Office PowerPoint</Application>
  <PresentationFormat>Widescreen</PresentationFormat>
  <Paragraphs>256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Consolas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19: Git!</vt:lpstr>
      <vt:lpstr>QUICK RECAP</vt:lpstr>
      <vt:lpstr>Some “git” commands</vt:lpstr>
      <vt:lpstr>Staging and committing overview</vt:lpstr>
      <vt:lpstr>Inspecting a repository</vt:lpstr>
      <vt:lpstr>Working with remote</vt:lpstr>
      <vt:lpstr>git commands for interaction with remote</vt:lpstr>
      <vt:lpstr>Updating changes using pull </vt:lpstr>
      <vt:lpstr>What’s next!</vt:lpstr>
      <vt:lpstr>Skipping files using .gitignore</vt:lpstr>
      <vt:lpstr>Working with a Git server</vt:lpstr>
      <vt:lpstr>GitHub profile</vt:lpstr>
      <vt:lpstr>Creating a new repo on GitHub</vt:lpstr>
      <vt:lpstr>Creating a new repo on GitHub</vt:lpstr>
      <vt:lpstr>Creating a new repo on GitHub</vt:lpstr>
      <vt:lpstr>Adding local files to the GitHub server</vt:lpstr>
      <vt:lpstr>Checking the changes on GitHub</vt:lpstr>
      <vt:lpstr>Branching</vt:lpstr>
      <vt:lpstr>Collaboration - the ideal case</vt:lpstr>
      <vt:lpstr>But …</vt:lpstr>
      <vt:lpstr>Collaboration - the reality</vt:lpstr>
      <vt:lpstr>Error!!</vt:lpstr>
      <vt:lpstr>Error!!</vt:lpstr>
      <vt:lpstr>PowerPoint Presentation</vt:lpstr>
      <vt:lpstr>Git Branches</vt:lpstr>
      <vt:lpstr>Git Branches</vt:lpstr>
      <vt:lpstr>Git Merge</vt:lpstr>
      <vt:lpstr>PULL before you start working!!</vt:lpstr>
      <vt:lpstr>PowerPoint Presentation</vt:lpstr>
      <vt:lpstr>Merge conflicts</vt:lpstr>
      <vt:lpstr>Looking for the conflict</vt:lpstr>
      <vt:lpstr>Resolving the conflict</vt:lpstr>
      <vt:lpstr>Checking the status</vt:lpstr>
      <vt:lpstr>Adding resolved file and saving</vt:lpstr>
      <vt:lpstr>Conflict resolved!!</vt:lpstr>
      <vt:lpstr>Merge (Pull) Requests</vt:lpstr>
      <vt:lpstr>Sample Pull Request</vt:lpstr>
      <vt:lpstr>Working with branches &amp; more </vt:lpstr>
      <vt:lpstr>PowerPoint Presentation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Kushal Jhunjhunwalla</cp:lastModifiedBy>
  <cp:revision>120</cp:revision>
  <dcterms:created xsi:type="dcterms:W3CDTF">2018-03-22T00:41:11Z</dcterms:created>
  <dcterms:modified xsi:type="dcterms:W3CDTF">2020-11-13T17:25:27Z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