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8" r:id="rId4"/>
    <p:sldId id="261" r:id="rId5"/>
    <p:sldId id="263" r:id="rId6"/>
    <p:sldId id="262" r:id="rId7"/>
    <p:sldId id="266" r:id="rId8"/>
    <p:sldId id="258" r:id="rId9"/>
    <p:sldId id="269" r:id="rId10"/>
    <p:sldId id="259" r:id="rId11"/>
    <p:sldId id="260" r:id="rId12"/>
    <p:sldId id="267" r:id="rId13"/>
    <p:sldId id="27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4567"/>
  </p:normalViewPr>
  <p:slideViewPr>
    <p:cSldViewPr snapToGrid="0">
      <p:cViewPr varScale="1">
        <p:scale>
          <a:sx n="83" d="100"/>
          <a:sy n="83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10/5/20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10/5/20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10/5/20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10/5/20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10/5/20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bash/manual/html_node/Redirection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-dev.bash-hackers.org/syntax/redirec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grep-command-in-unixlinux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cse374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bash/manual/html_node/Bash-Startup-Files.html" TargetMode="External"/><Relationship Id="rId2" Type="http://schemas.openxmlformats.org/officeDocument/2006/relationships/hyperlink" Target="https://astrobiomike.github.io/unix/modifying_your_pat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3: Running Programs in the 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33005-40D9-0542-8067-9A2BEB9094A9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#3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9055-ECF3-9E42-BA6A-3B27E250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26B-AFEE-FC42-B2EF-D6E5BDEC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34566" cy="4845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stdin – Standard in (File Descriptor = 0)</a:t>
            </a:r>
          </a:p>
          <a:p>
            <a:pPr lvl="1"/>
            <a:r>
              <a:rPr lang="en-US" dirty="0"/>
              <a:t>Keyboard input typed into the terminal</a:t>
            </a:r>
          </a:p>
          <a:p>
            <a:r>
              <a:rPr lang="en-US" dirty="0" err="1"/>
              <a:t>stdout</a:t>
            </a:r>
            <a:r>
              <a:rPr lang="en-US" dirty="0"/>
              <a:t> – Standard out (File Descriptor = 1)</a:t>
            </a:r>
          </a:p>
          <a:p>
            <a:pPr lvl="1"/>
            <a:r>
              <a:rPr lang="en-US" dirty="0"/>
              <a:t>Results of a process after it has completed printed to the screen of the terminal</a:t>
            </a:r>
          </a:p>
          <a:p>
            <a:r>
              <a:rPr lang="en-US" dirty="0"/>
              <a:t>stderr – Standard error (File Descriptor = 2) </a:t>
            </a:r>
          </a:p>
          <a:p>
            <a:pPr lvl="1"/>
            <a:r>
              <a:rPr lang="en-US" dirty="0"/>
              <a:t>Results of a process if it exits in error printed to the screen of the terminal</a:t>
            </a:r>
          </a:p>
          <a:p>
            <a:r>
              <a:rPr lang="en-US" dirty="0"/>
              <a:t>I/O streams can be redirected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yourInput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yourOutput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2"/>
            <a:r>
              <a:rPr lang="en-US" dirty="0"/>
              <a:t>Redirect </a:t>
            </a:r>
            <a:r>
              <a:rPr lang="en-US" dirty="0" err="1"/>
              <a:t>stdout</a:t>
            </a:r>
            <a:r>
              <a:rPr lang="en-US" dirty="0"/>
              <a:t> to a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appendYourOutput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Pipes – special character “|”</a:t>
            </a:r>
          </a:p>
          <a:p>
            <a:pPr lvl="1"/>
            <a:r>
              <a:rPr lang="en-US" dirty="0"/>
              <a:t>Redirect the output of one process to the input of another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cmd1 | cmd2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A88F7-412B-FD4E-971F-CF56AF96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612B-BC6A-C042-8F95-D0C8D2A92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85F06B-B82D-E044-94BE-B06226E7D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90" y="2673351"/>
            <a:ext cx="4645516" cy="36360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D24C9-469C-9249-A915-45B94AB9ED5D}"/>
              </a:ext>
            </a:extLst>
          </p:cNvPr>
          <p:cNvSpPr/>
          <p:nvPr/>
        </p:nvSpPr>
        <p:spPr>
          <a:xfrm>
            <a:off x="13063" y="6140084"/>
            <a:ext cx="6752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https://www.gnu.org/software/bash/manual/html_node/Redirections.html</a:t>
            </a:r>
            <a:r>
              <a:rPr lang="en-US" sz="16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23B9D-295B-1F43-AE5C-79718BBB4FAA}"/>
              </a:ext>
            </a:extLst>
          </p:cNvPr>
          <p:cNvSpPr/>
          <p:nvPr/>
        </p:nvSpPr>
        <p:spPr>
          <a:xfrm>
            <a:off x="13063" y="6449390"/>
            <a:ext cx="5179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https://wiki-dev.bash-hackers.org/syntax/redirection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39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01FE-A6D2-EA41-9512-6995B815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A4DEB-84EC-F34C-834B-158A7A85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6413389" cy="4845504"/>
          </a:xfrm>
        </p:spPr>
        <p:txBody>
          <a:bodyPr/>
          <a:lstStyle/>
          <a:p>
            <a:r>
              <a:rPr lang="en-US" dirty="0"/>
              <a:t>Search for a given string within a given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grep [options] pattern [files]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grep “computer”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/words</a:t>
            </a:r>
          </a:p>
          <a:p>
            <a:r>
              <a:rPr lang="en-US" dirty="0"/>
              <a:t>Helpful Options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-c </a:t>
            </a:r>
            <a:r>
              <a:rPr lang="en-US" dirty="0"/>
              <a:t>: prints count of lines with given pattern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-h </a:t>
            </a:r>
            <a:r>
              <a:rPr lang="en-US" dirty="0"/>
              <a:t>: display matched lines (without filenames)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ignore case when matching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</a:t>
            </a:r>
            <a:r>
              <a:rPr lang="en-US" dirty="0"/>
              <a:t>: display list of filenames with matches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EF436-DEAC-2E4E-8BF8-74B9A480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2DF4-3168-3E4B-A257-DEEE78F6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EABB81-E105-5846-9552-4BF8BBA3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35" y="378690"/>
            <a:ext cx="5188565" cy="60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D5E9A6-CEEE-B34B-A530-FE5A2729524B}"/>
              </a:ext>
            </a:extLst>
          </p:cNvPr>
          <p:cNvSpPr/>
          <p:nvPr/>
        </p:nvSpPr>
        <p:spPr>
          <a:xfrm>
            <a:off x="0" y="6410058"/>
            <a:ext cx="591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https://www.geeksforgeeks.org/grep-command-in-unixlinux/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57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20E8-A48C-474E-94E6-BAD23866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Grep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7BD35-E19C-034F-999A-F83B946CB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79927-77E1-154D-AC98-8C40FA2E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6F6FD-4C0D-5F45-ACFB-0819ADBA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1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8C3D-F36E-334A-9F11-754A30CC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78F70-507A-BA4B-8C2E-F332DA12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9207A-6135-C344-8781-B8801F455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74E8-7D24-F64A-8EC3-4918684B4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DAEE3-B4C8-D943-B760-3F190B3158BE}"/>
              </a:ext>
            </a:extLst>
          </p:cNvPr>
          <p:cNvSpPr/>
          <p:nvPr/>
        </p:nvSpPr>
        <p:spPr>
          <a:xfrm>
            <a:off x="4244051" y="4372013"/>
            <a:ext cx="3703898" cy="19459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#3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170739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5B97-69C6-E54B-B4DF-DD607EBA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in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B09A-F0F8-5C45-B515-957FEC998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in bash are strings with multiple words separated by white space</a:t>
            </a:r>
          </a:p>
          <a:p>
            <a:pPr lvl="1"/>
            <a:r>
              <a:rPr lang="en-US" dirty="0"/>
              <a:t>Bash does not have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BA000-4A74-0F4A-8222-52FC030D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1461-0D60-E14C-8633-A4A85F083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8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D741-C6E9-0A49-91D0-205AC4B6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C693-B437-B34E-AEE2-9B8EB361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new file…</a:t>
            </a:r>
          </a:p>
          <a:p>
            <a:pPr lvl="1"/>
            <a:r>
              <a:rPr lang="en-US" dirty="0"/>
              <a:t>Make first line “#!/bin/bash” this specifies which interpreter to execute</a:t>
            </a:r>
          </a:p>
          <a:p>
            <a:pPr lvl="1"/>
            <a:r>
              <a:rPr lang="en-US" dirty="0"/>
              <a:t>Add your commands, save file</a:t>
            </a:r>
          </a:p>
          <a:p>
            <a:pPr lvl="1"/>
            <a:r>
              <a:rPr lang="en-US" dirty="0"/>
              <a:t>Make the file executable with </a:t>
            </a:r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FCB9F-5E4F-3143-8EED-E4F4D9C7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41472-2AB4-1549-A34C-8EADA2325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8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joined?</a:t>
            </a:r>
          </a:p>
          <a:p>
            <a:r>
              <a:rPr lang="en-US" dirty="0"/>
              <a:t>Linux access fixes coming later today</a:t>
            </a:r>
          </a:p>
          <a:p>
            <a:r>
              <a:rPr lang="en-US" dirty="0"/>
              <a:t>Discord up and running!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6E24-05D8-614A-A1C4-63FA6FC9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10D3C-7B2C-4141-99C6-BEA86BE7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new instance of the bash shell maintains a “state”</a:t>
            </a:r>
          </a:p>
          <a:p>
            <a:pPr lvl="1"/>
            <a:r>
              <a:rPr lang="en-US" dirty="0"/>
              <a:t>Current location in the file system</a:t>
            </a:r>
          </a:p>
          <a:p>
            <a:r>
              <a:rPr lang="en-US" dirty="0"/>
              <a:t>PATH variable</a:t>
            </a:r>
          </a:p>
          <a:p>
            <a:pPr lvl="1"/>
            <a:r>
              <a:rPr lang="en-US" dirty="0"/>
              <a:t>Whenever a command is executed there is a list of pre-defined locations bash looks</a:t>
            </a:r>
          </a:p>
          <a:p>
            <a:pPr lvl="1"/>
            <a:r>
              <a:rPr lang="en-US" dirty="0"/>
              <a:t>PATH holds the list of pre-designed directories </a:t>
            </a:r>
          </a:p>
          <a:p>
            <a:pPr lvl="1"/>
            <a:r>
              <a:rPr lang="en-US" dirty="0"/>
              <a:t>echo $PATH </a:t>
            </a:r>
          </a:p>
          <a:p>
            <a:r>
              <a:rPr lang="en-US" dirty="0"/>
              <a:t>Bash </a:t>
            </a:r>
            <a:r>
              <a:rPr lang="en-US" dirty="0" err="1"/>
              <a:t>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A shell script that is automatically run whenever Bash starts up</a:t>
            </a:r>
          </a:p>
          <a:p>
            <a:pPr lvl="1"/>
            <a:r>
              <a:rPr lang="en-US" dirty="0"/>
              <a:t>Used to initialize your shell state</a:t>
            </a:r>
          </a:p>
          <a:p>
            <a:pPr lvl="1"/>
            <a:r>
              <a:rPr lang="en-US" dirty="0"/>
              <a:t>You can find example files shard online</a:t>
            </a:r>
          </a:p>
          <a:p>
            <a:pPr lvl="1"/>
            <a:r>
              <a:rPr lang="en-US" dirty="0"/>
              <a:t>Exists locally on your machine, not on the remote </a:t>
            </a:r>
            <a:r>
              <a:rPr lang="en-US" dirty="0" err="1"/>
              <a:t>linux</a:t>
            </a:r>
            <a:r>
              <a:rPr lang="en-US" dirty="0"/>
              <a:t> server</a:t>
            </a:r>
          </a:p>
          <a:p>
            <a:r>
              <a:rPr lang="en-US" dirty="0"/>
              <a:t>Bash history file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bash_history</a:t>
            </a:r>
            <a:r>
              <a:rPr lang="en-US" dirty="0"/>
              <a:t> is a hidden file that automatically logs your command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74B78-073D-C744-8068-6303AE92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7A48-03A8-7A4A-9B4E-16DAF5E33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AFB5A-3DD9-AD48-9F68-1601C23E0FCF}"/>
              </a:ext>
            </a:extLst>
          </p:cNvPr>
          <p:cNvSpPr/>
          <p:nvPr/>
        </p:nvSpPr>
        <p:spPr>
          <a:xfrm>
            <a:off x="0" y="6105056"/>
            <a:ext cx="562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https://astrobiomike.github.io/unix/modifying_your_path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EEA91-3AFF-234A-88CC-C552DE4F9197}"/>
              </a:ext>
            </a:extLst>
          </p:cNvPr>
          <p:cNvSpPr/>
          <p:nvPr/>
        </p:nvSpPr>
        <p:spPr>
          <a:xfrm>
            <a:off x="0" y="6449390"/>
            <a:ext cx="8212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https://www.gnu.org/software/bash/manual/html_node/Bash-Startup-Files.html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95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114B-EAF7-234B-AAEA-DBE361BC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55ED-F2A1-AE4B-9B26-86F6EE96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Shell variables = string substitution</a:t>
            </a:r>
          </a:p>
          <a:p>
            <a:pPr lvl="1"/>
            <a:r>
              <a:rPr lang="en-US" dirty="0"/>
              <a:t>Declare variables in the shell to easily refer to a given string</a:t>
            </a:r>
          </a:p>
          <a:p>
            <a:r>
              <a:rPr lang="en-US" dirty="0"/>
              <a:t>Declare variables in the terminal with a name and a string value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&lt;var name&gt;=“&lt;var string&gt;”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2"/>
            <a:r>
              <a:rPr lang="en-US" dirty="0"/>
              <a:t>Note: no white space allowed on either side of the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“</a:t>
            </a:r>
          </a:p>
          <a:p>
            <a:r>
              <a:rPr lang="en-US" dirty="0"/>
              <a:t>Refer to your variable using the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/>
              <a:t>” symbol before the var name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$&lt;var name&gt;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myvalue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Alias</a:t>
            </a:r>
          </a:p>
          <a:p>
            <a:pPr lvl="1"/>
            <a:r>
              <a:rPr lang="en-US" dirty="0"/>
              <a:t>Rename a bash command, create your own shortcut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alias &lt;string&gt;=“substitution string” 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alias cheer=“echo hip hip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!”</a:t>
            </a:r>
          </a:p>
          <a:p>
            <a:pPr lvl="1"/>
            <a:r>
              <a:rPr lang="en-US" dirty="0"/>
              <a:t>Only exists within the currents state of your shell</a:t>
            </a:r>
          </a:p>
          <a:p>
            <a:pPr lvl="1"/>
            <a:r>
              <a:rPr lang="en-US" dirty="0"/>
              <a:t>Can store alias in </a:t>
            </a:r>
            <a:r>
              <a:rPr lang="en-US" dirty="0" err="1"/>
              <a:t>bashrc</a:t>
            </a:r>
            <a:r>
              <a:rPr lang="en-US" dirty="0"/>
              <a:t> file to preserve alias across all shells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F85B2-7A8C-7D46-AE98-ADBC0B47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93079-162F-4D47-B6CC-86963DC9D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8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3B18-9E74-5C47-AA41-C9D47B15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in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A79F-07C3-1745-966D-7F3A02DA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interpreted as a string</a:t>
            </a:r>
          </a:p>
          <a:p>
            <a:pPr lvl="1"/>
            <a:r>
              <a:rPr lang="en-US" dirty="0"/>
              <a:t>No concept of integer values</a:t>
            </a:r>
          </a:p>
          <a:p>
            <a:r>
              <a:rPr lang="en-US" dirty="0"/>
              <a:t>To do math use double parenthesis to interpret as arithmetic expression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RES=$((1+2))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$RES </a:t>
            </a:r>
            <a:r>
              <a:rPr lang="en-US" dirty="0"/>
              <a:t>will be set to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MYVAR=$((RES+2))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$MYVAR </a:t>
            </a:r>
            <a:r>
              <a:rPr lang="en-US" dirty="0"/>
              <a:t>will be “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/>
              <a:t>”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617CD-6389-9642-8176-1463AE3A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BC6FE-3498-8447-8F80-9B34EBD06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3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3AFB-E101-1043-9034-D0F007EF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 in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3EC76-20D1-FF43-96BB-237F6761E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quotes can be used to wrap a string with white space into a single argument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=“Some string”</a:t>
            </a:r>
          </a:p>
          <a:p>
            <a:r>
              <a:rPr lang="en-US" dirty="0"/>
              <a:t>Single quotes tell the shell to treat the string as a literal</a:t>
            </a:r>
          </a:p>
          <a:p>
            <a:pPr lvl="1"/>
            <a:r>
              <a:rPr lang="en-US" dirty="0"/>
              <a:t>No variable expansion or command substitution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‘$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“$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Some string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81C80-260B-8348-8840-AA19F5E8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9365-89A3-BE4E-BC8C-0D42AE989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8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0FCA-6B35-C74E-A5DE-64B68324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Variables and Aliases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C5CA-34E4-8345-ADF1-8899FC27B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70BCF-6FFA-D742-98AA-CACFE06A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1ADD-3F92-5E49-9146-994E521B4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4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28B8-B4C6-2A43-AC20-A5CCAE62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in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DF3A-7752-7546-9290-FB8C8F70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Programs running in the shell are called “processes” </a:t>
            </a:r>
          </a:p>
          <a:p>
            <a:pPr lvl="1"/>
            <a:r>
              <a:rPr lang="en-US" dirty="0"/>
              <a:t>We refer to the code/instructions as the “program”</a:t>
            </a:r>
          </a:p>
          <a:p>
            <a:pPr lvl="1"/>
            <a:r>
              <a:rPr lang="en-US" dirty="0"/>
              <a:t>We can run a given program many times, creating many processes</a:t>
            </a:r>
          </a:p>
          <a:p>
            <a:pPr lvl="1"/>
            <a:r>
              <a:rPr lang="en-US" dirty="0"/>
              <a:t>Terminal can only run one process in the foreground at a time</a:t>
            </a:r>
          </a:p>
          <a:p>
            <a:pPr lvl="2"/>
            <a:r>
              <a:rPr lang="en-US" dirty="0"/>
              <a:t>Use the ”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” special character to launch a process in the background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emacs &amp;</a:t>
            </a:r>
          </a:p>
          <a:p>
            <a:r>
              <a:rPr lang="en-US" dirty="0"/>
              <a:t>Bash Shell has many built in programs</a:t>
            </a:r>
          </a:p>
          <a:p>
            <a:pPr lvl="1"/>
            <a:r>
              <a:rPr lang="en-US" dirty="0"/>
              <a:t>Commands like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/>
              <a:t>and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dirty="0"/>
              <a:t>Processes have Input and Outputs</a:t>
            </a:r>
          </a:p>
          <a:p>
            <a:pPr lvl="1"/>
            <a:r>
              <a:rPr lang="en-US" dirty="0"/>
              <a:t>Inputs come in two main forms: arguments and stdin</a:t>
            </a:r>
          </a:p>
          <a:p>
            <a:pPr lvl="2"/>
            <a:r>
              <a:rPr lang="en-US" dirty="0"/>
              <a:t>Arguments are strings separated by spaces given after the command</a:t>
            </a:r>
          </a:p>
          <a:p>
            <a:pPr lvl="1"/>
            <a:r>
              <a:rPr lang="en-US" dirty="0"/>
              <a:t>EX: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cp my/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  <a:p>
            <a:pPr lvl="3"/>
            <a:r>
              <a:rPr lang="en-US" dirty="0"/>
              <a:t>Arguments: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” and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  <a:r>
              <a:rPr lang="en-US" dirty="0"/>
              <a:t>” </a:t>
            </a:r>
          </a:p>
          <a:p>
            <a:pPr lvl="3"/>
            <a:r>
              <a:rPr lang="en-US" dirty="0"/>
              <a:t>Arguments with spaces need to be wrapped in quotes 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“hello world”</a:t>
            </a:r>
          </a:p>
          <a:p>
            <a:pPr lvl="2"/>
            <a:r>
              <a:rPr lang="en-US" dirty="0"/>
              <a:t>Stdin or Standard Input is a stream that the user enters into the terminal</a:t>
            </a:r>
          </a:p>
          <a:p>
            <a:pPr lvl="1"/>
            <a:r>
              <a:rPr lang="en-US" dirty="0"/>
              <a:t>Outputs can be </a:t>
            </a:r>
            <a:r>
              <a:rPr lang="en-US" dirty="0" err="1"/>
              <a:t>stdout</a:t>
            </a:r>
            <a:r>
              <a:rPr lang="en-US" dirty="0"/>
              <a:t>, stderr or a directed to an output file</a:t>
            </a:r>
          </a:p>
          <a:p>
            <a:pPr lvl="1"/>
            <a:r>
              <a:rPr lang="en-US" dirty="0"/>
              <a:t>All redirections &amp; string expansions or substitutions are done by the shell before the command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CF2DA-61F9-9848-A107-0EFAE588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880E-719D-4E4E-AE4B-E57C87F76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2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50DE-BC94-0B46-8DF1-E3835B45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Text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370B-D3A2-6E4C-8E11-83EF0A66F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working with the text interface for the OS often it is helpful to use the text interface editors</a:t>
            </a:r>
          </a:p>
          <a:p>
            <a:pPr lvl="1"/>
            <a:r>
              <a:rPr lang="en-US" dirty="0"/>
              <a:t>You do not have to use any of these in this course</a:t>
            </a:r>
          </a:p>
          <a:p>
            <a:pPr lvl="1"/>
            <a:r>
              <a:rPr lang="en-US" dirty="0"/>
              <a:t>You can use Visual Studio Code if you prefer</a:t>
            </a:r>
          </a:p>
          <a:p>
            <a:pPr lvl="1"/>
            <a:r>
              <a:rPr lang="en-US" dirty="0"/>
              <a:t>Editors are a matter of preference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AC7C4-99C6-9342-BA7E-FFF41B4B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3495A-2A95-D149-AE75-A1C6D546D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062D38B-770C-1143-B2EE-B5042D850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04" y="3924290"/>
            <a:ext cx="3463229" cy="2151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C46D2-B049-FB48-B700-6AD5340031FE}"/>
              </a:ext>
            </a:extLst>
          </p:cNvPr>
          <p:cNvSpPr txBox="1"/>
          <p:nvPr/>
        </p:nvSpPr>
        <p:spPr>
          <a:xfrm>
            <a:off x="9813723" y="34290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VIM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95E64CF-CCA4-E640-BB1F-679304967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85" y="3927988"/>
            <a:ext cx="3463229" cy="21481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C90C36-BA35-A840-83AC-78DCBD28F3A5}"/>
              </a:ext>
            </a:extLst>
          </p:cNvPr>
          <p:cNvSpPr txBox="1"/>
          <p:nvPr/>
        </p:nvSpPr>
        <p:spPr>
          <a:xfrm>
            <a:off x="5668670" y="3429000"/>
            <a:ext cx="85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EMACS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5CCF85-BCE4-0E46-BD5E-FBC859E2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2" y="3924290"/>
            <a:ext cx="3463229" cy="2140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7CB756-3701-D742-97B5-F76BBBB12320}"/>
              </a:ext>
            </a:extLst>
          </p:cNvPr>
          <p:cNvSpPr txBox="1"/>
          <p:nvPr/>
        </p:nvSpPr>
        <p:spPr>
          <a:xfrm>
            <a:off x="1523617" y="3429613"/>
            <a:ext cx="6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PICO</a:t>
            </a:r>
          </a:p>
        </p:txBody>
      </p:sp>
    </p:spTree>
    <p:extLst>
      <p:ext uri="{BB962C8B-B14F-4D97-AF65-F5344CB8AC3E}">
        <p14:creationId xmlns:p14="http://schemas.microsoft.com/office/powerpoint/2010/main" val="453753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2692</TotalTime>
  <Words>1070</Words>
  <Application>Microsoft Macintosh PowerPoint</Application>
  <PresentationFormat>Widescreen</PresentationFormat>
  <Paragraphs>161</Paragraphs>
  <Slides>15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3: Running Programs in the Shell</vt:lpstr>
      <vt:lpstr>Administrivia</vt:lpstr>
      <vt:lpstr>Shell State</vt:lpstr>
      <vt:lpstr>Shell Variables</vt:lpstr>
      <vt:lpstr>Math in Bash</vt:lpstr>
      <vt:lpstr>Quotes in the Shell</vt:lpstr>
      <vt:lpstr>Demo: Variables and Aliases</vt:lpstr>
      <vt:lpstr>Processes in the Shell</vt:lpstr>
      <vt:lpstr>Terminal Text Editing</vt:lpstr>
      <vt:lpstr>Streams</vt:lpstr>
      <vt:lpstr>grep</vt:lpstr>
      <vt:lpstr>Demo: Grep</vt:lpstr>
      <vt:lpstr>Questions</vt:lpstr>
      <vt:lpstr>Lists in Bash</vt:lpstr>
      <vt:lpstr>Writing Scripts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107</cp:revision>
  <dcterms:created xsi:type="dcterms:W3CDTF">2018-03-22T00:41:11Z</dcterms:created>
  <dcterms:modified xsi:type="dcterms:W3CDTF">2020-10-05T17:36:52Z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