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  <a:srgbClr val="B6A479"/>
    <a:srgbClr val="9B8ABE"/>
    <a:srgbClr val="7C5FAA"/>
    <a:srgbClr val="9383B2"/>
    <a:srgbClr val="8868B8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9" autoAdjust="0"/>
    <p:restoredTop sz="94604"/>
  </p:normalViewPr>
  <p:slideViewPr>
    <p:cSldViewPr snapToGrid="0">
      <p:cViewPr varScale="1">
        <p:scale>
          <a:sx n="92" d="100"/>
          <a:sy n="92" d="100"/>
        </p:scale>
        <p:origin x="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4C328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6/1/20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9B8A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74F733CC-2D13-824F-AEF8-39DA701BC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6/1/20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AD07D74-53B6-9B44-9C63-9C53606CC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4C328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6/1/20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DD50A81-8BE9-D24F-8051-3C47A232F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6/1/20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4C79F73-CB83-CC46-B32F-110390BF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6/1/20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D218A38-B533-C44C-93C0-7FA065138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6/1/20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7518B3-4C56-B448-876C-523CD643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6/1/20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97237-8715-0546-B73C-FA4FA3EF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6/1/20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280ACE-6E37-3141-B1D1-2410877D6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6/1/20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9B8A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D592CFEE-7A32-6144-BECB-B8B063918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pPr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B191F82-15E6-F349-8A3D-4B4FFFC58E28}"/>
              </a:ext>
            </a:extLst>
          </p:cNvPr>
          <p:cNvSpPr/>
          <p:nvPr userDrawn="1"/>
        </p:nvSpPr>
        <p:spPr>
          <a:xfrm>
            <a:off x="-914400" y="0"/>
            <a:ext cx="914400" cy="914400"/>
          </a:xfrm>
          <a:prstGeom prst="rect">
            <a:avLst/>
          </a:prstGeom>
          <a:solidFill>
            <a:srgbClr val="B6A479"/>
          </a:solidFill>
          <a:ln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A9E24-0349-D242-A7B1-11303AD41C24}"/>
              </a:ext>
            </a:extLst>
          </p:cNvPr>
          <p:cNvSpPr/>
          <p:nvPr userDrawn="1"/>
        </p:nvSpPr>
        <p:spPr>
          <a:xfrm>
            <a:off x="-914400" y="914400"/>
            <a:ext cx="914400" cy="914400"/>
          </a:xfrm>
          <a:prstGeom prst="rect">
            <a:avLst/>
          </a:prstGeom>
          <a:solidFill>
            <a:srgbClr val="4C3282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E56B35-F607-3748-B5F2-0667175BB481}"/>
              </a:ext>
            </a:extLst>
          </p:cNvPr>
          <p:cNvSpPr/>
          <p:nvPr userDrawn="1"/>
        </p:nvSpPr>
        <p:spPr>
          <a:xfrm>
            <a:off x="-914400" y="1840457"/>
            <a:ext cx="914400" cy="914400"/>
          </a:xfrm>
          <a:prstGeom prst="rect">
            <a:avLst/>
          </a:prstGeom>
          <a:solidFill>
            <a:srgbClr val="7C5FAA"/>
          </a:solidFill>
          <a:ln>
            <a:solidFill>
              <a:srgbClr val="7C5F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C8F48-EE4F-0249-BE10-1C1B8834D291}"/>
              </a:ext>
            </a:extLst>
          </p:cNvPr>
          <p:cNvSpPr/>
          <p:nvPr userDrawn="1"/>
        </p:nvSpPr>
        <p:spPr>
          <a:xfrm>
            <a:off x="-914400" y="2754857"/>
            <a:ext cx="914400" cy="914400"/>
          </a:xfrm>
          <a:prstGeom prst="rect">
            <a:avLst/>
          </a:prstGeom>
          <a:solidFill>
            <a:srgbClr val="9B8ABE"/>
          </a:solidFill>
          <a:ln>
            <a:solidFill>
              <a:srgbClr val="9B8A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rgbClr val="4C3282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843D3-90D7-2841-92CB-F5AAE510B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81C16-881F-5C47-8767-70D8195C6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P5 due strictly Friday June 12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Exercise 6 due tonight 11:59pm</a:t>
            </a:r>
          </a:p>
          <a:p>
            <a:r>
              <a:rPr lang="en-US" dirty="0"/>
              <a:t>Final exam goes out evening Friday June 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Due Wednesday June 10</a:t>
            </a:r>
            <a:r>
              <a:rPr lang="en-US" baseline="30000" dirty="0"/>
              <a:t>th</a:t>
            </a:r>
            <a:r>
              <a:rPr lang="en-US" dirty="0"/>
              <a:t> 11:59pm</a:t>
            </a:r>
          </a:p>
          <a:p>
            <a:pPr lvl="1"/>
            <a:r>
              <a:rPr lang="en-US" dirty="0"/>
              <a:t>NO LATE ASSIGNMENTS ACCEPTED</a:t>
            </a:r>
          </a:p>
          <a:p>
            <a:pPr lvl="1"/>
            <a:r>
              <a:rPr lang="en-US" dirty="0"/>
              <a:t>Review session later this week</a:t>
            </a:r>
          </a:p>
          <a:p>
            <a:pPr lvl="1"/>
            <a:r>
              <a:rPr lang="en-US" dirty="0"/>
              <a:t>Review in section this week</a:t>
            </a:r>
          </a:p>
          <a:p>
            <a:r>
              <a:rPr lang="en-US" dirty="0"/>
              <a:t>Midterm 2 cancelled</a:t>
            </a:r>
          </a:p>
          <a:p>
            <a:pPr lvl="1"/>
            <a:r>
              <a:rPr lang="en-US" dirty="0"/>
              <a:t>everyone gets 100%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FDA92-3D82-0447-866E-0BC28B0A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AE893-C646-BB4B-8259-D14BB8D32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20 SP – champion &amp; Chun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2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9A1B9-F72A-2B48-AAEB-CF8C295D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Zach &amp; Kasey AMA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B52755-5C5F-4A41-9438-EE91D00B1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77F29-58CA-5C4D-82F0-DEA7231484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E7B26-338B-7E44-BDB5-ACA2B47E6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20 SP – champion &amp; Chun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22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2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2241</TotalTime>
  <Words>68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Segoe UI</vt:lpstr>
      <vt:lpstr>Segoe UI Light</vt:lpstr>
      <vt:lpstr>Segoe UI Semilight</vt:lpstr>
      <vt:lpstr>Tw Cen MT</vt:lpstr>
      <vt:lpstr>Wingdings 3</vt:lpstr>
      <vt:lpstr>Integral</vt:lpstr>
      <vt:lpstr>Administrivia</vt:lpstr>
      <vt:lpstr>Zach &amp; Kasey 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Kasey Champion</cp:lastModifiedBy>
  <cp:revision>84</cp:revision>
  <dcterms:created xsi:type="dcterms:W3CDTF">2018-03-22T00:41:11Z</dcterms:created>
  <dcterms:modified xsi:type="dcterms:W3CDTF">2020-06-01T15:09:40Z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