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17" r:id="rId3"/>
    <p:sldId id="327" r:id="rId4"/>
    <p:sldId id="330" r:id="rId5"/>
    <p:sldId id="281" r:id="rId6"/>
    <p:sldId id="323" r:id="rId7"/>
    <p:sldId id="328" r:id="rId8"/>
    <p:sldId id="300" r:id="rId9"/>
    <p:sldId id="331" r:id="rId10"/>
    <p:sldId id="257" r:id="rId11"/>
    <p:sldId id="332" r:id="rId12"/>
    <p:sldId id="290" r:id="rId13"/>
    <p:sldId id="296" r:id="rId14"/>
    <p:sldId id="333" r:id="rId15"/>
    <p:sldId id="297" r:id="rId16"/>
    <p:sldId id="334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A6A6A6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4C9818-7F9F-B94B-9C2B-324858D7339C}" v="558" dt="2019-01-18T06:02:24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4504D484-3DE6-480B-A256-0B2780474FB3}"/>
  </pc:docChgLst>
  <pc:docChgLst>
    <pc:chgData name="no thanks" userId="c1130ab030728f76" providerId="LiveId" clId="{FF4C9818-7F9F-B94B-9C2B-324858D7339C}"/>
    <pc:docChg chg="undo custSel addSld delSld modSld sldOrd">
      <pc:chgData name="no thanks" userId="c1130ab030728f76" providerId="LiveId" clId="{FF4C9818-7F9F-B94B-9C2B-324858D7339C}" dt="2019-01-18T06:14:23.826" v="2090" actId="20577"/>
      <pc:docMkLst>
        <pc:docMk/>
      </pc:docMkLst>
      <pc:sldChg chg="modSp">
        <pc:chgData name="no thanks" userId="c1130ab030728f76" providerId="LiveId" clId="{FF4C9818-7F9F-B94B-9C2B-324858D7339C}" dt="2019-01-18T06:01:28.963" v="1953"/>
        <pc:sldMkLst>
          <pc:docMk/>
          <pc:sldMk cId="2498527413" sldId="256"/>
        </pc:sldMkLst>
        <pc:spChg chg="mod">
          <ac:chgData name="no thanks" userId="c1130ab030728f76" providerId="LiveId" clId="{FF4C9818-7F9F-B94B-9C2B-324858D7339C}" dt="2019-01-18T05:59:30.176" v="1933" actId="14100"/>
          <ac:spMkLst>
            <pc:docMk/>
            <pc:sldMk cId="2498527413" sldId="256"/>
            <ac:spMk id="2" creationId="{FA8B674C-AD1D-4C9D-88D4-76616DF5B22C}"/>
          </ac:spMkLst>
        </pc:spChg>
        <pc:spChg chg="mod">
          <ac:chgData name="no thanks" userId="c1130ab030728f76" providerId="LiveId" clId="{FF4C9818-7F9F-B94B-9C2B-324858D7339C}" dt="2019-01-15T07:40:30.752" v="21" actId="20577"/>
          <ac:spMkLst>
            <pc:docMk/>
            <pc:sldMk cId="2498527413" sldId="256"/>
            <ac:spMk id="3" creationId="{FA5873D0-155C-4A49-BE31-7C26918C8D34}"/>
          </ac:spMkLst>
        </pc:spChg>
        <pc:spChg chg="mod">
          <ac:chgData name="no thanks" userId="c1130ab030728f76" providerId="LiveId" clId="{FF4C9818-7F9F-B94B-9C2B-324858D7339C}" dt="2019-01-18T06:01:28.963" v="1953"/>
          <ac:spMkLst>
            <pc:docMk/>
            <pc:sldMk cId="2498527413" sldId="256"/>
            <ac:spMk id="4" creationId="{7C0660B4-D96C-4E54-B1D6-38FFCDBB589D}"/>
          </ac:spMkLst>
        </pc:spChg>
      </pc:sldChg>
      <pc:sldChg chg="modTransition">
        <pc:chgData name="no thanks" userId="c1130ab030728f76" providerId="LiveId" clId="{FF4C9818-7F9F-B94B-9C2B-324858D7339C}" dt="2019-01-18T04:18:18.571" v="333"/>
        <pc:sldMkLst>
          <pc:docMk/>
          <pc:sldMk cId="3393986866" sldId="257"/>
        </pc:sldMkLst>
      </pc:sldChg>
      <pc:sldChg chg="modSp del ord">
        <pc:chgData name="no thanks" userId="c1130ab030728f76" providerId="LiveId" clId="{FF4C9818-7F9F-B94B-9C2B-324858D7339C}" dt="2019-01-18T06:13:35.980" v="1981" actId="2696"/>
        <pc:sldMkLst>
          <pc:docMk/>
          <pc:sldMk cId="566831673" sldId="258"/>
        </pc:sldMkLst>
        <pc:spChg chg="mod">
          <ac:chgData name="no thanks" userId="c1130ab030728f76" providerId="LiveId" clId="{FF4C9818-7F9F-B94B-9C2B-324858D7339C}" dt="2019-01-15T07:40:54.441" v="36" actId="20577"/>
          <ac:spMkLst>
            <pc:docMk/>
            <pc:sldMk cId="566831673" sldId="258"/>
            <ac:spMk id="2" creationId="{81444160-5E0B-4ABE-A750-D72AA4C99643}"/>
          </ac:spMkLst>
        </pc:spChg>
        <pc:spChg chg="mod">
          <ac:chgData name="no thanks" userId="c1130ab030728f76" providerId="LiveId" clId="{FF4C9818-7F9F-B94B-9C2B-324858D7339C}" dt="2019-01-15T07:41:50.799" v="80" actId="20577"/>
          <ac:spMkLst>
            <pc:docMk/>
            <pc:sldMk cId="566831673" sldId="258"/>
            <ac:spMk id="3" creationId="{290F8282-C82F-4D80-B9C3-A3E17D3B023C}"/>
          </ac:spMkLst>
        </pc:spChg>
        <pc:spChg chg="mod">
          <ac:chgData name="no thanks" userId="c1130ab030728f76" providerId="LiveId" clId="{FF4C9818-7F9F-B94B-9C2B-324858D7339C}" dt="2019-01-18T06:01:31.735" v="1954"/>
          <ac:spMkLst>
            <pc:docMk/>
            <pc:sldMk cId="566831673" sldId="258"/>
            <ac:spMk id="4" creationId="{3C424D29-509A-4877-A980-CEA31CCB8456}"/>
          </ac:spMkLst>
        </pc:spChg>
      </pc:sldChg>
      <pc:sldChg chg="modSp add">
        <pc:chgData name="no thanks" userId="c1130ab030728f76" providerId="LiveId" clId="{FF4C9818-7F9F-B94B-9C2B-324858D7339C}" dt="2019-01-18T05:23:20.460" v="1091" actId="15"/>
        <pc:sldMkLst>
          <pc:docMk/>
          <pc:sldMk cId="185473945" sldId="262"/>
        </pc:sldMkLst>
        <pc:spChg chg="mod">
          <ac:chgData name="no thanks" userId="c1130ab030728f76" providerId="LiveId" clId="{FF4C9818-7F9F-B94B-9C2B-324858D7339C}" dt="2019-01-18T05:23:20.460" v="1091" actId="15"/>
          <ac:spMkLst>
            <pc:docMk/>
            <pc:sldMk cId="185473945" sldId="262"/>
            <ac:spMk id="3" creationId="{00000000-0000-0000-0000-000000000000}"/>
          </ac:spMkLst>
        </pc:spChg>
      </pc:sldChg>
      <pc:sldChg chg="addSp modSp add modAnim">
        <pc:chgData name="no thanks" userId="c1130ab030728f76" providerId="LiveId" clId="{FF4C9818-7F9F-B94B-9C2B-324858D7339C}" dt="2019-01-18T05:46:03.621" v="1618"/>
        <pc:sldMkLst>
          <pc:docMk/>
          <pc:sldMk cId="284430796" sldId="263"/>
        </pc:sldMkLst>
        <pc:spChg chg="mod">
          <ac:chgData name="no thanks" userId="c1130ab030728f76" providerId="LiveId" clId="{FF4C9818-7F9F-B94B-9C2B-324858D7339C}" dt="2019-01-18T05:41:34.491" v="1567" actId="5793"/>
          <ac:spMkLst>
            <pc:docMk/>
            <pc:sldMk cId="284430796" sldId="263"/>
            <ac:spMk id="3" creationId="{00000000-0000-0000-0000-000000000000}"/>
          </ac:spMkLst>
        </pc:spChg>
        <pc:spChg chg="mod">
          <ac:chgData name="no thanks" userId="c1130ab030728f76" providerId="LiveId" clId="{FF4C9818-7F9F-B94B-9C2B-324858D7339C}" dt="2019-01-18T05:45:27.910" v="1615" actId="20577"/>
          <ac:spMkLst>
            <pc:docMk/>
            <pc:sldMk cId="284430796" sldId="263"/>
            <ac:spMk id="6" creationId="{00000000-0000-0000-0000-000000000000}"/>
          </ac:spMkLst>
        </pc:spChg>
        <pc:spChg chg="add mod">
          <ac:chgData name="no thanks" userId="c1130ab030728f76" providerId="LiveId" clId="{FF4C9818-7F9F-B94B-9C2B-324858D7339C}" dt="2019-01-18T05:43:03.725" v="1580" actId="1076"/>
          <ac:spMkLst>
            <pc:docMk/>
            <pc:sldMk cId="284430796" sldId="263"/>
            <ac:spMk id="7" creationId="{F8F8884C-BA22-A140-849E-930B54E423D4}"/>
          </ac:spMkLst>
        </pc:spChg>
        <pc:spChg chg="add mod">
          <ac:chgData name="no thanks" userId="c1130ab030728f76" providerId="LiveId" clId="{FF4C9818-7F9F-B94B-9C2B-324858D7339C}" dt="2019-01-18T05:43:09.125" v="1587" actId="1036"/>
          <ac:spMkLst>
            <pc:docMk/>
            <pc:sldMk cId="284430796" sldId="263"/>
            <ac:spMk id="8" creationId="{984518CA-E695-E247-9F0F-BA1BF0D98ABB}"/>
          </ac:spMkLst>
        </pc:spChg>
        <pc:spChg chg="add mod">
          <ac:chgData name="no thanks" userId="c1130ab030728f76" providerId="LiveId" clId="{FF4C9818-7F9F-B94B-9C2B-324858D7339C}" dt="2019-01-18T05:43:15.980" v="1589" actId="1076"/>
          <ac:spMkLst>
            <pc:docMk/>
            <pc:sldMk cId="284430796" sldId="263"/>
            <ac:spMk id="9" creationId="{0592E44D-5FB2-3A40-B6A4-43B5725AF87A}"/>
          </ac:spMkLst>
        </pc:spChg>
        <pc:spChg chg="add mod">
          <ac:chgData name="no thanks" userId="c1130ab030728f76" providerId="LiveId" clId="{FF4C9818-7F9F-B94B-9C2B-324858D7339C}" dt="2019-01-18T05:43:49.912" v="1602" actId="208"/>
          <ac:spMkLst>
            <pc:docMk/>
            <pc:sldMk cId="284430796" sldId="263"/>
            <ac:spMk id="10" creationId="{898CD2A8-6A58-3C46-9CE5-4C69E043619C}"/>
          </ac:spMkLst>
        </pc:spChg>
        <pc:spChg chg="add mod">
          <ac:chgData name="no thanks" userId="c1130ab030728f76" providerId="LiveId" clId="{FF4C9818-7F9F-B94B-9C2B-324858D7339C}" dt="2019-01-18T05:43:49.912" v="1602" actId="208"/>
          <ac:spMkLst>
            <pc:docMk/>
            <pc:sldMk cId="284430796" sldId="263"/>
            <ac:spMk id="11" creationId="{9CB71939-B545-5C47-9B60-1885B66AF2B2}"/>
          </ac:spMkLst>
        </pc:spChg>
        <pc:spChg chg="add mod">
          <ac:chgData name="no thanks" userId="c1130ab030728f76" providerId="LiveId" clId="{FF4C9818-7F9F-B94B-9C2B-324858D7339C}" dt="2019-01-18T05:43:42.214" v="1600" actId="20577"/>
          <ac:spMkLst>
            <pc:docMk/>
            <pc:sldMk cId="284430796" sldId="263"/>
            <ac:spMk id="12" creationId="{7C888339-A2B2-A447-A176-F821D4E8E48F}"/>
          </ac:spMkLst>
        </pc:spChg>
        <pc:spChg chg="add mod">
          <ac:chgData name="no thanks" userId="c1130ab030728f76" providerId="LiveId" clId="{FF4C9818-7F9F-B94B-9C2B-324858D7339C}" dt="2019-01-18T05:44:00.326" v="1610" actId="20577"/>
          <ac:spMkLst>
            <pc:docMk/>
            <pc:sldMk cId="284430796" sldId="263"/>
            <ac:spMk id="13" creationId="{5D0727CA-7186-DB4A-99EF-7E62854137BF}"/>
          </ac:spMkLst>
        </pc:spChg>
      </pc:sldChg>
      <pc:sldChg chg="addSp delSp modSp add del delAnim modAnim">
        <pc:chgData name="no thanks" userId="c1130ab030728f76" providerId="LiveId" clId="{FF4C9818-7F9F-B94B-9C2B-324858D7339C}" dt="2019-01-18T06:12:44.341" v="1980" actId="2696"/>
        <pc:sldMkLst>
          <pc:docMk/>
          <pc:sldMk cId="2002217327" sldId="264"/>
        </pc:sldMkLst>
        <pc:spChg chg="mod">
          <ac:chgData name="no thanks" userId="c1130ab030728f76" providerId="LiveId" clId="{FF4C9818-7F9F-B94B-9C2B-324858D7339C}" dt="2019-01-18T05:46:36.488" v="1629" actId="20577"/>
          <ac:spMkLst>
            <pc:docMk/>
            <pc:sldMk cId="2002217327" sldId="264"/>
            <ac:spMk id="2" creationId="{00000000-0000-0000-0000-000000000000}"/>
          </ac:spMkLst>
        </pc:spChg>
        <pc:spChg chg="del">
          <ac:chgData name="no thanks" userId="c1130ab030728f76" providerId="LiveId" clId="{FF4C9818-7F9F-B94B-9C2B-324858D7339C}" dt="2019-01-18T05:54:17.170" v="1842" actId="478"/>
          <ac:spMkLst>
            <pc:docMk/>
            <pc:sldMk cId="2002217327" sldId="264"/>
            <ac:spMk id="4" creationId="{00000000-0000-0000-0000-000000000000}"/>
          </ac:spMkLst>
        </pc:spChg>
        <pc:spChg chg="mod">
          <ac:chgData name="no thanks" userId="c1130ab030728f76" providerId="LiveId" clId="{FF4C9818-7F9F-B94B-9C2B-324858D7339C}" dt="2019-01-18T05:54:26.835" v="1843" actId="20577"/>
          <ac:spMkLst>
            <pc:docMk/>
            <pc:sldMk cId="2002217327" sldId="264"/>
            <ac:spMk id="6" creationId="{00000000-0000-0000-0000-000000000000}"/>
          </ac:spMkLst>
        </pc:spChg>
        <pc:spChg chg="add mod">
          <ac:chgData name="no thanks" userId="c1130ab030728f76" providerId="LiveId" clId="{FF4C9818-7F9F-B94B-9C2B-324858D7339C}" dt="2019-01-18T05:55:15.938" v="1874" actId="1035"/>
          <ac:spMkLst>
            <pc:docMk/>
            <pc:sldMk cId="2002217327" sldId="264"/>
            <ac:spMk id="7" creationId="{03616B9E-E91D-3446-85EE-3A01EA8CBD0F}"/>
          </ac:spMkLst>
        </pc:spChg>
        <pc:spChg chg="mod">
          <ac:chgData name="no thanks" userId="c1130ab030728f76" providerId="LiveId" clId="{FF4C9818-7F9F-B94B-9C2B-324858D7339C}" dt="2019-01-18T05:58:13.886" v="1921" actId="14100"/>
          <ac:spMkLst>
            <pc:docMk/>
            <pc:sldMk cId="2002217327" sldId="264"/>
            <ac:spMk id="8" creationId="{00000000-0000-0000-0000-000000000000}"/>
          </ac:spMkLst>
        </pc:spChg>
        <pc:spChg chg="add mod">
          <ac:chgData name="no thanks" userId="c1130ab030728f76" providerId="LiveId" clId="{FF4C9818-7F9F-B94B-9C2B-324858D7339C}" dt="2019-01-18T05:55:21.876" v="1878" actId="1035"/>
          <ac:spMkLst>
            <pc:docMk/>
            <pc:sldMk cId="2002217327" sldId="264"/>
            <ac:spMk id="9" creationId="{7301FF1B-00B8-2644-99C1-258C87D057DA}"/>
          </ac:spMkLst>
        </pc:spChg>
        <pc:spChg chg="add mod">
          <ac:chgData name="no thanks" userId="c1130ab030728f76" providerId="LiveId" clId="{FF4C9818-7F9F-B94B-9C2B-324858D7339C}" dt="2019-01-18T05:57:56.005" v="1906" actId="1036"/>
          <ac:spMkLst>
            <pc:docMk/>
            <pc:sldMk cId="2002217327" sldId="264"/>
            <ac:spMk id="10" creationId="{1BDD257D-6D66-2E41-819F-53910B47D1F8}"/>
          </ac:spMkLst>
        </pc:spChg>
        <pc:spChg chg="add mod">
          <ac:chgData name="no thanks" userId="c1130ab030728f76" providerId="LiveId" clId="{FF4C9818-7F9F-B94B-9C2B-324858D7339C}" dt="2019-01-18T05:54:33.859" v="1844" actId="1076"/>
          <ac:spMkLst>
            <pc:docMk/>
            <pc:sldMk cId="2002217327" sldId="264"/>
            <ac:spMk id="11" creationId="{0A7DC004-2527-F949-A166-39D49E1D1957}"/>
          </ac:spMkLst>
        </pc:spChg>
        <pc:spChg chg="add del mod">
          <ac:chgData name="no thanks" userId="c1130ab030728f76" providerId="LiveId" clId="{FF4C9818-7F9F-B94B-9C2B-324858D7339C}" dt="2019-01-18T05:50:26.058" v="1785" actId="478"/>
          <ac:spMkLst>
            <pc:docMk/>
            <pc:sldMk cId="2002217327" sldId="264"/>
            <ac:spMk id="12" creationId="{18BC2E2B-D61C-144C-A1A6-D1749757632B}"/>
          </ac:spMkLst>
        </pc:spChg>
        <pc:spChg chg="add mod">
          <ac:chgData name="no thanks" userId="c1130ab030728f76" providerId="LiveId" clId="{FF4C9818-7F9F-B94B-9C2B-324858D7339C}" dt="2019-01-18T05:54:41.898" v="1847" actId="14100"/>
          <ac:spMkLst>
            <pc:docMk/>
            <pc:sldMk cId="2002217327" sldId="264"/>
            <ac:spMk id="13" creationId="{207AB0F7-FF40-A244-A0A4-7B8A922C0A7B}"/>
          </ac:spMkLst>
        </pc:spChg>
        <pc:spChg chg="add mod">
          <ac:chgData name="no thanks" userId="c1130ab030728f76" providerId="LiveId" clId="{FF4C9818-7F9F-B94B-9C2B-324858D7339C}" dt="2019-01-18T05:57:49.765" v="1905" actId="14100"/>
          <ac:spMkLst>
            <pc:docMk/>
            <pc:sldMk cId="2002217327" sldId="264"/>
            <ac:spMk id="14" creationId="{0AC92EF5-F8FB-0E4A-B42E-DBD84371F1E1}"/>
          </ac:spMkLst>
        </pc:spChg>
        <pc:spChg chg="add mod">
          <ac:chgData name="no thanks" userId="c1130ab030728f76" providerId="LiveId" clId="{FF4C9818-7F9F-B94B-9C2B-324858D7339C}" dt="2019-01-18T05:55:02.839" v="1867" actId="1076"/>
          <ac:spMkLst>
            <pc:docMk/>
            <pc:sldMk cId="2002217327" sldId="264"/>
            <ac:spMk id="15" creationId="{2474E57B-4262-254F-B0C0-6C6B2045BBDE}"/>
          </ac:spMkLst>
        </pc:spChg>
        <pc:spChg chg="add mod">
          <ac:chgData name="no thanks" userId="c1130ab030728f76" providerId="LiveId" clId="{FF4C9818-7F9F-B94B-9C2B-324858D7339C}" dt="2019-01-18T05:58:33.818" v="1927" actId="1076"/>
          <ac:spMkLst>
            <pc:docMk/>
            <pc:sldMk cId="2002217327" sldId="264"/>
            <ac:spMk id="16" creationId="{DF32C83E-D13B-BC43-A6DD-0AF300B5BC4E}"/>
          </ac:spMkLst>
        </pc:spChg>
        <pc:spChg chg="add mod">
          <ac:chgData name="no thanks" userId="c1130ab030728f76" providerId="LiveId" clId="{FF4C9818-7F9F-B94B-9C2B-324858D7339C}" dt="2019-01-18T06:01:18.778" v="1952" actId="20577"/>
          <ac:spMkLst>
            <pc:docMk/>
            <pc:sldMk cId="2002217327" sldId="264"/>
            <ac:spMk id="17" creationId="{A1910790-0D17-BF44-9A42-A49ED7AE4781}"/>
          </ac:spMkLst>
        </pc:spChg>
      </pc:sldChg>
      <pc:sldChg chg="add">
        <pc:chgData name="no thanks" userId="c1130ab030728f76" providerId="LiveId" clId="{FF4C9818-7F9F-B94B-9C2B-324858D7339C}" dt="2019-01-18T04:17:14.393" v="332"/>
        <pc:sldMkLst>
          <pc:docMk/>
          <pc:sldMk cId="3724058283" sldId="281"/>
        </pc:sldMkLst>
      </pc:sldChg>
      <pc:sldChg chg="addSp delSp modSp modAnim">
        <pc:chgData name="no thanks" userId="c1130ab030728f76" providerId="LiveId" clId="{FF4C9818-7F9F-B94B-9C2B-324858D7339C}" dt="2019-01-18T06:02:10.920" v="1959"/>
        <pc:sldMkLst>
          <pc:docMk/>
          <pc:sldMk cId="3378955165" sldId="290"/>
        </pc:sldMkLst>
        <pc:spChg chg="mod">
          <ac:chgData name="no thanks" userId="c1130ab030728f76" providerId="LiveId" clId="{FF4C9818-7F9F-B94B-9C2B-324858D7339C}" dt="2019-01-18T05:23:41.840" v="1094" actId="207"/>
          <ac:spMkLst>
            <pc:docMk/>
            <pc:sldMk cId="3378955165" sldId="290"/>
            <ac:spMk id="2" creationId="{21590851-DF16-4B1A-8849-30E44B3BDE8D}"/>
          </ac:spMkLst>
        </pc:spChg>
        <pc:spChg chg="mod">
          <ac:chgData name="no thanks" userId="c1130ab030728f76" providerId="LiveId" clId="{FF4C9818-7F9F-B94B-9C2B-324858D7339C}" dt="2019-01-18T04:20:28.713" v="420" actId="1076"/>
          <ac:spMkLst>
            <pc:docMk/>
            <pc:sldMk cId="3378955165" sldId="290"/>
            <ac:spMk id="3" creationId="{B66785BE-C3A5-4069-A786-DE1B86FE07E1}"/>
          </ac:spMkLst>
        </pc:spChg>
        <pc:spChg chg="del">
          <ac:chgData name="no thanks" userId="c1130ab030728f76" providerId="LiveId" clId="{FF4C9818-7F9F-B94B-9C2B-324858D7339C}" dt="2019-01-18T06:00:37.174" v="1940" actId="478"/>
          <ac:spMkLst>
            <pc:docMk/>
            <pc:sldMk cId="3378955165" sldId="290"/>
            <ac:spMk id="4" creationId="{CB22A411-464B-408F-B946-AA917562D082}"/>
          </ac:spMkLst>
        </pc:spChg>
        <pc:spChg chg="mod">
          <ac:chgData name="no thanks" userId="c1130ab030728f76" providerId="LiveId" clId="{FF4C9818-7F9F-B94B-9C2B-324858D7339C}" dt="2019-01-18T04:20:28.713" v="420" actId="1076"/>
          <ac:spMkLst>
            <pc:docMk/>
            <pc:sldMk cId="3378955165" sldId="290"/>
            <ac:spMk id="6" creationId="{00000000-0000-0000-0000-000000000000}"/>
          </ac:spMkLst>
        </pc:spChg>
        <pc:spChg chg="mod">
          <ac:chgData name="no thanks" userId="c1130ab030728f76" providerId="LiveId" clId="{FF4C9818-7F9F-B94B-9C2B-324858D7339C}" dt="2019-01-18T04:20:28.713" v="420" actId="1076"/>
          <ac:spMkLst>
            <pc:docMk/>
            <pc:sldMk cId="3378955165" sldId="290"/>
            <ac:spMk id="7" creationId="{00000000-0000-0000-0000-000000000000}"/>
          </ac:spMkLst>
        </pc:spChg>
        <pc:spChg chg="mod">
          <ac:chgData name="no thanks" userId="c1130ab030728f76" providerId="LiveId" clId="{FF4C9818-7F9F-B94B-9C2B-324858D7339C}" dt="2019-01-18T04:20:28.713" v="420" actId="1076"/>
          <ac:spMkLst>
            <pc:docMk/>
            <pc:sldMk cId="3378955165" sldId="290"/>
            <ac:spMk id="8" creationId="{00000000-0000-0000-0000-000000000000}"/>
          </ac:spMkLst>
        </pc:spChg>
        <pc:spChg chg="mod">
          <ac:chgData name="no thanks" userId="c1130ab030728f76" providerId="LiveId" clId="{FF4C9818-7F9F-B94B-9C2B-324858D7339C}" dt="2019-01-18T04:20:28.713" v="420" actId="1076"/>
          <ac:spMkLst>
            <pc:docMk/>
            <pc:sldMk cId="3378955165" sldId="290"/>
            <ac:spMk id="9" creationId="{00000000-0000-0000-0000-000000000000}"/>
          </ac:spMkLst>
        </pc:spChg>
        <pc:spChg chg="mod">
          <ac:chgData name="no thanks" userId="c1130ab030728f76" providerId="LiveId" clId="{FF4C9818-7F9F-B94B-9C2B-324858D7339C}" dt="2019-01-18T04:20:28.713" v="420" actId="1076"/>
          <ac:spMkLst>
            <pc:docMk/>
            <pc:sldMk cId="3378955165" sldId="290"/>
            <ac:spMk id="10" creationId="{00000000-0000-0000-0000-000000000000}"/>
          </ac:spMkLst>
        </pc:spChg>
        <pc:spChg chg="mod">
          <ac:chgData name="no thanks" userId="c1130ab030728f76" providerId="LiveId" clId="{FF4C9818-7F9F-B94B-9C2B-324858D7339C}" dt="2019-01-18T04:20:28.713" v="420" actId="1076"/>
          <ac:spMkLst>
            <pc:docMk/>
            <pc:sldMk cId="3378955165" sldId="290"/>
            <ac:spMk id="11" creationId="{00000000-0000-0000-0000-000000000000}"/>
          </ac:spMkLst>
        </pc:spChg>
        <pc:spChg chg="add mod">
          <ac:chgData name="no thanks" userId="c1130ab030728f76" providerId="LiveId" clId="{FF4C9818-7F9F-B94B-9C2B-324858D7339C}" dt="2019-01-18T04:20:25.025" v="419" actId="1076"/>
          <ac:spMkLst>
            <pc:docMk/>
            <pc:sldMk cId="3378955165" sldId="290"/>
            <ac:spMk id="12" creationId="{BE926758-63C5-934F-84AA-83F1B00379B3}"/>
          </ac:spMkLst>
        </pc:spChg>
        <pc:spChg chg="mod">
          <ac:chgData name="no thanks" userId="c1130ab030728f76" providerId="LiveId" clId="{FF4C9818-7F9F-B94B-9C2B-324858D7339C}" dt="2019-01-18T04:20:28.713" v="420" actId="1076"/>
          <ac:spMkLst>
            <pc:docMk/>
            <pc:sldMk cId="3378955165" sldId="290"/>
            <ac:spMk id="13" creationId="{00000000-0000-0000-0000-000000000000}"/>
          </ac:spMkLst>
        </pc:spChg>
        <pc:spChg chg="mod">
          <ac:chgData name="no thanks" userId="c1130ab030728f76" providerId="LiveId" clId="{FF4C9818-7F9F-B94B-9C2B-324858D7339C}" dt="2019-01-18T04:21:42.221" v="431" actId="207"/>
          <ac:spMkLst>
            <pc:docMk/>
            <pc:sldMk cId="3378955165" sldId="290"/>
            <ac:spMk id="14" creationId="{00000000-0000-0000-0000-000000000000}"/>
          </ac:spMkLst>
        </pc:spChg>
        <pc:spChg chg="add mod">
          <ac:chgData name="no thanks" userId="c1130ab030728f76" providerId="LiveId" clId="{FF4C9818-7F9F-B94B-9C2B-324858D7339C}" dt="2019-01-18T04:19:26.857" v="361" actId="20577"/>
          <ac:spMkLst>
            <pc:docMk/>
            <pc:sldMk cId="3378955165" sldId="290"/>
            <ac:spMk id="15" creationId="{924E80C4-99F3-2E41-868F-BA3B55B7B318}"/>
          </ac:spMkLst>
        </pc:spChg>
        <pc:spChg chg="add mod">
          <ac:chgData name="no thanks" userId="c1130ab030728f76" providerId="LiveId" clId="{FF4C9818-7F9F-B94B-9C2B-324858D7339C}" dt="2019-01-18T06:02:10.920" v="1959"/>
          <ac:spMkLst>
            <pc:docMk/>
            <pc:sldMk cId="3378955165" sldId="290"/>
            <ac:spMk id="16" creationId="{2FF13E4F-3C7C-5B4C-81C6-AF3FC0C6D885}"/>
          </ac:spMkLst>
        </pc:spChg>
      </pc:sldChg>
      <pc:sldChg chg="del">
        <pc:chgData name="no thanks" userId="c1130ab030728f76" providerId="LiveId" clId="{FF4C9818-7F9F-B94B-9C2B-324858D7339C}" dt="2019-01-18T05:47:11.470" v="1642" actId="2696"/>
        <pc:sldMkLst>
          <pc:docMk/>
          <pc:sldMk cId="3751320045" sldId="291"/>
        </pc:sldMkLst>
      </pc:sldChg>
      <pc:sldChg chg="addSp delSp modSp delAnim modAnim">
        <pc:chgData name="no thanks" userId="c1130ab030728f76" providerId="LiveId" clId="{FF4C9818-7F9F-B94B-9C2B-324858D7339C}" dt="2019-01-18T06:02:14.056" v="1960"/>
        <pc:sldMkLst>
          <pc:docMk/>
          <pc:sldMk cId="275663385" sldId="296"/>
        </pc:sldMkLst>
        <pc:spChg chg="mod">
          <ac:chgData name="no thanks" userId="c1130ab030728f76" providerId="LiveId" clId="{FF4C9818-7F9F-B94B-9C2B-324858D7339C}" dt="2019-01-18T05:23:38.074" v="1093" actId="207"/>
          <ac:spMkLst>
            <pc:docMk/>
            <pc:sldMk cId="275663385" sldId="296"/>
            <ac:spMk id="2" creationId="{21590851-DF16-4B1A-8849-30E44B3BDE8D}"/>
          </ac:spMkLst>
        </pc:spChg>
        <pc:spChg chg="del">
          <ac:chgData name="no thanks" userId="c1130ab030728f76" providerId="LiveId" clId="{FF4C9818-7F9F-B94B-9C2B-324858D7339C}" dt="2019-01-18T06:00:40.174" v="1942" actId="478"/>
          <ac:spMkLst>
            <pc:docMk/>
            <pc:sldMk cId="275663385" sldId="296"/>
            <ac:spMk id="4" creationId="{CB22A411-464B-408F-B946-AA917562D082}"/>
          </ac:spMkLst>
        </pc:spChg>
        <pc:spChg chg="add mod">
          <ac:chgData name="no thanks" userId="c1130ab030728f76" providerId="LiveId" clId="{FF4C9818-7F9F-B94B-9C2B-324858D7339C}" dt="2019-01-18T04:46:30.030" v="514" actId="1076"/>
          <ac:spMkLst>
            <pc:docMk/>
            <pc:sldMk cId="275663385" sldId="296"/>
            <ac:spMk id="8" creationId="{90DAC7DE-BCD5-0145-BCF4-EE366C4CE61F}"/>
          </ac:spMkLst>
        </pc:spChg>
        <pc:spChg chg="add mod">
          <ac:chgData name="no thanks" userId="c1130ab030728f76" providerId="LiveId" clId="{FF4C9818-7F9F-B94B-9C2B-324858D7339C}" dt="2019-01-18T04:46:38.278" v="515" actId="208"/>
          <ac:spMkLst>
            <pc:docMk/>
            <pc:sldMk cId="275663385" sldId="296"/>
            <ac:spMk id="9" creationId="{EF808BB8-40AB-D943-83ED-0D283A7B77A7}"/>
          </ac:spMkLst>
        </pc:spChg>
        <pc:spChg chg="mod">
          <ac:chgData name="no thanks" userId="c1130ab030728f76" providerId="LiveId" clId="{FF4C9818-7F9F-B94B-9C2B-324858D7339C}" dt="2019-01-18T04:44:06.204" v="438" actId="20577"/>
          <ac:spMkLst>
            <pc:docMk/>
            <pc:sldMk cId="275663385" sldId="296"/>
            <ac:spMk id="10" creationId="{00000000-0000-0000-0000-000000000000}"/>
          </ac:spMkLst>
        </pc:spChg>
        <pc:spChg chg="mod">
          <ac:chgData name="no thanks" userId="c1130ab030728f76" providerId="LiveId" clId="{FF4C9818-7F9F-B94B-9C2B-324858D7339C}" dt="2019-01-18T04:47:26.516" v="525" actId="1076"/>
          <ac:spMkLst>
            <pc:docMk/>
            <pc:sldMk cId="275663385" sldId="296"/>
            <ac:spMk id="17" creationId="{00000000-0000-0000-0000-000000000000}"/>
          </ac:spMkLst>
        </pc:spChg>
        <pc:spChg chg="mod">
          <ac:chgData name="no thanks" userId="c1130ab030728f76" providerId="LiveId" clId="{FF4C9818-7F9F-B94B-9C2B-324858D7339C}" dt="2019-01-18T04:47:29.989" v="526" actId="1076"/>
          <ac:spMkLst>
            <pc:docMk/>
            <pc:sldMk cId="275663385" sldId="296"/>
            <ac:spMk id="18" creationId="{00000000-0000-0000-0000-000000000000}"/>
          </ac:spMkLst>
        </pc:spChg>
        <pc:spChg chg="mod">
          <ac:chgData name="no thanks" userId="c1130ab030728f76" providerId="LiveId" clId="{FF4C9818-7F9F-B94B-9C2B-324858D7339C}" dt="2019-01-18T04:50:21.216" v="534" actId="14100"/>
          <ac:spMkLst>
            <pc:docMk/>
            <pc:sldMk cId="275663385" sldId="296"/>
            <ac:spMk id="20" creationId="{704C40C8-9DCB-4185-AD31-E7FA5700C66C}"/>
          </ac:spMkLst>
        </pc:spChg>
        <pc:spChg chg="mod">
          <ac:chgData name="no thanks" userId="c1130ab030728f76" providerId="LiveId" clId="{FF4C9818-7F9F-B94B-9C2B-324858D7339C}" dt="2019-01-18T04:50:31.809" v="536" actId="2711"/>
          <ac:spMkLst>
            <pc:docMk/>
            <pc:sldMk cId="275663385" sldId="296"/>
            <ac:spMk id="21" creationId="{2E10B0BF-22B6-49F2-B5D2-75CA105FD29D}"/>
          </ac:spMkLst>
        </pc:spChg>
        <pc:spChg chg="mod">
          <ac:chgData name="no thanks" userId="c1130ab030728f76" providerId="LiveId" clId="{FF4C9818-7F9F-B94B-9C2B-324858D7339C}" dt="2019-01-18T04:50:15.554" v="531" actId="1076"/>
          <ac:spMkLst>
            <pc:docMk/>
            <pc:sldMk cId="275663385" sldId="296"/>
            <ac:spMk id="22" creationId="{00000000-0000-0000-0000-000000000000}"/>
          </ac:spMkLst>
        </pc:spChg>
        <pc:spChg chg="mod">
          <ac:chgData name="no thanks" userId="c1130ab030728f76" providerId="LiveId" clId="{FF4C9818-7F9F-B94B-9C2B-324858D7339C}" dt="2019-01-18T04:53:35.043" v="539" actId="1076"/>
          <ac:spMkLst>
            <pc:docMk/>
            <pc:sldMk cId="275663385" sldId="296"/>
            <ac:spMk id="24" creationId="{00000000-0000-0000-0000-000000000000}"/>
          </ac:spMkLst>
        </pc:spChg>
        <pc:spChg chg="del mod">
          <ac:chgData name="no thanks" userId="c1130ab030728f76" providerId="LiveId" clId="{FF4C9818-7F9F-B94B-9C2B-324858D7339C}" dt="2019-01-18T04:43:16.985" v="435" actId="478"/>
          <ac:spMkLst>
            <pc:docMk/>
            <pc:sldMk cId="275663385" sldId="296"/>
            <ac:spMk id="25" creationId="{00000000-0000-0000-0000-000000000000}"/>
          </ac:spMkLst>
        </pc:spChg>
        <pc:spChg chg="add mod">
          <ac:chgData name="no thanks" userId="c1130ab030728f76" providerId="LiveId" clId="{FF4C9818-7F9F-B94B-9C2B-324858D7339C}" dt="2019-01-18T04:47:47.332" v="529" actId="20577"/>
          <ac:spMkLst>
            <pc:docMk/>
            <pc:sldMk cId="275663385" sldId="296"/>
            <ac:spMk id="26" creationId="{08629C58-93B4-D94B-8B78-D20E0F742A19}"/>
          </ac:spMkLst>
        </pc:spChg>
        <pc:spChg chg="mod">
          <ac:chgData name="no thanks" userId="c1130ab030728f76" providerId="LiveId" clId="{FF4C9818-7F9F-B94B-9C2B-324858D7339C}" dt="2019-01-18T04:53:35.043" v="539" actId="1076"/>
          <ac:spMkLst>
            <pc:docMk/>
            <pc:sldMk cId="275663385" sldId="296"/>
            <ac:spMk id="27" creationId="{00000000-0000-0000-0000-000000000000}"/>
          </ac:spMkLst>
        </pc:spChg>
        <pc:spChg chg="add mod">
          <ac:chgData name="no thanks" userId="c1130ab030728f76" providerId="LiveId" clId="{FF4C9818-7F9F-B94B-9C2B-324858D7339C}" dt="2019-01-18T04:53:53.532" v="561" actId="1076"/>
          <ac:spMkLst>
            <pc:docMk/>
            <pc:sldMk cId="275663385" sldId="296"/>
            <ac:spMk id="28" creationId="{D7F4EDFF-222D-0740-9B6F-CE349184CDC0}"/>
          </ac:spMkLst>
        </pc:spChg>
        <pc:spChg chg="add mod">
          <ac:chgData name="no thanks" userId="c1130ab030728f76" providerId="LiveId" clId="{FF4C9818-7F9F-B94B-9C2B-324858D7339C}" dt="2019-01-18T06:02:14.056" v="1960"/>
          <ac:spMkLst>
            <pc:docMk/>
            <pc:sldMk cId="275663385" sldId="296"/>
            <ac:spMk id="29" creationId="{71972692-640A-F845-A372-12B461589170}"/>
          </ac:spMkLst>
        </pc:spChg>
        <pc:grpChg chg="mod">
          <ac:chgData name="no thanks" userId="c1130ab030728f76" providerId="LiveId" clId="{FF4C9818-7F9F-B94B-9C2B-324858D7339C}" dt="2019-01-18T04:53:10.611" v="538" actId="1076"/>
          <ac:grpSpMkLst>
            <pc:docMk/>
            <pc:sldMk cId="275663385" sldId="296"/>
            <ac:grpSpMk id="23" creationId="{00000000-0000-0000-0000-000000000000}"/>
          </ac:grpSpMkLst>
        </pc:grpChg>
      </pc:sldChg>
      <pc:sldChg chg="addSp delSp modSp delAnim modAnim">
        <pc:chgData name="no thanks" userId="c1130ab030728f76" providerId="LiveId" clId="{FF4C9818-7F9F-B94B-9C2B-324858D7339C}" dt="2019-01-18T05:23:30.828" v="1092" actId="207"/>
        <pc:sldMkLst>
          <pc:docMk/>
          <pc:sldMk cId="737517233" sldId="297"/>
        </pc:sldMkLst>
        <pc:spChg chg="mod">
          <ac:chgData name="no thanks" userId="c1130ab030728f76" providerId="LiveId" clId="{FF4C9818-7F9F-B94B-9C2B-324858D7339C}" dt="2019-01-18T05:23:30.828" v="1092" actId="207"/>
          <ac:spMkLst>
            <pc:docMk/>
            <pc:sldMk cId="737517233" sldId="297"/>
            <ac:spMk id="2" creationId="{00000000-0000-0000-0000-000000000000}"/>
          </ac:spMkLst>
        </pc:spChg>
        <pc:spChg chg="del">
          <ac:chgData name="no thanks" userId="c1130ab030728f76" providerId="LiveId" clId="{FF4C9818-7F9F-B94B-9C2B-324858D7339C}" dt="2019-01-18T04:55:08.155" v="570" actId="478"/>
          <ac:spMkLst>
            <pc:docMk/>
            <pc:sldMk cId="737517233" sldId="297"/>
            <ac:spMk id="3" creationId="{E91AEF94-E688-4D92-BC89-D6BC678D7D8E}"/>
          </ac:spMkLst>
        </pc:spChg>
        <pc:spChg chg="mod">
          <ac:chgData name="no thanks" userId="c1130ab030728f76" providerId="LiveId" clId="{FF4C9818-7F9F-B94B-9C2B-324858D7339C}" dt="2019-01-18T05:17:02.028" v="1002" actId="14100"/>
          <ac:spMkLst>
            <pc:docMk/>
            <pc:sldMk cId="737517233" sldId="297"/>
            <ac:spMk id="4" creationId="{00000000-0000-0000-0000-000000000000}"/>
          </ac:spMkLst>
        </pc:spChg>
        <pc:spChg chg="add mod">
          <ac:chgData name="no thanks" userId="c1130ab030728f76" providerId="LiveId" clId="{FF4C9818-7F9F-B94B-9C2B-324858D7339C}" dt="2019-01-18T05:15:40.122" v="980" actId="164"/>
          <ac:spMkLst>
            <pc:docMk/>
            <pc:sldMk cId="737517233" sldId="297"/>
            <ac:spMk id="6" creationId="{0E8A28C7-6655-0043-A34D-C2078317CF06}"/>
          </ac:spMkLst>
        </pc:spChg>
        <pc:spChg chg="add mod">
          <ac:chgData name="no thanks" userId="c1130ab030728f76" providerId="LiveId" clId="{FF4C9818-7F9F-B94B-9C2B-324858D7339C}" dt="2019-01-18T05:16:48.929" v="1000" actId="1036"/>
          <ac:spMkLst>
            <pc:docMk/>
            <pc:sldMk cId="737517233" sldId="297"/>
            <ac:spMk id="7" creationId="{459083B6-4B87-B74A-B97F-E8149CDABC33}"/>
          </ac:spMkLst>
        </pc:spChg>
        <pc:spChg chg="del mod topLvl">
          <ac:chgData name="no thanks" userId="c1130ab030728f76" providerId="LiveId" clId="{FF4C9818-7F9F-B94B-9C2B-324858D7339C}" dt="2019-01-18T05:20:33.844" v="1059" actId="478"/>
          <ac:spMkLst>
            <pc:docMk/>
            <pc:sldMk cId="737517233" sldId="297"/>
            <ac:spMk id="8" creationId="{00000000-0000-0000-0000-000000000000}"/>
          </ac:spMkLst>
        </pc:spChg>
        <pc:spChg chg="mod topLvl">
          <ac:chgData name="no thanks" userId="c1130ab030728f76" providerId="LiveId" clId="{FF4C9818-7F9F-B94B-9C2B-324858D7339C}" dt="2019-01-18T05:21:33.598" v="1070" actId="1076"/>
          <ac:spMkLst>
            <pc:docMk/>
            <pc:sldMk cId="737517233" sldId="297"/>
            <ac:spMk id="9" creationId="{00000000-0000-0000-0000-000000000000}"/>
          </ac:spMkLst>
        </pc:spChg>
        <pc:spChg chg="del mod">
          <ac:chgData name="no thanks" userId="c1130ab030728f76" providerId="LiveId" clId="{FF4C9818-7F9F-B94B-9C2B-324858D7339C}" dt="2019-01-18T05:13:35.745" v="964" actId="478"/>
          <ac:spMkLst>
            <pc:docMk/>
            <pc:sldMk cId="737517233" sldId="297"/>
            <ac:spMk id="10" creationId="{B66785BE-C3A5-4069-A786-DE1B86FE07E1}"/>
          </ac:spMkLst>
        </pc:spChg>
        <pc:spChg chg="del">
          <ac:chgData name="no thanks" userId="c1130ab030728f76" providerId="LiveId" clId="{FF4C9818-7F9F-B94B-9C2B-324858D7339C}" dt="2019-01-18T04:55:05.910" v="569" actId="478"/>
          <ac:spMkLst>
            <pc:docMk/>
            <pc:sldMk cId="737517233" sldId="297"/>
            <ac:spMk id="11" creationId="{00000000-0000-0000-0000-000000000000}"/>
          </ac:spMkLst>
        </pc:spChg>
        <pc:spChg chg="del">
          <ac:chgData name="no thanks" userId="c1130ab030728f76" providerId="LiveId" clId="{FF4C9818-7F9F-B94B-9C2B-324858D7339C}" dt="2019-01-18T04:55:05.910" v="569" actId="478"/>
          <ac:spMkLst>
            <pc:docMk/>
            <pc:sldMk cId="737517233" sldId="297"/>
            <ac:spMk id="12" creationId="{00000000-0000-0000-0000-000000000000}"/>
          </ac:spMkLst>
        </pc:spChg>
        <pc:spChg chg="del">
          <ac:chgData name="no thanks" userId="c1130ab030728f76" providerId="LiveId" clId="{FF4C9818-7F9F-B94B-9C2B-324858D7339C}" dt="2019-01-18T04:55:05.910" v="569" actId="478"/>
          <ac:spMkLst>
            <pc:docMk/>
            <pc:sldMk cId="737517233" sldId="297"/>
            <ac:spMk id="13" creationId="{00000000-0000-0000-0000-000000000000}"/>
          </ac:spMkLst>
        </pc:spChg>
        <pc:spChg chg="del">
          <ac:chgData name="no thanks" userId="c1130ab030728f76" providerId="LiveId" clId="{FF4C9818-7F9F-B94B-9C2B-324858D7339C}" dt="2019-01-18T04:55:05.910" v="569" actId="478"/>
          <ac:spMkLst>
            <pc:docMk/>
            <pc:sldMk cId="737517233" sldId="297"/>
            <ac:spMk id="14" creationId="{00000000-0000-0000-0000-000000000000}"/>
          </ac:spMkLst>
        </pc:spChg>
        <pc:spChg chg="del">
          <ac:chgData name="no thanks" userId="c1130ab030728f76" providerId="LiveId" clId="{FF4C9818-7F9F-B94B-9C2B-324858D7339C}" dt="2019-01-18T04:55:05.910" v="569" actId="478"/>
          <ac:spMkLst>
            <pc:docMk/>
            <pc:sldMk cId="737517233" sldId="297"/>
            <ac:spMk id="15" creationId="{00000000-0000-0000-0000-000000000000}"/>
          </ac:spMkLst>
        </pc:spChg>
        <pc:spChg chg="mod">
          <ac:chgData name="no thanks" userId="c1130ab030728f76" providerId="LiveId" clId="{FF4C9818-7F9F-B94B-9C2B-324858D7339C}" dt="2019-01-18T05:17:17.494" v="1007" actId="164"/>
          <ac:spMkLst>
            <pc:docMk/>
            <pc:sldMk cId="737517233" sldId="297"/>
            <ac:spMk id="16" creationId="{00000000-0000-0000-0000-000000000000}"/>
          </ac:spMkLst>
        </pc:spChg>
        <pc:spChg chg="mod">
          <ac:chgData name="no thanks" userId="c1130ab030728f76" providerId="LiveId" clId="{FF4C9818-7F9F-B94B-9C2B-324858D7339C}" dt="2019-01-18T05:17:17.494" v="1007" actId="164"/>
          <ac:spMkLst>
            <pc:docMk/>
            <pc:sldMk cId="737517233" sldId="297"/>
            <ac:spMk id="17" creationId="{00000000-0000-0000-0000-000000000000}"/>
          </ac:spMkLst>
        </pc:spChg>
        <pc:spChg chg="mod">
          <ac:chgData name="no thanks" userId="c1130ab030728f76" providerId="LiveId" clId="{FF4C9818-7F9F-B94B-9C2B-324858D7339C}" dt="2019-01-18T05:15:40.122" v="980" actId="164"/>
          <ac:spMkLst>
            <pc:docMk/>
            <pc:sldMk cId="737517233" sldId="297"/>
            <ac:spMk id="18" creationId="{00000000-0000-0000-0000-000000000000}"/>
          </ac:spMkLst>
        </pc:spChg>
        <pc:spChg chg="mod">
          <ac:chgData name="no thanks" userId="c1130ab030728f76" providerId="LiveId" clId="{FF4C9818-7F9F-B94B-9C2B-324858D7339C}" dt="2019-01-18T05:17:30.349" v="1010" actId="164"/>
          <ac:spMkLst>
            <pc:docMk/>
            <pc:sldMk cId="737517233" sldId="297"/>
            <ac:spMk id="19" creationId="{00000000-0000-0000-0000-000000000000}"/>
          </ac:spMkLst>
        </pc:spChg>
        <pc:spChg chg="mod">
          <ac:chgData name="no thanks" userId="c1130ab030728f76" providerId="LiveId" clId="{FF4C9818-7F9F-B94B-9C2B-324858D7339C}" dt="2019-01-18T05:17:30.349" v="1010" actId="164"/>
          <ac:spMkLst>
            <pc:docMk/>
            <pc:sldMk cId="737517233" sldId="297"/>
            <ac:spMk id="20" creationId="{00000000-0000-0000-0000-000000000000}"/>
          </ac:spMkLst>
        </pc:spChg>
        <pc:spChg chg="mod">
          <ac:chgData name="no thanks" userId="c1130ab030728f76" providerId="LiveId" clId="{FF4C9818-7F9F-B94B-9C2B-324858D7339C}" dt="2019-01-18T05:16:25.781" v="992" actId="164"/>
          <ac:spMkLst>
            <pc:docMk/>
            <pc:sldMk cId="737517233" sldId="297"/>
            <ac:spMk id="21" creationId="{00000000-0000-0000-0000-000000000000}"/>
          </ac:spMkLst>
        </pc:spChg>
        <pc:spChg chg="mod">
          <ac:chgData name="no thanks" userId="c1130ab030728f76" providerId="LiveId" clId="{FF4C9818-7F9F-B94B-9C2B-324858D7339C}" dt="2019-01-18T05:17:45.227" v="1013" actId="164"/>
          <ac:spMkLst>
            <pc:docMk/>
            <pc:sldMk cId="737517233" sldId="297"/>
            <ac:spMk id="22" creationId="{00000000-0000-0000-0000-000000000000}"/>
          </ac:spMkLst>
        </pc:spChg>
        <pc:spChg chg="mod">
          <ac:chgData name="no thanks" userId="c1130ab030728f76" providerId="LiveId" clId="{FF4C9818-7F9F-B94B-9C2B-324858D7339C}" dt="2019-01-18T05:17:45.227" v="1013" actId="164"/>
          <ac:spMkLst>
            <pc:docMk/>
            <pc:sldMk cId="737517233" sldId="297"/>
            <ac:spMk id="23" creationId="{00000000-0000-0000-0000-000000000000}"/>
          </ac:spMkLst>
        </pc:spChg>
        <pc:spChg chg="mod">
          <ac:chgData name="no thanks" userId="c1130ab030728f76" providerId="LiveId" clId="{FF4C9818-7F9F-B94B-9C2B-324858D7339C}" dt="2019-01-18T05:16:44.039" v="997" actId="164"/>
          <ac:spMkLst>
            <pc:docMk/>
            <pc:sldMk cId="737517233" sldId="297"/>
            <ac:spMk id="24" creationId="{00000000-0000-0000-0000-000000000000}"/>
          </ac:spMkLst>
        </pc:spChg>
        <pc:spChg chg="mod">
          <ac:chgData name="no thanks" userId="c1130ab030728f76" providerId="LiveId" clId="{FF4C9818-7F9F-B94B-9C2B-324858D7339C}" dt="2019-01-18T05:18:18.474" v="1019" actId="164"/>
          <ac:spMkLst>
            <pc:docMk/>
            <pc:sldMk cId="737517233" sldId="297"/>
            <ac:spMk id="25" creationId="{00000000-0000-0000-0000-000000000000}"/>
          </ac:spMkLst>
        </pc:spChg>
        <pc:spChg chg="mod">
          <ac:chgData name="no thanks" userId="c1130ab030728f76" providerId="LiveId" clId="{FF4C9818-7F9F-B94B-9C2B-324858D7339C}" dt="2019-01-18T05:18:18.474" v="1019" actId="164"/>
          <ac:spMkLst>
            <pc:docMk/>
            <pc:sldMk cId="737517233" sldId="297"/>
            <ac:spMk id="26" creationId="{00000000-0000-0000-0000-000000000000}"/>
          </ac:spMkLst>
        </pc:spChg>
        <pc:spChg chg="mod">
          <ac:chgData name="no thanks" userId="c1130ab030728f76" providerId="LiveId" clId="{FF4C9818-7F9F-B94B-9C2B-324858D7339C}" dt="2019-01-18T05:19:00.405" v="1029" actId="207"/>
          <ac:spMkLst>
            <pc:docMk/>
            <pc:sldMk cId="737517233" sldId="297"/>
            <ac:spMk id="27" creationId="{00000000-0000-0000-0000-000000000000}"/>
          </ac:spMkLst>
        </pc:spChg>
        <pc:spChg chg="add mod">
          <ac:chgData name="no thanks" userId="c1130ab030728f76" providerId="LiveId" clId="{FF4C9818-7F9F-B94B-9C2B-324858D7339C}" dt="2019-01-18T05:16:25.781" v="992" actId="164"/>
          <ac:spMkLst>
            <pc:docMk/>
            <pc:sldMk cId="737517233" sldId="297"/>
            <ac:spMk id="28" creationId="{BDA5329B-8BFD-0540-93B6-521928918708}"/>
          </ac:spMkLst>
        </pc:spChg>
        <pc:spChg chg="del">
          <ac:chgData name="no thanks" userId="c1130ab030728f76" providerId="LiveId" clId="{FF4C9818-7F9F-B94B-9C2B-324858D7339C}" dt="2019-01-18T04:55:10.404" v="571" actId="478"/>
          <ac:spMkLst>
            <pc:docMk/>
            <pc:sldMk cId="737517233" sldId="297"/>
            <ac:spMk id="29" creationId="{0DB9E217-2CAE-4E2D-9522-5FE9DEA996B5}"/>
          </ac:spMkLst>
        </pc:spChg>
        <pc:spChg chg="add del mod">
          <ac:chgData name="no thanks" userId="c1130ab030728f76" providerId="LiveId" clId="{FF4C9818-7F9F-B94B-9C2B-324858D7339C}" dt="2019-01-18T05:11:18.083" v="911" actId="478"/>
          <ac:spMkLst>
            <pc:docMk/>
            <pc:sldMk cId="737517233" sldId="297"/>
            <ac:spMk id="30" creationId="{4887AF34-FE46-594B-8E3C-7868860B3806}"/>
          </ac:spMkLst>
        </pc:spChg>
        <pc:spChg chg="add mod">
          <ac:chgData name="no thanks" userId="c1130ab030728f76" providerId="LiveId" clId="{FF4C9818-7F9F-B94B-9C2B-324858D7339C}" dt="2019-01-18T05:15:46.321" v="981" actId="14100"/>
          <ac:spMkLst>
            <pc:docMk/>
            <pc:sldMk cId="737517233" sldId="297"/>
            <ac:spMk id="31" creationId="{17DB1BD7-5CC9-1846-86B0-7D517174EFAB}"/>
          </ac:spMkLst>
        </pc:spChg>
        <pc:spChg chg="add mod">
          <ac:chgData name="no thanks" userId="c1130ab030728f76" providerId="LiveId" clId="{FF4C9818-7F9F-B94B-9C2B-324858D7339C}" dt="2019-01-18T05:16:25.781" v="992" actId="164"/>
          <ac:spMkLst>
            <pc:docMk/>
            <pc:sldMk cId="737517233" sldId="297"/>
            <ac:spMk id="33" creationId="{F344E41D-47DD-7948-9A05-699E6C753E21}"/>
          </ac:spMkLst>
        </pc:spChg>
        <pc:spChg chg="add mod">
          <ac:chgData name="no thanks" userId="c1130ab030728f76" providerId="LiveId" clId="{FF4C9818-7F9F-B94B-9C2B-324858D7339C}" dt="2019-01-18T05:16:44.039" v="997" actId="164"/>
          <ac:spMkLst>
            <pc:docMk/>
            <pc:sldMk cId="737517233" sldId="297"/>
            <ac:spMk id="34" creationId="{F7441AF2-875F-9348-B70D-227BC76BCFE3}"/>
          </ac:spMkLst>
        </pc:spChg>
        <pc:spChg chg="add mod">
          <ac:chgData name="no thanks" userId="c1130ab030728f76" providerId="LiveId" clId="{FF4C9818-7F9F-B94B-9C2B-324858D7339C}" dt="2019-01-18T05:18:44.235" v="1026" actId="164"/>
          <ac:spMkLst>
            <pc:docMk/>
            <pc:sldMk cId="737517233" sldId="297"/>
            <ac:spMk id="41" creationId="{FD19492E-09B8-4742-A6F2-B476C83E39D6}"/>
          </ac:spMkLst>
        </pc:spChg>
        <pc:spChg chg="add mod">
          <ac:chgData name="no thanks" userId="c1130ab030728f76" providerId="LiveId" clId="{FF4C9818-7F9F-B94B-9C2B-324858D7339C}" dt="2019-01-18T05:21:33.598" v="1070" actId="1076"/>
          <ac:spMkLst>
            <pc:docMk/>
            <pc:sldMk cId="737517233" sldId="297"/>
            <ac:spMk id="43" creationId="{DEAD1C40-CE72-694D-8139-2AEC7F27BF19}"/>
          </ac:spMkLst>
        </pc:spChg>
        <pc:spChg chg="add mod">
          <ac:chgData name="no thanks" userId="c1130ab030728f76" providerId="LiveId" clId="{FF4C9818-7F9F-B94B-9C2B-324858D7339C}" dt="2019-01-18T05:21:33.598" v="1070" actId="1076"/>
          <ac:spMkLst>
            <pc:docMk/>
            <pc:sldMk cId="737517233" sldId="297"/>
            <ac:spMk id="45" creationId="{E343CB76-6093-6447-B405-3ABF82197D05}"/>
          </ac:spMkLst>
        </pc:spChg>
        <pc:grpChg chg="add mod">
          <ac:chgData name="no thanks" userId="c1130ab030728f76" providerId="LiveId" clId="{FF4C9818-7F9F-B94B-9C2B-324858D7339C}" dt="2019-01-18T05:21:49.543" v="1071" actId="1076"/>
          <ac:grpSpMkLst>
            <pc:docMk/>
            <pc:sldMk cId="737517233" sldId="297"/>
            <ac:grpSpMk id="32" creationId="{03352009-E5B0-9041-96F5-D39FF74122C1}"/>
          </ac:grpSpMkLst>
        </pc:grpChg>
        <pc:grpChg chg="add mod">
          <ac:chgData name="no thanks" userId="c1130ab030728f76" providerId="LiveId" clId="{FF4C9818-7F9F-B94B-9C2B-324858D7339C}" dt="2019-01-18T05:21:55.544" v="1072" actId="1076"/>
          <ac:grpSpMkLst>
            <pc:docMk/>
            <pc:sldMk cId="737517233" sldId="297"/>
            <ac:grpSpMk id="35" creationId="{903CDA62-476C-2244-8DC2-CAD31496B1F8}"/>
          </ac:grpSpMkLst>
        </pc:grpChg>
        <pc:grpChg chg="add mod">
          <ac:chgData name="no thanks" userId="c1130ab030728f76" providerId="LiveId" clId="{FF4C9818-7F9F-B94B-9C2B-324858D7339C}" dt="2019-01-18T05:22:00.422" v="1073" actId="1076"/>
          <ac:grpSpMkLst>
            <pc:docMk/>
            <pc:sldMk cId="737517233" sldId="297"/>
            <ac:grpSpMk id="36" creationId="{E754C5FC-BC70-DE4A-8FB6-3C58B189195A}"/>
          </ac:grpSpMkLst>
        </pc:grpChg>
        <pc:grpChg chg="add mod">
          <ac:chgData name="no thanks" userId="c1130ab030728f76" providerId="LiveId" clId="{FF4C9818-7F9F-B94B-9C2B-324858D7339C}" dt="2019-01-18T05:21:49.543" v="1071" actId="1076"/>
          <ac:grpSpMkLst>
            <pc:docMk/>
            <pc:sldMk cId="737517233" sldId="297"/>
            <ac:grpSpMk id="37" creationId="{089CF8C0-B9E0-944A-B303-972F8814E09B}"/>
          </ac:grpSpMkLst>
        </pc:grpChg>
        <pc:grpChg chg="add mod">
          <ac:chgData name="no thanks" userId="c1130ab030728f76" providerId="LiveId" clId="{FF4C9818-7F9F-B94B-9C2B-324858D7339C}" dt="2019-01-18T05:21:55.544" v="1072" actId="1076"/>
          <ac:grpSpMkLst>
            <pc:docMk/>
            <pc:sldMk cId="737517233" sldId="297"/>
            <ac:grpSpMk id="38" creationId="{792724F3-F343-3B41-82F1-F3B2F10B5A50}"/>
          </ac:grpSpMkLst>
        </pc:grpChg>
        <pc:grpChg chg="add mod">
          <ac:chgData name="no thanks" userId="c1130ab030728f76" providerId="LiveId" clId="{FF4C9818-7F9F-B94B-9C2B-324858D7339C}" dt="2019-01-18T05:22:00.422" v="1073" actId="1076"/>
          <ac:grpSpMkLst>
            <pc:docMk/>
            <pc:sldMk cId="737517233" sldId="297"/>
            <ac:grpSpMk id="39" creationId="{EE7C8F20-040C-7646-811F-27EA3C1C8273}"/>
          </ac:grpSpMkLst>
        </pc:grpChg>
        <pc:grpChg chg="add mod">
          <ac:chgData name="no thanks" userId="c1130ab030728f76" providerId="LiveId" clId="{FF4C9818-7F9F-B94B-9C2B-324858D7339C}" dt="2019-01-18T05:18:44.235" v="1026" actId="164"/>
          <ac:grpSpMkLst>
            <pc:docMk/>
            <pc:sldMk cId="737517233" sldId="297"/>
            <ac:grpSpMk id="40" creationId="{C9E17824-4187-004E-A338-1B15D9398973}"/>
          </ac:grpSpMkLst>
        </pc:grpChg>
        <pc:grpChg chg="add mod">
          <ac:chgData name="no thanks" userId="c1130ab030728f76" providerId="LiveId" clId="{FF4C9818-7F9F-B94B-9C2B-324858D7339C}" dt="2019-01-18T05:22:05.805" v="1074" actId="1076"/>
          <ac:grpSpMkLst>
            <pc:docMk/>
            <pc:sldMk cId="737517233" sldId="297"/>
            <ac:grpSpMk id="42" creationId="{E85D73D2-7C3E-4346-AAB6-3F814A65BF72}"/>
          </ac:grpSpMkLst>
        </pc:grpChg>
        <pc:grpChg chg="add del mod">
          <ac:chgData name="no thanks" userId="c1130ab030728f76" providerId="LiveId" clId="{FF4C9818-7F9F-B94B-9C2B-324858D7339C}" dt="2019-01-18T05:20:33.844" v="1059" actId="478"/>
          <ac:grpSpMkLst>
            <pc:docMk/>
            <pc:sldMk cId="737517233" sldId="297"/>
            <ac:grpSpMk id="44" creationId="{DC3BAF04-74B4-E940-9A83-F384563852C4}"/>
          </ac:grpSpMkLst>
        </pc:grpChg>
      </pc:sldChg>
      <pc:sldChg chg="del">
        <pc:chgData name="no thanks" userId="c1130ab030728f76" providerId="LiveId" clId="{FF4C9818-7F9F-B94B-9C2B-324858D7339C}" dt="2019-01-18T05:47:04.629" v="1641" actId="2696"/>
        <pc:sldMkLst>
          <pc:docMk/>
          <pc:sldMk cId="752392090" sldId="298"/>
        </pc:sldMkLst>
      </pc:sldChg>
      <pc:sldChg chg="del ord">
        <pc:chgData name="no thanks" userId="c1130ab030728f76" providerId="LiveId" clId="{FF4C9818-7F9F-B94B-9C2B-324858D7339C}" dt="2019-01-18T06:12:40.040" v="1966" actId="2696"/>
        <pc:sldMkLst>
          <pc:docMk/>
          <pc:sldMk cId="873135480" sldId="299"/>
        </pc:sldMkLst>
      </pc:sldChg>
      <pc:sldChg chg="addSp delSp modSp add">
        <pc:chgData name="no thanks" userId="c1130ab030728f76" providerId="LiveId" clId="{FF4C9818-7F9F-B94B-9C2B-324858D7339C}" dt="2019-01-18T06:01:58.991" v="1956"/>
        <pc:sldMkLst>
          <pc:docMk/>
          <pc:sldMk cId="165294565" sldId="300"/>
        </pc:sldMkLst>
        <pc:spChg chg="del">
          <ac:chgData name="no thanks" userId="c1130ab030728f76" providerId="LiveId" clId="{FF4C9818-7F9F-B94B-9C2B-324858D7339C}" dt="2019-01-18T06:00:02.958" v="1934" actId="478"/>
          <ac:spMkLst>
            <pc:docMk/>
            <pc:sldMk cId="165294565" sldId="300"/>
            <ac:spMk id="4" creationId="{385F8B7D-25CA-4053-9483-B25390D86E79}"/>
          </ac:spMkLst>
        </pc:spChg>
        <pc:spChg chg="add mod">
          <ac:chgData name="no thanks" userId="c1130ab030728f76" providerId="LiveId" clId="{FF4C9818-7F9F-B94B-9C2B-324858D7339C}" dt="2019-01-18T06:01:58.991" v="1956"/>
          <ac:spMkLst>
            <pc:docMk/>
            <pc:sldMk cId="165294565" sldId="300"/>
            <ac:spMk id="23" creationId="{4D9D418F-C556-E543-BAF1-DF7942FD7BB4}"/>
          </ac:spMkLst>
        </pc:spChg>
      </pc:sldChg>
      <pc:sldChg chg="del">
        <pc:chgData name="no thanks" userId="c1130ab030728f76" providerId="LiveId" clId="{FF4C9818-7F9F-B94B-9C2B-324858D7339C}" dt="2019-01-18T06:12:39.969" v="1965" actId="2696"/>
        <pc:sldMkLst>
          <pc:docMk/>
          <pc:sldMk cId="412009013" sldId="303"/>
        </pc:sldMkLst>
      </pc:sldChg>
      <pc:sldChg chg="del">
        <pc:chgData name="no thanks" userId="c1130ab030728f76" providerId="LiveId" clId="{FF4C9818-7F9F-B94B-9C2B-324858D7339C}" dt="2019-01-18T06:12:40.150" v="1967" actId="2696"/>
        <pc:sldMkLst>
          <pc:docMk/>
          <pc:sldMk cId="2115948103" sldId="304"/>
        </pc:sldMkLst>
      </pc:sldChg>
      <pc:sldChg chg="del">
        <pc:chgData name="no thanks" userId="c1130ab030728f76" providerId="LiveId" clId="{FF4C9818-7F9F-B94B-9C2B-324858D7339C}" dt="2019-01-18T06:12:40.507" v="1968" actId="2696"/>
        <pc:sldMkLst>
          <pc:docMk/>
          <pc:sldMk cId="801026014" sldId="305"/>
        </pc:sldMkLst>
      </pc:sldChg>
      <pc:sldChg chg="del">
        <pc:chgData name="no thanks" userId="c1130ab030728f76" providerId="LiveId" clId="{FF4C9818-7F9F-B94B-9C2B-324858D7339C}" dt="2019-01-18T06:12:40.973" v="1969" actId="2696"/>
        <pc:sldMkLst>
          <pc:docMk/>
          <pc:sldMk cId="1149428478" sldId="306"/>
        </pc:sldMkLst>
      </pc:sldChg>
      <pc:sldChg chg="del">
        <pc:chgData name="no thanks" userId="c1130ab030728f76" providerId="LiveId" clId="{FF4C9818-7F9F-B94B-9C2B-324858D7339C}" dt="2019-01-18T06:12:41.314" v="1970" actId="2696"/>
        <pc:sldMkLst>
          <pc:docMk/>
          <pc:sldMk cId="389121374" sldId="307"/>
        </pc:sldMkLst>
      </pc:sldChg>
      <pc:sldChg chg="del">
        <pc:chgData name="no thanks" userId="c1130ab030728f76" providerId="LiveId" clId="{FF4C9818-7F9F-B94B-9C2B-324858D7339C}" dt="2019-01-18T06:12:41.637" v="1971" actId="2696"/>
        <pc:sldMkLst>
          <pc:docMk/>
          <pc:sldMk cId="1260173906" sldId="308"/>
        </pc:sldMkLst>
      </pc:sldChg>
      <pc:sldChg chg="del">
        <pc:chgData name="no thanks" userId="c1130ab030728f76" providerId="LiveId" clId="{FF4C9818-7F9F-B94B-9C2B-324858D7339C}" dt="2019-01-18T06:12:42.063" v="1972" actId="2696"/>
        <pc:sldMkLst>
          <pc:docMk/>
          <pc:sldMk cId="2596995417" sldId="309"/>
        </pc:sldMkLst>
      </pc:sldChg>
      <pc:sldChg chg="del">
        <pc:chgData name="no thanks" userId="c1130ab030728f76" providerId="LiveId" clId="{FF4C9818-7F9F-B94B-9C2B-324858D7339C}" dt="2019-01-18T06:12:42.562" v="1973" actId="2696"/>
        <pc:sldMkLst>
          <pc:docMk/>
          <pc:sldMk cId="437293815" sldId="310"/>
        </pc:sldMkLst>
      </pc:sldChg>
      <pc:sldChg chg="del">
        <pc:chgData name="no thanks" userId="c1130ab030728f76" providerId="LiveId" clId="{FF4C9818-7F9F-B94B-9C2B-324858D7339C}" dt="2019-01-18T06:12:43.025" v="1974" actId="2696"/>
        <pc:sldMkLst>
          <pc:docMk/>
          <pc:sldMk cId="884645966" sldId="311"/>
        </pc:sldMkLst>
      </pc:sldChg>
      <pc:sldChg chg="del">
        <pc:chgData name="no thanks" userId="c1130ab030728f76" providerId="LiveId" clId="{FF4C9818-7F9F-B94B-9C2B-324858D7339C}" dt="2019-01-18T06:12:43.377" v="1975" actId="2696"/>
        <pc:sldMkLst>
          <pc:docMk/>
          <pc:sldMk cId="3596641507" sldId="312"/>
        </pc:sldMkLst>
      </pc:sldChg>
      <pc:sldChg chg="del">
        <pc:chgData name="no thanks" userId="c1130ab030728f76" providerId="LiveId" clId="{FF4C9818-7F9F-B94B-9C2B-324858D7339C}" dt="2019-01-18T06:12:43.455" v="1976" actId="2696"/>
        <pc:sldMkLst>
          <pc:docMk/>
          <pc:sldMk cId="1754145305" sldId="313"/>
        </pc:sldMkLst>
      </pc:sldChg>
      <pc:sldChg chg="del">
        <pc:chgData name="no thanks" userId="c1130ab030728f76" providerId="LiveId" clId="{FF4C9818-7F9F-B94B-9C2B-324858D7339C}" dt="2019-01-18T06:12:43.693" v="1977" actId="2696"/>
        <pc:sldMkLst>
          <pc:docMk/>
          <pc:sldMk cId="608379004" sldId="314"/>
        </pc:sldMkLst>
      </pc:sldChg>
      <pc:sldChg chg="del">
        <pc:chgData name="no thanks" userId="c1130ab030728f76" providerId="LiveId" clId="{FF4C9818-7F9F-B94B-9C2B-324858D7339C}" dt="2019-01-18T06:12:44.024" v="1978" actId="2696"/>
        <pc:sldMkLst>
          <pc:docMk/>
          <pc:sldMk cId="2191454288" sldId="315"/>
        </pc:sldMkLst>
      </pc:sldChg>
      <pc:sldChg chg="del">
        <pc:chgData name="no thanks" userId="c1130ab030728f76" providerId="LiveId" clId="{FF4C9818-7F9F-B94B-9C2B-324858D7339C}" dt="2019-01-18T06:12:44.256" v="1979" actId="2696"/>
        <pc:sldMkLst>
          <pc:docMk/>
          <pc:sldMk cId="45006573" sldId="316"/>
        </pc:sldMkLst>
      </pc:sldChg>
      <pc:sldChg chg="modSp add">
        <pc:chgData name="no thanks" userId="c1130ab030728f76" providerId="LiveId" clId="{FF4C9818-7F9F-B94B-9C2B-324858D7339C}" dt="2019-01-18T06:14:23.826" v="2090" actId="20577"/>
        <pc:sldMkLst>
          <pc:docMk/>
          <pc:sldMk cId="1929001679" sldId="317"/>
        </pc:sldMkLst>
        <pc:spChg chg="mod">
          <ac:chgData name="no thanks" userId="c1130ab030728f76" providerId="LiveId" clId="{FF4C9818-7F9F-B94B-9C2B-324858D7339C}" dt="2019-01-16T19:11:17.340" v="98" actId="20577"/>
          <ac:spMkLst>
            <pc:docMk/>
            <pc:sldMk cId="1929001679" sldId="317"/>
            <ac:spMk id="2" creationId="{9837E350-E0C5-5743-A9CE-3AF82E541DD0}"/>
          </ac:spMkLst>
        </pc:spChg>
        <pc:spChg chg="mod">
          <ac:chgData name="no thanks" userId="c1130ab030728f76" providerId="LiveId" clId="{FF4C9818-7F9F-B94B-9C2B-324858D7339C}" dt="2019-01-18T06:14:23.826" v="2090" actId="20577"/>
          <ac:spMkLst>
            <pc:docMk/>
            <pc:sldMk cId="1929001679" sldId="317"/>
            <ac:spMk id="3" creationId="{DC4A7077-91DD-EF4A-9276-B824793DD1EC}"/>
          </ac:spMkLst>
        </pc:spChg>
        <pc:spChg chg="mod">
          <ac:chgData name="no thanks" userId="c1130ab030728f76" providerId="LiveId" clId="{FF4C9818-7F9F-B94B-9C2B-324858D7339C}" dt="2019-01-18T06:01:35.924" v="1955"/>
          <ac:spMkLst>
            <pc:docMk/>
            <pc:sldMk cId="1929001679" sldId="317"/>
            <ac:spMk id="4" creationId="{0AAA8D3E-4AF5-8947-AA97-3EB9E548AC4C}"/>
          </ac:spMkLst>
        </pc:spChg>
      </pc:sldChg>
      <pc:sldChg chg="add">
        <pc:chgData name="no thanks" userId="c1130ab030728f76" providerId="LiveId" clId="{FF4C9818-7F9F-B94B-9C2B-324858D7339C}" dt="2019-01-18T04:17:14.393" v="332"/>
        <pc:sldMkLst>
          <pc:docMk/>
          <pc:sldMk cId="2967513440" sldId="323"/>
        </pc:sldMkLst>
      </pc:sldChg>
      <pc:sldChg chg="add">
        <pc:chgData name="no thanks" userId="c1130ab030728f76" providerId="LiveId" clId="{FF4C9818-7F9F-B94B-9C2B-324858D7339C}" dt="2019-01-18T04:17:14.393" v="332"/>
        <pc:sldMkLst>
          <pc:docMk/>
          <pc:sldMk cId="907240781" sldId="327"/>
        </pc:sldMkLst>
      </pc:sldChg>
      <pc:sldChg chg="add">
        <pc:chgData name="no thanks" userId="c1130ab030728f76" providerId="LiveId" clId="{FF4C9818-7F9F-B94B-9C2B-324858D7339C}" dt="2019-01-18T04:17:14.393" v="332"/>
        <pc:sldMkLst>
          <pc:docMk/>
          <pc:sldMk cId="2371217172" sldId="328"/>
        </pc:sldMkLst>
      </pc:sldChg>
      <pc:sldChg chg="add">
        <pc:chgData name="no thanks" userId="c1130ab030728f76" providerId="LiveId" clId="{FF4C9818-7F9F-B94B-9C2B-324858D7339C}" dt="2019-01-18T04:17:14.393" v="332"/>
        <pc:sldMkLst>
          <pc:docMk/>
          <pc:sldMk cId="3976886435" sldId="330"/>
        </pc:sldMkLst>
      </pc:sldChg>
      <pc:sldChg chg="addSp delSp modSp add">
        <pc:chgData name="no thanks" userId="c1130ab030728f76" providerId="LiveId" clId="{FF4C9818-7F9F-B94B-9C2B-324858D7339C}" dt="2019-01-18T06:02:03.996" v="1957"/>
        <pc:sldMkLst>
          <pc:docMk/>
          <pc:sldMk cId="3243146205" sldId="331"/>
        </pc:sldMkLst>
        <pc:spChg chg="del">
          <ac:chgData name="no thanks" userId="c1130ab030728f76" providerId="LiveId" clId="{FF4C9818-7F9F-B94B-9C2B-324858D7339C}" dt="2019-01-18T06:00:17.518" v="1936" actId="478"/>
          <ac:spMkLst>
            <pc:docMk/>
            <pc:sldMk cId="3243146205" sldId="331"/>
            <ac:spMk id="4" creationId="{00000000-0000-0000-0000-000000000000}"/>
          </ac:spMkLst>
        </pc:spChg>
        <pc:spChg chg="add mod">
          <ac:chgData name="no thanks" userId="c1130ab030728f76" providerId="LiveId" clId="{FF4C9818-7F9F-B94B-9C2B-324858D7339C}" dt="2019-01-18T06:02:03.996" v="1957"/>
          <ac:spMkLst>
            <pc:docMk/>
            <pc:sldMk cId="3243146205" sldId="331"/>
            <ac:spMk id="34" creationId="{1D69651F-B053-2E47-93FA-396D90BD538E}"/>
          </ac:spMkLst>
        </pc:spChg>
      </pc:sldChg>
      <pc:sldChg chg="addSp delSp modSp add">
        <pc:chgData name="no thanks" userId="c1130ab030728f76" providerId="LiveId" clId="{FF4C9818-7F9F-B94B-9C2B-324858D7339C}" dt="2019-01-18T06:02:08.091" v="1958"/>
        <pc:sldMkLst>
          <pc:docMk/>
          <pc:sldMk cId="1188307303" sldId="332"/>
        </pc:sldMkLst>
        <pc:spChg chg="mod">
          <ac:chgData name="no thanks" userId="c1130ab030728f76" providerId="LiveId" clId="{FF4C9818-7F9F-B94B-9C2B-324858D7339C}" dt="2019-01-18T04:19:13.409" v="358" actId="20577"/>
          <ac:spMkLst>
            <pc:docMk/>
            <pc:sldMk cId="1188307303" sldId="332"/>
            <ac:spMk id="2" creationId="{BB7A4A2C-F4EB-8740-BEE0-36640385A779}"/>
          </ac:spMkLst>
        </pc:spChg>
        <pc:spChg chg="del">
          <ac:chgData name="no thanks" userId="c1130ab030728f76" providerId="LiveId" clId="{FF4C9818-7F9F-B94B-9C2B-324858D7339C}" dt="2019-01-18T06:00:32.838" v="1938" actId="478"/>
          <ac:spMkLst>
            <pc:docMk/>
            <pc:sldMk cId="1188307303" sldId="332"/>
            <ac:spMk id="3" creationId="{FE408138-0CD3-BF48-AAB8-ACE2A754B272}"/>
          </ac:spMkLst>
        </pc:spChg>
        <pc:spChg chg="add mod">
          <ac:chgData name="no thanks" userId="c1130ab030728f76" providerId="LiveId" clId="{FF4C9818-7F9F-B94B-9C2B-324858D7339C}" dt="2019-01-18T06:02:08.091" v="1958"/>
          <ac:spMkLst>
            <pc:docMk/>
            <pc:sldMk cId="1188307303" sldId="332"/>
            <ac:spMk id="6" creationId="{E1A7E4CB-DBFA-3B40-BD8B-2DFE34FDF4E2}"/>
          </ac:spMkLst>
        </pc:spChg>
      </pc:sldChg>
      <pc:sldChg chg="addSp delSp modSp add">
        <pc:chgData name="no thanks" userId="c1130ab030728f76" providerId="LiveId" clId="{FF4C9818-7F9F-B94B-9C2B-324858D7339C}" dt="2019-01-18T06:02:17.633" v="1961"/>
        <pc:sldMkLst>
          <pc:docMk/>
          <pc:sldMk cId="2868014760" sldId="333"/>
        </pc:sldMkLst>
        <pc:spChg chg="mod">
          <ac:chgData name="no thanks" userId="c1130ab030728f76" providerId="LiveId" clId="{FF4C9818-7F9F-B94B-9C2B-324858D7339C}" dt="2019-01-18T04:55:27.337" v="594" actId="20577"/>
          <ac:spMkLst>
            <pc:docMk/>
            <pc:sldMk cId="2868014760" sldId="333"/>
            <ac:spMk id="2" creationId="{A07099E6-96C5-6E4C-8BC6-DA25B04091DA}"/>
          </ac:spMkLst>
        </pc:spChg>
        <pc:spChg chg="mod">
          <ac:chgData name="no thanks" userId="c1130ab030728f76" providerId="LiveId" clId="{FF4C9818-7F9F-B94B-9C2B-324858D7339C}" dt="2019-01-18T05:03:39.250" v="757" actId="14100"/>
          <ac:spMkLst>
            <pc:docMk/>
            <pc:sldMk cId="2868014760" sldId="333"/>
            <ac:spMk id="3" creationId="{AD545806-9FFE-004D-8509-8F8909D1562F}"/>
          </ac:spMkLst>
        </pc:spChg>
        <pc:spChg chg="del">
          <ac:chgData name="no thanks" userId="c1130ab030728f76" providerId="LiveId" clId="{FF4C9818-7F9F-B94B-9C2B-324858D7339C}" dt="2019-01-18T06:00:43.892" v="1944" actId="478"/>
          <ac:spMkLst>
            <pc:docMk/>
            <pc:sldMk cId="2868014760" sldId="333"/>
            <ac:spMk id="4" creationId="{E9B1A10F-2209-EB4B-BBE8-86A0B0B5E237}"/>
          </ac:spMkLst>
        </pc:spChg>
        <pc:spChg chg="add mod">
          <ac:chgData name="no thanks" userId="c1130ab030728f76" providerId="LiveId" clId="{FF4C9818-7F9F-B94B-9C2B-324858D7339C}" dt="2019-01-18T05:04:04.392" v="776" actId="1076"/>
          <ac:spMkLst>
            <pc:docMk/>
            <pc:sldMk cId="2868014760" sldId="333"/>
            <ac:spMk id="12" creationId="{D39DF945-D444-2E4E-BD9F-627ABBAA06FA}"/>
          </ac:spMkLst>
        </pc:spChg>
        <pc:spChg chg="add mod">
          <ac:chgData name="no thanks" userId="c1130ab030728f76" providerId="LiveId" clId="{FF4C9818-7F9F-B94B-9C2B-324858D7339C}" dt="2019-01-18T06:02:17.633" v="1961"/>
          <ac:spMkLst>
            <pc:docMk/>
            <pc:sldMk cId="2868014760" sldId="333"/>
            <ac:spMk id="13" creationId="{BED71CA7-AD19-C143-BDB7-227812AB7F7E}"/>
          </ac:spMkLst>
        </pc:spChg>
        <pc:picChg chg="add del mod">
          <ac:chgData name="no thanks" userId="c1130ab030728f76" providerId="LiveId" clId="{FF4C9818-7F9F-B94B-9C2B-324858D7339C}" dt="2019-01-18T05:02:27.780" v="742" actId="478"/>
          <ac:picMkLst>
            <pc:docMk/>
            <pc:sldMk cId="2868014760" sldId="333"/>
            <ac:picMk id="7" creationId="{A0791CDC-CA0B-8B45-ACA9-E1664B817E8B}"/>
          </ac:picMkLst>
        </pc:picChg>
        <pc:picChg chg="add del mod">
          <ac:chgData name="no thanks" userId="c1130ab030728f76" providerId="LiveId" clId="{FF4C9818-7F9F-B94B-9C2B-324858D7339C}" dt="2019-01-18T05:03:10.922" v="751" actId="478"/>
          <ac:picMkLst>
            <pc:docMk/>
            <pc:sldMk cId="2868014760" sldId="333"/>
            <ac:picMk id="9" creationId="{5E35AFBD-9242-854A-AEEE-B4CDB961D417}"/>
          </ac:picMkLst>
        </pc:picChg>
        <pc:picChg chg="add mod">
          <ac:chgData name="no thanks" userId="c1130ab030728f76" providerId="LiveId" clId="{FF4C9818-7F9F-B94B-9C2B-324858D7339C}" dt="2019-01-18T05:03:30.224" v="756" actId="14100"/>
          <ac:picMkLst>
            <pc:docMk/>
            <pc:sldMk cId="2868014760" sldId="333"/>
            <ac:picMk id="11" creationId="{D587040D-687F-8345-8E2E-6D21135E5D9B}"/>
          </ac:picMkLst>
        </pc:picChg>
      </pc:sldChg>
      <pc:sldChg chg="addSp delSp modSp add modAnim">
        <pc:chgData name="no thanks" userId="c1130ab030728f76" providerId="LiveId" clId="{FF4C9818-7F9F-B94B-9C2B-324858D7339C}" dt="2019-01-18T06:02:24.988" v="1963"/>
        <pc:sldMkLst>
          <pc:docMk/>
          <pc:sldMk cId="2116242533" sldId="334"/>
        </pc:sldMkLst>
        <pc:spChg chg="mod">
          <ac:chgData name="no thanks" userId="c1130ab030728f76" providerId="LiveId" clId="{FF4C9818-7F9F-B94B-9C2B-324858D7339C}" dt="2019-01-18T05:24:23.446" v="1115" actId="20577"/>
          <ac:spMkLst>
            <pc:docMk/>
            <pc:sldMk cId="2116242533" sldId="334"/>
            <ac:spMk id="2" creationId="{B8964245-8799-9443-944E-CBECC5D6C760}"/>
          </ac:spMkLst>
        </pc:spChg>
        <pc:spChg chg="mod">
          <ac:chgData name="no thanks" userId="c1130ab030728f76" providerId="LiveId" clId="{FF4C9818-7F9F-B94B-9C2B-324858D7339C}" dt="2019-01-18T05:35:43.603" v="1398" actId="20577"/>
          <ac:spMkLst>
            <pc:docMk/>
            <pc:sldMk cId="2116242533" sldId="334"/>
            <ac:spMk id="3" creationId="{EBC7C894-AE5B-7E4B-8B17-9042F09017CC}"/>
          </ac:spMkLst>
        </pc:spChg>
        <pc:spChg chg="del">
          <ac:chgData name="no thanks" userId="c1130ab030728f76" providerId="LiveId" clId="{FF4C9818-7F9F-B94B-9C2B-324858D7339C}" dt="2019-01-18T06:00:58.316" v="1948" actId="478"/>
          <ac:spMkLst>
            <pc:docMk/>
            <pc:sldMk cId="2116242533" sldId="334"/>
            <ac:spMk id="4" creationId="{57156C74-B4FB-394C-AF8E-ED67010452D6}"/>
          </ac:spMkLst>
        </pc:spChg>
        <pc:spChg chg="add mod">
          <ac:chgData name="no thanks" userId="c1130ab030728f76" providerId="LiveId" clId="{FF4C9818-7F9F-B94B-9C2B-324858D7339C}" dt="2019-01-18T05:30:26.532" v="1288" actId="1076"/>
          <ac:spMkLst>
            <pc:docMk/>
            <pc:sldMk cId="2116242533" sldId="334"/>
            <ac:spMk id="6" creationId="{4048D779-B985-7742-ADF8-12C0FF7F233B}"/>
          </ac:spMkLst>
        </pc:spChg>
        <pc:spChg chg="add mod">
          <ac:chgData name="no thanks" userId="c1130ab030728f76" providerId="LiveId" clId="{FF4C9818-7F9F-B94B-9C2B-324858D7339C}" dt="2019-01-18T05:35:53.732" v="1401" actId="20577"/>
          <ac:spMkLst>
            <pc:docMk/>
            <pc:sldMk cId="2116242533" sldId="334"/>
            <ac:spMk id="7" creationId="{6F080067-AD39-4841-96EB-BDF5CADFB1D4}"/>
          </ac:spMkLst>
        </pc:spChg>
        <pc:spChg chg="add mod">
          <ac:chgData name="no thanks" userId="c1130ab030728f76" providerId="LiveId" clId="{FF4C9818-7F9F-B94B-9C2B-324858D7339C}" dt="2019-01-18T05:30:51.614" v="1292" actId="1076"/>
          <ac:spMkLst>
            <pc:docMk/>
            <pc:sldMk cId="2116242533" sldId="334"/>
            <ac:spMk id="8" creationId="{8E241EB4-D77A-804C-BEF5-0E2AF63931BD}"/>
          </ac:spMkLst>
        </pc:spChg>
        <pc:spChg chg="add mod">
          <ac:chgData name="no thanks" userId="c1130ab030728f76" providerId="LiveId" clId="{FF4C9818-7F9F-B94B-9C2B-324858D7339C}" dt="2019-01-18T05:30:57.844" v="1294" actId="1076"/>
          <ac:spMkLst>
            <pc:docMk/>
            <pc:sldMk cId="2116242533" sldId="334"/>
            <ac:spMk id="9" creationId="{FC0C0643-1533-9648-AA6D-81193DEABCAF}"/>
          </ac:spMkLst>
        </pc:spChg>
        <pc:spChg chg="add mod">
          <ac:chgData name="no thanks" userId="c1130ab030728f76" providerId="LiveId" clId="{FF4C9818-7F9F-B94B-9C2B-324858D7339C}" dt="2019-01-18T05:31:05.117" v="1302" actId="20577"/>
          <ac:spMkLst>
            <pc:docMk/>
            <pc:sldMk cId="2116242533" sldId="334"/>
            <ac:spMk id="10" creationId="{8DC968ED-80F9-2D49-BFC5-839045D98953}"/>
          </ac:spMkLst>
        </pc:spChg>
        <pc:spChg chg="add mod">
          <ac:chgData name="no thanks" userId="c1130ab030728f76" providerId="LiveId" clId="{FF4C9818-7F9F-B94B-9C2B-324858D7339C}" dt="2019-01-18T05:31:33.396" v="1308" actId="1076"/>
          <ac:spMkLst>
            <pc:docMk/>
            <pc:sldMk cId="2116242533" sldId="334"/>
            <ac:spMk id="11" creationId="{870D83DA-09FA-484B-9B04-E6196C2882F5}"/>
          </ac:spMkLst>
        </pc:spChg>
        <pc:spChg chg="add mod">
          <ac:chgData name="no thanks" userId="c1130ab030728f76" providerId="LiveId" clId="{FF4C9818-7F9F-B94B-9C2B-324858D7339C}" dt="2019-01-18T05:36:12.290" v="1408" actId="20577"/>
          <ac:spMkLst>
            <pc:docMk/>
            <pc:sldMk cId="2116242533" sldId="334"/>
            <ac:spMk id="12" creationId="{A64283BF-FF8E-2442-8441-AD07489DF400}"/>
          </ac:spMkLst>
        </pc:spChg>
        <pc:spChg chg="add mod">
          <ac:chgData name="no thanks" userId="c1130ab030728f76" providerId="LiveId" clId="{FF4C9818-7F9F-B94B-9C2B-324858D7339C}" dt="2019-01-18T05:34:04.453" v="1382" actId="1076"/>
          <ac:spMkLst>
            <pc:docMk/>
            <pc:sldMk cId="2116242533" sldId="334"/>
            <ac:spMk id="13" creationId="{798F2168-A555-8B4C-BBC6-75BFD6D873D9}"/>
          </ac:spMkLst>
        </pc:spChg>
        <pc:spChg chg="add mod">
          <ac:chgData name="no thanks" userId="c1130ab030728f76" providerId="LiveId" clId="{FF4C9818-7F9F-B94B-9C2B-324858D7339C}" dt="2019-01-18T06:02:24.988" v="1963"/>
          <ac:spMkLst>
            <pc:docMk/>
            <pc:sldMk cId="2116242533" sldId="334"/>
            <ac:spMk id="14" creationId="{1CBD2022-8E19-F640-9C15-E22793DFE509}"/>
          </ac:spMkLst>
        </pc:spChg>
      </pc:sldChg>
      <pc:sldChg chg="addSp delSp modSp add del">
        <pc:chgData name="no thanks" userId="c1130ab030728f76" providerId="LiveId" clId="{FF4C9818-7F9F-B94B-9C2B-324858D7339C}" dt="2019-01-18T06:11:26.424" v="1964" actId="2696"/>
        <pc:sldMkLst>
          <pc:docMk/>
          <pc:sldMk cId="2918345901" sldId="335"/>
        </pc:sldMkLst>
        <pc:spChg chg="mod">
          <ac:chgData name="no thanks" userId="c1130ab030728f76" providerId="LiveId" clId="{FF4C9818-7F9F-B94B-9C2B-324858D7339C}" dt="2019-01-18T05:46:48.744" v="1640" actId="20577"/>
          <ac:spMkLst>
            <pc:docMk/>
            <pc:sldMk cId="2918345901" sldId="335"/>
            <ac:spMk id="2" creationId="{0C8827FB-5EE4-D74C-A706-223466490786}"/>
          </ac:spMkLst>
        </pc:spChg>
        <pc:spChg chg="del">
          <ac:chgData name="no thanks" userId="c1130ab030728f76" providerId="LiveId" clId="{FF4C9818-7F9F-B94B-9C2B-324858D7339C}" dt="2019-01-18T06:00:52.078" v="1946" actId="478"/>
          <ac:spMkLst>
            <pc:docMk/>
            <pc:sldMk cId="2918345901" sldId="335"/>
            <ac:spMk id="4" creationId="{53900296-2DDF-594A-8605-9910D1DEB246}"/>
          </ac:spMkLst>
        </pc:spChg>
        <pc:spChg chg="add mod">
          <ac:chgData name="no thanks" userId="c1130ab030728f76" providerId="LiveId" clId="{FF4C9818-7F9F-B94B-9C2B-324858D7339C}" dt="2019-01-18T06:02:22.347" v="1962"/>
          <ac:spMkLst>
            <pc:docMk/>
            <pc:sldMk cId="2918345901" sldId="335"/>
            <ac:spMk id="6" creationId="{F8203668-6384-A347-9D6C-6AC3D6FAEF40}"/>
          </ac:spMkLst>
        </pc:spChg>
      </pc:sldChg>
    </pc:docChg>
  </pc:docChgLst>
  <pc:docChgLst>
    <pc:chgData name="no thanks" userId="c1130ab030728f76" providerId="LiveId" clId="{3C357306-0F1A-874D-B3B8-6634BC84E309}"/>
    <pc:docChg chg="delSld">
      <pc:chgData name="no thanks" userId="c1130ab030728f76" providerId="LiveId" clId="{3C357306-0F1A-874D-B3B8-6634BC84E309}" dt="2019-01-11T10:15:02.306" v="9" actId="2696"/>
      <pc:docMkLst>
        <pc:docMk/>
      </pc:docMkLst>
    </pc:docChg>
  </pc:docChgLst>
  <pc:docChgLst>
    <pc:chgData userId="c1130ab030728f76" providerId="LiveId" clId="{4504D484-3DE6-480B-A256-0B2780474FB3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2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6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6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36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76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64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7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ative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ourses.cs.washington.edu/courses/cse373/19wi/resources/math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21" y="4960137"/>
            <a:ext cx="8109679" cy="1463040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6: More Definitions, Modeling Complex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 a mathematical function modeling the worst-case runtime of the following method. Your function should be written in terms of n, the provided input.</a:t>
            </a:r>
          </a:p>
          <a:p>
            <a:r>
              <a:rPr lang="en-US" dirty="0"/>
              <a:t>Assume each </a:t>
            </a:r>
            <a:r>
              <a:rPr lang="en-US" dirty="0" err="1"/>
              <a:t>println</a:t>
            </a:r>
            <a:r>
              <a:rPr lang="en-US" dirty="0"/>
              <a:t> takes some constant time c to run.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mystery(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n *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10;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(“world”);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B6A479"/>
                </a:solidFill>
              </a:rPr>
              <a:t>Remember: </a:t>
            </a:r>
            <a:r>
              <a:rPr lang="en-US" dirty="0"/>
              <a:t>work outside in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C3282"/>
                </a:solidFill>
              </a:rPr>
              <a:t>Solution: T(n) = n(n</a:t>
            </a:r>
            <a:r>
              <a:rPr lang="en-US" baseline="30000" dirty="0">
                <a:solidFill>
                  <a:srgbClr val="4C3282"/>
                </a:solidFill>
              </a:rPr>
              <a:t>2</a:t>
            </a:r>
            <a:r>
              <a:rPr lang="en-US" dirty="0">
                <a:solidFill>
                  <a:srgbClr val="4C3282"/>
                </a:solidFill>
              </a:rPr>
              <a:t> + 10) = n</a:t>
            </a:r>
            <a:r>
              <a:rPr lang="en-US" baseline="30000" dirty="0">
                <a:solidFill>
                  <a:srgbClr val="4C3282"/>
                </a:solidFill>
              </a:rPr>
              <a:t>3</a:t>
            </a:r>
            <a:r>
              <a:rPr lang="en-US" dirty="0">
                <a:solidFill>
                  <a:srgbClr val="4C3282"/>
                </a:solidFill>
              </a:rPr>
              <a:t> + 10n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65847" y="342494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484221" y="3247835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26333" y="3542239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r>
              <a:rPr lang="en-US" sz="1400" b="1" baseline="30000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65847" y="428690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484221" y="4200415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26333" y="4494819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8300153" y="2964056"/>
            <a:ext cx="442112" cy="231452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774325" y="3943435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3DBF53-C083-4362-92D1-3B79DE0873B9}"/>
              </a:ext>
            </a:extLst>
          </p:cNvPr>
          <p:cNvSpPr/>
          <p:nvPr/>
        </p:nvSpPr>
        <p:spPr>
          <a:xfrm>
            <a:off x="5726325" y="5108318"/>
            <a:ext cx="6096000" cy="12875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 lvl="1" indent="-91440" algn="r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Socrative:</a:t>
            </a:r>
          </a:p>
          <a:p>
            <a:pPr marL="128016" lvl="1" indent="0" algn="r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www.socrative.com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8016" lvl="1" indent="0" algn="r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Room Name: CSE373</a:t>
            </a:r>
          </a:p>
          <a:p>
            <a:pPr marL="128016" lvl="1" indent="0" algn="r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Please enter your name as: Last, First</a:t>
            </a:r>
          </a:p>
        </p:txBody>
      </p:sp>
    </p:spTree>
    <p:extLst>
      <p:ext uri="{BB962C8B-B14F-4D97-AF65-F5344CB8AC3E}">
        <p14:creationId xmlns:p14="http://schemas.microsoft.com/office/powerpoint/2010/main" val="339398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4A2C-F4EB-8740-BEE0-36640385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Complex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AB0E2-6D7E-FF4D-9338-86C2EC55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DE3E1-4CCE-484C-93AB-4D5C135CD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1A7E4CB-DBFA-3B40-BD8B-2DFE34FD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188307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851-DF16-4B1A-8849-30E44B3B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Modeling Complex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85BE-C3A5-4069-A786-DE1B86FE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2044344"/>
            <a:ext cx="6576472" cy="22436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7FB01-E17B-4B13-BF65-33102FB2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45532" y="2733787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151711" y="2440096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19532" y="2733788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endParaRPr lang="en-US" sz="1400" b="1" baseline="30000" dirty="0">
              <a:solidFill>
                <a:srgbClr val="B6A47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755833" y="2044344"/>
            <a:ext cx="442112" cy="1686667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93823" y="2715945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49056" y="2733786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f(n) = n</a:t>
            </a:r>
            <a:r>
              <a:rPr lang="en-US" sz="1400" b="1" baseline="30000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3" name="&quot;No&quot; Symbol 12"/>
          <p:cNvSpPr/>
          <p:nvPr/>
        </p:nvSpPr>
        <p:spPr>
          <a:xfrm>
            <a:off x="7151711" y="1929372"/>
            <a:ext cx="1801639" cy="1801639"/>
          </a:xfrm>
          <a:prstGeom prst="noSmoking">
            <a:avLst>
              <a:gd name="adj" fmla="val 51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837" y="3818422"/>
            <a:ext cx="3208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Keep an eye on loop bounds!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4E80C4-99F3-2E41-868F-BA3B55B7B318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26758-63C5-934F-84AA-83F1B00379B3}"/>
              </a:ext>
            </a:extLst>
          </p:cNvPr>
          <p:cNvSpPr txBox="1"/>
          <p:nvPr/>
        </p:nvSpPr>
        <p:spPr>
          <a:xfrm>
            <a:off x="575239" y="1560040"/>
            <a:ext cx="528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Write a mathematical model of the following code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FF13E4F-3C7C-5B4C-81C6-AF3FC0C6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37895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851-DF16-4B1A-8849-30E44B3B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Modeling Complex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85BE-C3A5-4069-A786-DE1B86FE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1355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7FB01-E17B-4B13-BF65-33102FB2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66040" y="21354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151712" y="1859609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93824" y="2135458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 + 1 + 2 + 3 +…+ i-1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9313407" y="1667600"/>
            <a:ext cx="442112" cy="129678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55519" y="2162103"/>
            <a:ext cx="28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0544" y="4050855"/>
            <a:ext cx="215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Summations!</a:t>
            </a:r>
          </a:p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1 + 2 + 3 + 4 +… + n 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534145" y="4087048"/>
                <a:ext cx="674287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145" y="4087048"/>
                <a:ext cx="674287" cy="848566"/>
              </a:xfrm>
              <a:prstGeom prst="rect">
                <a:avLst/>
              </a:prstGeom>
              <a:blipFill>
                <a:blip r:embed="rId3"/>
                <a:stretch>
                  <a:fillRect l="-107407" t="-98529" r="-46296" b="-15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6848943" y="3668577"/>
            <a:ext cx="4676723" cy="1313420"/>
            <a:chOff x="1365777" y="4545991"/>
            <a:chExt cx="4676723" cy="13134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1365778" y="4969606"/>
              <a:ext cx="4676722" cy="889805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f(a) + f(a + 1) + f(a + 2) + … + f(b-2) + f(b-1) + f(b)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1365777" y="4545991"/>
              <a:ext cx="4676723" cy="4259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Definition: Summation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21"/>
                <p:cNvSpPr/>
                <p:nvPr/>
              </p:nvSpPr>
              <p:spPr>
                <a:xfrm>
                  <a:off x="1427747" y="4957055"/>
                  <a:ext cx="1000017" cy="8769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7747" y="4957055"/>
                  <a:ext cx="1000017" cy="876907"/>
                </a:xfrm>
                <a:prstGeom prst="rect">
                  <a:avLst/>
                </a:prstGeom>
                <a:blipFill>
                  <a:blip r:embed="rId4"/>
                  <a:stretch>
                    <a:fillRect l="-72500" t="-92857" b="-14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673330" y="545678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T(n) 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467137" y="5161552"/>
                <a:ext cx="1091453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137" y="5161552"/>
                <a:ext cx="1091453" cy="912173"/>
              </a:xfrm>
              <a:prstGeom prst="rect">
                <a:avLst/>
              </a:prstGeom>
              <a:blipFill>
                <a:blip r:embed="rId5"/>
                <a:stretch>
                  <a:fillRect l="-66279" t="-89041" r="-25581" b="-138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8629C58-93B4-D94B-8B78-D20E0F742A19}"/>
              </a:ext>
            </a:extLst>
          </p:cNvPr>
          <p:cNvSpPr txBox="1"/>
          <p:nvPr/>
        </p:nvSpPr>
        <p:spPr>
          <a:xfrm>
            <a:off x="673844" y="3260857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T(n) = n (0 + 1 + 2 + 3 +…+ i-1)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AC7DE-BCD5-0145-BCF4-EE366C4CE61F}"/>
              </a:ext>
            </a:extLst>
          </p:cNvPr>
          <p:cNvSpPr txBox="1"/>
          <p:nvPr/>
        </p:nvSpPr>
        <p:spPr>
          <a:xfrm>
            <a:off x="1408966" y="4002122"/>
            <a:ext cx="1995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do we model this part?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F808BB8-40AB-D943-83ED-0D283A7B77A7}"/>
              </a:ext>
            </a:extLst>
          </p:cNvPr>
          <p:cNvSpPr/>
          <p:nvPr/>
        </p:nvSpPr>
        <p:spPr>
          <a:xfrm rot="5400000">
            <a:off x="2278336" y="2803851"/>
            <a:ext cx="373192" cy="199559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F4EDFF-222D-0740-9B6F-CE349184CDC0}"/>
              </a:ext>
            </a:extLst>
          </p:cNvPr>
          <p:cNvSpPr txBox="1"/>
          <p:nvPr/>
        </p:nvSpPr>
        <p:spPr>
          <a:xfrm>
            <a:off x="2692831" y="5456786"/>
            <a:ext cx="231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is the Big O?</a:t>
            </a: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71972692-640A-F845-A372-12B46158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756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5" grpId="0" animBg="1"/>
      <p:bldP spid="16" grpId="0"/>
      <p:bldP spid="17" grpId="0"/>
      <p:bldP spid="18" grpId="0"/>
      <p:bldP spid="24" grpId="0"/>
      <p:bldP spid="27" grpId="0"/>
      <p:bldP spid="26" grpId="0"/>
      <p:bldP spid="8" grpId="0"/>
      <p:bldP spid="9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99E6-96C5-6E4C-8BC6-DA25B0409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Identities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45806-9FFE-004D-8509-8F8909D15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94935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https://courses.cs.washington.edu/courses/cse373/19wi/resources/math/</a:t>
            </a:r>
            <a:r>
              <a:rPr lang="en-US" dirty="0"/>
              <a:t> </a:t>
            </a:r>
          </a:p>
          <a:p>
            <a:r>
              <a:rPr lang="en-US" dirty="0"/>
              <a:t>Provided on the exams!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07BA5-F1A9-8F46-A128-55E93814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 descr="A close up of text on a white background&#13;&#10;&#13;&#10;Description automatically generated">
            <a:extLst>
              <a:ext uri="{FF2B5EF4-FFF2-40B4-BE49-F238E27FC236}">
                <a16:creationId xmlns:a16="http://schemas.microsoft.com/office/drawing/2014/main" id="{D587040D-687F-8345-8E2E-6D21135E5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8" y="2413208"/>
            <a:ext cx="7129705" cy="417275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39DF945-D444-2E4E-BD9F-627ABBAA06FA}"/>
              </a:ext>
            </a:extLst>
          </p:cNvPr>
          <p:cNvSpPr txBox="1">
            <a:spLocks/>
          </p:cNvSpPr>
          <p:nvPr/>
        </p:nvSpPr>
        <p:spPr>
          <a:xfrm>
            <a:off x="5871149" y="5823122"/>
            <a:ext cx="1533993" cy="40541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 more!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ED71CA7-AD19-C143-BDB7-227812AB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868014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Simplifying Summations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99816" y="6521027"/>
            <a:ext cx="3716944" cy="274320"/>
          </a:xfrm>
        </p:spPr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wi</a:t>
            </a:r>
            <a:r>
              <a:rPr lang="en-US" dirty="0"/>
              <a:t>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964944" y="1611935"/>
                <a:ext cx="1869743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944" y="1611935"/>
                <a:ext cx="1869743" cy="912173"/>
              </a:xfrm>
              <a:prstGeom prst="rect">
                <a:avLst/>
              </a:prstGeom>
              <a:blipFill>
                <a:blip r:embed="rId3"/>
                <a:stretch>
                  <a:fillRect t="-89041" r="-13423" b="-138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089CF8C0-B9E0-944A-B303-972F8814E09B}"/>
              </a:ext>
            </a:extLst>
          </p:cNvPr>
          <p:cNvGrpSpPr/>
          <p:nvPr/>
        </p:nvGrpSpPr>
        <p:grpSpPr>
          <a:xfrm>
            <a:off x="1503932" y="2810888"/>
            <a:ext cx="1476371" cy="870751"/>
            <a:chOff x="3974114" y="1772007"/>
            <a:chExt cx="1476371" cy="870751"/>
          </a:xfrm>
        </p:grpSpPr>
        <p:sp>
          <p:nvSpPr>
            <p:cNvPr id="16" name="TextBox 15"/>
            <p:cNvSpPr txBox="1"/>
            <p:nvPr/>
          </p:nvSpPr>
          <p:spPr>
            <a:xfrm>
              <a:off x="3974114" y="204342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=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/>
                <p:cNvSpPr/>
                <p:nvPr/>
              </p:nvSpPr>
              <p:spPr>
                <a:xfrm>
                  <a:off x="4391605" y="1772007"/>
                  <a:ext cx="1058880" cy="8707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1・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1605" y="1772007"/>
                  <a:ext cx="1058880" cy="870751"/>
                </a:xfrm>
                <a:prstGeom prst="rect">
                  <a:avLst/>
                </a:prstGeom>
                <a:blipFill>
                  <a:blip r:embed="rId4"/>
                  <a:stretch>
                    <a:fillRect l="-65882" t="-92857" b="-14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92724F3-F343-3B41-82F1-F3B2F10B5A50}"/>
              </a:ext>
            </a:extLst>
          </p:cNvPr>
          <p:cNvGrpSpPr/>
          <p:nvPr/>
        </p:nvGrpSpPr>
        <p:grpSpPr>
          <a:xfrm>
            <a:off x="1490285" y="4259168"/>
            <a:ext cx="1284010" cy="870751"/>
            <a:chOff x="4749363" y="3118665"/>
            <a:chExt cx="1284010" cy="870751"/>
          </a:xfrm>
        </p:grpSpPr>
        <p:sp>
          <p:nvSpPr>
            <p:cNvPr id="19" name="TextBox 18"/>
            <p:cNvSpPr txBox="1"/>
            <p:nvPr/>
          </p:nvSpPr>
          <p:spPr>
            <a:xfrm>
              <a:off x="4749363" y="339008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=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19"/>
                <p:cNvSpPr/>
                <p:nvPr/>
              </p:nvSpPr>
              <p:spPr>
                <a:xfrm>
                  <a:off x="5166854" y="3118665"/>
                  <a:ext cx="866519" cy="8707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1</m:t>
                        </m:r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6854" y="3118665"/>
                  <a:ext cx="866519" cy="870751"/>
                </a:xfrm>
                <a:prstGeom prst="rect">
                  <a:avLst/>
                </a:prstGeom>
                <a:blipFill>
                  <a:blip r:embed="rId5"/>
                  <a:stretch>
                    <a:fillRect l="-62319" t="-92857" r="-34783" b="-14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7C8F20-040C-7646-811F-27EA3C1C8273}"/>
              </a:ext>
            </a:extLst>
          </p:cNvPr>
          <p:cNvGrpSpPr/>
          <p:nvPr/>
        </p:nvGrpSpPr>
        <p:grpSpPr>
          <a:xfrm>
            <a:off x="1490285" y="5803075"/>
            <a:ext cx="1789213" cy="905056"/>
            <a:chOff x="4783556" y="4366666"/>
            <a:chExt cx="1789213" cy="905056"/>
          </a:xfrm>
        </p:grpSpPr>
        <p:sp>
          <p:nvSpPr>
            <p:cNvPr id="22" name="TextBox 21"/>
            <p:cNvSpPr txBox="1"/>
            <p:nvPr/>
          </p:nvSpPr>
          <p:spPr>
            <a:xfrm>
              <a:off x="4783556" y="4638087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=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5201047" y="4366666"/>
                  <a:ext cx="1371722" cy="9050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𝑐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  <a:cs typeface="Segoe UI" panose="020B0502040204020203" pitchFamily="34" charset="0"/>
                  </a:endParaRPr>
                </a:p>
                <a:p>
                  <a:endParaRPr lang="en-US" b="0" dirty="0">
                    <a:ea typeface="Cambria Math" panose="02040503050406030204" pitchFamily="18" charset="0"/>
                    <a:cs typeface="Segoe UI" panose="020B0502040204020203" pitchFamily="34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047" y="4366666"/>
                  <a:ext cx="1371722" cy="90505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3352009-E5B0-9041-96F5-D39FF74122C1}"/>
              </a:ext>
            </a:extLst>
          </p:cNvPr>
          <p:cNvGrpSpPr/>
          <p:nvPr/>
        </p:nvGrpSpPr>
        <p:grpSpPr>
          <a:xfrm>
            <a:off x="3377952" y="2624982"/>
            <a:ext cx="2718048" cy="1254337"/>
            <a:chOff x="4076952" y="1473564"/>
            <a:chExt cx="2718048" cy="1254337"/>
          </a:xfrm>
        </p:grpSpPr>
        <p:sp>
          <p:nvSpPr>
            <p:cNvPr id="18" name="TextBox 17"/>
            <p:cNvSpPr txBox="1"/>
            <p:nvPr/>
          </p:nvSpPr>
          <p:spPr>
            <a:xfrm>
              <a:off x="4139141" y="1473564"/>
              <a:ext cx="2655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Summation of a constant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E8A28C7-6655-0043-A34D-C2078317CF06}"/>
                    </a:ext>
                  </a:extLst>
                </p:cNvPr>
                <p:cNvSpPr txBox="1"/>
                <p:nvPr/>
              </p:nvSpPr>
              <p:spPr>
                <a:xfrm>
                  <a:off x="4921376" y="1787797"/>
                  <a:ext cx="1091389" cy="778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E8A28C7-6655-0043-A34D-C2078317CF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1376" y="1787797"/>
                  <a:ext cx="1091389" cy="778418"/>
                </a:xfrm>
                <a:prstGeom prst="rect">
                  <a:avLst/>
                </a:prstGeom>
                <a:blipFill>
                  <a:blip r:embed="rId7"/>
                  <a:stretch>
                    <a:fillRect l="-72414" t="-107937" r="-2299" b="-1698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7DB1BD7-5CC9-1846-86B0-7D517174EFAB}"/>
                </a:ext>
              </a:extLst>
            </p:cNvPr>
            <p:cNvSpPr/>
            <p:nvPr/>
          </p:nvSpPr>
          <p:spPr>
            <a:xfrm>
              <a:off x="4076952" y="1473564"/>
              <a:ext cx="2655859" cy="125433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3CDA62-476C-2244-8DC2-CAD31496B1F8}"/>
              </a:ext>
            </a:extLst>
          </p:cNvPr>
          <p:cNvGrpSpPr/>
          <p:nvPr/>
        </p:nvGrpSpPr>
        <p:grpSpPr>
          <a:xfrm>
            <a:off x="3364305" y="4032794"/>
            <a:ext cx="2655859" cy="1323497"/>
            <a:chOff x="4329977" y="2727901"/>
            <a:chExt cx="2655859" cy="1323497"/>
          </a:xfrm>
        </p:grpSpPr>
        <p:sp>
          <p:nvSpPr>
            <p:cNvPr id="21" name="TextBox 20"/>
            <p:cNvSpPr txBox="1"/>
            <p:nvPr/>
          </p:nvSpPr>
          <p:spPr>
            <a:xfrm>
              <a:off x="4417058" y="2727901"/>
              <a:ext cx="2481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Factoring out a constant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DA5329B-8BFD-0540-93B6-521928918708}"/>
                    </a:ext>
                  </a:extLst>
                </p:cNvPr>
                <p:cNvSpPr/>
                <p:nvPr/>
              </p:nvSpPr>
              <p:spPr>
                <a:xfrm>
                  <a:off x="4503295" y="3097233"/>
                  <a:ext cx="2309222" cy="9003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𝑐𝑓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𝑐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DA5329B-8BFD-0540-93B6-5219289187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295" y="3097233"/>
                  <a:ext cx="2309222" cy="900375"/>
                </a:xfrm>
                <a:prstGeom prst="rect">
                  <a:avLst/>
                </a:prstGeom>
                <a:blipFill>
                  <a:blip r:embed="rId8"/>
                  <a:stretch>
                    <a:fillRect l="-31868" t="-91667" b="-140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344E41D-47DD-7948-9A05-699E6C753E21}"/>
                </a:ext>
              </a:extLst>
            </p:cNvPr>
            <p:cNvSpPr/>
            <p:nvPr/>
          </p:nvSpPr>
          <p:spPr>
            <a:xfrm>
              <a:off x="4329977" y="2727901"/>
              <a:ext cx="2655859" cy="132349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754C5FC-BC70-DE4A-8FB6-3C58B189195A}"/>
              </a:ext>
            </a:extLst>
          </p:cNvPr>
          <p:cNvGrpSpPr/>
          <p:nvPr/>
        </p:nvGrpSpPr>
        <p:grpSpPr>
          <a:xfrm>
            <a:off x="3366579" y="5486912"/>
            <a:ext cx="2655859" cy="1254337"/>
            <a:chOff x="4387371" y="4109417"/>
            <a:chExt cx="2655859" cy="1254337"/>
          </a:xfrm>
        </p:grpSpPr>
        <p:sp>
          <p:nvSpPr>
            <p:cNvPr id="24" name="TextBox 23"/>
            <p:cNvSpPr txBox="1"/>
            <p:nvPr/>
          </p:nvSpPr>
          <p:spPr>
            <a:xfrm>
              <a:off x="4864699" y="4137744"/>
              <a:ext cx="1686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Gauss’s Identity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59083B6-4B87-B74A-B97F-E8149CDABC33}"/>
                    </a:ext>
                  </a:extLst>
                </p:cNvPr>
                <p:cNvSpPr txBox="1"/>
                <p:nvPr/>
              </p:nvSpPr>
              <p:spPr>
                <a:xfrm>
                  <a:off x="4831530" y="4488899"/>
                  <a:ext cx="1686103" cy="778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59083B6-4B87-B74A-B97F-E8149CDAB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1530" y="4488899"/>
                  <a:ext cx="1686103" cy="778418"/>
                </a:xfrm>
                <a:prstGeom prst="rect">
                  <a:avLst/>
                </a:prstGeom>
                <a:blipFill>
                  <a:blip r:embed="rId9"/>
                  <a:stretch>
                    <a:fillRect l="-48120" t="-111290" b="-17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7441AF2-875F-9348-B70D-227BC76BCFE3}"/>
                </a:ext>
              </a:extLst>
            </p:cNvPr>
            <p:cNvSpPr/>
            <p:nvPr/>
          </p:nvSpPr>
          <p:spPr>
            <a:xfrm>
              <a:off x="4387371" y="4109417"/>
              <a:ext cx="2655859" cy="125433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5D73D2-7C3E-4346-AAB6-3F814A65BF72}"/>
              </a:ext>
            </a:extLst>
          </p:cNvPr>
          <p:cNvGrpSpPr/>
          <p:nvPr/>
        </p:nvGrpSpPr>
        <p:grpSpPr>
          <a:xfrm>
            <a:off x="6328708" y="5792078"/>
            <a:ext cx="2523345" cy="564835"/>
            <a:chOff x="2320776" y="6113826"/>
            <a:chExt cx="2523345" cy="56483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9E17824-4187-004E-A338-1B15D9398973}"/>
                </a:ext>
              </a:extLst>
            </p:cNvPr>
            <p:cNvGrpSpPr/>
            <p:nvPr/>
          </p:nvGrpSpPr>
          <p:grpSpPr>
            <a:xfrm>
              <a:off x="2320776" y="6113826"/>
              <a:ext cx="1582678" cy="564835"/>
              <a:chOff x="2261098" y="6039617"/>
              <a:chExt cx="1582678" cy="56483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2261098" y="6135286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=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2604462" y="6039617"/>
                    <a:ext cx="1239314" cy="56483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oMath>
                      </m:oMathPara>
                    </a14:m>
                    <a:endParaRPr lang="en-US" b="0" dirty="0">
                      <a:ea typeface="Cambria Math" panose="02040503050406030204" pitchFamily="18" charset="0"/>
                      <a:cs typeface="Segoe UI" panose="020B0502040204020203" pitchFamily="34" charset="0"/>
                    </a:endParaRPr>
                  </a:p>
                </p:txBody>
              </p:sp>
            </mc:Choice>
            <mc:Fallback>
              <p:sp>
                <p:nvSpPr>
                  <p:cNvPr id="26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4462" y="6039617"/>
                    <a:ext cx="1239314" cy="56483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44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TextBox 26"/>
            <p:cNvSpPr txBox="1"/>
            <p:nvPr/>
          </p:nvSpPr>
          <p:spPr>
            <a:xfrm>
              <a:off x="4014817" y="6209495"/>
              <a:ext cx="829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C3282"/>
                  </a:solidFill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O(n</a:t>
              </a:r>
              <a:r>
                <a:rPr lang="en-US" sz="2000" b="1" baseline="30000" dirty="0">
                  <a:solidFill>
                    <a:srgbClr val="4C3282"/>
                  </a:solidFill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2</a:t>
              </a:r>
              <a:r>
                <a:rPr lang="en-US" sz="2000" b="1" dirty="0">
                  <a:solidFill>
                    <a:srgbClr val="4C3282"/>
                  </a:solidFill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D19492E-09B8-4742-A6F2-B476C83E39D6}"/>
                </a:ext>
              </a:extLst>
            </p:cNvPr>
            <p:cNvSpPr txBox="1"/>
            <p:nvPr/>
          </p:nvSpPr>
          <p:spPr>
            <a:xfrm>
              <a:off x="3799421" y="6227717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=</a:t>
              </a:r>
            </a:p>
          </p:txBody>
        </p:sp>
      </p:grp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DEAD1C40-CE72-694D-8139-2AEC7F27B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151" y="1440853"/>
            <a:ext cx="4665013" cy="12543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E343CB76-6093-6447-B405-3ABF82197D05}"/>
              </a:ext>
            </a:extLst>
          </p:cNvPr>
          <p:cNvSpPr/>
          <p:nvPr/>
        </p:nvSpPr>
        <p:spPr>
          <a:xfrm>
            <a:off x="5980200" y="1900074"/>
            <a:ext cx="967384" cy="335894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4245-8799-9443-944E-CBECC5D6C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7C894-AE5B-7E4B-8B17-9042F0901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909334"/>
            <a:ext cx="11187258" cy="267438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0 || n == 1)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factorial(n-1);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48B04-7189-8142-ABBC-7D05A94A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8D779-B985-7742-ADF8-12C0FF7F233B}"/>
              </a:ext>
            </a:extLst>
          </p:cNvPr>
          <p:cNvSpPr txBox="1"/>
          <p:nvPr/>
        </p:nvSpPr>
        <p:spPr>
          <a:xfrm>
            <a:off x="575239" y="1408972"/>
            <a:ext cx="528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Write a mathematical model of the following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80067-AD39-4841-96EB-BDF5CADFB1D4}"/>
              </a:ext>
            </a:extLst>
          </p:cNvPr>
          <p:cNvSpPr txBox="1"/>
          <p:nvPr/>
        </p:nvSpPr>
        <p:spPr>
          <a:xfrm>
            <a:off x="4587232" y="2255806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241EB4-D77A-804C-BEF5-0E2AF63931BD}"/>
              </a:ext>
            </a:extLst>
          </p:cNvPr>
          <p:cNvSpPr txBox="1"/>
          <p:nvPr/>
        </p:nvSpPr>
        <p:spPr>
          <a:xfrm>
            <a:off x="3216571" y="2634485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C0643-1533-9648-AA6D-81193DEABCAF}"/>
              </a:ext>
            </a:extLst>
          </p:cNvPr>
          <p:cNvSpPr txBox="1"/>
          <p:nvPr/>
        </p:nvSpPr>
        <p:spPr>
          <a:xfrm>
            <a:off x="2850765" y="376185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968ED-80F9-2D49-BFC5-839045D98953}"/>
              </a:ext>
            </a:extLst>
          </p:cNvPr>
          <p:cNvSpPr txBox="1"/>
          <p:nvPr/>
        </p:nvSpPr>
        <p:spPr>
          <a:xfrm>
            <a:off x="4163749" y="3785526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+??????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0D83DA-09FA-484B-9B04-E6196C2882F5}"/>
              </a:ext>
            </a:extLst>
          </p:cNvPr>
          <p:cNvSpPr txBox="1"/>
          <p:nvPr/>
        </p:nvSpPr>
        <p:spPr>
          <a:xfrm>
            <a:off x="10854340" y="80336"/>
            <a:ext cx="1223605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1 Minute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4283BF-FF8E-2442-8441-AD07489DF400}"/>
                  </a:ext>
                </a:extLst>
              </p:cNvPr>
              <p:cNvSpPr txBox="1"/>
              <p:nvPr/>
            </p:nvSpPr>
            <p:spPr>
              <a:xfrm>
                <a:off x="3891045" y="4714753"/>
                <a:ext cx="2914580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=0,1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4283BF-FF8E-2442-8441-AD07489DF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045" y="4714753"/>
                <a:ext cx="2914580" cy="617861"/>
              </a:xfrm>
              <a:prstGeom prst="rect">
                <a:avLst/>
              </a:prstGeom>
              <a:blipFill>
                <a:blip r:embed="rId2"/>
                <a:stretch>
                  <a:fillRect l="-12121" t="-222000" r="-866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98F2168-A555-8B4C-BBC6-75BFD6D873D9}"/>
              </a:ext>
            </a:extLst>
          </p:cNvPr>
          <p:cNvSpPr txBox="1"/>
          <p:nvPr/>
        </p:nvSpPr>
        <p:spPr>
          <a:xfrm>
            <a:off x="3891045" y="4100596"/>
            <a:ext cx="1319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recurrence!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CBD2022-8E19-F640-9C15-E22793DF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11624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Recurrence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If the function runs recursively, our formula for the running time should probably be recursive as well. </a:t>
                </a:r>
              </a:p>
              <a:p>
                <a:pPr lvl="1"/>
                <a:r>
                  <a:rPr lang="en-US" sz="2400" i="1" dirty="0"/>
                  <a:t>Such a formula is called a </a:t>
                </a:r>
                <a:r>
                  <a:rPr lang="en-US" sz="2400" b="1" i="1" dirty="0">
                    <a:solidFill>
                      <a:srgbClr val="4C3282"/>
                    </a:solidFill>
                  </a:rPr>
                  <a:t>recurrence</a:t>
                </a:r>
                <a:r>
                  <a:rPr lang="en-US" sz="2400" i="1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+2  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   1       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What does this say? </a:t>
                </a:r>
              </a:p>
              <a:p>
                <a:pPr lvl="1"/>
                <a:r>
                  <a:rPr lang="en-US" sz="2400" dirty="0"/>
                  <a:t>The input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the size of the input to the Length. </a:t>
                </a:r>
              </a:p>
              <a:p>
                <a:pPr lvl="1"/>
                <a:r>
                  <a:rPr lang="en-US" sz="2400" dirty="0"/>
                  <a:t>If the input to T() is large, the running time depends on the </a:t>
                </a:r>
                <a:r>
                  <a:rPr lang="en-US" sz="2400" dirty="0" err="1"/>
                  <a:t>recusive</a:t>
                </a:r>
                <a:r>
                  <a:rPr lang="en-US" sz="2400" dirty="0"/>
                  <a:t> call.</a:t>
                </a:r>
              </a:p>
              <a:p>
                <a:pPr lvl="1"/>
                <a:r>
                  <a:rPr lang="en-US" sz="2400" dirty="0"/>
                  <a:t>If not we can just use the base case.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515" t="-17755" b="-12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3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618937"/>
            <a:ext cx="7339568" cy="49757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Mystery(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if(n == 1)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(“hi!”);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Mystery(n/2)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595863" y="5844881"/>
                <a:ext cx="4004150" cy="778868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863" y="5844881"/>
                <a:ext cx="4004150" cy="778868"/>
              </a:xfrm>
              <a:prstGeom prst="rect">
                <a:avLst/>
              </a:prstGeom>
              <a:blipFill>
                <a:blip r:embed="rId2"/>
                <a:stretch>
                  <a:fillRect l="-315" t="-187500" b="-270313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8F8884C-BA22-A140-849E-930B54E423D4}"/>
              </a:ext>
            </a:extLst>
          </p:cNvPr>
          <p:cNvSpPr txBox="1"/>
          <p:nvPr/>
        </p:nvSpPr>
        <p:spPr>
          <a:xfrm>
            <a:off x="2961738" y="195992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518CA-E695-E247-9F0F-BA1BF0D98ABB}"/>
              </a:ext>
            </a:extLst>
          </p:cNvPr>
          <p:cNvSpPr txBox="1"/>
          <p:nvPr/>
        </p:nvSpPr>
        <p:spPr>
          <a:xfrm>
            <a:off x="2959962" y="2375869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2E44D-5FB2-3A40-B6A4-43B5725AF87A}"/>
              </a:ext>
            </a:extLst>
          </p:cNvPr>
          <p:cNvSpPr txBox="1"/>
          <p:nvPr/>
        </p:nvSpPr>
        <p:spPr>
          <a:xfrm>
            <a:off x="6439456" y="3952941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898CD2A8-6A58-3C46-9CE5-4C69E043619C}"/>
              </a:ext>
            </a:extLst>
          </p:cNvPr>
          <p:cNvSpPr/>
          <p:nvPr/>
        </p:nvSpPr>
        <p:spPr>
          <a:xfrm>
            <a:off x="6805262" y="3429000"/>
            <a:ext cx="240115" cy="118797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9CB71939-B545-5C47-9B60-1885B66AF2B2}"/>
              </a:ext>
            </a:extLst>
          </p:cNvPr>
          <p:cNvSpPr/>
          <p:nvPr/>
        </p:nvSpPr>
        <p:spPr>
          <a:xfrm>
            <a:off x="7568114" y="3185992"/>
            <a:ext cx="240115" cy="1658928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88339-A2B2-A447-A176-F821D4E8E48F}"/>
              </a:ext>
            </a:extLst>
          </p:cNvPr>
          <p:cNvSpPr txBox="1"/>
          <p:nvPr/>
        </p:nvSpPr>
        <p:spPr>
          <a:xfrm>
            <a:off x="7102315" y="3869096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 * 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0727CA-7186-DB4A-99EF-7E62854137BF}"/>
              </a:ext>
            </a:extLst>
          </p:cNvPr>
          <p:cNvSpPr txBox="1"/>
          <p:nvPr/>
        </p:nvSpPr>
        <p:spPr>
          <a:xfrm>
            <a:off x="7894875" y="3861567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 * n * n</a:t>
            </a:r>
          </a:p>
        </p:txBody>
      </p:sp>
    </p:spTree>
    <p:extLst>
      <p:ext uri="{BB962C8B-B14F-4D97-AF65-F5344CB8AC3E}">
        <p14:creationId xmlns:p14="http://schemas.microsoft.com/office/powerpoint/2010/main" val="28443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7E350-E0C5-5743-A9CE-3AF82E54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A7077-91DD-EF4A-9276-B824793DD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1 due tonight</a:t>
            </a:r>
          </a:p>
          <a:p>
            <a:r>
              <a:rPr lang="en-US" dirty="0"/>
              <a:t>Homework 2 goes live tonight</a:t>
            </a:r>
          </a:p>
          <a:p>
            <a:r>
              <a:rPr lang="en-US" dirty="0"/>
              <a:t>Email list active! </a:t>
            </a:r>
          </a:p>
          <a:p>
            <a:pPr lvl="1"/>
            <a:r>
              <a:rPr lang="en-US" dirty="0"/>
              <a:t>turn off discussion board notifications</a:t>
            </a:r>
          </a:p>
          <a:p>
            <a:pPr lvl="1"/>
            <a:r>
              <a:rPr lang="en-US" dirty="0"/>
              <a:t>please do use discussion board</a:t>
            </a:r>
          </a:p>
          <a:p>
            <a:r>
              <a:rPr lang="en-US" dirty="0"/>
              <a:t>IDE Setup Office Hours today CSE Floor 2 breakout 3:30-7:30</a:t>
            </a:r>
          </a:p>
          <a:p>
            <a:r>
              <a:rPr lang="en-US" dirty="0"/>
              <a:t>Please fill out student background survey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A8D3E-4AF5-8947-AA97-3EB9E548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BBEB1-6131-004B-B101-F2E70278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0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True or False: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It’s true – it fits the definition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227" t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F8C0C4-C55B-8B46-A364-39D0C3BF0AC2}"/>
                  </a:ext>
                </a:extLst>
              </p:cNvPr>
              <p:cNvSpPr txBox="1"/>
              <p:nvPr/>
            </p:nvSpPr>
            <p:spPr>
              <a:xfrm>
                <a:off x="998369" y="2392443"/>
                <a:ext cx="3935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F8C0C4-C55B-8B46-A364-39D0C3BF0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69" y="2392443"/>
                <a:ext cx="393518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FE932C-6753-EC4F-8A5E-75A54E1A2720}"/>
                  </a:ext>
                </a:extLst>
              </p:cNvPr>
              <p:cNvSpPr txBox="1"/>
              <p:nvPr/>
            </p:nvSpPr>
            <p:spPr>
              <a:xfrm>
                <a:off x="998369" y="2761775"/>
                <a:ext cx="3854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FE932C-6753-EC4F-8A5E-75A54E1A2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69" y="2761775"/>
                <a:ext cx="3854197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08AB57-38B5-5747-A740-51AFEF21E3CF}"/>
                  </a:ext>
                </a:extLst>
              </p:cNvPr>
              <p:cNvSpPr txBox="1"/>
              <p:nvPr/>
            </p:nvSpPr>
            <p:spPr>
              <a:xfrm>
                <a:off x="1055519" y="3121120"/>
                <a:ext cx="63497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08AB57-38B5-5747-A740-51AFEF21E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19" y="3121120"/>
                <a:ext cx="6349752" cy="707886"/>
              </a:xfrm>
              <a:prstGeom prst="rect">
                <a:avLst/>
              </a:prstGeom>
              <a:blipFill>
                <a:blip r:embed="rId5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DB712A-8CF5-2949-B4EF-7B72A5CA428E}"/>
                  </a:ext>
                </a:extLst>
              </p:cNvPr>
              <p:cNvSpPr/>
              <p:nvPr/>
            </p:nvSpPr>
            <p:spPr>
              <a:xfrm>
                <a:off x="695484" y="3933025"/>
                <a:ext cx="913431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</a:rPr>
                  <a:t>Big-O is just an upper bound. It doesn’t have to be a good upper bound</a:t>
                </a:r>
              </a:p>
              <a:p>
                <a:endParaRPr lang="en-US" sz="2200" dirty="0">
                  <a:latin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</a:rPr>
                  <a:t>If we want the best upper bound, we’ll ask you for a </a:t>
                </a:r>
                <a:r>
                  <a:rPr lang="en-US" sz="2200" b="1" dirty="0">
                    <a:latin typeface="Segoe UI Semilight" panose="020B0402040204020203" pitchFamily="34" charset="0"/>
                  </a:rPr>
                  <a:t>tight</a:t>
                </a:r>
                <a:r>
                  <a:rPr lang="en-US" sz="2200" dirty="0">
                    <a:latin typeface="Segoe UI Semilight" panose="020B0402040204020203" pitchFamily="34" charset="0"/>
                  </a:rPr>
                  <a:t> big-O bound.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</a:rPr>
                  <a:t>is the tight bound for this example.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</a:rPr>
                  <a:t>It is (almost always) technically correct to say your code runs in time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lvl="1"/>
                <a:r>
                  <a:rPr lang="en-US" sz="2200" dirty="0">
                    <a:latin typeface="Segoe UI Semilight" panose="020B0402040204020203" pitchFamily="34" charset="0"/>
                  </a:rPr>
                  <a:t>DO NOT TRY TO PULL THIS TRICK ON AN EXAM. Or in an interview. 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DB712A-8CF5-2949-B4EF-7B72A5CA4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84" y="3933025"/>
                <a:ext cx="9134315" cy="2123658"/>
              </a:xfrm>
              <a:prstGeom prst="rect">
                <a:avLst/>
              </a:prstGeom>
              <a:blipFill>
                <a:blip r:embed="rId6"/>
                <a:stretch>
                  <a:fillRect l="-833" t="-1786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24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728C8-0C52-4FD8-95A1-F91D59AE7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Doing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527F8-3192-4666-99CC-E4DF852EC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You already intuitively understand what big-O means.</a:t>
            </a:r>
          </a:p>
          <a:p>
            <a:r>
              <a:rPr lang="en-US" sz="2600" dirty="0"/>
              <a:t>Who needs a formal definition anyway?</a:t>
            </a:r>
          </a:p>
          <a:p>
            <a:pPr lvl="1"/>
            <a:r>
              <a:rPr lang="en-US" sz="2200" dirty="0"/>
              <a:t>We will. </a:t>
            </a:r>
          </a:p>
          <a:p>
            <a:r>
              <a:rPr lang="en-US" sz="2600" dirty="0"/>
              <a:t>Your intuitive definition and my intuitive definition might be different.</a:t>
            </a:r>
          </a:p>
          <a:p>
            <a:r>
              <a:rPr lang="en-US" sz="2600" dirty="0"/>
              <a:t>We’re going to be making more subtle big-O statements in this class.</a:t>
            </a:r>
          </a:p>
          <a:p>
            <a:pPr lvl="1"/>
            <a:r>
              <a:rPr lang="en-US" sz="2200" dirty="0"/>
              <a:t>We need a mathematical definition to be sure we’re on the same page.</a:t>
            </a:r>
          </a:p>
          <a:p>
            <a:r>
              <a:rPr lang="en-US" sz="2600" dirty="0"/>
              <a:t>Once we have a mathematical definition, we can go back to intuitive thinking.</a:t>
            </a:r>
          </a:p>
          <a:p>
            <a:pPr lvl="1"/>
            <a:r>
              <a:rPr lang="en-US" sz="2200" dirty="0"/>
              <a:t>But when a weird edge case, or subtle statement appears, we can figure out what’s correct.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FC7B5-29FC-4045-B0BA-27DC8660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E3BF3-4087-4665-A393-BEFD5A3E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8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8C3D-D5A1-421A-8978-E7F6544C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Function comparison: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FBE71-C302-4959-ACD5-A248C9E57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f(n) = n</a:t>
            </a:r>
            <a:r>
              <a:rPr lang="en-US" sz="2400" dirty="0">
                <a:solidFill>
                  <a:srgbClr val="4C3282"/>
                </a:solidFill>
              </a:rPr>
              <a:t>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5n + 3?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1?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2</a:t>
            </a:r>
            <a:r>
              <a:rPr lang="en-US" sz="2400" dirty="0"/>
              <a:t>?</a:t>
            </a:r>
          </a:p>
          <a:p>
            <a:r>
              <a:rPr lang="en-US" sz="2400" dirty="0"/>
              <a:t>f(n) = n</a:t>
            </a:r>
            <a:r>
              <a:rPr lang="en-US" sz="2400" baseline="30000" dirty="0"/>
              <a:t>2</a:t>
            </a:r>
            <a:r>
              <a:rPr lang="en-US" sz="2400" dirty="0"/>
              <a:t> + 3n + 2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3</a:t>
            </a:r>
            <a:r>
              <a:rPr lang="en-US" sz="2400" dirty="0"/>
              <a:t>?</a:t>
            </a:r>
          </a:p>
          <a:p>
            <a:r>
              <a:rPr lang="en-US" sz="2400" dirty="0"/>
              <a:t>f(n) = n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2</a:t>
            </a:r>
            <a:r>
              <a:rPr lang="en-US" sz="2400" dirty="0"/>
              <a:t> + 3n + 2 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89B32-CB4A-4389-90F3-C30C2342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18 – Michael Lee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D2105-57E9-4F08-AB4E-D436C71D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DA7282-A9CE-4BD8-BB32-3EE4B1E945CD}"/>
              </a:ext>
            </a:extLst>
          </p:cNvPr>
          <p:cNvSpPr/>
          <p:nvPr/>
        </p:nvSpPr>
        <p:spPr>
          <a:xfrm>
            <a:off x="4082071" y="1417954"/>
            <a:ext cx="6800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– all linear functions are treated as equivalent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6FA16-B47D-433B-94BE-F2E5DD38313A}"/>
              </a:ext>
            </a:extLst>
          </p:cNvPr>
          <p:cNvSpPr/>
          <p:nvPr/>
        </p:nvSpPr>
        <p:spPr>
          <a:xfrm>
            <a:off x="4082071" y="1955236"/>
            <a:ext cx="83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278991-C7A6-47B9-AE5E-CDD9B8517C16}"/>
              </a:ext>
            </a:extLst>
          </p:cNvPr>
          <p:cNvSpPr/>
          <p:nvPr/>
        </p:nvSpPr>
        <p:spPr>
          <a:xfrm>
            <a:off x="4082071" y="2417569"/>
            <a:ext cx="1049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22B727-4EB9-407B-8F0B-E2FD1298E7D4}"/>
              </a:ext>
            </a:extLst>
          </p:cNvPr>
          <p:cNvSpPr/>
          <p:nvPr/>
        </p:nvSpPr>
        <p:spPr>
          <a:xfrm>
            <a:off x="4082071" y="2925742"/>
            <a:ext cx="5919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– quadratic will always dominate linear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780A-227E-473D-A073-1D19696E8409}"/>
              </a:ext>
            </a:extLst>
          </p:cNvPr>
          <p:cNvSpPr/>
          <p:nvPr/>
        </p:nvSpPr>
        <p:spPr>
          <a:xfrm>
            <a:off x="4794683" y="3429000"/>
            <a:ext cx="81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  <a:r>
              <a:rPr lang="en-US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650CEF-6C8D-4BB3-A53A-72276217AFA5}"/>
              </a:ext>
            </a:extLst>
          </p:cNvPr>
          <p:cNvSpPr/>
          <p:nvPr/>
        </p:nvSpPr>
        <p:spPr>
          <a:xfrm>
            <a:off x="4888023" y="3971865"/>
            <a:ext cx="827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1EEE5-592A-384F-AE81-EED584EAE5C3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372405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O, Omega, Theta [oh my?]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Big-O is an </a:t>
            </a:r>
            <a:r>
              <a:rPr lang="en-US" b="1" dirty="0"/>
              <a:t>upper bound </a:t>
            </a:r>
          </a:p>
          <a:p>
            <a:pPr lvl="1"/>
            <a:r>
              <a:rPr lang="en-US" dirty="0"/>
              <a:t>My code takes at most this long to run</a:t>
            </a:r>
            <a:endParaRPr lang="en-US" b="1" dirty="0"/>
          </a:p>
          <a:p>
            <a:r>
              <a:rPr lang="en-US" dirty="0"/>
              <a:t>Big-Omega is a </a:t>
            </a:r>
            <a:r>
              <a:rPr lang="en-US" b="1" dirty="0"/>
              <a:t>lower bound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Big Theta is </a:t>
            </a:r>
            <a:r>
              <a:rPr lang="en-US" b="1" dirty="0"/>
              <a:t>“equal to”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906" y="2728590"/>
            <a:ext cx="5042393" cy="1843018"/>
            <a:chOff x="677853" y="1580757"/>
            <a:chExt cx="5042393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5042393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 sz="2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2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5042393" cy="1843018"/>
                </a:xfrm>
                <a:prstGeom prst="rect">
                  <a:avLst/>
                </a:prstGeom>
                <a:blipFill>
                  <a:blip r:embed="rId2"/>
                  <a:stretch>
                    <a:fillRect l="-12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3" y="1580758"/>
              <a:ext cx="5042392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2906" y="5149727"/>
            <a:ext cx="5042395" cy="1645620"/>
            <a:chOff x="672906" y="5149727"/>
            <a:chExt cx="5042395" cy="1645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72907" y="5149727"/>
                  <a:ext cx="5042394" cy="164562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07" y="5149727"/>
                  <a:ext cx="5042394" cy="1645620"/>
                </a:xfrm>
                <a:prstGeom prst="rect">
                  <a:avLst/>
                </a:prstGeom>
                <a:blipFill>
                  <a:blip r:embed="rId3"/>
                  <a:stretch>
                    <a:fillRect l="-10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72906" y="5149728"/>
              <a:ext cx="5042394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2C0A0318-BA00-4649-9819-556E8997E6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6700" y="1616257"/>
                <a:ext cx="54381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f(n)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O(1)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O(log n)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O(n)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O(n</a:t>
                </a:r>
                <a:r>
                  <a:rPr lang="en-US" baseline="30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O(n</a:t>
                </a:r>
                <a:r>
                  <a:rPr lang="en-US" baseline="30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2C0A0318-BA00-4649-9819-556E8997E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700" y="1616257"/>
                <a:ext cx="5438197" cy="4845504"/>
              </a:xfrm>
              <a:prstGeom prst="rect">
                <a:avLst/>
              </a:prstGeom>
              <a:blipFill>
                <a:blip r:embed="rId4"/>
                <a:stretch>
                  <a:fillRect l="-2098" t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9AC76C-8CEA-6B43-ABEC-0146273F814B}"/>
              </a:ext>
            </a:extLst>
          </p:cNvPr>
          <p:cNvCxnSpPr>
            <a:cxnSpLocks/>
          </p:cNvCxnSpPr>
          <p:nvPr/>
        </p:nvCxnSpPr>
        <p:spPr>
          <a:xfrm>
            <a:off x="8318505" y="3032002"/>
            <a:ext cx="0" cy="2797298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47736C5-B42A-AD4F-A7C4-95406C286296}"/>
              </a:ext>
            </a:extLst>
          </p:cNvPr>
          <p:cNvSpPr txBox="1"/>
          <p:nvPr/>
        </p:nvSpPr>
        <p:spPr>
          <a:xfrm>
            <a:off x="7467632" y="2334221"/>
            <a:ext cx="1701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dominated by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f(n) ∈ O(g(n))</a:t>
            </a: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3F00AF-2F93-F046-BA33-831AB866C8D4}"/>
              </a:ext>
            </a:extLst>
          </p:cNvPr>
          <p:cNvSpPr txBox="1"/>
          <p:nvPr/>
        </p:nvSpPr>
        <p:spPr>
          <a:xfrm>
            <a:off x="9803082" y="2334221"/>
            <a:ext cx="143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</a:rPr>
              <a:t>Dominates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f(n) ∈ Ω(g(n))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3FB3EA-3D5C-1F4D-B0A1-FAE4001480BB}"/>
              </a:ext>
            </a:extLst>
          </p:cNvPr>
          <p:cNvCxnSpPr>
            <a:cxnSpLocks/>
          </p:cNvCxnSpPr>
          <p:nvPr/>
        </p:nvCxnSpPr>
        <p:spPr>
          <a:xfrm flipV="1">
            <a:off x="10521163" y="3032002"/>
            <a:ext cx="0" cy="279729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51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O as a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958067"/>
          </a:xfrm>
        </p:spPr>
        <p:txBody>
          <a:bodyPr/>
          <a:lstStyle/>
          <a:p>
            <a:r>
              <a:rPr lang="en-US" dirty="0"/>
              <a:t>Sometimes you’ll see big-O defined as a family or set of functions.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906" y="2081042"/>
            <a:ext cx="6111311" cy="1843018"/>
            <a:chOff x="677853" y="1580757"/>
            <a:chExt cx="6111311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is the set of all functions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/>
                    <a:t> such that there exist positive constants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3" y="1580758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Big-O (alternative definition)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2906" y="4118869"/>
                <a:ext cx="10612932" cy="2012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that reason, some people write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where we wrote </a:t>
                </a:r>
                <a:r>
                  <a:rPr lang="en-US" sz="2200" dirty="0"/>
                  <a:t>“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”.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Other people write </a:t>
                </a:r>
                <a:r>
                  <a:rPr lang="en-US" sz="2200" dirty="0"/>
                  <a:t>“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/>
                  <a:t>”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mean the same thing.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all functions that run in linear time (i.e.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)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 “complexity class.”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never write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– they’re the same thing! </a:t>
                </a:r>
              </a:p>
              <a:p>
                <a:r>
                  <a:rPr lang="en-US" sz="2200" dirty="0"/>
                  <a:t>	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like writing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/>
                  <a:t>.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It just looks weird.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6" y="4118869"/>
                <a:ext cx="10612932" cy="2012539"/>
              </a:xfrm>
              <a:prstGeom prst="rect">
                <a:avLst/>
              </a:prstGeom>
              <a:blipFill>
                <a:blip r:embed="rId3"/>
                <a:stretch>
                  <a:fillRect l="-597" t="-62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2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CDF9-EDBE-496E-B2CE-88D78CF1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4FC08-38EC-440A-8F1A-AA45CD379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3996760" cy="4845504"/>
          </a:xfrm>
        </p:spPr>
        <p:txBody>
          <a:bodyPr/>
          <a:lstStyle/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(1)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AB6C3-10A7-4344-BF52-93298620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F0FF53-AAD3-4BB1-885A-2E8E38E27AC8}"/>
              </a:ext>
            </a:extLst>
          </p:cNvPr>
          <p:cNvSpPr txBox="1">
            <a:spLocks/>
          </p:cNvSpPr>
          <p:nvPr/>
        </p:nvSpPr>
        <p:spPr>
          <a:xfrm>
            <a:off x="4572000" y="1376227"/>
            <a:ext cx="3996760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O(1)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080" y="3258589"/>
            <a:ext cx="5527964" cy="1014153"/>
          </a:xfrm>
          <a:prstGeom prst="rect">
            <a:avLst/>
          </a:prstGeom>
          <a:noFill/>
          <a:ln w="3810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B16B9C-CFE9-BF40-BD33-85CDF025D542}"/>
              </a:ext>
            </a:extLst>
          </p:cNvPr>
          <p:cNvGrpSpPr/>
          <p:nvPr/>
        </p:nvGrpSpPr>
        <p:grpSpPr>
          <a:xfrm>
            <a:off x="7778132" y="818778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A3ABDB-AD4C-2B4E-9DEE-C92462BFE0A5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F2C373-D836-8F47-95E7-F3A914D06F25}"/>
              </a:ext>
            </a:extLst>
          </p:cNvPr>
          <p:cNvGrpSpPr/>
          <p:nvPr/>
        </p:nvGrpSpPr>
        <p:grpSpPr>
          <a:xfrm>
            <a:off x="7778132" y="2641261"/>
            <a:ext cx="4114499" cy="1516921"/>
            <a:chOff x="1605747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/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7401C2-BC74-8D43-9490-DD96908755D4}"/>
                </a:ext>
              </a:extLst>
            </p:cNvPr>
            <p:cNvSpPr/>
            <p:nvPr/>
          </p:nvSpPr>
          <p:spPr>
            <a:xfrm>
              <a:off x="1605747" y="1580758"/>
              <a:ext cx="4114498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DB8B74-18A7-2449-A76F-57493710B7EA}"/>
              </a:ext>
            </a:extLst>
          </p:cNvPr>
          <p:cNvGrpSpPr/>
          <p:nvPr/>
        </p:nvGrpSpPr>
        <p:grpSpPr>
          <a:xfrm>
            <a:off x="7778131" y="4465267"/>
            <a:ext cx="4114499" cy="1504515"/>
            <a:chOff x="1600801" y="5149727"/>
            <a:chExt cx="4114499" cy="1504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34857A6-0D10-4A49-9C67-46F744B7BC16}"/>
                    </a:ext>
                  </a:extLst>
                </p:cNvPr>
                <p:cNvSpPr/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34857A6-0D10-4A49-9C67-46F744B7BC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blipFill>
                  <a:blip r:embed="rId5"/>
                  <a:stretch>
                    <a:fillRect l="-3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4CDECBB-3E42-D346-A78D-F665F83641EB}"/>
                </a:ext>
              </a:extLst>
            </p:cNvPr>
            <p:cNvSpPr/>
            <p:nvPr/>
          </p:nvSpPr>
          <p:spPr>
            <a:xfrm>
              <a:off x="1600802" y="5149728"/>
              <a:ext cx="4114497" cy="46384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4D9D418F-C556-E543-BAF1-DF7942FD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29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5n + 3 ∈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 ∈ </a:t>
            </a:r>
            <a:r>
              <a:rPr lang="en-US" i="1" dirty="0"/>
              <a:t>O</a:t>
            </a:r>
            <a:r>
              <a:rPr lang="en-US" dirty="0"/>
              <a:t>(5n + 3)</a:t>
            </a:r>
          </a:p>
          <a:p>
            <a:r>
              <a:rPr lang="en-US" dirty="0"/>
              <a:t>5n + 3 =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i="1" dirty="0"/>
              <a:t>O</a:t>
            </a:r>
            <a:r>
              <a:rPr lang="en-US" dirty="0"/>
              <a:t>(5n + 3) =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(1)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100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85189" y="1463857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85189" y="1912122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5189" y="2374411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9029" y="2914541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5480" y="3353020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1376" y="3866044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8969" y="4313076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5034" y="4807622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05034" y="5242183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7120" y="5797429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722977-70BD-B84F-B7BC-36C4A36391F3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F698A8-88C0-CE43-B374-F9E2191BC5DC}"/>
              </a:ext>
            </a:extLst>
          </p:cNvPr>
          <p:cNvGrpSpPr/>
          <p:nvPr/>
        </p:nvGrpSpPr>
        <p:grpSpPr>
          <a:xfrm>
            <a:off x="7778132" y="818778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1ABDBA4-A419-EA44-96D8-AE7B2FBCFBBD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1ABDBA4-A419-EA44-96D8-AE7B2FBCFB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CD08F7D-B24F-7F45-A95D-04E257C08634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77E9AC-C8E8-6E40-8256-DD6B82A6830F}"/>
              </a:ext>
            </a:extLst>
          </p:cNvPr>
          <p:cNvGrpSpPr/>
          <p:nvPr/>
        </p:nvGrpSpPr>
        <p:grpSpPr>
          <a:xfrm>
            <a:off x="7778132" y="2641261"/>
            <a:ext cx="4114499" cy="1516921"/>
            <a:chOff x="1605747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2FE6C27-E897-4949-B69F-8EB677C05330}"/>
                    </a:ext>
                  </a:extLst>
                </p:cNvPr>
                <p:cNvSpPr/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2FE6C27-E897-4949-B69F-8EB677C053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285A28B-932D-D049-8817-EFDC9CD91240}"/>
                </a:ext>
              </a:extLst>
            </p:cNvPr>
            <p:cNvSpPr/>
            <p:nvPr/>
          </p:nvSpPr>
          <p:spPr>
            <a:xfrm>
              <a:off x="1605747" y="1580758"/>
              <a:ext cx="4114498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627B8D-12C6-F644-8976-EBF5E9D6B941}"/>
              </a:ext>
            </a:extLst>
          </p:cNvPr>
          <p:cNvGrpSpPr/>
          <p:nvPr/>
        </p:nvGrpSpPr>
        <p:grpSpPr>
          <a:xfrm>
            <a:off x="7778131" y="4465267"/>
            <a:ext cx="4114499" cy="1504515"/>
            <a:chOff x="1600801" y="5149727"/>
            <a:chExt cx="4114499" cy="1504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FF8C48A-F80B-4846-97C8-2B09C8E2EB8B}"/>
                    </a:ext>
                  </a:extLst>
                </p:cNvPr>
                <p:cNvSpPr/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FF8C48A-F80B-4846-97C8-2B09C8E2EB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blipFill>
                  <a:blip r:embed="rId5"/>
                  <a:stretch>
                    <a:fillRect l="-3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5E5442-F718-7649-B08E-56609E6844DA}"/>
                </a:ext>
              </a:extLst>
            </p:cNvPr>
            <p:cNvSpPr/>
            <p:nvPr/>
          </p:nvSpPr>
          <p:spPr>
            <a:xfrm>
              <a:off x="1600802" y="5149728"/>
              <a:ext cx="4114497" cy="46384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1D69651F-B053-2E47-93FA-396D90BD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24314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1561</TotalTime>
  <Words>2005</Words>
  <Application>Microsoft Macintosh PowerPoint</Application>
  <PresentationFormat>Widescreen</PresentationFormat>
  <Paragraphs>329</Paragraphs>
  <Slides>18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6: More Definitions, Modeling Complex Algorithms</vt:lpstr>
      <vt:lpstr>Administrivia</vt:lpstr>
      <vt:lpstr>Edge Cases</vt:lpstr>
      <vt:lpstr>Why Are We Doing This?</vt:lpstr>
      <vt:lpstr>Function comparison: exercise</vt:lpstr>
      <vt:lpstr>O, Omega, Theta [oh my?]</vt:lpstr>
      <vt:lpstr>Viewing O as a class</vt:lpstr>
      <vt:lpstr>Examples</vt:lpstr>
      <vt:lpstr>Practice</vt:lpstr>
      <vt:lpstr>Warm Up</vt:lpstr>
      <vt:lpstr>Modeling Complex Code</vt:lpstr>
      <vt:lpstr>Modeling Complex Loops</vt:lpstr>
      <vt:lpstr>Modeling Complex Loops</vt:lpstr>
      <vt:lpstr>Summation Identities</vt:lpstr>
      <vt:lpstr>Simplifying Summations</vt:lpstr>
      <vt:lpstr>Modeling Recursion</vt:lpstr>
      <vt:lpstr>Writing a Recurrence</vt:lpstr>
      <vt:lpstr>Another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no thanks</cp:lastModifiedBy>
  <cp:revision>72</cp:revision>
  <dcterms:created xsi:type="dcterms:W3CDTF">2018-03-22T00:41:11Z</dcterms:created>
  <dcterms:modified xsi:type="dcterms:W3CDTF">2019-01-18T06:14:32Z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