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79" r:id="rId4"/>
    <p:sldId id="290" r:id="rId5"/>
    <p:sldId id="280" r:id="rId6"/>
    <p:sldId id="288" r:id="rId7"/>
    <p:sldId id="283" r:id="rId8"/>
    <p:sldId id="270" r:id="rId9"/>
    <p:sldId id="271" r:id="rId10"/>
    <p:sldId id="272" r:id="rId11"/>
    <p:sldId id="286" r:id="rId12"/>
    <p:sldId id="289" r:id="rId13"/>
    <p:sldId id="287" r:id="rId14"/>
    <p:sldId id="275" r:id="rId15"/>
    <p:sldId id="276" r:id="rId16"/>
    <p:sldId id="27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C6847-BB9E-114E-ADAB-3054DDE2CE93}" v="758" dt="2019-01-15T05:40:33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8" autoAdjust="0"/>
    <p:restoredTop sz="94660"/>
  </p:normalViewPr>
  <p:slideViewPr>
    <p:cSldViewPr snapToGrid="0">
      <p:cViewPr>
        <p:scale>
          <a:sx n="100" d="100"/>
          <a:sy n="100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 thanks" userId="c1130ab030728f76" providerId="LiveId" clId="{01BC6847-BB9E-114E-ADAB-3054DDE2CE93}"/>
    <pc:docChg chg="undo custSel addSld delSld modSld sldOrd">
      <pc:chgData name="no thanks" userId="c1130ab030728f76" providerId="LiveId" clId="{01BC6847-BB9E-114E-ADAB-3054DDE2CE93}" dt="2019-01-15T05:40:33.850" v="5854"/>
      <pc:docMkLst>
        <pc:docMk/>
      </pc:docMkLst>
      <pc:sldChg chg="modSp">
        <pc:chgData name="no thanks" userId="c1130ab030728f76" providerId="LiveId" clId="{01BC6847-BB9E-114E-ADAB-3054DDE2CE93}" dt="2019-01-11T08:52:40.416" v="1" actId="20577"/>
        <pc:sldMkLst>
          <pc:docMk/>
          <pc:sldMk cId="2498527413" sldId="256"/>
        </pc:sldMkLst>
        <pc:spChg chg="mod">
          <ac:chgData name="no thanks" userId="c1130ab030728f76" providerId="LiveId" clId="{01BC6847-BB9E-114E-ADAB-3054DDE2CE93}" dt="2019-01-11T08:52:40.416" v="1" actId="20577"/>
          <ac:spMkLst>
            <pc:docMk/>
            <pc:sldMk cId="2498527413" sldId="256"/>
            <ac:spMk id="2" creationId="{FA8B674C-AD1D-4C9D-88D4-76616DF5B22C}"/>
          </ac:spMkLst>
        </pc:spChg>
      </pc:sldChg>
      <pc:sldChg chg="del">
        <pc:chgData name="no thanks" userId="c1130ab030728f76" providerId="LiveId" clId="{01BC6847-BB9E-114E-ADAB-3054DDE2CE93}" dt="2019-01-14T12:59:55.754" v="4922" actId="2696"/>
        <pc:sldMkLst>
          <pc:docMk/>
          <pc:sldMk cId="477120733" sldId="265"/>
        </pc:sldMkLst>
      </pc:sldChg>
      <pc:sldChg chg="addSp modSp ord modAnim">
        <pc:chgData name="no thanks" userId="c1130ab030728f76" providerId="LiveId" clId="{01BC6847-BB9E-114E-ADAB-3054DDE2CE93}" dt="2019-01-15T05:33:50.775" v="5828" actId="20577"/>
        <pc:sldMkLst>
          <pc:docMk/>
          <pc:sldMk cId="1602753138" sldId="270"/>
        </pc:sldMkLst>
        <pc:spChg chg="add mod">
          <ac:chgData name="no thanks" userId="c1130ab030728f76" providerId="LiveId" clId="{01BC6847-BB9E-114E-ADAB-3054DDE2CE93}" dt="2019-01-15T05:31:33.947" v="5750" actId="20577"/>
          <ac:spMkLst>
            <pc:docMk/>
            <pc:sldMk cId="1602753138" sldId="270"/>
            <ac:spMk id="3" creationId="{8AA74BBD-DF78-E94D-9AD7-2D9E3BD5103E}"/>
          </ac:spMkLst>
        </pc:spChg>
        <pc:spChg chg="mod">
          <ac:chgData name="no thanks" userId="c1130ab030728f76" providerId="LiveId" clId="{01BC6847-BB9E-114E-ADAB-3054DDE2CE93}" dt="2019-01-11T08:56:24.477" v="134" actId="14100"/>
          <ac:spMkLst>
            <pc:docMk/>
            <pc:sldMk cId="1602753138" sldId="270"/>
            <ac:spMk id="6" creationId="{00000000-0000-0000-0000-000000000000}"/>
          </ac:spMkLst>
        </pc:spChg>
        <pc:spChg chg="add mod">
          <ac:chgData name="no thanks" userId="c1130ab030728f76" providerId="LiveId" clId="{01BC6847-BB9E-114E-ADAB-3054DDE2CE93}" dt="2019-01-15T05:33:50.775" v="5828" actId="20577"/>
          <ac:spMkLst>
            <pc:docMk/>
            <pc:sldMk cId="1602753138" sldId="270"/>
            <ac:spMk id="11" creationId="{B3F24CAF-58E8-4F45-A509-6F362D72DEDB}"/>
          </ac:spMkLst>
        </pc:spChg>
        <pc:spChg chg="add mod">
          <ac:chgData name="no thanks" userId="c1130ab030728f76" providerId="LiveId" clId="{01BC6847-BB9E-114E-ADAB-3054DDE2CE93}" dt="2019-01-11T08:58:07.499" v="164" actId="167"/>
          <ac:spMkLst>
            <pc:docMk/>
            <pc:sldMk cId="1602753138" sldId="270"/>
            <ac:spMk id="12" creationId="{DF165CA8-62CC-5347-AADD-DE3287EFE197}"/>
          </ac:spMkLst>
        </pc:spChg>
        <pc:spChg chg="add mod">
          <ac:chgData name="no thanks" userId="c1130ab030728f76" providerId="LiveId" clId="{01BC6847-BB9E-114E-ADAB-3054DDE2CE93}" dt="2019-01-14T12:17:18.692" v="3390" actId="207"/>
          <ac:spMkLst>
            <pc:docMk/>
            <pc:sldMk cId="1602753138" sldId="270"/>
            <ac:spMk id="13" creationId="{FFE2219E-EEA6-5F44-96A4-1C7BEF9D72D5}"/>
          </ac:spMkLst>
        </pc:spChg>
        <pc:spChg chg="add mod">
          <ac:chgData name="no thanks" userId="c1130ab030728f76" providerId="LiveId" clId="{01BC6847-BB9E-114E-ADAB-3054DDE2CE93}" dt="2019-01-11T09:01:35.203" v="182" actId="1076"/>
          <ac:spMkLst>
            <pc:docMk/>
            <pc:sldMk cId="1602753138" sldId="270"/>
            <ac:spMk id="14" creationId="{4C443017-B7CC-2D43-8C0F-A8B6F2C1034A}"/>
          </ac:spMkLst>
        </pc:spChg>
        <pc:grpChg chg="mod">
          <ac:chgData name="no thanks" userId="c1130ab030728f76" providerId="LiveId" clId="{01BC6847-BB9E-114E-ADAB-3054DDE2CE93}" dt="2019-01-11T08:56:33.510" v="135" actId="1076"/>
          <ac:grpSpMkLst>
            <pc:docMk/>
            <pc:sldMk cId="1602753138" sldId="270"/>
            <ac:grpSpMk id="8" creationId="{00000000-0000-0000-0000-000000000000}"/>
          </ac:grpSpMkLst>
        </pc:grpChg>
        <pc:graphicFrameChg chg="mod">
          <ac:chgData name="no thanks" userId="c1130ab030728f76" providerId="LiveId" clId="{01BC6847-BB9E-114E-ADAB-3054DDE2CE93}" dt="2019-01-11T08:56:33.510" v="135" actId="1076"/>
          <ac:graphicFrameMkLst>
            <pc:docMk/>
            <pc:sldMk cId="1602753138" sldId="270"/>
            <ac:graphicFrameMk id="7" creationId="{00000000-0000-0000-0000-000000000000}"/>
          </ac:graphicFrameMkLst>
        </pc:graphicFrameChg>
      </pc:sldChg>
      <pc:sldChg chg="addSp delSp modSp ord modAnim">
        <pc:chgData name="no thanks" userId="c1130ab030728f76" providerId="LiveId" clId="{01BC6847-BB9E-114E-ADAB-3054DDE2CE93}" dt="2019-01-15T05:40:33.850" v="5854"/>
        <pc:sldMkLst>
          <pc:docMk/>
          <pc:sldMk cId="1753332534" sldId="271"/>
        </pc:sldMkLst>
        <pc:spChg chg="add del mod">
          <ac:chgData name="no thanks" userId="c1130ab030728f76" providerId="LiveId" clId="{01BC6847-BB9E-114E-ADAB-3054DDE2CE93}" dt="2019-01-11T09:02:11.171" v="188" actId="478"/>
          <ac:spMkLst>
            <pc:docMk/>
            <pc:sldMk cId="1753332534" sldId="271"/>
            <ac:spMk id="3" creationId="{9BE835B7-C927-B54B-96DC-81E09113AEF2}"/>
          </ac:spMkLst>
        </pc:spChg>
        <pc:spChg chg="mod">
          <ac:chgData name="no thanks" userId="c1130ab030728f76" providerId="LiveId" clId="{01BC6847-BB9E-114E-ADAB-3054DDE2CE93}" dt="2019-01-11T09:02:18.939" v="194" actId="14100"/>
          <ac:spMkLst>
            <pc:docMk/>
            <pc:sldMk cId="1753332534" sldId="271"/>
            <ac:spMk id="6" creationId="{00000000-0000-0000-0000-000000000000}"/>
          </ac:spMkLst>
        </pc:spChg>
        <pc:spChg chg="add mod">
          <ac:chgData name="no thanks" userId="c1130ab030728f76" providerId="LiveId" clId="{01BC6847-BB9E-114E-ADAB-3054DDE2CE93}" dt="2019-01-11T09:02:45.400" v="199" actId="1076"/>
          <ac:spMkLst>
            <pc:docMk/>
            <pc:sldMk cId="1753332534" sldId="271"/>
            <ac:spMk id="27" creationId="{CC7F741F-6758-6E42-A48C-C603CE6B1FF5}"/>
          </ac:spMkLst>
        </pc:spChg>
        <pc:spChg chg="add mod">
          <ac:chgData name="no thanks" userId="c1130ab030728f76" providerId="LiveId" clId="{01BC6847-BB9E-114E-ADAB-3054DDE2CE93}" dt="2019-01-15T05:33:27.571" v="5791" actId="207"/>
          <ac:spMkLst>
            <pc:docMk/>
            <pc:sldMk cId="1753332534" sldId="271"/>
            <ac:spMk id="28" creationId="{69D73CB2-95F4-5E47-8509-236B80A6DC41}"/>
          </ac:spMkLst>
        </pc:spChg>
        <pc:spChg chg="add mod">
          <ac:chgData name="no thanks" userId="c1130ab030728f76" providerId="LiveId" clId="{01BC6847-BB9E-114E-ADAB-3054DDE2CE93}" dt="2019-01-15T05:34:11.602" v="5837" actId="20577"/>
          <ac:spMkLst>
            <pc:docMk/>
            <pc:sldMk cId="1753332534" sldId="271"/>
            <ac:spMk id="29" creationId="{F9562A70-3795-6D4D-9F73-3B241C090CCB}"/>
          </ac:spMkLst>
        </pc:spChg>
        <pc:spChg chg="add mod">
          <ac:chgData name="no thanks" userId="c1130ab030728f76" providerId="LiveId" clId="{01BC6847-BB9E-114E-ADAB-3054DDE2CE93}" dt="2019-01-15T05:33:57.619" v="5829" actId="207"/>
          <ac:spMkLst>
            <pc:docMk/>
            <pc:sldMk cId="1753332534" sldId="271"/>
            <ac:spMk id="30" creationId="{E1A3192D-380C-7149-8885-8DF468264071}"/>
          </ac:spMkLst>
        </pc:spChg>
        <pc:spChg chg="add mod">
          <ac:chgData name="no thanks" userId="c1130ab030728f76" providerId="LiveId" clId="{01BC6847-BB9E-114E-ADAB-3054DDE2CE93}" dt="2019-01-11T09:03:33.992" v="208" actId="1076"/>
          <ac:spMkLst>
            <pc:docMk/>
            <pc:sldMk cId="1753332534" sldId="271"/>
            <ac:spMk id="31" creationId="{F49E2BA2-4966-9F4F-8903-39867E2B3BCF}"/>
          </ac:spMkLst>
        </pc:spChg>
        <pc:grpChg chg="mod">
          <ac:chgData name="no thanks" userId="c1130ab030728f76" providerId="LiveId" clId="{01BC6847-BB9E-114E-ADAB-3054DDE2CE93}" dt="2019-01-11T09:02:24.936" v="195" actId="1076"/>
          <ac:grpSpMkLst>
            <pc:docMk/>
            <pc:sldMk cId="1753332534" sldId="271"/>
            <ac:grpSpMk id="18" creationId="{00000000-0000-0000-0000-000000000000}"/>
          </ac:grpSpMkLst>
        </pc:grpChg>
        <pc:grpChg chg="mod">
          <ac:chgData name="no thanks" userId="c1130ab030728f76" providerId="LiveId" clId="{01BC6847-BB9E-114E-ADAB-3054DDE2CE93}" dt="2019-01-11T09:02:24.936" v="195" actId="1076"/>
          <ac:grpSpMkLst>
            <pc:docMk/>
            <pc:sldMk cId="1753332534" sldId="271"/>
            <ac:grpSpMk id="21" creationId="{00000000-0000-0000-0000-000000000000}"/>
          </ac:grpSpMkLst>
        </pc:grpChg>
        <pc:grpChg chg="mod">
          <ac:chgData name="no thanks" userId="c1130ab030728f76" providerId="LiveId" clId="{01BC6847-BB9E-114E-ADAB-3054DDE2CE93}" dt="2019-01-11T09:02:24.936" v="195" actId="1076"/>
          <ac:grpSpMkLst>
            <pc:docMk/>
            <pc:sldMk cId="1753332534" sldId="271"/>
            <ac:grpSpMk id="24" creationId="{00000000-0000-0000-0000-000000000000}"/>
          </ac:grpSpMkLst>
        </pc:grpChg>
        <pc:graphicFrameChg chg="mod">
          <ac:chgData name="no thanks" userId="c1130ab030728f76" providerId="LiveId" clId="{01BC6847-BB9E-114E-ADAB-3054DDE2CE93}" dt="2019-01-11T09:02:24.936" v="195" actId="1076"/>
          <ac:graphicFrameMkLst>
            <pc:docMk/>
            <pc:sldMk cId="1753332534" sldId="271"/>
            <ac:graphicFrameMk id="17" creationId="{00000000-0000-0000-0000-000000000000}"/>
          </ac:graphicFrameMkLst>
        </pc:graphicFrameChg>
      </pc:sldChg>
      <pc:sldChg chg="addSp modSp ord modAnim">
        <pc:chgData name="no thanks" userId="c1130ab030728f76" providerId="LiveId" clId="{01BC6847-BB9E-114E-ADAB-3054DDE2CE93}" dt="2019-01-14T12:24:49.787" v="3475"/>
        <pc:sldMkLst>
          <pc:docMk/>
          <pc:sldMk cId="4169087461" sldId="272"/>
        </pc:sldMkLst>
        <pc:spChg chg="mod">
          <ac:chgData name="no thanks" userId="c1130ab030728f76" providerId="LiveId" clId="{01BC6847-BB9E-114E-ADAB-3054DDE2CE93}" dt="2019-01-14T12:22:53.580" v="3453" actId="14100"/>
          <ac:spMkLst>
            <pc:docMk/>
            <pc:sldMk cId="4169087461" sldId="272"/>
            <ac:spMk id="3" creationId="{00000000-0000-0000-0000-000000000000}"/>
          </ac:spMkLst>
        </pc:spChg>
        <pc:spChg chg="add mod">
          <ac:chgData name="no thanks" userId="c1130ab030728f76" providerId="LiveId" clId="{01BC6847-BB9E-114E-ADAB-3054DDE2CE93}" dt="2019-01-14T12:23:37.174" v="3462" actId="20577"/>
          <ac:spMkLst>
            <pc:docMk/>
            <pc:sldMk cId="4169087461" sldId="272"/>
            <ac:spMk id="9" creationId="{F2AAE105-B456-1C42-816D-E16AEE5FF45D}"/>
          </ac:spMkLst>
        </pc:spChg>
        <pc:spChg chg="add mod">
          <ac:chgData name="no thanks" userId="c1130ab030728f76" providerId="LiveId" clId="{01BC6847-BB9E-114E-ADAB-3054DDE2CE93}" dt="2019-01-14T12:23:04.181" v="3456" actId="1076"/>
          <ac:spMkLst>
            <pc:docMk/>
            <pc:sldMk cId="4169087461" sldId="272"/>
            <ac:spMk id="10" creationId="{C26F3952-EC9D-6843-B246-172F31B3F89F}"/>
          </ac:spMkLst>
        </pc:spChg>
        <pc:spChg chg="add mod">
          <ac:chgData name="no thanks" userId="c1130ab030728f76" providerId="LiveId" clId="{01BC6847-BB9E-114E-ADAB-3054DDE2CE93}" dt="2019-01-14T12:23:17.225" v="3458" actId="1076"/>
          <ac:spMkLst>
            <pc:docMk/>
            <pc:sldMk cId="4169087461" sldId="272"/>
            <ac:spMk id="11" creationId="{5E41C8E6-7025-D845-A9CB-466807FEC5E8}"/>
          </ac:spMkLst>
        </pc:spChg>
        <pc:spChg chg="mod">
          <ac:chgData name="no thanks" userId="c1130ab030728f76" providerId="LiveId" clId="{01BC6847-BB9E-114E-ADAB-3054DDE2CE93}" dt="2019-01-11T09:05:36.527" v="250" actId="1076"/>
          <ac:spMkLst>
            <pc:docMk/>
            <pc:sldMk cId="4169087461" sldId="272"/>
            <ac:spMk id="17" creationId="{00000000-0000-0000-0000-000000000000}"/>
          </ac:spMkLst>
        </pc:spChg>
        <pc:spChg chg="mod">
          <ac:chgData name="no thanks" userId="c1130ab030728f76" providerId="LiveId" clId="{01BC6847-BB9E-114E-ADAB-3054DDE2CE93}" dt="2019-01-11T09:05:36.527" v="250" actId="1076"/>
          <ac:spMkLst>
            <pc:docMk/>
            <pc:sldMk cId="4169087461" sldId="272"/>
            <ac:spMk id="18" creationId="{00000000-0000-0000-0000-000000000000}"/>
          </ac:spMkLst>
        </pc:spChg>
        <pc:graphicFrameChg chg="mod">
          <ac:chgData name="no thanks" userId="c1130ab030728f76" providerId="LiveId" clId="{01BC6847-BB9E-114E-ADAB-3054DDE2CE93}" dt="2019-01-11T09:05:36.527" v="250" actId="1076"/>
          <ac:graphicFrameMkLst>
            <pc:docMk/>
            <pc:sldMk cId="4169087461" sldId="272"/>
            <ac:graphicFrameMk id="16" creationId="{00000000-0000-0000-0000-000000000000}"/>
          </ac:graphicFrameMkLst>
        </pc:graphicFrameChg>
      </pc:sldChg>
      <pc:sldChg chg="addSp delSp modSp del ord modAnim">
        <pc:chgData name="no thanks" userId="c1130ab030728f76" providerId="LiveId" clId="{01BC6847-BB9E-114E-ADAB-3054DDE2CE93}" dt="2019-01-14T12:24:54.363" v="3476" actId="2696"/>
        <pc:sldMkLst>
          <pc:docMk/>
          <pc:sldMk cId="1280401798" sldId="273"/>
        </pc:sldMkLst>
        <pc:spChg chg="mod">
          <ac:chgData name="no thanks" userId="c1130ab030728f76" providerId="LiveId" clId="{01BC6847-BB9E-114E-ADAB-3054DDE2CE93}" dt="2019-01-14T12:22:41.826" v="3450" actId="14100"/>
          <ac:spMkLst>
            <pc:docMk/>
            <pc:sldMk cId="1280401798" sldId="273"/>
            <ac:spMk id="3" creationId="{00000000-0000-0000-0000-000000000000}"/>
          </ac:spMkLst>
        </pc:spChg>
        <pc:spChg chg="add del mod">
          <ac:chgData name="no thanks" userId="c1130ab030728f76" providerId="LiveId" clId="{01BC6847-BB9E-114E-ADAB-3054DDE2CE93}" dt="2019-01-14T12:20:27.362" v="3443" actId="478"/>
          <ac:spMkLst>
            <pc:docMk/>
            <pc:sldMk cId="1280401798" sldId="273"/>
            <ac:spMk id="6" creationId="{58C69865-16FD-8D4C-8ED8-FD91C3D1A46E}"/>
          </ac:spMkLst>
        </pc:spChg>
        <pc:spChg chg="add mod">
          <ac:chgData name="no thanks" userId="c1130ab030728f76" providerId="LiveId" clId="{01BC6847-BB9E-114E-ADAB-3054DDE2CE93}" dt="2019-01-14T12:22:41.826" v="3450" actId="14100"/>
          <ac:spMkLst>
            <pc:docMk/>
            <pc:sldMk cId="1280401798" sldId="273"/>
            <ac:spMk id="7" creationId="{B3A4A354-1C48-BD47-A2E5-A973117A14D2}"/>
          </ac:spMkLst>
        </pc:spChg>
        <pc:spChg chg="add mod">
          <ac:chgData name="no thanks" userId="c1130ab030728f76" providerId="LiveId" clId="{01BC6847-BB9E-114E-ADAB-3054DDE2CE93}" dt="2019-01-14T12:20:22.497" v="3442" actId="1076"/>
          <ac:spMkLst>
            <pc:docMk/>
            <pc:sldMk cId="1280401798" sldId="273"/>
            <ac:spMk id="8" creationId="{D477347A-6A1D-1541-9BF5-934FE79C7295}"/>
          </ac:spMkLst>
        </pc:spChg>
      </pc:sldChg>
      <pc:sldChg chg="addSp modSp modAnim">
        <pc:chgData name="no thanks" userId="c1130ab030728f76" providerId="LiveId" clId="{01BC6847-BB9E-114E-ADAB-3054DDE2CE93}" dt="2019-01-14T12:52:08.144" v="4697"/>
        <pc:sldMkLst>
          <pc:docMk/>
          <pc:sldMk cId="39088619" sldId="276"/>
        </pc:sldMkLst>
        <pc:spChg chg="mod">
          <ac:chgData name="no thanks" userId="c1130ab030728f76" providerId="LiveId" clId="{01BC6847-BB9E-114E-ADAB-3054DDE2CE93}" dt="2019-01-14T12:51:28.293" v="4689" actId="404"/>
          <ac:spMkLst>
            <pc:docMk/>
            <pc:sldMk cId="39088619" sldId="276"/>
            <ac:spMk id="3" creationId="{00000000-0000-0000-0000-000000000000}"/>
          </ac:spMkLst>
        </pc:spChg>
        <pc:spChg chg="mod">
          <ac:chgData name="no thanks" userId="c1130ab030728f76" providerId="LiveId" clId="{01BC6847-BB9E-114E-ADAB-3054DDE2CE93}" dt="2019-01-14T12:48:15.492" v="4612" actId="1076"/>
          <ac:spMkLst>
            <pc:docMk/>
            <pc:sldMk cId="39088619" sldId="276"/>
            <ac:spMk id="6" creationId="{00000000-0000-0000-0000-000000000000}"/>
          </ac:spMkLst>
        </pc:spChg>
        <pc:spChg chg="mod">
          <ac:chgData name="no thanks" userId="c1130ab030728f76" providerId="LiveId" clId="{01BC6847-BB9E-114E-ADAB-3054DDE2CE93}" dt="2019-01-14T12:48:25.068" v="4613" actId="1076"/>
          <ac:spMkLst>
            <pc:docMk/>
            <pc:sldMk cId="39088619" sldId="276"/>
            <ac:spMk id="8" creationId="{00000000-0000-0000-0000-000000000000}"/>
          </ac:spMkLst>
        </pc:spChg>
        <pc:spChg chg="mod">
          <ac:chgData name="no thanks" userId="c1130ab030728f76" providerId="LiveId" clId="{01BC6847-BB9E-114E-ADAB-3054DDE2CE93}" dt="2019-01-14T12:49:09.860" v="4641" actId="20577"/>
          <ac:spMkLst>
            <pc:docMk/>
            <pc:sldMk cId="39088619" sldId="276"/>
            <ac:spMk id="9" creationId="{00000000-0000-0000-0000-000000000000}"/>
          </ac:spMkLst>
        </pc:spChg>
        <pc:spChg chg="mod">
          <ac:chgData name="no thanks" userId="c1130ab030728f76" providerId="LiveId" clId="{01BC6847-BB9E-114E-ADAB-3054DDE2CE93}" dt="2019-01-14T12:48:32.676" v="4615" actId="1076"/>
          <ac:spMkLst>
            <pc:docMk/>
            <pc:sldMk cId="39088619" sldId="276"/>
            <ac:spMk id="10" creationId="{00000000-0000-0000-0000-000000000000}"/>
          </ac:spMkLst>
        </pc:spChg>
        <pc:spChg chg="mod">
          <ac:chgData name="no thanks" userId="c1130ab030728f76" providerId="LiveId" clId="{01BC6847-BB9E-114E-ADAB-3054DDE2CE93}" dt="2019-01-14T12:48:32.676" v="4615" actId="1076"/>
          <ac:spMkLst>
            <pc:docMk/>
            <pc:sldMk cId="39088619" sldId="276"/>
            <ac:spMk id="11" creationId="{00000000-0000-0000-0000-000000000000}"/>
          </ac:spMkLst>
        </pc:spChg>
        <pc:spChg chg="add mod">
          <ac:chgData name="no thanks" userId="c1130ab030728f76" providerId="LiveId" clId="{01BC6847-BB9E-114E-ADAB-3054DDE2CE93}" dt="2019-01-14T12:51:25.738" v="4688" actId="14100"/>
          <ac:spMkLst>
            <pc:docMk/>
            <pc:sldMk cId="39088619" sldId="276"/>
            <ac:spMk id="12" creationId="{288B35EB-83E6-6A42-801A-DC3C58F6A7B4}"/>
          </ac:spMkLst>
        </pc:spChg>
        <pc:spChg chg="add mod">
          <ac:chgData name="no thanks" userId="c1130ab030728f76" providerId="LiveId" clId="{01BC6847-BB9E-114E-ADAB-3054DDE2CE93}" dt="2019-01-14T12:39:26.175" v="4328" actId="1076"/>
          <ac:spMkLst>
            <pc:docMk/>
            <pc:sldMk cId="39088619" sldId="276"/>
            <ac:spMk id="13" creationId="{8BD5D954-3F82-884F-A526-14162427767D}"/>
          </ac:spMkLst>
        </pc:spChg>
        <pc:spChg chg="add mod">
          <ac:chgData name="no thanks" userId="c1130ab030728f76" providerId="LiveId" clId="{01BC6847-BB9E-114E-ADAB-3054DDE2CE93}" dt="2019-01-14T12:47:21.245" v="4606" actId="207"/>
          <ac:spMkLst>
            <pc:docMk/>
            <pc:sldMk cId="39088619" sldId="276"/>
            <ac:spMk id="14" creationId="{69B9AA09-9D46-8C48-91FB-A6B2A461F63B}"/>
          </ac:spMkLst>
        </pc:spChg>
        <pc:spChg chg="add mod">
          <ac:chgData name="no thanks" userId="c1130ab030728f76" providerId="LiveId" clId="{01BC6847-BB9E-114E-ADAB-3054DDE2CE93}" dt="2019-01-14T12:51:53.338" v="4694" actId="208"/>
          <ac:spMkLst>
            <pc:docMk/>
            <pc:sldMk cId="39088619" sldId="276"/>
            <ac:spMk id="15" creationId="{D44E5263-C89F-D141-B5D4-44E978040E1B}"/>
          </ac:spMkLst>
        </pc:spChg>
      </pc:sldChg>
      <pc:sldChg chg="addSp modSp modAnim">
        <pc:chgData name="no thanks" userId="c1130ab030728f76" providerId="LiveId" clId="{01BC6847-BB9E-114E-ADAB-3054DDE2CE93}" dt="2019-01-14T12:56:44.360" v="4718"/>
        <pc:sldMkLst>
          <pc:docMk/>
          <pc:sldMk cId="4054767988" sldId="277"/>
        </pc:sldMkLst>
        <pc:spChg chg="mod">
          <ac:chgData name="no thanks" userId="c1130ab030728f76" providerId="LiveId" clId="{01BC6847-BB9E-114E-ADAB-3054DDE2CE93}" dt="2019-01-14T12:56:19.478" v="4714" actId="20577"/>
          <ac:spMkLst>
            <pc:docMk/>
            <pc:sldMk cId="4054767988" sldId="277"/>
            <ac:spMk id="3" creationId="{00000000-0000-0000-0000-000000000000}"/>
          </ac:spMkLst>
        </pc:spChg>
        <pc:spChg chg="mod">
          <ac:chgData name="no thanks" userId="c1130ab030728f76" providerId="LiveId" clId="{01BC6847-BB9E-114E-ADAB-3054DDE2CE93}" dt="2019-01-14T12:54:43.992" v="4706" actId="1076"/>
          <ac:spMkLst>
            <pc:docMk/>
            <pc:sldMk cId="4054767988" sldId="277"/>
            <ac:spMk id="6" creationId="{00000000-0000-0000-0000-000000000000}"/>
          </ac:spMkLst>
        </pc:spChg>
        <pc:spChg chg="add">
          <ac:chgData name="no thanks" userId="c1130ab030728f76" providerId="LiveId" clId="{01BC6847-BB9E-114E-ADAB-3054DDE2CE93}" dt="2019-01-14T12:52:40.370" v="4698"/>
          <ac:spMkLst>
            <pc:docMk/>
            <pc:sldMk cId="4054767988" sldId="277"/>
            <ac:spMk id="17" creationId="{6958AC73-5C9D-3B4E-B61E-8B642835EB4E}"/>
          </ac:spMkLst>
        </pc:spChg>
        <pc:spChg chg="add mod">
          <ac:chgData name="no thanks" userId="c1130ab030728f76" providerId="LiveId" clId="{01BC6847-BB9E-114E-ADAB-3054DDE2CE93}" dt="2019-01-14T12:56:36.047" v="4716" actId="1076"/>
          <ac:spMkLst>
            <pc:docMk/>
            <pc:sldMk cId="4054767988" sldId="277"/>
            <ac:spMk id="18" creationId="{005B79A2-08DD-1B49-BB5C-2DEC057CC897}"/>
          </ac:spMkLst>
        </pc:spChg>
        <pc:spChg chg="add mod">
          <ac:chgData name="no thanks" userId="c1130ab030728f76" providerId="LiveId" clId="{01BC6847-BB9E-114E-ADAB-3054DDE2CE93}" dt="2019-01-14T12:56:39.246" v="4717" actId="1076"/>
          <ac:spMkLst>
            <pc:docMk/>
            <pc:sldMk cId="4054767988" sldId="277"/>
            <ac:spMk id="19" creationId="{C9A2DF05-5AD0-7E43-9F55-0A03C14D7271}"/>
          </ac:spMkLst>
        </pc:spChg>
      </pc:sldChg>
      <pc:sldChg chg="addSp modSp modAnim">
        <pc:chgData name="no thanks" userId="c1130ab030728f76" providerId="LiveId" clId="{01BC6847-BB9E-114E-ADAB-3054DDE2CE93}" dt="2019-01-14T16:06:52.612" v="5685"/>
        <pc:sldMkLst>
          <pc:docMk/>
          <pc:sldMk cId="3916917082" sldId="278"/>
        </pc:sldMkLst>
        <pc:spChg chg="mod">
          <ac:chgData name="no thanks" userId="c1130ab030728f76" providerId="LiveId" clId="{01BC6847-BB9E-114E-ADAB-3054DDE2CE93}" dt="2019-01-14T15:59:22.878" v="5503" actId="20577"/>
          <ac:spMkLst>
            <pc:docMk/>
            <pc:sldMk cId="3916917082" sldId="278"/>
            <ac:spMk id="3" creationId="{00000000-0000-0000-0000-000000000000}"/>
          </ac:spMkLst>
        </pc:spChg>
        <pc:spChg chg="add">
          <ac:chgData name="no thanks" userId="c1130ab030728f76" providerId="LiveId" clId="{01BC6847-BB9E-114E-ADAB-3054DDE2CE93}" dt="2019-01-14T12:59:16.210" v="4886"/>
          <ac:spMkLst>
            <pc:docMk/>
            <pc:sldMk cId="3916917082" sldId="278"/>
            <ac:spMk id="6" creationId="{FAA3802F-739B-124C-8342-32563DC2F2D2}"/>
          </ac:spMkLst>
        </pc:spChg>
        <pc:spChg chg="add">
          <ac:chgData name="no thanks" userId="c1130ab030728f76" providerId="LiveId" clId="{01BC6847-BB9E-114E-ADAB-3054DDE2CE93}" dt="2019-01-14T12:59:16.210" v="4886"/>
          <ac:spMkLst>
            <pc:docMk/>
            <pc:sldMk cId="3916917082" sldId="278"/>
            <ac:spMk id="7" creationId="{ECA6536C-A934-AC4B-ABD0-7DCAC5D4CCA2}"/>
          </ac:spMkLst>
        </pc:spChg>
        <pc:spChg chg="add mod">
          <ac:chgData name="no thanks" userId="c1130ab030728f76" providerId="LiveId" clId="{01BC6847-BB9E-114E-ADAB-3054DDE2CE93}" dt="2019-01-14T16:04:18.156" v="5517" actId="1076"/>
          <ac:spMkLst>
            <pc:docMk/>
            <pc:sldMk cId="3916917082" sldId="278"/>
            <ac:spMk id="8" creationId="{2F74C8E3-1BBC-B04F-B13D-86005BA0B999}"/>
          </ac:spMkLst>
        </pc:spChg>
        <pc:spChg chg="add mod">
          <ac:chgData name="no thanks" userId="c1130ab030728f76" providerId="LiveId" clId="{01BC6847-BB9E-114E-ADAB-3054DDE2CE93}" dt="2019-01-14T16:05:17.710" v="5524" actId="20577"/>
          <ac:spMkLst>
            <pc:docMk/>
            <pc:sldMk cId="3916917082" sldId="278"/>
            <ac:spMk id="9" creationId="{7CE6EF6C-5F08-C94B-9E49-EF9014AF900C}"/>
          </ac:spMkLst>
        </pc:spChg>
        <pc:spChg chg="add mod">
          <ac:chgData name="no thanks" userId="c1130ab030728f76" providerId="LiveId" clId="{01BC6847-BB9E-114E-ADAB-3054DDE2CE93}" dt="2019-01-14T16:05:34.045" v="5567" actId="20577"/>
          <ac:spMkLst>
            <pc:docMk/>
            <pc:sldMk cId="3916917082" sldId="278"/>
            <ac:spMk id="10" creationId="{02BF77C3-27B0-EA48-9147-88A94061A079}"/>
          </ac:spMkLst>
        </pc:spChg>
        <pc:spChg chg="add mod">
          <ac:chgData name="no thanks" userId="c1130ab030728f76" providerId="LiveId" clId="{01BC6847-BB9E-114E-ADAB-3054DDE2CE93}" dt="2019-01-14T16:05:52.992" v="5637" actId="20577"/>
          <ac:spMkLst>
            <pc:docMk/>
            <pc:sldMk cId="3916917082" sldId="278"/>
            <ac:spMk id="11" creationId="{402037D4-5A2A-9F49-9E16-567FFBAC6019}"/>
          </ac:spMkLst>
        </pc:spChg>
        <pc:spChg chg="add mod">
          <ac:chgData name="no thanks" userId="c1130ab030728f76" providerId="LiveId" clId="{01BC6847-BB9E-114E-ADAB-3054DDE2CE93}" dt="2019-01-14T16:06:21.735" v="5680" actId="20577"/>
          <ac:spMkLst>
            <pc:docMk/>
            <pc:sldMk cId="3916917082" sldId="278"/>
            <ac:spMk id="12" creationId="{BF475CAD-EA89-0B4D-993F-00B322DE8D80}"/>
          </ac:spMkLst>
        </pc:spChg>
      </pc:sldChg>
      <pc:sldChg chg="modSp">
        <pc:chgData name="no thanks" userId="c1130ab030728f76" providerId="LiveId" clId="{01BC6847-BB9E-114E-ADAB-3054DDE2CE93}" dt="2019-01-14T16:27:23.863" v="5741" actId="20577"/>
        <pc:sldMkLst>
          <pc:docMk/>
          <pc:sldMk cId="1400048889" sldId="279"/>
        </pc:sldMkLst>
        <pc:spChg chg="mod">
          <ac:chgData name="no thanks" userId="c1130ab030728f76" providerId="LiveId" clId="{01BC6847-BB9E-114E-ADAB-3054DDE2CE93}" dt="2019-01-14T16:27:23.863" v="5741" actId="20577"/>
          <ac:spMkLst>
            <pc:docMk/>
            <pc:sldMk cId="1400048889" sldId="279"/>
            <ac:spMk id="3" creationId="{00000000-0000-0000-0000-000000000000}"/>
          </ac:spMkLst>
        </pc:spChg>
      </pc:sldChg>
      <pc:sldChg chg="addSp modSp add modAnim">
        <pc:chgData name="no thanks" userId="c1130ab030728f76" providerId="LiveId" clId="{01BC6847-BB9E-114E-ADAB-3054DDE2CE93}" dt="2019-01-11T09:09:53.455" v="490" actId="20577"/>
        <pc:sldMkLst>
          <pc:docMk/>
          <pc:sldMk cId="2405097686" sldId="280"/>
        </pc:sldMkLst>
        <pc:spChg chg="mod">
          <ac:chgData name="no thanks" userId="c1130ab030728f76" providerId="LiveId" clId="{01BC6847-BB9E-114E-ADAB-3054DDE2CE93}" dt="2019-01-11T09:06:48.502" v="264" actId="20577"/>
          <ac:spMkLst>
            <pc:docMk/>
            <pc:sldMk cId="2405097686" sldId="280"/>
            <ac:spMk id="2" creationId="{854F1717-AB7E-A843-B57B-A42A966C23CE}"/>
          </ac:spMkLst>
        </pc:spChg>
        <pc:spChg chg="mod">
          <ac:chgData name="no thanks" userId="c1130ab030728f76" providerId="LiveId" clId="{01BC6847-BB9E-114E-ADAB-3054DDE2CE93}" dt="2019-01-11T09:09:53.455" v="490" actId="20577"/>
          <ac:spMkLst>
            <pc:docMk/>
            <pc:sldMk cId="2405097686" sldId="280"/>
            <ac:spMk id="3" creationId="{858A9B1B-ABB3-B24A-9419-7F1069114294}"/>
          </ac:spMkLst>
        </pc:spChg>
        <pc:spChg chg="add mod">
          <ac:chgData name="no thanks" userId="c1130ab030728f76" providerId="LiveId" clId="{01BC6847-BB9E-114E-ADAB-3054DDE2CE93}" dt="2019-01-11T09:08:47.080" v="480" actId="2085"/>
          <ac:spMkLst>
            <pc:docMk/>
            <pc:sldMk cId="2405097686" sldId="280"/>
            <ac:spMk id="6" creationId="{94360B57-01E0-7248-ACB2-957D0CADECC3}"/>
          </ac:spMkLst>
        </pc:spChg>
        <pc:spChg chg="add mod">
          <ac:chgData name="no thanks" userId="c1130ab030728f76" providerId="LiveId" clId="{01BC6847-BB9E-114E-ADAB-3054DDE2CE93}" dt="2019-01-11T09:08:53.078" v="482" actId="2085"/>
          <ac:spMkLst>
            <pc:docMk/>
            <pc:sldMk cId="2405097686" sldId="280"/>
            <ac:spMk id="7" creationId="{029C17D5-4E8F-A942-BF42-96817FCDA8EA}"/>
          </ac:spMkLst>
        </pc:spChg>
      </pc:sldChg>
      <pc:sldChg chg="modSp add del">
        <pc:chgData name="no thanks" userId="c1130ab030728f76" providerId="LiveId" clId="{01BC6847-BB9E-114E-ADAB-3054DDE2CE93}" dt="2019-01-14T12:04:45.283" v="2817" actId="2696"/>
        <pc:sldMkLst>
          <pc:docMk/>
          <pc:sldMk cId="1934592987" sldId="282"/>
        </pc:sldMkLst>
        <pc:spChg chg="mod">
          <ac:chgData name="no thanks" userId="c1130ab030728f76" providerId="LiveId" clId="{01BC6847-BB9E-114E-ADAB-3054DDE2CE93}" dt="2019-01-11T09:16:06.108" v="819" actId="20577"/>
          <ac:spMkLst>
            <pc:docMk/>
            <pc:sldMk cId="1934592987" sldId="282"/>
            <ac:spMk id="2" creationId="{6C4B3D4E-6D40-DE4E-AAEC-E83323FD641D}"/>
          </ac:spMkLst>
        </pc:spChg>
        <pc:spChg chg="mod">
          <ac:chgData name="no thanks" userId="c1130ab030728f76" providerId="LiveId" clId="{01BC6847-BB9E-114E-ADAB-3054DDE2CE93}" dt="2019-01-11T09:19:11.219" v="1272" actId="20577"/>
          <ac:spMkLst>
            <pc:docMk/>
            <pc:sldMk cId="1934592987" sldId="282"/>
            <ac:spMk id="3" creationId="{F302C978-A138-5243-AD3A-67B7C15C8BF8}"/>
          </ac:spMkLst>
        </pc:spChg>
      </pc:sldChg>
      <pc:sldChg chg="addSp delSp modSp add">
        <pc:chgData name="no thanks" userId="c1130ab030728f76" providerId="LiveId" clId="{01BC6847-BB9E-114E-ADAB-3054DDE2CE93}" dt="2019-01-14T12:03:18.266" v="2757" actId="1076"/>
        <pc:sldMkLst>
          <pc:docMk/>
          <pc:sldMk cId="1090271220" sldId="283"/>
        </pc:sldMkLst>
        <pc:spChg chg="mod">
          <ac:chgData name="no thanks" userId="c1130ab030728f76" providerId="LiveId" clId="{01BC6847-BB9E-114E-ADAB-3054DDE2CE93}" dt="2019-01-11T09:14:18.289" v="705" actId="313"/>
          <ac:spMkLst>
            <pc:docMk/>
            <pc:sldMk cId="1090271220" sldId="283"/>
            <ac:spMk id="2" creationId="{60D0CECD-3690-8A4F-9C2E-71B5A7E7B133}"/>
          </ac:spMkLst>
        </pc:spChg>
        <pc:spChg chg="add mod">
          <ac:chgData name="no thanks" userId="c1130ab030728f76" providerId="LiveId" clId="{01BC6847-BB9E-114E-ADAB-3054DDE2CE93}" dt="2019-01-14T12:02:49.809" v="2753" actId="1076"/>
          <ac:spMkLst>
            <pc:docMk/>
            <pc:sldMk cId="1090271220" sldId="283"/>
            <ac:spMk id="3" creationId="{1D9BDBF1-3BA2-B442-A498-C53F3B64BFDA}"/>
          </ac:spMkLst>
        </pc:spChg>
        <pc:spChg chg="del">
          <ac:chgData name="no thanks" userId="c1130ab030728f76" providerId="LiveId" clId="{01BC6847-BB9E-114E-ADAB-3054DDE2CE93}" dt="2019-01-11T09:15:03.674" v="710" actId="3680"/>
          <ac:spMkLst>
            <pc:docMk/>
            <pc:sldMk cId="1090271220" sldId="283"/>
            <ac:spMk id="3" creationId="{205D08D0-B562-D44D-BA08-07C54AF674B4}"/>
          </ac:spMkLst>
        </pc:spChg>
        <pc:graphicFrameChg chg="add mod modGraphic">
          <ac:chgData name="no thanks" userId="c1130ab030728f76" providerId="LiveId" clId="{01BC6847-BB9E-114E-ADAB-3054DDE2CE93}" dt="2019-01-14T12:02:59.225" v="2756" actId="14100"/>
          <ac:graphicFrameMkLst>
            <pc:docMk/>
            <pc:sldMk cId="1090271220" sldId="283"/>
            <ac:graphicFrameMk id="6" creationId="{B5605236-5652-7740-9059-D4015D64A00A}"/>
          </ac:graphicFrameMkLst>
        </pc:graphicFrameChg>
        <pc:picChg chg="add mod">
          <ac:chgData name="no thanks" userId="c1130ab030728f76" providerId="LiveId" clId="{01BC6847-BB9E-114E-ADAB-3054DDE2CE93}" dt="2019-01-14T12:03:18.266" v="2757" actId="1076"/>
          <ac:picMkLst>
            <pc:docMk/>
            <pc:sldMk cId="1090271220" sldId="283"/>
            <ac:picMk id="7" creationId="{7387CBD3-E6E6-9D47-8887-767B55EEA527}"/>
          </ac:picMkLst>
        </pc:picChg>
      </pc:sldChg>
      <pc:sldChg chg="addSp delSp add del">
        <pc:chgData name="no thanks" userId="c1130ab030728f76" providerId="LiveId" clId="{01BC6847-BB9E-114E-ADAB-3054DDE2CE93}" dt="2019-01-14T12:02:18.081" v="2750" actId="2696"/>
        <pc:sldMkLst>
          <pc:docMk/>
          <pc:sldMk cId="2797452881" sldId="284"/>
        </pc:sldMkLst>
        <pc:spChg chg="del">
          <ac:chgData name="no thanks" userId="c1130ab030728f76" providerId="LiveId" clId="{01BC6847-BB9E-114E-ADAB-3054DDE2CE93}" dt="2019-01-11T09:14:52.210" v="709" actId="478"/>
          <ac:spMkLst>
            <pc:docMk/>
            <pc:sldMk cId="2797452881" sldId="284"/>
            <ac:spMk id="3" creationId="{205D08D0-B562-D44D-BA08-07C54AF674B4}"/>
          </ac:spMkLst>
        </pc:spChg>
        <pc:picChg chg="add">
          <ac:chgData name="no thanks" userId="c1130ab030728f76" providerId="LiveId" clId="{01BC6847-BB9E-114E-ADAB-3054DDE2CE93}" dt="2019-01-11T09:14:24.461" v="707"/>
          <ac:picMkLst>
            <pc:docMk/>
            <pc:sldMk cId="2797452881" sldId="284"/>
            <ac:picMk id="6" creationId="{FAA54363-DC93-FB4E-9D9E-0C344A14C38A}"/>
          </ac:picMkLst>
        </pc:picChg>
      </pc:sldChg>
      <pc:sldChg chg="modSp add del">
        <pc:chgData name="no thanks" userId="c1130ab030728f76" providerId="LiveId" clId="{01BC6847-BB9E-114E-ADAB-3054DDE2CE93}" dt="2019-01-14T12:04:45.326" v="2818" actId="2696"/>
        <pc:sldMkLst>
          <pc:docMk/>
          <pc:sldMk cId="3577073422" sldId="285"/>
        </pc:sldMkLst>
        <pc:spChg chg="mod">
          <ac:chgData name="no thanks" userId="c1130ab030728f76" providerId="LiveId" clId="{01BC6847-BB9E-114E-ADAB-3054DDE2CE93}" dt="2019-01-11T09:20:08.990" v="1399" actId="313"/>
          <ac:spMkLst>
            <pc:docMk/>
            <pc:sldMk cId="3577073422" sldId="285"/>
            <ac:spMk id="2" creationId="{66835F3B-0BEB-7F46-A7DF-62401F4F47F9}"/>
          </ac:spMkLst>
        </pc:spChg>
        <pc:spChg chg="mod">
          <ac:chgData name="no thanks" userId="c1130ab030728f76" providerId="LiveId" clId="{01BC6847-BB9E-114E-ADAB-3054DDE2CE93}" dt="2019-01-11T09:21:51.644" v="1684" actId="20577"/>
          <ac:spMkLst>
            <pc:docMk/>
            <pc:sldMk cId="3577073422" sldId="285"/>
            <ac:spMk id="3" creationId="{0DA57EA2-DE9E-F34F-AF8D-B99A9074302B}"/>
          </ac:spMkLst>
        </pc:spChg>
      </pc:sldChg>
      <pc:sldChg chg="modSp add ord">
        <pc:chgData name="no thanks" userId="c1130ab030728f76" providerId="LiveId" clId="{01BC6847-BB9E-114E-ADAB-3054DDE2CE93}" dt="2019-01-14T12:29:54.679" v="3719" actId="207"/>
        <pc:sldMkLst>
          <pc:docMk/>
          <pc:sldMk cId="2003634363" sldId="286"/>
        </pc:sldMkLst>
        <pc:spChg chg="mod">
          <ac:chgData name="no thanks" userId="c1130ab030728f76" providerId="LiveId" clId="{01BC6847-BB9E-114E-ADAB-3054DDE2CE93}" dt="2019-01-11T09:22:06.580" v="1706" actId="20577"/>
          <ac:spMkLst>
            <pc:docMk/>
            <pc:sldMk cId="2003634363" sldId="286"/>
            <ac:spMk id="2" creationId="{DD4D0F4F-2D62-3C40-862B-940158CAFE0C}"/>
          </ac:spMkLst>
        </pc:spChg>
        <pc:spChg chg="mod">
          <ac:chgData name="no thanks" userId="c1130ab030728f76" providerId="LiveId" clId="{01BC6847-BB9E-114E-ADAB-3054DDE2CE93}" dt="2019-01-14T12:29:54.679" v="3719" actId="207"/>
          <ac:spMkLst>
            <pc:docMk/>
            <pc:sldMk cId="2003634363" sldId="286"/>
            <ac:spMk id="3" creationId="{ED304FC8-7FD3-F946-B849-5F78ECF29D94}"/>
          </ac:spMkLst>
        </pc:spChg>
      </pc:sldChg>
      <pc:sldChg chg="addSp delSp modSp add modAnim">
        <pc:chgData name="no thanks" userId="c1130ab030728f76" providerId="LiveId" clId="{01BC6847-BB9E-114E-ADAB-3054DDE2CE93}" dt="2019-01-14T12:37:42.633" v="4238" actId="20577"/>
        <pc:sldMkLst>
          <pc:docMk/>
          <pc:sldMk cId="3115845735" sldId="287"/>
        </pc:sldMkLst>
        <pc:spChg chg="mod">
          <ac:chgData name="no thanks" userId="c1130ab030728f76" providerId="LiveId" clId="{01BC6847-BB9E-114E-ADAB-3054DDE2CE93}" dt="2019-01-11T09:23:44.095" v="1962" actId="20577"/>
          <ac:spMkLst>
            <pc:docMk/>
            <pc:sldMk cId="3115845735" sldId="287"/>
            <ac:spMk id="2" creationId="{1222687A-00F2-6E4A-8BA6-C1754693F861}"/>
          </ac:spMkLst>
        </pc:spChg>
        <pc:spChg chg="mod">
          <ac:chgData name="no thanks" userId="c1130ab030728f76" providerId="LiveId" clId="{01BC6847-BB9E-114E-ADAB-3054DDE2CE93}" dt="2019-01-14T12:33:42.759" v="4056" actId="15"/>
          <ac:spMkLst>
            <pc:docMk/>
            <pc:sldMk cId="3115845735" sldId="287"/>
            <ac:spMk id="3" creationId="{8249CE89-7C7A-A44D-B38A-187A63D6EA34}"/>
          </ac:spMkLst>
        </pc:spChg>
        <pc:spChg chg="add del mod">
          <ac:chgData name="no thanks" userId="c1130ab030728f76" providerId="LiveId" clId="{01BC6847-BB9E-114E-ADAB-3054DDE2CE93}" dt="2019-01-14T12:34:58.223" v="4129" actId="478"/>
          <ac:spMkLst>
            <pc:docMk/>
            <pc:sldMk cId="3115845735" sldId="287"/>
            <ac:spMk id="6" creationId="{E789EC22-9AE4-E24A-8AE3-6E968BFF0CB4}"/>
          </ac:spMkLst>
        </pc:spChg>
        <pc:spChg chg="add mod">
          <ac:chgData name="no thanks" userId="c1130ab030728f76" providerId="LiveId" clId="{01BC6847-BB9E-114E-ADAB-3054DDE2CE93}" dt="2019-01-14T12:37:13.627" v="4212" actId="207"/>
          <ac:spMkLst>
            <pc:docMk/>
            <pc:sldMk cId="3115845735" sldId="287"/>
            <ac:spMk id="7" creationId="{3BE5C079-33DE-4E45-8030-A306097D892C}"/>
          </ac:spMkLst>
        </pc:spChg>
        <pc:spChg chg="add mod">
          <ac:chgData name="no thanks" userId="c1130ab030728f76" providerId="LiveId" clId="{01BC6847-BB9E-114E-ADAB-3054DDE2CE93}" dt="2019-01-14T12:33:49.016" v="4062" actId="1036"/>
          <ac:spMkLst>
            <pc:docMk/>
            <pc:sldMk cId="3115845735" sldId="287"/>
            <ac:spMk id="8" creationId="{51EA021D-DF22-2449-BC50-49A12B08140B}"/>
          </ac:spMkLst>
        </pc:spChg>
        <pc:spChg chg="add mod">
          <ac:chgData name="no thanks" userId="c1130ab030728f76" providerId="LiveId" clId="{01BC6847-BB9E-114E-ADAB-3054DDE2CE93}" dt="2019-01-14T12:33:56.904" v="4070" actId="1036"/>
          <ac:spMkLst>
            <pc:docMk/>
            <pc:sldMk cId="3115845735" sldId="287"/>
            <ac:spMk id="9" creationId="{F9F68D4C-C1B9-324D-A935-374671D47C0F}"/>
          </ac:spMkLst>
        </pc:spChg>
        <pc:spChg chg="add mod">
          <ac:chgData name="no thanks" userId="c1130ab030728f76" providerId="LiveId" clId="{01BC6847-BB9E-114E-ADAB-3054DDE2CE93}" dt="2019-01-14T12:37:42.633" v="4238" actId="20577"/>
          <ac:spMkLst>
            <pc:docMk/>
            <pc:sldMk cId="3115845735" sldId="287"/>
            <ac:spMk id="10" creationId="{322BEF27-0A87-D144-9771-227C93AF57C6}"/>
          </ac:spMkLst>
        </pc:spChg>
        <pc:spChg chg="add mod">
          <ac:chgData name="no thanks" userId="c1130ab030728f76" providerId="LiveId" clId="{01BC6847-BB9E-114E-ADAB-3054DDE2CE93}" dt="2019-01-14T12:36:52.777" v="4209" actId="1076"/>
          <ac:spMkLst>
            <pc:docMk/>
            <pc:sldMk cId="3115845735" sldId="287"/>
            <ac:spMk id="11" creationId="{A36C1147-7844-8D45-BD32-A1F7D4459D21}"/>
          </ac:spMkLst>
        </pc:spChg>
      </pc:sldChg>
      <pc:sldChg chg="addSp delSp modSp add ord">
        <pc:chgData name="no thanks" userId="c1130ab030728f76" providerId="LiveId" clId="{01BC6847-BB9E-114E-ADAB-3054DDE2CE93}" dt="2019-01-14T12:27:38.512" v="3478" actId="20577"/>
        <pc:sldMkLst>
          <pc:docMk/>
          <pc:sldMk cId="427732161" sldId="288"/>
        </pc:sldMkLst>
        <pc:spChg chg="mod">
          <ac:chgData name="no thanks" userId="c1130ab030728f76" providerId="LiveId" clId="{01BC6847-BB9E-114E-ADAB-3054DDE2CE93}" dt="2019-01-14T12:12:35.396" v="3029" actId="313"/>
          <ac:spMkLst>
            <pc:docMk/>
            <pc:sldMk cId="427732161" sldId="288"/>
            <ac:spMk id="2" creationId="{2A6F7311-9513-BA43-B86D-281C5695C286}"/>
          </ac:spMkLst>
        </pc:spChg>
        <pc:spChg chg="mod">
          <ac:chgData name="no thanks" userId="c1130ab030728f76" providerId="LiveId" clId="{01BC6847-BB9E-114E-ADAB-3054DDE2CE93}" dt="2019-01-14T12:27:38.512" v="3478" actId="20577"/>
          <ac:spMkLst>
            <pc:docMk/>
            <pc:sldMk cId="427732161" sldId="288"/>
            <ac:spMk id="3" creationId="{8D57FAA9-CD29-1D4E-8E22-5A6563C31591}"/>
          </ac:spMkLst>
        </pc:spChg>
        <pc:spChg chg="add del mod">
          <ac:chgData name="no thanks" userId="c1130ab030728f76" providerId="LiveId" clId="{01BC6847-BB9E-114E-ADAB-3054DDE2CE93}" dt="2019-01-14T12:12:00.366" v="3001" actId="478"/>
          <ac:spMkLst>
            <pc:docMk/>
            <pc:sldMk cId="427732161" sldId="288"/>
            <ac:spMk id="6" creationId="{0D7B9F30-A4C1-1945-8F73-BD8B528C9C82}"/>
          </ac:spMkLst>
        </pc:spChg>
      </pc:sldChg>
      <pc:sldChg chg="modSp add">
        <pc:chgData name="no thanks" userId="c1130ab030728f76" providerId="LiveId" clId="{01BC6847-BB9E-114E-ADAB-3054DDE2CE93}" dt="2019-01-14T12:59:43.414" v="4902" actId="20577"/>
        <pc:sldMkLst>
          <pc:docMk/>
          <pc:sldMk cId="2356264456" sldId="289"/>
        </pc:sldMkLst>
        <pc:spChg chg="mod">
          <ac:chgData name="no thanks" userId="c1130ab030728f76" providerId="LiveId" clId="{01BC6847-BB9E-114E-ADAB-3054DDE2CE93}" dt="2019-01-14T12:59:43.414" v="4902" actId="20577"/>
          <ac:spMkLst>
            <pc:docMk/>
            <pc:sldMk cId="2356264456" sldId="289"/>
            <ac:spMk id="2" creationId="{7A3CB5F9-EF7A-2740-A2AE-9BBAD0FF0129}"/>
          </ac:spMkLst>
        </pc:spChg>
      </pc:sldChg>
      <pc:sldChg chg="modSp add">
        <pc:chgData name="no thanks" userId="c1130ab030728f76" providerId="LiveId" clId="{01BC6847-BB9E-114E-ADAB-3054DDE2CE93}" dt="2019-01-14T12:59:51.783" v="4921" actId="20577"/>
        <pc:sldMkLst>
          <pc:docMk/>
          <pc:sldMk cId="1318119456" sldId="290"/>
        </pc:sldMkLst>
        <pc:spChg chg="mod">
          <ac:chgData name="no thanks" userId="c1130ab030728f76" providerId="LiveId" clId="{01BC6847-BB9E-114E-ADAB-3054DDE2CE93}" dt="2019-01-14T12:59:51.783" v="4921" actId="20577"/>
          <ac:spMkLst>
            <pc:docMk/>
            <pc:sldMk cId="1318119456" sldId="290"/>
            <ac:spMk id="2" creationId="{FBF15B47-476D-1E45-9FBB-BB8C9507637B}"/>
          </ac:spMkLst>
        </pc:spChg>
      </pc:sldChg>
      <pc:sldChg chg="addSp delSp modSp add modAnim">
        <pc:chgData name="no thanks" userId="c1130ab030728f76" providerId="LiveId" clId="{01BC6847-BB9E-114E-ADAB-3054DDE2CE93}" dt="2019-01-14T13:12:03.167" v="5301"/>
        <pc:sldMkLst>
          <pc:docMk/>
          <pc:sldMk cId="3805560910" sldId="291"/>
        </pc:sldMkLst>
        <pc:spChg chg="mod">
          <ac:chgData name="no thanks" userId="c1130ab030728f76" providerId="LiveId" clId="{01BC6847-BB9E-114E-ADAB-3054DDE2CE93}" dt="2019-01-14T13:00:51.283" v="4937" actId="20577"/>
          <ac:spMkLst>
            <pc:docMk/>
            <pc:sldMk cId="3805560910" sldId="291"/>
            <ac:spMk id="2" creationId="{181052AE-E99B-0449-882E-F5151384458D}"/>
          </ac:spMkLst>
        </pc:spChg>
        <pc:spChg chg="mod">
          <ac:chgData name="no thanks" userId="c1130ab030728f76" providerId="LiveId" clId="{01BC6847-BB9E-114E-ADAB-3054DDE2CE93}" dt="2019-01-14T13:04:28.618" v="5182" actId="20577"/>
          <ac:spMkLst>
            <pc:docMk/>
            <pc:sldMk cId="3805560910" sldId="291"/>
            <ac:spMk id="3" creationId="{95A8EE7A-06A9-DE47-B90A-0152F7AFA389}"/>
          </ac:spMkLst>
        </pc:spChg>
        <pc:spChg chg="add mod">
          <ac:chgData name="no thanks" userId="c1130ab030728f76" providerId="LiveId" clId="{01BC6847-BB9E-114E-ADAB-3054DDE2CE93}" dt="2019-01-14T13:04:00.013" v="5180" actId="1076"/>
          <ac:spMkLst>
            <pc:docMk/>
            <pc:sldMk cId="3805560910" sldId="291"/>
            <ac:spMk id="6" creationId="{C82DAC4B-AB17-2A49-BBCE-EC4C24D2B1F8}"/>
          </ac:spMkLst>
        </pc:spChg>
        <pc:spChg chg="add mod">
          <ac:chgData name="no thanks" userId="c1130ab030728f76" providerId="LiveId" clId="{01BC6847-BB9E-114E-ADAB-3054DDE2CE93}" dt="2019-01-14T13:04:52.983" v="5192" actId="1036"/>
          <ac:spMkLst>
            <pc:docMk/>
            <pc:sldMk cId="3805560910" sldId="291"/>
            <ac:spMk id="7" creationId="{B3B4AA61-1760-3F4F-8B81-411792506645}"/>
          </ac:spMkLst>
        </pc:spChg>
        <pc:spChg chg="add del">
          <ac:chgData name="no thanks" userId="c1130ab030728f76" providerId="LiveId" clId="{01BC6847-BB9E-114E-ADAB-3054DDE2CE93}" dt="2019-01-14T13:04:57.355" v="5194"/>
          <ac:spMkLst>
            <pc:docMk/>
            <pc:sldMk cId="3805560910" sldId="291"/>
            <ac:spMk id="8" creationId="{3E4F98C5-A2A4-8548-BA26-3D90075EA03E}"/>
          </ac:spMkLst>
        </pc:spChg>
        <pc:spChg chg="add mod">
          <ac:chgData name="no thanks" userId="c1130ab030728f76" providerId="LiveId" clId="{01BC6847-BB9E-114E-ADAB-3054DDE2CE93}" dt="2019-01-14T13:07:19.851" v="5238" actId="20577"/>
          <ac:spMkLst>
            <pc:docMk/>
            <pc:sldMk cId="3805560910" sldId="291"/>
            <ac:spMk id="9" creationId="{4E3D8EF2-2EA5-9841-8C83-BEB3EE059678}"/>
          </ac:spMkLst>
        </pc:spChg>
        <pc:spChg chg="add mod">
          <ac:chgData name="no thanks" userId="c1130ab030728f76" providerId="LiveId" clId="{01BC6847-BB9E-114E-ADAB-3054DDE2CE93}" dt="2019-01-14T13:05:08.368" v="5198" actId="1076"/>
          <ac:spMkLst>
            <pc:docMk/>
            <pc:sldMk cId="3805560910" sldId="291"/>
            <ac:spMk id="10" creationId="{9BBEA51E-B4ED-6043-9A5C-51030D754921}"/>
          </ac:spMkLst>
        </pc:spChg>
        <pc:spChg chg="add mod">
          <ac:chgData name="no thanks" userId="c1130ab030728f76" providerId="LiveId" clId="{01BC6847-BB9E-114E-ADAB-3054DDE2CE93}" dt="2019-01-14T13:05:38.874" v="5213" actId="20577"/>
          <ac:spMkLst>
            <pc:docMk/>
            <pc:sldMk cId="3805560910" sldId="291"/>
            <ac:spMk id="11" creationId="{9D8D09E7-0460-B44C-87E3-B976C91EB992}"/>
          </ac:spMkLst>
        </pc:spChg>
        <pc:spChg chg="add mod">
          <ac:chgData name="no thanks" userId="c1130ab030728f76" providerId="LiveId" clId="{01BC6847-BB9E-114E-ADAB-3054DDE2CE93}" dt="2019-01-14T13:08:02.180" v="5240" actId="20577"/>
          <ac:spMkLst>
            <pc:docMk/>
            <pc:sldMk cId="3805560910" sldId="291"/>
            <ac:spMk id="12" creationId="{5E36BECA-137E-1041-8330-81842B89BEBE}"/>
          </ac:spMkLst>
        </pc:spChg>
        <pc:spChg chg="add mod">
          <ac:chgData name="no thanks" userId="c1130ab030728f76" providerId="LiveId" clId="{01BC6847-BB9E-114E-ADAB-3054DDE2CE93}" dt="2019-01-14T13:10:12.693" v="5273" actId="20577"/>
          <ac:spMkLst>
            <pc:docMk/>
            <pc:sldMk cId="3805560910" sldId="291"/>
            <ac:spMk id="13" creationId="{77607A35-40D7-104B-9805-457101288982}"/>
          </ac:spMkLst>
        </pc:spChg>
        <pc:spChg chg="add mod">
          <ac:chgData name="no thanks" userId="c1130ab030728f76" providerId="LiveId" clId="{01BC6847-BB9E-114E-ADAB-3054DDE2CE93}" dt="2019-01-14T13:11:04.120" v="5292" actId="1076"/>
          <ac:spMkLst>
            <pc:docMk/>
            <pc:sldMk cId="3805560910" sldId="291"/>
            <ac:spMk id="14" creationId="{D5138F25-023A-2340-9966-B81467C633A1}"/>
          </ac:spMkLst>
        </pc:spChg>
        <pc:spChg chg="add mod">
          <ac:chgData name="no thanks" userId="c1130ab030728f76" providerId="LiveId" clId="{01BC6847-BB9E-114E-ADAB-3054DDE2CE93}" dt="2019-01-14T13:10:51.935" v="5288" actId="1076"/>
          <ac:spMkLst>
            <pc:docMk/>
            <pc:sldMk cId="3805560910" sldId="291"/>
            <ac:spMk id="15" creationId="{68F6E7EA-0521-FA4D-BD82-6F231FC9F97C}"/>
          </ac:spMkLst>
        </pc:spChg>
        <pc:spChg chg="add">
          <ac:chgData name="no thanks" userId="c1130ab030728f76" providerId="LiveId" clId="{01BC6847-BB9E-114E-ADAB-3054DDE2CE93}" dt="2019-01-14T13:12:03.167" v="5301"/>
          <ac:spMkLst>
            <pc:docMk/>
            <pc:sldMk cId="3805560910" sldId="291"/>
            <ac:spMk id="16" creationId="{A118D813-E078-5C40-B617-1E7A387BB7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4: Introduction to Asymptotic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Analyzing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365060" cy="2612843"/>
          </a:xfrm>
        </p:spPr>
        <p:txBody>
          <a:bodyPr/>
          <a:lstStyle/>
          <a:p>
            <a:r>
              <a:rPr lang="en-US" dirty="0"/>
              <a:t>What is the pattern?</a:t>
            </a:r>
          </a:p>
          <a:p>
            <a:pPr lvl="1"/>
            <a:r>
              <a:rPr lang="en-US" dirty="0"/>
              <a:t>At each iteration, we eliminate half of the remaining elements</a:t>
            </a:r>
          </a:p>
          <a:p>
            <a:r>
              <a:rPr lang="en-US" dirty="0"/>
              <a:t>How long does it take to finish?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iteration – N/2 elements remain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iteration – N/4 elements remain</a:t>
            </a:r>
          </a:p>
          <a:p>
            <a:pPr lvl="1"/>
            <a:r>
              <a:rPr lang="en-US" dirty="0"/>
              <a:t>Kth iteration - N/2</a:t>
            </a:r>
            <a:r>
              <a:rPr lang="en-US" baseline="30000" dirty="0"/>
              <a:t>k</a:t>
            </a:r>
            <a:r>
              <a:rPr lang="en-US" dirty="0"/>
              <a:t> elements remain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98869"/>
              </p:ext>
            </p:extLst>
          </p:nvPr>
        </p:nvGraphicFramePr>
        <p:xfrm>
          <a:off x="1311544" y="4641509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075808" y="4527546"/>
            <a:ext cx="3639493" cy="1258432"/>
          </a:xfrm>
          <a:prstGeom prst="rect">
            <a:avLst/>
          </a:prstGeom>
          <a:solidFill>
            <a:srgbClr val="D8D8D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17681" y="4527546"/>
            <a:ext cx="1994951" cy="1258432"/>
          </a:xfrm>
          <a:prstGeom prst="rect">
            <a:avLst/>
          </a:prstGeom>
          <a:solidFill>
            <a:srgbClr val="D8D8D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AE105-B456-1C42-816D-E16AEE5FF45D}"/>
              </a:ext>
            </a:extLst>
          </p:cNvPr>
          <p:cNvSpPr txBox="1">
            <a:spLocks/>
          </p:cNvSpPr>
          <p:nvPr/>
        </p:nvSpPr>
        <p:spPr>
          <a:xfrm>
            <a:off x="5704564" y="1468801"/>
            <a:ext cx="4923860" cy="2820403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Finishes when  </a:t>
            </a:r>
          </a:p>
          <a:p>
            <a:endParaRPr lang="en-US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-&gt; multiply right side by 2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N = 2</a:t>
            </a:r>
            <a:r>
              <a:rPr lang="en-US" baseline="30000" dirty="0"/>
              <a:t>K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-&gt; isolate K exponent with logarithm</a:t>
            </a:r>
          </a:p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N = k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F3952-EC9D-6843-B246-172F31B3F89F}"/>
                  </a:ext>
                </a:extLst>
              </p:cNvPr>
              <p:cNvSpPr txBox="1"/>
              <p:nvPr/>
            </p:nvSpPr>
            <p:spPr>
              <a:xfrm>
                <a:off x="7510951" y="1363018"/>
                <a:ext cx="1013460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F3952-EC9D-6843-B246-172F31B3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1" y="1363018"/>
                <a:ext cx="1013460" cy="564898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41C8E6-7025-D845-A9CB-466807FEC5E8}"/>
                  </a:ext>
                </a:extLst>
              </p:cNvPr>
              <p:cNvSpPr txBox="1"/>
              <p:nvPr/>
            </p:nvSpPr>
            <p:spPr>
              <a:xfrm>
                <a:off x="5558871" y="1891068"/>
                <a:ext cx="1229360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41C8E6-7025-D845-A9CB-466807FEC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71" y="1891068"/>
                <a:ext cx="1229360" cy="564898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0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dirty="0"/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Model – reduce code run time to a mathematical relationship with number of inputs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Analyze – compare runtime/input relationship across multiple algorithms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1CAF1-E6CB-704A-B7D1-3C07D65E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B5F9-EF7A-2740-A2AE-9BBAD0FF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95B38-1C06-B141-B121-EF48C33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F021-89EC-E649-88B7-621EC0A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2C4C7-FE53-D547-8C66-D69C0B96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687A-00F2-6E4A-8BA6-C175469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CE89-7C7A-A44D-B38A-187A63D6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62660" cy="28160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code modeling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Sequential search</a:t>
            </a:r>
          </a:p>
          <a:p>
            <a:pPr lvl="1"/>
            <a:r>
              <a:rPr lang="en-US" dirty="0"/>
              <a:t>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0FEE-29A3-8B44-8184-16D93CDB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B2B6-A5B1-304A-AC48-7976921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5C079-33DE-4E45-8030-A306097D892C}"/>
              </a:ext>
            </a:extLst>
          </p:cNvPr>
          <p:cNvSpPr txBox="1">
            <a:spLocks/>
          </p:cNvSpPr>
          <p:nvPr/>
        </p:nvSpPr>
        <p:spPr>
          <a:xfrm>
            <a:off x="575240" y="3577012"/>
            <a:ext cx="4682560" cy="321833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counts as an “operation”?</a:t>
            </a:r>
          </a:p>
          <a:p>
            <a:r>
              <a:rPr lang="en-US" dirty="0">
                <a:solidFill>
                  <a:srgbClr val="B6A479"/>
                </a:solidFill>
              </a:rPr>
              <a:t>Basic operations</a:t>
            </a:r>
          </a:p>
          <a:p>
            <a:pPr lvl="1"/>
            <a:r>
              <a:rPr lang="en-US" dirty="0"/>
              <a:t>Adding </a:t>
            </a:r>
            <a:r>
              <a:rPr lang="en-US" dirty="0" err="1"/>
              <a:t>ints</a:t>
            </a:r>
            <a:r>
              <a:rPr lang="en-US" dirty="0"/>
              <a:t> or doubles</a:t>
            </a:r>
          </a:p>
          <a:p>
            <a:pPr lvl="1"/>
            <a:r>
              <a:rPr lang="en-US" dirty="0"/>
              <a:t>Variable assignment</a:t>
            </a:r>
          </a:p>
          <a:p>
            <a:pPr lvl="1"/>
            <a:r>
              <a:rPr lang="en-US" dirty="0"/>
              <a:t>Variable update</a:t>
            </a:r>
          </a:p>
          <a:p>
            <a:pPr lvl="1"/>
            <a:r>
              <a:rPr lang="en-US" dirty="0"/>
              <a:t>Return statement</a:t>
            </a:r>
          </a:p>
          <a:p>
            <a:pPr lvl="1"/>
            <a:r>
              <a:rPr lang="en-US" dirty="0"/>
              <a:t>Accessing array index or object field</a:t>
            </a:r>
          </a:p>
          <a:p>
            <a:r>
              <a:rPr lang="en-US" dirty="0">
                <a:solidFill>
                  <a:srgbClr val="B6A479"/>
                </a:solidFill>
              </a:rPr>
              <a:t>Consecutive statements</a:t>
            </a:r>
          </a:p>
          <a:p>
            <a:pPr lvl="1"/>
            <a:r>
              <a:rPr lang="en-US" dirty="0"/>
              <a:t>Sum time of each statement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/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/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BEF27-0A87-D144-9771-227C93AF57C6}"/>
              </a:ext>
            </a:extLst>
          </p:cNvPr>
          <p:cNvSpPr txBox="1">
            <a:spLocks/>
          </p:cNvSpPr>
          <p:nvPr/>
        </p:nvSpPr>
        <p:spPr>
          <a:xfrm>
            <a:off x="4813300" y="4072674"/>
            <a:ext cx="5372100" cy="25732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6A479"/>
                </a:solidFill>
              </a:rPr>
              <a:t>Function calls</a:t>
            </a:r>
          </a:p>
          <a:p>
            <a:pPr lvl="1"/>
            <a:r>
              <a:rPr lang="en-US" dirty="0"/>
              <a:t>Count runtime of function body</a:t>
            </a:r>
          </a:p>
          <a:p>
            <a:r>
              <a:rPr lang="en-US" dirty="0">
                <a:solidFill>
                  <a:srgbClr val="B6A479"/>
                </a:solidFill>
              </a:rPr>
              <a:t>Conditionals</a:t>
            </a:r>
          </a:p>
          <a:p>
            <a:pPr lvl="1"/>
            <a:r>
              <a:rPr lang="en-US" dirty="0"/>
              <a:t>Time of test + worst case scenario branch</a:t>
            </a:r>
          </a:p>
          <a:p>
            <a:r>
              <a:rPr lang="en-US" dirty="0">
                <a:solidFill>
                  <a:srgbClr val="B6A479"/>
                </a:solidFill>
              </a:rPr>
              <a:t>Loops </a:t>
            </a:r>
          </a:p>
          <a:p>
            <a:pPr lvl="1"/>
            <a:r>
              <a:rPr lang="en-US" dirty="0"/>
              <a:t>Number of iterations of loop body x runtime of loop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1147-7844-8D45-BD32-A1F7D4459D21}"/>
              </a:ext>
            </a:extLst>
          </p:cNvPr>
          <p:cNvSpPr txBox="1"/>
          <p:nvPr/>
        </p:nvSpPr>
        <p:spPr>
          <a:xfrm>
            <a:off x="4686300" y="3567191"/>
            <a:ext cx="4697761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Assume all operations run in equivalent time</a:t>
            </a:r>
          </a:p>
        </p:txBody>
      </p:sp>
    </p:spTree>
    <p:extLst>
      <p:ext uri="{BB962C8B-B14F-4D97-AF65-F5344CB8AC3E}">
        <p14:creationId xmlns:p14="http://schemas.microsoft.com/office/powerpoint/2010/main" val="31158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Goal: </a:t>
            </a:r>
            <a:r>
              <a:rPr lang="en-US" dirty="0"/>
              <a:t>return ‘true’ if a sorted array of </a:t>
            </a:r>
            <a:r>
              <a:rPr lang="en-US" dirty="0" err="1"/>
              <a:t>ints</a:t>
            </a:r>
            <a:r>
              <a:rPr lang="en-US" dirty="0"/>
              <a:t> contains duplicates</a:t>
            </a:r>
          </a:p>
          <a:p>
            <a:endParaRPr lang="en-US" sz="900" dirty="0"/>
          </a:p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produce mathematical function representing runtime            where n = </a:t>
            </a:r>
            <a:r>
              <a:rPr lang="en-US" dirty="0" err="1"/>
              <a:t>array.length</a:t>
            </a:r>
            <a:endParaRPr lang="en-US" dirty="0"/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>
              <a:solidFill>
                <a:srgbClr val="4C3282"/>
              </a:solidFill>
            </a:endParaRPr>
          </a:p>
          <a:p>
            <a:r>
              <a:rPr lang="en-US" sz="2000" dirty="0">
                <a:solidFill>
                  <a:srgbClr val="4C3282"/>
                </a:solidFill>
              </a:rPr>
              <a:t>linear -&gt; 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55" y="325060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1" y="469114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8340" y="2901452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4320" y="2664728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loop =  (n – 1)(body)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066714" y="296554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06865" y="324808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statement =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/>
              <p:nvPr/>
            </p:nvSpPr>
            <p:spPr>
              <a:xfrm>
                <a:off x="561029" y="5152814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B35EB-83E6-6A42-801A-DC3C58F6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" y="5152814"/>
                <a:ext cx="2626671" cy="400110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D5D954-3F82-884F-A526-14162427767D}"/>
                  </a:ext>
                </a:extLst>
              </p:cNvPr>
              <p:cNvSpPr txBox="1"/>
              <p:nvPr/>
            </p:nvSpPr>
            <p:spPr>
              <a:xfrm>
                <a:off x="6967114" y="1438207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D5D954-3F82-884F-A526-141624277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14" y="1438207"/>
                <a:ext cx="165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9B9AA09-9D46-8C48-91FB-A6B2A461F63B}"/>
              </a:ext>
            </a:extLst>
          </p:cNvPr>
          <p:cNvSpPr txBox="1"/>
          <p:nvPr/>
        </p:nvSpPr>
        <p:spPr>
          <a:xfrm>
            <a:off x="4914900" y="4921981"/>
            <a:ext cx="7188693" cy="147732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4E5263-C89F-D141-B5D4-44E978040E1B}"/>
              </a:ext>
            </a:extLst>
          </p:cNvPr>
          <p:cNvSpPr/>
          <p:nvPr/>
        </p:nvSpPr>
        <p:spPr>
          <a:xfrm>
            <a:off x="575239" y="5152814"/>
            <a:ext cx="2612461" cy="76538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</a:t>
            </a:r>
            <a:r>
              <a:rPr lang="en-US" dirty="0">
                <a:solidFill>
                  <a:srgbClr val="B6A479"/>
                </a:solidFill>
              </a:rP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solidFill>
                <a:srgbClr val="4C3282"/>
              </a:solidFill>
            </a:endParaRPr>
          </a:p>
          <a:p>
            <a:r>
              <a:rPr lang="en-US" sz="2000" dirty="0">
                <a:solidFill>
                  <a:srgbClr val="4C3282"/>
                </a:solidFill>
              </a:rPr>
              <a:t>quadratic -&gt; O(n</a:t>
            </a:r>
            <a:r>
              <a:rPr lang="en-US" sz="2000" baseline="30000" dirty="0">
                <a:solidFill>
                  <a:srgbClr val="4C3282"/>
                </a:solidFill>
              </a:rPr>
              <a:t>2</a:t>
            </a:r>
            <a:r>
              <a:rPr lang="en-US" sz="20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6156" y="309122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1" y="441174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0232" y="273724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4512" y="2388647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9678780" y="2873762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20892" y="3168166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8067" y="205198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265242" y="2599267"/>
            <a:ext cx="442112" cy="1136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07354" y="301427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10960091" y="2218267"/>
            <a:ext cx="442112" cy="1517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18367" y="2823105"/>
            <a:ext cx="50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8AC73-5C9D-3B4E-B61E-8B642835EB4E}"/>
              </a:ext>
            </a:extLst>
          </p:cNvPr>
          <p:cNvSpPr txBox="1"/>
          <p:nvPr/>
        </p:nvSpPr>
        <p:spPr>
          <a:xfrm>
            <a:off x="4914900" y="4921981"/>
            <a:ext cx="7188693" cy="147732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B79A2-08DD-1B49-BB5C-2DEC057CC897}"/>
                  </a:ext>
                </a:extLst>
              </p:cNvPr>
              <p:cNvSpPr txBox="1"/>
              <p:nvPr/>
            </p:nvSpPr>
            <p:spPr>
              <a:xfrm>
                <a:off x="561029" y="5300838"/>
                <a:ext cx="2626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5B79A2-08DD-1B49-BB5C-2DEC057C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9" y="5300838"/>
                <a:ext cx="2626671" cy="400110"/>
              </a:xfrm>
              <a:prstGeom prst="rect">
                <a:avLst/>
              </a:prstGeom>
              <a:blipFill>
                <a:blip r:embed="rId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9A2DF05-5AD0-7E43-9F55-0A03C14D7271}"/>
              </a:ext>
            </a:extLst>
          </p:cNvPr>
          <p:cNvSpPr/>
          <p:nvPr/>
        </p:nvSpPr>
        <p:spPr>
          <a:xfrm>
            <a:off x="655496" y="5300838"/>
            <a:ext cx="2612461" cy="76538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2AE-E99B-0449-882E-F5151384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EE7A-06A9-DE47-B90A-0152F7AF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739901"/>
            <a:ext cx="8238562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the specific mathematical code model for the following code and indicate the big o runtime.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(j &lt; k)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k;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 world”);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j = j + 5;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0465-3E4E-664E-B098-DCC89FBB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58BE5-AE76-F141-9FD6-9B5942E0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DAC4B-AB17-2A49-BBCE-EC4C24D2B1F8}"/>
              </a:ext>
            </a:extLst>
          </p:cNvPr>
          <p:cNvSpPr txBox="1"/>
          <p:nvPr/>
        </p:nvSpPr>
        <p:spPr>
          <a:xfrm>
            <a:off x="7366494" y="5270669"/>
            <a:ext cx="4737099" cy="101566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sz="1200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4AA61-1760-3F4F-8B81-411792506645}"/>
              </a:ext>
            </a:extLst>
          </p:cNvPr>
          <p:cNvSpPr txBox="1"/>
          <p:nvPr/>
        </p:nvSpPr>
        <p:spPr>
          <a:xfrm>
            <a:off x="6901302" y="378460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D8EF2-2EA5-9841-8C83-BEB3EE059678}"/>
              </a:ext>
            </a:extLst>
          </p:cNvPr>
          <p:cNvSpPr txBox="1"/>
          <p:nvPr/>
        </p:nvSpPr>
        <p:spPr>
          <a:xfrm>
            <a:off x="3027802" y="453390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EA51E-B4ED-6043-9A5C-51030D754921}"/>
              </a:ext>
            </a:extLst>
          </p:cNvPr>
          <p:cNvSpPr txBox="1"/>
          <p:nvPr/>
        </p:nvSpPr>
        <p:spPr>
          <a:xfrm>
            <a:off x="2562610" y="265327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09E7-0460-B44C-87E3-B976C91EB992}"/>
              </a:ext>
            </a:extLst>
          </p:cNvPr>
          <p:cNvSpPr txBox="1"/>
          <p:nvPr/>
        </p:nvSpPr>
        <p:spPr>
          <a:xfrm>
            <a:off x="5863404" y="338986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+k(body)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BECA-137E-1041-8330-81842B89BEBE}"/>
              </a:ext>
            </a:extLst>
          </p:cNvPr>
          <p:cNvSpPr txBox="1"/>
          <p:nvPr/>
        </p:nvSpPr>
        <p:spPr>
          <a:xfrm>
            <a:off x="3362710" y="2985577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+k/5 (body)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07A35-40D7-104B-9805-457101288982}"/>
                  </a:ext>
                </a:extLst>
              </p:cNvPr>
              <p:cNvSpPr txBox="1"/>
              <p:nvPr/>
            </p:nvSpPr>
            <p:spPr>
              <a:xfrm>
                <a:off x="8485829" y="2998446"/>
                <a:ext cx="2626671" cy="68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07A35-40D7-104B-9805-45710128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829" y="2998446"/>
                <a:ext cx="2626671" cy="687624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5138F25-023A-2340-9966-B81467C633A1}"/>
              </a:ext>
            </a:extLst>
          </p:cNvPr>
          <p:cNvSpPr/>
          <p:nvPr/>
        </p:nvSpPr>
        <p:spPr>
          <a:xfrm>
            <a:off x="8781888" y="2904048"/>
            <a:ext cx="2058388" cy="1499516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6E7EA-0521-FA4D-BD82-6F231FC9F97C}"/>
              </a:ext>
            </a:extLst>
          </p:cNvPr>
          <p:cNvSpPr txBox="1"/>
          <p:nvPr/>
        </p:nvSpPr>
        <p:spPr>
          <a:xfrm>
            <a:off x="8848228" y="383939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linear -&gt; O(n)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18D813-E078-5C40-B617-1E7A387BB7F8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38055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through the code on the worksheet given</a:t>
            </a:r>
          </a:p>
          <a:p>
            <a:r>
              <a:rPr lang="en-US" dirty="0"/>
              <a:t>Come up with a test case for each of the described test categories </a:t>
            </a:r>
          </a:p>
          <a:p>
            <a:endParaRPr lang="en-US" dirty="0"/>
          </a:p>
          <a:p>
            <a:r>
              <a:rPr lang="en-US" dirty="0"/>
              <a:t>Expected Behavior</a:t>
            </a:r>
          </a:p>
          <a:p>
            <a:r>
              <a:rPr lang="en-US" dirty="0"/>
              <a:t>Forbidden Input</a:t>
            </a:r>
          </a:p>
          <a:p>
            <a:r>
              <a:rPr lang="en-US" dirty="0"/>
              <a:t>Empty/Null</a:t>
            </a:r>
          </a:p>
          <a:p>
            <a:r>
              <a:rPr lang="en-US" dirty="0"/>
              <a:t>Boundary/Edge</a:t>
            </a:r>
          </a:p>
          <a:p>
            <a:r>
              <a:rPr lang="en-US" dirty="0"/>
              <a:t>Scale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3802F-739B-124C-8342-32563DC2F2D2}"/>
              </a:ext>
            </a:extLst>
          </p:cNvPr>
          <p:cNvSpPr/>
          <p:nvPr/>
        </p:nvSpPr>
        <p:spPr>
          <a:xfrm>
            <a:off x="235891" y="5488636"/>
            <a:ext cx="3111993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Socrative: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/>
              </a:rPr>
              <a:t>www.socrative.com</a:t>
            </a: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Room Name: CSE373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Please enter your name as: Last,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6536C-A934-AC4B-ABD0-7DCAC5D4CCA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4C8E3-1BBC-B04F-B13D-86005BA0B999}"/>
              </a:ext>
            </a:extLst>
          </p:cNvPr>
          <p:cNvSpPr txBox="1"/>
          <p:nvPr/>
        </p:nvSpPr>
        <p:spPr>
          <a:xfrm>
            <a:off x="2929339" y="292224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6EF6C-5F08-C94B-9E49-EF9014AF900C}"/>
              </a:ext>
            </a:extLst>
          </p:cNvPr>
          <p:cNvSpPr txBox="1"/>
          <p:nvPr/>
        </p:nvSpPr>
        <p:spPr>
          <a:xfrm>
            <a:off x="2726139" y="333779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add(null)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F77C3-27B0-EA48-9147-88A94061A079}"/>
              </a:ext>
            </a:extLst>
          </p:cNvPr>
          <p:cNvSpPr txBox="1"/>
          <p:nvPr/>
        </p:nvSpPr>
        <p:spPr>
          <a:xfrm>
            <a:off x="2184163" y="3813003"/>
            <a:ext cx="212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into empty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037D4-5A2A-9F49-9E16-567FFBAC6019}"/>
              </a:ext>
            </a:extLst>
          </p:cNvPr>
          <p:cNvSpPr txBox="1"/>
          <p:nvPr/>
        </p:nvSpPr>
        <p:spPr>
          <a:xfrm>
            <a:off x="2552463" y="4336991"/>
            <a:ext cx="633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enough values to trigger internal array double and copy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75CAD-EA89-0B4D-993F-00B322DE8D80}"/>
              </a:ext>
            </a:extLst>
          </p:cNvPr>
          <p:cNvSpPr txBox="1"/>
          <p:nvPr/>
        </p:nvSpPr>
        <p:spPr>
          <a:xfrm>
            <a:off x="1447563" y="4828805"/>
            <a:ext cx="26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1000 times in a row</a:t>
            </a:r>
          </a:p>
        </p:txBody>
      </p:sp>
    </p:spTree>
    <p:extLst>
      <p:ext uri="{BB962C8B-B14F-4D97-AF65-F5344CB8AC3E}">
        <p14:creationId xmlns:p14="http://schemas.microsoft.com/office/powerpoint/2010/main" val="39169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out class survey</a:t>
            </a:r>
          </a:p>
          <a:p>
            <a:r>
              <a:rPr lang="en-US" dirty="0"/>
              <a:t>Find a partner by Thursday!</a:t>
            </a:r>
          </a:p>
          <a:p>
            <a:r>
              <a:rPr lang="en-US" dirty="0"/>
              <a:t>143 Review TONIGHT - SIEG 134 6:00pm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5B47-476D-1E45-9FBB-BB8C9507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65AA4-F673-FA4F-B330-D05626D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EEACB-DB9D-A744-962C-7AE7ED7A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8082C-B636-4343-BC85-DD5FE9455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1717-AB7E-A843-B57B-A42A966C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9B1B-ABB3-B24A-9419-7F106911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we compare two pieces of code?</a:t>
            </a:r>
          </a:p>
          <a:p>
            <a:pPr lvl="1"/>
            <a:r>
              <a:rPr lang="en-US" sz="2800" dirty="0"/>
              <a:t>Time needed to run</a:t>
            </a:r>
          </a:p>
          <a:p>
            <a:pPr lvl="1"/>
            <a:r>
              <a:rPr lang="en-US" sz="2800" dirty="0"/>
              <a:t>Memory used</a:t>
            </a:r>
          </a:p>
          <a:p>
            <a:pPr lvl="1"/>
            <a:r>
              <a:rPr lang="en-US" sz="2800" dirty="0"/>
              <a:t>Number of network calls</a:t>
            </a:r>
          </a:p>
          <a:p>
            <a:pPr lvl="1"/>
            <a:r>
              <a:rPr lang="en-US" sz="2800" dirty="0"/>
              <a:t>Amount of data saved to disk</a:t>
            </a:r>
          </a:p>
          <a:p>
            <a:pPr lvl="1"/>
            <a:r>
              <a:rPr lang="en-US" sz="2800" dirty="0"/>
              <a:t>Specialized vs generalized</a:t>
            </a:r>
          </a:p>
          <a:p>
            <a:pPr lvl="1"/>
            <a:r>
              <a:rPr lang="en-US" sz="2800" dirty="0"/>
              <a:t>Code reusability</a:t>
            </a:r>
          </a:p>
          <a:p>
            <a:pPr lvl="1"/>
            <a:r>
              <a:rPr lang="en-US" sz="2800" dirty="0"/>
              <a:t>Security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524D2-2138-B848-90C4-213EB9CD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157AA-1BE4-AE47-9EAC-87889B4B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4360B57-01E0-7248-ACB2-957D0CADECC3}"/>
              </a:ext>
            </a:extLst>
          </p:cNvPr>
          <p:cNvSpPr/>
          <p:nvPr/>
        </p:nvSpPr>
        <p:spPr>
          <a:xfrm rot="10800000">
            <a:off x="3913632" y="1901952"/>
            <a:ext cx="1627632" cy="603504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29C17D5-4E8F-A942-BF42-96817FCDA8EA}"/>
              </a:ext>
            </a:extLst>
          </p:cNvPr>
          <p:cNvSpPr/>
          <p:nvPr/>
        </p:nvSpPr>
        <p:spPr>
          <a:xfrm rot="10800000">
            <a:off x="2968752" y="2505458"/>
            <a:ext cx="1627632" cy="256031"/>
          </a:xfrm>
          <a:prstGeom prst="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7311-9513-BA43-B86D-281C569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Algorithms with Mathematical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FAA9-CD29-1D4E-8E22-5A6563C3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overall trends as inputs increase</a:t>
            </a:r>
          </a:p>
          <a:p>
            <a:pPr lvl="1"/>
            <a:r>
              <a:rPr lang="en-US" dirty="0"/>
              <a:t>Computers are fast, small inputs don’t differentiate</a:t>
            </a:r>
          </a:p>
          <a:p>
            <a:pPr lvl="1"/>
            <a:r>
              <a:rPr lang="en-US" dirty="0"/>
              <a:t>Must consider what happens with large inputs</a:t>
            </a:r>
          </a:p>
          <a:p>
            <a:r>
              <a:rPr lang="en-US" dirty="0"/>
              <a:t>Estimate final result independent of incidental factors</a:t>
            </a:r>
          </a:p>
          <a:p>
            <a:pPr lvl="1"/>
            <a:r>
              <a:rPr lang="en-US" dirty="0"/>
              <a:t>CPU speed, programming language, available computer memory</a:t>
            </a:r>
          </a:p>
          <a:p>
            <a:r>
              <a:rPr lang="en-US" dirty="0"/>
              <a:t>Model performance across multiple possible scenarios</a:t>
            </a:r>
          </a:p>
          <a:p>
            <a:pPr lvl="1"/>
            <a:r>
              <a:rPr lang="en-US" dirty="0"/>
              <a:t>Worst case - what is the most expensive or least performant an operation can be</a:t>
            </a:r>
          </a:p>
          <a:p>
            <a:pPr lvl="1"/>
            <a:r>
              <a:rPr lang="en-US" dirty="0"/>
              <a:t>Average case – what functions are most likely to come up?</a:t>
            </a:r>
          </a:p>
          <a:p>
            <a:pPr lvl="1"/>
            <a:r>
              <a:rPr lang="en-US" dirty="0"/>
              <a:t>Best case – if we understand the ideal conditions can increase the likelihood of those conditions?</a:t>
            </a:r>
          </a:p>
          <a:p>
            <a:r>
              <a:rPr lang="en-US" dirty="0"/>
              <a:t>Identify trends without investing in testing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82300-75B0-AC42-B2B4-32FCD539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4FA7E-23ED-7A41-AF01-3A12DC6D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CECD-3690-8A4F-9C2E-71B5A7E7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best algorithm?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605236-5652-7740-9059-D4015D64A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831612"/>
              </p:ext>
            </p:extLst>
          </p:nvPr>
        </p:nvGraphicFramePr>
        <p:xfrm>
          <a:off x="741531" y="1954090"/>
          <a:ext cx="39111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576">
                  <a:extLst>
                    <a:ext uri="{9D8B030D-6E8A-4147-A177-3AD203B41FA5}">
                      <a16:colId xmlns:a16="http://schemas.microsoft.com/office/drawing/2014/main" val="89739345"/>
                    </a:ext>
                  </a:extLst>
                </a:gridCol>
                <a:gridCol w="1955576">
                  <a:extLst>
                    <a:ext uri="{9D8B030D-6E8A-4147-A177-3AD203B41FA5}">
                      <a16:colId xmlns:a16="http://schemas.microsoft.com/office/drawing/2014/main" val="2051574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Runtime (in </a:t>
                      </a:r>
                      <a:r>
                        <a:rPr lang="en-US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ms</a:t>
                      </a: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9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50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7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Algorithm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8643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E7D02-8D1C-3842-B8AC-5ABC9A18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F5BD9-14F7-A744-8010-7318B2D6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BDBF1-3BA2-B442-A498-C53F3B64BFDA}"/>
              </a:ext>
            </a:extLst>
          </p:cNvPr>
          <p:cNvSpPr txBox="1"/>
          <p:nvPr/>
        </p:nvSpPr>
        <p:spPr>
          <a:xfrm>
            <a:off x="575239" y="3743279"/>
            <a:ext cx="4435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Does this apply to the same number of inputs?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we going to pass in the same number of inputs on each run?</a:t>
            </a:r>
          </a:p>
        </p:txBody>
      </p:sp>
      <p:pic>
        <p:nvPicPr>
          <p:cNvPr id="7" name="Content Placeholder 6" descr="A close up of a map&#13;&#10;&#13;&#10;Description automatically generated">
            <a:extLst>
              <a:ext uri="{FF2B5EF4-FFF2-40B4-BE49-F238E27FC236}">
                <a16:creationId xmlns:a16="http://schemas.microsoft.com/office/drawing/2014/main" id="{7387CBD3-E6E6-9D47-8887-767B55EEA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5" y="1954090"/>
            <a:ext cx="6731796" cy="3632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651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27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F165CA8-62CC-5347-AADD-DE3287EFE197}"/>
              </a:ext>
            </a:extLst>
          </p:cNvPr>
          <p:cNvSpPr txBox="1">
            <a:spLocks noChangeArrowheads="1"/>
          </p:cNvSpPr>
          <p:nvPr/>
        </p:nvSpPr>
        <p:spPr>
          <a:xfrm>
            <a:off x="575240" y="4635566"/>
            <a:ext cx="11187258" cy="19591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en-US" dirty="0"/>
              <a:t>How many elements will be examined?</a:t>
            </a:r>
          </a:p>
          <a:p>
            <a:pPr lvl="1"/>
            <a:r>
              <a:rPr lang="en-US" altLang="en-US" dirty="0"/>
              <a:t>What is the best case?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What is the worst case?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What is the complexity class?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Sequential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5240" y="1463857"/>
            <a:ext cx="11187258" cy="131918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4C3282"/>
                </a:solidFill>
              </a:rPr>
              <a:t>sequential search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Locates a target value in an array / list by examining each element from start to finish. </a:t>
            </a:r>
            <a:endParaRPr lang="en-US" altLang="en-US" sz="800" dirty="0"/>
          </a:p>
          <a:p>
            <a:pPr lvl="1"/>
            <a:r>
              <a:rPr lang="en-US" altLang="en-US" dirty="0"/>
              <a:t>Example: Searching the array below for the value </a:t>
            </a:r>
            <a:r>
              <a:rPr lang="en-US" altLang="en-US" b="1" dirty="0"/>
              <a:t>42</a:t>
            </a:r>
            <a:r>
              <a:rPr lang="en-U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82023"/>
              </p:ext>
            </p:extLst>
          </p:nvPr>
        </p:nvGraphicFramePr>
        <p:xfrm>
          <a:off x="1718974" y="2636836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471450" y="3427411"/>
            <a:ext cx="619125" cy="833438"/>
            <a:chOff x="618" y="2880"/>
            <a:chExt cx="390" cy="525"/>
          </a:xfrm>
        </p:grpSpPr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10" name="Line 65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A74BBD-DF78-E94D-9AD7-2D9E3BD5103E}"/>
              </a:ext>
            </a:extLst>
          </p:cNvPr>
          <p:cNvSpPr txBox="1"/>
          <p:nvPr/>
        </p:nvSpPr>
        <p:spPr>
          <a:xfrm>
            <a:off x="3738752" y="4929797"/>
            <a:ext cx="32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First element examined, index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24CAF-58E8-4F45-A509-6F362D72DEDB}"/>
              </a:ext>
            </a:extLst>
          </p:cNvPr>
          <p:cNvSpPr txBox="1"/>
          <p:nvPr/>
        </p:nvSpPr>
        <p:spPr>
          <a:xfrm>
            <a:off x="3738752" y="5518653"/>
            <a:ext cx="3262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Last element examined, index 16</a:t>
            </a:r>
          </a:p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Or item not in array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219E-EEA6-5F44-96A4-1C7BEF9D72D5}"/>
              </a:ext>
            </a:extLst>
          </p:cNvPr>
          <p:cNvSpPr txBox="1"/>
          <p:nvPr/>
        </p:nvSpPr>
        <p:spPr>
          <a:xfrm>
            <a:off x="3738752" y="622539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O(n)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443017-B7CC-2D43-8C0F-A8B6F2C1034A}"/>
              </a:ext>
            </a:extLst>
          </p:cNvPr>
          <p:cNvSpPr txBox="1"/>
          <p:nvPr/>
        </p:nvSpPr>
        <p:spPr>
          <a:xfrm>
            <a:off x="10879988" y="62653"/>
            <a:ext cx="1223605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1 Minute</a:t>
            </a:r>
          </a:p>
        </p:txBody>
      </p:sp>
    </p:spTree>
    <p:extLst>
      <p:ext uri="{BB962C8B-B14F-4D97-AF65-F5344CB8AC3E}">
        <p14:creationId xmlns:p14="http://schemas.microsoft.com/office/powerpoint/2010/main" val="16027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2685 L 0.37032 0.02685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Binary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</a:t>
            </a:r>
            <a:r>
              <a:rPr lang="en-US" dirty="0" err="1"/>
              <a:t>zora</a:t>
            </a:r>
            <a:r>
              <a:rPr lang="en-US" dirty="0"/>
              <a:t> </a:t>
            </a:r>
            <a:r>
              <a:rPr lang="en-US" dirty="0" err="1"/>
              <a:t>fung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5240" y="1463858"/>
            <a:ext cx="11187258" cy="13860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4C3282"/>
                </a:solidFill>
              </a:rPr>
              <a:t>binary search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Locates a target value in a </a:t>
            </a:r>
            <a:r>
              <a:rPr lang="en-US" altLang="en-US" i="1" dirty="0"/>
              <a:t>sorted </a:t>
            </a:r>
            <a:r>
              <a:rPr lang="en-US" altLang="en-US" dirty="0"/>
              <a:t>array or list by successively eliminating half of the array from consideration.</a:t>
            </a:r>
            <a:endParaRPr lang="en-US" altLang="en-US" sz="800" dirty="0"/>
          </a:p>
          <a:p>
            <a:pPr lvl="1"/>
            <a:endParaRPr lang="en-US" altLang="en-US" sz="800" dirty="0"/>
          </a:p>
          <a:p>
            <a:pPr lvl="1"/>
            <a:r>
              <a:rPr lang="en-US" altLang="en-US" dirty="0"/>
              <a:t>Example: Searching the array below for the value </a:t>
            </a:r>
            <a:r>
              <a:rPr lang="en-US" altLang="en-US" b="1" dirty="0"/>
              <a:t>42</a:t>
            </a:r>
            <a:r>
              <a:rPr lang="en-U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09386"/>
              </p:ext>
            </p:extLst>
          </p:nvPr>
        </p:nvGraphicFramePr>
        <p:xfrm>
          <a:off x="1607602" y="2923976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2364840" y="3817731"/>
            <a:ext cx="619125" cy="833438"/>
            <a:chOff x="618" y="2880"/>
            <a:chExt cx="390" cy="525"/>
          </a:xfrm>
        </p:grpSpPr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ahoma" charset="0"/>
                </a:rPr>
                <a:t>min</a:t>
              </a: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5946240" y="3817731"/>
            <a:ext cx="619125" cy="833438"/>
            <a:chOff x="618" y="2880"/>
            <a:chExt cx="390" cy="525"/>
          </a:xfrm>
        </p:grpSpPr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mid</a:t>
              </a:r>
            </a:p>
          </p:txBody>
        </p:sp>
        <p:sp>
          <p:nvSpPr>
            <p:cNvPr id="23" name="Line 68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9689565" y="3817731"/>
            <a:ext cx="619125" cy="833438"/>
            <a:chOff x="618" y="2880"/>
            <a:chExt cx="390" cy="525"/>
          </a:xfrm>
        </p:grpSpPr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max</a:t>
              </a:r>
            </a:p>
          </p:txBody>
        </p:sp>
        <p:sp>
          <p:nvSpPr>
            <p:cNvPr id="26" name="Line 71"/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CC7F741F-6758-6E42-A48C-C603CE6B1FF5}"/>
              </a:ext>
            </a:extLst>
          </p:cNvPr>
          <p:cNvSpPr txBox="1">
            <a:spLocks noChangeArrowheads="1"/>
          </p:cNvSpPr>
          <p:nvPr/>
        </p:nvSpPr>
        <p:spPr>
          <a:xfrm>
            <a:off x="575239" y="4836189"/>
            <a:ext cx="3978472" cy="19591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en-US" dirty="0"/>
              <a:t>How many elements will be examined?</a:t>
            </a:r>
          </a:p>
          <a:p>
            <a:pPr lvl="1"/>
            <a:r>
              <a:rPr lang="en-US" altLang="en-US" dirty="0"/>
              <a:t>What is the best case?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What is the worst case?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What is the complexity class?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D73CB2-95F4-5E47-8509-236B80A6DC41}"/>
              </a:ext>
            </a:extLst>
          </p:cNvPr>
          <p:cNvSpPr txBox="1"/>
          <p:nvPr/>
        </p:nvSpPr>
        <p:spPr>
          <a:xfrm>
            <a:off x="3738750" y="5130420"/>
            <a:ext cx="32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First element examined, index 8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562A70-3795-6D4D-9F73-3B241C090CCB}"/>
              </a:ext>
            </a:extLst>
          </p:cNvPr>
          <p:cNvSpPr txBox="1"/>
          <p:nvPr/>
        </p:nvSpPr>
        <p:spPr>
          <a:xfrm>
            <a:off x="3738750" y="5719276"/>
            <a:ext cx="3145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Last element examined, index 9</a:t>
            </a:r>
          </a:p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Or item not array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A3192D-380C-7149-8885-8DF468264071}"/>
              </a:ext>
            </a:extLst>
          </p:cNvPr>
          <p:cNvSpPr txBox="1"/>
          <p:nvPr/>
        </p:nvSpPr>
        <p:spPr>
          <a:xfrm>
            <a:off x="3738750" y="6426015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Log</a:t>
            </a:r>
            <a:r>
              <a:rPr lang="en-US" baseline="-25000" dirty="0">
                <a:solidFill>
                  <a:srgbClr val="4C3282"/>
                </a:solidFill>
                <a:latin typeface="Segoe UI Semilight" panose="020B0402040204020203" pitchFamily="34" charset="0"/>
              </a:rPr>
              <a:t>2</a:t>
            </a:r>
            <a:r>
              <a:rPr lang="en-US" dirty="0">
                <a:solidFill>
                  <a:srgbClr val="4C3282"/>
                </a:solidFill>
                <a:latin typeface="Segoe UI Semilight" panose="020B0402040204020203" pitchFamily="34" charset="0"/>
              </a:rPr>
              <a:t>(n)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9E2BA2-4966-9F4F-8903-39867E2B3BCF}"/>
              </a:ext>
            </a:extLst>
          </p:cNvPr>
          <p:cNvSpPr txBox="1"/>
          <p:nvPr/>
        </p:nvSpPr>
        <p:spPr>
          <a:xfrm>
            <a:off x="10769382" y="98042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7533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2894 L 0.15143 0.02894 " pathEditMode="relative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3264 L 0.33373 0.03264 " pathEditMode="relative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3264 L -0.19414 0.03264 " pathEditMode="relative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5 0.03079 L 0.07331 0.03079 " pathEditMode="relative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1251</TotalTime>
  <Words>1576</Words>
  <Application>Microsoft Macintosh PowerPoint</Application>
  <PresentationFormat>Widescreen</PresentationFormat>
  <Paragraphs>390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Tahoma</vt:lpstr>
      <vt:lpstr>Tw Cen MT</vt:lpstr>
      <vt:lpstr>Wingdings 3</vt:lpstr>
      <vt:lpstr>Integral</vt:lpstr>
      <vt:lpstr>Lecture 4: Introduction to Asymptotic Analysis</vt:lpstr>
      <vt:lpstr>Warm Up</vt:lpstr>
      <vt:lpstr>Administrivia</vt:lpstr>
      <vt:lpstr>Algorithm Analysis</vt:lpstr>
      <vt:lpstr>Code Analysis</vt:lpstr>
      <vt:lpstr>Comparing Algorithms with Mathematical Models </vt:lpstr>
      <vt:lpstr>Which is the best algorithm?</vt:lpstr>
      <vt:lpstr>Review: Sequential Search</vt:lpstr>
      <vt:lpstr>Review: Binary Search</vt:lpstr>
      <vt:lpstr>Analyzing Binary Search</vt:lpstr>
      <vt:lpstr>Asymptotic Analysis</vt:lpstr>
      <vt:lpstr>Code Modeling</vt:lpstr>
      <vt:lpstr>Code Modeling</vt:lpstr>
      <vt:lpstr>Modeling Case Study</vt:lpstr>
      <vt:lpstr>Modeling Case Study: Solution 2</vt:lpstr>
      <vt:lpstr>Modeling Case Study: Solution 1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no thanks</cp:lastModifiedBy>
  <cp:revision>62</cp:revision>
  <dcterms:created xsi:type="dcterms:W3CDTF">2018-03-22T00:41:11Z</dcterms:created>
  <dcterms:modified xsi:type="dcterms:W3CDTF">2019-01-15T05:40:34Z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