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4" r:id="rId3"/>
    <p:sldId id="284" r:id="rId4"/>
    <p:sldId id="266" r:id="rId5"/>
    <p:sldId id="292" r:id="rId6"/>
    <p:sldId id="296" r:id="rId7"/>
    <p:sldId id="258" r:id="rId8"/>
    <p:sldId id="259" r:id="rId9"/>
    <p:sldId id="260" r:id="rId10"/>
    <p:sldId id="297" r:id="rId11"/>
    <p:sldId id="261" r:id="rId12"/>
    <p:sldId id="262" r:id="rId13"/>
    <p:sldId id="263" r:id="rId14"/>
    <p:sldId id="298" r:id="rId15"/>
    <p:sldId id="265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D8"/>
    <a:srgbClr val="4C3282"/>
    <a:srgbClr val="B6A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20B130-DEC9-2241-93F9-92EA99C303CA}" v="543" dt="2019-01-11T09:00:53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7" autoAdjust="0"/>
    <p:restoredTop sz="81013" autoAdjust="0"/>
  </p:normalViewPr>
  <p:slideViewPr>
    <p:cSldViewPr snapToGrid="0">
      <p:cViewPr varScale="1">
        <p:scale>
          <a:sx n="96" d="100"/>
          <a:sy n="96" d="100"/>
        </p:scale>
        <p:origin x="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 thanks" userId="c1130ab030728f76" providerId="LiveId" clId="{FB20B130-DEC9-2241-93F9-92EA99C303CA}"/>
    <pc:docChg chg="undo custSel addSld delSld modSld sldOrd">
      <pc:chgData name="no thanks" userId="c1130ab030728f76" providerId="LiveId" clId="{FB20B130-DEC9-2241-93F9-92EA99C303CA}" dt="2019-01-11T09:00:55.591" v="5178" actId="20577"/>
      <pc:docMkLst>
        <pc:docMk/>
      </pc:docMkLst>
      <pc:sldChg chg="addSp delSp">
        <pc:chgData name="no thanks" userId="c1130ab030728f76" providerId="LiveId" clId="{FB20B130-DEC9-2241-93F9-92EA99C303CA}" dt="2019-01-11T08:51:08.727" v="5143" actId="478"/>
        <pc:sldMkLst>
          <pc:docMk/>
          <pc:sldMk cId="2305480618" sldId="258"/>
        </pc:sldMkLst>
        <pc:spChg chg="add del">
          <ac:chgData name="no thanks" userId="c1130ab030728f76" providerId="LiveId" clId="{FB20B130-DEC9-2241-93F9-92EA99C303CA}" dt="2019-01-11T08:51:08.727" v="5143" actId="478"/>
          <ac:spMkLst>
            <pc:docMk/>
            <pc:sldMk cId="2305480618" sldId="258"/>
            <ac:spMk id="4" creationId="{6E607DC9-B62A-438D-894A-B3CA8C7F0EA0}"/>
          </ac:spMkLst>
        </pc:spChg>
      </pc:sldChg>
      <pc:sldChg chg="addSp delSp modSp">
        <pc:chgData name="no thanks" userId="c1130ab030728f76" providerId="LiveId" clId="{FB20B130-DEC9-2241-93F9-92EA99C303CA}" dt="2019-01-11T08:51:13.495" v="5145"/>
        <pc:sldMkLst>
          <pc:docMk/>
          <pc:sldMk cId="2286820855" sldId="259"/>
        </pc:sldMkLst>
        <pc:spChg chg="mod">
          <ac:chgData name="no thanks" userId="c1130ab030728f76" providerId="LiveId" clId="{FB20B130-DEC9-2241-93F9-92EA99C303CA}" dt="2019-01-11T07:34:34.701" v="3115" actId="108"/>
          <ac:spMkLst>
            <pc:docMk/>
            <pc:sldMk cId="2286820855" sldId="259"/>
            <ac:spMk id="2" creationId="{59C5BFD0-45E0-4DCF-BD02-CA8B792A0204}"/>
          </ac:spMkLst>
        </pc:spChg>
        <pc:spChg chg="mod">
          <ac:chgData name="no thanks" userId="c1130ab030728f76" providerId="LiveId" clId="{FB20B130-DEC9-2241-93F9-92EA99C303CA}" dt="2019-01-11T07:33:33.103" v="3104" actId="27636"/>
          <ac:spMkLst>
            <pc:docMk/>
            <pc:sldMk cId="2286820855" sldId="259"/>
            <ac:spMk id="3" creationId="{48E03989-F9EF-417A-838D-3882C44D7F93}"/>
          </ac:spMkLst>
        </pc:spChg>
        <pc:spChg chg="del">
          <ac:chgData name="no thanks" userId="c1130ab030728f76" providerId="LiveId" clId="{FB20B130-DEC9-2241-93F9-92EA99C303CA}" dt="2019-01-11T08:51:12.831" v="5144" actId="478"/>
          <ac:spMkLst>
            <pc:docMk/>
            <pc:sldMk cId="2286820855" sldId="259"/>
            <ac:spMk id="4" creationId="{B9A389BC-5A86-4E3A-B634-60A422C16D98}"/>
          </ac:spMkLst>
        </pc:spChg>
        <pc:spChg chg="mod">
          <ac:chgData name="no thanks" userId="c1130ab030728f76" providerId="LiveId" clId="{FB20B130-DEC9-2241-93F9-92EA99C303CA}" dt="2019-01-11T07:22:23.514" v="2567" actId="14100"/>
          <ac:spMkLst>
            <pc:docMk/>
            <pc:sldMk cId="2286820855" sldId="259"/>
            <ac:spMk id="7" creationId="{A3612F08-021A-A84C-9B5D-2984FDB548D2}"/>
          </ac:spMkLst>
        </pc:spChg>
        <pc:spChg chg="mod">
          <ac:chgData name="no thanks" userId="c1130ab030728f76" providerId="LiveId" clId="{FB20B130-DEC9-2241-93F9-92EA99C303CA}" dt="2019-01-11T07:19:10.774" v="2396" actId="20577"/>
          <ac:spMkLst>
            <pc:docMk/>
            <pc:sldMk cId="2286820855" sldId="259"/>
            <ac:spMk id="8" creationId="{9D7E245A-A4E9-5847-857F-0C0420652880}"/>
          </ac:spMkLst>
        </pc:spChg>
        <pc:spChg chg="mod">
          <ac:chgData name="no thanks" userId="c1130ab030728f76" providerId="LiveId" clId="{FB20B130-DEC9-2241-93F9-92EA99C303CA}" dt="2019-01-11T07:22:19.128" v="2566" actId="20577"/>
          <ac:spMkLst>
            <pc:docMk/>
            <pc:sldMk cId="2286820855" sldId="259"/>
            <ac:spMk id="9" creationId="{2B4D39D9-5930-2545-B845-4111F57730FB}"/>
          </ac:spMkLst>
        </pc:spChg>
        <pc:spChg chg="del">
          <ac:chgData name="no thanks" userId="c1130ab030728f76" providerId="LiveId" clId="{FB20B130-DEC9-2241-93F9-92EA99C303CA}" dt="2019-01-11T07:21:30.311" v="2485" actId="478"/>
          <ac:spMkLst>
            <pc:docMk/>
            <pc:sldMk cId="2286820855" sldId="259"/>
            <ac:spMk id="10" creationId="{8B99E97C-505C-A148-9AE8-7A7F65E69B20}"/>
          </ac:spMkLst>
        </pc:spChg>
        <pc:spChg chg="mod">
          <ac:chgData name="no thanks" userId="c1130ab030728f76" providerId="LiveId" clId="{FB20B130-DEC9-2241-93F9-92EA99C303CA}" dt="2019-01-11T07:21:34.402" v="2486" actId="1076"/>
          <ac:spMkLst>
            <pc:docMk/>
            <pc:sldMk cId="2286820855" sldId="259"/>
            <ac:spMk id="11" creationId="{F58A5239-263D-404E-B5E1-FB167FDE649B}"/>
          </ac:spMkLst>
        </pc:spChg>
        <pc:spChg chg="del">
          <ac:chgData name="no thanks" userId="c1130ab030728f76" providerId="LiveId" clId="{FB20B130-DEC9-2241-93F9-92EA99C303CA}" dt="2019-01-11T07:21:30.311" v="2485" actId="478"/>
          <ac:spMkLst>
            <pc:docMk/>
            <pc:sldMk cId="2286820855" sldId="259"/>
            <ac:spMk id="12" creationId="{F3878E02-F081-5C47-8A51-5515CA8AF23D}"/>
          </ac:spMkLst>
        </pc:spChg>
        <pc:spChg chg="add mod">
          <ac:chgData name="no thanks" userId="c1130ab030728f76" providerId="LiveId" clId="{FB20B130-DEC9-2241-93F9-92EA99C303CA}" dt="2019-01-11T07:33:31.083" v="3102" actId="1076"/>
          <ac:spMkLst>
            <pc:docMk/>
            <pc:sldMk cId="2286820855" sldId="259"/>
            <ac:spMk id="13" creationId="{3C641C27-22AE-814A-93BB-B1566E762B6C}"/>
          </ac:spMkLst>
        </pc:spChg>
        <pc:spChg chg="add">
          <ac:chgData name="no thanks" userId="c1130ab030728f76" providerId="LiveId" clId="{FB20B130-DEC9-2241-93F9-92EA99C303CA}" dt="2019-01-11T08:51:13.495" v="5145"/>
          <ac:spMkLst>
            <pc:docMk/>
            <pc:sldMk cId="2286820855" sldId="259"/>
            <ac:spMk id="14" creationId="{04DEB8F2-3D8B-434A-801B-3BB26A80A6ED}"/>
          </ac:spMkLst>
        </pc:spChg>
        <pc:spChg chg="add del mod">
          <ac:chgData name="no thanks" userId="c1130ab030728f76" providerId="LiveId" clId="{FB20B130-DEC9-2241-93F9-92EA99C303CA}" dt="2019-01-11T07:31:21.731" v="2974" actId="478"/>
          <ac:spMkLst>
            <pc:docMk/>
            <pc:sldMk cId="2286820855" sldId="259"/>
            <ac:spMk id="14" creationId="{7F58E8FE-4BFE-E142-A75A-822A5A791B17}"/>
          </ac:spMkLst>
        </pc:spChg>
        <pc:spChg chg="add del mod">
          <ac:chgData name="no thanks" userId="c1130ab030728f76" providerId="LiveId" clId="{FB20B130-DEC9-2241-93F9-92EA99C303CA}" dt="2019-01-11T07:32:27.756" v="3009" actId="478"/>
          <ac:spMkLst>
            <pc:docMk/>
            <pc:sldMk cId="2286820855" sldId="259"/>
            <ac:spMk id="15" creationId="{020B07C1-FB9F-1A45-BA6A-D0E3D4D7C629}"/>
          </ac:spMkLst>
        </pc:spChg>
        <pc:spChg chg="add del mod">
          <ac:chgData name="no thanks" userId="c1130ab030728f76" providerId="LiveId" clId="{FB20B130-DEC9-2241-93F9-92EA99C303CA}" dt="2019-01-11T07:31:10.027" v="2968"/>
          <ac:spMkLst>
            <pc:docMk/>
            <pc:sldMk cId="2286820855" sldId="259"/>
            <ac:spMk id="16" creationId="{7743AD8C-38E5-1946-8485-EF35AA185EAD}"/>
          </ac:spMkLst>
        </pc:spChg>
        <pc:spChg chg="add mod">
          <ac:chgData name="no thanks" userId="c1130ab030728f76" providerId="LiveId" clId="{FB20B130-DEC9-2241-93F9-92EA99C303CA}" dt="2019-01-11T07:33:26.460" v="3101" actId="1076"/>
          <ac:spMkLst>
            <pc:docMk/>
            <pc:sldMk cId="2286820855" sldId="259"/>
            <ac:spMk id="17" creationId="{4838470B-ADAD-E14B-BFB4-8767EEB99F91}"/>
          </ac:spMkLst>
        </pc:spChg>
        <pc:spChg chg="add mod">
          <ac:chgData name="no thanks" userId="c1130ab030728f76" providerId="LiveId" clId="{FB20B130-DEC9-2241-93F9-92EA99C303CA}" dt="2019-01-11T07:33:26.460" v="3101" actId="1076"/>
          <ac:spMkLst>
            <pc:docMk/>
            <pc:sldMk cId="2286820855" sldId="259"/>
            <ac:spMk id="18" creationId="{1F9811BC-6DDF-2449-A950-AEEF50C5D4B3}"/>
          </ac:spMkLst>
        </pc:spChg>
        <pc:grpChg chg="add mod">
          <ac:chgData name="no thanks" userId="c1130ab030728f76" providerId="LiveId" clId="{FB20B130-DEC9-2241-93F9-92EA99C303CA}" dt="2019-01-11T07:33:31.083" v="3102" actId="1076"/>
          <ac:grpSpMkLst>
            <pc:docMk/>
            <pc:sldMk cId="2286820855" sldId="259"/>
            <ac:grpSpMk id="6" creationId="{14D18B7A-5DEC-BF4A-AA26-99339AAA7AE3}"/>
          </ac:grpSpMkLst>
        </pc:grpChg>
      </pc:sldChg>
      <pc:sldChg chg="addSp delSp modSp modAnim">
        <pc:chgData name="no thanks" userId="c1130ab030728f76" providerId="LiveId" clId="{FB20B130-DEC9-2241-93F9-92EA99C303CA}" dt="2019-01-11T08:51:20" v="5147"/>
        <pc:sldMkLst>
          <pc:docMk/>
          <pc:sldMk cId="3321634051" sldId="260"/>
        </pc:sldMkLst>
        <pc:spChg chg="mod">
          <ac:chgData name="no thanks" userId="c1130ab030728f76" providerId="LiveId" clId="{FB20B130-DEC9-2241-93F9-92EA99C303CA}" dt="2019-01-11T07:45:09.600" v="3127" actId="14100"/>
          <ac:spMkLst>
            <pc:docMk/>
            <pc:sldMk cId="3321634051" sldId="260"/>
            <ac:spMk id="3" creationId="{7DD8A80A-4E49-4C92-8473-D31B0DE51D06}"/>
          </ac:spMkLst>
        </pc:spChg>
        <pc:spChg chg="del mod">
          <ac:chgData name="no thanks" userId="c1130ab030728f76" providerId="LiveId" clId="{FB20B130-DEC9-2241-93F9-92EA99C303CA}" dt="2019-01-11T08:51:19.471" v="5146" actId="478"/>
          <ac:spMkLst>
            <pc:docMk/>
            <pc:sldMk cId="3321634051" sldId="260"/>
            <ac:spMk id="4" creationId="{D2B6D47D-9802-4188-BC25-045F333D42BF}"/>
          </ac:spMkLst>
        </pc:spChg>
        <pc:spChg chg="add mod topLvl">
          <ac:chgData name="no thanks" userId="c1130ab030728f76" providerId="LiveId" clId="{FB20B130-DEC9-2241-93F9-92EA99C303CA}" dt="2019-01-11T07:51:57.500" v="3222" actId="165"/>
          <ac:spMkLst>
            <pc:docMk/>
            <pc:sldMk cId="3321634051" sldId="260"/>
            <ac:spMk id="6" creationId="{44DA01F5-ED74-5149-BEE8-8AF46C9E5F92}"/>
          </ac:spMkLst>
        </pc:spChg>
        <pc:spChg chg="add del mod topLvl">
          <ac:chgData name="no thanks" userId="c1130ab030728f76" providerId="LiveId" clId="{FB20B130-DEC9-2241-93F9-92EA99C303CA}" dt="2019-01-11T07:52:32.652" v="3238" actId="478"/>
          <ac:spMkLst>
            <pc:docMk/>
            <pc:sldMk cId="3321634051" sldId="260"/>
            <ac:spMk id="8" creationId="{C2AA4573-BE5F-DB43-92A0-7B50D107D68D}"/>
          </ac:spMkLst>
        </pc:spChg>
        <pc:spChg chg="add mod topLvl">
          <ac:chgData name="no thanks" userId="c1130ab030728f76" providerId="LiveId" clId="{FB20B130-DEC9-2241-93F9-92EA99C303CA}" dt="2019-01-11T07:53:19.870" v="3258" actId="1076"/>
          <ac:spMkLst>
            <pc:docMk/>
            <pc:sldMk cId="3321634051" sldId="260"/>
            <ac:spMk id="11" creationId="{EC92B18C-151A-5A45-87CD-7C0DB2F31A98}"/>
          </ac:spMkLst>
        </pc:spChg>
        <pc:spChg chg="add mod topLvl">
          <ac:chgData name="no thanks" userId="c1130ab030728f76" providerId="LiveId" clId="{FB20B130-DEC9-2241-93F9-92EA99C303CA}" dt="2019-01-11T07:51:57.500" v="3222" actId="165"/>
          <ac:spMkLst>
            <pc:docMk/>
            <pc:sldMk cId="3321634051" sldId="260"/>
            <ac:spMk id="12" creationId="{041C1C97-E179-9F4E-B8AD-A8CE52ECF2BD}"/>
          </ac:spMkLst>
        </pc:spChg>
        <pc:spChg chg="add del mod topLvl">
          <ac:chgData name="no thanks" userId="c1130ab030728f76" providerId="LiveId" clId="{FB20B130-DEC9-2241-93F9-92EA99C303CA}" dt="2019-01-11T07:52:26.627" v="3234" actId="478"/>
          <ac:spMkLst>
            <pc:docMk/>
            <pc:sldMk cId="3321634051" sldId="260"/>
            <ac:spMk id="14" creationId="{3A47B15E-320E-3442-85D0-5EF15BF7CA95}"/>
          </ac:spMkLst>
        </pc:spChg>
        <pc:spChg chg="add del mod topLvl">
          <ac:chgData name="no thanks" userId="c1130ab030728f76" providerId="LiveId" clId="{FB20B130-DEC9-2241-93F9-92EA99C303CA}" dt="2019-01-11T07:53:10.511" v="3255" actId="1076"/>
          <ac:spMkLst>
            <pc:docMk/>
            <pc:sldMk cId="3321634051" sldId="260"/>
            <ac:spMk id="17" creationId="{08165267-5A73-9E46-B1C7-762AA0785EB7}"/>
          </ac:spMkLst>
        </pc:spChg>
        <pc:spChg chg="add mod topLvl">
          <ac:chgData name="no thanks" userId="c1130ab030728f76" providerId="LiveId" clId="{FB20B130-DEC9-2241-93F9-92EA99C303CA}" dt="2019-01-11T07:51:57.500" v="3222" actId="165"/>
          <ac:spMkLst>
            <pc:docMk/>
            <pc:sldMk cId="3321634051" sldId="260"/>
            <ac:spMk id="20" creationId="{30A6EF97-DFCD-5046-90DC-3E11BAD19BB4}"/>
          </ac:spMkLst>
        </pc:spChg>
        <pc:spChg chg="add del mod topLvl">
          <ac:chgData name="no thanks" userId="c1130ab030728f76" providerId="LiveId" clId="{FB20B130-DEC9-2241-93F9-92EA99C303CA}" dt="2019-01-11T07:52:34.236" v="3239" actId="478"/>
          <ac:spMkLst>
            <pc:docMk/>
            <pc:sldMk cId="3321634051" sldId="260"/>
            <ac:spMk id="22" creationId="{49C7162F-4E41-A749-AACD-8174FC394268}"/>
          </ac:spMkLst>
        </pc:spChg>
        <pc:spChg chg="add mod topLvl">
          <ac:chgData name="no thanks" userId="c1130ab030728f76" providerId="LiveId" clId="{FB20B130-DEC9-2241-93F9-92EA99C303CA}" dt="2019-01-11T07:53:27.311" v="3261" actId="1076"/>
          <ac:spMkLst>
            <pc:docMk/>
            <pc:sldMk cId="3321634051" sldId="260"/>
            <ac:spMk id="24" creationId="{5DC16C23-1495-9341-8BD0-F8A0F65C3F8B}"/>
          </ac:spMkLst>
        </pc:spChg>
        <pc:spChg chg="add mod topLvl">
          <ac:chgData name="no thanks" userId="c1130ab030728f76" providerId="LiveId" clId="{FB20B130-DEC9-2241-93F9-92EA99C303CA}" dt="2019-01-11T07:51:57.500" v="3222" actId="165"/>
          <ac:spMkLst>
            <pc:docMk/>
            <pc:sldMk cId="3321634051" sldId="260"/>
            <ac:spMk id="26" creationId="{2E4DDCBD-3304-D14C-84B7-0FB723B12A8E}"/>
          </ac:spMkLst>
        </pc:spChg>
        <pc:spChg chg="add del mod topLvl">
          <ac:chgData name="no thanks" userId="c1130ab030728f76" providerId="LiveId" clId="{FB20B130-DEC9-2241-93F9-92EA99C303CA}" dt="2019-01-11T07:52:24.482" v="3232" actId="478"/>
          <ac:spMkLst>
            <pc:docMk/>
            <pc:sldMk cId="3321634051" sldId="260"/>
            <ac:spMk id="28" creationId="{9879C92F-A3BD-9843-BB77-D23C6E2AAA25}"/>
          </ac:spMkLst>
        </pc:spChg>
        <pc:spChg chg="add del mod topLvl">
          <ac:chgData name="no thanks" userId="c1130ab030728f76" providerId="LiveId" clId="{FB20B130-DEC9-2241-93F9-92EA99C303CA}" dt="2019-01-11T07:53:03.600" v="3252" actId="1076"/>
          <ac:spMkLst>
            <pc:docMk/>
            <pc:sldMk cId="3321634051" sldId="260"/>
            <ac:spMk id="30" creationId="{0E495D55-7248-364D-A5B4-5CE5E8C3DC68}"/>
          </ac:spMkLst>
        </pc:spChg>
        <pc:spChg chg="add del">
          <ac:chgData name="no thanks" userId="c1130ab030728f76" providerId="LiveId" clId="{FB20B130-DEC9-2241-93F9-92EA99C303CA}" dt="2019-01-11T07:45:22.249" v="3135" actId="478"/>
          <ac:spMkLst>
            <pc:docMk/>
            <pc:sldMk cId="3321634051" sldId="260"/>
            <ac:spMk id="32" creationId="{4893CD51-501B-394D-8065-940E26FEF2D0}"/>
          </ac:spMkLst>
        </pc:spChg>
        <pc:spChg chg="add mod">
          <ac:chgData name="no thanks" userId="c1130ab030728f76" providerId="LiveId" clId="{FB20B130-DEC9-2241-93F9-92EA99C303CA}" dt="2019-01-11T07:49:18.942" v="3184" actId="1076"/>
          <ac:spMkLst>
            <pc:docMk/>
            <pc:sldMk cId="3321634051" sldId="260"/>
            <ac:spMk id="33" creationId="{AFD2D074-F610-894E-8B40-2FD589FDD3B8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34" creationId="{3F515402-F6D2-8048-B4C0-105B30089EB6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36" creationId="{03DEE705-3A1B-CA4B-8630-EDE0806BE0E8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39" creationId="{A445968F-1704-984B-B38A-E3DEE3AF8FE8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40" creationId="{E56F8459-066D-6A40-81B7-4815CABACCFC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42" creationId="{77FB2F02-870B-1B49-A1CF-95C67EF99B4A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45" creationId="{7B01785D-1740-F242-AC77-BB2D9C35093F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46" creationId="{775CC310-9232-F14F-AF9A-6EE33E8B5AD3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48" creationId="{57A86A65-1A4B-1149-AEE6-08A06024915A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50" creationId="{05509313-E521-DB41-9679-52E7ACE1CF36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52" creationId="{50601492-FAB4-0E40-9FEF-AE5C635BA089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54" creationId="{C464D919-DD8C-764D-ADE8-D7E453488BE2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56" creationId="{C52DFBCC-8267-0446-97B0-C079887D437C}"/>
          </ac:spMkLst>
        </pc:spChg>
        <pc:spChg chg="add mod topLvl">
          <ac:chgData name="no thanks" userId="c1130ab030728f76" providerId="LiveId" clId="{FB20B130-DEC9-2241-93F9-92EA99C303CA}" dt="2019-01-11T07:51:57.500" v="3222" actId="165"/>
          <ac:spMkLst>
            <pc:docMk/>
            <pc:sldMk cId="3321634051" sldId="260"/>
            <ac:spMk id="58" creationId="{7E359498-45B8-F146-AA48-76FCB1DDEBD1}"/>
          </ac:spMkLst>
        </pc:spChg>
        <pc:spChg chg="add mod topLvl">
          <ac:chgData name="no thanks" userId="c1130ab030728f76" providerId="LiveId" clId="{FB20B130-DEC9-2241-93F9-92EA99C303CA}" dt="2019-01-11T07:51:57.500" v="3222" actId="165"/>
          <ac:spMkLst>
            <pc:docMk/>
            <pc:sldMk cId="3321634051" sldId="260"/>
            <ac:spMk id="61" creationId="{C6E5A8A8-7328-F04B-9576-8547A8DE42EC}"/>
          </ac:spMkLst>
        </pc:spChg>
        <pc:spChg chg="add del mod">
          <ac:chgData name="no thanks" userId="c1130ab030728f76" providerId="LiveId" clId="{FB20B130-DEC9-2241-93F9-92EA99C303CA}" dt="2019-01-11T07:51:09.379" v="3214" actId="478"/>
          <ac:spMkLst>
            <pc:docMk/>
            <pc:sldMk cId="3321634051" sldId="260"/>
            <ac:spMk id="64" creationId="{B4A50FD6-8FC1-1D4C-A4BA-070894C56C4C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66" creationId="{1D2707F7-2273-6947-A470-92EEEB966980}"/>
          </ac:spMkLst>
        </pc:spChg>
        <pc:spChg chg="add mod">
          <ac:chgData name="no thanks" userId="c1130ab030728f76" providerId="LiveId" clId="{FB20B130-DEC9-2241-93F9-92EA99C303CA}" dt="2019-01-11T07:49:09.093" v="3181" actId="1076"/>
          <ac:spMkLst>
            <pc:docMk/>
            <pc:sldMk cId="3321634051" sldId="260"/>
            <ac:spMk id="68" creationId="{CD783A38-6279-384A-81C0-7A6BE1557297}"/>
          </ac:spMkLst>
        </pc:spChg>
        <pc:spChg chg="del mod topLvl">
          <ac:chgData name="no thanks" userId="c1130ab030728f76" providerId="LiveId" clId="{FB20B130-DEC9-2241-93F9-92EA99C303CA}" dt="2019-01-11T07:53:35.460" v="3262" actId="478"/>
          <ac:spMkLst>
            <pc:docMk/>
            <pc:sldMk cId="3321634051" sldId="260"/>
            <ac:spMk id="71" creationId="{1ADDA708-E315-3644-9229-E41B1A8CF796}"/>
          </ac:spMkLst>
        </pc:spChg>
        <pc:spChg chg="del mod topLvl">
          <ac:chgData name="no thanks" userId="c1130ab030728f76" providerId="LiveId" clId="{FB20B130-DEC9-2241-93F9-92EA99C303CA}" dt="2019-01-11T07:52:35.684" v="3240" actId="478"/>
          <ac:spMkLst>
            <pc:docMk/>
            <pc:sldMk cId="3321634051" sldId="260"/>
            <ac:spMk id="73" creationId="{49D250FA-F018-074D-A984-E743B2D56A7C}"/>
          </ac:spMkLst>
        </pc:spChg>
        <pc:spChg chg="del mod topLvl">
          <ac:chgData name="no thanks" userId="c1130ab030728f76" providerId="LiveId" clId="{FB20B130-DEC9-2241-93F9-92EA99C303CA}" dt="2019-01-11T07:53:35.460" v="3262" actId="478"/>
          <ac:spMkLst>
            <pc:docMk/>
            <pc:sldMk cId="3321634051" sldId="260"/>
            <ac:spMk id="76" creationId="{403021C8-17BF-FA4A-AF6F-A5BB53E08389}"/>
          </ac:spMkLst>
        </pc:spChg>
        <pc:spChg chg="del mod topLvl">
          <ac:chgData name="no thanks" userId="c1130ab030728f76" providerId="LiveId" clId="{FB20B130-DEC9-2241-93F9-92EA99C303CA}" dt="2019-01-11T07:53:35.460" v="3262" actId="478"/>
          <ac:spMkLst>
            <pc:docMk/>
            <pc:sldMk cId="3321634051" sldId="260"/>
            <ac:spMk id="77" creationId="{516EBB43-C78D-4742-A44E-CB4D885D8642}"/>
          </ac:spMkLst>
        </pc:spChg>
        <pc:spChg chg="del mod topLvl">
          <ac:chgData name="no thanks" userId="c1130ab030728f76" providerId="LiveId" clId="{FB20B130-DEC9-2241-93F9-92EA99C303CA}" dt="2019-01-11T07:52:30.355" v="3237" actId="478"/>
          <ac:spMkLst>
            <pc:docMk/>
            <pc:sldMk cId="3321634051" sldId="260"/>
            <ac:spMk id="79" creationId="{4FEB8E41-D756-5C4B-BD41-D78B99960C50}"/>
          </ac:spMkLst>
        </pc:spChg>
        <pc:spChg chg="del mod topLvl">
          <ac:chgData name="no thanks" userId="c1130ab030728f76" providerId="LiveId" clId="{FB20B130-DEC9-2241-93F9-92EA99C303CA}" dt="2019-01-11T07:53:35.460" v="3262" actId="478"/>
          <ac:spMkLst>
            <pc:docMk/>
            <pc:sldMk cId="3321634051" sldId="260"/>
            <ac:spMk id="82" creationId="{250F5339-E885-8D40-867C-904A8193D413}"/>
          </ac:spMkLst>
        </pc:spChg>
        <pc:spChg chg="del mod topLvl">
          <ac:chgData name="no thanks" userId="c1130ab030728f76" providerId="LiveId" clId="{FB20B130-DEC9-2241-93F9-92EA99C303CA}" dt="2019-01-11T07:53:35.460" v="3262" actId="478"/>
          <ac:spMkLst>
            <pc:docMk/>
            <pc:sldMk cId="3321634051" sldId="260"/>
            <ac:spMk id="83" creationId="{541B7066-2C95-1A4E-BAFA-15AE102D38B9}"/>
          </ac:spMkLst>
        </pc:spChg>
        <pc:spChg chg="del mod topLvl">
          <ac:chgData name="no thanks" userId="c1130ab030728f76" providerId="LiveId" clId="{FB20B130-DEC9-2241-93F9-92EA99C303CA}" dt="2019-01-11T07:52:36.888" v="3241" actId="478"/>
          <ac:spMkLst>
            <pc:docMk/>
            <pc:sldMk cId="3321634051" sldId="260"/>
            <ac:spMk id="85" creationId="{5B82C459-3CCC-B54B-A781-3A68C8AE3728}"/>
          </ac:spMkLst>
        </pc:spChg>
        <pc:spChg chg="del mod topLvl">
          <ac:chgData name="no thanks" userId="c1130ab030728f76" providerId="LiveId" clId="{FB20B130-DEC9-2241-93F9-92EA99C303CA}" dt="2019-01-11T07:53:35.460" v="3262" actId="478"/>
          <ac:spMkLst>
            <pc:docMk/>
            <pc:sldMk cId="3321634051" sldId="260"/>
            <ac:spMk id="87" creationId="{87964FB9-A801-2F49-9CE9-04E2130A2C01}"/>
          </ac:spMkLst>
        </pc:spChg>
        <pc:spChg chg="del mod topLvl">
          <ac:chgData name="no thanks" userId="c1130ab030728f76" providerId="LiveId" clId="{FB20B130-DEC9-2241-93F9-92EA99C303CA}" dt="2019-01-11T07:53:35.460" v="3262" actId="478"/>
          <ac:spMkLst>
            <pc:docMk/>
            <pc:sldMk cId="3321634051" sldId="260"/>
            <ac:spMk id="89" creationId="{FE355C28-D5EE-6C40-ABE8-5D20C5D88FE9}"/>
          </ac:spMkLst>
        </pc:spChg>
        <pc:spChg chg="add">
          <ac:chgData name="no thanks" userId="c1130ab030728f76" providerId="LiveId" clId="{FB20B130-DEC9-2241-93F9-92EA99C303CA}" dt="2019-01-11T08:51:20" v="5147"/>
          <ac:spMkLst>
            <pc:docMk/>
            <pc:sldMk cId="3321634051" sldId="260"/>
            <ac:spMk id="91" creationId="{A386DD91-AF09-B140-B798-86E5EFFB5DC1}"/>
          </ac:spMkLst>
        </pc:spChg>
        <pc:spChg chg="del mod topLvl">
          <ac:chgData name="no thanks" userId="c1130ab030728f76" providerId="LiveId" clId="{FB20B130-DEC9-2241-93F9-92EA99C303CA}" dt="2019-01-11T07:52:25.827" v="3233" actId="478"/>
          <ac:spMkLst>
            <pc:docMk/>
            <pc:sldMk cId="3321634051" sldId="260"/>
            <ac:spMk id="91" creationId="{C9B6EC1B-4A1E-E140-BA94-4F28673C1697}"/>
          </ac:spMkLst>
        </pc:spChg>
        <pc:spChg chg="del mod topLvl">
          <ac:chgData name="no thanks" userId="c1130ab030728f76" providerId="LiveId" clId="{FB20B130-DEC9-2241-93F9-92EA99C303CA}" dt="2019-01-11T07:53:35.460" v="3262" actId="478"/>
          <ac:spMkLst>
            <pc:docMk/>
            <pc:sldMk cId="3321634051" sldId="260"/>
            <ac:spMk id="93" creationId="{827DC51C-4339-A343-82C0-FC85DC9479CB}"/>
          </ac:spMkLst>
        </pc:spChg>
        <pc:spChg chg="del mod topLvl">
          <ac:chgData name="no thanks" userId="c1130ab030728f76" providerId="LiveId" clId="{FB20B130-DEC9-2241-93F9-92EA99C303CA}" dt="2019-01-11T07:53:35.460" v="3262" actId="478"/>
          <ac:spMkLst>
            <pc:docMk/>
            <pc:sldMk cId="3321634051" sldId="260"/>
            <ac:spMk id="95" creationId="{6095F2C8-335D-AA41-81BE-78112423D155}"/>
          </ac:spMkLst>
        </pc:spChg>
        <pc:spChg chg="del mod topLvl">
          <ac:chgData name="no thanks" userId="c1130ab030728f76" providerId="LiveId" clId="{FB20B130-DEC9-2241-93F9-92EA99C303CA}" dt="2019-01-11T07:50:50.233" v="3210" actId="478"/>
          <ac:spMkLst>
            <pc:docMk/>
            <pc:sldMk cId="3321634051" sldId="260"/>
            <ac:spMk id="97" creationId="{E90F381A-4C83-0C41-A952-F8C3DDF71AE3}"/>
          </ac:spMkLst>
        </pc:spChg>
        <pc:spChg chg="add del mod">
          <ac:chgData name="no thanks" userId="c1130ab030728f76" providerId="LiveId" clId="{FB20B130-DEC9-2241-93F9-92EA99C303CA}" dt="2019-01-11T07:53:35.460" v="3262" actId="478"/>
          <ac:spMkLst>
            <pc:docMk/>
            <pc:sldMk cId="3321634051" sldId="260"/>
            <ac:spMk id="99" creationId="{E60B58BC-C527-7341-B72A-8CB8EB3D4699}"/>
          </ac:spMkLst>
        </pc:spChg>
        <pc:spChg chg="add del mod">
          <ac:chgData name="no thanks" userId="c1130ab030728f76" providerId="LiveId" clId="{FB20B130-DEC9-2241-93F9-92EA99C303CA}" dt="2019-01-11T07:51:14.268" v="3215" actId="478"/>
          <ac:spMkLst>
            <pc:docMk/>
            <pc:sldMk cId="3321634051" sldId="260"/>
            <ac:spMk id="100" creationId="{24039D1B-4B57-E345-A41C-B9AA5A722C57}"/>
          </ac:spMkLst>
        </pc:spChg>
        <pc:spChg chg="add mod">
          <ac:chgData name="no thanks" userId="c1130ab030728f76" providerId="LiveId" clId="{FB20B130-DEC9-2241-93F9-92EA99C303CA}" dt="2019-01-11T07:51:01.671" v="3213" actId="1076"/>
          <ac:spMkLst>
            <pc:docMk/>
            <pc:sldMk cId="3321634051" sldId="260"/>
            <ac:spMk id="102" creationId="{F225B509-89CA-4540-905C-3F784196B0C1}"/>
          </ac:spMkLst>
        </pc:spChg>
        <pc:spChg chg="del mod topLvl">
          <ac:chgData name="no thanks" userId="c1130ab030728f76" providerId="LiveId" clId="{FB20B130-DEC9-2241-93F9-92EA99C303CA}" dt="2019-01-11T07:53:55.470" v="3270" actId="478"/>
          <ac:spMkLst>
            <pc:docMk/>
            <pc:sldMk cId="3321634051" sldId="260"/>
            <ac:spMk id="105" creationId="{C0827C7E-224C-C445-801D-1CA4D5F35F9C}"/>
          </ac:spMkLst>
        </pc:spChg>
        <pc:spChg chg="del mod topLvl">
          <ac:chgData name="no thanks" userId="c1130ab030728f76" providerId="LiveId" clId="{FB20B130-DEC9-2241-93F9-92EA99C303CA}" dt="2019-01-11T07:52:41.499" v="3244" actId="478"/>
          <ac:spMkLst>
            <pc:docMk/>
            <pc:sldMk cId="3321634051" sldId="260"/>
            <ac:spMk id="107" creationId="{2DAE40A4-8BD1-0845-906D-0973162EBE76}"/>
          </ac:spMkLst>
        </pc:spChg>
        <pc:spChg chg="del mod topLvl">
          <ac:chgData name="no thanks" userId="c1130ab030728f76" providerId="LiveId" clId="{FB20B130-DEC9-2241-93F9-92EA99C303CA}" dt="2019-01-11T07:53:55.470" v="3270" actId="478"/>
          <ac:spMkLst>
            <pc:docMk/>
            <pc:sldMk cId="3321634051" sldId="260"/>
            <ac:spMk id="110" creationId="{24194C89-3DE3-1B43-8D10-1033602D1845}"/>
          </ac:spMkLst>
        </pc:spChg>
        <pc:spChg chg="del mod topLvl">
          <ac:chgData name="no thanks" userId="c1130ab030728f76" providerId="LiveId" clId="{FB20B130-DEC9-2241-93F9-92EA99C303CA}" dt="2019-01-11T07:53:55.470" v="3270" actId="478"/>
          <ac:spMkLst>
            <pc:docMk/>
            <pc:sldMk cId="3321634051" sldId="260"/>
            <ac:spMk id="111" creationId="{B773C162-FB8A-C247-A050-745ADB4A2225}"/>
          </ac:spMkLst>
        </pc:spChg>
        <pc:spChg chg="del mod topLvl">
          <ac:chgData name="no thanks" userId="c1130ab030728f76" providerId="LiveId" clId="{FB20B130-DEC9-2241-93F9-92EA99C303CA}" dt="2019-01-11T07:52:40.019" v="3243" actId="478"/>
          <ac:spMkLst>
            <pc:docMk/>
            <pc:sldMk cId="3321634051" sldId="260"/>
            <ac:spMk id="113" creationId="{D7267260-B45B-2742-8FA2-159929C49136}"/>
          </ac:spMkLst>
        </pc:spChg>
        <pc:spChg chg="del mod topLvl">
          <ac:chgData name="no thanks" userId="c1130ab030728f76" providerId="LiveId" clId="{FB20B130-DEC9-2241-93F9-92EA99C303CA}" dt="2019-01-11T07:53:55.470" v="3270" actId="478"/>
          <ac:spMkLst>
            <pc:docMk/>
            <pc:sldMk cId="3321634051" sldId="260"/>
            <ac:spMk id="116" creationId="{4F776FA8-DCDC-9846-B0D8-E4B093FD534E}"/>
          </ac:spMkLst>
        </pc:spChg>
        <pc:spChg chg="del mod topLvl">
          <ac:chgData name="no thanks" userId="c1130ab030728f76" providerId="LiveId" clId="{FB20B130-DEC9-2241-93F9-92EA99C303CA}" dt="2019-01-11T07:53:55.470" v="3270" actId="478"/>
          <ac:spMkLst>
            <pc:docMk/>
            <pc:sldMk cId="3321634051" sldId="260"/>
            <ac:spMk id="117" creationId="{9FEADE78-C429-D04F-89F0-92428E00D155}"/>
          </ac:spMkLst>
        </pc:spChg>
        <pc:spChg chg="del mod topLvl">
          <ac:chgData name="no thanks" userId="c1130ab030728f76" providerId="LiveId" clId="{FB20B130-DEC9-2241-93F9-92EA99C303CA}" dt="2019-01-11T07:52:42.716" v="3245" actId="478"/>
          <ac:spMkLst>
            <pc:docMk/>
            <pc:sldMk cId="3321634051" sldId="260"/>
            <ac:spMk id="119" creationId="{F2CD3210-50F6-AA4A-A1BC-84588151733B}"/>
          </ac:spMkLst>
        </pc:spChg>
        <pc:spChg chg="del mod topLvl">
          <ac:chgData name="no thanks" userId="c1130ab030728f76" providerId="LiveId" clId="{FB20B130-DEC9-2241-93F9-92EA99C303CA}" dt="2019-01-11T07:53:55.470" v="3270" actId="478"/>
          <ac:spMkLst>
            <pc:docMk/>
            <pc:sldMk cId="3321634051" sldId="260"/>
            <ac:spMk id="121" creationId="{8A941FF0-1944-D445-8C60-9CA2F0431887}"/>
          </ac:spMkLst>
        </pc:spChg>
        <pc:spChg chg="del mod topLvl">
          <ac:chgData name="no thanks" userId="c1130ab030728f76" providerId="LiveId" clId="{FB20B130-DEC9-2241-93F9-92EA99C303CA}" dt="2019-01-11T07:53:55.470" v="3270" actId="478"/>
          <ac:spMkLst>
            <pc:docMk/>
            <pc:sldMk cId="3321634051" sldId="260"/>
            <ac:spMk id="123" creationId="{A3610FC4-3489-2142-881C-120A5D95A4FA}"/>
          </ac:spMkLst>
        </pc:spChg>
        <pc:spChg chg="del mod topLvl">
          <ac:chgData name="no thanks" userId="c1130ab030728f76" providerId="LiveId" clId="{FB20B130-DEC9-2241-93F9-92EA99C303CA}" dt="2019-01-11T07:52:38.547" v="3242" actId="478"/>
          <ac:spMkLst>
            <pc:docMk/>
            <pc:sldMk cId="3321634051" sldId="260"/>
            <ac:spMk id="125" creationId="{44FE4F3A-0A95-5A4B-9AC4-C9B513EECFC6}"/>
          </ac:spMkLst>
        </pc:spChg>
        <pc:spChg chg="del mod topLvl">
          <ac:chgData name="no thanks" userId="c1130ab030728f76" providerId="LiveId" clId="{FB20B130-DEC9-2241-93F9-92EA99C303CA}" dt="2019-01-11T07:53:55.470" v="3270" actId="478"/>
          <ac:spMkLst>
            <pc:docMk/>
            <pc:sldMk cId="3321634051" sldId="260"/>
            <ac:spMk id="127" creationId="{E555C8EF-4D5E-7945-B36D-86D8B066EF6E}"/>
          </ac:spMkLst>
        </pc:spChg>
        <pc:spChg chg="del mod topLvl">
          <ac:chgData name="no thanks" userId="c1130ab030728f76" providerId="LiveId" clId="{FB20B130-DEC9-2241-93F9-92EA99C303CA}" dt="2019-01-11T07:53:55.470" v="3270" actId="478"/>
          <ac:spMkLst>
            <pc:docMk/>
            <pc:sldMk cId="3321634051" sldId="260"/>
            <ac:spMk id="129" creationId="{EB13439D-4034-E744-8355-1C889FEFF2F2}"/>
          </ac:spMkLst>
        </pc:spChg>
        <pc:spChg chg="mod topLvl">
          <ac:chgData name="no thanks" userId="c1130ab030728f76" providerId="LiveId" clId="{FB20B130-DEC9-2241-93F9-92EA99C303CA}" dt="2019-01-11T07:52:02.420" v="3223" actId="165"/>
          <ac:spMkLst>
            <pc:docMk/>
            <pc:sldMk cId="3321634051" sldId="260"/>
            <ac:spMk id="131" creationId="{D570408F-7113-F247-B237-49F7D33CCF71}"/>
          </ac:spMkLst>
        </pc:spChg>
        <pc:spChg chg="add del mod">
          <ac:chgData name="no thanks" userId="c1130ab030728f76" providerId="LiveId" clId="{FB20B130-DEC9-2241-93F9-92EA99C303CA}" dt="2019-01-11T07:53:55.470" v="3270" actId="478"/>
          <ac:spMkLst>
            <pc:docMk/>
            <pc:sldMk cId="3321634051" sldId="260"/>
            <ac:spMk id="133" creationId="{2A9B9419-57B7-FA4A-BC2D-49AEEBB18C70}"/>
          </ac:spMkLst>
        </pc:spChg>
        <pc:spChg chg="add del mod">
          <ac:chgData name="no thanks" userId="c1130ab030728f76" providerId="LiveId" clId="{FB20B130-DEC9-2241-93F9-92EA99C303CA}" dt="2019-01-11T07:54:17.069" v="3273" actId="478"/>
          <ac:spMkLst>
            <pc:docMk/>
            <pc:sldMk cId="3321634051" sldId="260"/>
            <ac:spMk id="134" creationId="{74161B7F-AB82-AE49-A59D-38693C41806C}"/>
          </ac:spMkLst>
        </pc:spChg>
        <pc:spChg chg="add del mod">
          <ac:chgData name="no thanks" userId="c1130ab030728f76" providerId="LiveId" clId="{FB20B130-DEC9-2241-93F9-92EA99C303CA}" dt="2019-01-11T07:52:46.896" v="3248" actId="478"/>
          <ac:spMkLst>
            <pc:docMk/>
            <pc:sldMk cId="3321634051" sldId="260"/>
            <ac:spMk id="136" creationId="{D54DE7B3-AA32-F244-A770-0BF197F802BE}"/>
          </ac:spMkLst>
        </pc:spChg>
        <pc:spChg chg="add del mod">
          <ac:chgData name="no thanks" userId="c1130ab030728f76" providerId="LiveId" clId="{FB20B130-DEC9-2241-93F9-92EA99C303CA}" dt="2019-01-11T07:54:17.069" v="3273" actId="478"/>
          <ac:spMkLst>
            <pc:docMk/>
            <pc:sldMk cId="3321634051" sldId="260"/>
            <ac:spMk id="139" creationId="{340070CF-F8B6-8E43-BFC1-6F7E5D791B3E}"/>
          </ac:spMkLst>
        </pc:spChg>
        <pc:spChg chg="add del mod">
          <ac:chgData name="no thanks" userId="c1130ab030728f76" providerId="LiveId" clId="{FB20B130-DEC9-2241-93F9-92EA99C303CA}" dt="2019-01-11T07:54:17.069" v="3273" actId="478"/>
          <ac:spMkLst>
            <pc:docMk/>
            <pc:sldMk cId="3321634051" sldId="260"/>
            <ac:spMk id="140" creationId="{3D9BB120-85A5-9A4D-AFB7-91408D2F14B9}"/>
          </ac:spMkLst>
        </pc:spChg>
        <pc:spChg chg="add del mod">
          <ac:chgData name="no thanks" userId="c1130ab030728f76" providerId="LiveId" clId="{FB20B130-DEC9-2241-93F9-92EA99C303CA}" dt="2019-01-11T07:52:45.738" v="3247" actId="478"/>
          <ac:spMkLst>
            <pc:docMk/>
            <pc:sldMk cId="3321634051" sldId="260"/>
            <ac:spMk id="142" creationId="{6BC078BA-CA26-5D46-90B6-4F46C5EE2BF0}"/>
          </ac:spMkLst>
        </pc:spChg>
        <pc:spChg chg="add del mod">
          <ac:chgData name="no thanks" userId="c1130ab030728f76" providerId="LiveId" clId="{FB20B130-DEC9-2241-93F9-92EA99C303CA}" dt="2019-01-11T07:54:17.069" v="3273" actId="478"/>
          <ac:spMkLst>
            <pc:docMk/>
            <pc:sldMk cId="3321634051" sldId="260"/>
            <ac:spMk id="145" creationId="{FEC987EC-8679-0145-9206-464768278B61}"/>
          </ac:spMkLst>
        </pc:spChg>
        <pc:spChg chg="add del mod">
          <ac:chgData name="no thanks" userId="c1130ab030728f76" providerId="LiveId" clId="{FB20B130-DEC9-2241-93F9-92EA99C303CA}" dt="2019-01-11T07:54:17.069" v="3273" actId="478"/>
          <ac:spMkLst>
            <pc:docMk/>
            <pc:sldMk cId="3321634051" sldId="260"/>
            <ac:spMk id="146" creationId="{C5CB421C-6090-CE40-821B-CB8EC5B1DA3F}"/>
          </ac:spMkLst>
        </pc:spChg>
        <pc:spChg chg="add del mod">
          <ac:chgData name="no thanks" userId="c1130ab030728f76" providerId="LiveId" clId="{FB20B130-DEC9-2241-93F9-92EA99C303CA}" dt="2019-01-11T07:52:48.301" v="3249" actId="478"/>
          <ac:spMkLst>
            <pc:docMk/>
            <pc:sldMk cId="3321634051" sldId="260"/>
            <ac:spMk id="148" creationId="{49B3431C-9298-EF42-91F0-DB6BD0101CA2}"/>
          </ac:spMkLst>
        </pc:spChg>
        <pc:spChg chg="add del mod">
          <ac:chgData name="no thanks" userId="c1130ab030728f76" providerId="LiveId" clId="{FB20B130-DEC9-2241-93F9-92EA99C303CA}" dt="2019-01-11T07:54:17.069" v="3273" actId="478"/>
          <ac:spMkLst>
            <pc:docMk/>
            <pc:sldMk cId="3321634051" sldId="260"/>
            <ac:spMk id="150" creationId="{FF9A8C11-A1EA-C84E-952F-27138CD39906}"/>
          </ac:spMkLst>
        </pc:spChg>
        <pc:spChg chg="add del mod">
          <ac:chgData name="no thanks" userId="c1130ab030728f76" providerId="LiveId" clId="{FB20B130-DEC9-2241-93F9-92EA99C303CA}" dt="2019-01-11T07:54:17.069" v="3273" actId="478"/>
          <ac:spMkLst>
            <pc:docMk/>
            <pc:sldMk cId="3321634051" sldId="260"/>
            <ac:spMk id="152" creationId="{06BFB42A-3622-E24B-ACFF-02738542FA7C}"/>
          </ac:spMkLst>
        </pc:spChg>
        <pc:spChg chg="add del mod">
          <ac:chgData name="no thanks" userId="c1130ab030728f76" providerId="LiveId" clId="{FB20B130-DEC9-2241-93F9-92EA99C303CA}" dt="2019-01-11T07:52:44.387" v="3246" actId="478"/>
          <ac:spMkLst>
            <pc:docMk/>
            <pc:sldMk cId="3321634051" sldId="260"/>
            <ac:spMk id="154" creationId="{79B9AF94-3EF3-0D4E-AE51-7C28362A14B9}"/>
          </ac:spMkLst>
        </pc:spChg>
        <pc:spChg chg="add del mod">
          <ac:chgData name="no thanks" userId="c1130ab030728f76" providerId="LiveId" clId="{FB20B130-DEC9-2241-93F9-92EA99C303CA}" dt="2019-01-11T07:54:17.069" v="3273" actId="478"/>
          <ac:spMkLst>
            <pc:docMk/>
            <pc:sldMk cId="3321634051" sldId="260"/>
            <ac:spMk id="156" creationId="{0E58BBD9-6B57-DB44-9FBF-5789D5BED344}"/>
          </ac:spMkLst>
        </pc:spChg>
        <pc:spChg chg="add del mod">
          <ac:chgData name="no thanks" userId="c1130ab030728f76" providerId="LiveId" clId="{FB20B130-DEC9-2241-93F9-92EA99C303CA}" dt="2019-01-11T07:54:17.069" v="3273" actId="478"/>
          <ac:spMkLst>
            <pc:docMk/>
            <pc:sldMk cId="3321634051" sldId="260"/>
            <ac:spMk id="158" creationId="{20EF8B0F-10FB-2D4E-B4DC-CA7F0451FA2C}"/>
          </ac:spMkLst>
        </pc:spChg>
        <pc:spChg chg="add del mod">
          <ac:chgData name="no thanks" userId="c1130ab030728f76" providerId="LiveId" clId="{FB20B130-DEC9-2241-93F9-92EA99C303CA}" dt="2019-01-11T07:54:17.069" v="3273" actId="478"/>
          <ac:spMkLst>
            <pc:docMk/>
            <pc:sldMk cId="3321634051" sldId="260"/>
            <ac:spMk id="160" creationId="{5C8F4C32-5D25-814D-AD7A-DE71CB139406}"/>
          </ac:spMkLst>
        </pc:spChg>
        <pc:spChg chg="add mod">
          <ac:chgData name="no thanks" userId="c1130ab030728f76" providerId="LiveId" clId="{FB20B130-DEC9-2241-93F9-92EA99C303CA}" dt="2019-01-11T07:51:49.093" v="3221" actId="1076"/>
          <ac:spMkLst>
            <pc:docMk/>
            <pc:sldMk cId="3321634051" sldId="260"/>
            <ac:spMk id="161" creationId="{50B34D41-7E50-414E-BA52-926C86C2A10F}"/>
          </ac:spMkLst>
        </pc:spChg>
        <pc:spChg chg="add mod">
          <ac:chgData name="no thanks" userId="c1130ab030728f76" providerId="LiveId" clId="{FB20B130-DEC9-2241-93F9-92EA99C303CA}" dt="2019-01-11T07:53:45.992" v="3264" actId="1076"/>
          <ac:spMkLst>
            <pc:docMk/>
            <pc:sldMk cId="3321634051" sldId="260"/>
            <ac:spMk id="163" creationId="{5B543A93-6E6A-AE48-A84F-E14E47AA4B32}"/>
          </ac:spMkLst>
        </pc:spChg>
        <pc:spChg chg="add mod">
          <ac:chgData name="no thanks" userId="c1130ab030728f76" providerId="LiveId" clId="{FB20B130-DEC9-2241-93F9-92EA99C303CA}" dt="2019-01-11T07:53:45.992" v="3264" actId="1076"/>
          <ac:spMkLst>
            <pc:docMk/>
            <pc:sldMk cId="3321634051" sldId="260"/>
            <ac:spMk id="166" creationId="{0EBA3CFF-E1B1-2A4A-BA34-D4BA00CD6920}"/>
          </ac:spMkLst>
        </pc:spChg>
        <pc:spChg chg="add mod">
          <ac:chgData name="no thanks" userId="c1130ab030728f76" providerId="LiveId" clId="{FB20B130-DEC9-2241-93F9-92EA99C303CA}" dt="2019-01-11T07:53:45.992" v="3264" actId="1076"/>
          <ac:spMkLst>
            <pc:docMk/>
            <pc:sldMk cId="3321634051" sldId="260"/>
            <ac:spMk id="167" creationId="{DF34A31A-93FA-6E4A-A207-A386B5FF6FC9}"/>
          </ac:spMkLst>
        </pc:spChg>
        <pc:spChg chg="add mod">
          <ac:chgData name="no thanks" userId="c1130ab030728f76" providerId="LiveId" clId="{FB20B130-DEC9-2241-93F9-92EA99C303CA}" dt="2019-01-11T07:53:45.992" v="3264" actId="1076"/>
          <ac:spMkLst>
            <pc:docMk/>
            <pc:sldMk cId="3321634051" sldId="260"/>
            <ac:spMk id="170" creationId="{B7A26EC6-EB60-3542-9C88-4E7DB907DE97}"/>
          </ac:spMkLst>
        </pc:spChg>
        <pc:spChg chg="add mod">
          <ac:chgData name="no thanks" userId="c1130ab030728f76" providerId="LiveId" clId="{FB20B130-DEC9-2241-93F9-92EA99C303CA}" dt="2019-01-11T07:53:45.992" v="3264" actId="1076"/>
          <ac:spMkLst>
            <pc:docMk/>
            <pc:sldMk cId="3321634051" sldId="260"/>
            <ac:spMk id="171" creationId="{F1FDBFDC-E52D-0B44-9AB5-E63013782EDE}"/>
          </ac:spMkLst>
        </pc:spChg>
        <pc:spChg chg="add mod">
          <ac:chgData name="no thanks" userId="c1130ab030728f76" providerId="LiveId" clId="{FB20B130-DEC9-2241-93F9-92EA99C303CA}" dt="2019-01-11T07:53:45.992" v="3264" actId="1076"/>
          <ac:spMkLst>
            <pc:docMk/>
            <pc:sldMk cId="3321634051" sldId="260"/>
            <ac:spMk id="173" creationId="{78161172-DAB7-CD4A-896D-E7066C7D68E2}"/>
          </ac:spMkLst>
        </pc:spChg>
        <pc:spChg chg="add mod">
          <ac:chgData name="no thanks" userId="c1130ab030728f76" providerId="LiveId" clId="{FB20B130-DEC9-2241-93F9-92EA99C303CA}" dt="2019-01-11T07:53:45.992" v="3264" actId="1076"/>
          <ac:spMkLst>
            <pc:docMk/>
            <pc:sldMk cId="3321634051" sldId="260"/>
            <ac:spMk id="175" creationId="{23DF76C5-098A-314B-B7A2-343AC15FBF0C}"/>
          </ac:spMkLst>
        </pc:spChg>
        <pc:spChg chg="add mod">
          <ac:chgData name="no thanks" userId="c1130ab030728f76" providerId="LiveId" clId="{FB20B130-DEC9-2241-93F9-92EA99C303CA}" dt="2019-01-11T07:53:45.992" v="3264" actId="1076"/>
          <ac:spMkLst>
            <pc:docMk/>
            <pc:sldMk cId="3321634051" sldId="260"/>
            <ac:spMk id="177" creationId="{BC5CB54D-5E7C-8349-B771-23A1F748070F}"/>
          </ac:spMkLst>
        </pc:spChg>
        <pc:spChg chg="add mod">
          <ac:chgData name="no thanks" userId="c1130ab030728f76" providerId="LiveId" clId="{FB20B130-DEC9-2241-93F9-92EA99C303CA}" dt="2019-01-11T07:53:45.992" v="3264" actId="1076"/>
          <ac:spMkLst>
            <pc:docMk/>
            <pc:sldMk cId="3321634051" sldId="260"/>
            <ac:spMk id="179" creationId="{B293F3D7-E82B-4348-9069-8B6076188EA9}"/>
          </ac:spMkLst>
        </pc:spChg>
        <pc:spChg chg="add mod">
          <ac:chgData name="no thanks" userId="c1130ab030728f76" providerId="LiveId" clId="{FB20B130-DEC9-2241-93F9-92EA99C303CA}" dt="2019-01-11T07:53:50.788" v="3269" actId="20577"/>
          <ac:spMkLst>
            <pc:docMk/>
            <pc:sldMk cId="3321634051" sldId="260"/>
            <ac:spMk id="181" creationId="{5DD8D758-C9BA-6D42-B9D3-D451F3CBCDEB}"/>
          </ac:spMkLst>
        </pc:spChg>
        <pc:spChg chg="add mod">
          <ac:chgData name="no thanks" userId="c1130ab030728f76" providerId="LiveId" clId="{FB20B130-DEC9-2241-93F9-92EA99C303CA}" dt="2019-01-11T07:54:07.653" v="3272" actId="1076"/>
          <ac:spMkLst>
            <pc:docMk/>
            <pc:sldMk cId="3321634051" sldId="260"/>
            <ac:spMk id="182" creationId="{13B6C470-B7BB-DB4C-936C-D9EF94A9CE9F}"/>
          </ac:spMkLst>
        </pc:spChg>
        <pc:spChg chg="add mod">
          <ac:chgData name="no thanks" userId="c1130ab030728f76" providerId="LiveId" clId="{FB20B130-DEC9-2241-93F9-92EA99C303CA}" dt="2019-01-11T07:54:07.653" v="3272" actId="1076"/>
          <ac:spMkLst>
            <pc:docMk/>
            <pc:sldMk cId="3321634051" sldId="260"/>
            <ac:spMk id="185" creationId="{B2360AB9-BDD5-B441-B52D-00DB33E9B463}"/>
          </ac:spMkLst>
        </pc:spChg>
        <pc:spChg chg="add mod">
          <ac:chgData name="no thanks" userId="c1130ab030728f76" providerId="LiveId" clId="{FB20B130-DEC9-2241-93F9-92EA99C303CA}" dt="2019-01-11T07:54:07.653" v="3272" actId="1076"/>
          <ac:spMkLst>
            <pc:docMk/>
            <pc:sldMk cId="3321634051" sldId="260"/>
            <ac:spMk id="186" creationId="{900F30D0-83C8-B24C-84AE-777B54AF4430}"/>
          </ac:spMkLst>
        </pc:spChg>
        <pc:spChg chg="add mod">
          <ac:chgData name="no thanks" userId="c1130ab030728f76" providerId="LiveId" clId="{FB20B130-DEC9-2241-93F9-92EA99C303CA}" dt="2019-01-11T07:54:07.653" v="3272" actId="1076"/>
          <ac:spMkLst>
            <pc:docMk/>
            <pc:sldMk cId="3321634051" sldId="260"/>
            <ac:spMk id="189" creationId="{C1B5B56D-4B6B-C54D-817E-3C1E1BA5997B}"/>
          </ac:spMkLst>
        </pc:spChg>
        <pc:spChg chg="add mod">
          <ac:chgData name="no thanks" userId="c1130ab030728f76" providerId="LiveId" clId="{FB20B130-DEC9-2241-93F9-92EA99C303CA}" dt="2019-01-11T07:54:07.653" v="3272" actId="1076"/>
          <ac:spMkLst>
            <pc:docMk/>
            <pc:sldMk cId="3321634051" sldId="260"/>
            <ac:spMk id="190" creationId="{2623F399-D53C-514B-93AC-1F37F5CC15DC}"/>
          </ac:spMkLst>
        </pc:spChg>
        <pc:spChg chg="add mod">
          <ac:chgData name="no thanks" userId="c1130ab030728f76" providerId="LiveId" clId="{FB20B130-DEC9-2241-93F9-92EA99C303CA}" dt="2019-01-11T07:54:07.653" v="3272" actId="1076"/>
          <ac:spMkLst>
            <pc:docMk/>
            <pc:sldMk cId="3321634051" sldId="260"/>
            <ac:spMk id="192" creationId="{627358A9-7832-9C46-9D3F-C21618AF594C}"/>
          </ac:spMkLst>
        </pc:spChg>
        <pc:spChg chg="add mod">
          <ac:chgData name="no thanks" userId="c1130ab030728f76" providerId="LiveId" clId="{FB20B130-DEC9-2241-93F9-92EA99C303CA}" dt="2019-01-11T07:54:07.653" v="3272" actId="1076"/>
          <ac:spMkLst>
            <pc:docMk/>
            <pc:sldMk cId="3321634051" sldId="260"/>
            <ac:spMk id="194" creationId="{9F709C57-96FA-EC49-8F79-E82B0F16CD47}"/>
          </ac:spMkLst>
        </pc:spChg>
        <pc:spChg chg="add mod">
          <ac:chgData name="no thanks" userId="c1130ab030728f76" providerId="LiveId" clId="{FB20B130-DEC9-2241-93F9-92EA99C303CA}" dt="2019-01-11T07:54:07.653" v="3272" actId="1076"/>
          <ac:spMkLst>
            <pc:docMk/>
            <pc:sldMk cId="3321634051" sldId="260"/>
            <ac:spMk id="196" creationId="{7D172B73-66CD-0F42-9417-7EE730CB9FB6}"/>
          </ac:spMkLst>
        </pc:spChg>
        <pc:spChg chg="add mod">
          <ac:chgData name="no thanks" userId="c1130ab030728f76" providerId="LiveId" clId="{FB20B130-DEC9-2241-93F9-92EA99C303CA}" dt="2019-01-11T07:54:07.653" v="3272" actId="1076"/>
          <ac:spMkLst>
            <pc:docMk/>
            <pc:sldMk cId="3321634051" sldId="260"/>
            <ac:spMk id="198" creationId="{0565D0FA-6DFD-7A4F-BB92-26578689AAA6}"/>
          </ac:spMkLst>
        </pc:spChg>
        <pc:spChg chg="add mod">
          <ac:chgData name="no thanks" userId="c1130ab030728f76" providerId="LiveId" clId="{FB20B130-DEC9-2241-93F9-92EA99C303CA}" dt="2019-01-11T07:54:28.023" v="3276" actId="20577"/>
          <ac:spMkLst>
            <pc:docMk/>
            <pc:sldMk cId="3321634051" sldId="260"/>
            <ac:spMk id="200" creationId="{ED272DB6-13BA-314C-AA04-F357B857E269}"/>
          </ac:spMkLst>
        </pc:spChg>
        <pc:spChg chg="add mod">
          <ac:chgData name="no thanks" userId="c1130ab030728f76" providerId="LiveId" clId="{FB20B130-DEC9-2241-93F9-92EA99C303CA}" dt="2019-01-11T07:54:24.868" v="3275" actId="1076"/>
          <ac:spMkLst>
            <pc:docMk/>
            <pc:sldMk cId="3321634051" sldId="260"/>
            <ac:spMk id="201" creationId="{91108FD2-660A-0745-B3CC-66CC5C4963CC}"/>
          </ac:spMkLst>
        </pc:spChg>
        <pc:spChg chg="add mod">
          <ac:chgData name="no thanks" userId="c1130ab030728f76" providerId="LiveId" clId="{FB20B130-DEC9-2241-93F9-92EA99C303CA}" dt="2019-01-11T07:54:24.868" v="3275" actId="1076"/>
          <ac:spMkLst>
            <pc:docMk/>
            <pc:sldMk cId="3321634051" sldId="260"/>
            <ac:spMk id="204" creationId="{A52B68FB-65BA-B541-809A-496607190BE6}"/>
          </ac:spMkLst>
        </pc:spChg>
        <pc:spChg chg="add mod">
          <ac:chgData name="no thanks" userId="c1130ab030728f76" providerId="LiveId" clId="{FB20B130-DEC9-2241-93F9-92EA99C303CA}" dt="2019-01-11T07:54:24.868" v="3275" actId="1076"/>
          <ac:spMkLst>
            <pc:docMk/>
            <pc:sldMk cId="3321634051" sldId="260"/>
            <ac:spMk id="205" creationId="{6F8A36D1-9F15-0D43-8720-91EB7984249E}"/>
          </ac:spMkLst>
        </pc:spChg>
        <pc:spChg chg="add mod">
          <ac:chgData name="no thanks" userId="c1130ab030728f76" providerId="LiveId" clId="{FB20B130-DEC9-2241-93F9-92EA99C303CA}" dt="2019-01-11T07:54:24.868" v="3275" actId="1076"/>
          <ac:spMkLst>
            <pc:docMk/>
            <pc:sldMk cId="3321634051" sldId="260"/>
            <ac:spMk id="208" creationId="{A91B8B26-491A-E047-B3E2-39ACD2E79DFA}"/>
          </ac:spMkLst>
        </pc:spChg>
        <pc:spChg chg="add mod">
          <ac:chgData name="no thanks" userId="c1130ab030728f76" providerId="LiveId" clId="{FB20B130-DEC9-2241-93F9-92EA99C303CA}" dt="2019-01-11T07:54:24.868" v="3275" actId="1076"/>
          <ac:spMkLst>
            <pc:docMk/>
            <pc:sldMk cId="3321634051" sldId="260"/>
            <ac:spMk id="209" creationId="{B0C25670-6699-C44E-8AB7-66C41F118156}"/>
          </ac:spMkLst>
        </pc:spChg>
        <pc:spChg chg="add mod">
          <ac:chgData name="no thanks" userId="c1130ab030728f76" providerId="LiveId" clId="{FB20B130-DEC9-2241-93F9-92EA99C303CA}" dt="2019-01-11T07:54:24.868" v="3275" actId="1076"/>
          <ac:spMkLst>
            <pc:docMk/>
            <pc:sldMk cId="3321634051" sldId="260"/>
            <ac:spMk id="211" creationId="{4770CCDB-AB8A-034E-9E73-2CDCA3247E13}"/>
          </ac:spMkLst>
        </pc:spChg>
        <pc:spChg chg="add mod">
          <ac:chgData name="no thanks" userId="c1130ab030728f76" providerId="LiveId" clId="{FB20B130-DEC9-2241-93F9-92EA99C303CA}" dt="2019-01-11T07:54:24.868" v="3275" actId="1076"/>
          <ac:spMkLst>
            <pc:docMk/>
            <pc:sldMk cId="3321634051" sldId="260"/>
            <ac:spMk id="213" creationId="{E143A454-23B0-8942-96B8-B120B986E939}"/>
          </ac:spMkLst>
        </pc:spChg>
        <pc:spChg chg="add mod">
          <ac:chgData name="no thanks" userId="c1130ab030728f76" providerId="LiveId" clId="{FB20B130-DEC9-2241-93F9-92EA99C303CA}" dt="2019-01-11T07:54:24.868" v="3275" actId="1076"/>
          <ac:spMkLst>
            <pc:docMk/>
            <pc:sldMk cId="3321634051" sldId="260"/>
            <ac:spMk id="215" creationId="{14046B2B-CCBB-C44B-AAA3-933803F3D960}"/>
          </ac:spMkLst>
        </pc:spChg>
        <pc:spChg chg="add mod">
          <ac:chgData name="no thanks" userId="c1130ab030728f76" providerId="LiveId" clId="{FB20B130-DEC9-2241-93F9-92EA99C303CA}" dt="2019-01-11T07:54:24.868" v="3275" actId="1076"/>
          <ac:spMkLst>
            <pc:docMk/>
            <pc:sldMk cId="3321634051" sldId="260"/>
            <ac:spMk id="217" creationId="{8BC1603D-9FEB-D44F-B062-6C07751C39EB}"/>
          </ac:spMkLst>
        </pc:spChg>
        <pc:spChg chg="add mod">
          <ac:chgData name="no thanks" userId="c1130ab030728f76" providerId="LiveId" clId="{FB20B130-DEC9-2241-93F9-92EA99C303CA}" dt="2019-01-11T07:54:31.085" v="3277" actId="20577"/>
          <ac:spMkLst>
            <pc:docMk/>
            <pc:sldMk cId="3321634051" sldId="260"/>
            <ac:spMk id="219" creationId="{4E908991-3D5C-3E4E-A1C6-4B649E5D9EFF}"/>
          </ac:spMkLst>
        </pc:spChg>
        <pc:grpChg chg="add del mod">
          <ac:chgData name="no thanks" userId="c1130ab030728f76" providerId="LiveId" clId="{FB20B130-DEC9-2241-93F9-92EA99C303CA}" dt="2019-01-11T07:51:57.500" v="3222" actId="165"/>
          <ac:grpSpMkLst>
            <pc:docMk/>
            <pc:sldMk cId="3321634051" sldId="260"/>
            <ac:grpSpMk id="69" creationId="{9CF8AF97-9FE0-3F49-9765-6AE8355C69BC}"/>
          </ac:grpSpMkLst>
        </pc:grpChg>
        <pc:grpChg chg="add del mod">
          <ac:chgData name="no thanks" userId="c1130ab030728f76" providerId="LiveId" clId="{FB20B130-DEC9-2241-93F9-92EA99C303CA}" dt="2019-01-11T07:49:24.661" v="3185" actId="165"/>
          <ac:grpSpMkLst>
            <pc:docMk/>
            <pc:sldMk cId="3321634051" sldId="260"/>
            <ac:grpSpMk id="70" creationId="{835D4B57-20C1-E04A-A6FB-6A9CE9B156A6}"/>
          </ac:grpSpMkLst>
        </pc:grpChg>
        <pc:grpChg chg="add del mod">
          <ac:chgData name="no thanks" userId="c1130ab030728f76" providerId="LiveId" clId="{FB20B130-DEC9-2241-93F9-92EA99C303CA}" dt="2019-01-11T07:52:02.420" v="3223" actId="165"/>
          <ac:grpSpMkLst>
            <pc:docMk/>
            <pc:sldMk cId="3321634051" sldId="260"/>
            <ac:grpSpMk id="104" creationId="{283634A9-CC2C-8F4E-8AAA-71168935F2E1}"/>
          </ac:grpSpMkLst>
        </pc:grpChg>
        <pc:cxnChg chg="add del mod topLvl">
          <ac:chgData name="no thanks" userId="c1130ab030728f76" providerId="LiveId" clId="{FB20B130-DEC9-2241-93F9-92EA99C303CA}" dt="2019-01-11T07:53:13.867" v="3257" actId="478"/>
          <ac:cxnSpMkLst>
            <pc:docMk/>
            <pc:sldMk cId="3321634051" sldId="260"/>
            <ac:cxnSpMk id="7" creationId="{C7CC2210-3ECD-144D-8B6C-93BEB02C128B}"/>
          </ac:cxnSpMkLst>
        </pc:cxnChg>
        <pc:cxnChg chg="add mod topLvl">
          <ac:chgData name="no thanks" userId="c1130ab030728f76" providerId="LiveId" clId="{FB20B130-DEC9-2241-93F9-92EA99C303CA}" dt="2019-01-11T07:51:57.500" v="3222" actId="165"/>
          <ac:cxnSpMkLst>
            <pc:docMk/>
            <pc:sldMk cId="3321634051" sldId="260"/>
            <ac:cxnSpMk id="9" creationId="{BB156835-E565-C149-9B17-FD6CF542004C}"/>
          </ac:cxnSpMkLst>
        </pc:cxnChg>
        <pc:cxnChg chg="add mod topLvl">
          <ac:chgData name="no thanks" userId="c1130ab030728f76" providerId="LiveId" clId="{FB20B130-DEC9-2241-93F9-92EA99C303CA}" dt="2019-01-11T07:51:57.500" v="3222" actId="165"/>
          <ac:cxnSpMkLst>
            <pc:docMk/>
            <pc:sldMk cId="3321634051" sldId="260"/>
            <ac:cxnSpMk id="10" creationId="{8EB644DD-DFA3-EA42-A30B-00FC21E358AC}"/>
          </ac:cxnSpMkLst>
        </pc:cxnChg>
        <pc:cxnChg chg="add del mod topLvl">
          <ac:chgData name="no thanks" userId="c1130ab030728f76" providerId="LiveId" clId="{FB20B130-DEC9-2241-93F9-92EA99C303CA}" dt="2019-01-11T07:53:07.954" v="3254" actId="478"/>
          <ac:cxnSpMkLst>
            <pc:docMk/>
            <pc:sldMk cId="3321634051" sldId="260"/>
            <ac:cxnSpMk id="13" creationId="{0FDF2731-A01B-2D44-92B1-31AC590228B0}"/>
          </ac:cxnSpMkLst>
        </pc:cxnChg>
        <pc:cxnChg chg="add mod topLvl">
          <ac:chgData name="no thanks" userId="c1130ab030728f76" providerId="LiveId" clId="{FB20B130-DEC9-2241-93F9-92EA99C303CA}" dt="2019-01-11T07:51:57.500" v="3222" actId="165"/>
          <ac:cxnSpMkLst>
            <pc:docMk/>
            <pc:sldMk cId="3321634051" sldId="260"/>
            <ac:cxnSpMk id="15" creationId="{1F57A14F-E884-A942-85FE-4355B65BA8B9}"/>
          </ac:cxnSpMkLst>
        </pc:cxnChg>
        <pc:cxnChg chg="add mod topLvl">
          <ac:chgData name="no thanks" userId="c1130ab030728f76" providerId="LiveId" clId="{FB20B130-DEC9-2241-93F9-92EA99C303CA}" dt="2019-01-11T07:51:57.500" v="3222" actId="165"/>
          <ac:cxnSpMkLst>
            <pc:docMk/>
            <pc:sldMk cId="3321634051" sldId="260"/>
            <ac:cxnSpMk id="16" creationId="{C4DB3314-3EA1-0B41-9C90-73EC7088524D}"/>
          </ac:cxnSpMkLst>
        </pc:cxnChg>
        <pc:cxnChg chg="add del">
          <ac:chgData name="no thanks" userId="c1130ab030728f76" providerId="LiveId" clId="{FB20B130-DEC9-2241-93F9-92EA99C303CA}" dt="2019-01-11T07:45:27.376" v="3137" actId="478"/>
          <ac:cxnSpMkLst>
            <pc:docMk/>
            <pc:sldMk cId="3321634051" sldId="260"/>
            <ac:cxnSpMk id="18" creationId="{B275E31D-463E-764B-B67B-765197CA37B4}"/>
          </ac:cxnSpMkLst>
        </pc:cxnChg>
        <pc:cxnChg chg="add del">
          <ac:chgData name="no thanks" userId="c1130ab030728f76" providerId="LiveId" clId="{FB20B130-DEC9-2241-93F9-92EA99C303CA}" dt="2019-01-11T07:45:26.863" v="3136" actId="478"/>
          <ac:cxnSpMkLst>
            <pc:docMk/>
            <pc:sldMk cId="3321634051" sldId="260"/>
            <ac:cxnSpMk id="19" creationId="{D82E2303-C078-1E4A-BDDA-A9FE5D38609A}"/>
          </ac:cxnSpMkLst>
        </pc:cxnChg>
        <pc:cxnChg chg="add del mod topLvl">
          <ac:chgData name="no thanks" userId="c1130ab030728f76" providerId="LiveId" clId="{FB20B130-DEC9-2241-93F9-92EA99C303CA}" dt="2019-01-11T07:53:22.667" v="3260" actId="478"/>
          <ac:cxnSpMkLst>
            <pc:docMk/>
            <pc:sldMk cId="3321634051" sldId="260"/>
            <ac:cxnSpMk id="21" creationId="{DDCA30C0-0D4C-3C40-8813-6D2D082F3ED4}"/>
          </ac:cxnSpMkLst>
        </pc:cxnChg>
        <pc:cxnChg chg="add mod topLvl">
          <ac:chgData name="no thanks" userId="c1130ab030728f76" providerId="LiveId" clId="{FB20B130-DEC9-2241-93F9-92EA99C303CA}" dt="2019-01-11T07:51:57.500" v="3222" actId="165"/>
          <ac:cxnSpMkLst>
            <pc:docMk/>
            <pc:sldMk cId="3321634051" sldId="260"/>
            <ac:cxnSpMk id="23" creationId="{3952942E-663E-B648-A849-54AB370E86E4}"/>
          </ac:cxnSpMkLst>
        </pc:cxnChg>
        <pc:cxnChg chg="add mod topLvl">
          <ac:chgData name="no thanks" userId="c1130ab030728f76" providerId="LiveId" clId="{FB20B130-DEC9-2241-93F9-92EA99C303CA}" dt="2019-01-11T07:51:57.500" v="3222" actId="165"/>
          <ac:cxnSpMkLst>
            <pc:docMk/>
            <pc:sldMk cId="3321634051" sldId="260"/>
            <ac:cxnSpMk id="25" creationId="{47F46345-E6F6-9740-87A9-7747F9697F62}"/>
          </ac:cxnSpMkLst>
        </pc:cxnChg>
        <pc:cxnChg chg="add del mod topLvl">
          <ac:chgData name="no thanks" userId="c1130ab030728f76" providerId="LiveId" clId="{FB20B130-DEC9-2241-93F9-92EA99C303CA}" dt="2019-01-11T07:53:00.938" v="3251" actId="478"/>
          <ac:cxnSpMkLst>
            <pc:docMk/>
            <pc:sldMk cId="3321634051" sldId="260"/>
            <ac:cxnSpMk id="27" creationId="{2F3FD22E-C6F7-414D-942A-99AF703D0862}"/>
          </ac:cxnSpMkLst>
        </pc:cxnChg>
        <pc:cxnChg chg="add mod topLvl">
          <ac:chgData name="no thanks" userId="c1130ab030728f76" providerId="LiveId" clId="{FB20B130-DEC9-2241-93F9-92EA99C303CA}" dt="2019-01-11T07:51:57.500" v="3222" actId="165"/>
          <ac:cxnSpMkLst>
            <pc:docMk/>
            <pc:sldMk cId="3321634051" sldId="260"/>
            <ac:cxnSpMk id="29" creationId="{F002F84C-2B04-DE46-9E98-DAC609A79243}"/>
          </ac:cxnSpMkLst>
        </pc:cxnChg>
        <pc:cxnChg chg="add mod topLvl">
          <ac:chgData name="no thanks" userId="c1130ab030728f76" providerId="LiveId" clId="{FB20B130-DEC9-2241-93F9-92EA99C303CA}" dt="2019-01-11T07:51:57.500" v="3222" actId="165"/>
          <ac:cxnSpMkLst>
            <pc:docMk/>
            <pc:sldMk cId="3321634051" sldId="260"/>
            <ac:cxnSpMk id="31" creationId="{16DA6866-6E75-FB4A-9740-0F81EFAA144F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35" creationId="{B3A44CB9-707D-314F-BD57-792C2CA2457A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37" creationId="{D4534E7C-7186-9F4E-AE22-181832FC9479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38" creationId="{FB274B58-DB49-6F4E-A3C9-3894C6808025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41" creationId="{901CD2E3-BCB4-F045-8732-6D1AEB5C0F8B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43" creationId="{A482F926-2A28-6840-A9B8-010693BD1A7C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44" creationId="{CCCFB42D-0579-0A42-B640-2B9C8C6B0E71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47" creationId="{180214A6-B631-5142-B7CE-2CDA39717369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49" creationId="{B62D47FD-0D32-7844-82B6-3E20FC93AD3A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51" creationId="{60B4E3A4-7A40-394D-A1B1-949D2B65799D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53" creationId="{6890A55C-F858-E040-8DD9-2B7E377671E4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55" creationId="{C204E87D-2F19-A64C-A166-3926C7CD8A0B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57" creationId="{62A40E56-960A-D545-8556-980B0D17CA5C}"/>
          </ac:cxnSpMkLst>
        </pc:cxnChg>
        <pc:cxnChg chg="add mod topLvl">
          <ac:chgData name="no thanks" userId="c1130ab030728f76" providerId="LiveId" clId="{FB20B130-DEC9-2241-93F9-92EA99C303CA}" dt="2019-01-11T07:51:57.500" v="3222" actId="165"/>
          <ac:cxnSpMkLst>
            <pc:docMk/>
            <pc:sldMk cId="3321634051" sldId="260"/>
            <ac:cxnSpMk id="59" creationId="{F3050F31-E9B8-4D45-9855-C853D76A37C7}"/>
          </ac:cxnSpMkLst>
        </pc:cxnChg>
        <pc:cxnChg chg="add mod topLvl">
          <ac:chgData name="no thanks" userId="c1130ab030728f76" providerId="LiveId" clId="{FB20B130-DEC9-2241-93F9-92EA99C303CA}" dt="2019-01-11T07:51:57.500" v="3222" actId="165"/>
          <ac:cxnSpMkLst>
            <pc:docMk/>
            <pc:sldMk cId="3321634051" sldId="260"/>
            <ac:cxnSpMk id="62" creationId="{5F73AC8F-516E-C047-B188-7AFE9489EB04}"/>
          </ac:cxnSpMkLst>
        </pc:cxnChg>
        <pc:cxnChg chg="add del mod">
          <ac:chgData name="no thanks" userId="c1130ab030728f76" providerId="LiveId" clId="{FB20B130-DEC9-2241-93F9-92EA99C303CA}" dt="2019-01-11T07:51:09.379" v="3214" actId="478"/>
          <ac:cxnSpMkLst>
            <pc:docMk/>
            <pc:sldMk cId="3321634051" sldId="260"/>
            <ac:cxnSpMk id="65" creationId="{5DCA7CA6-8CEE-D34B-BD0B-A75CB4D0FC99}"/>
          </ac:cxnSpMkLst>
        </pc:cxnChg>
        <pc:cxnChg chg="add del mod">
          <ac:chgData name="no thanks" userId="c1130ab030728f76" providerId="LiveId" clId="{FB20B130-DEC9-2241-93F9-92EA99C303CA}" dt="2019-01-11T07:51:14.268" v="3215" actId="478"/>
          <ac:cxnSpMkLst>
            <pc:docMk/>
            <pc:sldMk cId="3321634051" sldId="260"/>
            <ac:cxnSpMk id="67" creationId="{73B9F8F7-618F-E24D-8783-710AFFB7F9B5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72" creationId="{044F36B3-E573-DB40-847B-95E9BDE1C478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74" creationId="{23BB8B55-276A-D949-9D6F-6EBA852906F2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75" creationId="{97FF692B-7D0C-7546-98F9-49B971080B05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78" creationId="{089A80E8-F6D5-EC4C-8645-333D8823890A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80" creationId="{5DCCFFD6-A6F8-BA4F-B388-8CDF1FE6BD10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81" creationId="{78978C12-B7E6-5345-9F5B-21FF6B8A8490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84" creationId="{2B4AC87D-C827-5346-A874-D3D862BFBC88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86" creationId="{151E4135-BCB6-B449-9ECC-456DE1A27E0C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88" creationId="{02DD1C0C-8CA3-7648-AA59-FFCCB7AD3501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90" creationId="{45495A81-7166-3B49-9A94-0C10FED2362B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92" creationId="{EB1CEA00-CFF3-9149-A59D-FD4854C963A6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94" creationId="{B9905C03-2161-2447-B083-888D58AC9085}"/>
          </ac:cxnSpMkLst>
        </pc:cxnChg>
        <pc:cxnChg chg="del mod topLvl">
          <ac:chgData name="no thanks" userId="c1130ab030728f76" providerId="LiveId" clId="{FB20B130-DEC9-2241-93F9-92EA99C303CA}" dt="2019-01-11T07:53:35.460" v="3262" actId="478"/>
          <ac:cxnSpMkLst>
            <pc:docMk/>
            <pc:sldMk cId="3321634051" sldId="260"/>
            <ac:cxnSpMk id="96" creationId="{5C8F6F11-47EF-9C4D-B2BE-BAF97BD2EE20}"/>
          </ac:cxnSpMkLst>
        </pc:cxnChg>
        <pc:cxnChg chg="del mod topLvl">
          <ac:chgData name="no thanks" userId="c1130ab030728f76" providerId="LiveId" clId="{FB20B130-DEC9-2241-93F9-92EA99C303CA}" dt="2019-01-11T07:50:50.233" v="3210" actId="478"/>
          <ac:cxnSpMkLst>
            <pc:docMk/>
            <pc:sldMk cId="3321634051" sldId="260"/>
            <ac:cxnSpMk id="98" creationId="{B9D1D64B-23EF-B140-A0FA-4A814003D122}"/>
          </ac:cxnSpMkLst>
        </pc:cxnChg>
        <pc:cxnChg chg="add mod">
          <ac:chgData name="no thanks" userId="c1130ab030728f76" providerId="LiveId" clId="{FB20B130-DEC9-2241-93F9-92EA99C303CA}" dt="2019-01-11T07:51:01.671" v="3213" actId="1076"/>
          <ac:cxnSpMkLst>
            <pc:docMk/>
            <pc:sldMk cId="3321634051" sldId="260"/>
            <ac:cxnSpMk id="103" creationId="{EE165041-3EC2-5845-92AC-BB39BB18B2FE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06" creationId="{E9F97143-FB50-0545-AB93-BD57429E4E40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08" creationId="{BF0E319D-76CE-2649-9C1A-006A75094812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09" creationId="{EDC5F9FB-7869-464E-A089-86361072996E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12" creationId="{7F16C9D8-E39E-AC46-A10C-75908B6D7B9F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14" creationId="{98CB3BED-602E-0844-8901-805BC409EDE7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15" creationId="{885E932E-1E2A-244C-BF10-D519552B6351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18" creationId="{92B570CC-01D5-C045-8896-60C72AC1199D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20" creationId="{3DAC3EAD-47DE-0347-9A21-1569067BEB79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22" creationId="{43516FFC-4B94-E846-8B1D-A2D763DEC8FD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24" creationId="{E0E262DB-E121-1943-AC66-230570BE05CF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26" creationId="{DAB87146-8CB2-9641-918F-A106FAA35E5E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28" creationId="{526E5FDC-1F77-D74B-87E4-9130212E9AB3}"/>
          </ac:cxnSpMkLst>
        </pc:cxnChg>
        <pc:cxnChg chg="del mod topLvl">
          <ac:chgData name="no thanks" userId="c1130ab030728f76" providerId="LiveId" clId="{FB20B130-DEC9-2241-93F9-92EA99C303CA}" dt="2019-01-11T07:53:55.470" v="3270" actId="478"/>
          <ac:cxnSpMkLst>
            <pc:docMk/>
            <pc:sldMk cId="3321634051" sldId="260"/>
            <ac:cxnSpMk id="130" creationId="{013E4853-0113-CD45-9C9F-51D1AC9BCFE9}"/>
          </ac:cxnSpMkLst>
        </pc:cxnChg>
        <pc:cxnChg chg="mod topLvl">
          <ac:chgData name="no thanks" userId="c1130ab030728f76" providerId="LiveId" clId="{FB20B130-DEC9-2241-93F9-92EA99C303CA}" dt="2019-01-11T07:52:02.420" v="3223" actId="165"/>
          <ac:cxnSpMkLst>
            <pc:docMk/>
            <pc:sldMk cId="3321634051" sldId="260"/>
            <ac:cxnSpMk id="132" creationId="{9CD0BFD0-90F6-1F43-AA61-BC18F88E898C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35" creationId="{11A64674-1B9F-0C40-858F-287455537A04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37" creationId="{F59C0126-BD57-3F4B-8522-741C1DB9575B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38" creationId="{89F3C1D6-6AF2-D64F-805C-355E98AC58EA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41" creationId="{63548A0F-141D-4E49-8DA8-2905C0F32583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43" creationId="{23E99590-56BE-3C44-AA33-6AE1A744DF68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44" creationId="{6D8D7863-642F-2C48-B362-BC290278CC46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47" creationId="{3BD90F05-D0E6-4245-B0BC-7450D02DC1D2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49" creationId="{94EC7910-A68F-E644-BCFF-20A7E975D269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51" creationId="{35BE93F0-D982-0244-BB9B-E12BC8536F6D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53" creationId="{25554A05-4F40-3544-A79E-641A0BD52397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55" creationId="{9D94B7B1-BEC2-874F-9C1C-AF44F3F197C1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57" creationId="{B58F2228-AE5B-3A40-86EE-5AABB7348387}"/>
          </ac:cxnSpMkLst>
        </pc:cxnChg>
        <pc:cxnChg chg="add del mod">
          <ac:chgData name="no thanks" userId="c1130ab030728f76" providerId="LiveId" clId="{FB20B130-DEC9-2241-93F9-92EA99C303CA}" dt="2019-01-11T07:54:17.069" v="3273" actId="478"/>
          <ac:cxnSpMkLst>
            <pc:docMk/>
            <pc:sldMk cId="3321634051" sldId="260"/>
            <ac:cxnSpMk id="159" creationId="{A9D45E9D-E890-B248-BC6A-775D23853E21}"/>
          </ac:cxnSpMkLst>
        </pc:cxnChg>
        <pc:cxnChg chg="add mod">
          <ac:chgData name="no thanks" userId="c1130ab030728f76" providerId="LiveId" clId="{FB20B130-DEC9-2241-93F9-92EA99C303CA}" dt="2019-01-11T07:51:49.093" v="3221" actId="1076"/>
          <ac:cxnSpMkLst>
            <pc:docMk/>
            <pc:sldMk cId="3321634051" sldId="260"/>
            <ac:cxnSpMk id="162" creationId="{F1B4529B-5EB5-5F48-9627-71CF1B451418}"/>
          </ac:cxnSpMkLst>
        </pc:cxnChg>
        <pc:cxnChg chg="add mod">
          <ac:chgData name="no thanks" userId="c1130ab030728f76" providerId="LiveId" clId="{FB20B130-DEC9-2241-93F9-92EA99C303CA}" dt="2019-01-11T07:53:45.992" v="3264" actId="1076"/>
          <ac:cxnSpMkLst>
            <pc:docMk/>
            <pc:sldMk cId="3321634051" sldId="260"/>
            <ac:cxnSpMk id="164" creationId="{A9FA755E-8236-9843-9B37-6D2262E6F4B0}"/>
          </ac:cxnSpMkLst>
        </pc:cxnChg>
        <pc:cxnChg chg="add mod">
          <ac:chgData name="no thanks" userId="c1130ab030728f76" providerId="LiveId" clId="{FB20B130-DEC9-2241-93F9-92EA99C303CA}" dt="2019-01-11T07:53:45.992" v="3264" actId="1076"/>
          <ac:cxnSpMkLst>
            <pc:docMk/>
            <pc:sldMk cId="3321634051" sldId="260"/>
            <ac:cxnSpMk id="165" creationId="{47A369AB-DD01-4341-A255-EDDBA094EB3D}"/>
          </ac:cxnSpMkLst>
        </pc:cxnChg>
        <pc:cxnChg chg="add mod">
          <ac:chgData name="no thanks" userId="c1130ab030728f76" providerId="LiveId" clId="{FB20B130-DEC9-2241-93F9-92EA99C303CA}" dt="2019-01-11T07:53:45.992" v="3264" actId="1076"/>
          <ac:cxnSpMkLst>
            <pc:docMk/>
            <pc:sldMk cId="3321634051" sldId="260"/>
            <ac:cxnSpMk id="168" creationId="{685CC392-C6D0-4046-AC5D-C60EA2825746}"/>
          </ac:cxnSpMkLst>
        </pc:cxnChg>
        <pc:cxnChg chg="add mod">
          <ac:chgData name="no thanks" userId="c1130ab030728f76" providerId="LiveId" clId="{FB20B130-DEC9-2241-93F9-92EA99C303CA}" dt="2019-01-11T07:53:45.992" v="3264" actId="1076"/>
          <ac:cxnSpMkLst>
            <pc:docMk/>
            <pc:sldMk cId="3321634051" sldId="260"/>
            <ac:cxnSpMk id="169" creationId="{F5903926-96FC-474F-B1BA-34FC986E23D3}"/>
          </ac:cxnSpMkLst>
        </pc:cxnChg>
        <pc:cxnChg chg="add mod">
          <ac:chgData name="no thanks" userId="c1130ab030728f76" providerId="LiveId" clId="{FB20B130-DEC9-2241-93F9-92EA99C303CA}" dt="2019-01-11T07:53:45.992" v="3264" actId="1076"/>
          <ac:cxnSpMkLst>
            <pc:docMk/>
            <pc:sldMk cId="3321634051" sldId="260"/>
            <ac:cxnSpMk id="172" creationId="{B6AC3023-FB27-904A-B324-AAF915149976}"/>
          </ac:cxnSpMkLst>
        </pc:cxnChg>
        <pc:cxnChg chg="add mod">
          <ac:chgData name="no thanks" userId="c1130ab030728f76" providerId="LiveId" clId="{FB20B130-DEC9-2241-93F9-92EA99C303CA}" dt="2019-01-11T07:53:45.992" v="3264" actId="1076"/>
          <ac:cxnSpMkLst>
            <pc:docMk/>
            <pc:sldMk cId="3321634051" sldId="260"/>
            <ac:cxnSpMk id="174" creationId="{799F6221-8191-4B45-8C62-9DB49098C59B}"/>
          </ac:cxnSpMkLst>
        </pc:cxnChg>
        <pc:cxnChg chg="add mod">
          <ac:chgData name="no thanks" userId="c1130ab030728f76" providerId="LiveId" clId="{FB20B130-DEC9-2241-93F9-92EA99C303CA}" dt="2019-01-11T07:53:45.992" v="3264" actId="1076"/>
          <ac:cxnSpMkLst>
            <pc:docMk/>
            <pc:sldMk cId="3321634051" sldId="260"/>
            <ac:cxnSpMk id="176" creationId="{4A88F9BA-1328-544E-B12E-0DB760B7F932}"/>
          </ac:cxnSpMkLst>
        </pc:cxnChg>
        <pc:cxnChg chg="add mod">
          <ac:chgData name="no thanks" userId="c1130ab030728f76" providerId="LiveId" clId="{FB20B130-DEC9-2241-93F9-92EA99C303CA}" dt="2019-01-11T07:53:45.992" v="3264" actId="1076"/>
          <ac:cxnSpMkLst>
            <pc:docMk/>
            <pc:sldMk cId="3321634051" sldId="260"/>
            <ac:cxnSpMk id="178" creationId="{AE21141E-CBDB-8A49-9AA0-D18079F4B905}"/>
          </ac:cxnSpMkLst>
        </pc:cxnChg>
        <pc:cxnChg chg="add mod">
          <ac:chgData name="no thanks" userId="c1130ab030728f76" providerId="LiveId" clId="{FB20B130-DEC9-2241-93F9-92EA99C303CA}" dt="2019-01-11T07:53:45.992" v="3264" actId="1076"/>
          <ac:cxnSpMkLst>
            <pc:docMk/>
            <pc:sldMk cId="3321634051" sldId="260"/>
            <ac:cxnSpMk id="180" creationId="{C06ADD65-8EB0-E249-ABE4-8DA71778D092}"/>
          </ac:cxnSpMkLst>
        </pc:cxnChg>
        <pc:cxnChg chg="add mod">
          <ac:chgData name="no thanks" userId="c1130ab030728f76" providerId="LiveId" clId="{FB20B130-DEC9-2241-93F9-92EA99C303CA}" dt="2019-01-11T07:54:07.653" v="3272" actId="1076"/>
          <ac:cxnSpMkLst>
            <pc:docMk/>
            <pc:sldMk cId="3321634051" sldId="260"/>
            <ac:cxnSpMk id="183" creationId="{4A5FFACA-560C-6C49-BEF3-DD1FCB17FE2F}"/>
          </ac:cxnSpMkLst>
        </pc:cxnChg>
        <pc:cxnChg chg="add mod">
          <ac:chgData name="no thanks" userId="c1130ab030728f76" providerId="LiveId" clId="{FB20B130-DEC9-2241-93F9-92EA99C303CA}" dt="2019-01-11T07:54:07.653" v="3272" actId="1076"/>
          <ac:cxnSpMkLst>
            <pc:docMk/>
            <pc:sldMk cId="3321634051" sldId="260"/>
            <ac:cxnSpMk id="184" creationId="{8677964A-43FD-1F44-AC00-5AE740B6C923}"/>
          </ac:cxnSpMkLst>
        </pc:cxnChg>
        <pc:cxnChg chg="add mod">
          <ac:chgData name="no thanks" userId="c1130ab030728f76" providerId="LiveId" clId="{FB20B130-DEC9-2241-93F9-92EA99C303CA}" dt="2019-01-11T07:54:07.653" v="3272" actId="1076"/>
          <ac:cxnSpMkLst>
            <pc:docMk/>
            <pc:sldMk cId="3321634051" sldId="260"/>
            <ac:cxnSpMk id="187" creationId="{197342AF-2F1B-D744-B5AF-010E2797C938}"/>
          </ac:cxnSpMkLst>
        </pc:cxnChg>
        <pc:cxnChg chg="add mod">
          <ac:chgData name="no thanks" userId="c1130ab030728f76" providerId="LiveId" clId="{FB20B130-DEC9-2241-93F9-92EA99C303CA}" dt="2019-01-11T07:54:07.653" v="3272" actId="1076"/>
          <ac:cxnSpMkLst>
            <pc:docMk/>
            <pc:sldMk cId="3321634051" sldId="260"/>
            <ac:cxnSpMk id="188" creationId="{064B3C3B-7F58-8049-B7E1-46482B4DAE76}"/>
          </ac:cxnSpMkLst>
        </pc:cxnChg>
        <pc:cxnChg chg="add mod">
          <ac:chgData name="no thanks" userId="c1130ab030728f76" providerId="LiveId" clId="{FB20B130-DEC9-2241-93F9-92EA99C303CA}" dt="2019-01-11T07:54:07.653" v="3272" actId="1076"/>
          <ac:cxnSpMkLst>
            <pc:docMk/>
            <pc:sldMk cId="3321634051" sldId="260"/>
            <ac:cxnSpMk id="191" creationId="{BECAF567-D918-5A47-A32E-EE09443CD3C5}"/>
          </ac:cxnSpMkLst>
        </pc:cxnChg>
        <pc:cxnChg chg="add mod">
          <ac:chgData name="no thanks" userId="c1130ab030728f76" providerId="LiveId" clId="{FB20B130-DEC9-2241-93F9-92EA99C303CA}" dt="2019-01-11T07:54:07.653" v="3272" actId="1076"/>
          <ac:cxnSpMkLst>
            <pc:docMk/>
            <pc:sldMk cId="3321634051" sldId="260"/>
            <ac:cxnSpMk id="193" creationId="{15D63797-5F18-1E40-AF41-48C03C1B05B4}"/>
          </ac:cxnSpMkLst>
        </pc:cxnChg>
        <pc:cxnChg chg="add mod">
          <ac:chgData name="no thanks" userId="c1130ab030728f76" providerId="LiveId" clId="{FB20B130-DEC9-2241-93F9-92EA99C303CA}" dt="2019-01-11T07:54:07.653" v="3272" actId="1076"/>
          <ac:cxnSpMkLst>
            <pc:docMk/>
            <pc:sldMk cId="3321634051" sldId="260"/>
            <ac:cxnSpMk id="195" creationId="{38B9E4B6-22CC-F24F-9823-0A3EA9F7519D}"/>
          </ac:cxnSpMkLst>
        </pc:cxnChg>
        <pc:cxnChg chg="add mod">
          <ac:chgData name="no thanks" userId="c1130ab030728f76" providerId="LiveId" clId="{FB20B130-DEC9-2241-93F9-92EA99C303CA}" dt="2019-01-11T07:54:07.653" v="3272" actId="1076"/>
          <ac:cxnSpMkLst>
            <pc:docMk/>
            <pc:sldMk cId="3321634051" sldId="260"/>
            <ac:cxnSpMk id="197" creationId="{5C4AD423-6C5C-AC49-BF4F-6AB7014958B7}"/>
          </ac:cxnSpMkLst>
        </pc:cxnChg>
        <pc:cxnChg chg="add mod">
          <ac:chgData name="no thanks" userId="c1130ab030728f76" providerId="LiveId" clId="{FB20B130-DEC9-2241-93F9-92EA99C303CA}" dt="2019-01-11T07:54:07.653" v="3272" actId="1076"/>
          <ac:cxnSpMkLst>
            <pc:docMk/>
            <pc:sldMk cId="3321634051" sldId="260"/>
            <ac:cxnSpMk id="199" creationId="{2A1F0F79-6EB2-9442-A620-38BAADE5C31C}"/>
          </ac:cxnSpMkLst>
        </pc:cxnChg>
        <pc:cxnChg chg="add mod">
          <ac:chgData name="no thanks" userId="c1130ab030728f76" providerId="LiveId" clId="{FB20B130-DEC9-2241-93F9-92EA99C303CA}" dt="2019-01-11T07:54:24.868" v="3275" actId="1076"/>
          <ac:cxnSpMkLst>
            <pc:docMk/>
            <pc:sldMk cId="3321634051" sldId="260"/>
            <ac:cxnSpMk id="202" creationId="{9A22409F-854D-6641-AF64-3FC490B85013}"/>
          </ac:cxnSpMkLst>
        </pc:cxnChg>
        <pc:cxnChg chg="add mod">
          <ac:chgData name="no thanks" userId="c1130ab030728f76" providerId="LiveId" clId="{FB20B130-DEC9-2241-93F9-92EA99C303CA}" dt="2019-01-11T07:54:24.868" v="3275" actId="1076"/>
          <ac:cxnSpMkLst>
            <pc:docMk/>
            <pc:sldMk cId="3321634051" sldId="260"/>
            <ac:cxnSpMk id="203" creationId="{431D9126-7CDC-F140-AD47-68D936C79EAD}"/>
          </ac:cxnSpMkLst>
        </pc:cxnChg>
        <pc:cxnChg chg="add mod">
          <ac:chgData name="no thanks" userId="c1130ab030728f76" providerId="LiveId" clId="{FB20B130-DEC9-2241-93F9-92EA99C303CA}" dt="2019-01-11T07:54:24.868" v="3275" actId="1076"/>
          <ac:cxnSpMkLst>
            <pc:docMk/>
            <pc:sldMk cId="3321634051" sldId="260"/>
            <ac:cxnSpMk id="206" creationId="{775D77DD-9129-8940-83B2-F88CE027AED0}"/>
          </ac:cxnSpMkLst>
        </pc:cxnChg>
        <pc:cxnChg chg="add mod">
          <ac:chgData name="no thanks" userId="c1130ab030728f76" providerId="LiveId" clId="{FB20B130-DEC9-2241-93F9-92EA99C303CA}" dt="2019-01-11T07:54:24.868" v="3275" actId="1076"/>
          <ac:cxnSpMkLst>
            <pc:docMk/>
            <pc:sldMk cId="3321634051" sldId="260"/>
            <ac:cxnSpMk id="207" creationId="{97B5D050-3D9F-FE42-885C-664B92697754}"/>
          </ac:cxnSpMkLst>
        </pc:cxnChg>
        <pc:cxnChg chg="add mod">
          <ac:chgData name="no thanks" userId="c1130ab030728f76" providerId="LiveId" clId="{FB20B130-DEC9-2241-93F9-92EA99C303CA}" dt="2019-01-11T07:54:24.868" v="3275" actId="1076"/>
          <ac:cxnSpMkLst>
            <pc:docMk/>
            <pc:sldMk cId="3321634051" sldId="260"/>
            <ac:cxnSpMk id="210" creationId="{2A95AF1F-C68F-034C-8357-482D1D55702C}"/>
          </ac:cxnSpMkLst>
        </pc:cxnChg>
        <pc:cxnChg chg="add mod">
          <ac:chgData name="no thanks" userId="c1130ab030728f76" providerId="LiveId" clId="{FB20B130-DEC9-2241-93F9-92EA99C303CA}" dt="2019-01-11T07:54:24.868" v="3275" actId="1076"/>
          <ac:cxnSpMkLst>
            <pc:docMk/>
            <pc:sldMk cId="3321634051" sldId="260"/>
            <ac:cxnSpMk id="212" creationId="{3B574CA1-2091-1341-8F86-E15C93E96FD8}"/>
          </ac:cxnSpMkLst>
        </pc:cxnChg>
        <pc:cxnChg chg="add mod">
          <ac:chgData name="no thanks" userId="c1130ab030728f76" providerId="LiveId" clId="{FB20B130-DEC9-2241-93F9-92EA99C303CA}" dt="2019-01-11T07:54:24.868" v="3275" actId="1076"/>
          <ac:cxnSpMkLst>
            <pc:docMk/>
            <pc:sldMk cId="3321634051" sldId="260"/>
            <ac:cxnSpMk id="214" creationId="{E3F6BF8E-D21E-4841-BEFB-3EB9D02E85D3}"/>
          </ac:cxnSpMkLst>
        </pc:cxnChg>
        <pc:cxnChg chg="add mod">
          <ac:chgData name="no thanks" userId="c1130ab030728f76" providerId="LiveId" clId="{FB20B130-DEC9-2241-93F9-92EA99C303CA}" dt="2019-01-11T07:54:24.868" v="3275" actId="1076"/>
          <ac:cxnSpMkLst>
            <pc:docMk/>
            <pc:sldMk cId="3321634051" sldId="260"/>
            <ac:cxnSpMk id="216" creationId="{232551C6-8C96-6245-A9DE-632088A5F80A}"/>
          </ac:cxnSpMkLst>
        </pc:cxnChg>
        <pc:cxnChg chg="add mod">
          <ac:chgData name="no thanks" userId="c1130ab030728f76" providerId="LiveId" clId="{FB20B130-DEC9-2241-93F9-92EA99C303CA}" dt="2019-01-11T07:54:24.868" v="3275" actId="1076"/>
          <ac:cxnSpMkLst>
            <pc:docMk/>
            <pc:sldMk cId="3321634051" sldId="260"/>
            <ac:cxnSpMk id="218" creationId="{8E490978-47B8-2146-8451-9F77BC75B854}"/>
          </ac:cxnSpMkLst>
        </pc:cxnChg>
      </pc:sldChg>
      <pc:sldChg chg="modSp">
        <pc:chgData name="no thanks" userId="c1130ab030728f76" providerId="LiveId" clId="{FB20B130-DEC9-2241-93F9-92EA99C303CA}" dt="2019-01-11T07:57:33.156" v="3335" actId="20577"/>
        <pc:sldMkLst>
          <pc:docMk/>
          <pc:sldMk cId="4069524748" sldId="261"/>
        </pc:sldMkLst>
        <pc:spChg chg="mod">
          <ac:chgData name="no thanks" userId="c1130ab030728f76" providerId="LiveId" clId="{FB20B130-DEC9-2241-93F9-92EA99C303CA}" dt="2019-01-11T07:57:33.156" v="3335" actId="20577"/>
          <ac:spMkLst>
            <pc:docMk/>
            <pc:sldMk cId="4069524748" sldId="261"/>
            <ac:spMk id="3" creationId="{B26F0276-BD34-4164-AE4D-4F221309F03A}"/>
          </ac:spMkLst>
        </pc:spChg>
      </pc:sldChg>
      <pc:sldChg chg="modSp">
        <pc:chgData name="no thanks" userId="c1130ab030728f76" providerId="LiveId" clId="{FB20B130-DEC9-2241-93F9-92EA99C303CA}" dt="2019-01-11T07:58:04.744" v="3337" actId="207"/>
        <pc:sldMkLst>
          <pc:docMk/>
          <pc:sldMk cId="571873026" sldId="262"/>
        </pc:sldMkLst>
        <pc:spChg chg="mod">
          <ac:chgData name="no thanks" userId="c1130ab030728f76" providerId="LiveId" clId="{FB20B130-DEC9-2241-93F9-92EA99C303CA}" dt="2019-01-11T07:58:04.744" v="3337" actId="207"/>
          <ac:spMkLst>
            <pc:docMk/>
            <pc:sldMk cId="571873026" sldId="262"/>
            <ac:spMk id="3" creationId="{E817586B-9EC3-4573-82AC-8A63F24626FE}"/>
          </ac:spMkLst>
        </pc:spChg>
      </pc:sldChg>
      <pc:sldChg chg="modSp">
        <pc:chgData name="no thanks" userId="c1130ab030728f76" providerId="LiveId" clId="{FB20B130-DEC9-2241-93F9-92EA99C303CA}" dt="2019-01-11T08:01:56.884" v="3632" actId="20577"/>
        <pc:sldMkLst>
          <pc:docMk/>
          <pc:sldMk cId="2789734018" sldId="263"/>
        </pc:sldMkLst>
        <pc:spChg chg="mod">
          <ac:chgData name="no thanks" userId="c1130ab030728f76" providerId="LiveId" clId="{FB20B130-DEC9-2241-93F9-92EA99C303CA}" dt="2019-01-11T08:01:56.884" v="3632" actId="20577"/>
          <ac:spMkLst>
            <pc:docMk/>
            <pc:sldMk cId="2789734018" sldId="263"/>
            <ac:spMk id="3" creationId="{9D5FF50B-96DA-42B7-9E1D-3F1E392A2E17}"/>
          </ac:spMkLst>
        </pc:spChg>
      </pc:sldChg>
      <pc:sldChg chg="modSp">
        <pc:chgData name="no thanks" userId="c1130ab030728f76" providerId="LiveId" clId="{FB20B130-DEC9-2241-93F9-92EA99C303CA}" dt="2019-01-11T07:58:55.420" v="3348" actId="2711"/>
        <pc:sldMkLst>
          <pc:docMk/>
          <pc:sldMk cId="681146988" sldId="264"/>
        </pc:sldMkLst>
        <pc:spChg chg="mod">
          <ac:chgData name="no thanks" userId="c1130ab030728f76" providerId="LiveId" clId="{FB20B130-DEC9-2241-93F9-92EA99C303CA}" dt="2019-01-11T07:58:55.420" v="3348" actId="2711"/>
          <ac:spMkLst>
            <pc:docMk/>
            <pc:sldMk cId="681146988" sldId="264"/>
            <ac:spMk id="3" creationId="{C0A42F26-FD58-46C7-BA58-73EDA166003E}"/>
          </ac:spMkLst>
        </pc:spChg>
      </pc:sldChg>
      <pc:sldChg chg="addSp modSp">
        <pc:chgData name="no thanks" userId="c1130ab030728f76" providerId="LiveId" clId="{FB20B130-DEC9-2241-93F9-92EA99C303CA}" dt="2019-01-11T09:00:55.591" v="5178" actId="20577"/>
        <pc:sldMkLst>
          <pc:docMk/>
          <pc:sldMk cId="724029909" sldId="265"/>
        </pc:sldMkLst>
        <pc:spChg chg="add mod">
          <ac:chgData name="no thanks" userId="c1130ab030728f76" providerId="LiveId" clId="{FB20B130-DEC9-2241-93F9-92EA99C303CA}" dt="2019-01-11T09:00:55.591" v="5178" actId="20577"/>
          <ac:spMkLst>
            <pc:docMk/>
            <pc:sldMk cId="724029909" sldId="265"/>
            <ac:spMk id="7" creationId="{CFB695E5-2F45-374C-8D41-05B6FB503F22}"/>
          </ac:spMkLst>
        </pc:spChg>
      </pc:sldChg>
      <pc:sldChg chg="addSp modSp">
        <pc:chgData name="no thanks" userId="c1130ab030728f76" providerId="LiveId" clId="{FB20B130-DEC9-2241-93F9-92EA99C303CA}" dt="2019-01-11T06:22:48.545" v="1839" actId="20577"/>
        <pc:sldMkLst>
          <pc:docMk/>
          <pc:sldMk cId="2938525638" sldId="266"/>
        </pc:sldMkLst>
        <pc:spChg chg="mod">
          <ac:chgData name="no thanks" userId="c1130ab030728f76" providerId="LiveId" clId="{FB20B130-DEC9-2241-93F9-92EA99C303CA}" dt="2019-01-11T05:14:47.606" v="166" actId="20577"/>
          <ac:spMkLst>
            <pc:docMk/>
            <pc:sldMk cId="2938525638" sldId="266"/>
            <ac:spMk id="2" creationId="{A1FB73DA-8BAD-4A3A-9678-53E818DD4DDC}"/>
          </ac:spMkLst>
        </pc:spChg>
        <pc:spChg chg="mod">
          <ac:chgData name="no thanks" userId="c1130ab030728f76" providerId="LiveId" clId="{FB20B130-DEC9-2241-93F9-92EA99C303CA}" dt="2019-01-11T05:13:48.890" v="125" actId="14100"/>
          <ac:spMkLst>
            <pc:docMk/>
            <pc:sldMk cId="2938525638" sldId="266"/>
            <ac:spMk id="3" creationId="{906AF241-ECB0-4536-AAFB-B6597FF2126E}"/>
          </ac:spMkLst>
        </pc:spChg>
        <pc:spChg chg="mod">
          <ac:chgData name="no thanks" userId="c1130ab030728f76" providerId="LiveId" clId="{FB20B130-DEC9-2241-93F9-92EA99C303CA}" dt="2019-01-11T06:02:59.459" v="1087" actId="14100"/>
          <ac:spMkLst>
            <pc:docMk/>
            <pc:sldMk cId="2938525638" sldId="266"/>
            <ac:spMk id="17" creationId="{AFE8B959-8452-1445-B0E1-D5061A7987B4}"/>
          </ac:spMkLst>
        </pc:spChg>
        <pc:spChg chg="mod">
          <ac:chgData name="no thanks" userId="c1130ab030728f76" providerId="LiveId" clId="{FB20B130-DEC9-2241-93F9-92EA99C303CA}" dt="2019-01-11T05:31:03.922" v="580" actId="20577"/>
          <ac:spMkLst>
            <pc:docMk/>
            <pc:sldMk cId="2938525638" sldId="266"/>
            <ac:spMk id="18" creationId="{A91F10EB-8377-AD43-9C0D-A61C251BC5DB}"/>
          </ac:spMkLst>
        </pc:spChg>
        <pc:spChg chg="mod">
          <ac:chgData name="no thanks" userId="c1130ab030728f76" providerId="LiveId" clId="{FB20B130-DEC9-2241-93F9-92EA99C303CA}" dt="2019-01-11T05:15:08.596" v="170" actId="1076"/>
          <ac:spMkLst>
            <pc:docMk/>
            <pc:sldMk cId="2938525638" sldId="266"/>
            <ac:spMk id="23" creationId="{562A7FB0-EE36-45B5-8477-04AC72DB0954}"/>
          </ac:spMkLst>
        </pc:spChg>
        <pc:spChg chg="mod">
          <ac:chgData name="no thanks" userId="c1130ab030728f76" providerId="LiveId" clId="{FB20B130-DEC9-2241-93F9-92EA99C303CA}" dt="2019-01-11T05:16:21.653" v="177" actId="1076"/>
          <ac:spMkLst>
            <pc:docMk/>
            <pc:sldMk cId="2938525638" sldId="266"/>
            <ac:spMk id="24" creationId="{79B42129-871F-4CFC-82B2-CB21E7F2C7EE}"/>
          </ac:spMkLst>
        </pc:spChg>
        <pc:spChg chg="mod">
          <ac:chgData name="no thanks" userId="c1130ab030728f76" providerId="LiveId" clId="{FB20B130-DEC9-2241-93F9-92EA99C303CA}" dt="2019-01-11T05:16:32.146" v="181" actId="1037"/>
          <ac:spMkLst>
            <pc:docMk/>
            <pc:sldMk cId="2938525638" sldId="266"/>
            <ac:spMk id="25" creationId="{E35EE7A6-EF33-495D-9C9F-B0EAC15764FB}"/>
          </ac:spMkLst>
        </pc:spChg>
        <pc:spChg chg="mod">
          <ac:chgData name="no thanks" userId="c1130ab030728f76" providerId="LiveId" clId="{FB20B130-DEC9-2241-93F9-92EA99C303CA}" dt="2019-01-11T06:22:48.545" v="1839" actId="20577"/>
          <ac:spMkLst>
            <pc:docMk/>
            <pc:sldMk cId="2938525638" sldId="266"/>
            <ac:spMk id="26" creationId="{86D7C423-E843-8D4D-8596-755AC2D4C22A}"/>
          </ac:spMkLst>
        </pc:spChg>
        <pc:spChg chg="mod">
          <ac:chgData name="no thanks" userId="c1130ab030728f76" providerId="LiveId" clId="{FB20B130-DEC9-2241-93F9-92EA99C303CA}" dt="2019-01-11T05:36:58.595" v="678" actId="20577"/>
          <ac:spMkLst>
            <pc:docMk/>
            <pc:sldMk cId="2938525638" sldId="266"/>
            <ac:spMk id="31" creationId="{BCB11B9E-BB02-CC4F-9CC6-D3F10AA13080}"/>
          </ac:spMkLst>
        </pc:spChg>
        <pc:spChg chg="add mod">
          <ac:chgData name="no thanks" userId="c1130ab030728f76" providerId="LiveId" clId="{FB20B130-DEC9-2241-93F9-92EA99C303CA}" dt="2019-01-11T06:02:52.675" v="1086" actId="14100"/>
          <ac:spMkLst>
            <pc:docMk/>
            <pc:sldMk cId="2938525638" sldId="266"/>
            <ac:spMk id="32" creationId="{B007207A-9CE2-DE44-86D2-C46E6CAA537A}"/>
          </ac:spMkLst>
        </pc:spChg>
        <pc:grpChg chg="add mod">
          <ac:chgData name="no thanks" userId="c1130ab030728f76" providerId="LiveId" clId="{FB20B130-DEC9-2241-93F9-92EA99C303CA}" dt="2019-01-11T05:15:21.004" v="172" actId="1076"/>
          <ac:grpSpMkLst>
            <pc:docMk/>
            <pc:sldMk cId="2938525638" sldId="266"/>
            <ac:grpSpMk id="16" creationId="{D78B59D1-737E-B545-A50D-E8DD8E79DBE9}"/>
          </ac:grpSpMkLst>
        </pc:grpChg>
        <pc:graphicFrameChg chg="mod">
          <ac:chgData name="no thanks" userId="c1130ab030728f76" providerId="LiveId" clId="{FB20B130-DEC9-2241-93F9-92EA99C303CA}" dt="2019-01-11T05:13:23.840" v="117" actId="1076"/>
          <ac:graphicFrameMkLst>
            <pc:docMk/>
            <pc:sldMk cId="2938525638" sldId="266"/>
            <ac:graphicFrameMk id="19" creationId="{185C69CA-8C91-4A22-82F7-C775303F4267}"/>
          </ac:graphicFrameMkLst>
        </pc:graphicFrameChg>
        <pc:graphicFrameChg chg="mod">
          <ac:chgData name="no thanks" userId="c1130ab030728f76" providerId="LiveId" clId="{FB20B130-DEC9-2241-93F9-92EA99C303CA}" dt="2019-01-11T05:13:23.840" v="117" actId="1076"/>
          <ac:graphicFrameMkLst>
            <pc:docMk/>
            <pc:sldMk cId="2938525638" sldId="266"/>
            <ac:graphicFrameMk id="20" creationId="{F2D221D3-2F6E-4506-89D5-0ABE68D0D95F}"/>
          </ac:graphicFrameMkLst>
        </pc:graphicFrameChg>
        <pc:graphicFrameChg chg="mod">
          <ac:chgData name="no thanks" userId="c1130ab030728f76" providerId="LiveId" clId="{FB20B130-DEC9-2241-93F9-92EA99C303CA}" dt="2019-01-11T05:13:23.840" v="117" actId="1076"/>
          <ac:graphicFrameMkLst>
            <pc:docMk/>
            <pc:sldMk cId="2938525638" sldId="266"/>
            <ac:graphicFrameMk id="21" creationId="{9BDAF3C3-B420-407C-9C5F-C61955991EDD}"/>
          </ac:graphicFrameMkLst>
        </pc:graphicFrameChg>
        <pc:graphicFrameChg chg="mod">
          <ac:chgData name="no thanks" userId="c1130ab030728f76" providerId="LiveId" clId="{FB20B130-DEC9-2241-93F9-92EA99C303CA}" dt="2019-01-11T05:13:23.840" v="117" actId="1076"/>
          <ac:graphicFrameMkLst>
            <pc:docMk/>
            <pc:sldMk cId="2938525638" sldId="266"/>
            <ac:graphicFrameMk id="22" creationId="{D417CDE0-E265-4FCC-A931-28CB2331CE79}"/>
          </ac:graphicFrameMkLst>
        </pc:graphicFrameChg>
        <pc:picChg chg="mod">
          <ac:chgData name="no thanks" userId="c1130ab030728f76" providerId="LiveId" clId="{FB20B130-DEC9-2241-93F9-92EA99C303CA}" dt="2019-01-11T05:16:34.917" v="182" actId="1076"/>
          <ac:picMkLst>
            <pc:docMk/>
            <pc:sldMk cId="2938525638" sldId="266"/>
            <ac:picMk id="7" creationId="{12DE51E1-1CD1-4E0B-8A62-814150528A7E}"/>
          </ac:picMkLst>
        </pc:picChg>
        <pc:cxnChg chg="mod">
          <ac:chgData name="no thanks" userId="c1130ab030728f76" providerId="LiveId" clId="{FB20B130-DEC9-2241-93F9-92EA99C303CA}" dt="2019-01-11T05:16:19.503" v="176" actId="14100"/>
          <ac:cxnSpMkLst>
            <pc:docMk/>
            <pc:sldMk cId="2938525638" sldId="266"/>
            <ac:cxnSpMk id="27" creationId="{BA479D91-5B74-4629-A5EA-6155A1E93DDB}"/>
          </ac:cxnSpMkLst>
        </pc:cxnChg>
        <pc:cxnChg chg="mod">
          <ac:chgData name="no thanks" userId="c1130ab030728f76" providerId="LiveId" clId="{FB20B130-DEC9-2241-93F9-92EA99C303CA}" dt="2019-01-11T05:16:25.292" v="178" actId="14100"/>
          <ac:cxnSpMkLst>
            <pc:docMk/>
            <pc:sldMk cId="2938525638" sldId="266"/>
            <ac:cxnSpMk id="29" creationId="{0381412F-F5D2-4E41-9D96-BFD00F654BE3}"/>
          </ac:cxnSpMkLst>
        </pc:cxnChg>
      </pc:sldChg>
      <pc:sldChg chg="del">
        <pc:chgData name="no thanks" userId="c1130ab030728f76" providerId="LiveId" clId="{FB20B130-DEC9-2241-93F9-92EA99C303CA}" dt="2019-01-11T05:31:30.645" v="602" actId="2696"/>
        <pc:sldMkLst>
          <pc:docMk/>
          <pc:sldMk cId="112968537" sldId="267"/>
        </pc:sldMkLst>
      </pc:sldChg>
      <pc:sldChg chg="del">
        <pc:chgData name="no thanks" userId="c1130ab030728f76" providerId="LiveId" clId="{FB20B130-DEC9-2241-93F9-92EA99C303CA}" dt="2019-01-11T08:06:03.974" v="3882" actId="2696"/>
        <pc:sldMkLst>
          <pc:docMk/>
          <pc:sldMk cId="3534249634" sldId="268"/>
        </pc:sldMkLst>
      </pc:sldChg>
      <pc:sldChg chg="del">
        <pc:chgData name="no thanks" userId="c1130ab030728f76" providerId="LiveId" clId="{FB20B130-DEC9-2241-93F9-92EA99C303CA}" dt="2019-01-11T08:06:03.960" v="3881" actId="2696"/>
        <pc:sldMkLst>
          <pc:docMk/>
          <pc:sldMk cId="1126905047" sldId="269"/>
        </pc:sldMkLst>
      </pc:sldChg>
      <pc:sldChg chg="del">
        <pc:chgData name="no thanks" userId="c1130ab030728f76" providerId="LiveId" clId="{FB20B130-DEC9-2241-93F9-92EA99C303CA}" dt="2019-01-11T08:06:10.812" v="3884" actId="2696"/>
        <pc:sldMkLst>
          <pc:docMk/>
          <pc:sldMk cId="531472913" sldId="279"/>
        </pc:sldMkLst>
      </pc:sldChg>
      <pc:sldChg chg="addSp delSp modSp">
        <pc:chgData name="no thanks" userId="c1130ab030728f76" providerId="LiveId" clId="{FB20B130-DEC9-2241-93F9-92EA99C303CA}" dt="2019-01-11T08:50:50.429" v="5137"/>
        <pc:sldMkLst>
          <pc:docMk/>
          <pc:sldMk cId="1386842498" sldId="284"/>
        </pc:sldMkLst>
        <pc:spChg chg="mod">
          <ac:chgData name="no thanks" userId="c1130ab030728f76" providerId="LiveId" clId="{FB20B130-DEC9-2241-93F9-92EA99C303CA}" dt="2019-01-11T04:36:30.261" v="23" actId="20577"/>
          <ac:spMkLst>
            <pc:docMk/>
            <pc:sldMk cId="1386842498" sldId="284"/>
            <ac:spMk id="2" creationId="{F36B0376-6CA6-4C71-89EA-3B626A02799C}"/>
          </ac:spMkLst>
        </pc:spChg>
        <pc:spChg chg="del">
          <ac:chgData name="no thanks" userId="c1130ab030728f76" providerId="LiveId" clId="{FB20B130-DEC9-2241-93F9-92EA99C303CA}" dt="2019-01-11T08:50:50.040" v="5136" actId="478"/>
          <ac:spMkLst>
            <pc:docMk/>
            <pc:sldMk cId="1386842498" sldId="284"/>
            <ac:spMk id="4" creationId="{2233B5E5-CB70-4A73-84AD-5007A736AA0B}"/>
          </ac:spMkLst>
        </pc:spChg>
        <pc:spChg chg="mod">
          <ac:chgData name="no thanks" userId="c1130ab030728f76" providerId="LiveId" clId="{FB20B130-DEC9-2241-93F9-92EA99C303CA}" dt="2019-01-11T08:08:54.552" v="4090" actId="20577"/>
          <ac:spMkLst>
            <pc:docMk/>
            <pc:sldMk cId="1386842498" sldId="284"/>
            <ac:spMk id="6" creationId="{8FF02984-C76C-944D-8D53-4DC2A3EF8E89}"/>
          </ac:spMkLst>
        </pc:spChg>
        <pc:spChg chg="add">
          <ac:chgData name="no thanks" userId="c1130ab030728f76" providerId="LiveId" clId="{FB20B130-DEC9-2241-93F9-92EA99C303CA}" dt="2019-01-11T08:50:50.429" v="5137"/>
          <ac:spMkLst>
            <pc:docMk/>
            <pc:sldMk cId="1386842498" sldId="284"/>
            <ac:spMk id="7" creationId="{E3062AAB-3789-8B4C-91AB-2D0F8E7127BE}"/>
          </ac:spMkLst>
        </pc:spChg>
      </pc:sldChg>
      <pc:sldChg chg="del">
        <pc:chgData name="no thanks" userId="c1130ab030728f76" providerId="LiveId" clId="{FB20B130-DEC9-2241-93F9-92EA99C303CA}" dt="2019-01-11T08:08:08.829" v="4014" actId="2696"/>
        <pc:sldMkLst>
          <pc:docMk/>
          <pc:sldMk cId="2716122423" sldId="290"/>
        </pc:sldMkLst>
      </pc:sldChg>
      <pc:sldChg chg="del">
        <pc:chgData name="no thanks" userId="c1130ab030728f76" providerId="LiveId" clId="{FB20B130-DEC9-2241-93F9-92EA99C303CA}" dt="2019-01-11T08:06:10.785" v="3883" actId="2696"/>
        <pc:sldMkLst>
          <pc:docMk/>
          <pc:sldMk cId="2319866985" sldId="291"/>
        </pc:sldMkLst>
      </pc:sldChg>
      <pc:sldChg chg="addSp delSp modSp add ord delAnim modAnim">
        <pc:chgData name="no thanks" userId="c1130ab030728f76" providerId="LiveId" clId="{FB20B130-DEC9-2241-93F9-92EA99C303CA}" dt="2019-01-11T09:00:36.699" v="5174" actId="20577"/>
        <pc:sldMkLst>
          <pc:docMk/>
          <pc:sldMk cId="2658462628" sldId="292"/>
        </pc:sldMkLst>
        <pc:spChg chg="mod">
          <ac:chgData name="no thanks" userId="c1130ab030728f76" providerId="LiveId" clId="{FB20B130-DEC9-2241-93F9-92EA99C303CA}" dt="2019-01-11T05:31:22.892" v="600" actId="20577"/>
          <ac:spMkLst>
            <pc:docMk/>
            <pc:sldMk cId="2658462628" sldId="292"/>
            <ac:spMk id="2" creationId="{F8C9E6CA-224D-2F4E-BD51-B3E8AF64743C}"/>
          </ac:spMkLst>
        </pc:spChg>
        <pc:spChg chg="del">
          <ac:chgData name="no thanks" userId="c1130ab030728f76" providerId="LiveId" clId="{FB20B130-DEC9-2241-93F9-92EA99C303CA}" dt="2019-01-11T05:39:32.425" v="706" actId="478"/>
          <ac:spMkLst>
            <pc:docMk/>
            <pc:sldMk cId="2658462628" sldId="292"/>
            <ac:spMk id="3" creationId="{FAC60993-9CC5-6A42-9E71-C92E31F6A42A}"/>
          </ac:spMkLst>
        </pc:spChg>
        <pc:spChg chg="del mod">
          <ac:chgData name="no thanks" userId="c1130ab030728f76" providerId="LiveId" clId="{FB20B130-DEC9-2241-93F9-92EA99C303CA}" dt="2019-01-11T08:50:57.407" v="5138" actId="478"/>
          <ac:spMkLst>
            <pc:docMk/>
            <pc:sldMk cId="2658462628" sldId="292"/>
            <ac:spMk id="4" creationId="{63ECCCE5-5DAD-7648-A556-5FAF07E505B4}"/>
          </ac:spMkLst>
        </pc:spChg>
        <pc:spChg chg="mod">
          <ac:chgData name="no thanks" userId="c1130ab030728f76" providerId="LiveId" clId="{FB20B130-DEC9-2241-93F9-92EA99C303CA}" dt="2019-01-11T06:22:53.114" v="1840" actId="14100"/>
          <ac:spMkLst>
            <pc:docMk/>
            <pc:sldMk cId="2658462628" sldId="292"/>
            <ac:spMk id="14" creationId="{D6FE16D3-EB1E-4E4A-A7D1-334AC7DAF77A}"/>
          </ac:spMkLst>
        </pc:spChg>
        <pc:spChg chg="mod">
          <ac:chgData name="no thanks" userId="c1130ab030728f76" providerId="LiveId" clId="{FB20B130-DEC9-2241-93F9-92EA99C303CA}" dt="2019-01-11T06:07:33.221" v="1190" actId="20577"/>
          <ac:spMkLst>
            <pc:docMk/>
            <pc:sldMk cId="2658462628" sldId="292"/>
            <ac:spMk id="15" creationId="{31FAED8D-8EAF-DC48-9A1F-888BA3D2DEFF}"/>
          </ac:spMkLst>
        </pc:spChg>
        <pc:spChg chg="mod">
          <ac:chgData name="no thanks" userId="c1130ab030728f76" providerId="LiveId" clId="{FB20B130-DEC9-2241-93F9-92EA99C303CA}" dt="2019-01-11T06:22:42.056" v="1837" actId="20577"/>
          <ac:spMkLst>
            <pc:docMk/>
            <pc:sldMk cId="2658462628" sldId="292"/>
            <ac:spMk id="16" creationId="{ED13A7C6-AF41-F34D-9959-B84827B35032}"/>
          </ac:spMkLst>
        </pc:spChg>
        <pc:spChg chg="mod">
          <ac:chgData name="no thanks" userId="c1130ab030728f76" providerId="LiveId" clId="{FB20B130-DEC9-2241-93F9-92EA99C303CA}" dt="2019-01-11T05:54:45.340" v="845" actId="20577"/>
          <ac:spMkLst>
            <pc:docMk/>
            <pc:sldMk cId="2658462628" sldId="292"/>
            <ac:spMk id="19" creationId="{B0C8F134-A183-CB45-B5DF-C2276C3D077D}"/>
          </ac:spMkLst>
        </pc:spChg>
        <pc:spChg chg="add mod">
          <ac:chgData name="no thanks" userId="c1130ab030728f76" providerId="LiveId" clId="{FB20B130-DEC9-2241-93F9-92EA99C303CA}" dt="2019-01-11T05:38:56.185" v="691" actId="1076"/>
          <ac:spMkLst>
            <pc:docMk/>
            <pc:sldMk cId="2658462628" sldId="292"/>
            <ac:spMk id="20" creationId="{130AA161-9E40-854D-BE46-0D256726AA31}"/>
          </ac:spMkLst>
        </pc:spChg>
        <pc:spChg chg="add mod">
          <ac:chgData name="no thanks" userId="c1130ab030728f76" providerId="LiveId" clId="{FB20B130-DEC9-2241-93F9-92EA99C303CA}" dt="2019-01-11T06:14:52.359" v="1372" actId="20577"/>
          <ac:spMkLst>
            <pc:docMk/>
            <pc:sldMk cId="2658462628" sldId="292"/>
            <ac:spMk id="21" creationId="{40A52A83-078E-454D-A946-26C7D9FCC42A}"/>
          </ac:spMkLst>
        </pc:spChg>
        <pc:spChg chg="add mod">
          <ac:chgData name="no thanks" userId="c1130ab030728f76" providerId="LiveId" clId="{FB20B130-DEC9-2241-93F9-92EA99C303CA}" dt="2019-01-11T06:27:59.678" v="1941" actId="20577"/>
          <ac:spMkLst>
            <pc:docMk/>
            <pc:sldMk cId="2658462628" sldId="292"/>
            <ac:spMk id="22" creationId="{FECBDCE2-5630-2145-812A-5DCFEE8700A3}"/>
          </ac:spMkLst>
        </pc:spChg>
        <pc:spChg chg="add mod">
          <ac:chgData name="no thanks" userId="c1130ab030728f76" providerId="LiveId" clId="{FB20B130-DEC9-2241-93F9-92EA99C303CA}" dt="2019-01-11T06:26:32.127" v="1889" actId="20577"/>
          <ac:spMkLst>
            <pc:docMk/>
            <pc:sldMk cId="2658462628" sldId="292"/>
            <ac:spMk id="23" creationId="{09B23651-8E95-AA44-88CF-669D51914BB8}"/>
          </ac:spMkLst>
        </pc:spChg>
        <pc:spChg chg="add mod">
          <ac:chgData name="no thanks" userId="c1130ab030728f76" providerId="LiveId" clId="{FB20B130-DEC9-2241-93F9-92EA99C303CA}" dt="2019-01-11T06:26:39.369" v="1902" actId="20577"/>
          <ac:spMkLst>
            <pc:docMk/>
            <pc:sldMk cId="2658462628" sldId="292"/>
            <ac:spMk id="24" creationId="{AD774A97-7CEC-AE42-9214-985D90EE1DAB}"/>
          </ac:spMkLst>
        </pc:spChg>
        <pc:spChg chg="add mod">
          <ac:chgData name="no thanks" userId="c1130ab030728f76" providerId="LiveId" clId="{FB20B130-DEC9-2241-93F9-92EA99C303CA}" dt="2019-01-11T06:26:45.847" v="1913" actId="20577"/>
          <ac:spMkLst>
            <pc:docMk/>
            <pc:sldMk cId="2658462628" sldId="292"/>
            <ac:spMk id="25" creationId="{A757C3FB-89EE-764B-9E5F-59DEAD848E0C}"/>
          </ac:spMkLst>
        </pc:spChg>
        <pc:spChg chg="add mod">
          <ac:chgData name="no thanks" userId="c1130ab030728f76" providerId="LiveId" clId="{FB20B130-DEC9-2241-93F9-92EA99C303CA}" dt="2019-01-11T06:26:58.336" v="1924" actId="20577"/>
          <ac:spMkLst>
            <pc:docMk/>
            <pc:sldMk cId="2658462628" sldId="292"/>
            <ac:spMk id="26" creationId="{F11C23BF-8160-B545-8A9F-C46049B1B78C}"/>
          </ac:spMkLst>
        </pc:spChg>
        <pc:spChg chg="add mod">
          <ac:chgData name="no thanks" userId="c1130ab030728f76" providerId="LiveId" clId="{FB20B130-DEC9-2241-93F9-92EA99C303CA}" dt="2019-01-11T06:24:06.873" v="1862" actId="20577"/>
          <ac:spMkLst>
            <pc:docMk/>
            <pc:sldMk cId="2658462628" sldId="292"/>
            <ac:spMk id="28" creationId="{7E8E9485-CFD3-D44C-85AA-D03E1A58C580}"/>
          </ac:spMkLst>
        </pc:spChg>
        <pc:spChg chg="add mod">
          <ac:chgData name="no thanks" userId="c1130ab030728f76" providerId="LiveId" clId="{FB20B130-DEC9-2241-93F9-92EA99C303CA}" dt="2019-01-11T07:06:40.632" v="2353" actId="1038"/>
          <ac:spMkLst>
            <pc:docMk/>
            <pc:sldMk cId="2658462628" sldId="292"/>
            <ac:spMk id="29" creationId="{2F9FA22B-BB2E-8549-A587-266013B0D1FB}"/>
          </ac:spMkLst>
        </pc:spChg>
        <pc:spChg chg="add del">
          <ac:chgData name="no thanks" userId="c1130ab030728f76" providerId="LiveId" clId="{FB20B130-DEC9-2241-93F9-92EA99C303CA}" dt="2019-01-11T06:00:56.579" v="935" actId="478"/>
          <ac:spMkLst>
            <pc:docMk/>
            <pc:sldMk cId="2658462628" sldId="292"/>
            <ac:spMk id="30" creationId="{3DF64622-3B95-1940-BC43-B54BD6B7808A}"/>
          </ac:spMkLst>
        </pc:spChg>
        <pc:spChg chg="add del mod">
          <ac:chgData name="no thanks" userId="c1130ab030728f76" providerId="LiveId" clId="{FB20B130-DEC9-2241-93F9-92EA99C303CA}" dt="2019-01-11T06:00:54.626" v="934" actId="478"/>
          <ac:spMkLst>
            <pc:docMk/>
            <pc:sldMk cId="2658462628" sldId="292"/>
            <ac:spMk id="31" creationId="{D93FE1E1-CF96-5A45-B632-B8CD1D2CC09B}"/>
          </ac:spMkLst>
        </pc:spChg>
        <pc:spChg chg="add del">
          <ac:chgData name="no thanks" userId="c1130ab030728f76" providerId="LiveId" clId="{FB20B130-DEC9-2241-93F9-92EA99C303CA}" dt="2019-01-11T06:09:47.899" v="1284" actId="478"/>
          <ac:spMkLst>
            <pc:docMk/>
            <pc:sldMk cId="2658462628" sldId="292"/>
            <ac:spMk id="32" creationId="{160BD13C-CB88-DB45-BB31-3871203E1927}"/>
          </ac:spMkLst>
        </pc:spChg>
        <pc:spChg chg="add del">
          <ac:chgData name="no thanks" userId="c1130ab030728f76" providerId="LiveId" clId="{FB20B130-DEC9-2241-93F9-92EA99C303CA}" dt="2019-01-11T06:09:47.899" v="1284" actId="478"/>
          <ac:spMkLst>
            <pc:docMk/>
            <pc:sldMk cId="2658462628" sldId="292"/>
            <ac:spMk id="33" creationId="{5F2A784D-64C1-FE4D-A5CF-5A6F69A05740}"/>
          </ac:spMkLst>
        </pc:spChg>
        <pc:spChg chg="add">
          <ac:chgData name="no thanks" userId="c1130ab030728f76" providerId="LiveId" clId="{FB20B130-DEC9-2241-93F9-92EA99C303CA}" dt="2019-01-11T08:50:57.878" v="5139"/>
          <ac:spMkLst>
            <pc:docMk/>
            <pc:sldMk cId="2658462628" sldId="292"/>
            <ac:spMk id="33" creationId="{7176D6FE-5243-904C-B002-BD4BFA8DD166}"/>
          </ac:spMkLst>
        </pc:spChg>
        <pc:spChg chg="add del">
          <ac:chgData name="no thanks" userId="c1130ab030728f76" providerId="LiveId" clId="{FB20B130-DEC9-2241-93F9-92EA99C303CA}" dt="2019-01-11T06:09:47.899" v="1284" actId="478"/>
          <ac:spMkLst>
            <pc:docMk/>
            <pc:sldMk cId="2658462628" sldId="292"/>
            <ac:spMk id="34" creationId="{0FC0577E-B2BE-494E-BAA3-CA34981F5046}"/>
          </ac:spMkLst>
        </pc:spChg>
        <pc:spChg chg="add mod">
          <ac:chgData name="no thanks" userId="c1130ab030728f76" providerId="LiveId" clId="{FB20B130-DEC9-2241-93F9-92EA99C303CA}" dt="2019-01-11T09:00:36.699" v="5174" actId="20577"/>
          <ac:spMkLst>
            <pc:docMk/>
            <pc:sldMk cId="2658462628" sldId="292"/>
            <ac:spMk id="34" creationId="{C9CEA69D-16F6-2345-B368-985E32FC76B7}"/>
          </ac:spMkLst>
        </pc:spChg>
        <pc:spChg chg="add del">
          <ac:chgData name="no thanks" userId="c1130ab030728f76" providerId="LiveId" clId="{FB20B130-DEC9-2241-93F9-92EA99C303CA}" dt="2019-01-11T06:09:47.899" v="1284" actId="478"/>
          <ac:spMkLst>
            <pc:docMk/>
            <pc:sldMk cId="2658462628" sldId="292"/>
            <ac:spMk id="35" creationId="{7BA8C808-4D07-634A-A5FF-2F34218CD427}"/>
          </ac:spMkLst>
        </pc:spChg>
        <pc:spChg chg="add mod">
          <ac:chgData name="no thanks" userId="c1130ab030728f76" providerId="LiveId" clId="{FB20B130-DEC9-2241-93F9-92EA99C303CA}" dt="2019-01-11T06:26:09.138" v="1878" actId="1076"/>
          <ac:spMkLst>
            <pc:docMk/>
            <pc:sldMk cId="2658462628" sldId="292"/>
            <ac:spMk id="43" creationId="{5E73055A-ED5C-5145-B895-0661A5023510}"/>
          </ac:spMkLst>
        </pc:spChg>
        <pc:spChg chg="mod">
          <ac:chgData name="no thanks" userId="c1130ab030728f76" providerId="LiveId" clId="{FB20B130-DEC9-2241-93F9-92EA99C303CA}" dt="2019-01-11T06:22:44.937" v="1838" actId="20577"/>
          <ac:spMkLst>
            <pc:docMk/>
            <pc:sldMk cId="2658462628" sldId="292"/>
            <ac:spMk id="47" creationId="{F399056C-F696-0442-801F-86E53552423E}"/>
          </ac:spMkLst>
        </pc:spChg>
        <pc:spChg chg="add del mod">
          <ac:chgData name="no thanks" userId="c1130ab030728f76" providerId="LiveId" clId="{FB20B130-DEC9-2241-93F9-92EA99C303CA}" dt="2019-01-11T06:17:09.685" v="1448" actId="478"/>
          <ac:spMkLst>
            <pc:docMk/>
            <pc:sldMk cId="2658462628" sldId="292"/>
            <ac:spMk id="51" creationId="{F265F680-49B7-A543-BBCE-29913402B6AD}"/>
          </ac:spMkLst>
        </pc:spChg>
        <pc:spChg chg="add mod">
          <ac:chgData name="no thanks" userId="c1130ab030728f76" providerId="LiveId" clId="{FB20B130-DEC9-2241-93F9-92EA99C303CA}" dt="2019-01-11T06:26:09.138" v="1878" actId="1076"/>
          <ac:spMkLst>
            <pc:docMk/>
            <pc:sldMk cId="2658462628" sldId="292"/>
            <ac:spMk id="52" creationId="{28197E85-4CC6-574A-B932-1BBE03349184}"/>
          </ac:spMkLst>
        </pc:spChg>
        <pc:spChg chg="add mod">
          <ac:chgData name="no thanks" userId="c1130ab030728f76" providerId="LiveId" clId="{FB20B130-DEC9-2241-93F9-92EA99C303CA}" dt="2019-01-11T07:06:40.632" v="2353" actId="1038"/>
          <ac:spMkLst>
            <pc:docMk/>
            <pc:sldMk cId="2658462628" sldId="292"/>
            <ac:spMk id="53" creationId="{EBEEA012-2C4B-F14B-BD13-3F504E713F2F}"/>
          </ac:spMkLst>
        </pc:spChg>
        <pc:spChg chg="add mod">
          <ac:chgData name="no thanks" userId="c1130ab030728f76" providerId="LiveId" clId="{FB20B130-DEC9-2241-93F9-92EA99C303CA}" dt="2019-01-11T06:26:09.138" v="1878" actId="1076"/>
          <ac:spMkLst>
            <pc:docMk/>
            <pc:sldMk cId="2658462628" sldId="292"/>
            <ac:spMk id="54" creationId="{511AFCD3-CB3B-B846-89FF-AF2590DE3D34}"/>
          </ac:spMkLst>
        </pc:spChg>
        <pc:grpChg chg="add del mod">
          <ac:chgData name="no thanks" userId="c1130ab030728f76" providerId="LiveId" clId="{FB20B130-DEC9-2241-93F9-92EA99C303CA}" dt="2019-01-11T05:53:40.779" v="818" actId="478"/>
          <ac:grpSpMkLst>
            <pc:docMk/>
            <pc:sldMk cId="2658462628" sldId="292"/>
            <ac:grpSpMk id="6" creationId="{B4832DFF-E0C5-5B49-8522-B330DA2ED42B}"/>
          </ac:grpSpMkLst>
        </pc:grpChg>
        <pc:grpChg chg="add mod">
          <ac:chgData name="no thanks" userId="c1130ab030728f76" providerId="LiveId" clId="{FB20B130-DEC9-2241-93F9-92EA99C303CA}" dt="2019-01-11T07:25:47.414" v="2772" actId="1076"/>
          <ac:grpSpMkLst>
            <pc:docMk/>
            <pc:sldMk cId="2658462628" sldId="292"/>
            <ac:grpSpMk id="13" creationId="{D80C0270-E7C8-CD41-8FC7-469E1530D9D3}"/>
          </ac:grpSpMkLst>
        </pc:grpChg>
        <pc:grpChg chg="add del mod">
          <ac:chgData name="no thanks" userId="c1130ab030728f76" providerId="LiveId" clId="{FB20B130-DEC9-2241-93F9-92EA99C303CA}" dt="2019-01-11T06:03:31.928" v="1139" actId="478"/>
          <ac:grpSpMkLst>
            <pc:docMk/>
            <pc:sldMk cId="2658462628" sldId="292"/>
            <ac:grpSpMk id="36" creationId="{AF259B63-43C3-D540-AC34-9FEFE2CD250A}"/>
          </ac:grpSpMkLst>
        </pc:grpChg>
        <pc:grpChg chg="add mod">
          <ac:chgData name="no thanks" userId="c1130ab030728f76" providerId="LiveId" clId="{FB20B130-DEC9-2241-93F9-92EA99C303CA}" dt="2019-01-11T06:03:47.372" v="1142" actId="1076"/>
          <ac:grpSpMkLst>
            <pc:docMk/>
            <pc:sldMk cId="2658462628" sldId="292"/>
            <ac:grpSpMk id="44" creationId="{F70B4FF1-3580-C546-B593-7735A4127DF9}"/>
          </ac:grpSpMkLst>
        </pc:grpChg>
        <pc:graphicFrameChg chg="add mod modGraphic">
          <ac:chgData name="no thanks" userId="c1130ab030728f76" providerId="LiveId" clId="{FB20B130-DEC9-2241-93F9-92EA99C303CA}" dt="2019-01-11T06:26:09.138" v="1878" actId="1076"/>
          <ac:graphicFrameMkLst>
            <pc:docMk/>
            <pc:sldMk cId="2658462628" sldId="292"/>
            <ac:graphicFrameMk id="27" creationId="{EF22EFAD-3E7B-CE43-B213-606F8A5B4AA4}"/>
          </ac:graphicFrameMkLst>
        </pc:graphicFrameChg>
      </pc:sldChg>
      <pc:sldChg chg="modSp add del">
        <pc:chgData name="no thanks" userId="c1130ab030728f76" providerId="LiveId" clId="{FB20B130-DEC9-2241-93F9-92EA99C303CA}" dt="2019-01-11T05:39:05.793" v="693" actId="2696"/>
        <pc:sldMkLst>
          <pc:docMk/>
          <pc:sldMk cId="143106779" sldId="293"/>
        </pc:sldMkLst>
        <pc:spChg chg="mod">
          <ac:chgData name="no thanks" userId="c1130ab030728f76" providerId="LiveId" clId="{FB20B130-DEC9-2241-93F9-92EA99C303CA}" dt="2019-01-11T05:31:28.126" v="601"/>
          <ac:spMkLst>
            <pc:docMk/>
            <pc:sldMk cId="143106779" sldId="293"/>
            <ac:spMk id="2" creationId="{279A821C-42B7-5745-94D1-66CF6A98FE75}"/>
          </ac:spMkLst>
        </pc:spChg>
      </pc:sldChg>
      <pc:sldChg chg="addSp delSp modSp add modAnim">
        <pc:chgData name="no thanks" userId="c1130ab030728f76" providerId="LiveId" clId="{FB20B130-DEC9-2241-93F9-92EA99C303CA}" dt="2019-01-11T09:00:22.191" v="5171" actId="1076"/>
        <pc:sldMkLst>
          <pc:docMk/>
          <pc:sldMk cId="3034997401" sldId="294"/>
        </pc:sldMkLst>
        <pc:spChg chg="mod">
          <ac:chgData name="no thanks" userId="c1130ab030728f76" providerId="LiveId" clId="{FB20B130-DEC9-2241-93F9-92EA99C303CA}" dt="2019-01-11T05:35:31.740" v="634" actId="20577"/>
          <ac:spMkLst>
            <pc:docMk/>
            <pc:sldMk cId="3034997401" sldId="294"/>
            <ac:spMk id="2" creationId="{6947A38D-9676-8A42-A949-CBDEA10468E2}"/>
          </ac:spMkLst>
        </pc:spChg>
        <pc:spChg chg="mod">
          <ac:chgData name="no thanks" userId="c1130ab030728f76" providerId="LiveId" clId="{FB20B130-DEC9-2241-93F9-92EA99C303CA}" dt="2019-01-11T08:49:09.977" v="5130" actId="27636"/>
          <ac:spMkLst>
            <pc:docMk/>
            <pc:sldMk cId="3034997401" sldId="294"/>
            <ac:spMk id="3" creationId="{299C2F72-0865-0047-ACEC-EDA3EBE4CB71}"/>
          </ac:spMkLst>
        </pc:spChg>
        <pc:spChg chg="del">
          <ac:chgData name="no thanks" userId="c1130ab030728f76" providerId="LiveId" clId="{FB20B130-DEC9-2241-93F9-92EA99C303CA}" dt="2019-01-11T08:50:45.968" v="5134" actId="478"/>
          <ac:spMkLst>
            <pc:docMk/>
            <pc:sldMk cId="3034997401" sldId="294"/>
            <ac:spMk id="4" creationId="{CE4BFEAD-6735-7949-A256-2EF3EB1AADB4}"/>
          </ac:spMkLst>
        </pc:spChg>
        <pc:spChg chg="add">
          <ac:chgData name="no thanks" userId="c1130ab030728f76" providerId="LiveId" clId="{FB20B130-DEC9-2241-93F9-92EA99C303CA}" dt="2019-01-11T08:08:07.188" v="4013"/>
          <ac:spMkLst>
            <pc:docMk/>
            <pc:sldMk cId="3034997401" sldId="294"/>
            <ac:spMk id="6" creationId="{BD1DDD4C-203F-104F-B206-5F2074F7D333}"/>
          </ac:spMkLst>
        </pc:spChg>
        <pc:spChg chg="add">
          <ac:chgData name="no thanks" userId="c1130ab030728f76" providerId="LiveId" clId="{FB20B130-DEC9-2241-93F9-92EA99C303CA}" dt="2019-01-11T08:50:46.405" v="5135"/>
          <ac:spMkLst>
            <pc:docMk/>
            <pc:sldMk cId="3034997401" sldId="294"/>
            <ac:spMk id="7" creationId="{EA4AD227-C700-334F-914C-75DCDA054EC6}"/>
          </ac:spMkLst>
        </pc:spChg>
        <pc:spChg chg="add mod">
          <ac:chgData name="no thanks" userId="c1130ab030728f76" providerId="LiveId" clId="{FB20B130-DEC9-2241-93F9-92EA99C303CA}" dt="2019-01-11T09:00:22.191" v="5171" actId="1076"/>
          <ac:spMkLst>
            <pc:docMk/>
            <pc:sldMk cId="3034997401" sldId="294"/>
            <ac:spMk id="8" creationId="{11CF2FBD-CB6B-8243-A66C-E4420E4C05D2}"/>
          </ac:spMkLst>
        </pc:spChg>
      </pc:sldChg>
      <pc:sldChg chg="addSp delSp modSp add del addAnim delAnim modAnim">
        <pc:chgData name="no thanks" userId="c1130ab030728f76" providerId="LiveId" clId="{FB20B130-DEC9-2241-93F9-92EA99C303CA}" dt="2019-01-11T07:00:23.051" v="2313" actId="2696"/>
        <pc:sldMkLst>
          <pc:docMk/>
          <pc:sldMk cId="2026255569" sldId="295"/>
        </pc:sldMkLst>
        <pc:spChg chg="mod">
          <ac:chgData name="no thanks" userId="c1130ab030728f76" providerId="LiveId" clId="{FB20B130-DEC9-2241-93F9-92EA99C303CA}" dt="2019-01-11T06:29:38.874" v="1967" actId="20577"/>
          <ac:spMkLst>
            <pc:docMk/>
            <pc:sldMk cId="2026255569" sldId="295"/>
            <ac:spMk id="2" creationId="{F8C9E6CA-224D-2F4E-BD51-B3E8AF64743C}"/>
          </ac:spMkLst>
        </pc:spChg>
        <pc:spChg chg="add del mod">
          <ac:chgData name="no thanks" userId="c1130ab030728f76" providerId="LiveId" clId="{FB20B130-DEC9-2241-93F9-92EA99C303CA}" dt="2019-01-11T06:30:50.908" v="1988" actId="478"/>
          <ac:spMkLst>
            <pc:docMk/>
            <pc:sldMk cId="2026255569" sldId="295"/>
            <ac:spMk id="6" creationId="{6DB8C9C3-B171-1F4D-A500-D3B39DFB6EBB}"/>
          </ac:spMkLst>
        </pc:spChg>
        <pc:spChg chg="add del mod">
          <ac:chgData name="no thanks" userId="c1130ab030728f76" providerId="LiveId" clId="{FB20B130-DEC9-2241-93F9-92EA99C303CA}" dt="2019-01-11T06:31:11.556" v="1992" actId="478"/>
          <ac:spMkLst>
            <pc:docMk/>
            <pc:sldMk cId="2026255569" sldId="295"/>
            <ac:spMk id="8" creationId="{28ECD002-A58F-F54D-AAF5-4A413FA34692}"/>
          </ac:spMkLst>
        </pc:spChg>
        <pc:spChg chg="add mod">
          <ac:chgData name="no thanks" userId="c1130ab030728f76" providerId="LiveId" clId="{FB20B130-DEC9-2241-93F9-92EA99C303CA}" dt="2019-01-11T06:50:05.749" v="2207" actId="1076"/>
          <ac:spMkLst>
            <pc:docMk/>
            <pc:sldMk cId="2026255569" sldId="295"/>
            <ac:spMk id="10" creationId="{338AE5B0-4C30-ED48-9F1B-6C8C8A3F330C}"/>
          </ac:spMkLst>
        </pc:spChg>
        <pc:spChg chg="mod">
          <ac:chgData name="no thanks" userId="c1130ab030728f76" providerId="LiveId" clId="{FB20B130-DEC9-2241-93F9-92EA99C303CA}" dt="2019-01-11T06:33:01.963" v="2035" actId="14100"/>
          <ac:spMkLst>
            <pc:docMk/>
            <pc:sldMk cId="2026255569" sldId="295"/>
            <ac:spMk id="14" creationId="{D6FE16D3-EB1E-4E4A-A7D1-334AC7DAF77A}"/>
          </ac:spMkLst>
        </pc:spChg>
        <pc:spChg chg="mod">
          <ac:chgData name="no thanks" userId="c1130ab030728f76" providerId="LiveId" clId="{FB20B130-DEC9-2241-93F9-92EA99C303CA}" dt="2019-01-11T06:28:32.749" v="1962" actId="20577"/>
          <ac:spMkLst>
            <pc:docMk/>
            <pc:sldMk cId="2026255569" sldId="295"/>
            <ac:spMk id="15" creationId="{31FAED8D-8EAF-DC48-9A1F-888BA3D2DEFF}"/>
          </ac:spMkLst>
        </pc:spChg>
        <pc:spChg chg="mod">
          <ac:chgData name="no thanks" userId="c1130ab030728f76" providerId="LiveId" clId="{FB20B130-DEC9-2241-93F9-92EA99C303CA}" dt="2019-01-11T06:48:52.025" v="2204" actId="20577"/>
          <ac:spMkLst>
            <pc:docMk/>
            <pc:sldMk cId="2026255569" sldId="295"/>
            <ac:spMk id="16" creationId="{ED13A7C6-AF41-F34D-9959-B84827B35032}"/>
          </ac:spMkLst>
        </pc:spChg>
        <pc:spChg chg="mod">
          <ac:chgData name="no thanks" userId="c1130ab030728f76" providerId="LiveId" clId="{FB20B130-DEC9-2241-93F9-92EA99C303CA}" dt="2019-01-11T06:30:59.809" v="1990" actId="20577"/>
          <ac:spMkLst>
            <pc:docMk/>
            <pc:sldMk cId="2026255569" sldId="295"/>
            <ac:spMk id="19" creationId="{B0C8F134-A183-CB45-B5DF-C2276C3D077D}"/>
          </ac:spMkLst>
        </pc:spChg>
        <pc:spChg chg="add del">
          <ac:chgData name="no thanks" userId="c1130ab030728f76" providerId="LiveId" clId="{FB20B130-DEC9-2241-93F9-92EA99C303CA}" dt="2019-01-11T06:31:09.398" v="1991" actId="478"/>
          <ac:spMkLst>
            <pc:docMk/>
            <pc:sldMk cId="2026255569" sldId="295"/>
            <ac:spMk id="29" creationId="{2F9FA22B-BB2E-8549-A587-266013B0D1FB}"/>
          </ac:spMkLst>
        </pc:spChg>
        <pc:spChg chg="add del">
          <ac:chgData name="no thanks" userId="c1130ab030728f76" providerId="LiveId" clId="{FB20B130-DEC9-2241-93F9-92EA99C303CA}" dt="2019-01-11T06:31:09.398" v="1991" actId="478"/>
          <ac:spMkLst>
            <pc:docMk/>
            <pc:sldMk cId="2026255569" sldId="295"/>
            <ac:spMk id="43" creationId="{5E73055A-ED5C-5145-B895-0661A5023510}"/>
          </ac:spMkLst>
        </pc:spChg>
        <pc:spChg chg="add del">
          <ac:chgData name="no thanks" userId="c1130ab030728f76" providerId="LiveId" clId="{FB20B130-DEC9-2241-93F9-92EA99C303CA}" dt="2019-01-11T06:31:09.398" v="1991" actId="478"/>
          <ac:spMkLst>
            <pc:docMk/>
            <pc:sldMk cId="2026255569" sldId="295"/>
            <ac:spMk id="52" creationId="{28197E85-4CC6-574A-B932-1BBE03349184}"/>
          </ac:spMkLst>
        </pc:spChg>
        <pc:spChg chg="add del">
          <ac:chgData name="no thanks" userId="c1130ab030728f76" providerId="LiveId" clId="{FB20B130-DEC9-2241-93F9-92EA99C303CA}" dt="2019-01-11T06:31:09.398" v="1991" actId="478"/>
          <ac:spMkLst>
            <pc:docMk/>
            <pc:sldMk cId="2026255569" sldId="295"/>
            <ac:spMk id="53" creationId="{EBEEA012-2C4B-F14B-BD13-3F504E713F2F}"/>
          </ac:spMkLst>
        </pc:spChg>
        <pc:spChg chg="add del">
          <ac:chgData name="no thanks" userId="c1130ab030728f76" providerId="LiveId" clId="{FB20B130-DEC9-2241-93F9-92EA99C303CA}" dt="2019-01-11T06:31:09.398" v="1991" actId="478"/>
          <ac:spMkLst>
            <pc:docMk/>
            <pc:sldMk cId="2026255569" sldId="295"/>
            <ac:spMk id="54" creationId="{511AFCD3-CB3B-B846-89FF-AF2590DE3D34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60" creationId="{C8B91615-A08B-324F-A693-56216A7B0B0E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62" creationId="{DED8507A-0AAA-9940-A7CA-488CAAF79516}"/>
          </ac:spMkLst>
        </pc:spChg>
        <pc:spChg chg="add 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65" creationId="{5A65EE51-5D2F-9545-9DC7-D629DA26E720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68" creationId="{FD1953D5-18F4-F843-9E59-71180E4C4122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70" creationId="{29FD6258-DF3D-6D40-B647-FF2C5EB6C270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73" creationId="{EEA619A4-639F-094F-948A-564C396A29FF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75" creationId="{E4977230-B703-E04C-B781-DE7CF5E4AF2C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77" creationId="{0E995337-2962-FC45-A092-7387ACA6FCE1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80" creationId="{C3EFF6C0-64CD-3D4A-A32E-66B2858CA789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82" creationId="{B500C2DC-099E-3646-B217-2AC92704161E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84" creationId="{2C3D8690-7083-A442-82C7-20F1782E6AD9}"/>
          </ac:spMkLst>
        </pc:spChg>
        <pc:spChg chg="mod topLvl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87" creationId="{AA412AD0-6CCC-4548-A177-C9F9D39B6B0D}"/>
          </ac:spMkLst>
        </pc:spChg>
        <pc:spChg chg="add mod">
          <ac:chgData name="no thanks" userId="c1130ab030728f76" providerId="LiveId" clId="{FB20B130-DEC9-2241-93F9-92EA99C303CA}" dt="2019-01-11T06:50:42.229" v="2212" actId="1076"/>
          <ac:spMkLst>
            <pc:docMk/>
            <pc:sldMk cId="2026255569" sldId="295"/>
            <ac:spMk id="105" creationId="{9CA8291D-0953-A84F-A504-601B14EDA144}"/>
          </ac:spMkLst>
        </pc:spChg>
        <pc:grpChg chg="add del mod">
          <ac:chgData name="no thanks" userId="c1130ab030728f76" providerId="LiveId" clId="{FB20B130-DEC9-2241-93F9-92EA99C303CA}" dt="2019-01-11T06:37:57.067" v="2099" actId="165"/>
          <ac:grpSpMkLst>
            <pc:docMk/>
            <pc:sldMk cId="2026255569" sldId="295"/>
            <ac:grpSpMk id="9" creationId="{80DAAEBD-7C3F-9946-87CD-CCB52CD0B2C9}"/>
          </ac:grpSpMkLst>
        </pc:grpChg>
        <pc:grpChg chg="add del mod">
          <ac:chgData name="no thanks" userId="c1130ab030728f76" providerId="LiveId" clId="{FB20B130-DEC9-2241-93F9-92EA99C303CA}" dt="2019-01-11T06:33:23.445" v="2038" actId="165"/>
          <ac:grpSpMkLst>
            <pc:docMk/>
            <pc:sldMk cId="2026255569" sldId="295"/>
            <ac:grpSpMk id="37" creationId="{43F2DB07-4306-4B40-8365-9F93A5D4CED6}"/>
          </ac:grpSpMkLst>
        </pc:grpChg>
        <pc:grpChg chg="del mod topLvl">
          <ac:chgData name="no thanks" userId="c1130ab030728f76" providerId="LiveId" clId="{FB20B130-DEC9-2241-93F9-92EA99C303CA}" dt="2019-01-11T06:33:35.849" v="2040" actId="165"/>
          <ac:grpSpMkLst>
            <pc:docMk/>
            <pc:sldMk cId="2026255569" sldId="295"/>
            <ac:grpSpMk id="38" creationId="{04865AB3-F579-5443-A493-E69DD73529DD}"/>
          </ac:grpSpMkLst>
        </pc:grpChg>
        <pc:grpChg chg="add del mod topLvl">
          <ac:chgData name="no thanks" userId="c1130ab030728f76" providerId="LiveId" clId="{FB20B130-DEC9-2241-93F9-92EA99C303CA}" dt="2019-01-11T06:37:16.901" v="2095" actId="478"/>
          <ac:grpSpMkLst>
            <pc:docMk/>
            <pc:sldMk cId="2026255569" sldId="295"/>
            <ac:grpSpMk id="39" creationId="{0CB844B9-C715-B943-B13D-95B6668F5C4A}"/>
          </ac:grpSpMkLst>
        </pc:grpChg>
        <pc:grpChg chg="add del mod topLvl">
          <ac:chgData name="no thanks" userId="c1130ab030728f76" providerId="LiveId" clId="{FB20B130-DEC9-2241-93F9-92EA99C303CA}" dt="2019-01-11T06:37:16.901" v="2095" actId="478"/>
          <ac:grpSpMkLst>
            <pc:docMk/>
            <pc:sldMk cId="2026255569" sldId="295"/>
            <ac:grpSpMk id="40" creationId="{D35ECF53-4F52-6849-AB00-F25662D72C42}"/>
          </ac:grpSpMkLst>
        </pc:grpChg>
        <pc:grpChg chg="add del mod">
          <ac:chgData name="no thanks" userId="c1130ab030728f76" providerId="LiveId" clId="{FB20B130-DEC9-2241-93F9-92EA99C303CA}" dt="2019-01-11T06:37:57.067" v="2099" actId="165"/>
          <ac:grpSpMkLst>
            <pc:docMk/>
            <pc:sldMk cId="2026255569" sldId="295"/>
            <ac:grpSpMk id="67" creationId="{E96409AD-3D91-0642-ADFA-9B1F448CF1D0}"/>
          </ac:grpSpMkLst>
        </pc:grpChg>
        <pc:grpChg chg="add del mod">
          <ac:chgData name="no thanks" userId="c1130ab030728f76" providerId="LiveId" clId="{FB20B130-DEC9-2241-93F9-92EA99C303CA}" dt="2019-01-11T06:37:57.067" v="2099" actId="165"/>
          <ac:grpSpMkLst>
            <pc:docMk/>
            <pc:sldMk cId="2026255569" sldId="295"/>
            <ac:grpSpMk id="74" creationId="{64AD770B-F049-304A-AEC3-5C8A15981DC9}"/>
          </ac:grpSpMkLst>
        </pc:grpChg>
        <pc:grpChg chg="add del mod">
          <ac:chgData name="no thanks" userId="c1130ab030728f76" providerId="LiveId" clId="{FB20B130-DEC9-2241-93F9-92EA99C303CA}" dt="2019-01-11T06:37:57.067" v="2099" actId="165"/>
          <ac:grpSpMkLst>
            <pc:docMk/>
            <pc:sldMk cId="2026255569" sldId="295"/>
            <ac:grpSpMk id="81" creationId="{BC3FC3F9-B6D0-7C45-8531-E348B2425223}"/>
          </ac:grpSpMkLst>
        </pc:grpChg>
        <pc:grpChg chg="add mod">
          <ac:chgData name="no thanks" userId="c1130ab030728f76" providerId="LiveId" clId="{FB20B130-DEC9-2241-93F9-92EA99C303CA}" dt="2019-01-11T06:50:42.229" v="2212" actId="1076"/>
          <ac:grpSpMkLst>
            <pc:docMk/>
            <pc:sldMk cId="2026255569" sldId="295"/>
            <ac:grpSpMk id="104" creationId="{7A570729-F910-F744-8AE8-8B730FE2F4FF}"/>
          </ac:grpSpMkLst>
        </pc:grpChg>
        <pc:graphicFrameChg chg="add del">
          <ac:chgData name="no thanks" userId="c1130ab030728f76" providerId="LiveId" clId="{FB20B130-DEC9-2241-93F9-92EA99C303CA}" dt="2019-01-11T06:31:09.398" v="1991" actId="478"/>
          <ac:graphicFrameMkLst>
            <pc:docMk/>
            <pc:sldMk cId="2026255569" sldId="295"/>
            <ac:graphicFrameMk id="27" creationId="{EF22EFAD-3E7B-CE43-B213-606F8A5B4AA4}"/>
          </ac:graphicFrameMkLst>
        </pc:graphicFrameChg>
        <pc:cxnChg chg="add del mod">
          <ac:chgData name="no thanks" userId="c1130ab030728f76" providerId="LiveId" clId="{FB20B130-DEC9-2241-93F9-92EA99C303CA}" dt="2019-01-11T06:39:47.112" v="2125" actId="478"/>
          <ac:cxnSpMkLst>
            <pc:docMk/>
            <pc:sldMk cId="2026255569" sldId="295"/>
            <ac:cxnSpMk id="32" creationId="{E5D15508-AED4-B044-B85E-5B60BE345FDB}"/>
          </ac:cxnSpMkLst>
        </pc:cxnChg>
        <pc:cxnChg chg="add del mod topLvl">
          <ac:chgData name="no thanks" userId="c1130ab030728f76" providerId="LiveId" clId="{FB20B130-DEC9-2241-93F9-92EA99C303CA}" dt="2019-01-11T06:37:16.901" v="2095" actId="478"/>
          <ac:cxnSpMkLst>
            <pc:docMk/>
            <pc:sldMk cId="2026255569" sldId="295"/>
            <ac:cxnSpMk id="41" creationId="{83A9502B-31D2-FC48-8DAB-4C549403FB17}"/>
          </ac:cxnSpMkLst>
        </pc:cxnChg>
        <pc:cxnChg chg="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61" creationId="{10268C7F-A5ED-2A4C-9170-0A6D431BFE57}"/>
          </ac:cxnSpMkLst>
        </pc:cxnChg>
        <pc:cxnChg chg="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63" creationId="{555AB96E-154A-144E-9CFB-EBC3D2C48896}"/>
          </ac:cxnSpMkLst>
        </pc:cxnChg>
        <pc:cxnChg chg="add 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64" creationId="{A28CA2B7-7FD0-6B45-BB2E-E5011AD2939D}"/>
          </ac:cxnSpMkLst>
        </pc:cxnChg>
        <pc:cxnChg chg="add mod">
          <ac:chgData name="no thanks" userId="c1130ab030728f76" providerId="LiveId" clId="{FB20B130-DEC9-2241-93F9-92EA99C303CA}" dt="2019-01-11T06:50:21.532" v="2210" actId="14100"/>
          <ac:cxnSpMkLst>
            <pc:docMk/>
            <pc:sldMk cId="2026255569" sldId="295"/>
            <ac:cxnSpMk id="66" creationId="{36F40F54-56DC-C142-97D7-CAFEF309CCA8}"/>
          </ac:cxnSpMkLst>
        </pc:cxnChg>
        <pc:cxnChg chg="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69" creationId="{D6EDF7C4-8B6C-F348-94CB-BF029796821C}"/>
          </ac:cxnSpMkLst>
        </pc:cxnChg>
        <pc:cxnChg chg="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71" creationId="{7E8EFCEF-969E-8B4D-A871-F8BDCE158B77}"/>
          </ac:cxnSpMkLst>
        </pc:cxnChg>
        <pc:cxnChg chg="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72" creationId="{0EC02B28-DA24-7C44-A1BC-F28EE5BE5AB9}"/>
          </ac:cxnSpMkLst>
        </pc:cxnChg>
        <pc:cxnChg chg="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76" creationId="{209AC17C-F610-9348-96EE-87F2ED70A110}"/>
          </ac:cxnSpMkLst>
        </pc:cxnChg>
        <pc:cxnChg chg="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78" creationId="{C30599A6-FF25-E842-83A2-0BF8BBCAE7B5}"/>
          </ac:cxnSpMkLst>
        </pc:cxnChg>
        <pc:cxnChg chg="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79" creationId="{4E3B8463-E49E-AB4E-B078-57CAE87DFE68}"/>
          </ac:cxnSpMkLst>
        </pc:cxnChg>
        <pc:cxnChg chg="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83" creationId="{EA109C48-EBD9-D144-BD74-5CE1096AAB56}"/>
          </ac:cxnSpMkLst>
        </pc:cxnChg>
        <pc:cxnChg chg="del">
          <ac:chgData name="no thanks" userId="c1130ab030728f76" providerId="LiveId" clId="{FB20B130-DEC9-2241-93F9-92EA99C303CA}" dt="2019-01-11T06:37:07.701" v="2092" actId="478"/>
          <ac:cxnSpMkLst>
            <pc:docMk/>
            <pc:sldMk cId="2026255569" sldId="295"/>
            <ac:cxnSpMk id="85" creationId="{CB1A26FB-7B69-F548-BECB-293F29A9555A}"/>
          </ac:cxnSpMkLst>
        </pc:cxnChg>
        <pc:cxnChg chg="mod topLvl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86" creationId="{51A6A807-A288-8445-B95F-951FECA9EF14}"/>
          </ac:cxnSpMkLst>
        </pc:cxnChg>
        <pc:cxnChg chg="add mod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88" creationId="{79FD8F2A-E4D0-8D4F-BBCE-0B81AA2E9E4E}"/>
          </ac:cxnSpMkLst>
        </pc:cxnChg>
        <pc:cxnChg chg="add del mod">
          <ac:chgData name="no thanks" userId="c1130ab030728f76" providerId="LiveId" clId="{FB20B130-DEC9-2241-93F9-92EA99C303CA}" dt="2019-01-11T06:42:28.054" v="2165" actId="478"/>
          <ac:cxnSpMkLst>
            <pc:docMk/>
            <pc:sldMk cId="2026255569" sldId="295"/>
            <ac:cxnSpMk id="89" creationId="{4C1CF2F9-2393-054D-8EE6-BA3C117BCDA3}"/>
          </ac:cxnSpMkLst>
        </pc:cxnChg>
        <pc:cxnChg chg="add del mod">
          <ac:chgData name="no thanks" userId="c1130ab030728f76" providerId="LiveId" clId="{FB20B130-DEC9-2241-93F9-92EA99C303CA}" dt="2019-01-11T06:42:31.134" v="2166" actId="478"/>
          <ac:cxnSpMkLst>
            <pc:docMk/>
            <pc:sldMk cId="2026255569" sldId="295"/>
            <ac:cxnSpMk id="90" creationId="{9C16557C-4A75-0A4C-960E-15FAD9425BDA}"/>
          </ac:cxnSpMkLst>
        </pc:cxnChg>
        <pc:cxnChg chg="add mod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91" creationId="{EEB42F04-9C5A-4D45-A6DD-993A6C5CC3B7}"/>
          </ac:cxnSpMkLst>
        </pc:cxnChg>
        <pc:cxnChg chg="add del mod">
          <ac:chgData name="no thanks" userId="c1130ab030728f76" providerId="LiveId" clId="{FB20B130-DEC9-2241-93F9-92EA99C303CA}" dt="2019-01-11T06:40:17.542" v="2130" actId="478"/>
          <ac:cxnSpMkLst>
            <pc:docMk/>
            <pc:sldMk cId="2026255569" sldId="295"/>
            <ac:cxnSpMk id="92" creationId="{44249EB1-2C30-EA41-ADC5-8757B68093F2}"/>
          </ac:cxnSpMkLst>
        </pc:cxnChg>
        <pc:cxnChg chg="add del mod">
          <ac:chgData name="no thanks" userId="c1130ab030728f76" providerId="LiveId" clId="{FB20B130-DEC9-2241-93F9-92EA99C303CA}" dt="2019-01-11T06:40:27.413" v="2132" actId="478"/>
          <ac:cxnSpMkLst>
            <pc:docMk/>
            <pc:sldMk cId="2026255569" sldId="295"/>
            <ac:cxnSpMk id="95" creationId="{F307ADEB-15FF-0943-B21D-805ABA8F72F1}"/>
          </ac:cxnSpMkLst>
        </pc:cxnChg>
        <pc:cxnChg chg="add mod">
          <ac:chgData name="no thanks" userId="c1130ab030728f76" providerId="LiveId" clId="{FB20B130-DEC9-2241-93F9-92EA99C303CA}" dt="2019-01-11T06:41:17.841" v="2142" actId="208"/>
          <ac:cxnSpMkLst>
            <pc:docMk/>
            <pc:sldMk cId="2026255569" sldId="295"/>
            <ac:cxnSpMk id="97" creationId="{DAC51551-119A-B54B-B88A-8019F2D7D825}"/>
          </ac:cxnSpMkLst>
        </pc:cxnChg>
        <pc:cxnChg chg="add mod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99" creationId="{A66D744F-A19E-554D-85BF-4E2EA3F3DCD7}"/>
          </ac:cxnSpMkLst>
        </pc:cxnChg>
        <pc:cxnChg chg="add mod">
          <ac:chgData name="no thanks" userId="c1130ab030728f76" providerId="LiveId" clId="{FB20B130-DEC9-2241-93F9-92EA99C303CA}" dt="2019-01-11T06:50:42.229" v="2212" actId="1076"/>
          <ac:cxnSpMkLst>
            <pc:docMk/>
            <pc:sldMk cId="2026255569" sldId="295"/>
            <ac:cxnSpMk id="106" creationId="{3886EF00-B3A8-F94B-AE13-EB6E1B16927E}"/>
          </ac:cxnSpMkLst>
        </pc:cxnChg>
      </pc:sldChg>
      <pc:sldChg chg="addSp delSp modSp add del">
        <pc:chgData name="no thanks" userId="c1130ab030728f76" providerId="LiveId" clId="{FB20B130-DEC9-2241-93F9-92EA99C303CA}" dt="2019-01-11T06:28:15.584" v="1943" actId="2696"/>
        <pc:sldMkLst>
          <pc:docMk/>
          <pc:sldMk cId="2222608065" sldId="295"/>
        </pc:sldMkLst>
        <pc:spChg chg="mod">
          <ac:chgData name="no thanks" userId="c1130ab030728f76" providerId="LiveId" clId="{FB20B130-DEC9-2241-93F9-92EA99C303CA}" dt="2019-01-11T05:39:10.533" v="701" actId="20577"/>
          <ac:spMkLst>
            <pc:docMk/>
            <pc:sldMk cId="2222608065" sldId="295"/>
            <ac:spMk id="2" creationId="{F8C9E6CA-224D-2F4E-BD51-B3E8AF64743C}"/>
          </ac:spMkLst>
        </pc:spChg>
        <pc:spChg chg="del mod">
          <ac:chgData name="no thanks" userId="c1130ab030728f76" providerId="LiveId" clId="{FB20B130-DEC9-2241-93F9-92EA99C303CA}" dt="2019-01-11T05:39:37.043" v="709" actId="478"/>
          <ac:spMkLst>
            <pc:docMk/>
            <pc:sldMk cId="2222608065" sldId="295"/>
            <ac:spMk id="3" creationId="{FAC60993-9CC5-6A42-9E71-C92E31F6A42A}"/>
          </ac:spMkLst>
        </pc:spChg>
        <pc:spChg chg="mod">
          <ac:chgData name="no thanks" userId="c1130ab030728f76" providerId="LiveId" clId="{FB20B130-DEC9-2241-93F9-92EA99C303CA}" dt="2019-01-11T05:50:02.154" v="764" actId="20577"/>
          <ac:spMkLst>
            <pc:docMk/>
            <pc:sldMk cId="2222608065" sldId="295"/>
            <ac:spMk id="15" creationId="{31FAED8D-8EAF-DC48-9A1F-888BA3D2DEFF}"/>
          </ac:spMkLst>
        </pc:spChg>
        <pc:spChg chg="add del mod">
          <ac:chgData name="no thanks" userId="c1130ab030728f76" providerId="LiveId" clId="{FB20B130-DEC9-2241-93F9-92EA99C303CA}" dt="2019-01-11T05:39:38.086" v="710" actId="478"/>
          <ac:spMkLst>
            <pc:docMk/>
            <pc:sldMk cId="2222608065" sldId="295"/>
            <ac:spMk id="28" creationId="{063835F8-ED06-0143-B245-C2F92764286D}"/>
          </ac:spMkLst>
        </pc:spChg>
        <pc:grpChg chg="del">
          <ac:chgData name="no thanks" userId="c1130ab030728f76" providerId="LiveId" clId="{FB20B130-DEC9-2241-93F9-92EA99C303CA}" dt="2019-01-11T05:53:52.308" v="821" actId="478"/>
          <ac:grpSpMkLst>
            <pc:docMk/>
            <pc:sldMk cId="2222608065" sldId="295"/>
            <ac:grpSpMk id="6" creationId="{B4832DFF-E0C5-5B49-8522-B330DA2ED42B}"/>
          </ac:grpSpMkLst>
        </pc:grpChg>
        <pc:grpChg chg="add del mod">
          <ac:chgData name="no thanks" userId="c1130ab030728f76" providerId="LiveId" clId="{FB20B130-DEC9-2241-93F9-92EA99C303CA}" dt="2019-01-11T06:03:33.675" v="1140" actId="478"/>
          <ac:grpSpMkLst>
            <pc:docMk/>
            <pc:sldMk cId="2222608065" sldId="295"/>
            <ac:grpSpMk id="29" creationId="{57402781-3752-224D-8D91-F7C1EA3C6B01}"/>
          </ac:grpSpMkLst>
        </pc:grpChg>
        <pc:grpChg chg="add mod">
          <ac:chgData name="no thanks" userId="c1130ab030728f76" providerId="LiveId" clId="{FB20B130-DEC9-2241-93F9-92EA99C303CA}" dt="2019-01-11T06:03:55.203" v="1144" actId="1076"/>
          <ac:grpSpMkLst>
            <pc:docMk/>
            <pc:sldMk cId="2222608065" sldId="295"/>
            <ac:grpSpMk id="36" creationId="{BD69FF08-E988-D14D-8AA2-8EEFE2F46C3B}"/>
          </ac:grpSpMkLst>
        </pc:grpChg>
      </pc:sldChg>
      <pc:sldChg chg="addSp delSp modSp add modAnim">
        <pc:chgData name="no thanks" userId="c1130ab030728f76" providerId="LiveId" clId="{FB20B130-DEC9-2241-93F9-92EA99C303CA}" dt="2019-01-11T09:00:41.611" v="5175"/>
        <pc:sldMkLst>
          <pc:docMk/>
          <pc:sldMk cId="3104820188" sldId="296"/>
        </pc:sldMkLst>
        <pc:spChg chg="del">
          <ac:chgData name="no thanks" userId="c1130ab030728f76" providerId="LiveId" clId="{FB20B130-DEC9-2241-93F9-92EA99C303CA}" dt="2019-01-11T08:51:01.224" v="5140" actId="478"/>
          <ac:spMkLst>
            <pc:docMk/>
            <pc:sldMk cId="3104820188" sldId="296"/>
            <ac:spMk id="4" creationId="{63ECCCE5-5DAD-7648-A556-5FAF07E505B4}"/>
          </ac:spMkLst>
        </pc:spChg>
        <pc:spChg chg="mod">
          <ac:chgData name="no thanks" userId="c1130ab030728f76" providerId="LiveId" clId="{FB20B130-DEC9-2241-93F9-92EA99C303CA}" dt="2019-01-11T06:54:00.552" v="2242" actId="1076"/>
          <ac:spMkLst>
            <pc:docMk/>
            <pc:sldMk cId="3104820188" sldId="296"/>
            <ac:spMk id="10" creationId="{338AE5B0-4C30-ED48-9F1B-6C8C8A3F330C}"/>
          </ac:spMkLst>
        </pc:spChg>
        <pc:spChg chg="mod">
          <ac:chgData name="no thanks" userId="c1130ab030728f76" providerId="LiveId" clId="{FB20B130-DEC9-2241-93F9-92EA99C303CA}" dt="2019-01-11T07:25:17.036" v="2767" actId="14100"/>
          <ac:spMkLst>
            <pc:docMk/>
            <pc:sldMk cId="3104820188" sldId="296"/>
            <ac:spMk id="14" creationId="{D6FE16D3-EB1E-4E4A-A7D1-334AC7DAF77A}"/>
          </ac:spMkLst>
        </pc:spChg>
        <pc:spChg chg="mod">
          <ac:chgData name="no thanks" userId="c1130ab030728f76" providerId="LiveId" clId="{FB20B130-DEC9-2241-93F9-92EA99C303CA}" dt="2019-01-11T07:25:21.771" v="2769" actId="14100"/>
          <ac:spMkLst>
            <pc:docMk/>
            <pc:sldMk cId="3104820188" sldId="296"/>
            <ac:spMk id="15" creationId="{31FAED8D-8EAF-DC48-9A1F-888BA3D2DEFF}"/>
          </ac:spMkLst>
        </pc:spChg>
        <pc:spChg chg="mod">
          <ac:chgData name="no thanks" userId="c1130ab030728f76" providerId="LiveId" clId="{FB20B130-DEC9-2241-93F9-92EA99C303CA}" dt="2019-01-11T07:25:19.317" v="2768" actId="14100"/>
          <ac:spMkLst>
            <pc:docMk/>
            <pc:sldMk cId="3104820188" sldId="296"/>
            <ac:spMk id="16" creationId="{ED13A7C6-AF41-F34D-9959-B84827B35032}"/>
          </ac:spMkLst>
        </pc:spChg>
        <pc:spChg chg="mod">
          <ac:chgData name="no thanks" userId="c1130ab030728f76" providerId="LiveId" clId="{FB20B130-DEC9-2241-93F9-92EA99C303CA}" dt="2019-01-11T07:25:38.700" v="2771" actId="1076"/>
          <ac:spMkLst>
            <pc:docMk/>
            <pc:sldMk cId="3104820188" sldId="296"/>
            <ac:spMk id="20" creationId="{130AA161-9E40-854D-BE46-0D256726AA31}"/>
          </ac:spMkLst>
        </pc:spChg>
        <pc:spChg chg="mod">
          <ac:chgData name="no thanks" userId="c1130ab030728f76" providerId="LiveId" clId="{FB20B130-DEC9-2241-93F9-92EA99C303CA}" dt="2019-01-11T07:25:38.700" v="2771" actId="1076"/>
          <ac:spMkLst>
            <pc:docMk/>
            <pc:sldMk cId="3104820188" sldId="296"/>
            <ac:spMk id="21" creationId="{40A52A83-078E-454D-A946-26C7D9FCC42A}"/>
          </ac:spMkLst>
        </pc:spChg>
        <pc:spChg chg="mod">
          <ac:chgData name="no thanks" userId="c1130ab030728f76" providerId="LiveId" clId="{FB20B130-DEC9-2241-93F9-92EA99C303CA}" dt="2019-01-11T07:25:38.700" v="2771" actId="1076"/>
          <ac:spMkLst>
            <pc:docMk/>
            <pc:sldMk cId="3104820188" sldId="296"/>
            <ac:spMk id="22" creationId="{FECBDCE2-5630-2145-812A-5DCFEE8700A3}"/>
          </ac:spMkLst>
        </pc:spChg>
        <pc:spChg chg="mod">
          <ac:chgData name="no thanks" userId="c1130ab030728f76" providerId="LiveId" clId="{FB20B130-DEC9-2241-93F9-92EA99C303CA}" dt="2019-01-11T07:25:38.700" v="2771" actId="1076"/>
          <ac:spMkLst>
            <pc:docMk/>
            <pc:sldMk cId="3104820188" sldId="296"/>
            <ac:spMk id="23" creationId="{09B23651-8E95-AA44-88CF-669D51914BB8}"/>
          </ac:spMkLst>
        </pc:spChg>
        <pc:spChg chg="mod">
          <ac:chgData name="no thanks" userId="c1130ab030728f76" providerId="LiveId" clId="{FB20B130-DEC9-2241-93F9-92EA99C303CA}" dt="2019-01-11T07:25:38.700" v="2771" actId="1076"/>
          <ac:spMkLst>
            <pc:docMk/>
            <pc:sldMk cId="3104820188" sldId="296"/>
            <ac:spMk id="24" creationId="{AD774A97-7CEC-AE42-9214-985D90EE1DAB}"/>
          </ac:spMkLst>
        </pc:spChg>
        <pc:spChg chg="mod">
          <ac:chgData name="no thanks" userId="c1130ab030728f76" providerId="LiveId" clId="{FB20B130-DEC9-2241-93F9-92EA99C303CA}" dt="2019-01-11T07:25:38.700" v="2771" actId="1076"/>
          <ac:spMkLst>
            <pc:docMk/>
            <pc:sldMk cId="3104820188" sldId="296"/>
            <ac:spMk id="25" creationId="{A757C3FB-89EE-764B-9E5F-59DEAD848E0C}"/>
          </ac:spMkLst>
        </pc:spChg>
        <pc:spChg chg="mod">
          <ac:chgData name="no thanks" userId="c1130ab030728f76" providerId="LiveId" clId="{FB20B130-DEC9-2241-93F9-92EA99C303CA}" dt="2019-01-11T07:25:38.700" v="2771" actId="1076"/>
          <ac:spMkLst>
            <pc:docMk/>
            <pc:sldMk cId="3104820188" sldId="296"/>
            <ac:spMk id="26" creationId="{F11C23BF-8160-B545-8A9F-C46049B1B78C}"/>
          </ac:spMkLst>
        </pc:spChg>
        <pc:spChg chg="mod">
          <ac:chgData name="no thanks" userId="c1130ab030728f76" providerId="LiveId" clId="{FB20B130-DEC9-2241-93F9-92EA99C303CA}" dt="2019-01-11T06:57:11.861" v="2278" actId="1076"/>
          <ac:spMkLst>
            <pc:docMk/>
            <pc:sldMk cId="3104820188" sldId="296"/>
            <ac:spMk id="28" creationId="{7E8E9485-CFD3-D44C-85AA-D03E1A58C580}"/>
          </ac:spMkLst>
        </pc:spChg>
        <pc:spChg chg="add">
          <ac:chgData name="no thanks" userId="c1130ab030728f76" providerId="LiveId" clId="{FB20B130-DEC9-2241-93F9-92EA99C303CA}" dt="2019-01-11T08:51:01.624" v="5141"/>
          <ac:spMkLst>
            <pc:docMk/>
            <pc:sldMk cId="3104820188" sldId="296"/>
            <ac:spMk id="57" creationId="{93E6170C-7B53-E84D-A71D-D099C627A771}"/>
          </ac:spMkLst>
        </pc:spChg>
        <pc:spChg chg="add">
          <ac:chgData name="no thanks" userId="c1130ab030728f76" providerId="LiveId" clId="{FB20B130-DEC9-2241-93F9-92EA99C303CA}" dt="2019-01-11T09:00:41.611" v="5175"/>
          <ac:spMkLst>
            <pc:docMk/>
            <pc:sldMk cId="3104820188" sldId="296"/>
            <ac:spMk id="58" creationId="{66D09179-97A5-7B4A-97FD-C58230D5666B}"/>
          </ac:spMkLst>
        </pc:spChg>
        <pc:spChg chg="mod topLvl">
          <ac:chgData name="no thanks" userId="c1130ab030728f76" providerId="LiveId" clId="{FB20B130-DEC9-2241-93F9-92EA99C303CA}" dt="2019-01-11T06:59:38.262" v="2302" actId="165"/>
          <ac:spMkLst>
            <pc:docMk/>
            <pc:sldMk cId="3104820188" sldId="296"/>
            <ac:spMk id="60" creationId="{C8B91615-A08B-324F-A693-56216A7B0B0E}"/>
          </ac:spMkLst>
        </pc:spChg>
        <pc:spChg chg="mod topLvl">
          <ac:chgData name="no thanks" userId="c1130ab030728f76" providerId="LiveId" clId="{FB20B130-DEC9-2241-93F9-92EA99C303CA}" dt="2019-01-11T06:59:38.262" v="2302" actId="165"/>
          <ac:spMkLst>
            <pc:docMk/>
            <pc:sldMk cId="3104820188" sldId="296"/>
            <ac:spMk id="62" creationId="{DED8507A-0AAA-9940-A7CA-488CAAF79516}"/>
          </ac:spMkLst>
        </pc:spChg>
        <pc:spChg chg="mod topLvl">
          <ac:chgData name="no thanks" userId="c1130ab030728f76" providerId="LiveId" clId="{FB20B130-DEC9-2241-93F9-92EA99C303CA}" dt="2019-01-11T06:59:38.262" v="2302" actId="165"/>
          <ac:spMkLst>
            <pc:docMk/>
            <pc:sldMk cId="3104820188" sldId="296"/>
            <ac:spMk id="65" creationId="{5A65EE51-5D2F-9545-9DC7-D629DA26E720}"/>
          </ac:spMkLst>
        </pc:spChg>
        <pc:spChg chg="mod topLvl">
          <ac:chgData name="no thanks" userId="c1130ab030728f76" providerId="LiveId" clId="{FB20B130-DEC9-2241-93F9-92EA99C303CA}" dt="2019-01-11T07:05:11.736" v="2321" actId="165"/>
          <ac:spMkLst>
            <pc:docMk/>
            <pc:sldMk cId="3104820188" sldId="296"/>
            <ac:spMk id="68" creationId="{FD1953D5-18F4-F843-9E59-71180E4C4122}"/>
          </ac:spMkLst>
        </pc:spChg>
        <pc:spChg chg="mod topLvl">
          <ac:chgData name="no thanks" userId="c1130ab030728f76" providerId="LiveId" clId="{FB20B130-DEC9-2241-93F9-92EA99C303CA}" dt="2019-01-11T07:05:11.736" v="2321" actId="165"/>
          <ac:spMkLst>
            <pc:docMk/>
            <pc:sldMk cId="3104820188" sldId="296"/>
            <ac:spMk id="70" creationId="{29FD6258-DF3D-6D40-B647-FF2C5EB6C270}"/>
          </ac:spMkLst>
        </pc:spChg>
        <pc:spChg chg="mod topLvl">
          <ac:chgData name="no thanks" userId="c1130ab030728f76" providerId="LiveId" clId="{FB20B130-DEC9-2241-93F9-92EA99C303CA}" dt="2019-01-11T07:05:11.736" v="2321" actId="165"/>
          <ac:spMkLst>
            <pc:docMk/>
            <pc:sldMk cId="3104820188" sldId="296"/>
            <ac:spMk id="73" creationId="{EEA619A4-639F-094F-948A-564C396A29FF}"/>
          </ac:spMkLst>
        </pc:spChg>
        <pc:spChg chg="mod topLvl">
          <ac:chgData name="no thanks" userId="c1130ab030728f76" providerId="LiveId" clId="{FB20B130-DEC9-2241-93F9-92EA99C303CA}" dt="2019-01-11T06:56:36.888" v="2271" actId="165"/>
          <ac:spMkLst>
            <pc:docMk/>
            <pc:sldMk cId="3104820188" sldId="296"/>
            <ac:spMk id="75" creationId="{E4977230-B703-E04C-B781-DE7CF5E4AF2C}"/>
          </ac:spMkLst>
        </pc:spChg>
        <pc:spChg chg="mod topLvl">
          <ac:chgData name="no thanks" userId="c1130ab030728f76" providerId="LiveId" clId="{FB20B130-DEC9-2241-93F9-92EA99C303CA}" dt="2019-01-11T06:56:36.888" v="2271" actId="165"/>
          <ac:spMkLst>
            <pc:docMk/>
            <pc:sldMk cId="3104820188" sldId="296"/>
            <ac:spMk id="77" creationId="{0E995337-2962-FC45-A092-7387ACA6FCE1}"/>
          </ac:spMkLst>
        </pc:spChg>
        <pc:spChg chg="mod topLvl">
          <ac:chgData name="no thanks" userId="c1130ab030728f76" providerId="LiveId" clId="{FB20B130-DEC9-2241-93F9-92EA99C303CA}" dt="2019-01-11T06:56:36.888" v="2271" actId="165"/>
          <ac:spMkLst>
            <pc:docMk/>
            <pc:sldMk cId="3104820188" sldId="296"/>
            <ac:spMk id="80" creationId="{C3EFF6C0-64CD-3D4A-A32E-66B2858CA789}"/>
          </ac:spMkLst>
        </pc:spChg>
        <pc:spChg chg="mod topLvl">
          <ac:chgData name="no thanks" userId="c1130ab030728f76" providerId="LiveId" clId="{FB20B130-DEC9-2241-93F9-92EA99C303CA}" dt="2019-01-11T06:57:30.689" v="2281" actId="165"/>
          <ac:spMkLst>
            <pc:docMk/>
            <pc:sldMk cId="3104820188" sldId="296"/>
            <ac:spMk id="82" creationId="{B500C2DC-099E-3646-B217-2AC92704161E}"/>
          </ac:spMkLst>
        </pc:spChg>
        <pc:spChg chg="mod topLvl">
          <ac:chgData name="no thanks" userId="c1130ab030728f76" providerId="LiveId" clId="{FB20B130-DEC9-2241-93F9-92EA99C303CA}" dt="2019-01-11T06:57:30.689" v="2281" actId="165"/>
          <ac:spMkLst>
            <pc:docMk/>
            <pc:sldMk cId="3104820188" sldId="296"/>
            <ac:spMk id="84" creationId="{2C3D8690-7083-A442-82C7-20F1782E6AD9}"/>
          </ac:spMkLst>
        </pc:spChg>
        <pc:spChg chg="mod topLvl">
          <ac:chgData name="no thanks" userId="c1130ab030728f76" providerId="LiveId" clId="{FB20B130-DEC9-2241-93F9-92EA99C303CA}" dt="2019-01-11T06:57:30.689" v="2281" actId="165"/>
          <ac:spMkLst>
            <pc:docMk/>
            <pc:sldMk cId="3104820188" sldId="296"/>
            <ac:spMk id="87" creationId="{AA412AD0-6CCC-4548-A177-C9F9D39B6B0D}"/>
          </ac:spMkLst>
        </pc:spChg>
        <pc:spChg chg="mod">
          <ac:chgData name="no thanks" userId="c1130ab030728f76" providerId="LiveId" clId="{FB20B130-DEC9-2241-93F9-92EA99C303CA}" dt="2019-01-11T07:00:05.408" v="2309" actId="1076"/>
          <ac:spMkLst>
            <pc:docMk/>
            <pc:sldMk cId="3104820188" sldId="296"/>
            <ac:spMk id="105" creationId="{9CA8291D-0953-A84F-A504-601B14EDA144}"/>
          </ac:spMkLst>
        </pc:spChg>
        <pc:grpChg chg="add del mod">
          <ac:chgData name="no thanks" userId="c1130ab030728f76" providerId="LiveId" clId="{FB20B130-DEC9-2241-93F9-92EA99C303CA}" dt="2019-01-11T06:59:38.262" v="2302" actId="165"/>
          <ac:grpSpMkLst>
            <pc:docMk/>
            <pc:sldMk cId="3104820188" sldId="296"/>
            <ac:grpSpMk id="3" creationId="{EC472D81-2708-464B-90BD-1DE7C7955FF1}"/>
          </ac:grpSpMkLst>
        </pc:grpChg>
        <pc:grpChg chg="add del mod">
          <ac:chgData name="no thanks" userId="c1130ab030728f76" providerId="LiveId" clId="{FB20B130-DEC9-2241-93F9-92EA99C303CA}" dt="2019-01-11T07:05:11.736" v="2321" actId="165"/>
          <ac:grpSpMkLst>
            <pc:docMk/>
            <pc:sldMk cId="3104820188" sldId="296"/>
            <ac:grpSpMk id="6" creationId="{72D7C913-28F5-3A42-9A70-66BEF0BB5E95}"/>
          </ac:grpSpMkLst>
        </pc:grpChg>
        <pc:grpChg chg="mod">
          <ac:chgData name="no thanks" userId="c1130ab030728f76" providerId="LiveId" clId="{FB20B130-DEC9-2241-93F9-92EA99C303CA}" dt="2019-01-11T07:25:29.452" v="2770" actId="1076"/>
          <ac:grpSpMkLst>
            <pc:docMk/>
            <pc:sldMk cId="3104820188" sldId="296"/>
            <ac:grpSpMk id="13" creationId="{D80C0270-E7C8-CD41-8FC7-469E1530D9D3}"/>
          </ac:grpSpMkLst>
        </pc:grpChg>
        <pc:grpChg chg="add del mod">
          <ac:chgData name="no thanks" userId="c1130ab030728f76" providerId="LiveId" clId="{FB20B130-DEC9-2241-93F9-92EA99C303CA}" dt="2019-01-11T06:56:36.888" v="2271" actId="165"/>
          <ac:grpSpMkLst>
            <pc:docMk/>
            <pc:sldMk cId="3104820188" sldId="296"/>
            <ac:grpSpMk id="27" creationId="{0BCA4D61-A152-C840-BF3E-6C7A672D5E5E}"/>
          </ac:grpSpMkLst>
        </pc:grpChg>
        <pc:grpChg chg="add del mod">
          <ac:chgData name="no thanks" userId="c1130ab030728f76" providerId="LiveId" clId="{FB20B130-DEC9-2241-93F9-92EA99C303CA}" dt="2019-01-11T06:57:30.689" v="2281" actId="165"/>
          <ac:grpSpMkLst>
            <pc:docMk/>
            <pc:sldMk cId="3104820188" sldId="296"/>
            <ac:grpSpMk id="32" creationId="{4F8657AD-2175-9448-9E80-1E82FCA0C1F0}"/>
          </ac:grpSpMkLst>
        </pc:grpChg>
        <pc:grpChg chg="del mod">
          <ac:chgData name="no thanks" userId="c1130ab030728f76" providerId="LiveId" clId="{FB20B130-DEC9-2241-93F9-92EA99C303CA}" dt="2019-01-11T06:56:16.623" v="2267" actId="165"/>
          <ac:grpSpMkLst>
            <pc:docMk/>
            <pc:sldMk cId="3104820188" sldId="296"/>
            <ac:grpSpMk id="104" creationId="{7A570729-F910-F744-8AE8-8B730FE2F4FF}"/>
          </ac:grpSpMkLst>
        </pc:grpChg>
        <pc:cxnChg chg="mod topLvl">
          <ac:chgData name="no thanks" userId="c1130ab030728f76" providerId="LiveId" clId="{FB20B130-DEC9-2241-93F9-92EA99C303CA}" dt="2019-01-11T06:59:38.262" v="2302" actId="165"/>
          <ac:cxnSpMkLst>
            <pc:docMk/>
            <pc:sldMk cId="3104820188" sldId="296"/>
            <ac:cxnSpMk id="61" creationId="{10268C7F-A5ED-2A4C-9170-0A6D431BFE57}"/>
          </ac:cxnSpMkLst>
        </pc:cxnChg>
        <pc:cxnChg chg="del mod">
          <ac:chgData name="no thanks" userId="c1130ab030728f76" providerId="LiveId" clId="{FB20B130-DEC9-2241-93F9-92EA99C303CA}" dt="2019-01-11T06:51:56.146" v="2223" actId="478"/>
          <ac:cxnSpMkLst>
            <pc:docMk/>
            <pc:sldMk cId="3104820188" sldId="296"/>
            <ac:cxnSpMk id="63" creationId="{555AB96E-154A-144E-9CFB-EBC3D2C48896}"/>
          </ac:cxnSpMkLst>
        </pc:cxnChg>
        <pc:cxnChg chg="mod topLvl">
          <ac:chgData name="no thanks" userId="c1130ab030728f76" providerId="LiveId" clId="{FB20B130-DEC9-2241-93F9-92EA99C303CA}" dt="2019-01-11T06:59:38.262" v="2302" actId="165"/>
          <ac:cxnSpMkLst>
            <pc:docMk/>
            <pc:sldMk cId="3104820188" sldId="296"/>
            <ac:cxnSpMk id="64" creationId="{A28CA2B7-7FD0-6B45-BB2E-E5011AD2939D}"/>
          </ac:cxnSpMkLst>
        </pc:cxnChg>
        <pc:cxnChg chg="mod">
          <ac:chgData name="no thanks" userId="c1130ab030728f76" providerId="LiveId" clId="{FB20B130-DEC9-2241-93F9-92EA99C303CA}" dt="2019-01-11T06:54:10.574" v="2245" actId="14100"/>
          <ac:cxnSpMkLst>
            <pc:docMk/>
            <pc:sldMk cId="3104820188" sldId="296"/>
            <ac:cxnSpMk id="66" creationId="{36F40F54-56DC-C142-97D7-CAFEF309CCA8}"/>
          </ac:cxnSpMkLst>
        </pc:cxnChg>
        <pc:cxnChg chg="mod topLvl">
          <ac:chgData name="no thanks" userId="c1130ab030728f76" providerId="LiveId" clId="{FB20B130-DEC9-2241-93F9-92EA99C303CA}" dt="2019-01-11T07:05:11.736" v="2321" actId="165"/>
          <ac:cxnSpMkLst>
            <pc:docMk/>
            <pc:sldMk cId="3104820188" sldId="296"/>
            <ac:cxnSpMk id="69" creationId="{D6EDF7C4-8B6C-F348-94CB-BF029796821C}"/>
          </ac:cxnSpMkLst>
        </pc:cxnChg>
        <pc:cxnChg chg="mod topLvl">
          <ac:chgData name="no thanks" userId="c1130ab030728f76" providerId="LiveId" clId="{FB20B130-DEC9-2241-93F9-92EA99C303CA}" dt="2019-01-11T07:05:11.736" v="2321" actId="165"/>
          <ac:cxnSpMkLst>
            <pc:docMk/>
            <pc:sldMk cId="3104820188" sldId="296"/>
            <ac:cxnSpMk id="71" creationId="{7E8EFCEF-969E-8B4D-A871-F8BDCE158B77}"/>
          </ac:cxnSpMkLst>
        </pc:cxnChg>
        <pc:cxnChg chg="mod topLvl">
          <ac:chgData name="no thanks" userId="c1130ab030728f76" providerId="LiveId" clId="{FB20B130-DEC9-2241-93F9-92EA99C303CA}" dt="2019-01-11T07:05:11.736" v="2321" actId="165"/>
          <ac:cxnSpMkLst>
            <pc:docMk/>
            <pc:sldMk cId="3104820188" sldId="296"/>
            <ac:cxnSpMk id="72" creationId="{0EC02B28-DA24-7C44-A1BC-F28EE5BE5AB9}"/>
          </ac:cxnSpMkLst>
        </pc:cxnChg>
        <pc:cxnChg chg="add mod topLvl">
          <ac:chgData name="no thanks" userId="c1130ab030728f76" providerId="LiveId" clId="{FB20B130-DEC9-2241-93F9-92EA99C303CA}" dt="2019-01-11T06:57:30.689" v="2281" actId="165"/>
          <ac:cxnSpMkLst>
            <pc:docMk/>
            <pc:sldMk cId="3104820188" sldId="296"/>
            <ac:cxnSpMk id="74" creationId="{7670A213-663A-414B-863D-804E627853C6}"/>
          </ac:cxnSpMkLst>
        </pc:cxnChg>
        <pc:cxnChg chg="mod topLvl">
          <ac:chgData name="no thanks" userId="c1130ab030728f76" providerId="LiveId" clId="{FB20B130-DEC9-2241-93F9-92EA99C303CA}" dt="2019-01-11T06:56:36.888" v="2271" actId="165"/>
          <ac:cxnSpMkLst>
            <pc:docMk/>
            <pc:sldMk cId="3104820188" sldId="296"/>
            <ac:cxnSpMk id="76" creationId="{209AC17C-F610-9348-96EE-87F2ED70A110}"/>
          </ac:cxnSpMkLst>
        </pc:cxnChg>
        <pc:cxnChg chg="mod topLvl">
          <ac:chgData name="no thanks" userId="c1130ab030728f76" providerId="LiveId" clId="{FB20B130-DEC9-2241-93F9-92EA99C303CA}" dt="2019-01-11T06:56:36.888" v="2271" actId="165"/>
          <ac:cxnSpMkLst>
            <pc:docMk/>
            <pc:sldMk cId="3104820188" sldId="296"/>
            <ac:cxnSpMk id="78" creationId="{C30599A6-FF25-E842-83A2-0BF8BBCAE7B5}"/>
          </ac:cxnSpMkLst>
        </pc:cxnChg>
        <pc:cxnChg chg="mod topLvl">
          <ac:chgData name="no thanks" userId="c1130ab030728f76" providerId="LiveId" clId="{FB20B130-DEC9-2241-93F9-92EA99C303CA}" dt="2019-01-11T06:56:36.888" v="2271" actId="165"/>
          <ac:cxnSpMkLst>
            <pc:docMk/>
            <pc:sldMk cId="3104820188" sldId="296"/>
            <ac:cxnSpMk id="79" creationId="{4E3B8463-E49E-AB4E-B078-57CAE87DFE68}"/>
          </ac:cxnSpMkLst>
        </pc:cxnChg>
        <pc:cxnChg chg="add mod">
          <ac:chgData name="no thanks" userId="c1130ab030728f76" providerId="LiveId" clId="{FB20B130-DEC9-2241-93F9-92EA99C303CA}" dt="2019-01-11T06:55:34.296" v="2262" actId="1038"/>
          <ac:cxnSpMkLst>
            <pc:docMk/>
            <pc:sldMk cId="3104820188" sldId="296"/>
            <ac:cxnSpMk id="81" creationId="{319875ED-D88B-6740-BC63-ACDF6CAC3BB3}"/>
          </ac:cxnSpMkLst>
        </pc:cxnChg>
        <pc:cxnChg chg="mod topLvl">
          <ac:chgData name="no thanks" userId="c1130ab030728f76" providerId="LiveId" clId="{FB20B130-DEC9-2241-93F9-92EA99C303CA}" dt="2019-01-11T06:57:30.689" v="2281" actId="165"/>
          <ac:cxnSpMkLst>
            <pc:docMk/>
            <pc:sldMk cId="3104820188" sldId="296"/>
            <ac:cxnSpMk id="83" creationId="{EA109C48-EBD9-D144-BD74-5CE1096AAB56}"/>
          </ac:cxnSpMkLst>
        </pc:cxnChg>
        <pc:cxnChg chg="mod topLvl">
          <ac:chgData name="no thanks" userId="c1130ab030728f76" providerId="LiveId" clId="{FB20B130-DEC9-2241-93F9-92EA99C303CA}" dt="2019-01-11T06:57:30.689" v="2281" actId="165"/>
          <ac:cxnSpMkLst>
            <pc:docMk/>
            <pc:sldMk cId="3104820188" sldId="296"/>
            <ac:cxnSpMk id="86" creationId="{51A6A807-A288-8445-B95F-951FECA9EF14}"/>
          </ac:cxnSpMkLst>
        </pc:cxnChg>
        <pc:cxnChg chg="del mod">
          <ac:chgData name="no thanks" userId="c1130ab030728f76" providerId="LiveId" clId="{FB20B130-DEC9-2241-93F9-92EA99C303CA}" dt="2019-01-11T06:54:39.908" v="2248" actId="478"/>
          <ac:cxnSpMkLst>
            <pc:docMk/>
            <pc:sldMk cId="3104820188" sldId="296"/>
            <ac:cxnSpMk id="88" creationId="{79FD8F2A-E4D0-8D4F-BBCE-0B81AA2E9E4E}"/>
          </ac:cxnSpMkLst>
        </pc:cxnChg>
        <pc:cxnChg chg="del mod">
          <ac:chgData name="no thanks" userId="c1130ab030728f76" providerId="LiveId" clId="{FB20B130-DEC9-2241-93F9-92EA99C303CA}" dt="2019-01-11T06:53:16.666" v="2235" actId="478"/>
          <ac:cxnSpMkLst>
            <pc:docMk/>
            <pc:sldMk cId="3104820188" sldId="296"/>
            <ac:cxnSpMk id="91" creationId="{EEB42F04-9C5A-4D45-A6DD-993A6C5CC3B7}"/>
          </ac:cxnSpMkLst>
        </pc:cxnChg>
        <pc:cxnChg chg="mod topLvl">
          <ac:chgData name="no thanks" userId="c1130ab030728f76" providerId="LiveId" clId="{FB20B130-DEC9-2241-93F9-92EA99C303CA}" dt="2019-01-11T06:56:50.272" v="2273" actId="1076"/>
          <ac:cxnSpMkLst>
            <pc:docMk/>
            <pc:sldMk cId="3104820188" sldId="296"/>
            <ac:cxnSpMk id="97" creationId="{DAC51551-119A-B54B-B88A-8019F2D7D825}"/>
          </ac:cxnSpMkLst>
        </pc:cxnChg>
        <pc:cxnChg chg="mod topLvl">
          <ac:chgData name="no thanks" userId="c1130ab030728f76" providerId="LiveId" clId="{FB20B130-DEC9-2241-93F9-92EA99C303CA}" dt="2019-01-11T07:05:16.461" v="2322" actId="1035"/>
          <ac:cxnSpMkLst>
            <pc:docMk/>
            <pc:sldMk cId="3104820188" sldId="296"/>
            <ac:cxnSpMk id="99" creationId="{A66D744F-A19E-554D-85BF-4E2EA3F3DCD7}"/>
          </ac:cxnSpMkLst>
        </pc:cxnChg>
        <pc:cxnChg chg="add del mod topLvl">
          <ac:chgData name="no thanks" userId="c1130ab030728f76" providerId="LiveId" clId="{FB20B130-DEC9-2241-93F9-92EA99C303CA}" dt="2019-01-11T06:59:38.262" v="2302" actId="165"/>
          <ac:cxnSpMkLst>
            <pc:docMk/>
            <pc:sldMk cId="3104820188" sldId="296"/>
            <ac:cxnSpMk id="106" creationId="{3886EF00-B3A8-F94B-AE13-EB6E1B16927E}"/>
          </ac:cxnSpMkLst>
        </pc:cxnChg>
      </pc:sldChg>
      <pc:sldChg chg="add del">
        <pc:chgData name="no thanks" userId="c1130ab030728f76" providerId="LiveId" clId="{FB20B130-DEC9-2241-93F9-92EA99C303CA}" dt="2019-01-11T05:40:24.245" v="712"/>
        <pc:sldMkLst>
          <pc:docMk/>
          <pc:sldMk cId="3316239397" sldId="296"/>
        </pc:sldMkLst>
      </pc:sldChg>
      <pc:sldChg chg="addSp delSp modSp add">
        <pc:chgData name="no thanks" userId="c1130ab030728f76" providerId="LiveId" clId="{FB20B130-DEC9-2241-93F9-92EA99C303CA}" dt="2019-01-11T08:51:25.545" v="5149"/>
        <pc:sldMkLst>
          <pc:docMk/>
          <pc:sldMk cId="3508379491" sldId="297"/>
        </pc:sldMkLst>
        <pc:spChg chg="mod">
          <ac:chgData name="no thanks" userId="c1130ab030728f76" providerId="LiveId" clId="{FB20B130-DEC9-2241-93F9-92EA99C303CA}" dt="2019-01-11T07:55:30.053" v="3302" actId="20577"/>
          <ac:spMkLst>
            <pc:docMk/>
            <pc:sldMk cId="3508379491" sldId="297"/>
            <ac:spMk id="2" creationId="{A8DC587B-8F35-0143-9754-F2A56F21A5F9}"/>
          </ac:spMkLst>
        </pc:spChg>
        <pc:spChg chg="del">
          <ac:chgData name="no thanks" userId="c1130ab030728f76" providerId="LiveId" clId="{FB20B130-DEC9-2241-93F9-92EA99C303CA}" dt="2019-01-11T08:51:23.310" v="5148" actId="478"/>
          <ac:spMkLst>
            <pc:docMk/>
            <pc:sldMk cId="3508379491" sldId="297"/>
            <ac:spMk id="3" creationId="{4ECA2BE6-571A-034A-9E27-06E94B4730D3}"/>
          </ac:spMkLst>
        </pc:spChg>
        <pc:spChg chg="add">
          <ac:chgData name="no thanks" userId="c1130ab030728f76" providerId="LiveId" clId="{FB20B130-DEC9-2241-93F9-92EA99C303CA}" dt="2019-01-11T08:51:25.545" v="5149"/>
          <ac:spMkLst>
            <pc:docMk/>
            <pc:sldMk cId="3508379491" sldId="297"/>
            <ac:spMk id="6" creationId="{B24DCD3F-1CB7-1843-87CA-41222358EE1D}"/>
          </ac:spMkLst>
        </pc:spChg>
      </pc:sldChg>
      <pc:sldChg chg="addSp delSp modSp add">
        <pc:chgData name="no thanks" userId="c1130ab030728f76" providerId="LiveId" clId="{FB20B130-DEC9-2241-93F9-92EA99C303CA}" dt="2019-01-11T08:51:43.101" v="5151"/>
        <pc:sldMkLst>
          <pc:docMk/>
          <pc:sldMk cId="4283114559" sldId="298"/>
        </pc:sldMkLst>
        <pc:spChg chg="mod">
          <ac:chgData name="no thanks" userId="c1130ab030728f76" providerId="LiveId" clId="{FB20B130-DEC9-2241-93F9-92EA99C303CA}" dt="2019-01-11T07:59:32.776" v="3371" actId="20577"/>
          <ac:spMkLst>
            <pc:docMk/>
            <pc:sldMk cId="4283114559" sldId="298"/>
            <ac:spMk id="2" creationId="{AEE71D76-070C-1049-BA66-002BE145AFBD}"/>
          </ac:spMkLst>
        </pc:spChg>
        <pc:spChg chg="mod">
          <ac:chgData name="no thanks" userId="c1130ab030728f76" providerId="LiveId" clId="{FB20B130-DEC9-2241-93F9-92EA99C303CA}" dt="2019-01-11T08:07:35.325" v="4012" actId="15"/>
          <ac:spMkLst>
            <pc:docMk/>
            <pc:sldMk cId="4283114559" sldId="298"/>
            <ac:spMk id="3" creationId="{2A09FB32-2968-1442-BF9A-85B8F3119078}"/>
          </ac:spMkLst>
        </pc:spChg>
        <pc:spChg chg="del">
          <ac:chgData name="no thanks" userId="c1130ab030728f76" providerId="LiveId" clId="{FB20B130-DEC9-2241-93F9-92EA99C303CA}" dt="2019-01-11T08:51:42.665" v="5150" actId="478"/>
          <ac:spMkLst>
            <pc:docMk/>
            <pc:sldMk cId="4283114559" sldId="298"/>
            <ac:spMk id="4" creationId="{68B27297-33BD-0847-8F49-E042C89CD45A}"/>
          </ac:spMkLst>
        </pc:spChg>
        <pc:spChg chg="add">
          <ac:chgData name="no thanks" userId="c1130ab030728f76" providerId="LiveId" clId="{FB20B130-DEC9-2241-93F9-92EA99C303CA}" dt="2019-01-11T08:51:43.101" v="5151"/>
          <ac:spMkLst>
            <pc:docMk/>
            <pc:sldMk cId="4283114559" sldId="298"/>
            <ac:spMk id="6" creationId="{2BC51409-C896-7140-85DA-241D77F1E6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26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6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4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61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31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75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60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11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 over the map we just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75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14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9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1/11/19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1/11/19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unit.org/junit5/docs/5.0.1/api/org/junit/jupiter/api/Asser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3: Maps </a:t>
            </a:r>
            <a:r>
              <a:rPr lang="en-US"/>
              <a:t>and Iterators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373: 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C587B-8F35-0143-9754-F2A56F21A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Your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6AEBB-503F-5C45-A1DC-39BDDF38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4C43F-5A47-D647-9DB2-721A9AAC9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24DCD3F-1CB7-1843-87CA-41222358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350837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3D28-6C6B-4933-8DAF-09FA6EC7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F0276-BD34-4164-AE4D-4F221309F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Computers don’t make mistakes- people do!</a:t>
            </a:r>
          </a:p>
          <a:p>
            <a:r>
              <a:rPr lang="en-US" i="1" dirty="0"/>
              <a:t>“I’m almost done, I just need to make sure it works” </a:t>
            </a:r>
          </a:p>
          <a:p>
            <a:pPr>
              <a:spcBef>
                <a:spcPts val="0"/>
              </a:spcBef>
            </a:pPr>
            <a:r>
              <a:rPr lang="en-US" sz="1700" i="1" dirty="0"/>
              <a:t>– Naive 14Xers</a:t>
            </a:r>
          </a:p>
          <a:p>
            <a:pPr>
              <a:spcBef>
                <a:spcPts val="0"/>
              </a:spcBef>
            </a:pPr>
            <a:endParaRPr lang="en-US" sz="1700" i="1" dirty="0"/>
          </a:p>
          <a:p>
            <a:r>
              <a:rPr lang="en-US" b="1" dirty="0">
                <a:solidFill>
                  <a:srgbClr val="4C3282"/>
                </a:solidFill>
              </a:rPr>
              <a:t>Software Test: </a:t>
            </a:r>
            <a:r>
              <a:rPr lang="en-US" dirty="0"/>
              <a:t>a separate piece of code that exercises the code you are assessing by providing input to your code and finishes with an assertion of what the result should be. </a:t>
            </a:r>
          </a:p>
          <a:p>
            <a:endParaRPr lang="en-US" dirty="0"/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Isolate - break your code into small modules</a:t>
            </a:r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Build in increments - Make a plan from simplest to most complex cases</a:t>
            </a:r>
          </a:p>
          <a:p>
            <a:pPr marL="457200" indent="-457200">
              <a:buClr>
                <a:srgbClr val="B6A479"/>
              </a:buClr>
              <a:buFont typeface="+mj-lt"/>
              <a:buAutoNum type="arabicPeriod"/>
            </a:pPr>
            <a:r>
              <a:rPr lang="en-US" dirty="0"/>
              <a:t>Test as you go - As your code grows, so should your tests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36544-659F-4F00-8332-E2474010A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54AF2-562D-4578-9F1F-925D8FC1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24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7590-500B-4B6D-B6BC-CA098910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586B-9EC3-4573-82AC-8A63F2462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Black Box</a:t>
            </a:r>
          </a:p>
          <a:p>
            <a:pPr lvl="1"/>
            <a:r>
              <a:rPr lang="en-US" dirty="0"/>
              <a:t>Behavior only – ADT requirements</a:t>
            </a:r>
          </a:p>
          <a:p>
            <a:pPr lvl="1"/>
            <a:r>
              <a:rPr lang="en-US" dirty="0"/>
              <a:t>From an outside point of view</a:t>
            </a:r>
          </a:p>
          <a:p>
            <a:pPr lvl="1"/>
            <a:r>
              <a:rPr lang="en-US" dirty="0"/>
              <a:t>Does your code uphold its contracts with its users?</a:t>
            </a:r>
          </a:p>
          <a:p>
            <a:pPr lvl="1"/>
            <a:r>
              <a:rPr lang="en-US" dirty="0"/>
              <a:t>Performance/efficiency</a:t>
            </a:r>
          </a:p>
          <a:p>
            <a:endParaRPr lang="en-US" dirty="0"/>
          </a:p>
          <a:p>
            <a:r>
              <a:rPr lang="en-US" b="1" dirty="0">
                <a:solidFill>
                  <a:srgbClr val="4C3282"/>
                </a:solidFill>
              </a:rPr>
              <a:t>White Box</a:t>
            </a:r>
          </a:p>
          <a:p>
            <a:pPr lvl="1"/>
            <a:r>
              <a:rPr lang="en-US" dirty="0"/>
              <a:t>Includes an understanding of the implementation</a:t>
            </a:r>
          </a:p>
          <a:p>
            <a:pPr lvl="1"/>
            <a:r>
              <a:rPr lang="en-US" dirty="0"/>
              <a:t>Written by the author as they develop their code</a:t>
            </a:r>
          </a:p>
          <a:p>
            <a:pPr lvl="1"/>
            <a:r>
              <a:rPr lang="en-US" dirty="0"/>
              <a:t>Break apart requirements into smaller steps</a:t>
            </a:r>
          </a:p>
          <a:p>
            <a:pPr lvl="1"/>
            <a:r>
              <a:rPr lang="en-US" dirty="0"/>
              <a:t>“unit tests” break implementation into single assertions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CBF2F-664C-4DA7-B565-BD7FA323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9E34F-01B1-433D-A39D-495B2988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73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B655-0000-411D-B271-892B7FD1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FF50B-96DA-42B7-9E1D-3F1E392A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4C3282"/>
                </a:solidFill>
              </a:rPr>
              <a:t>Expected behavior</a:t>
            </a:r>
          </a:p>
          <a:p>
            <a:pPr lvl="1"/>
            <a:r>
              <a:rPr lang="en-US" dirty="0"/>
              <a:t>The main use case scenario</a:t>
            </a:r>
          </a:p>
          <a:p>
            <a:pPr lvl="1"/>
            <a:r>
              <a:rPr lang="en-US" dirty="0"/>
              <a:t>Does your code do what it should given friendly conditions?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C3282"/>
                </a:solidFill>
              </a:rPr>
              <a:t>Forbidden Input</a:t>
            </a:r>
          </a:p>
          <a:p>
            <a:pPr lvl="1"/>
            <a:r>
              <a:rPr lang="en-US" dirty="0"/>
              <a:t>What are all the ways the user can mess up?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C3282"/>
                </a:solidFill>
              </a:rPr>
              <a:t>Empty/Null</a:t>
            </a:r>
          </a:p>
          <a:p>
            <a:pPr lvl="1"/>
            <a:r>
              <a:rPr lang="en-US" dirty="0"/>
              <a:t>Protect yourself!</a:t>
            </a:r>
          </a:p>
          <a:p>
            <a:pPr lvl="1"/>
            <a:r>
              <a:rPr lang="en-US" dirty="0"/>
              <a:t>How do things get started?</a:t>
            </a:r>
          </a:p>
          <a:p>
            <a:pPr lvl="1"/>
            <a:r>
              <a:rPr lang="en-US" dirty="0"/>
              <a:t>0, -1, null, empty collections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C3282"/>
                </a:solidFill>
              </a:rPr>
              <a:t>Boundary/Edge Cases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First items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Last item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Full collections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C3282"/>
                </a:solidFill>
              </a:rPr>
              <a:t>Scale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Is there a difference between 10, 100, 1000, 10000 items?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E0693-9645-47E8-A334-1856354B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5A944-F575-4E3B-9D01-F8AE26E2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34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1D76-070C-1049-BA66-002BE145A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9FB32-2968-1442-BF9A-85B8F3119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can’t test everything</a:t>
            </a:r>
          </a:p>
          <a:p>
            <a:pPr lvl="1"/>
            <a:r>
              <a:rPr lang="en-US" dirty="0"/>
              <a:t>Break inputs into categories</a:t>
            </a:r>
          </a:p>
          <a:p>
            <a:pPr lvl="1"/>
            <a:r>
              <a:rPr lang="en-US" dirty="0"/>
              <a:t>What are the most important pieces of code?</a:t>
            </a:r>
          </a:p>
          <a:p>
            <a:r>
              <a:rPr lang="en-US" dirty="0"/>
              <a:t>Test behavior in combination</a:t>
            </a:r>
          </a:p>
          <a:p>
            <a:pPr lvl="1"/>
            <a:r>
              <a:rPr lang="en-US" dirty="0"/>
              <a:t>Call multiple methods one after the other</a:t>
            </a:r>
          </a:p>
          <a:p>
            <a:pPr lvl="1"/>
            <a:r>
              <a:rPr lang="en-US" dirty="0"/>
              <a:t>Call the same method multiple times</a:t>
            </a:r>
          </a:p>
          <a:p>
            <a:r>
              <a:rPr lang="en-US" dirty="0"/>
              <a:t>Trust no one!</a:t>
            </a:r>
          </a:p>
          <a:p>
            <a:pPr lvl="1"/>
            <a:r>
              <a:rPr lang="en-US" dirty="0"/>
              <a:t>How can the user mess up?</a:t>
            </a:r>
          </a:p>
          <a:p>
            <a:r>
              <a:rPr lang="en-US" dirty="0"/>
              <a:t>If you messed up, someone else might</a:t>
            </a:r>
          </a:p>
          <a:p>
            <a:pPr lvl="1"/>
            <a:r>
              <a:rPr lang="en-US" dirty="0"/>
              <a:t>Test the complex logic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BF0FA-90A4-3F48-83BA-0AD71A573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BC51409-C896-7140-85DA-241D77F1E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428311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92704-0DF8-420D-B1F0-EBB97575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D5BEE-BE67-4AD1-ABAF-0EFB07D4B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041520" cy="484550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Discuss with your neighbors: </a:t>
            </a:r>
            <a:r>
              <a:rPr lang="en-US" dirty="0"/>
              <a:t>Imagine you are writing an implementation of the List interface that stores integers in an Array. What are some ways you can assess your program’s correctness in the following cases:</a:t>
            </a:r>
          </a:p>
          <a:p>
            <a:r>
              <a:rPr lang="en-US" dirty="0"/>
              <a:t>Expected Behavior</a:t>
            </a:r>
          </a:p>
          <a:p>
            <a:pPr lvl="1"/>
            <a:r>
              <a:rPr lang="en-US" dirty="0"/>
              <a:t>Create a new list</a:t>
            </a:r>
          </a:p>
          <a:p>
            <a:pPr lvl="1"/>
            <a:r>
              <a:rPr lang="en-US" dirty="0"/>
              <a:t>Add some amount of items to it</a:t>
            </a:r>
          </a:p>
          <a:p>
            <a:pPr lvl="1"/>
            <a:r>
              <a:rPr lang="en-US" dirty="0"/>
              <a:t>Remove a couple of them</a:t>
            </a:r>
          </a:p>
          <a:p>
            <a:r>
              <a:rPr lang="en-US" dirty="0"/>
              <a:t>Forbidden Input</a:t>
            </a:r>
          </a:p>
          <a:p>
            <a:pPr lvl="1"/>
            <a:r>
              <a:rPr lang="en-US" dirty="0"/>
              <a:t>Add a negative number</a:t>
            </a:r>
          </a:p>
          <a:p>
            <a:pPr lvl="1"/>
            <a:r>
              <a:rPr lang="en-US" dirty="0"/>
              <a:t>Add duplicates</a:t>
            </a:r>
          </a:p>
          <a:p>
            <a:pPr lvl="1"/>
            <a:r>
              <a:rPr lang="en-US" dirty="0"/>
              <a:t>Add extra large numbers</a:t>
            </a:r>
          </a:p>
          <a:p>
            <a:r>
              <a:rPr lang="en-US" dirty="0"/>
              <a:t>Empty/Null</a:t>
            </a:r>
          </a:p>
          <a:p>
            <a:pPr lvl="1"/>
            <a:r>
              <a:rPr lang="en-US" dirty="0"/>
              <a:t>Call remove on an empty list</a:t>
            </a:r>
          </a:p>
          <a:p>
            <a:pPr lvl="1"/>
            <a:r>
              <a:rPr lang="en-US" dirty="0"/>
              <a:t>Add to a null list</a:t>
            </a:r>
          </a:p>
          <a:p>
            <a:pPr lvl="1"/>
            <a:r>
              <a:rPr lang="en-US" dirty="0"/>
              <a:t>Call size on an null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CD836-6CFA-4535-86DA-A6D9F789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4896-0604-4FD6-B43C-3DB7F6EF0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816459-5CC2-4F23-9A7F-E4B3838E4459}"/>
              </a:ext>
            </a:extLst>
          </p:cNvPr>
          <p:cNvSpPr txBox="1">
            <a:spLocks/>
          </p:cNvSpPr>
          <p:nvPr/>
        </p:nvSpPr>
        <p:spPr>
          <a:xfrm>
            <a:off x="4723292" y="2308984"/>
            <a:ext cx="4900076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Boundary/Edge Cases</a:t>
            </a:r>
          </a:p>
          <a:p>
            <a:pPr lvl="1"/>
            <a:r>
              <a:rPr lang="en-US" dirty="0"/>
              <a:t>Add 1 item to an empty list</a:t>
            </a:r>
          </a:p>
          <a:p>
            <a:pPr lvl="1"/>
            <a:r>
              <a:rPr lang="en-US" dirty="0"/>
              <a:t>Set an item at the front of the list</a:t>
            </a:r>
          </a:p>
          <a:p>
            <a:pPr lvl="1"/>
            <a:r>
              <a:rPr lang="en-US" dirty="0"/>
              <a:t>Set an item at the back of the list</a:t>
            </a:r>
          </a:p>
          <a:p>
            <a:r>
              <a:rPr lang="en-US" dirty="0"/>
              <a:t>Scale</a:t>
            </a:r>
          </a:p>
          <a:p>
            <a:pPr lvl="1"/>
            <a:r>
              <a:rPr lang="en-US" dirty="0"/>
              <a:t>Add 1000 items to the list</a:t>
            </a:r>
          </a:p>
          <a:p>
            <a:pPr lvl="1"/>
            <a:r>
              <a:rPr lang="en-US" dirty="0"/>
              <a:t>Remove 100 items in a row</a:t>
            </a:r>
          </a:p>
          <a:p>
            <a:pPr lvl="1"/>
            <a:r>
              <a:rPr lang="en-US" dirty="0"/>
              <a:t>Set the value of the same item 50 times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B695E5-2F45-374C-8D41-05B6FB503F22}"/>
              </a:ext>
            </a:extLst>
          </p:cNvPr>
          <p:cNvSpPr txBox="1"/>
          <p:nvPr/>
        </p:nvSpPr>
        <p:spPr>
          <a:xfrm>
            <a:off x="10769382" y="62653"/>
            <a:ext cx="1334211" cy="430887"/>
          </a:xfrm>
          <a:prstGeom prst="rect">
            <a:avLst/>
          </a:prstGeom>
          <a:solidFill>
            <a:srgbClr val="4C3282"/>
          </a:solidFill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Segoe UI Semilight" panose="020B0402040204020203" pitchFamily="34" charset="0"/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7240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C7B2B-F3E3-41D4-A7A6-DB666138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42F26-FD58-46C7-BA58-73EDA1660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JUnit: </a:t>
            </a:r>
            <a:r>
              <a:rPr lang="en-US" dirty="0"/>
              <a:t>a testing framework that works with IDEs to give you a special GUI experience when testing your code</a:t>
            </a:r>
          </a:p>
          <a:p>
            <a:r>
              <a:rPr lang="en-US" sz="1600" b="1" dirty="0">
                <a:solidFill>
                  <a:srgbClr val="B6A47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myTest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Map&lt;String, Integer&gt;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LinkedListDict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&lt;String, Integer&gt;();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basicMap.put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(“Kasey”, 42);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B6A47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(42,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basicMap.get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(“Kasey”));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Assertions: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(item1, item2)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assertTrue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(Boolean expression)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bollean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expression)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assertNotNull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9CF77-0BD7-41A5-809E-E8729763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B599A-CBF9-4B57-8EC4-E8E35F63C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52232C-407A-45AB-B7E9-67CCCB5462B5}"/>
              </a:ext>
            </a:extLst>
          </p:cNvPr>
          <p:cNvSpPr/>
          <p:nvPr/>
        </p:nvSpPr>
        <p:spPr>
          <a:xfrm>
            <a:off x="137436" y="6425447"/>
            <a:ext cx="93113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More: </a:t>
            </a:r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https://junit.org/junit5/docs/5.0.1/api/org/junit/jupiter/api/Assertions.html</a:t>
            </a:r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114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7A38D-9676-8A42-A949-CBDEA104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– Design Decisions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225C3-5C30-B146-A54D-DB134E486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1DDD4C-203F-104F-B206-5F2074F7D333}"/>
              </a:ext>
            </a:extLst>
          </p:cNvPr>
          <p:cNvSpPr/>
          <p:nvPr/>
        </p:nvSpPr>
        <p:spPr>
          <a:xfrm>
            <a:off x="235891" y="5488636"/>
            <a:ext cx="3111993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lvl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b="1" dirty="0">
                <a:solidFill>
                  <a:srgbClr val="4C328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Socrative:</a:t>
            </a:r>
          </a:p>
          <a:p>
            <a:pPr marL="0" lvl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1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  <a:hlinkClick r:id="rId2"/>
              </a:rPr>
              <a:t>www.socrative.com</a:t>
            </a:r>
            <a:endParaRPr lang="en-US" sz="1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lvl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1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Room Name: CSE373</a:t>
            </a:r>
          </a:p>
          <a:p>
            <a:pPr marL="0" lvl="1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1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Please enter your name as: Last,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C2F72-0865-0047-ACEC-EDA3EBE4C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Discuss with your neighbors: </a:t>
            </a:r>
            <a:r>
              <a:rPr lang="en-US" dirty="0"/>
              <a:t>Which implementation of which ADT would you choose if asked to implement each of the following situations?  For each consider the most important functions to optimize.</a:t>
            </a:r>
          </a:p>
          <a:p>
            <a:r>
              <a:rPr lang="en-US" b="1" dirty="0">
                <a:solidFill>
                  <a:srgbClr val="B6A479"/>
                </a:solidFill>
              </a:rPr>
              <a:t>Situation #1: </a:t>
            </a:r>
            <a:r>
              <a:rPr lang="en-US" dirty="0"/>
              <a:t>Syntax checker to determined correct alignment of Java code curly braces</a:t>
            </a:r>
          </a:p>
          <a:p>
            <a:pPr algn="ctr"/>
            <a:r>
              <a:rPr lang="en-US" b="1" dirty="0" err="1">
                <a:solidFill>
                  <a:srgbClr val="4C3282"/>
                </a:solidFill>
              </a:rPr>
              <a:t>LinkedStack</a:t>
            </a:r>
            <a:r>
              <a:rPr lang="en-US" b="1" dirty="0">
                <a:solidFill>
                  <a:srgbClr val="4C3282"/>
                </a:solidFill>
              </a:rPr>
              <a:t> – optimize for “sandwich” pattern of closing most recent sets first and possible reordering during development</a:t>
            </a:r>
          </a:p>
          <a:p>
            <a:r>
              <a:rPr lang="en-US" b="1" dirty="0">
                <a:solidFill>
                  <a:srgbClr val="B6A479"/>
                </a:solidFill>
              </a:rPr>
              <a:t>Situation #2: </a:t>
            </a:r>
            <a:r>
              <a:rPr lang="en-US" dirty="0"/>
              <a:t>Scheduling print jobs sent to a single printer by multiple users</a:t>
            </a:r>
          </a:p>
          <a:p>
            <a:pPr algn="ctr"/>
            <a:r>
              <a:rPr lang="en-US" b="1" dirty="0" err="1">
                <a:solidFill>
                  <a:srgbClr val="4C3282"/>
                </a:solidFill>
              </a:rPr>
              <a:t>ArrayQueue</a:t>
            </a:r>
            <a:r>
              <a:rPr lang="en-US" b="1" dirty="0">
                <a:solidFill>
                  <a:srgbClr val="4C3282"/>
                </a:solidFill>
              </a:rPr>
              <a:t> – optimize for maintaining order of requests received, possible cancellations and adhering to maximum queue size</a:t>
            </a:r>
          </a:p>
          <a:p>
            <a:r>
              <a:rPr lang="en-US" b="1" dirty="0">
                <a:solidFill>
                  <a:srgbClr val="B6A479"/>
                </a:solidFill>
              </a:rPr>
              <a:t>Situation #3: </a:t>
            </a:r>
            <a:r>
              <a:rPr lang="en-US" dirty="0"/>
              <a:t>The collection of comments left by users on a single Instagram post</a:t>
            </a:r>
          </a:p>
          <a:p>
            <a:pPr algn="ctr"/>
            <a:r>
              <a:rPr lang="en-US" b="1" dirty="0" err="1">
                <a:solidFill>
                  <a:srgbClr val="4C3282"/>
                </a:solidFill>
              </a:rPr>
              <a:t>ArrayList</a:t>
            </a:r>
            <a:r>
              <a:rPr lang="en-US" b="1" dirty="0">
                <a:solidFill>
                  <a:srgbClr val="4C3282"/>
                </a:solidFill>
              </a:rPr>
              <a:t> – optimize for addition in order, the ability to </a:t>
            </a:r>
          </a:p>
          <a:p>
            <a:pPr algn="ctr"/>
            <a:r>
              <a:rPr lang="en-US" b="1" dirty="0">
                <a:solidFill>
                  <a:srgbClr val="4C3282"/>
                </a:solidFill>
              </a:rPr>
              <a:t>remove regardless of position and update number of likes</a:t>
            </a:r>
            <a:endParaRPr lang="en-US" dirty="0"/>
          </a:p>
          <a:p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A4AD227-C700-334F-914C-75DCDA05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F2FBD-CB6B-8243-A66C-E4420E4C05D2}"/>
              </a:ext>
            </a:extLst>
          </p:cNvPr>
          <p:cNvSpPr txBox="1"/>
          <p:nvPr/>
        </p:nvSpPr>
        <p:spPr>
          <a:xfrm>
            <a:off x="10769382" y="62653"/>
            <a:ext cx="1334211" cy="430887"/>
          </a:xfrm>
          <a:prstGeom prst="rect">
            <a:avLst/>
          </a:prstGeom>
          <a:solidFill>
            <a:srgbClr val="4C3282"/>
          </a:solidFill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Segoe UI Semilight" panose="020B0402040204020203" pitchFamily="34" charset="0"/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303499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0376-6CA6-4C71-89EA-3B626A02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Announcements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E900A-8898-42BC-93B7-2F8A06CD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F02984-C76C-944D-8D53-4DC2A3EF8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 is live</a:t>
            </a:r>
          </a:p>
          <a:p>
            <a:r>
              <a:rPr lang="en-US" dirty="0"/>
              <a:t>Discussion Board posted</a:t>
            </a:r>
          </a:p>
          <a:p>
            <a:r>
              <a:rPr lang="en-US" dirty="0"/>
              <a:t>HW 1 posted, due Friday Jan 18</a:t>
            </a:r>
          </a:p>
          <a:p>
            <a:r>
              <a:rPr lang="en-US" dirty="0"/>
              <a:t>Office Hours start next week</a:t>
            </a:r>
          </a:p>
          <a:p>
            <a:r>
              <a:rPr lang="en-US" dirty="0"/>
              <a:t>Sorry, still no add code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062AAB-3789-8B4C-91AB-2D0F8E71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138684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62A7FB0-EE36-45B5-8477-04AC72DB0954}"/>
              </a:ext>
            </a:extLst>
          </p:cNvPr>
          <p:cNvSpPr/>
          <p:nvPr/>
        </p:nvSpPr>
        <p:spPr>
          <a:xfrm>
            <a:off x="7455381" y="319208"/>
            <a:ext cx="4350328" cy="1917469"/>
          </a:xfrm>
          <a:prstGeom prst="ellipse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73DA-8BAD-4A3A-9678-53E818DD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 </a:t>
            </a:r>
            <a:r>
              <a:rPr lang="en-US" dirty="0"/>
              <a:t>Maps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AF241-ECB0-4536-AAFB-B6597FF21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6386669" cy="1197275"/>
          </a:xfrm>
        </p:spPr>
        <p:txBody>
          <a:bodyPr/>
          <a:lstStyle/>
          <a:p>
            <a:r>
              <a:rPr lang="en-US" altLang="en-US" b="1" dirty="0">
                <a:solidFill>
                  <a:srgbClr val="4C3282"/>
                </a:solidFill>
              </a:rPr>
              <a:t>map</a:t>
            </a:r>
            <a:r>
              <a:rPr lang="en-US" altLang="en-US" dirty="0"/>
              <a:t>: Holds a set of unique </a:t>
            </a:r>
            <a:r>
              <a:rPr lang="en-US" altLang="en-US" i="1" dirty="0"/>
              <a:t>keys</a:t>
            </a:r>
            <a:r>
              <a:rPr lang="en-US" altLang="en-US" dirty="0"/>
              <a:t> and a collection of </a:t>
            </a:r>
            <a:r>
              <a:rPr lang="en-US" altLang="en-US" i="1" dirty="0"/>
              <a:t>values</a:t>
            </a:r>
            <a:r>
              <a:rPr lang="en-US" altLang="en-US" dirty="0"/>
              <a:t>, where each key is associated with one value.</a:t>
            </a:r>
          </a:p>
          <a:p>
            <a:pPr lvl="1"/>
            <a:r>
              <a:rPr lang="en-US" altLang="en-US" dirty="0"/>
              <a:t>a.k.a. "dictionary", "associative array", "hash"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8EA46-3034-4F50-817B-475237CF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143 SP 17 – </a:t>
            </a:r>
            <a:r>
              <a:rPr lang="en-US" dirty="0" err="1"/>
              <a:t>zora</a:t>
            </a:r>
            <a:r>
              <a:rPr lang="en-US" dirty="0"/>
              <a:t> </a:t>
            </a:r>
            <a:r>
              <a:rPr lang="en-US" dirty="0" err="1"/>
              <a:t>fung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E4AA9-43D8-4BF0-93FC-ECCFA30E0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12DE51E1-1CD1-4E0B-8A62-814150528A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162" y="3490176"/>
            <a:ext cx="4014787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85C69CA-8C91-4A22-82F7-C775303F4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419875"/>
              </p:ext>
            </p:extLst>
          </p:nvPr>
        </p:nvGraphicFramePr>
        <p:xfrm>
          <a:off x="7790790" y="1161979"/>
          <a:ext cx="1222127" cy="517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key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value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ourier New" charset="0"/>
                          <a:ea typeface="+mn-ea"/>
                        </a:rPr>
                        <a:t>“you"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22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2D221D3-2F6E-4506-89D5-0ABE68D0D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73936"/>
              </p:ext>
            </p:extLst>
          </p:nvPr>
        </p:nvGraphicFramePr>
        <p:xfrm>
          <a:off x="10179068" y="903053"/>
          <a:ext cx="1222127" cy="517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key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value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ourier New" charset="0"/>
                          <a:ea typeface="+mn-ea"/>
                        </a:rPr>
                        <a:t>“in"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37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BDAF3C3-B420-407C-9C5F-C61955991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419763"/>
              </p:ext>
            </p:extLst>
          </p:nvPr>
        </p:nvGraphicFramePr>
        <p:xfrm>
          <a:off x="9167932" y="1559345"/>
          <a:ext cx="1222127" cy="517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key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value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ourier New" charset="0"/>
                          <a:ea typeface="+mn-ea"/>
                        </a:rPr>
                        <a:t>“the"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56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417CDE0-E265-4FCC-A931-28CB2331C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920096"/>
              </p:ext>
            </p:extLst>
          </p:nvPr>
        </p:nvGraphicFramePr>
        <p:xfrm>
          <a:off x="8857398" y="546846"/>
          <a:ext cx="1222127" cy="517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key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value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ourier New" charset="0"/>
                          <a:ea typeface="+mn-ea"/>
                        </a:rPr>
                        <a:t>“at"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43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 Box 6">
            <a:extLst>
              <a:ext uri="{FF2B5EF4-FFF2-40B4-BE49-F238E27FC236}">
                <a16:creationId xmlns:a16="http://schemas.microsoft.com/office/drawing/2014/main" id="{79B42129-871F-4CFC-82B2-CB21E7F2C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9134" y="2852857"/>
            <a:ext cx="2377341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charset="0"/>
                <a:ea typeface="+mn-ea"/>
              </a:rPr>
              <a:t>map.get</a:t>
            </a:r>
            <a:r>
              <a:rPr lang="en-US" dirty="0">
                <a:latin typeface="Courier New" charset="0"/>
                <a:ea typeface="+mn-ea"/>
              </a:rPr>
              <a:t>("the")</a:t>
            </a:r>
          </a:p>
        </p:txBody>
      </p:sp>
      <p:sp>
        <p:nvSpPr>
          <p:cNvPr id="25" name="Text Box 8">
            <a:extLst>
              <a:ext uri="{FF2B5EF4-FFF2-40B4-BE49-F238E27FC236}">
                <a16:creationId xmlns:a16="http://schemas.microsoft.com/office/drawing/2014/main" id="{E35EE7A6-EF33-495D-9C9F-B0EAC1576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5194" y="2843598"/>
            <a:ext cx="517589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charset="0"/>
                <a:ea typeface="+mn-ea"/>
              </a:rPr>
              <a:t>56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A479D91-5B74-4629-A5EA-6155A1E93DDB}"/>
              </a:ext>
            </a:extLst>
          </p:cNvPr>
          <p:cNvCxnSpPr>
            <a:cxnSpLocks/>
          </p:cNvCxnSpPr>
          <p:nvPr/>
        </p:nvCxnSpPr>
        <p:spPr>
          <a:xfrm flipV="1">
            <a:off x="8652085" y="2187306"/>
            <a:ext cx="0" cy="67388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381412F-F5D2-4E41-9D96-BFD00F654BE3}"/>
              </a:ext>
            </a:extLst>
          </p:cNvPr>
          <p:cNvCxnSpPr>
            <a:cxnSpLocks/>
          </p:cNvCxnSpPr>
          <p:nvPr/>
        </p:nvCxnSpPr>
        <p:spPr>
          <a:xfrm flipH="1">
            <a:off x="10644581" y="2187306"/>
            <a:ext cx="1" cy="633216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8B59D1-737E-B545-A50D-E8DD8E79DBE9}"/>
              </a:ext>
            </a:extLst>
          </p:cNvPr>
          <p:cNvGrpSpPr/>
          <p:nvPr/>
        </p:nvGrpSpPr>
        <p:grpSpPr>
          <a:xfrm>
            <a:off x="575239" y="3207322"/>
            <a:ext cx="2320363" cy="3313705"/>
            <a:chOff x="908857" y="1530095"/>
            <a:chExt cx="2320363" cy="331370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FE8B959-8452-1445-B0E1-D5061A7987B4}"/>
                </a:ext>
              </a:extLst>
            </p:cNvPr>
            <p:cNvSpPr/>
            <p:nvPr/>
          </p:nvSpPr>
          <p:spPr>
            <a:xfrm>
              <a:off x="908857" y="2061556"/>
              <a:ext cx="2320363" cy="2782244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91F10EB-8377-AD43-9C0D-A61C251BC5DB}"/>
                </a:ext>
              </a:extLst>
            </p:cNvPr>
            <p:cNvSpPr/>
            <p:nvPr/>
          </p:nvSpPr>
          <p:spPr>
            <a:xfrm>
              <a:off x="908858" y="1530095"/>
              <a:ext cx="2320362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Dictionary ADT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6D7C423-E843-8D4D-8596-755AC2D4C22A}"/>
                </a:ext>
              </a:extLst>
            </p:cNvPr>
            <p:cNvSpPr txBox="1"/>
            <p:nvPr/>
          </p:nvSpPr>
          <p:spPr>
            <a:xfrm>
              <a:off x="1076296" y="2988919"/>
              <a:ext cx="21529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put(key, item)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add item to collection indexed with key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get(key)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item associated with key</a:t>
              </a:r>
            </a:p>
            <a:p>
              <a:r>
                <a:rPr lang="en-US" sz="1200" u="sng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containsKey</a:t>
              </a:r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(key)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if key already in use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remove(key)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remove item and associated key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size()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count of items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045A4C-A371-D248-BFCC-E16D703166FD}"/>
                </a:ext>
              </a:extLst>
            </p:cNvPr>
            <p:cNvSpPr txBox="1"/>
            <p:nvPr/>
          </p:nvSpPr>
          <p:spPr>
            <a:xfrm>
              <a:off x="924590" y="2078829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state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49EE9DF-5520-6C44-A18A-EB56BF524501}"/>
                </a:ext>
              </a:extLst>
            </p:cNvPr>
            <p:cNvSpPr txBox="1"/>
            <p:nvPr/>
          </p:nvSpPr>
          <p:spPr>
            <a:xfrm>
              <a:off x="916724" y="2747587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behavior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CB11B9E-BB02-CC4F-9CC6-D3F10AA13080}"/>
                </a:ext>
              </a:extLst>
            </p:cNvPr>
            <p:cNvSpPr txBox="1"/>
            <p:nvPr/>
          </p:nvSpPr>
          <p:spPr>
            <a:xfrm>
              <a:off x="1076295" y="2335727"/>
              <a:ext cx="2035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Set of items &amp; keys</a:t>
              </a:r>
            </a:p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Count of items</a:t>
              </a:r>
            </a:p>
          </p:txBody>
        </p: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B007207A-9CE2-DE44-86D2-C46E6CAA537A}"/>
              </a:ext>
            </a:extLst>
          </p:cNvPr>
          <p:cNvSpPr txBox="1">
            <a:spLocks/>
          </p:cNvSpPr>
          <p:nvPr/>
        </p:nvSpPr>
        <p:spPr>
          <a:xfrm>
            <a:off x="3218080" y="3129929"/>
            <a:ext cx="4072335" cy="3460482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>
                <a:solidFill>
                  <a:srgbClr val="B6A479"/>
                </a:solidFill>
              </a:rPr>
              <a:t>supported operations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b="1" dirty="0"/>
              <a:t>put</a:t>
            </a:r>
            <a:r>
              <a:rPr lang="en-US" altLang="en-US" dirty="0"/>
              <a:t>(</a:t>
            </a:r>
            <a:r>
              <a:rPr lang="en-US" altLang="en-US" i="1" dirty="0"/>
              <a:t>key</a:t>
            </a:r>
            <a:r>
              <a:rPr lang="en-US" altLang="en-US" dirty="0"/>
              <a:t>, </a:t>
            </a:r>
            <a:r>
              <a:rPr lang="en-US" altLang="en-US" i="1" dirty="0"/>
              <a:t>value</a:t>
            </a:r>
            <a:r>
              <a:rPr lang="en-US" altLang="en-US" dirty="0"/>
              <a:t>): Adds a given item into collection with associated key, if the map previously had a mapping for the given key, old value is replaced</a:t>
            </a:r>
            <a:br>
              <a:rPr lang="en-US" altLang="en-US" dirty="0"/>
            </a:br>
            <a:endParaRPr lang="en-US" altLang="en-US" sz="800" dirty="0"/>
          </a:p>
          <a:p>
            <a:pPr lvl="1"/>
            <a:r>
              <a:rPr lang="en-US" altLang="en-US" b="1" dirty="0"/>
              <a:t>get</a:t>
            </a:r>
            <a:r>
              <a:rPr lang="en-US" altLang="en-US" dirty="0"/>
              <a:t>(</a:t>
            </a:r>
            <a:r>
              <a:rPr lang="en-US" altLang="en-US" i="1" dirty="0"/>
              <a:t>key</a:t>
            </a:r>
            <a:r>
              <a:rPr lang="en-US" altLang="en-US" dirty="0"/>
              <a:t>): Retrieves the value mapped to the key</a:t>
            </a:r>
          </a:p>
          <a:p>
            <a:pPr lvl="1"/>
            <a:r>
              <a:rPr lang="en-US" altLang="en-US" b="1" dirty="0" err="1"/>
              <a:t>containsKey</a:t>
            </a:r>
            <a:r>
              <a:rPr lang="en-US" altLang="en-US" dirty="0"/>
              <a:t>(key): returns true if key is already associated with value in map, false otherwise</a:t>
            </a:r>
            <a:endParaRPr lang="en-US" altLang="en-US" sz="800" dirty="0"/>
          </a:p>
          <a:p>
            <a:pPr lvl="1"/>
            <a:r>
              <a:rPr lang="en-US" altLang="en-US" b="1" dirty="0"/>
              <a:t>remove</a:t>
            </a:r>
            <a:r>
              <a:rPr lang="en-US" altLang="en-US" dirty="0"/>
              <a:t>(</a:t>
            </a:r>
            <a:r>
              <a:rPr lang="en-US" altLang="en-US" i="1" dirty="0"/>
              <a:t>key</a:t>
            </a:r>
            <a:r>
              <a:rPr lang="en-US" altLang="en-US" dirty="0"/>
              <a:t>): Removes the given key and its mapped value</a:t>
            </a:r>
          </a:p>
        </p:txBody>
      </p:sp>
    </p:spTree>
    <p:extLst>
      <p:ext uri="{BB962C8B-B14F-4D97-AF65-F5344CB8AC3E}">
        <p14:creationId xmlns:p14="http://schemas.microsoft.com/office/powerpoint/2010/main" val="293852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9E6CA-224D-2F4E-BD51-B3E8AF64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Dictionary with an Array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ECC38-7804-FC48-878B-AB5C9CCF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80C0270-E7C8-CD41-8FC7-469E1530D9D3}"/>
              </a:ext>
            </a:extLst>
          </p:cNvPr>
          <p:cNvGrpSpPr/>
          <p:nvPr/>
        </p:nvGrpSpPr>
        <p:grpSpPr>
          <a:xfrm>
            <a:off x="3485650" y="1419454"/>
            <a:ext cx="3005791" cy="3850636"/>
            <a:chOff x="908858" y="1530095"/>
            <a:chExt cx="3005791" cy="385063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FE16D3-EB1E-4E4A-A7D1-334AC7DAF77A}"/>
                </a:ext>
              </a:extLst>
            </p:cNvPr>
            <p:cNvSpPr/>
            <p:nvPr/>
          </p:nvSpPr>
          <p:spPr>
            <a:xfrm>
              <a:off x="908858" y="2061557"/>
              <a:ext cx="3005791" cy="331917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FAED8D-8EAF-DC48-9A1F-888BA3D2DEFF}"/>
                </a:ext>
              </a:extLst>
            </p:cNvPr>
            <p:cNvSpPr/>
            <p:nvPr/>
          </p:nvSpPr>
          <p:spPr>
            <a:xfrm>
              <a:off x="908858" y="1530095"/>
              <a:ext cx="3005791" cy="531461"/>
            </a:xfrm>
            <a:prstGeom prst="rect">
              <a:avLst/>
            </a:prstGeom>
            <a:solidFill>
              <a:srgbClr val="4C3282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ArrayDictionary</a:t>
              </a:r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&lt;K, V&gt;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D13A7C6-AF41-F34D-9959-B84827B35032}"/>
                </a:ext>
              </a:extLst>
            </p:cNvPr>
            <p:cNvSpPr txBox="1"/>
            <p:nvPr/>
          </p:nvSpPr>
          <p:spPr>
            <a:xfrm>
              <a:off x="1014216" y="2887740"/>
              <a:ext cx="2900433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create new pair, add to next available spot, grow array if necessary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scan all pairs looking for given key, return associated item if found</a:t>
              </a:r>
            </a:p>
            <a:p>
              <a:r>
                <a:rPr lang="en-US" sz="1200" u="sng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containsKey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scan all pairs, return if key is found</a:t>
              </a:r>
              <a:endParaRPr lang="en-US" sz="1200" u="sng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scan all pairs, replace pair to be removed with last pair in collection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return count of items in dictionary</a:t>
              </a:r>
              <a:endParaRPr lang="en-US" sz="1200" u="sng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CEAFF43-4C60-6A4E-BB33-0CBDA4866A6C}"/>
                </a:ext>
              </a:extLst>
            </p:cNvPr>
            <p:cNvSpPr txBox="1"/>
            <p:nvPr/>
          </p:nvSpPr>
          <p:spPr>
            <a:xfrm>
              <a:off x="921215" y="2081381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053BCA7-B32F-F445-BE5D-B5DFD07C3A3E}"/>
                </a:ext>
              </a:extLst>
            </p:cNvPr>
            <p:cNvSpPr txBox="1"/>
            <p:nvPr/>
          </p:nvSpPr>
          <p:spPr>
            <a:xfrm>
              <a:off x="921215" y="2673036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behavior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0C8F134-A183-CB45-B5DF-C2276C3D077D}"/>
                </a:ext>
              </a:extLst>
            </p:cNvPr>
            <p:cNvSpPr txBox="1"/>
            <p:nvPr/>
          </p:nvSpPr>
          <p:spPr>
            <a:xfrm>
              <a:off x="1014598" y="2298929"/>
              <a:ext cx="2035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Pair&lt;K, V&gt;[] data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130AA161-9E40-854D-BE46-0D256726AA31}"/>
              </a:ext>
            </a:extLst>
          </p:cNvPr>
          <p:cNvSpPr/>
          <p:nvPr/>
        </p:nvSpPr>
        <p:spPr>
          <a:xfrm>
            <a:off x="7007888" y="1424427"/>
            <a:ext cx="4754610" cy="2868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A52A83-078E-454D-A946-26C7D9FCC42A}"/>
              </a:ext>
            </a:extLst>
          </p:cNvPr>
          <p:cNvSpPr txBox="1"/>
          <p:nvPr/>
        </p:nvSpPr>
        <p:spPr>
          <a:xfrm>
            <a:off x="7146740" y="1605096"/>
            <a:ext cx="2050964" cy="2412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Big O Analysis</a:t>
            </a:r>
            <a:endParaRPr lang="en-US" dirty="0">
              <a:latin typeface="Courier New" panose="02070309020205020404" pitchFamily="49" charset="0"/>
              <a:ea typeface="Segoe UI Historic" panose="020B0502040204020203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put()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get()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containsKey</a:t>
            </a: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remove()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size()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CBDCE2-5630-2145-812A-5DCFEE8700A3}"/>
              </a:ext>
            </a:extLst>
          </p:cNvPr>
          <p:cNvSpPr txBox="1"/>
          <p:nvPr/>
        </p:nvSpPr>
        <p:spPr>
          <a:xfrm>
            <a:off x="9079727" y="3551649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B23651-8E95-AA44-88CF-669D51914BB8}"/>
              </a:ext>
            </a:extLst>
          </p:cNvPr>
          <p:cNvSpPr txBox="1"/>
          <p:nvPr/>
        </p:nvSpPr>
        <p:spPr>
          <a:xfrm>
            <a:off x="9079727" y="193795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O(n) linear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774A97-7CEC-AE42-9214-985D90EE1DAB}"/>
              </a:ext>
            </a:extLst>
          </p:cNvPr>
          <p:cNvSpPr txBox="1"/>
          <p:nvPr/>
        </p:nvSpPr>
        <p:spPr>
          <a:xfrm>
            <a:off x="9079727" y="2334312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O(n) linear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57C3FB-89EE-764B-9E5F-59DEAD848E0C}"/>
              </a:ext>
            </a:extLst>
          </p:cNvPr>
          <p:cNvSpPr txBox="1"/>
          <p:nvPr/>
        </p:nvSpPr>
        <p:spPr>
          <a:xfrm>
            <a:off x="9079727" y="2774733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O(n) linear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1C23BF-8160-B545-8A9F-C46049B1B78C}"/>
              </a:ext>
            </a:extLst>
          </p:cNvPr>
          <p:cNvSpPr txBox="1"/>
          <p:nvPr/>
        </p:nvSpPr>
        <p:spPr>
          <a:xfrm>
            <a:off x="9079727" y="3182317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O(n) linear</a:t>
            </a:r>
          </a:p>
        </p:txBody>
      </p:sp>
      <p:graphicFrame>
        <p:nvGraphicFramePr>
          <p:cNvPr id="27" name="Content Placeholder 5">
            <a:extLst>
              <a:ext uri="{FF2B5EF4-FFF2-40B4-BE49-F238E27FC236}">
                <a16:creationId xmlns:a16="http://schemas.microsoft.com/office/drawing/2014/main" id="{EF22EFAD-3E7B-CE43-B213-606F8A5B4A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476971"/>
              </p:ext>
            </p:extLst>
          </p:nvPr>
        </p:nvGraphicFramePr>
        <p:xfrm>
          <a:off x="3278112" y="5411601"/>
          <a:ext cx="3868628" cy="1062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157">
                  <a:extLst>
                    <a:ext uri="{9D8B030D-6E8A-4147-A177-3AD203B41FA5}">
                      <a16:colId xmlns:a16="http://schemas.microsoft.com/office/drawing/2014/main" val="3634816842"/>
                    </a:ext>
                  </a:extLst>
                </a:gridCol>
                <a:gridCol w="967157">
                  <a:extLst>
                    <a:ext uri="{9D8B030D-6E8A-4147-A177-3AD203B41FA5}">
                      <a16:colId xmlns:a16="http://schemas.microsoft.com/office/drawing/2014/main" val="2376362431"/>
                    </a:ext>
                  </a:extLst>
                </a:gridCol>
                <a:gridCol w="967157">
                  <a:extLst>
                    <a:ext uri="{9D8B030D-6E8A-4147-A177-3AD203B41FA5}">
                      <a16:colId xmlns:a16="http://schemas.microsoft.com/office/drawing/2014/main" val="2204204455"/>
                    </a:ext>
                  </a:extLst>
                </a:gridCol>
                <a:gridCol w="967157">
                  <a:extLst>
                    <a:ext uri="{9D8B030D-6E8A-4147-A177-3AD203B41FA5}">
                      <a16:colId xmlns:a16="http://schemas.microsoft.com/office/drawing/2014/main" val="584026190"/>
                    </a:ext>
                  </a:extLst>
                </a:gridCol>
              </a:tblGrid>
              <a:tr h="53119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879438"/>
                  </a:ext>
                </a:extLst>
              </a:tr>
              <a:tr h="53119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997942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7E8E9485-CFD3-D44C-85AA-D03E1A58C580}"/>
              </a:ext>
            </a:extLst>
          </p:cNvPr>
          <p:cNvSpPr txBox="1"/>
          <p:nvPr/>
        </p:nvSpPr>
        <p:spPr>
          <a:xfrm>
            <a:off x="648841" y="4889811"/>
            <a:ext cx="2320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put(‘a’, 1)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put(‘b’, 2)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put(‘c’, 3)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put(‘d’, 4)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remove(‘b’)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put(‘a’, 97)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9FA22B-BB2E-8549-A587-266013B0D1FB}"/>
              </a:ext>
            </a:extLst>
          </p:cNvPr>
          <p:cNvSpPr txBox="1"/>
          <p:nvPr/>
        </p:nvSpPr>
        <p:spPr>
          <a:xfrm>
            <a:off x="3262988" y="6021799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(‘a’, 1)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73055A-ED5C-5145-B895-0661A5023510}"/>
              </a:ext>
            </a:extLst>
          </p:cNvPr>
          <p:cNvSpPr txBox="1"/>
          <p:nvPr/>
        </p:nvSpPr>
        <p:spPr>
          <a:xfrm>
            <a:off x="4332537" y="6021799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(‘b’, 2)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70B4FF1-3580-C546-B593-7735A4127DF9}"/>
              </a:ext>
            </a:extLst>
          </p:cNvPr>
          <p:cNvGrpSpPr/>
          <p:nvPr/>
        </p:nvGrpSpPr>
        <p:grpSpPr>
          <a:xfrm>
            <a:off x="648841" y="1427566"/>
            <a:ext cx="2320363" cy="3313705"/>
            <a:chOff x="908857" y="1530095"/>
            <a:chExt cx="2320363" cy="331370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C1F820A-A742-1F46-940B-49012129990D}"/>
                </a:ext>
              </a:extLst>
            </p:cNvPr>
            <p:cNvSpPr/>
            <p:nvPr/>
          </p:nvSpPr>
          <p:spPr>
            <a:xfrm>
              <a:off x="908857" y="2061556"/>
              <a:ext cx="2320363" cy="2782244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769DD73-A938-2B44-ABDD-8B004CF4C7A1}"/>
                </a:ext>
              </a:extLst>
            </p:cNvPr>
            <p:cNvSpPr/>
            <p:nvPr/>
          </p:nvSpPr>
          <p:spPr>
            <a:xfrm>
              <a:off x="908858" y="1530095"/>
              <a:ext cx="2320362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Dictionary ADT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399056C-F696-0442-801F-86E53552423E}"/>
                </a:ext>
              </a:extLst>
            </p:cNvPr>
            <p:cNvSpPr txBox="1"/>
            <p:nvPr/>
          </p:nvSpPr>
          <p:spPr>
            <a:xfrm>
              <a:off x="1076296" y="2988919"/>
              <a:ext cx="21529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put(key, item)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add item to collection indexed with key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get(key)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item associated with key</a:t>
              </a:r>
            </a:p>
            <a:p>
              <a:r>
                <a:rPr lang="en-US" sz="1200" u="sng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containsKey</a:t>
              </a:r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(key)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if key already in use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remove(key)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remove item and associated key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size()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count of items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EE41F04-DD8A-3E42-8E3A-05EE9C60E424}"/>
                </a:ext>
              </a:extLst>
            </p:cNvPr>
            <p:cNvSpPr txBox="1"/>
            <p:nvPr/>
          </p:nvSpPr>
          <p:spPr>
            <a:xfrm>
              <a:off x="924590" y="2078829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state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26699E0-B7C0-0640-A69D-2DA9E06C979C}"/>
                </a:ext>
              </a:extLst>
            </p:cNvPr>
            <p:cNvSpPr txBox="1"/>
            <p:nvPr/>
          </p:nvSpPr>
          <p:spPr>
            <a:xfrm>
              <a:off x="916724" y="2747587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behavior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3B3152C-FEEC-AD45-9F1C-033ED6C1FEF4}"/>
                </a:ext>
              </a:extLst>
            </p:cNvPr>
            <p:cNvSpPr txBox="1"/>
            <p:nvPr/>
          </p:nvSpPr>
          <p:spPr>
            <a:xfrm>
              <a:off x="1076295" y="2335727"/>
              <a:ext cx="2035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Set of items &amp; keys</a:t>
              </a:r>
            </a:p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Count of items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28197E85-4CC6-574A-B932-1BBE03349184}"/>
              </a:ext>
            </a:extLst>
          </p:cNvPr>
          <p:cNvSpPr txBox="1"/>
          <p:nvPr/>
        </p:nvSpPr>
        <p:spPr>
          <a:xfrm>
            <a:off x="5299668" y="6021799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(‘c’, 3)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EEA012-2C4B-F14B-BD13-3F504E713F2F}"/>
              </a:ext>
            </a:extLst>
          </p:cNvPr>
          <p:cNvSpPr txBox="1"/>
          <p:nvPr/>
        </p:nvSpPr>
        <p:spPr>
          <a:xfrm>
            <a:off x="3744801" y="6016959"/>
            <a:ext cx="5004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97)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11AFCD3-CB3B-B846-89FF-AF2590DE3D34}"/>
              </a:ext>
            </a:extLst>
          </p:cNvPr>
          <p:cNvSpPr txBox="1"/>
          <p:nvPr/>
        </p:nvSpPr>
        <p:spPr>
          <a:xfrm>
            <a:off x="6222011" y="6021799"/>
            <a:ext cx="8114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(‘d’, 4)</a:t>
            </a:r>
          </a:p>
        </p:txBody>
      </p:sp>
      <p:sp>
        <p:nvSpPr>
          <p:cNvPr id="33" name="Footer Placeholder 3">
            <a:extLst>
              <a:ext uri="{FF2B5EF4-FFF2-40B4-BE49-F238E27FC236}">
                <a16:creationId xmlns:a16="http://schemas.microsoft.com/office/drawing/2014/main" id="{7176D6FE-5243-904C-B002-BD4BFA8D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CEA69D-16F6-2345-B368-985E32FC76B7}"/>
              </a:ext>
            </a:extLst>
          </p:cNvPr>
          <p:cNvSpPr txBox="1"/>
          <p:nvPr/>
        </p:nvSpPr>
        <p:spPr>
          <a:xfrm>
            <a:off x="10769382" y="62653"/>
            <a:ext cx="1334211" cy="430887"/>
          </a:xfrm>
          <a:prstGeom prst="rect">
            <a:avLst/>
          </a:prstGeom>
          <a:solidFill>
            <a:srgbClr val="4C3282"/>
          </a:solidFill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Segoe UI Semilight" panose="020B0402040204020203" pitchFamily="34" charset="0"/>
              </a:rPr>
              <a:t>2 Minutes</a:t>
            </a:r>
          </a:p>
        </p:txBody>
      </p:sp>
    </p:spTree>
    <p:extLst>
      <p:ext uri="{BB962C8B-B14F-4D97-AF65-F5344CB8AC3E}">
        <p14:creationId xmlns:p14="http://schemas.microsoft.com/office/powerpoint/2010/main" val="26584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-0.16042 -1.11111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52" grpId="0"/>
      <p:bldP spid="53" grpId="0" animBg="1"/>
      <p:bldP spid="54" grpId="0" animBg="1"/>
      <p:bldP spid="5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9E6CA-224D-2F4E-BD51-B3E8AF64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Dictionary with Nodes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ECC38-7804-FC48-878B-AB5C9CCF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80C0270-E7C8-CD41-8FC7-469E1530D9D3}"/>
              </a:ext>
            </a:extLst>
          </p:cNvPr>
          <p:cNvGrpSpPr/>
          <p:nvPr/>
        </p:nvGrpSpPr>
        <p:grpSpPr>
          <a:xfrm>
            <a:off x="3620695" y="1430273"/>
            <a:ext cx="3869239" cy="3481303"/>
            <a:chOff x="908858" y="1530095"/>
            <a:chExt cx="3869239" cy="348130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FE16D3-EB1E-4E4A-A7D1-334AC7DAF77A}"/>
                </a:ext>
              </a:extLst>
            </p:cNvPr>
            <p:cNvSpPr/>
            <p:nvPr/>
          </p:nvSpPr>
          <p:spPr>
            <a:xfrm>
              <a:off x="908858" y="2061557"/>
              <a:ext cx="3869239" cy="294984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FAED8D-8EAF-DC48-9A1F-888BA3D2DEFF}"/>
                </a:ext>
              </a:extLst>
            </p:cNvPr>
            <p:cNvSpPr/>
            <p:nvPr/>
          </p:nvSpPr>
          <p:spPr>
            <a:xfrm>
              <a:off x="908858" y="1530095"/>
              <a:ext cx="3869234" cy="531461"/>
            </a:xfrm>
            <a:prstGeom prst="rect">
              <a:avLst/>
            </a:prstGeom>
            <a:solidFill>
              <a:srgbClr val="4C3282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LinkedDictionary</a:t>
              </a:r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&lt;K, V&gt;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D13A7C6-AF41-F34D-9959-B84827B35032}"/>
                </a:ext>
              </a:extLst>
            </p:cNvPr>
            <p:cNvSpPr txBox="1"/>
            <p:nvPr/>
          </p:nvSpPr>
          <p:spPr>
            <a:xfrm>
              <a:off x="1014215" y="2887740"/>
              <a:ext cx="376387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if key is unused, create new with pair, add to front of list, else replace with new value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scan all pairs looking for given key, return associated item if found</a:t>
              </a:r>
            </a:p>
            <a:p>
              <a:r>
                <a:rPr lang="en-US" sz="1200" u="sng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containsKey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scan all pairs, return if key is found</a:t>
              </a:r>
              <a:endParaRPr lang="en-US" sz="1200" u="sng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scan all pairs, skip pair to be removed </a:t>
              </a:r>
            </a:p>
            <a:p>
              <a:r>
                <a:rPr lang="en-US" sz="1200" u="sng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return count of items in dictionary</a:t>
              </a:r>
              <a:endParaRPr lang="en-US" sz="1200" u="sng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CEAFF43-4C60-6A4E-BB33-0CBDA4866A6C}"/>
                </a:ext>
              </a:extLst>
            </p:cNvPr>
            <p:cNvSpPr txBox="1"/>
            <p:nvPr/>
          </p:nvSpPr>
          <p:spPr>
            <a:xfrm>
              <a:off x="921215" y="2081381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053BCA7-B32F-F445-BE5D-B5DFD07C3A3E}"/>
                </a:ext>
              </a:extLst>
            </p:cNvPr>
            <p:cNvSpPr txBox="1"/>
            <p:nvPr/>
          </p:nvSpPr>
          <p:spPr>
            <a:xfrm>
              <a:off x="921215" y="2673036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B6A47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behavior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0C8F134-A183-CB45-B5DF-C2276C3D077D}"/>
                </a:ext>
              </a:extLst>
            </p:cNvPr>
            <p:cNvSpPr txBox="1"/>
            <p:nvPr/>
          </p:nvSpPr>
          <p:spPr>
            <a:xfrm>
              <a:off x="1014598" y="2298929"/>
              <a:ext cx="2035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front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130AA161-9E40-854D-BE46-0D256726AA31}"/>
              </a:ext>
            </a:extLst>
          </p:cNvPr>
          <p:cNvSpPr/>
          <p:nvPr/>
        </p:nvSpPr>
        <p:spPr>
          <a:xfrm>
            <a:off x="8141420" y="1427566"/>
            <a:ext cx="3752453" cy="2868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A52A83-078E-454D-A946-26C7D9FCC42A}"/>
              </a:ext>
            </a:extLst>
          </p:cNvPr>
          <p:cNvSpPr txBox="1"/>
          <p:nvPr/>
        </p:nvSpPr>
        <p:spPr>
          <a:xfrm>
            <a:off x="8280272" y="1608235"/>
            <a:ext cx="2050964" cy="2412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Big O Analysis</a:t>
            </a:r>
            <a:endParaRPr lang="en-US" dirty="0">
              <a:latin typeface="Courier New" panose="02070309020205020404" pitchFamily="49" charset="0"/>
              <a:ea typeface="Segoe UI Historic" panose="020B0502040204020203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put()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get()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containsKey</a:t>
            </a: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remove()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size()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CBDCE2-5630-2145-812A-5DCFEE8700A3}"/>
              </a:ext>
            </a:extLst>
          </p:cNvPr>
          <p:cNvSpPr txBox="1"/>
          <p:nvPr/>
        </p:nvSpPr>
        <p:spPr>
          <a:xfrm>
            <a:off x="10213259" y="3554788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O(1) constant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B23651-8E95-AA44-88CF-669D51914BB8}"/>
              </a:ext>
            </a:extLst>
          </p:cNvPr>
          <p:cNvSpPr txBox="1"/>
          <p:nvPr/>
        </p:nvSpPr>
        <p:spPr>
          <a:xfrm>
            <a:off x="10213259" y="194109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O(n) linear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774A97-7CEC-AE42-9214-985D90EE1DAB}"/>
              </a:ext>
            </a:extLst>
          </p:cNvPr>
          <p:cNvSpPr txBox="1"/>
          <p:nvPr/>
        </p:nvSpPr>
        <p:spPr>
          <a:xfrm>
            <a:off x="10213259" y="233745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O(n) linear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57C3FB-89EE-764B-9E5F-59DEAD848E0C}"/>
              </a:ext>
            </a:extLst>
          </p:cNvPr>
          <p:cNvSpPr txBox="1"/>
          <p:nvPr/>
        </p:nvSpPr>
        <p:spPr>
          <a:xfrm>
            <a:off x="10213259" y="2777872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O(n) linear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1C23BF-8160-B545-8A9F-C46049B1B78C}"/>
              </a:ext>
            </a:extLst>
          </p:cNvPr>
          <p:cNvSpPr txBox="1"/>
          <p:nvPr/>
        </p:nvSpPr>
        <p:spPr>
          <a:xfrm>
            <a:off x="10213259" y="318545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O(n) linear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8E9485-CFD3-D44C-85AA-D03E1A58C580}"/>
              </a:ext>
            </a:extLst>
          </p:cNvPr>
          <p:cNvSpPr txBox="1"/>
          <p:nvPr/>
        </p:nvSpPr>
        <p:spPr>
          <a:xfrm>
            <a:off x="648841" y="4889811"/>
            <a:ext cx="2320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put(‘a’, 1)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put(‘b’, 2)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put(‘c’, 3)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put(‘d’, 4)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remove(‘b’)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put(‘a’, 97)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70B4FF1-3580-C546-B593-7735A4127DF9}"/>
              </a:ext>
            </a:extLst>
          </p:cNvPr>
          <p:cNvGrpSpPr/>
          <p:nvPr/>
        </p:nvGrpSpPr>
        <p:grpSpPr>
          <a:xfrm>
            <a:off x="648841" y="1427566"/>
            <a:ext cx="2320363" cy="3313705"/>
            <a:chOff x="908857" y="1530095"/>
            <a:chExt cx="2320363" cy="331370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C1F820A-A742-1F46-940B-49012129990D}"/>
                </a:ext>
              </a:extLst>
            </p:cNvPr>
            <p:cNvSpPr/>
            <p:nvPr/>
          </p:nvSpPr>
          <p:spPr>
            <a:xfrm>
              <a:off x="908857" y="2061556"/>
              <a:ext cx="2320363" cy="2782244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769DD73-A938-2B44-ABDD-8B004CF4C7A1}"/>
                </a:ext>
              </a:extLst>
            </p:cNvPr>
            <p:cNvSpPr/>
            <p:nvPr/>
          </p:nvSpPr>
          <p:spPr>
            <a:xfrm>
              <a:off x="908858" y="1530095"/>
              <a:ext cx="2320362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Dictionary ADT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399056C-F696-0442-801F-86E53552423E}"/>
                </a:ext>
              </a:extLst>
            </p:cNvPr>
            <p:cNvSpPr txBox="1"/>
            <p:nvPr/>
          </p:nvSpPr>
          <p:spPr>
            <a:xfrm>
              <a:off x="1076296" y="2988919"/>
              <a:ext cx="21529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put(key, item)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add item to collection indexed with key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get(key)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item associated with key</a:t>
              </a:r>
            </a:p>
            <a:p>
              <a:r>
                <a:rPr lang="en-US" sz="1200" u="sng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containsKey</a:t>
              </a:r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(key)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if key already in use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remove(key)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remove item and associated key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size()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return count of items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EE41F04-DD8A-3E42-8E3A-05EE9C60E424}"/>
                </a:ext>
              </a:extLst>
            </p:cNvPr>
            <p:cNvSpPr txBox="1"/>
            <p:nvPr/>
          </p:nvSpPr>
          <p:spPr>
            <a:xfrm>
              <a:off x="924590" y="2078829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state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26699E0-B7C0-0640-A69D-2DA9E06C979C}"/>
                </a:ext>
              </a:extLst>
            </p:cNvPr>
            <p:cNvSpPr txBox="1"/>
            <p:nvPr/>
          </p:nvSpPr>
          <p:spPr>
            <a:xfrm>
              <a:off x="916724" y="2747587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behavior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3B3152C-FEEC-AD45-9F1C-033ED6C1FEF4}"/>
                </a:ext>
              </a:extLst>
            </p:cNvPr>
            <p:cNvSpPr txBox="1"/>
            <p:nvPr/>
          </p:nvSpPr>
          <p:spPr>
            <a:xfrm>
              <a:off x="1076295" y="2335727"/>
              <a:ext cx="2035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Set of items &amp; keys</a:t>
              </a:r>
            </a:p>
            <a:p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Count of items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38AE5B0-4C30-ED48-9F1B-6C8C8A3F330C}"/>
              </a:ext>
            </a:extLst>
          </p:cNvPr>
          <p:cNvSpPr txBox="1"/>
          <p:nvPr/>
        </p:nvSpPr>
        <p:spPr>
          <a:xfrm>
            <a:off x="3548598" y="519517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6F40F54-56DC-C142-97D7-CAFEF309CCA8}"/>
              </a:ext>
            </a:extLst>
          </p:cNvPr>
          <p:cNvCxnSpPr>
            <a:cxnSpLocks/>
          </p:cNvCxnSpPr>
          <p:nvPr/>
        </p:nvCxnSpPr>
        <p:spPr>
          <a:xfrm>
            <a:off x="3881032" y="5481262"/>
            <a:ext cx="757425" cy="542279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FD1953D5-18F4-F843-9E59-71180E4C4122}"/>
              </a:ext>
            </a:extLst>
          </p:cNvPr>
          <p:cNvSpPr/>
          <p:nvPr/>
        </p:nvSpPr>
        <p:spPr>
          <a:xfrm>
            <a:off x="5500191" y="6086778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6EDF7C4-8B6C-F348-94CB-BF029796821C}"/>
              </a:ext>
            </a:extLst>
          </p:cNvPr>
          <p:cNvCxnSpPr>
            <a:cxnSpLocks/>
          </p:cNvCxnSpPr>
          <p:nvPr/>
        </p:nvCxnSpPr>
        <p:spPr>
          <a:xfrm>
            <a:off x="5920449" y="6086778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29FD6258-DF3D-6D40-B647-FF2C5EB6C270}"/>
              </a:ext>
            </a:extLst>
          </p:cNvPr>
          <p:cNvSpPr txBox="1"/>
          <p:nvPr/>
        </p:nvSpPr>
        <p:spPr>
          <a:xfrm>
            <a:off x="5448289" y="6150013"/>
            <a:ext cx="532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‘b’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E8EFCEF-969E-8B4D-A871-F8BDCE158B77}"/>
              </a:ext>
            </a:extLst>
          </p:cNvPr>
          <p:cNvCxnSpPr/>
          <p:nvPr/>
        </p:nvCxnSpPr>
        <p:spPr>
          <a:xfrm>
            <a:off x="6354896" y="6295435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EC02B28-DA24-7C44-A1BC-F28EE5BE5AB9}"/>
              </a:ext>
            </a:extLst>
          </p:cNvPr>
          <p:cNvCxnSpPr>
            <a:cxnSpLocks/>
          </p:cNvCxnSpPr>
          <p:nvPr/>
        </p:nvCxnSpPr>
        <p:spPr>
          <a:xfrm>
            <a:off x="6260444" y="6086777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EEA619A4-639F-094F-948A-564C396A29FF}"/>
              </a:ext>
            </a:extLst>
          </p:cNvPr>
          <p:cNvSpPr txBox="1"/>
          <p:nvPr/>
        </p:nvSpPr>
        <p:spPr>
          <a:xfrm>
            <a:off x="5953190" y="6150013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4977230-B703-E04C-B781-DE7CF5E4AF2C}"/>
              </a:ext>
            </a:extLst>
          </p:cNvPr>
          <p:cNvSpPr/>
          <p:nvPr/>
        </p:nvSpPr>
        <p:spPr>
          <a:xfrm>
            <a:off x="4274870" y="6086778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09AC17C-F610-9348-96EE-87F2ED70A110}"/>
              </a:ext>
            </a:extLst>
          </p:cNvPr>
          <p:cNvCxnSpPr>
            <a:cxnSpLocks/>
          </p:cNvCxnSpPr>
          <p:nvPr/>
        </p:nvCxnSpPr>
        <p:spPr>
          <a:xfrm>
            <a:off x="4695128" y="6086778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E995337-2962-FC45-A092-7387ACA6FCE1}"/>
              </a:ext>
            </a:extLst>
          </p:cNvPr>
          <p:cNvSpPr txBox="1"/>
          <p:nvPr/>
        </p:nvSpPr>
        <p:spPr>
          <a:xfrm>
            <a:off x="4222968" y="6150013"/>
            <a:ext cx="532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‘c’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C30599A6-FF25-E842-83A2-0BF8BBCAE7B5}"/>
              </a:ext>
            </a:extLst>
          </p:cNvPr>
          <p:cNvCxnSpPr>
            <a:cxnSpLocks/>
          </p:cNvCxnSpPr>
          <p:nvPr/>
        </p:nvCxnSpPr>
        <p:spPr>
          <a:xfrm>
            <a:off x="5129575" y="6295435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E3B8463-E49E-AB4E-B078-57CAE87DFE68}"/>
              </a:ext>
            </a:extLst>
          </p:cNvPr>
          <p:cNvCxnSpPr>
            <a:cxnSpLocks/>
          </p:cNvCxnSpPr>
          <p:nvPr/>
        </p:nvCxnSpPr>
        <p:spPr>
          <a:xfrm>
            <a:off x="5035123" y="6086777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3EFF6C0-64CD-3D4A-A32E-66B2858CA789}"/>
              </a:ext>
            </a:extLst>
          </p:cNvPr>
          <p:cNvSpPr txBox="1"/>
          <p:nvPr/>
        </p:nvSpPr>
        <p:spPr>
          <a:xfrm>
            <a:off x="4727869" y="6150013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3</a:t>
            </a:r>
          </a:p>
        </p:txBody>
      </p: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DAC51551-119A-B54B-B88A-8019F2D7D825}"/>
              </a:ext>
            </a:extLst>
          </p:cNvPr>
          <p:cNvCxnSpPr>
            <a:cxnSpLocks/>
          </p:cNvCxnSpPr>
          <p:nvPr/>
        </p:nvCxnSpPr>
        <p:spPr>
          <a:xfrm flipV="1">
            <a:off x="5175515" y="5844447"/>
            <a:ext cx="794802" cy="454961"/>
          </a:xfrm>
          <a:prstGeom prst="bentConnector3">
            <a:avLst>
              <a:gd name="adj1" fmla="val 28695"/>
            </a:avLst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A66D744F-A19E-554D-85BF-4E2EA3F3DCD7}"/>
              </a:ext>
            </a:extLst>
          </p:cNvPr>
          <p:cNvCxnSpPr>
            <a:cxnSpLocks/>
          </p:cNvCxnSpPr>
          <p:nvPr/>
        </p:nvCxnSpPr>
        <p:spPr>
          <a:xfrm>
            <a:off x="5927651" y="5836918"/>
            <a:ext cx="754194" cy="449925"/>
          </a:xfrm>
          <a:prstGeom prst="bentConnector3">
            <a:avLst>
              <a:gd name="adj1" fmla="val 77785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C8B91615-A08B-324F-A693-56216A7B0B0E}"/>
              </a:ext>
            </a:extLst>
          </p:cNvPr>
          <p:cNvSpPr/>
          <p:nvPr/>
        </p:nvSpPr>
        <p:spPr>
          <a:xfrm>
            <a:off x="6707796" y="6086778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0268C7F-A5ED-2A4C-9170-0A6D431BFE57}"/>
              </a:ext>
            </a:extLst>
          </p:cNvPr>
          <p:cNvCxnSpPr>
            <a:cxnSpLocks/>
          </p:cNvCxnSpPr>
          <p:nvPr/>
        </p:nvCxnSpPr>
        <p:spPr>
          <a:xfrm>
            <a:off x="7128054" y="6086778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ED8507A-0AAA-9940-A7CA-488CAAF79516}"/>
              </a:ext>
            </a:extLst>
          </p:cNvPr>
          <p:cNvSpPr txBox="1"/>
          <p:nvPr/>
        </p:nvSpPr>
        <p:spPr>
          <a:xfrm>
            <a:off x="6655894" y="6150013"/>
            <a:ext cx="532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‘a’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28CA2B7-7FD0-6B45-BB2E-E5011AD2939D}"/>
              </a:ext>
            </a:extLst>
          </p:cNvPr>
          <p:cNvCxnSpPr>
            <a:cxnSpLocks/>
          </p:cNvCxnSpPr>
          <p:nvPr/>
        </p:nvCxnSpPr>
        <p:spPr>
          <a:xfrm>
            <a:off x="7468049" y="6086777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5A65EE51-5D2F-9545-9DC7-D629DA26E720}"/>
              </a:ext>
            </a:extLst>
          </p:cNvPr>
          <p:cNvSpPr txBox="1"/>
          <p:nvPr/>
        </p:nvSpPr>
        <p:spPr>
          <a:xfrm>
            <a:off x="7160795" y="6150013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886EF00-B3A8-F94B-AE13-EB6E1B16927E}"/>
              </a:ext>
            </a:extLst>
          </p:cNvPr>
          <p:cNvCxnSpPr>
            <a:cxnSpLocks/>
          </p:cNvCxnSpPr>
          <p:nvPr/>
        </p:nvCxnSpPr>
        <p:spPr>
          <a:xfrm flipH="1">
            <a:off x="7489934" y="6086777"/>
            <a:ext cx="144116" cy="428290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B500C2DC-099E-3646-B217-2AC92704161E}"/>
              </a:ext>
            </a:extLst>
          </p:cNvPr>
          <p:cNvSpPr/>
          <p:nvPr/>
        </p:nvSpPr>
        <p:spPr>
          <a:xfrm>
            <a:off x="3106991" y="6092505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A109C48-EBD9-D144-BD74-5CE1096AAB56}"/>
              </a:ext>
            </a:extLst>
          </p:cNvPr>
          <p:cNvCxnSpPr>
            <a:cxnSpLocks/>
          </p:cNvCxnSpPr>
          <p:nvPr/>
        </p:nvCxnSpPr>
        <p:spPr>
          <a:xfrm>
            <a:off x="3527249" y="6092505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C3D8690-7083-A442-82C7-20F1782E6AD9}"/>
              </a:ext>
            </a:extLst>
          </p:cNvPr>
          <p:cNvSpPr txBox="1"/>
          <p:nvPr/>
        </p:nvSpPr>
        <p:spPr>
          <a:xfrm>
            <a:off x="3055089" y="6155740"/>
            <a:ext cx="532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‘d’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1A6A807-A288-8445-B95F-951FECA9EF14}"/>
              </a:ext>
            </a:extLst>
          </p:cNvPr>
          <p:cNvCxnSpPr>
            <a:cxnSpLocks/>
          </p:cNvCxnSpPr>
          <p:nvPr/>
        </p:nvCxnSpPr>
        <p:spPr>
          <a:xfrm>
            <a:off x="3867244" y="6092504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AA412AD0-6CCC-4548-A177-C9F9D39B6B0D}"/>
              </a:ext>
            </a:extLst>
          </p:cNvPr>
          <p:cNvSpPr txBox="1"/>
          <p:nvPr/>
        </p:nvSpPr>
        <p:spPr>
          <a:xfrm>
            <a:off x="3559990" y="6155740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4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670A213-663A-414B-863D-804E627853C6}"/>
              </a:ext>
            </a:extLst>
          </p:cNvPr>
          <p:cNvCxnSpPr>
            <a:cxnSpLocks/>
          </p:cNvCxnSpPr>
          <p:nvPr/>
        </p:nvCxnSpPr>
        <p:spPr>
          <a:xfrm>
            <a:off x="3893657" y="6295436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19875ED-D88B-6740-BC63-ACDF6CAC3BB3}"/>
              </a:ext>
            </a:extLst>
          </p:cNvPr>
          <p:cNvCxnSpPr>
            <a:cxnSpLocks/>
          </p:cNvCxnSpPr>
          <p:nvPr/>
        </p:nvCxnSpPr>
        <p:spPr>
          <a:xfrm flipH="1">
            <a:off x="3525545" y="5490251"/>
            <a:ext cx="356460" cy="52059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9CA8291D-0953-A84F-A504-601B14EDA144}"/>
              </a:ext>
            </a:extLst>
          </p:cNvPr>
          <p:cNvSpPr txBox="1"/>
          <p:nvPr/>
        </p:nvSpPr>
        <p:spPr>
          <a:xfrm>
            <a:off x="7115477" y="6156160"/>
            <a:ext cx="397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97</a:t>
            </a:r>
          </a:p>
        </p:txBody>
      </p:sp>
      <p:sp>
        <p:nvSpPr>
          <p:cNvPr id="57" name="Footer Placeholder 3">
            <a:extLst>
              <a:ext uri="{FF2B5EF4-FFF2-40B4-BE49-F238E27FC236}">
                <a16:creationId xmlns:a16="http://schemas.microsoft.com/office/drawing/2014/main" id="{93E6170C-7B53-E84D-A71D-D099C627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6D09179-97A5-7B4A-97FD-C58230D5666B}"/>
              </a:ext>
            </a:extLst>
          </p:cNvPr>
          <p:cNvSpPr txBox="1"/>
          <p:nvPr/>
        </p:nvSpPr>
        <p:spPr>
          <a:xfrm>
            <a:off x="10769382" y="62653"/>
            <a:ext cx="1334211" cy="430887"/>
          </a:xfrm>
          <a:prstGeom prst="rect">
            <a:avLst/>
          </a:prstGeom>
          <a:solidFill>
            <a:srgbClr val="4C3282"/>
          </a:solidFill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Segoe UI Semilight" panose="020B0402040204020203" pitchFamily="34" charset="0"/>
              </a:rPr>
              <a:t>2 Minutes</a:t>
            </a:r>
          </a:p>
        </p:txBody>
      </p:sp>
    </p:spTree>
    <p:extLst>
      <p:ext uri="{BB962C8B-B14F-4D97-AF65-F5344CB8AC3E}">
        <p14:creationId xmlns:p14="http://schemas.microsoft.com/office/powerpoint/2010/main" val="310482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  <p:bldP spid="73" grpId="0"/>
      <p:bldP spid="65" grpId="0"/>
      <p:bldP spid="82" grpId="0" animBg="1"/>
      <p:bldP spid="84" grpId="0"/>
      <p:bldP spid="87" grpId="0"/>
      <p:bldP spid="1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53DEA-C2A2-4617-AE6B-2BB107E16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A9F5C-2FC1-4042-AD89-DD1C07DE4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Array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List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myList.size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myList.get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(T item : list)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(item);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07DC9-B62A-438D-894A-B3CA8C7F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52E09-02F2-4C1C-979C-7159A701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196339-FEA3-47D3-9EE4-B2838D07B4C5}"/>
              </a:ext>
            </a:extLst>
          </p:cNvPr>
          <p:cNvSpPr txBox="1"/>
          <p:nvPr/>
        </p:nvSpPr>
        <p:spPr>
          <a:xfrm>
            <a:off x="7374786" y="4727171"/>
            <a:ext cx="14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Iterator!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AC1080-516E-43B5-BDE7-DDE21D3C4400}"/>
              </a:ext>
            </a:extLst>
          </p:cNvPr>
          <p:cNvCxnSpPr>
            <a:cxnSpLocks/>
          </p:cNvCxnSpPr>
          <p:nvPr/>
        </p:nvCxnSpPr>
        <p:spPr>
          <a:xfrm flipH="1">
            <a:off x="4616336" y="5039939"/>
            <a:ext cx="2726573" cy="0"/>
          </a:xfrm>
          <a:prstGeom prst="straightConnector1">
            <a:avLst/>
          </a:prstGeom>
          <a:ln w="28575"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48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BFD0-45E0-4DCF-BD02-CA8B792A0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40" y="226086"/>
            <a:ext cx="11187259" cy="1014667"/>
          </a:xfrm>
        </p:spPr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</a:t>
            </a:r>
            <a:r>
              <a:rPr lang="en-US" dirty="0"/>
              <a:t> 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03989-F9EF-417A-838D-3882C44D7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9" cy="7830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iterator</a:t>
            </a:r>
            <a:r>
              <a:rPr lang="en-US" dirty="0"/>
              <a:t>: a Java interface that dictates how a collection of data should be traversed. Can only move in the forward direction and in a single pass.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746EF-2529-4E97-8E11-8B9DC26C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4D18B7A-5DEC-BF4A-AA26-99339AAA7AE3}"/>
              </a:ext>
            </a:extLst>
          </p:cNvPr>
          <p:cNvGrpSpPr/>
          <p:nvPr/>
        </p:nvGrpSpPr>
        <p:grpSpPr>
          <a:xfrm>
            <a:off x="575240" y="2616813"/>
            <a:ext cx="2320364" cy="1624373"/>
            <a:chOff x="908856" y="1530095"/>
            <a:chExt cx="2320364" cy="162437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3612F08-021A-A84C-9B5D-2984FDB548D2}"/>
                </a:ext>
              </a:extLst>
            </p:cNvPr>
            <p:cNvSpPr/>
            <p:nvPr/>
          </p:nvSpPr>
          <p:spPr>
            <a:xfrm>
              <a:off x="908857" y="2061556"/>
              <a:ext cx="2320363" cy="1092912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7E245A-A4E9-5847-857F-0C0420652880}"/>
                </a:ext>
              </a:extLst>
            </p:cNvPr>
            <p:cNvSpPr/>
            <p:nvPr/>
          </p:nvSpPr>
          <p:spPr>
            <a:xfrm>
              <a:off x="908858" y="1530095"/>
              <a:ext cx="2320362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Iterator Interface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4D39D9-5930-2545-B845-4111F57730FB}"/>
                </a:ext>
              </a:extLst>
            </p:cNvPr>
            <p:cNvSpPr txBox="1"/>
            <p:nvPr/>
          </p:nvSpPr>
          <p:spPr>
            <a:xfrm>
              <a:off x="1068428" y="2356715"/>
              <a:ext cx="21529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u="sng" dirty="0" err="1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hasNext</a:t>
              </a:r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– true if elements remain </a:t>
              </a:r>
            </a:p>
            <a:p>
              <a:r>
                <a:rPr lang="en-US" sz="1200" u="sng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next()</a:t>
              </a:r>
              <a:r>
                <a:rPr lang="en-US" sz="1200" dirty="0"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 – returns next element</a:t>
              </a:r>
              <a:endParaRPr lang="en-US" sz="1200" u="sng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58A5239-263D-404E-B5E1-FB167FDE649B}"/>
                </a:ext>
              </a:extLst>
            </p:cNvPr>
            <p:cNvSpPr txBox="1"/>
            <p:nvPr/>
          </p:nvSpPr>
          <p:spPr>
            <a:xfrm>
              <a:off x="908856" y="2115383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4C3282"/>
                  </a:solidFill>
                  <a:latin typeface="Segoe UI Historic" panose="020B0502040204020203" pitchFamily="34" charset="0"/>
                  <a:ea typeface="Segoe UI Historic" panose="020B0502040204020203" pitchFamily="34" charset="0"/>
                  <a:cs typeface="Segoe UI Historic" panose="020B0502040204020203" pitchFamily="34" charset="0"/>
                </a:rPr>
                <a:t>behavior</a:t>
              </a: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C641C27-22AE-814A-93BB-B1566E762B6C}"/>
              </a:ext>
            </a:extLst>
          </p:cNvPr>
          <p:cNvSpPr txBox="1">
            <a:spLocks/>
          </p:cNvSpPr>
          <p:nvPr/>
        </p:nvSpPr>
        <p:spPr>
          <a:xfrm>
            <a:off x="3063041" y="2656946"/>
            <a:ext cx="7816619" cy="1724297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B6A479"/>
                </a:solidFill>
              </a:rPr>
              <a:t>supported operations</a:t>
            </a:r>
            <a:r>
              <a:rPr lang="en-US" dirty="0"/>
              <a:t>:</a:t>
            </a:r>
          </a:p>
          <a:p>
            <a:r>
              <a:rPr lang="en-US" b="1" dirty="0" err="1"/>
              <a:t>hasNext</a:t>
            </a:r>
            <a:r>
              <a:rPr lang="en-US" b="1" dirty="0"/>
              <a:t>() </a:t>
            </a:r>
            <a:r>
              <a:rPr lang="en-US" dirty="0"/>
              <a:t>– returns true if the iteration has more elements yet to be examined</a:t>
            </a:r>
          </a:p>
          <a:p>
            <a:r>
              <a:rPr lang="en-US" b="1" dirty="0"/>
              <a:t>next() </a:t>
            </a:r>
            <a:r>
              <a:rPr lang="en-US" dirty="0"/>
              <a:t>– returns the next element in the iteration and moves the iterator forward to next item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38470B-ADAD-E14B-BFB4-8767EEB99F91}"/>
              </a:ext>
            </a:extLst>
          </p:cNvPr>
          <p:cNvSpPr txBox="1"/>
          <p:nvPr/>
        </p:nvSpPr>
        <p:spPr>
          <a:xfrm>
            <a:off x="575240" y="4791244"/>
            <a:ext cx="57324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 list = 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//fill up list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list.iterator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itr.hasNext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item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itr.next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9811BC-6DDF-2449-A950-AEEF50C5D4B3}"/>
              </a:ext>
            </a:extLst>
          </p:cNvPr>
          <p:cNvSpPr txBox="1"/>
          <p:nvPr/>
        </p:nvSpPr>
        <p:spPr>
          <a:xfrm>
            <a:off x="6231734" y="4791244"/>
            <a:ext cx="5732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 list = 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//fill up list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list)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item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04DEB8F2-3D8B-434A-801B-3BB26A80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286820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34FA8-BBF2-4294-8B37-3CF3A8A5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 Iterator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8A80A-4E49-4C92-8473-D31B0DE5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948041" cy="596437"/>
          </a:xfrm>
        </p:spPr>
        <p:txBody>
          <a:bodyPr/>
          <a:lstStyle/>
          <a:p>
            <a:r>
              <a:rPr lang="en-US" dirty="0" err="1"/>
              <a:t>hasNext</a:t>
            </a:r>
            <a:r>
              <a:rPr lang="en-US" dirty="0"/>
              <a:t>()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CD76C-1974-4E8E-8865-13F5625A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AFD2D074-F610-894E-8B40-2FD589FDD3B8}"/>
              </a:ext>
            </a:extLst>
          </p:cNvPr>
          <p:cNvSpPr txBox="1">
            <a:spLocks/>
          </p:cNvSpPr>
          <p:nvPr/>
        </p:nvSpPr>
        <p:spPr>
          <a:xfrm>
            <a:off x="581447" y="4428731"/>
            <a:ext cx="1948041" cy="5964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DA01F5-ED74-5149-BEE8-8AF46C9E5F92}"/>
              </a:ext>
            </a:extLst>
          </p:cNvPr>
          <p:cNvSpPr/>
          <p:nvPr/>
        </p:nvSpPr>
        <p:spPr>
          <a:xfrm>
            <a:off x="5091754" y="2051281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156835-E565-C149-9B17-FD6CF542004C}"/>
              </a:ext>
            </a:extLst>
          </p:cNvPr>
          <p:cNvCxnSpPr/>
          <p:nvPr/>
        </p:nvCxnSpPr>
        <p:spPr>
          <a:xfrm>
            <a:off x="5946459" y="2259938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B644DD-DFA3-EA42-A30B-00FC21E358AC}"/>
              </a:ext>
            </a:extLst>
          </p:cNvPr>
          <p:cNvCxnSpPr>
            <a:cxnSpLocks/>
          </p:cNvCxnSpPr>
          <p:nvPr/>
        </p:nvCxnSpPr>
        <p:spPr>
          <a:xfrm>
            <a:off x="5852007" y="2051280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C92B18C-151A-5A45-87CD-7C0DB2F31A98}"/>
              </a:ext>
            </a:extLst>
          </p:cNvPr>
          <p:cNvSpPr txBox="1"/>
          <p:nvPr/>
        </p:nvSpPr>
        <p:spPr>
          <a:xfrm>
            <a:off x="5352643" y="2105899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1C1C97-E179-9F4E-B8AD-A8CE52ECF2BD}"/>
              </a:ext>
            </a:extLst>
          </p:cNvPr>
          <p:cNvSpPr/>
          <p:nvPr/>
        </p:nvSpPr>
        <p:spPr>
          <a:xfrm>
            <a:off x="3866433" y="2051281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57A14F-E884-A942-85FE-4355B65BA8B9}"/>
              </a:ext>
            </a:extLst>
          </p:cNvPr>
          <p:cNvCxnSpPr>
            <a:cxnSpLocks/>
          </p:cNvCxnSpPr>
          <p:nvPr/>
        </p:nvCxnSpPr>
        <p:spPr>
          <a:xfrm>
            <a:off x="4721138" y="2259938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DB3314-3EA1-0B41-9C90-73EC7088524D}"/>
              </a:ext>
            </a:extLst>
          </p:cNvPr>
          <p:cNvCxnSpPr>
            <a:cxnSpLocks/>
          </p:cNvCxnSpPr>
          <p:nvPr/>
        </p:nvCxnSpPr>
        <p:spPr>
          <a:xfrm>
            <a:off x="4626686" y="2051280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8165267-5A73-9E46-B1C7-762AA0785EB7}"/>
              </a:ext>
            </a:extLst>
          </p:cNvPr>
          <p:cNvSpPr txBox="1"/>
          <p:nvPr/>
        </p:nvSpPr>
        <p:spPr>
          <a:xfrm>
            <a:off x="4161619" y="2114516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A6EF97-DFCD-5046-90DC-3E11BAD19BB4}"/>
              </a:ext>
            </a:extLst>
          </p:cNvPr>
          <p:cNvSpPr/>
          <p:nvPr/>
        </p:nvSpPr>
        <p:spPr>
          <a:xfrm>
            <a:off x="6299359" y="2051281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952942E-663E-B648-A849-54AB370E86E4}"/>
              </a:ext>
            </a:extLst>
          </p:cNvPr>
          <p:cNvCxnSpPr>
            <a:cxnSpLocks/>
          </p:cNvCxnSpPr>
          <p:nvPr/>
        </p:nvCxnSpPr>
        <p:spPr>
          <a:xfrm>
            <a:off x="7059612" y="2051280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DC16C23-1495-9341-8BD0-F8A0F65C3F8B}"/>
              </a:ext>
            </a:extLst>
          </p:cNvPr>
          <p:cNvSpPr txBox="1"/>
          <p:nvPr/>
        </p:nvSpPr>
        <p:spPr>
          <a:xfrm>
            <a:off x="6565990" y="2121620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7F46345-E6F6-9740-87A9-7747F9697F62}"/>
              </a:ext>
            </a:extLst>
          </p:cNvPr>
          <p:cNvCxnSpPr>
            <a:cxnSpLocks/>
          </p:cNvCxnSpPr>
          <p:nvPr/>
        </p:nvCxnSpPr>
        <p:spPr>
          <a:xfrm flipH="1">
            <a:off x="7081497" y="2051280"/>
            <a:ext cx="144116" cy="428290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2E4DDCBD-3304-D14C-84B7-0FB723B12A8E}"/>
              </a:ext>
            </a:extLst>
          </p:cNvPr>
          <p:cNvSpPr/>
          <p:nvPr/>
        </p:nvSpPr>
        <p:spPr>
          <a:xfrm>
            <a:off x="2698554" y="2057008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002F84C-2B04-DE46-9E98-DAC609A79243}"/>
              </a:ext>
            </a:extLst>
          </p:cNvPr>
          <p:cNvCxnSpPr>
            <a:cxnSpLocks/>
          </p:cNvCxnSpPr>
          <p:nvPr/>
        </p:nvCxnSpPr>
        <p:spPr>
          <a:xfrm>
            <a:off x="3458807" y="2057007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E495D55-7248-364D-A5B4-5CE5E8C3DC68}"/>
              </a:ext>
            </a:extLst>
          </p:cNvPr>
          <p:cNvSpPr txBox="1"/>
          <p:nvPr/>
        </p:nvSpPr>
        <p:spPr>
          <a:xfrm>
            <a:off x="3012646" y="2120242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4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6DA6866-6E75-FB4A-9740-0F81EFAA144F}"/>
              </a:ext>
            </a:extLst>
          </p:cNvPr>
          <p:cNvCxnSpPr>
            <a:cxnSpLocks/>
          </p:cNvCxnSpPr>
          <p:nvPr/>
        </p:nvCxnSpPr>
        <p:spPr>
          <a:xfrm>
            <a:off x="3485220" y="2259939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E359498-45B8-F146-AA48-76FCB1DDEBD1}"/>
              </a:ext>
            </a:extLst>
          </p:cNvPr>
          <p:cNvSpPr txBox="1"/>
          <p:nvPr/>
        </p:nvSpPr>
        <p:spPr>
          <a:xfrm>
            <a:off x="1315109" y="2121493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3050F31-E9B8-4D45-9855-C853D76A37C7}"/>
              </a:ext>
            </a:extLst>
          </p:cNvPr>
          <p:cNvCxnSpPr>
            <a:cxnSpLocks/>
          </p:cNvCxnSpPr>
          <p:nvPr/>
        </p:nvCxnSpPr>
        <p:spPr>
          <a:xfrm>
            <a:off x="2021861" y="2274131"/>
            <a:ext cx="50715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6E5A8A8-7328-F04B-9576-8547A8DE42EC}"/>
              </a:ext>
            </a:extLst>
          </p:cNvPr>
          <p:cNvSpPr txBox="1"/>
          <p:nvPr/>
        </p:nvSpPr>
        <p:spPr>
          <a:xfrm>
            <a:off x="2928920" y="1435825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F73AC8F-516E-C047-B188-7AFE9489EB04}"/>
              </a:ext>
            </a:extLst>
          </p:cNvPr>
          <p:cNvCxnSpPr>
            <a:cxnSpLocks/>
          </p:cNvCxnSpPr>
          <p:nvPr/>
        </p:nvCxnSpPr>
        <p:spPr>
          <a:xfrm>
            <a:off x="3179103" y="1713053"/>
            <a:ext cx="0" cy="25927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CD783A38-6279-384A-81C0-7A6BE1557297}"/>
              </a:ext>
            </a:extLst>
          </p:cNvPr>
          <p:cNvSpPr txBox="1"/>
          <p:nvPr/>
        </p:nvSpPr>
        <p:spPr>
          <a:xfrm>
            <a:off x="8237803" y="2098191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225B509-89CA-4540-905C-3F784196B0C1}"/>
              </a:ext>
            </a:extLst>
          </p:cNvPr>
          <p:cNvSpPr txBox="1"/>
          <p:nvPr/>
        </p:nvSpPr>
        <p:spPr>
          <a:xfrm>
            <a:off x="7545243" y="2617582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E165041-3EC2-5845-92AC-BB39BB18B2FE}"/>
              </a:ext>
            </a:extLst>
          </p:cNvPr>
          <p:cNvCxnSpPr>
            <a:cxnSpLocks/>
          </p:cNvCxnSpPr>
          <p:nvPr/>
        </p:nvCxnSpPr>
        <p:spPr>
          <a:xfrm>
            <a:off x="7779538" y="2879640"/>
            <a:ext cx="0" cy="25927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570408F-7113-F247-B237-49F7D33CCF71}"/>
              </a:ext>
            </a:extLst>
          </p:cNvPr>
          <p:cNvSpPr txBox="1"/>
          <p:nvPr/>
        </p:nvSpPr>
        <p:spPr>
          <a:xfrm>
            <a:off x="2928920" y="4437369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9CD0BFD0-90F6-1F43-AA61-BC18F88E898C}"/>
              </a:ext>
            </a:extLst>
          </p:cNvPr>
          <p:cNvCxnSpPr>
            <a:cxnSpLocks/>
          </p:cNvCxnSpPr>
          <p:nvPr/>
        </p:nvCxnSpPr>
        <p:spPr>
          <a:xfrm>
            <a:off x="3179103" y="4714597"/>
            <a:ext cx="0" cy="25927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50B34D41-7E50-414E-BA52-926C86C2A10F}"/>
              </a:ext>
            </a:extLst>
          </p:cNvPr>
          <p:cNvSpPr txBox="1"/>
          <p:nvPr/>
        </p:nvSpPr>
        <p:spPr>
          <a:xfrm>
            <a:off x="5255041" y="5569148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F1B4529B-5EB5-5F48-9627-71CF1B451418}"/>
              </a:ext>
            </a:extLst>
          </p:cNvPr>
          <p:cNvCxnSpPr>
            <a:cxnSpLocks/>
          </p:cNvCxnSpPr>
          <p:nvPr/>
        </p:nvCxnSpPr>
        <p:spPr>
          <a:xfrm>
            <a:off x="5505224" y="5846376"/>
            <a:ext cx="0" cy="25927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B543A93-6E6A-AE48-A84F-E14E47AA4B32}"/>
              </a:ext>
            </a:extLst>
          </p:cNvPr>
          <p:cNvSpPr/>
          <p:nvPr/>
        </p:nvSpPr>
        <p:spPr>
          <a:xfrm>
            <a:off x="5091754" y="3199959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9FA755E-8236-9843-9B37-6D2262E6F4B0}"/>
              </a:ext>
            </a:extLst>
          </p:cNvPr>
          <p:cNvCxnSpPr/>
          <p:nvPr/>
        </p:nvCxnSpPr>
        <p:spPr>
          <a:xfrm>
            <a:off x="5946459" y="3408616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47A369AB-DD01-4341-A255-EDDBA094EB3D}"/>
              </a:ext>
            </a:extLst>
          </p:cNvPr>
          <p:cNvCxnSpPr>
            <a:cxnSpLocks/>
          </p:cNvCxnSpPr>
          <p:nvPr/>
        </p:nvCxnSpPr>
        <p:spPr>
          <a:xfrm>
            <a:off x="5852007" y="3199958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0EBA3CFF-E1B1-2A4A-BA34-D4BA00CD6920}"/>
              </a:ext>
            </a:extLst>
          </p:cNvPr>
          <p:cNvSpPr txBox="1"/>
          <p:nvPr/>
        </p:nvSpPr>
        <p:spPr>
          <a:xfrm>
            <a:off x="5352643" y="3254577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DF34A31A-93FA-6E4A-A207-A386B5FF6FC9}"/>
              </a:ext>
            </a:extLst>
          </p:cNvPr>
          <p:cNvSpPr/>
          <p:nvPr/>
        </p:nvSpPr>
        <p:spPr>
          <a:xfrm>
            <a:off x="3866433" y="3199959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685CC392-C6D0-4046-AC5D-C60EA2825746}"/>
              </a:ext>
            </a:extLst>
          </p:cNvPr>
          <p:cNvCxnSpPr>
            <a:cxnSpLocks/>
          </p:cNvCxnSpPr>
          <p:nvPr/>
        </p:nvCxnSpPr>
        <p:spPr>
          <a:xfrm>
            <a:off x="4721138" y="3408616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F5903926-96FC-474F-B1BA-34FC986E23D3}"/>
              </a:ext>
            </a:extLst>
          </p:cNvPr>
          <p:cNvCxnSpPr>
            <a:cxnSpLocks/>
          </p:cNvCxnSpPr>
          <p:nvPr/>
        </p:nvCxnSpPr>
        <p:spPr>
          <a:xfrm>
            <a:off x="4626686" y="3199958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B7A26EC6-EB60-3542-9C88-4E7DB907DE97}"/>
              </a:ext>
            </a:extLst>
          </p:cNvPr>
          <p:cNvSpPr txBox="1"/>
          <p:nvPr/>
        </p:nvSpPr>
        <p:spPr>
          <a:xfrm>
            <a:off x="4161619" y="3263194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F1FDBFDC-E52D-0B44-9AB5-E63013782EDE}"/>
              </a:ext>
            </a:extLst>
          </p:cNvPr>
          <p:cNvSpPr/>
          <p:nvPr/>
        </p:nvSpPr>
        <p:spPr>
          <a:xfrm>
            <a:off x="6299359" y="3199959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B6AC3023-FB27-904A-B324-AAF915149976}"/>
              </a:ext>
            </a:extLst>
          </p:cNvPr>
          <p:cNvCxnSpPr>
            <a:cxnSpLocks/>
          </p:cNvCxnSpPr>
          <p:nvPr/>
        </p:nvCxnSpPr>
        <p:spPr>
          <a:xfrm>
            <a:off x="7059612" y="3199958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78161172-DAB7-CD4A-896D-E7066C7D68E2}"/>
              </a:ext>
            </a:extLst>
          </p:cNvPr>
          <p:cNvSpPr txBox="1"/>
          <p:nvPr/>
        </p:nvSpPr>
        <p:spPr>
          <a:xfrm>
            <a:off x="6565990" y="3270298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799F6221-8191-4B45-8C62-9DB49098C59B}"/>
              </a:ext>
            </a:extLst>
          </p:cNvPr>
          <p:cNvCxnSpPr>
            <a:cxnSpLocks/>
          </p:cNvCxnSpPr>
          <p:nvPr/>
        </p:nvCxnSpPr>
        <p:spPr>
          <a:xfrm flipH="1">
            <a:off x="7081497" y="3199958"/>
            <a:ext cx="144116" cy="428290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23DF76C5-098A-314B-B7A2-343AC15FBF0C}"/>
              </a:ext>
            </a:extLst>
          </p:cNvPr>
          <p:cNvSpPr/>
          <p:nvPr/>
        </p:nvSpPr>
        <p:spPr>
          <a:xfrm>
            <a:off x="2698554" y="3205686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4A88F9BA-1328-544E-B12E-0DB760B7F932}"/>
              </a:ext>
            </a:extLst>
          </p:cNvPr>
          <p:cNvCxnSpPr>
            <a:cxnSpLocks/>
          </p:cNvCxnSpPr>
          <p:nvPr/>
        </p:nvCxnSpPr>
        <p:spPr>
          <a:xfrm>
            <a:off x="3458807" y="3205685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>
            <a:extLst>
              <a:ext uri="{FF2B5EF4-FFF2-40B4-BE49-F238E27FC236}">
                <a16:creationId xmlns:a16="http://schemas.microsoft.com/office/drawing/2014/main" id="{BC5CB54D-5E7C-8349-B771-23A1F748070F}"/>
              </a:ext>
            </a:extLst>
          </p:cNvPr>
          <p:cNvSpPr txBox="1"/>
          <p:nvPr/>
        </p:nvSpPr>
        <p:spPr>
          <a:xfrm>
            <a:off x="3012646" y="3268920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4</a:t>
            </a:r>
          </a:p>
        </p:txBody>
      </p: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AE21141E-CBDB-8A49-9AA0-D18079F4B905}"/>
              </a:ext>
            </a:extLst>
          </p:cNvPr>
          <p:cNvCxnSpPr>
            <a:cxnSpLocks/>
          </p:cNvCxnSpPr>
          <p:nvPr/>
        </p:nvCxnSpPr>
        <p:spPr>
          <a:xfrm>
            <a:off x="3485220" y="3408617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B293F3D7-E82B-4348-9069-8B6076188EA9}"/>
              </a:ext>
            </a:extLst>
          </p:cNvPr>
          <p:cNvSpPr txBox="1"/>
          <p:nvPr/>
        </p:nvSpPr>
        <p:spPr>
          <a:xfrm>
            <a:off x="1315109" y="3270171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</a:p>
        </p:txBody>
      </p: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C06ADD65-8EB0-E249-ABE4-8DA71778D092}"/>
              </a:ext>
            </a:extLst>
          </p:cNvPr>
          <p:cNvCxnSpPr>
            <a:cxnSpLocks/>
          </p:cNvCxnSpPr>
          <p:nvPr/>
        </p:nvCxnSpPr>
        <p:spPr>
          <a:xfrm>
            <a:off x="2021861" y="3422809"/>
            <a:ext cx="50715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5DD8D758-C9BA-6D42-B9D3-D451F3CBCDEB}"/>
              </a:ext>
            </a:extLst>
          </p:cNvPr>
          <p:cNvSpPr txBox="1"/>
          <p:nvPr/>
        </p:nvSpPr>
        <p:spPr>
          <a:xfrm>
            <a:off x="8194426" y="3270171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13B6C470-B7BB-DB4C-936C-D9EF94A9CE9F}"/>
              </a:ext>
            </a:extLst>
          </p:cNvPr>
          <p:cNvSpPr/>
          <p:nvPr/>
        </p:nvSpPr>
        <p:spPr>
          <a:xfrm>
            <a:off x="5088218" y="5014175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4A5FFACA-560C-6C49-BEF3-DD1FCB17FE2F}"/>
              </a:ext>
            </a:extLst>
          </p:cNvPr>
          <p:cNvCxnSpPr/>
          <p:nvPr/>
        </p:nvCxnSpPr>
        <p:spPr>
          <a:xfrm>
            <a:off x="5942923" y="5222832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8677964A-43FD-1F44-AC00-5AE740B6C923}"/>
              </a:ext>
            </a:extLst>
          </p:cNvPr>
          <p:cNvCxnSpPr>
            <a:cxnSpLocks/>
          </p:cNvCxnSpPr>
          <p:nvPr/>
        </p:nvCxnSpPr>
        <p:spPr>
          <a:xfrm>
            <a:off x="5848471" y="5014174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>
            <a:extLst>
              <a:ext uri="{FF2B5EF4-FFF2-40B4-BE49-F238E27FC236}">
                <a16:creationId xmlns:a16="http://schemas.microsoft.com/office/drawing/2014/main" id="{B2360AB9-BDD5-B441-B52D-00DB33E9B463}"/>
              </a:ext>
            </a:extLst>
          </p:cNvPr>
          <p:cNvSpPr txBox="1"/>
          <p:nvPr/>
        </p:nvSpPr>
        <p:spPr>
          <a:xfrm>
            <a:off x="5349107" y="5068793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00F30D0-83C8-B24C-84AE-777B54AF4430}"/>
              </a:ext>
            </a:extLst>
          </p:cNvPr>
          <p:cNvSpPr/>
          <p:nvPr/>
        </p:nvSpPr>
        <p:spPr>
          <a:xfrm>
            <a:off x="3862897" y="5014175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197342AF-2F1B-D744-B5AF-010E2797C938}"/>
              </a:ext>
            </a:extLst>
          </p:cNvPr>
          <p:cNvCxnSpPr>
            <a:cxnSpLocks/>
          </p:cNvCxnSpPr>
          <p:nvPr/>
        </p:nvCxnSpPr>
        <p:spPr>
          <a:xfrm>
            <a:off x="4717602" y="5222832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064B3C3B-7F58-8049-B7E1-46482B4DAE76}"/>
              </a:ext>
            </a:extLst>
          </p:cNvPr>
          <p:cNvCxnSpPr>
            <a:cxnSpLocks/>
          </p:cNvCxnSpPr>
          <p:nvPr/>
        </p:nvCxnSpPr>
        <p:spPr>
          <a:xfrm>
            <a:off x="4623150" y="5014174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C1B5B56D-4B6B-C54D-817E-3C1E1BA5997B}"/>
              </a:ext>
            </a:extLst>
          </p:cNvPr>
          <p:cNvSpPr txBox="1"/>
          <p:nvPr/>
        </p:nvSpPr>
        <p:spPr>
          <a:xfrm>
            <a:off x="4158083" y="5077410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2623F399-D53C-514B-93AC-1F37F5CC15DC}"/>
              </a:ext>
            </a:extLst>
          </p:cNvPr>
          <p:cNvSpPr/>
          <p:nvPr/>
        </p:nvSpPr>
        <p:spPr>
          <a:xfrm>
            <a:off x="6295823" y="5014175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BECAF567-D918-5A47-A32E-EE09443CD3C5}"/>
              </a:ext>
            </a:extLst>
          </p:cNvPr>
          <p:cNvCxnSpPr>
            <a:cxnSpLocks/>
          </p:cNvCxnSpPr>
          <p:nvPr/>
        </p:nvCxnSpPr>
        <p:spPr>
          <a:xfrm>
            <a:off x="7056076" y="5014174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627358A9-7832-9C46-9D3F-C21618AF594C}"/>
              </a:ext>
            </a:extLst>
          </p:cNvPr>
          <p:cNvSpPr txBox="1"/>
          <p:nvPr/>
        </p:nvSpPr>
        <p:spPr>
          <a:xfrm>
            <a:off x="6562454" y="5084514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15D63797-5F18-1E40-AF41-48C03C1B05B4}"/>
              </a:ext>
            </a:extLst>
          </p:cNvPr>
          <p:cNvCxnSpPr>
            <a:cxnSpLocks/>
          </p:cNvCxnSpPr>
          <p:nvPr/>
        </p:nvCxnSpPr>
        <p:spPr>
          <a:xfrm flipH="1">
            <a:off x="7077961" y="5014174"/>
            <a:ext cx="144116" cy="428290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193">
            <a:extLst>
              <a:ext uri="{FF2B5EF4-FFF2-40B4-BE49-F238E27FC236}">
                <a16:creationId xmlns:a16="http://schemas.microsoft.com/office/drawing/2014/main" id="{9F709C57-96FA-EC49-8F79-E82B0F16CD47}"/>
              </a:ext>
            </a:extLst>
          </p:cNvPr>
          <p:cNvSpPr/>
          <p:nvPr/>
        </p:nvSpPr>
        <p:spPr>
          <a:xfrm>
            <a:off x="2695018" y="5019902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38B9E4B6-22CC-F24F-9823-0A3EA9F7519D}"/>
              </a:ext>
            </a:extLst>
          </p:cNvPr>
          <p:cNvCxnSpPr>
            <a:cxnSpLocks/>
          </p:cNvCxnSpPr>
          <p:nvPr/>
        </p:nvCxnSpPr>
        <p:spPr>
          <a:xfrm>
            <a:off x="3455271" y="5019901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7D172B73-66CD-0F42-9417-7EE730CB9FB6}"/>
              </a:ext>
            </a:extLst>
          </p:cNvPr>
          <p:cNvSpPr txBox="1"/>
          <p:nvPr/>
        </p:nvSpPr>
        <p:spPr>
          <a:xfrm>
            <a:off x="3009110" y="5083136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4</a:t>
            </a: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5C4AD423-6C5C-AC49-BF4F-6AB7014958B7}"/>
              </a:ext>
            </a:extLst>
          </p:cNvPr>
          <p:cNvCxnSpPr>
            <a:cxnSpLocks/>
          </p:cNvCxnSpPr>
          <p:nvPr/>
        </p:nvCxnSpPr>
        <p:spPr>
          <a:xfrm>
            <a:off x="3481684" y="5222833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0565D0FA-6DFD-7A4F-BB92-26578689AAA6}"/>
              </a:ext>
            </a:extLst>
          </p:cNvPr>
          <p:cNvSpPr txBox="1"/>
          <p:nvPr/>
        </p:nvSpPr>
        <p:spPr>
          <a:xfrm>
            <a:off x="1311573" y="508438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</a:p>
        </p:txBody>
      </p: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2A1F0F79-6EB2-9442-A620-38BAADE5C31C}"/>
              </a:ext>
            </a:extLst>
          </p:cNvPr>
          <p:cNvCxnSpPr>
            <a:cxnSpLocks/>
          </p:cNvCxnSpPr>
          <p:nvPr/>
        </p:nvCxnSpPr>
        <p:spPr>
          <a:xfrm>
            <a:off x="2018325" y="5237025"/>
            <a:ext cx="50715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id="{ED272DB6-13BA-314C-AA04-F357B857E269}"/>
              </a:ext>
            </a:extLst>
          </p:cNvPr>
          <p:cNvSpPr txBox="1"/>
          <p:nvPr/>
        </p:nvSpPr>
        <p:spPr>
          <a:xfrm>
            <a:off x="8354726" y="503801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91108FD2-660A-0745-B3CC-66CC5C4963CC}"/>
              </a:ext>
            </a:extLst>
          </p:cNvPr>
          <p:cNvSpPr/>
          <p:nvPr/>
        </p:nvSpPr>
        <p:spPr>
          <a:xfrm>
            <a:off x="5088218" y="6139391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9A22409F-854D-6641-AF64-3FC490B85013}"/>
              </a:ext>
            </a:extLst>
          </p:cNvPr>
          <p:cNvCxnSpPr/>
          <p:nvPr/>
        </p:nvCxnSpPr>
        <p:spPr>
          <a:xfrm>
            <a:off x="5942923" y="6348048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431D9126-7CDC-F140-AD47-68D936C79EAD}"/>
              </a:ext>
            </a:extLst>
          </p:cNvPr>
          <p:cNvCxnSpPr>
            <a:cxnSpLocks/>
          </p:cNvCxnSpPr>
          <p:nvPr/>
        </p:nvCxnSpPr>
        <p:spPr>
          <a:xfrm>
            <a:off x="5848471" y="6139390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A52B68FB-65BA-B541-809A-496607190BE6}"/>
              </a:ext>
            </a:extLst>
          </p:cNvPr>
          <p:cNvSpPr txBox="1"/>
          <p:nvPr/>
        </p:nvSpPr>
        <p:spPr>
          <a:xfrm>
            <a:off x="5349107" y="6194009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6F8A36D1-9F15-0D43-8720-91EB7984249E}"/>
              </a:ext>
            </a:extLst>
          </p:cNvPr>
          <p:cNvSpPr/>
          <p:nvPr/>
        </p:nvSpPr>
        <p:spPr>
          <a:xfrm>
            <a:off x="3862897" y="6139391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775D77DD-9129-8940-83B2-F88CE027AED0}"/>
              </a:ext>
            </a:extLst>
          </p:cNvPr>
          <p:cNvCxnSpPr>
            <a:cxnSpLocks/>
          </p:cNvCxnSpPr>
          <p:nvPr/>
        </p:nvCxnSpPr>
        <p:spPr>
          <a:xfrm>
            <a:off x="4717602" y="6348048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97B5D050-3D9F-FE42-885C-664B92697754}"/>
              </a:ext>
            </a:extLst>
          </p:cNvPr>
          <p:cNvCxnSpPr>
            <a:cxnSpLocks/>
          </p:cNvCxnSpPr>
          <p:nvPr/>
        </p:nvCxnSpPr>
        <p:spPr>
          <a:xfrm>
            <a:off x="4623150" y="6139390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A91B8B26-491A-E047-B3E2-39ACD2E79DFA}"/>
              </a:ext>
            </a:extLst>
          </p:cNvPr>
          <p:cNvSpPr txBox="1"/>
          <p:nvPr/>
        </p:nvSpPr>
        <p:spPr>
          <a:xfrm>
            <a:off x="4158083" y="6202626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B0C25670-6699-C44E-8AB7-66C41F118156}"/>
              </a:ext>
            </a:extLst>
          </p:cNvPr>
          <p:cNvSpPr/>
          <p:nvPr/>
        </p:nvSpPr>
        <p:spPr>
          <a:xfrm>
            <a:off x="6295823" y="6139391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2A95AF1F-C68F-034C-8357-482D1D55702C}"/>
              </a:ext>
            </a:extLst>
          </p:cNvPr>
          <p:cNvCxnSpPr>
            <a:cxnSpLocks/>
          </p:cNvCxnSpPr>
          <p:nvPr/>
        </p:nvCxnSpPr>
        <p:spPr>
          <a:xfrm>
            <a:off x="7056076" y="6139390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4770CCDB-AB8A-034E-9E73-2CDCA3247E13}"/>
              </a:ext>
            </a:extLst>
          </p:cNvPr>
          <p:cNvSpPr txBox="1"/>
          <p:nvPr/>
        </p:nvSpPr>
        <p:spPr>
          <a:xfrm>
            <a:off x="6562454" y="6209730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3B574CA1-2091-1341-8F86-E15C93E96FD8}"/>
              </a:ext>
            </a:extLst>
          </p:cNvPr>
          <p:cNvCxnSpPr>
            <a:cxnSpLocks/>
          </p:cNvCxnSpPr>
          <p:nvPr/>
        </p:nvCxnSpPr>
        <p:spPr>
          <a:xfrm flipH="1">
            <a:off x="7077961" y="6139390"/>
            <a:ext cx="144116" cy="428290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>
            <a:extLst>
              <a:ext uri="{FF2B5EF4-FFF2-40B4-BE49-F238E27FC236}">
                <a16:creationId xmlns:a16="http://schemas.microsoft.com/office/drawing/2014/main" id="{E143A454-23B0-8942-96B8-B120B986E939}"/>
              </a:ext>
            </a:extLst>
          </p:cNvPr>
          <p:cNvSpPr/>
          <p:nvPr/>
        </p:nvSpPr>
        <p:spPr>
          <a:xfrm>
            <a:off x="2695018" y="6145118"/>
            <a:ext cx="929790" cy="434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E3F6BF8E-D21E-4841-BEFB-3EB9D02E85D3}"/>
              </a:ext>
            </a:extLst>
          </p:cNvPr>
          <p:cNvCxnSpPr>
            <a:cxnSpLocks/>
          </p:cNvCxnSpPr>
          <p:nvPr/>
        </p:nvCxnSpPr>
        <p:spPr>
          <a:xfrm>
            <a:off x="3455271" y="6145117"/>
            <a:ext cx="0" cy="430277"/>
          </a:xfrm>
          <a:prstGeom prst="line">
            <a:avLst/>
          </a:prstGeom>
          <a:ln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>
            <a:extLst>
              <a:ext uri="{FF2B5EF4-FFF2-40B4-BE49-F238E27FC236}">
                <a16:creationId xmlns:a16="http://schemas.microsoft.com/office/drawing/2014/main" id="{14046B2B-CCBB-C44B-AAA3-933803F3D960}"/>
              </a:ext>
            </a:extLst>
          </p:cNvPr>
          <p:cNvSpPr txBox="1"/>
          <p:nvPr/>
        </p:nvSpPr>
        <p:spPr>
          <a:xfrm>
            <a:off x="3009110" y="6208352"/>
            <a:ext cx="30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C3282"/>
                </a:solidFill>
                <a:latin typeface="Courier New" panose="02070309020205020404" pitchFamily="49" charset="0"/>
                <a:ea typeface="Segoe UI Historic" panose="020B0502040204020203" pitchFamily="34" charset="0"/>
                <a:cs typeface="Courier New" panose="02070309020205020404" pitchFamily="49" charset="0"/>
              </a:rPr>
              <a:t>4</a:t>
            </a:r>
          </a:p>
        </p:txBody>
      </p: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232551C6-8C96-6245-A9DE-632088A5F80A}"/>
              </a:ext>
            </a:extLst>
          </p:cNvPr>
          <p:cNvCxnSpPr>
            <a:cxnSpLocks/>
          </p:cNvCxnSpPr>
          <p:nvPr/>
        </p:nvCxnSpPr>
        <p:spPr>
          <a:xfrm>
            <a:off x="3481684" y="6348049"/>
            <a:ext cx="28624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>
            <a:extLst>
              <a:ext uri="{FF2B5EF4-FFF2-40B4-BE49-F238E27FC236}">
                <a16:creationId xmlns:a16="http://schemas.microsoft.com/office/drawing/2014/main" id="{8BC1603D-9FEB-D44F-B062-6C07751C39EB}"/>
              </a:ext>
            </a:extLst>
          </p:cNvPr>
          <p:cNvSpPr txBox="1"/>
          <p:nvPr/>
        </p:nvSpPr>
        <p:spPr>
          <a:xfrm>
            <a:off x="1311573" y="6209603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</a:p>
        </p:txBody>
      </p: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8E490978-47B8-2146-8451-9F77BC75B854}"/>
              </a:ext>
            </a:extLst>
          </p:cNvPr>
          <p:cNvCxnSpPr>
            <a:cxnSpLocks/>
          </p:cNvCxnSpPr>
          <p:nvPr/>
        </p:nvCxnSpPr>
        <p:spPr>
          <a:xfrm>
            <a:off x="2018325" y="6362241"/>
            <a:ext cx="507157" cy="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4E908991-3D5C-3E4E-A1C6-4B649E5D9EFF}"/>
              </a:ext>
            </a:extLst>
          </p:cNvPr>
          <p:cNvSpPr txBox="1"/>
          <p:nvPr/>
        </p:nvSpPr>
        <p:spPr>
          <a:xfrm>
            <a:off x="8354726" y="616323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1" name="Footer Placeholder 3">
            <a:extLst>
              <a:ext uri="{FF2B5EF4-FFF2-40B4-BE49-F238E27FC236}">
                <a16:creationId xmlns:a16="http://schemas.microsoft.com/office/drawing/2014/main" id="{A386DD91-AF09-B140-B798-86E5EFFB5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19 </a:t>
            </a:r>
            <a:r>
              <a:rPr lang="en-US" dirty="0" err="1"/>
              <a:t>wi</a:t>
            </a:r>
            <a:r>
              <a:rPr lang="en-US" dirty="0"/>
              <a:t>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332163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049 0 " pathEditMode="relative" ptsTypes="AA">
                                      <p:cBhvr>
                                        <p:cTn id="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049 0 " pathEditMode="relative" ptsTypes="AA">
                                      <p:cBhvr>
                                        <p:cTn id="8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87 0 " pathEditMode="relative" ptsTypes="AA">
                                      <p:cBhvr>
                                        <p:cTn id="12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87 0 " pathEditMode="relative" ptsTypes="AA">
                                      <p:cBhvr>
                                        <p:cTn id="14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6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2702</TotalTime>
  <Words>1813</Words>
  <Application>Microsoft Macintosh PowerPoint</Application>
  <PresentationFormat>Widescreen</PresentationFormat>
  <Paragraphs>354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Calibri</vt:lpstr>
      <vt:lpstr>Courier New</vt:lpstr>
      <vt:lpstr>Segoe UI</vt:lpstr>
      <vt:lpstr>Segoe UI Historic</vt:lpstr>
      <vt:lpstr>Segoe UI Light</vt:lpstr>
      <vt:lpstr>Segoe UI Semibold</vt:lpstr>
      <vt:lpstr>Segoe UI Semilight</vt:lpstr>
      <vt:lpstr>Tw Cen MT</vt:lpstr>
      <vt:lpstr>Wingdings 3</vt:lpstr>
      <vt:lpstr>Integral</vt:lpstr>
      <vt:lpstr>Lecture 3: Maps and Iterators</vt:lpstr>
      <vt:lpstr>Warm Up – Design Decisions</vt:lpstr>
      <vt:lpstr>Course Announcements</vt:lpstr>
      <vt:lpstr>Review: Maps </vt:lpstr>
      <vt:lpstr>Implementing a Dictionary with an Array</vt:lpstr>
      <vt:lpstr>Implementing a Dictionary with Nodes</vt:lpstr>
      <vt:lpstr>Traversing Data</vt:lpstr>
      <vt:lpstr>Review: Iterators</vt:lpstr>
      <vt:lpstr>Implementing an Iterator</vt:lpstr>
      <vt:lpstr>Testing Your Code</vt:lpstr>
      <vt:lpstr>Testing</vt:lpstr>
      <vt:lpstr>Types of Tests</vt:lpstr>
      <vt:lpstr>What to test?</vt:lpstr>
      <vt:lpstr>Testing Strategies</vt:lpstr>
      <vt:lpstr>Thought Experiment</vt:lpstr>
      <vt:lpstr>JUnit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Zachary Chun</cp:lastModifiedBy>
  <cp:revision>80</cp:revision>
  <dcterms:created xsi:type="dcterms:W3CDTF">2018-03-22T00:41:11Z</dcterms:created>
  <dcterms:modified xsi:type="dcterms:W3CDTF">2019-01-11T21:33:17Z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