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35" r:id="rId3"/>
    <p:sldId id="317" r:id="rId4"/>
    <p:sldId id="290" r:id="rId5"/>
    <p:sldId id="296" r:id="rId6"/>
    <p:sldId id="297" r:id="rId7"/>
    <p:sldId id="342" r:id="rId8"/>
    <p:sldId id="310" r:id="rId9"/>
    <p:sldId id="343" r:id="rId10"/>
    <p:sldId id="338" r:id="rId11"/>
    <p:sldId id="344" r:id="rId12"/>
    <p:sldId id="328" r:id="rId13"/>
    <p:sldId id="303" r:id="rId14"/>
    <p:sldId id="300" r:id="rId15"/>
    <p:sldId id="281" r:id="rId16"/>
    <p:sldId id="257" r:id="rId17"/>
    <p:sldId id="339" r:id="rId18"/>
    <p:sldId id="261" r:id="rId19"/>
    <p:sldId id="340" r:id="rId20"/>
    <p:sldId id="341" r:id="rId21"/>
    <p:sldId id="298" r:id="rId22"/>
    <p:sldId id="265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3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A6A6A6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asey/Documents/Personal/CSE%20373/19sp/primeRuntime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f(n)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Sheet1!$A$2:$A$357</c:f>
              <c:numCache>
                <c:formatCode>General</c:formatCode>
                <c:ptCount val="356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  <c:pt idx="201">
                  <c:v>10.050000000000008</c:v>
                </c:pt>
                <c:pt idx="202">
                  <c:v>10.100000000000009</c:v>
                </c:pt>
                <c:pt idx="203">
                  <c:v>10.150000000000009</c:v>
                </c:pt>
                <c:pt idx="204">
                  <c:v>10.20000000000001</c:v>
                </c:pt>
                <c:pt idx="205">
                  <c:v>10.250000000000011</c:v>
                </c:pt>
                <c:pt idx="206">
                  <c:v>10.300000000000011</c:v>
                </c:pt>
                <c:pt idx="207">
                  <c:v>10.350000000000012</c:v>
                </c:pt>
                <c:pt idx="208">
                  <c:v>10.400000000000013</c:v>
                </c:pt>
                <c:pt idx="209">
                  <c:v>10.450000000000014</c:v>
                </c:pt>
                <c:pt idx="210">
                  <c:v>10.500000000000014</c:v>
                </c:pt>
                <c:pt idx="211">
                  <c:v>10.550000000000015</c:v>
                </c:pt>
                <c:pt idx="212">
                  <c:v>10.600000000000016</c:v>
                </c:pt>
                <c:pt idx="213">
                  <c:v>10.650000000000016</c:v>
                </c:pt>
                <c:pt idx="214">
                  <c:v>10.700000000000017</c:v>
                </c:pt>
                <c:pt idx="215">
                  <c:v>10.750000000000018</c:v>
                </c:pt>
                <c:pt idx="216">
                  <c:v>10.800000000000018</c:v>
                </c:pt>
                <c:pt idx="217">
                  <c:v>10.850000000000019</c:v>
                </c:pt>
                <c:pt idx="218">
                  <c:v>10.90000000000002</c:v>
                </c:pt>
                <c:pt idx="219">
                  <c:v>10.950000000000021</c:v>
                </c:pt>
                <c:pt idx="220">
                  <c:v>11.000000000000021</c:v>
                </c:pt>
                <c:pt idx="221">
                  <c:v>11.050000000000022</c:v>
                </c:pt>
                <c:pt idx="222">
                  <c:v>11.100000000000023</c:v>
                </c:pt>
                <c:pt idx="223">
                  <c:v>11.150000000000023</c:v>
                </c:pt>
                <c:pt idx="224">
                  <c:v>11.200000000000024</c:v>
                </c:pt>
                <c:pt idx="225">
                  <c:v>11.250000000000025</c:v>
                </c:pt>
                <c:pt idx="226">
                  <c:v>11.300000000000026</c:v>
                </c:pt>
                <c:pt idx="227">
                  <c:v>11.350000000000026</c:v>
                </c:pt>
                <c:pt idx="228">
                  <c:v>11.400000000000027</c:v>
                </c:pt>
                <c:pt idx="229">
                  <c:v>11.450000000000028</c:v>
                </c:pt>
                <c:pt idx="230">
                  <c:v>11.500000000000028</c:v>
                </c:pt>
                <c:pt idx="231">
                  <c:v>11.550000000000029</c:v>
                </c:pt>
                <c:pt idx="232">
                  <c:v>11.60000000000003</c:v>
                </c:pt>
                <c:pt idx="233">
                  <c:v>11.650000000000031</c:v>
                </c:pt>
                <c:pt idx="234">
                  <c:v>11.700000000000031</c:v>
                </c:pt>
                <c:pt idx="235">
                  <c:v>11.750000000000032</c:v>
                </c:pt>
                <c:pt idx="236">
                  <c:v>11.800000000000033</c:v>
                </c:pt>
                <c:pt idx="237">
                  <c:v>11.850000000000033</c:v>
                </c:pt>
                <c:pt idx="238">
                  <c:v>11.900000000000034</c:v>
                </c:pt>
                <c:pt idx="239">
                  <c:v>11.950000000000035</c:v>
                </c:pt>
                <c:pt idx="240">
                  <c:v>12.000000000000036</c:v>
                </c:pt>
                <c:pt idx="241">
                  <c:v>12.050000000000036</c:v>
                </c:pt>
                <c:pt idx="242">
                  <c:v>12.100000000000037</c:v>
                </c:pt>
                <c:pt idx="243">
                  <c:v>12.150000000000038</c:v>
                </c:pt>
                <c:pt idx="244">
                  <c:v>12.200000000000038</c:v>
                </c:pt>
                <c:pt idx="245">
                  <c:v>12.250000000000039</c:v>
                </c:pt>
                <c:pt idx="246">
                  <c:v>12.30000000000004</c:v>
                </c:pt>
                <c:pt idx="247">
                  <c:v>12.350000000000041</c:v>
                </c:pt>
                <c:pt idx="248">
                  <c:v>12.400000000000041</c:v>
                </c:pt>
                <c:pt idx="249">
                  <c:v>12.450000000000042</c:v>
                </c:pt>
                <c:pt idx="250">
                  <c:v>12.500000000000043</c:v>
                </c:pt>
                <c:pt idx="251">
                  <c:v>12.550000000000043</c:v>
                </c:pt>
                <c:pt idx="252">
                  <c:v>12.600000000000044</c:v>
                </c:pt>
                <c:pt idx="253">
                  <c:v>12.650000000000045</c:v>
                </c:pt>
                <c:pt idx="254">
                  <c:v>12.700000000000045</c:v>
                </c:pt>
                <c:pt idx="255">
                  <c:v>12.750000000000046</c:v>
                </c:pt>
                <c:pt idx="256">
                  <c:v>12.800000000000047</c:v>
                </c:pt>
                <c:pt idx="257">
                  <c:v>12.850000000000048</c:v>
                </c:pt>
                <c:pt idx="258">
                  <c:v>12.900000000000048</c:v>
                </c:pt>
                <c:pt idx="259">
                  <c:v>12.950000000000049</c:v>
                </c:pt>
                <c:pt idx="260">
                  <c:v>13.00000000000005</c:v>
                </c:pt>
                <c:pt idx="261">
                  <c:v>13.05000000000005</c:v>
                </c:pt>
                <c:pt idx="262">
                  <c:v>13.100000000000051</c:v>
                </c:pt>
                <c:pt idx="263">
                  <c:v>13.150000000000052</c:v>
                </c:pt>
                <c:pt idx="264">
                  <c:v>13.200000000000053</c:v>
                </c:pt>
                <c:pt idx="265">
                  <c:v>13.250000000000053</c:v>
                </c:pt>
                <c:pt idx="266">
                  <c:v>13.300000000000054</c:v>
                </c:pt>
                <c:pt idx="267">
                  <c:v>13.350000000000055</c:v>
                </c:pt>
                <c:pt idx="268">
                  <c:v>13.400000000000055</c:v>
                </c:pt>
                <c:pt idx="269">
                  <c:v>13.450000000000056</c:v>
                </c:pt>
                <c:pt idx="270">
                  <c:v>13.500000000000057</c:v>
                </c:pt>
                <c:pt idx="271">
                  <c:v>13.550000000000058</c:v>
                </c:pt>
                <c:pt idx="272">
                  <c:v>13.600000000000058</c:v>
                </c:pt>
                <c:pt idx="273">
                  <c:v>13.650000000000059</c:v>
                </c:pt>
                <c:pt idx="274">
                  <c:v>13.70000000000006</c:v>
                </c:pt>
                <c:pt idx="275">
                  <c:v>13.75000000000006</c:v>
                </c:pt>
                <c:pt idx="276">
                  <c:v>13.800000000000061</c:v>
                </c:pt>
                <c:pt idx="277">
                  <c:v>13.850000000000062</c:v>
                </c:pt>
                <c:pt idx="278">
                  <c:v>13.900000000000063</c:v>
                </c:pt>
                <c:pt idx="279">
                  <c:v>13.950000000000063</c:v>
                </c:pt>
                <c:pt idx="280">
                  <c:v>14.000000000000064</c:v>
                </c:pt>
                <c:pt idx="281">
                  <c:v>14.050000000000065</c:v>
                </c:pt>
                <c:pt idx="282">
                  <c:v>14.100000000000065</c:v>
                </c:pt>
                <c:pt idx="283">
                  <c:v>14.150000000000066</c:v>
                </c:pt>
                <c:pt idx="284">
                  <c:v>14.200000000000067</c:v>
                </c:pt>
                <c:pt idx="285">
                  <c:v>14.250000000000068</c:v>
                </c:pt>
                <c:pt idx="286">
                  <c:v>14.300000000000068</c:v>
                </c:pt>
                <c:pt idx="287">
                  <c:v>14.350000000000069</c:v>
                </c:pt>
                <c:pt idx="288">
                  <c:v>14.40000000000007</c:v>
                </c:pt>
                <c:pt idx="289">
                  <c:v>14.45000000000007</c:v>
                </c:pt>
                <c:pt idx="290">
                  <c:v>14.500000000000071</c:v>
                </c:pt>
                <c:pt idx="291">
                  <c:v>14.550000000000072</c:v>
                </c:pt>
                <c:pt idx="292">
                  <c:v>14.600000000000072</c:v>
                </c:pt>
                <c:pt idx="293">
                  <c:v>14.650000000000073</c:v>
                </c:pt>
                <c:pt idx="294">
                  <c:v>14.700000000000074</c:v>
                </c:pt>
                <c:pt idx="295">
                  <c:v>14.750000000000075</c:v>
                </c:pt>
                <c:pt idx="296">
                  <c:v>14.800000000000075</c:v>
                </c:pt>
                <c:pt idx="297">
                  <c:v>14.850000000000076</c:v>
                </c:pt>
                <c:pt idx="298">
                  <c:v>14.900000000000077</c:v>
                </c:pt>
                <c:pt idx="299">
                  <c:v>14.950000000000077</c:v>
                </c:pt>
                <c:pt idx="300">
                  <c:v>15.000000000000078</c:v>
                </c:pt>
                <c:pt idx="301">
                  <c:v>15.050000000000079</c:v>
                </c:pt>
                <c:pt idx="302">
                  <c:v>15.10000000000008</c:v>
                </c:pt>
                <c:pt idx="303">
                  <c:v>15.15000000000008</c:v>
                </c:pt>
                <c:pt idx="304">
                  <c:v>15.200000000000081</c:v>
                </c:pt>
                <c:pt idx="305">
                  <c:v>15.250000000000082</c:v>
                </c:pt>
                <c:pt idx="306">
                  <c:v>15.300000000000082</c:v>
                </c:pt>
                <c:pt idx="307">
                  <c:v>15.350000000000083</c:v>
                </c:pt>
                <c:pt idx="308">
                  <c:v>15.400000000000084</c:v>
                </c:pt>
                <c:pt idx="309">
                  <c:v>15.450000000000085</c:v>
                </c:pt>
                <c:pt idx="310">
                  <c:v>15.500000000000085</c:v>
                </c:pt>
                <c:pt idx="311">
                  <c:v>15.550000000000086</c:v>
                </c:pt>
                <c:pt idx="312">
                  <c:v>15.600000000000087</c:v>
                </c:pt>
                <c:pt idx="313">
                  <c:v>15.650000000000087</c:v>
                </c:pt>
                <c:pt idx="314">
                  <c:v>15.700000000000088</c:v>
                </c:pt>
                <c:pt idx="315">
                  <c:v>15.750000000000089</c:v>
                </c:pt>
                <c:pt idx="316">
                  <c:v>15.80000000000009</c:v>
                </c:pt>
                <c:pt idx="317">
                  <c:v>15.85000000000009</c:v>
                </c:pt>
                <c:pt idx="318">
                  <c:v>15.900000000000091</c:v>
                </c:pt>
                <c:pt idx="319">
                  <c:v>15.950000000000092</c:v>
                </c:pt>
                <c:pt idx="320">
                  <c:v>16.000000000000092</c:v>
                </c:pt>
                <c:pt idx="321">
                  <c:v>16.050000000000093</c:v>
                </c:pt>
                <c:pt idx="322">
                  <c:v>16.100000000000094</c:v>
                </c:pt>
                <c:pt idx="323">
                  <c:v>16.150000000000095</c:v>
                </c:pt>
                <c:pt idx="324">
                  <c:v>16.200000000000095</c:v>
                </c:pt>
                <c:pt idx="325">
                  <c:v>16.250000000000096</c:v>
                </c:pt>
                <c:pt idx="326">
                  <c:v>16.300000000000097</c:v>
                </c:pt>
                <c:pt idx="327">
                  <c:v>16.350000000000097</c:v>
                </c:pt>
                <c:pt idx="328">
                  <c:v>16.400000000000098</c:v>
                </c:pt>
                <c:pt idx="329">
                  <c:v>16.450000000000099</c:v>
                </c:pt>
                <c:pt idx="330">
                  <c:v>16.500000000000099</c:v>
                </c:pt>
                <c:pt idx="331">
                  <c:v>16.5500000000001</c:v>
                </c:pt>
                <c:pt idx="332">
                  <c:v>16.600000000000101</c:v>
                </c:pt>
                <c:pt idx="333">
                  <c:v>16.650000000000102</c:v>
                </c:pt>
                <c:pt idx="334">
                  <c:v>16.700000000000102</c:v>
                </c:pt>
                <c:pt idx="335">
                  <c:v>16.750000000000103</c:v>
                </c:pt>
                <c:pt idx="336">
                  <c:v>16.800000000000104</c:v>
                </c:pt>
                <c:pt idx="337">
                  <c:v>16.850000000000104</c:v>
                </c:pt>
                <c:pt idx="338">
                  <c:v>16.900000000000105</c:v>
                </c:pt>
                <c:pt idx="339">
                  <c:v>16.950000000000106</c:v>
                </c:pt>
                <c:pt idx="340">
                  <c:v>17.000000000000107</c:v>
                </c:pt>
                <c:pt idx="341">
                  <c:v>17.050000000000107</c:v>
                </c:pt>
                <c:pt idx="342">
                  <c:v>17.100000000000108</c:v>
                </c:pt>
                <c:pt idx="343">
                  <c:v>17.150000000000109</c:v>
                </c:pt>
                <c:pt idx="344">
                  <c:v>17.200000000000109</c:v>
                </c:pt>
                <c:pt idx="345">
                  <c:v>17.25000000000011</c:v>
                </c:pt>
                <c:pt idx="346">
                  <c:v>17.300000000000111</c:v>
                </c:pt>
                <c:pt idx="347">
                  <c:v>17.350000000000112</c:v>
                </c:pt>
                <c:pt idx="348">
                  <c:v>17.400000000000112</c:v>
                </c:pt>
                <c:pt idx="349">
                  <c:v>17.450000000000113</c:v>
                </c:pt>
                <c:pt idx="350">
                  <c:v>17.500000000000114</c:v>
                </c:pt>
                <c:pt idx="351">
                  <c:v>17.550000000000114</c:v>
                </c:pt>
                <c:pt idx="352">
                  <c:v>17.600000000000115</c:v>
                </c:pt>
                <c:pt idx="353">
                  <c:v>17.650000000000116</c:v>
                </c:pt>
                <c:pt idx="354">
                  <c:v>17.700000000000117</c:v>
                </c:pt>
                <c:pt idx="355">
                  <c:v>17.750000000000117</c:v>
                </c:pt>
              </c:numCache>
            </c:numRef>
          </c:cat>
          <c:val>
            <c:numRef>
              <c:f>Sheet1!$B$2:$B$357</c:f>
            </c:numRef>
          </c:val>
          <c:smooth val="0"/>
          <c:extLst>
            <c:ext xmlns:c16="http://schemas.microsoft.com/office/drawing/2014/chart" uri="{C3380CC4-5D6E-409C-BE32-E72D297353CC}">
              <c16:uniqueId val="{00000000-374F-A242-9E3A-4B23A6423C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f(n)2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Sheet1!$A$2:$A$357</c:f>
              <c:numCache>
                <c:formatCode>General</c:formatCode>
                <c:ptCount val="356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  <c:pt idx="201">
                  <c:v>10.050000000000008</c:v>
                </c:pt>
                <c:pt idx="202">
                  <c:v>10.100000000000009</c:v>
                </c:pt>
                <c:pt idx="203">
                  <c:v>10.150000000000009</c:v>
                </c:pt>
                <c:pt idx="204">
                  <c:v>10.20000000000001</c:v>
                </c:pt>
                <c:pt idx="205">
                  <c:v>10.250000000000011</c:v>
                </c:pt>
                <c:pt idx="206">
                  <c:v>10.300000000000011</c:v>
                </c:pt>
                <c:pt idx="207">
                  <c:v>10.350000000000012</c:v>
                </c:pt>
                <c:pt idx="208">
                  <c:v>10.400000000000013</c:v>
                </c:pt>
                <c:pt idx="209">
                  <c:v>10.450000000000014</c:v>
                </c:pt>
                <c:pt idx="210">
                  <c:v>10.500000000000014</c:v>
                </c:pt>
                <c:pt idx="211">
                  <c:v>10.550000000000015</c:v>
                </c:pt>
                <c:pt idx="212">
                  <c:v>10.600000000000016</c:v>
                </c:pt>
                <c:pt idx="213">
                  <c:v>10.650000000000016</c:v>
                </c:pt>
                <c:pt idx="214">
                  <c:v>10.700000000000017</c:v>
                </c:pt>
                <c:pt idx="215">
                  <c:v>10.750000000000018</c:v>
                </c:pt>
                <c:pt idx="216">
                  <c:v>10.800000000000018</c:v>
                </c:pt>
                <c:pt idx="217">
                  <c:v>10.850000000000019</c:v>
                </c:pt>
                <c:pt idx="218">
                  <c:v>10.90000000000002</c:v>
                </c:pt>
                <c:pt idx="219">
                  <c:v>10.950000000000021</c:v>
                </c:pt>
                <c:pt idx="220">
                  <c:v>11.000000000000021</c:v>
                </c:pt>
                <c:pt idx="221">
                  <c:v>11.050000000000022</c:v>
                </c:pt>
                <c:pt idx="222">
                  <c:v>11.100000000000023</c:v>
                </c:pt>
                <c:pt idx="223">
                  <c:v>11.150000000000023</c:v>
                </c:pt>
                <c:pt idx="224">
                  <c:v>11.200000000000024</c:v>
                </c:pt>
                <c:pt idx="225">
                  <c:v>11.250000000000025</c:v>
                </c:pt>
                <c:pt idx="226">
                  <c:v>11.300000000000026</c:v>
                </c:pt>
                <c:pt idx="227">
                  <c:v>11.350000000000026</c:v>
                </c:pt>
                <c:pt idx="228">
                  <c:v>11.400000000000027</c:v>
                </c:pt>
                <c:pt idx="229">
                  <c:v>11.450000000000028</c:v>
                </c:pt>
                <c:pt idx="230">
                  <c:v>11.500000000000028</c:v>
                </c:pt>
                <c:pt idx="231">
                  <c:v>11.550000000000029</c:v>
                </c:pt>
                <c:pt idx="232">
                  <c:v>11.60000000000003</c:v>
                </c:pt>
                <c:pt idx="233">
                  <c:v>11.650000000000031</c:v>
                </c:pt>
                <c:pt idx="234">
                  <c:v>11.700000000000031</c:v>
                </c:pt>
                <c:pt idx="235">
                  <c:v>11.750000000000032</c:v>
                </c:pt>
                <c:pt idx="236">
                  <c:v>11.800000000000033</c:v>
                </c:pt>
                <c:pt idx="237">
                  <c:v>11.850000000000033</c:v>
                </c:pt>
                <c:pt idx="238">
                  <c:v>11.900000000000034</c:v>
                </c:pt>
                <c:pt idx="239">
                  <c:v>11.950000000000035</c:v>
                </c:pt>
                <c:pt idx="240">
                  <c:v>12.000000000000036</c:v>
                </c:pt>
                <c:pt idx="241">
                  <c:v>12.050000000000036</c:v>
                </c:pt>
                <c:pt idx="242">
                  <c:v>12.100000000000037</c:v>
                </c:pt>
                <c:pt idx="243">
                  <c:v>12.150000000000038</c:v>
                </c:pt>
                <c:pt idx="244">
                  <c:v>12.200000000000038</c:v>
                </c:pt>
                <c:pt idx="245">
                  <c:v>12.250000000000039</c:v>
                </c:pt>
                <c:pt idx="246">
                  <c:v>12.30000000000004</c:v>
                </c:pt>
                <c:pt idx="247">
                  <c:v>12.350000000000041</c:v>
                </c:pt>
                <c:pt idx="248">
                  <c:v>12.400000000000041</c:v>
                </c:pt>
                <c:pt idx="249">
                  <c:v>12.450000000000042</c:v>
                </c:pt>
                <c:pt idx="250">
                  <c:v>12.500000000000043</c:v>
                </c:pt>
                <c:pt idx="251">
                  <c:v>12.550000000000043</c:v>
                </c:pt>
                <c:pt idx="252">
                  <c:v>12.600000000000044</c:v>
                </c:pt>
                <c:pt idx="253">
                  <c:v>12.650000000000045</c:v>
                </c:pt>
                <c:pt idx="254">
                  <c:v>12.700000000000045</c:v>
                </c:pt>
                <c:pt idx="255">
                  <c:v>12.750000000000046</c:v>
                </c:pt>
                <c:pt idx="256">
                  <c:v>12.800000000000047</c:v>
                </c:pt>
                <c:pt idx="257">
                  <c:v>12.850000000000048</c:v>
                </c:pt>
                <c:pt idx="258">
                  <c:v>12.900000000000048</c:v>
                </c:pt>
                <c:pt idx="259">
                  <c:v>12.950000000000049</c:v>
                </c:pt>
                <c:pt idx="260">
                  <c:v>13.00000000000005</c:v>
                </c:pt>
                <c:pt idx="261">
                  <c:v>13.05000000000005</c:v>
                </c:pt>
                <c:pt idx="262">
                  <c:v>13.100000000000051</c:v>
                </c:pt>
                <c:pt idx="263">
                  <c:v>13.150000000000052</c:v>
                </c:pt>
                <c:pt idx="264">
                  <c:v>13.200000000000053</c:v>
                </c:pt>
                <c:pt idx="265">
                  <c:v>13.250000000000053</c:v>
                </c:pt>
                <c:pt idx="266">
                  <c:v>13.300000000000054</c:v>
                </c:pt>
                <c:pt idx="267">
                  <c:v>13.350000000000055</c:v>
                </c:pt>
                <c:pt idx="268">
                  <c:v>13.400000000000055</c:v>
                </c:pt>
                <c:pt idx="269">
                  <c:v>13.450000000000056</c:v>
                </c:pt>
                <c:pt idx="270">
                  <c:v>13.500000000000057</c:v>
                </c:pt>
                <c:pt idx="271">
                  <c:v>13.550000000000058</c:v>
                </c:pt>
                <c:pt idx="272">
                  <c:v>13.600000000000058</c:v>
                </c:pt>
                <c:pt idx="273">
                  <c:v>13.650000000000059</c:v>
                </c:pt>
                <c:pt idx="274">
                  <c:v>13.70000000000006</c:v>
                </c:pt>
                <c:pt idx="275">
                  <c:v>13.75000000000006</c:v>
                </c:pt>
                <c:pt idx="276">
                  <c:v>13.800000000000061</c:v>
                </c:pt>
                <c:pt idx="277">
                  <c:v>13.850000000000062</c:v>
                </c:pt>
                <c:pt idx="278">
                  <c:v>13.900000000000063</c:v>
                </c:pt>
                <c:pt idx="279">
                  <c:v>13.950000000000063</c:v>
                </c:pt>
                <c:pt idx="280">
                  <c:v>14.000000000000064</c:v>
                </c:pt>
                <c:pt idx="281">
                  <c:v>14.050000000000065</c:v>
                </c:pt>
                <c:pt idx="282">
                  <c:v>14.100000000000065</c:v>
                </c:pt>
                <c:pt idx="283">
                  <c:v>14.150000000000066</c:v>
                </c:pt>
                <c:pt idx="284">
                  <c:v>14.200000000000067</c:v>
                </c:pt>
                <c:pt idx="285">
                  <c:v>14.250000000000068</c:v>
                </c:pt>
                <c:pt idx="286">
                  <c:v>14.300000000000068</c:v>
                </c:pt>
                <c:pt idx="287">
                  <c:v>14.350000000000069</c:v>
                </c:pt>
                <c:pt idx="288">
                  <c:v>14.40000000000007</c:v>
                </c:pt>
                <c:pt idx="289">
                  <c:v>14.45000000000007</c:v>
                </c:pt>
                <c:pt idx="290">
                  <c:v>14.500000000000071</c:v>
                </c:pt>
                <c:pt idx="291">
                  <c:v>14.550000000000072</c:v>
                </c:pt>
                <c:pt idx="292">
                  <c:v>14.600000000000072</c:v>
                </c:pt>
                <c:pt idx="293">
                  <c:v>14.650000000000073</c:v>
                </c:pt>
                <c:pt idx="294">
                  <c:v>14.700000000000074</c:v>
                </c:pt>
                <c:pt idx="295">
                  <c:v>14.750000000000075</c:v>
                </c:pt>
                <c:pt idx="296">
                  <c:v>14.800000000000075</c:v>
                </c:pt>
                <c:pt idx="297">
                  <c:v>14.850000000000076</c:v>
                </c:pt>
                <c:pt idx="298">
                  <c:v>14.900000000000077</c:v>
                </c:pt>
                <c:pt idx="299">
                  <c:v>14.950000000000077</c:v>
                </c:pt>
                <c:pt idx="300">
                  <c:v>15.000000000000078</c:v>
                </c:pt>
                <c:pt idx="301">
                  <c:v>15.050000000000079</c:v>
                </c:pt>
                <c:pt idx="302">
                  <c:v>15.10000000000008</c:v>
                </c:pt>
                <c:pt idx="303">
                  <c:v>15.15000000000008</c:v>
                </c:pt>
                <c:pt idx="304">
                  <c:v>15.200000000000081</c:v>
                </c:pt>
                <c:pt idx="305">
                  <c:v>15.250000000000082</c:v>
                </c:pt>
                <c:pt idx="306">
                  <c:v>15.300000000000082</c:v>
                </c:pt>
                <c:pt idx="307">
                  <c:v>15.350000000000083</c:v>
                </c:pt>
                <c:pt idx="308">
                  <c:v>15.400000000000084</c:v>
                </c:pt>
                <c:pt idx="309">
                  <c:v>15.450000000000085</c:v>
                </c:pt>
                <c:pt idx="310">
                  <c:v>15.500000000000085</c:v>
                </c:pt>
                <c:pt idx="311">
                  <c:v>15.550000000000086</c:v>
                </c:pt>
                <c:pt idx="312">
                  <c:v>15.600000000000087</c:v>
                </c:pt>
                <c:pt idx="313">
                  <c:v>15.650000000000087</c:v>
                </c:pt>
                <c:pt idx="314">
                  <c:v>15.700000000000088</c:v>
                </c:pt>
                <c:pt idx="315">
                  <c:v>15.750000000000089</c:v>
                </c:pt>
                <c:pt idx="316">
                  <c:v>15.80000000000009</c:v>
                </c:pt>
                <c:pt idx="317">
                  <c:v>15.85000000000009</c:v>
                </c:pt>
                <c:pt idx="318">
                  <c:v>15.900000000000091</c:v>
                </c:pt>
                <c:pt idx="319">
                  <c:v>15.950000000000092</c:v>
                </c:pt>
                <c:pt idx="320">
                  <c:v>16.000000000000092</c:v>
                </c:pt>
                <c:pt idx="321">
                  <c:v>16.050000000000093</c:v>
                </c:pt>
                <c:pt idx="322">
                  <c:v>16.100000000000094</c:v>
                </c:pt>
                <c:pt idx="323">
                  <c:v>16.150000000000095</c:v>
                </c:pt>
                <c:pt idx="324">
                  <c:v>16.200000000000095</c:v>
                </c:pt>
                <c:pt idx="325">
                  <c:v>16.250000000000096</c:v>
                </c:pt>
                <c:pt idx="326">
                  <c:v>16.300000000000097</c:v>
                </c:pt>
                <c:pt idx="327">
                  <c:v>16.350000000000097</c:v>
                </c:pt>
                <c:pt idx="328">
                  <c:v>16.400000000000098</c:v>
                </c:pt>
                <c:pt idx="329">
                  <c:v>16.450000000000099</c:v>
                </c:pt>
                <c:pt idx="330">
                  <c:v>16.500000000000099</c:v>
                </c:pt>
                <c:pt idx="331">
                  <c:v>16.5500000000001</c:v>
                </c:pt>
                <c:pt idx="332">
                  <c:v>16.600000000000101</c:v>
                </c:pt>
                <c:pt idx="333">
                  <c:v>16.650000000000102</c:v>
                </c:pt>
                <c:pt idx="334">
                  <c:v>16.700000000000102</c:v>
                </c:pt>
                <c:pt idx="335">
                  <c:v>16.750000000000103</c:v>
                </c:pt>
                <c:pt idx="336">
                  <c:v>16.800000000000104</c:v>
                </c:pt>
                <c:pt idx="337">
                  <c:v>16.850000000000104</c:v>
                </c:pt>
                <c:pt idx="338">
                  <c:v>16.900000000000105</c:v>
                </c:pt>
                <c:pt idx="339">
                  <c:v>16.950000000000106</c:v>
                </c:pt>
                <c:pt idx="340">
                  <c:v>17.000000000000107</c:v>
                </c:pt>
                <c:pt idx="341">
                  <c:v>17.050000000000107</c:v>
                </c:pt>
                <c:pt idx="342">
                  <c:v>17.100000000000108</c:v>
                </c:pt>
                <c:pt idx="343">
                  <c:v>17.150000000000109</c:v>
                </c:pt>
                <c:pt idx="344">
                  <c:v>17.200000000000109</c:v>
                </c:pt>
                <c:pt idx="345">
                  <c:v>17.25000000000011</c:v>
                </c:pt>
                <c:pt idx="346">
                  <c:v>17.300000000000111</c:v>
                </c:pt>
                <c:pt idx="347">
                  <c:v>17.350000000000112</c:v>
                </c:pt>
                <c:pt idx="348">
                  <c:v>17.400000000000112</c:v>
                </c:pt>
                <c:pt idx="349">
                  <c:v>17.450000000000113</c:v>
                </c:pt>
                <c:pt idx="350">
                  <c:v>17.500000000000114</c:v>
                </c:pt>
                <c:pt idx="351">
                  <c:v>17.550000000000114</c:v>
                </c:pt>
                <c:pt idx="352">
                  <c:v>17.600000000000115</c:v>
                </c:pt>
                <c:pt idx="353">
                  <c:v>17.650000000000116</c:v>
                </c:pt>
                <c:pt idx="354">
                  <c:v>17.700000000000117</c:v>
                </c:pt>
                <c:pt idx="355">
                  <c:v>17.750000000000117</c:v>
                </c:pt>
              </c:numCache>
            </c:numRef>
          </c:cat>
          <c:val>
            <c:numRef>
              <c:f>Sheet1!$C$2:$C$357</c:f>
              <c:numCache>
                <c:formatCode>General</c:formatCode>
                <c:ptCount val="356"/>
                <c:pt idx="0">
                  <c:v>2</c:v>
                </c:pt>
                <c:pt idx="1">
                  <c:v>2.0499791692706784</c:v>
                </c:pt>
                <c:pt idx="2">
                  <c:v>2.099833416646828</c:v>
                </c:pt>
                <c:pt idx="3">
                  <c:v>2.1494381324735992</c:v>
                </c:pt>
                <c:pt idx="4">
                  <c:v>2.1986693307950613</c:v>
                </c:pt>
                <c:pt idx="5">
                  <c:v>2.2474039592545227</c:v>
                </c:pt>
                <c:pt idx="6">
                  <c:v>2.2955202066613394</c:v>
                </c:pt>
                <c:pt idx="7">
                  <c:v>2.3428978074554512</c:v>
                </c:pt>
                <c:pt idx="8">
                  <c:v>2.3894183423086504</c:v>
                </c:pt>
                <c:pt idx="9">
                  <c:v>2.43496553411123</c:v>
                </c:pt>
                <c:pt idx="10">
                  <c:v>2.479425538604203</c:v>
                </c:pt>
                <c:pt idx="11">
                  <c:v>2.5226872289306592</c:v>
                </c:pt>
                <c:pt idx="12">
                  <c:v>2.5646424733950353</c:v>
                </c:pt>
                <c:pt idx="13">
                  <c:v>2.6051864057360397</c:v>
                </c:pt>
                <c:pt idx="14">
                  <c:v>2.644217687237691</c:v>
                </c:pt>
                <c:pt idx="15">
                  <c:v>2.6816387600233345</c:v>
                </c:pt>
                <c:pt idx="16">
                  <c:v>2.7173560908995231</c:v>
                </c:pt>
                <c:pt idx="17">
                  <c:v>2.7512804051402928</c:v>
                </c:pt>
                <c:pt idx="18">
                  <c:v>2.7833269096274833</c:v>
                </c:pt>
                <c:pt idx="19">
                  <c:v>2.8134155047893739</c:v>
                </c:pt>
                <c:pt idx="20">
                  <c:v>2.8414709848078967</c:v>
                </c:pt>
                <c:pt idx="21">
                  <c:v>2.8674232255940169</c:v>
                </c:pt>
                <c:pt idx="22">
                  <c:v>2.8912073600614354</c:v>
                </c:pt>
                <c:pt idx="23">
                  <c:v>2.912763940260521</c:v>
                </c:pt>
                <c:pt idx="24">
                  <c:v>2.9320390859672267</c:v>
                </c:pt>
                <c:pt idx="25">
                  <c:v>2.9489846193555862</c:v>
                </c:pt>
                <c:pt idx="26">
                  <c:v>2.9635581854171931</c:v>
                </c:pt>
                <c:pt idx="27">
                  <c:v>2.9757233578266593</c:v>
                </c:pt>
                <c:pt idx="28">
                  <c:v>2.9854497299884604</c:v>
                </c:pt>
                <c:pt idx="29">
                  <c:v>2.9927129910375885</c:v>
                </c:pt>
                <c:pt idx="30">
                  <c:v>2.9974949866040546</c:v>
                </c:pt>
                <c:pt idx="31">
                  <c:v>2.999783764189357</c:v>
                </c:pt>
                <c:pt idx="32">
                  <c:v>2.999573603041505</c:v>
                </c:pt>
                <c:pt idx="33">
                  <c:v>2.9968650284539189</c:v>
                </c:pt>
                <c:pt idx="34">
                  <c:v>2.9916648104524683</c:v>
                </c:pt>
                <c:pt idx="35">
                  <c:v>2.9839859468739367</c:v>
                </c:pt>
                <c:pt idx="36">
                  <c:v>2.9738476308781951</c:v>
                </c:pt>
                <c:pt idx="37">
                  <c:v>2.9612752029752998</c:v>
                </c:pt>
                <c:pt idx="38">
                  <c:v>2.9463000876874141</c:v>
                </c:pt>
                <c:pt idx="39">
                  <c:v>2.9289597150038689</c:v>
                </c:pt>
                <c:pt idx="40">
                  <c:v>2.9092974268256815</c:v>
                </c:pt>
                <c:pt idx="41">
                  <c:v>2.8873623686333749</c:v>
                </c:pt>
                <c:pt idx="42">
                  <c:v>2.8632093666488734</c:v>
                </c:pt>
                <c:pt idx="43">
                  <c:v>2.8368987907984975</c:v>
                </c:pt>
                <c:pt idx="44">
                  <c:v>2.8084964038195901</c:v>
                </c:pt>
                <c:pt idx="45">
                  <c:v>2.7780731968879211</c:v>
                </c:pt>
                <c:pt idx="46">
                  <c:v>2.7457052121767203</c:v>
                </c:pt>
                <c:pt idx="47">
                  <c:v>2.7114733527908448</c:v>
                </c:pt>
                <c:pt idx="48">
                  <c:v>2.6754631805511515</c:v>
                </c:pt>
                <c:pt idx="49">
                  <c:v>2.6377647021345041</c:v>
                </c:pt>
                <c:pt idx="50">
                  <c:v>2.5984721441039573</c:v>
                </c:pt>
                <c:pt idx="51">
                  <c:v>2.5576837173914178</c:v>
                </c:pt>
                <c:pt idx="52">
                  <c:v>2.5155013718214652</c:v>
                </c:pt>
                <c:pt idx="53">
                  <c:v>2.4720305412898838</c:v>
                </c:pt>
                <c:pt idx="54">
                  <c:v>2.4273798802338313</c:v>
                </c:pt>
                <c:pt idx="55">
                  <c:v>2.3816609920523333</c:v>
                </c:pt>
                <c:pt idx="56">
                  <c:v>2.3349881501559069</c:v>
                </c:pt>
                <c:pt idx="57">
                  <c:v>2.2874780123425467</c:v>
                </c:pt>
                <c:pt idx="58">
                  <c:v>2.2392493292139846</c:v>
                </c:pt>
                <c:pt idx="59">
                  <c:v>2.1904226473610295</c:v>
                </c:pt>
                <c:pt idx="60">
                  <c:v>2.14112000805987</c:v>
                </c:pt>
                <c:pt idx="61">
                  <c:v>2.0914646422324399</c:v>
                </c:pt>
                <c:pt idx="62">
                  <c:v>2.0415806624332937</c:v>
                </c:pt>
                <c:pt idx="63">
                  <c:v>1.9915927526328545</c:v>
                </c:pt>
                <c:pt idx="64">
                  <c:v>1.9416258565724234</c:v>
                </c:pt>
                <c:pt idx="65">
                  <c:v>1.8918048654698951</c:v>
                </c:pt>
                <c:pt idx="66">
                  <c:v>1.8422543058567553</c:v>
                </c:pt>
                <c:pt idx="67">
                  <c:v>1.7930980283266043</c:v>
                </c:pt>
                <c:pt idx="68">
                  <c:v>1.7444588979731726</c:v>
                </c:pt>
                <c:pt idx="69">
                  <c:v>1.6964584872915749</c:v>
                </c:pt>
                <c:pt idx="70">
                  <c:v>1.6492167723103843</c:v>
                </c:pt>
                <c:pt idx="71">
                  <c:v>1.6028518327140442</c:v>
                </c:pt>
                <c:pt idx="72">
                  <c:v>1.557479556705152</c:v>
                </c:pt>
                <c:pt idx="73">
                  <c:v>1.5132133513443049</c:v>
                </c:pt>
                <c:pt idx="74">
                  <c:v>1.4701638590915111</c:v>
                </c:pt>
                <c:pt idx="75">
                  <c:v>1.4284386812576606</c:v>
                </c:pt>
                <c:pt idx="76">
                  <c:v>1.3881421090572852</c:v>
                </c:pt>
                <c:pt idx="77">
                  <c:v>1.349374862934837</c:v>
                </c:pt>
                <c:pt idx="78">
                  <c:v>1.3122338408160306</c:v>
                </c:pt>
                <c:pt idx="79">
                  <c:v>1.2768118759134923</c:v>
                </c:pt>
                <c:pt idx="80">
                  <c:v>1.2431975046920758</c:v>
                </c:pt>
                <c:pt idx="81">
                  <c:v>1.2114747455738089</c:v>
                </c:pt>
                <c:pt idx="82">
                  <c:v>1.1817228889355933</c:v>
                </c:pt>
                <c:pt idx="83">
                  <c:v>1.1540162989245573</c:v>
                </c:pt>
                <c:pt idx="84">
                  <c:v>1.1284242275864154</c:v>
                </c:pt>
                <c:pt idx="85">
                  <c:v>1.1050106417714196</c:v>
                </c:pt>
                <c:pt idx="86">
                  <c:v>1.0838340632505479</c:v>
                </c:pt>
                <c:pt idx="87">
                  <c:v>1.0649474224415534</c:v>
                </c:pt>
                <c:pt idx="88">
                  <c:v>1.0483979261104865</c:v>
                </c:pt>
                <c:pt idx="89">
                  <c:v>1.0342269393793633</c:v>
                </c:pt>
                <c:pt idx="90">
                  <c:v>1.0224698823349048</c:v>
                </c:pt>
                <c:pt idx="91">
                  <c:v>1.0131561414967647</c:v>
                </c:pt>
                <c:pt idx="92">
                  <c:v>1.0063089963665366</c:v>
                </c:pt>
                <c:pt idx="93">
                  <c:v>1.0019455612411212</c:v>
                </c:pt>
                <c:pt idx="94">
                  <c:v>1.0000767424358992</c:v>
                </c:pt>
                <c:pt idx="95">
                  <c:v>1.0007072110246216</c:v>
                </c:pt>
                <c:pt idx="96">
                  <c:v>1.0038353911641584</c:v>
                </c:pt>
                <c:pt idx="97">
                  <c:v>1.0094534640332855</c:v>
                </c:pt>
                <c:pt idx="98">
                  <c:v>1.0175473873756657</c:v>
                </c:pt>
                <c:pt idx="99">
                  <c:v>1.0280969305981769</c:v>
                </c:pt>
                <c:pt idx="100">
                  <c:v>1.0410757253368588</c:v>
                </c:pt>
                <c:pt idx="101">
                  <c:v>1.0564513313640902</c:v>
                </c:pt>
                <c:pt idx="102">
                  <c:v>1.074185317672264</c:v>
                </c:pt>
                <c:pt idx="103">
                  <c:v>1.0942333585312909</c:v>
                </c:pt>
                <c:pt idx="104">
                  <c:v>1.1165453442798419</c:v>
                </c:pt>
                <c:pt idx="105">
                  <c:v>1.1410655065734026</c:v>
                </c:pt>
                <c:pt idx="106">
                  <c:v>1.1677325577760929</c:v>
                </c:pt>
                <c:pt idx="107">
                  <c:v>1.1964798441478379</c:v>
                </c:pt>
                <c:pt idx="108">
                  <c:v>1.2272355124440055</c:v>
                </c:pt>
                <c:pt idx="109">
                  <c:v>1.259922689511098</c:v>
                </c:pt>
                <c:pt idx="110">
                  <c:v>1.2944596744296</c:v>
                </c:pt>
                <c:pt idx="111">
                  <c:v>1.3307601427237294</c:v>
                </c:pt>
                <c:pt idx="112">
                  <c:v>1.3687333621276694</c:v>
                </c:pt>
                <c:pt idx="113">
                  <c:v>1.4082844193689805</c:v>
                </c:pt>
                <c:pt idx="114">
                  <c:v>1.449314457402352</c:v>
                </c:pt>
                <c:pt idx="115">
                  <c:v>1.4917209225007309</c:v>
                </c:pt>
                <c:pt idx="116">
                  <c:v>1.5353978205862315</c:v>
                </c:pt>
                <c:pt idx="117">
                  <c:v>1.5802359821601291</c:v>
                </c:pt>
                <c:pt idx="118">
                  <c:v>1.6261233351697517</c:v>
                </c:pt>
                <c:pt idx="119">
                  <c:v>1.6729451851302468</c:v>
                </c:pt>
                <c:pt idx="120">
                  <c:v>1.7205845018010613</c:v>
                </c:pt>
                <c:pt idx="121">
                  <c:v>1.7689222117005947</c:v>
                </c:pt>
                <c:pt idx="122">
                  <c:v>1.8178374957278911</c:v>
                </c:pt>
                <c:pt idx="123">
                  <c:v>1.8672080911474691</c:v>
                </c:pt>
                <c:pt idx="124">
                  <c:v>1.9169105971824894</c:v>
                </c:pt>
                <c:pt idx="125">
                  <c:v>1.9668207834524289</c:v>
                </c:pt>
                <c:pt idx="126">
                  <c:v>2.0168139004843355</c:v>
                </c:pt>
                <c:pt idx="127">
                  <c:v>2.0667649915215414</c:v>
                </c:pt>
                <c:pt idx="128">
                  <c:v>2.1165492048504788</c:v>
                </c:pt>
                <c:pt idx="129">
                  <c:v>2.1660421058649422</c:v>
                </c:pt>
                <c:pt idx="130">
                  <c:v>2.215119988087801</c:v>
                </c:pt>
                <c:pt idx="131">
                  <c:v>2.2636601823727638</c:v>
                </c:pt>
                <c:pt idx="132">
                  <c:v>2.3115413635133635</c:v>
                </c:pt>
                <c:pt idx="133">
                  <c:v>2.3586438534927856</c:v>
                </c:pt>
                <c:pt idx="134">
                  <c:v>2.4048499206165839</c:v>
                </c:pt>
                <c:pt idx="135">
                  <c:v>2.4500440737806035</c:v>
                </c:pt>
                <c:pt idx="136">
                  <c:v>2.4941133511385942</c:v>
                </c:pt>
                <c:pt idx="137">
                  <c:v>2.5369476024479978</c:v>
                </c:pt>
                <c:pt idx="138">
                  <c:v>2.5784397643881865</c:v>
                </c:pt>
                <c:pt idx="139">
                  <c:v>2.6184861281630107</c:v>
                </c:pt>
                <c:pt idx="140">
                  <c:v>2.6569865987187766</c:v>
                </c:pt>
                <c:pt idx="141">
                  <c:v>2.6938449449297517</c:v>
                </c:pt>
                <c:pt idx="142">
                  <c:v>2.7289690401258646</c:v>
                </c:pt>
                <c:pt idx="143">
                  <c:v>2.7622710923613996</c:v>
                </c:pt>
                <c:pt idx="144">
                  <c:v>2.7936678638491426</c:v>
                </c:pt>
                <c:pt idx="145">
                  <c:v>2.8230808790114956</c:v>
                </c:pt>
                <c:pt idx="146">
                  <c:v>2.850436620628555</c:v>
                </c:pt>
                <c:pt idx="147">
                  <c:v>2.8756667135928735</c:v>
                </c:pt>
                <c:pt idx="148">
                  <c:v>2.8987080958116187</c:v>
                </c:pt>
                <c:pt idx="149">
                  <c:v>2.9195031758289636</c:v>
                </c:pt>
                <c:pt idx="150">
                  <c:v>2.9379999767747322</c:v>
                </c:pt>
                <c:pt idx="151">
                  <c:v>2.9541522662795092</c:v>
                </c:pt>
                <c:pt idx="152">
                  <c:v>2.9679196720314818</c:v>
                </c:pt>
                <c:pt idx="153">
                  <c:v>2.979267782686196</c:v>
                </c:pt>
                <c:pt idx="154">
                  <c:v>2.9881682338769973</c:v>
                </c:pt>
                <c:pt idx="155">
                  <c:v>2.9945987791111741</c:v>
                </c:pt>
                <c:pt idx="156">
                  <c:v>2.9985433453746038</c:v>
                </c:pt>
                <c:pt idx="157">
                  <c:v>2.9999920733059184</c:v>
                </c:pt>
                <c:pt idx="158">
                  <c:v>2.9989413418397728</c:v>
                </c:pt>
                <c:pt idx="159">
                  <c:v>2.9953937772576218</c:v>
                </c:pt>
                <c:pt idx="160">
                  <c:v>2.989358246623385</c:v>
                </c:pt>
                <c:pt idx="161">
                  <c:v>2.9808498356204036</c:v>
                </c:pt>
                <c:pt idx="162">
                  <c:v>2.9698898108450908</c:v>
                </c:pt>
                <c:pt idx="163">
                  <c:v>2.956505566651515</c:v>
                </c:pt>
                <c:pt idx="164">
                  <c:v>2.940730556679779</c:v>
                </c:pt>
                <c:pt idx="165">
                  <c:v>2.922604210239347</c:v>
                </c:pt>
                <c:pt idx="166">
                  <c:v>2.9021718337563009</c:v>
                </c:pt>
                <c:pt idx="167">
                  <c:v>2.8794844975308722</c:v>
                </c:pt>
                <c:pt idx="168">
                  <c:v>2.8545989080882888</c:v>
                </c:pt>
                <c:pt idx="169">
                  <c:v>2.8275772664419918</c:v>
                </c:pt>
                <c:pt idx="170">
                  <c:v>2.7984871126234987</c:v>
                </c:pt>
                <c:pt idx="171">
                  <c:v>2.7674011568674963</c:v>
                </c:pt>
                <c:pt idx="172">
                  <c:v>2.7343970978741217</c:v>
                </c:pt>
                <c:pt idx="173">
                  <c:v>2.6995574286026769</c:v>
                </c:pt>
                <c:pt idx="174">
                  <c:v>2.6629692300821914</c:v>
                </c:pt>
                <c:pt idx="175">
                  <c:v>2.6247239537542009</c:v>
                </c:pt>
                <c:pt idx="176">
                  <c:v>2.5849171928917705</c:v>
                </c:pt>
                <c:pt idx="177">
                  <c:v>2.543648443666096</c:v>
                </c:pt>
                <c:pt idx="178">
                  <c:v>2.5010208564578926</c:v>
                </c:pt>
                <c:pt idx="179">
                  <c:v>2.4571409780351621</c:v>
                </c:pt>
                <c:pt idx="180">
                  <c:v>2.4121184852417632</c:v>
                </c:pt>
                <c:pt idx="181">
                  <c:v>2.3660659108624178</c:v>
                </c:pt>
                <c:pt idx="182">
                  <c:v>2.3190983623493571</c:v>
                </c:pt>
                <c:pt idx="183">
                  <c:v>2.2713332341136381</c:v>
                </c:pt>
                <c:pt idx="184">
                  <c:v>2.2228899141002509</c:v>
                </c:pt>
                <c:pt idx="185">
                  <c:v>2.1738894853804371</c:v>
                </c:pt>
                <c:pt idx="186">
                  <c:v>2.124454423507065</c:v>
                </c:pt>
                <c:pt idx="187">
                  <c:v>2.0747082903895366</c:v>
                </c:pt>
                <c:pt idx="188">
                  <c:v>2.0247754254533596</c:v>
                </c:pt>
                <c:pt idx="189">
                  <c:v>1.9747806348563413</c:v>
                </c:pt>
                <c:pt idx="190">
                  <c:v>1.9248488795381906</c:v>
                </c:pt>
                <c:pt idx="191">
                  <c:v>1.8751049628832477</c:v>
                </c:pt>
                <c:pt idx="192">
                  <c:v>1.8256732187770186</c:v>
                </c:pt>
                <c:pt idx="193">
                  <c:v>1.7766772008362144</c:v>
                </c:pt>
                <c:pt idx="194">
                  <c:v>1.7282393735890542</c:v>
                </c:pt>
                <c:pt idx="195">
                  <c:v>1.680480806377723</c:v>
                </c:pt>
                <c:pt idx="196">
                  <c:v>1.6335208707480682</c:v>
                </c:pt>
                <c:pt idx="197">
                  <c:v>1.5874769420829025</c:v>
                </c:pt>
                <c:pt idx="198">
                  <c:v>1.5424641062246738</c:v>
                </c:pt>
                <c:pt idx="199">
                  <c:v>1.4985948718207964</c:v>
                </c:pt>
                <c:pt idx="200">
                  <c:v>1.4559788891106242</c:v>
                </c:pt>
                <c:pt idx="201">
                  <c:v>1.4147226758569578</c:v>
                </c:pt>
                <c:pt idx="202">
                  <c:v>1.374929351107111</c:v>
                </c:pt>
                <c:pt idx="203">
                  <c:v>1.3366983774489953</c:v>
                </c:pt>
                <c:pt idx="204">
                  <c:v>1.30012531240645</c:v>
                </c:pt>
                <c:pt idx="205">
                  <c:v>1.2653015695951972</c:v>
                </c:pt>
                <c:pt idx="206">
                  <c:v>1.2323141902364108</c:v>
                </c:pt>
                <c:pt idx="207">
                  <c:v>1.2012456255989921</c:v>
                </c:pt>
                <c:pt idx="208">
                  <c:v>1.1721735309143395</c:v>
                </c:pt>
                <c:pt idx="209">
                  <c:v>1.1451705712787099</c:v>
                </c:pt>
                <c:pt idx="210">
                  <c:v>1.1203042400283232</c:v>
                </c:pt>
                <c:pt idx="211">
                  <c:v>1.0976366900411703</c:v>
                </c:pt>
                <c:pt idx="212">
                  <c:v>1.0772245783871872</c:v>
                </c:pt>
                <c:pt idx="213">
                  <c:v>1.0591189247150867</c:v>
                </c:pt>
                <c:pt idx="214">
                  <c:v>1.0433649837298069</c:v>
                </c:pt>
                <c:pt idx="215">
                  <c:v>1.0300021320793171</c:v>
                </c:pt>
                <c:pt idx="216">
                  <c:v>1.019063769933505</c:v>
                </c:pt>
                <c:pt idx="217">
                  <c:v>1.0105772375011461</c:v>
                </c:pt>
                <c:pt idx="218">
                  <c:v>1.0045637466936208</c:v>
                </c:pt>
                <c:pt idx="219">
                  <c:v>1.0010383281061821</c:v>
                </c:pt>
                <c:pt idx="220">
                  <c:v>1.0000097934492966</c:v>
                </c:pt>
                <c:pt idx="221">
                  <c:v>1.0014807135239558</c:v>
                </c:pt>
                <c:pt idx="222">
                  <c:v>1.005447411796013</c:v>
                </c:pt>
                <c:pt idx="223">
                  <c:v>1.0118999735856056</c:v>
                </c:pt>
                <c:pt idx="224">
                  <c:v>1.0208222708486878</c:v>
                </c:pt>
                <c:pt idx="225">
                  <c:v>1.032192002488745</c:v>
                </c:pt>
                <c:pt idx="226">
                  <c:v>1.0459807500979186</c:v>
                </c:pt>
                <c:pt idx="227">
                  <c:v>1.0621540489882266</c:v>
                </c:pt>
                <c:pt idx="228">
                  <c:v>1.0806714743353347</c:v>
                </c:pt>
                <c:pt idx="229">
                  <c:v>1.101486742219564</c:v>
                </c:pt>
                <c:pt idx="230">
                  <c:v>1.1245478253115853</c:v>
                </c:pt>
                <c:pt idx="231">
                  <c:v>1.1497970829136488</c:v>
                </c:pt>
                <c:pt idx="232">
                  <c:v>1.1771714050313085</c:v>
                </c:pt>
                <c:pt idx="233">
                  <c:v>1.2066023701155415</c:v>
                </c:pt>
                <c:pt idx="234">
                  <c:v>1.2380164160809874</c:v>
                </c:pt>
                <c:pt idx="235">
                  <c:v>1.2713350241728518</c:v>
                </c:pt>
                <c:pt idx="236">
                  <c:v>1.3064749152229007</c:v>
                </c:pt>
                <c:pt idx="237">
                  <c:v>1.3433482578040103</c:v>
                </c:pt>
                <c:pt idx="238">
                  <c:v>1.3818628877629933</c:v>
                </c:pt>
                <c:pt idx="239">
                  <c:v>1.4219225385829839</c:v>
                </c:pt>
                <c:pt idx="240">
                  <c:v>1.4634270819995949</c:v>
                </c:pt>
                <c:pt idx="241">
                  <c:v>1.5062727782694334</c:v>
                </c:pt>
                <c:pt idx="242">
                  <c:v>1.5503525354654317</c:v>
                </c:pt>
                <c:pt idx="243">
                  <c:v>1.5955561771508942</c:v>
                </c:pt>
                <c:pt idx="244">
                  <c:v>1.6417707177632077</c:v>
                </c:pt>
                <c:pt idx="245">
                  <c:v>1.6888806450189098</c:v>
                </c:pt>
                <c:pt idx="246">
                  <c:v>1.7367682086342366</c:v>
                </c:pt>
                <c:pt idx="247">
                  <c:v>1.7853137146395113</c:v>
                </c:pt>
                <c:pt idx="248">
                  <c:v>1.8343958245517309</c:v>
                </c:pt>
                <c:pt idx="249">
                  <c:v>1.8838918586575839</c:v>
                </c:pt>
                <c:pt idx="250">
                  <c:v>1.9336781026488419</c:v>
                </c:pt>
                <c:pt idx="251">
                  <c:v>1.9836301168437012</c:v>
                </c:pt>
                <c:pt idx="252">
                  <c:v>2.0336230472211811</c:v>
                </c:pt>
                <c:pt idx="253">
                  <c:v>2.0835319374911525</c:v>
                </c:pt>
                <c:pt idx="254">
                  <c:v>2.1332320414199879</c:v>
                </c:pt>
                <c:pt idx="255">
                  <c:v>2.1825991346311793</c:v>
                </c:pt>
                <c:pt idx="256">
                  <c:v>2.2315098251015839</c:v>
                </c:pt>
                <c:pt idx="257">
                  <c:v>2.2798418615772205</c:v>
                </c:pt>
                <c:pt idx="258">
                  <c:v>2.3274744391377382</c:v>
                </c:pt>
                <c:pt idx="259">
                  <c:v>2.374288501145803</c:v>
                </c:pt>
                <c:pt idx="260">
                  <c:v>2.4201670368266859</c:v>
                </c:pt>
                <c:pt idx="261">
                  <c:v>2.4649953737342654</c:v>
                </c:pt>
                <c:pt idx="262">
                  <c:v>2.5086614643724179</c:v>
                </c:pt>
                <c:pt idx="263">
                  <c:v>2.5510561662554094</c:v>
                </c:pt>
                <c:pt idx="264">
                  <c:v>2.5920735147072662</c:v>
                </c:pt>
                <c:pt idx="265">
                  <c:v>2.6316109877182798</c:v>
                </c:pt>
                <c:pt idx="266">
                  <c:v>2.6695697621966419</c:v>
                </c:pt>
                <c:pt idx="267">
                  <c:v>2.7058549609747033</c:v>
                </c:pt>
                <c:pt idx="268">
                  <c:v>2.7403758899524857</c:v>
                </c:pt>
                <c:pt idx="269">
                  <c:v>2.7730462647856964</c:v>
                </c:pt>
                <c:pt idx="270">
                  <c:v>2.8037844265516547</c:v>
                </c:pt>
                <c:pt idx="271">
                  <c:v>2.8325135458540713</c:v>
                </c:pt>
                <c:pt idx="272">
                  <c:v>2.8591618148565257</c:v>
                </c:pt>
                <c:pt idx="273">
                  <c:v>2.8836626267646626</c:v>
                </c:pt>
                <c:pt idx="274">
                  <c:v>2.9059547423084875</c:v>
                </c:pt>
                <c:pt idx="275">
                  <c:v>2.9259824428086501</c:v>
                </c:pt>
                <c:pt idx="276">
                  <c:v>2.943695669444125</c:v>
                </c:pt>
                <c:pt idx="277">
                  <c:v>2.9590501483731932</c:v>
                </c:pt>
                <c:pt idx="278">
                  <c:v>2.9720075013949905</c:v>
                </c:pt>
                <c:pt idx="279">
                  <c:v>2.9825353418750216</c:v>
                </c:pt>
                <c:pt idx="280">
                  <c:v>2.9906073556948791</c:v>
                </c:pt>
                <c:pt idx="281">
                  <c:v>2.9962033670238375</c:v>
                </c:pt>
                <c:pt idx="282">
                  <c:v>2.9993093887479203</c:v>
                </c:pt>
                <c:pt idx="283">
                  <c:v>2.9999176574304021</c:v>
                </c:pt>
                <c:pt idx="284">
                  <c:v>2.9980266527163577</c:v>
                </c:pt>
                <c:pt idx="285">
                  <c:v>2.9936411011327548</c:v>
                </c:pt>
                <c:pt idx="286">
                  <c:v>2.9867719642746025</c:v>
                </c:pt>
                <c:pt idx="287">
                  <c:v>2.9774364114066678</c:v>
                </c:pt>
                <c:pt idx="288">
                  <c:v>2.9656577765492593</c:v>
                </c:pt>
                <c:pt idx="289">
                  <c:v>2.9514655001553258</c:v>
                </c:pt>
                <c:pt idx="290">
                  <c:v>2.9348950555246578</c:v>
                </c:pt>
                <c:pt idx="291">
                  <c:v>2.9159878601391105</c:v>
                </c:pt>
                <c:pt idx="292">
                  <c:v>2.8947911721404718</c:v>
                </c:pt>
                <c:pt idx="293">
                  <c:v>2.8713579722097156</c:v>
                </c:pt>
                <c:pt idx="294">
                  <c:v>2.8457468311428946</c:v>
                </c:pt>
                <c:pt idx="295">
                  <c:v>2.8180217634546514</c:v>
                </c:pt>
                <c:pt idx="296">
                  <c:v>2.7882520673752702</c:v>
                </c:pt>
                <c:pt idx="297">
                  <c:v>2.7565121516411919</c:v>
                </c:pt>
                <c:pt idx="298">
                  <c:v>2.7228813495119235</c:v>
                </c:pt>
                <c:pt idx="299">
                  <c:v>2.6874437204782038</c:v>
                </c:pt>
                <c:pt idx="300">
                  <c:v>2.6502878401570573</c:v>
                </c:pt>
                <c:pt idx="301">
                  <c:v>2.6115065788988789</c:v>
                </c:pt>
                <c:pt idx="302">
                  <c:v>2.5711968696599232</c:v>
                </c:pt>
                <c:pt idx="303">
                  <c:v>2.5294594657203966</c:v>
                </c:pt>
                <c:pt idx="304">
                  <c:v>2.4863986888537282</c:v>
                </c:pt>
                <c:pt idx="305">
                  <c:v>2.442122168576466</c:v>
                </c:pt>
                <c:pt idx="306">
                  <c:v>2.3967405731305371</c:v>
                </c:pt>
                <c:pt idx="307">
                  <c:v>2.3503673328702779</c:v>
                </c:pt>
                <c:pt idx="308">
                  <c:v>2.3031183567456228</c:v>
                </c:pt>
                <c:pt idx="309">
                  <c:v>2.2551117425900919</c:v>
                </c:pt>
                <c:pt idx="310">
                  <c:v>2.2064674819377132</c:v>
                </c:pt>
                <c:pt idx="311">
                  <c:v>2.1573071601066762</c:v>
                </c:pt>
                <c:pt idx="312">
                  <c:v>2.1077536522993574</c:v>
                </c:pt>
                <c:pt idx="313">
                  <c:v>2.0579308164783079</c:v>
                </c:pt>
                <c:pt idx="314">
                  <c:v>2.0079631837858485</c:v>
                </c:pt>
                <c:pt idx="315">
                  <c:v>1.9579756472810705</c:v>
                </c:pt>
                <c:pt idx="316">
                  <c:v>1.90809314977223</c:v>
                </c:pt>
                <c:pt idx="317">
                  <c:v>1.8584403715247966</c:v>
                </c:pt>
                <c:pt idx="318">
                  <c:v>1.8091414186257218</c:v>
                </c:pt>
                <c:pt idx="319">
                  <c:v>1.7603195127828548</c:v>
                </c:pt>
                <c:pt idx="320">
                  <c:v>1.7120966833348463</c:v>
                </c:pt>
                <c:pt idx="321">
                  <c:v>1.6645934622413516</c:v>
                </c:pt>
                <c:pt idx="322">
                  <c:v>1.6179285828159056</c:v>
                </c:pt>
                <c:pt idx="323">
                  <c:v>1.572218682954472</c:v>
                </c:pt>
                <c:pt idx="324">
                  <c:v>1.5275780136014494</c:v>
                </c:pt>
                <c:pt idx="325">
                  <c:v>1.4841181531818086</c:v>
                </c:pt>
                <c:pt idx="326">
                  <c:v>1.441947728713141</c:v>
                </c:pt>
                <c:pt idx="327">
                  <c:v>1.4011721442946861</c:v>
                </c:pt>
                <c:pt idx="328">
                  <c:v>1.3618933176519761</c:v>
                </c:pt>
                <c:pt idx="329">
                  <c:v>1.3242094253955998</c:v>
                </c:pt>
                <c:pt idx="330">
                  <c:v>1.2882146576308071</c:v>
                </c:pt>
                <c:pt idx="331">
                  <c:v>1.2539989825312969</c:v>
                </c:pt>
                <c:pt idx="332">
                  <c:v>1.2216479214656391</c:v>
                </c:pt>
                <c:pt idx="333">
                  <c:v>1.1912423352383907</c:v>
                </c:pt>
                <c:pt idx="334">
                  <c:v>1.1628582219801968</c:v>
                </c:pt>
                <c:pt idx="335">
                  <c:v>1.1365665271920424</c:v>
                </c:pt>
                <c:pt idx="336">
                  <c:v>1.112432966418448</c:v>
                </c:pt>
                <c:pt idx="337">
                  <c:v>1.0905178609928319</c:v>
                </c:pt>
                <c:pt idx="338">
                  <c:v>1.0708759872655922</c:v>
                </c:pt>
                <c:pt idx="339">
                  <c:v>1.0535564396917567</c:v>
                </c:pt>
                <c:pt idx="340">
                  <c:v>1.0386025081204138</c:v>
                </c:pt>
                <c:pt idx="341">
                  <c:v>1.0260515695926351</c:v>
                </c:pt>
                <c:pt idx="342">
                  <c:v>1.0159349949183376</c:v>
                </c:pt>
                <c:pt idx="343">
                  <c:v>1.0082780702655967</c:v>
                </c:pt>
                <c:pt idx="344">
                  <c:v>1.0030999339583953</c:v>
                </c:pt>
                <c:pt idx="345">
                  <c:v>1.0004135286407796</c:v>
                </c:pt>
                <c:pt idx="346">
                  <c:v>1.0002255689269912</c:v>
                </c:pt>
                <c:pt idx="347">
                  <c:v>1.002536524618427</c:v>
                </c:pt>
                <c:pt idx="348">
                  <c:v>1.0073406195293806</c:v>
                </c:pt>
                <c:pt idx="349">
                  <c:v>1.0146258459244992</c:v>
                </c:pt>
                <c:pt idx="350">
                  <c:v>1.0243739945318673</c:v>
                </c:pt>
                <c:pt idx="351">
                  <c:v>1.0365607000567045</c:v>
                </c:pt>
                <c:pt idx="352">
                  <c:v>1.0511555020819119</c:v>
                </c:pt>
                <c:pt idx="353">
                  <c:v>1.0681219212032524</c:v>
                </c:pt>
                <c:pt idx="354">
                  <c:v>1.0874175502088634</c:v>
                </c:pt>
                <c:pt idx="355">
                  <c:v>1.1089941600751998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4F-A242-9E3A-4B23A6423C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Ω(f(n))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Sheet1!$A$2:$A$357</c:f>
              <c:numCache>
                <c:formatCode>General</c:formatCode>
                <c:ptCount val="356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  <c:pt idx="201">
                  <c:v>10.050000000000008</c:v>
                </c:pt>
                <c:pt idx="202">
                  <c:v>10.100000000000009</c:v>
                </c:pt>
                <c:pt idx="203">
                  <c:v>10.150000000000009</c:v>
                </c:pt>
                <c:pt idx="204">
                  <c:v>10.20000000000001</c:v>
                </c:pt>
                <c:pt idx="205">
                  <c:v>10.250000000000011</c:v>
                </c:pt>
                <c:pt idx="206">
                  <c:v>10.300000000000011</c:v>
                </c:pt>
                <c:pt idx="207">
                  <c:v>10.350000000000012</c:v>
                </c:pt>
                <c:pt idx="208">
                  <c:v>10.400000000000013</c:v>
                </c:pt>
                <c:pt idx="209">
                  <c:v>10.450000000000014</c:v>
                </c:pt>
                <c:pt idx="210">
                  <c:v>10.500000000000014</c:v>
                </c:pt>
                <c:pt idx="211">
                  <c:v>10.550000000000015</c:v>
                </c:pt>
                <c:pt idx="212">
                  <c:v>10.600000000000016</c:v>
                </c:pt>
                <c:pt idx="213">
                  <c:v>10.650000000000016</c:v>
                </c:pt>
                <c:pt idx="214">
                  <c:v>10.700000000000017</c:v>
                </c:pt>
                <c:pt idx="215">
                  <c:v>10.750000000000018</c:v>
                </c:pt>
                <c:pt idx="216">
                  <c:v>10.800000000000018</c:v>
                </c:pt>
                <c:pt idx="217">
                  <c:v>10.850000000000019</c:v>
                </c:pt>
                <c:pt idx="218">
                  <c:v>10.90000000000002</c:v>
                </c:pt>
                <c:pt idx="219">
                  <c:v>10.950000000000021</c:v>
                </c:pt>
                <c:pt idx="220">
                  <c:v>11.000000000000021</c:v>
                </c:pt>
                <c:pt idx="221">
                  <c:v>11.050000000000022</c:v>
                </c:pt>
                <c:pt idx="222">
                  <c:v>11.100000000000023</c:v>
                </c:pt>
                <c:pt idx="223">
                  <c:v>11.150000000000023</c:v>
                </c:pt>
                <c:pt idx="224">
                  <c:v>11.200000000000024</c:v>
                </c:pt>
                <c:pt idx="225">
                  <c:v>11.250000000000025</c:v>
                </c:pt>
                <c:pt idx="226">
                  <c:v>11.300000000000026</c:v>
                </c:pt>
                <c:pt idx="227">
                  <c:v>11.350000000000026</c:v>
                </c:pt>
                <c:pt idx="228">
                  <c:v>11.400000000000027</c:v>
                </c:pt>
                <c:pt idx="229">
                  <c:v>11.450000000000028</c:v>
                </c:pt>
                <c:pt idx="230">
                  <c:v>11.500000000000028</c:v>
                </c:pt>
                <c:pt idx="231">
                  <c:v>11.550000000000029</c:v>
                </c:pt>
                <c:pt idx="232">
                  <c:v>11.60000000000003</c:v>
                </c:pt>
                <c:pt idx="233">
                  <c:v>11.650000000000031</c:v>
                </c:pt>
                <c:pt idx="234">
                  <c:v>11.700000000000031</c:v>
                </c:pt>
                <c:pt idx="235">
                  <c:v>11.750000000000032</c:v>
                </c:pt>
                <c:pt idx="236">
                  <c:v>11.800000000000033</c:v>
                </c:pt>
                <c:pt idx="237">
                  <c:v>11.850000000000033</c:v>
                </c:pt>
                <c:pt idx="238">
                  <c:v>11.900000000000034</c:v>
                </c:pt>
                <c:pt idx="239">
                  <c:v>11.950000000000035</c:v>
                </c:pt>
                <c:pt idx="240">
                  <c:v>12.000000000000036</c:v>
                </c:pt>
                <c:pt idx="241">
                  <c:v>12.050000000000036</c:v>
                </c:pt>
                <c:pt idx="242">
                  <c:v>12.100000000000037</c:v>
                </c:pt>
                <c:pt idx="243">
                  <c:v>12.150000000000038</c:v>
                </c:pt>
                <c:pt idx="244">
                  <c:v>12.200000000000038</c:v>
                </c:pt>
                <c:pt idx="245">
                  <c:v>12.250000000000039</c:v>
                </c:pt>
                <c:pt idx="246">
                  <c:v>12.30000000000004</c:v>
                </c:pt>
                <c:pt idx="247">
                  <c:v>12.350000000000041</c:v>
                </c:pt>
                <c:pt idx="248">
                  <c:v>12.400000000000041</c:v>
                </c:pt>
                <c:pt idx="249">
                  <c:v>12.450000000000042</c:v>
                </c:pt>
                <c:pt idx="250">
                  <c:v>12.500000000000043</c:v>
                </c:pt>
                <c:pt idx="251">
                  <c:v>12.550000000000043</c:v>
                </c:pt>
                <c:pt idx="252">
                  <c:v>12.600000000000044</c:v>
                </c:pt>
                <c:pt idx="253">
                  <c:v>12.650000000000045</c:v>
                </c:pt>
                <c:pt idx="254">
                  <c:v>12.700000000000045</c:v>
                </c:pt>
                <c:pt idx="255">
                  <c:v>12.750000000000046</c:v>
                </c:pt>
                <c:pt idx="256">
                  <c:v>12.800000000000047</c:v>
                </c:pt>
                <c:pt idx="257">
                  <c:v>12.850000000000048</c:v>
                </c:pt>
                <c:pt idx="258">
                  <c:v>12.900000000000048</c:v>
                </c:pt>
                <c:pt idx="259">
                  <c:v>12.950000000000049</c:v>
                </c:pt>
                <c:pt idx="260">
                  <c:v>13.00000000000005</c:v>
                </c:pt>
                <c:pt idx="261">
                  <c:v>13.05000000000005</c:v>
                </c:pt>
                <c:pt idx="262">
                  <c:v>13.100000000000051</c:v>
                </c:pt>
                <c:pt idx="263">
                  <c:v>13.150000000000052</c:v>
                </c:pt>
                <c:pt idx="264">
                  <c:v>13.200000000000053</c:v>
                </c:pt>
                <c:pt idx="265">
                  <c:v>13.250000000000053</c:v>
                </c:pt>
                <c:pt idx="266">
                  <c:v>13.300000000000054</c:v>
                </c:pt>
                <c:pt idx="267">
                  <c:v>13.350000000000055</c:v>
                </c:pt>
                <c:pt idx="268">
                  <c:v>13.400000000000055</c:v>
                </c:pt>
                <c:pt idx="269">
                  <c:v>13.450000000000056</c:v>
                </c:pt>
                <c:pt idx="270">
                  <c:v>13.500000000000057</c:v>
                </c:pt>
                <c:pt idx="271">
                  <c:v>13.550000000000058</c:v>
                </c:pt>
                <c:pt idx="272">
                  <c:v>13.600000000000058</c:v>
                </c:pt>
                <c:pt idx="273">
                  <c:v>13.650000000000059</c:v>
                </c:pt>
                <c:pt idx="274">
                  <c:v>13.70000000000006</c:v>
                </c:pt>
                <c:pt idx="275">
                  <c:v>13.75000000000006</c:v>
                </c:pt>
                <c:pt idx="276">
                  <c:v>13.800000000000061</c:v>
                </c:pt>
                <c:pt idx="277">
                  <c:v>13.850000000000062</c:v>
                </c:pt>
                <c:pt idx="278">
                  <c:v>13.900000000000063</c:v>
                </c:pt>
                <c:pt idx="279">
                  <c:v>13.950000000000063</c:v>
                </c:pt>
                <c:pt idx="280">
                  <c:v>14.000000000000064</c:v>
                </c:pt>
                <c:pt idx="281">
                  <c:v>14.050000000000065</c:v>
                </c:pt>
                <c:pt idx="282">
                  <c:v>14.100000000000065</c:v>
                </c:pt>
                <c:pt idx="283">
                  <c:v>14.150000000000066</c:v>
                </c:pt>
                <c:pt idx="284">
                  <c:v>14.200000000000067</c:v>
                </c:pt>
                <c:pt idx="285">
                  <c:v>14.250000000000068</c:v>
                </c:pt>
                <c:pt idx="286">
                  <c:v>14.300000000000068</c:v>
                </c:pt>
                <c:pt idx="287">
                  <c:v>14.350000000000069</c:v>
                </c:pt>
                <c:pt idx="288">
                  <c:v>14.40000000000007</c:v>
                </c:pt>
                <c:pt idx="289">
                  <c:v>14.45000000000007</c:v>
                </c:pt>
                <c:pt idx="290">
                  <c:v>14.500000000000071</c:v>
                </c:pt>
                <c:pt idx="291">
                  <c:v>14.550000000000072</c:v>
                </c:pt>
                <c:pt idx="292">
                  <c:v>14.600000000000072</c:v>
                </c:pt>
                <c:pt idx="293">
                  <c:v>14.650000000000073</c:v>
                </c:pt>
                <c:pt idx="294">
                  <c:v>14.700000000000074</c:v>
                </c:pt>
                <c:pt idx="295">
                  <c:v>14.750000000000075</c:v>
                </c:pt>
                <c:pt idx="296">
                  <c:v>14.800000000000075</c:v>
                </c:pt>
                <c:pt idx="297">
                  <c:v>14.850000000000076</c:v>
                </c:pt>
                <c:pt idx="298">
                  <c:v>14.900000000000077</c:v>
                </c:pt>
                <c:pt idx="299">
                  <c:v>14.950000000000077</c:v>
                </c:pt>
                <c:pt idx="300">
                  <c:v>15.000000000000078</c:v>
                </c:pt>
                <c:pt idx="301">
                  <c:v>15.050000000000079</c:v>
                </c:pt>
                <c:pt idx="302">
                  <c:v>15.10000000000008</c:v>
                </c:pt>
                <c:pt idx="303">
                  <c:v>15.15000000000008</c:v>
                </c:pt>
                <c:pt idx="304">
                  <c:v>15.200000000000081</c:v>
                </c:pt>
                <c:pt idx="305">
                  <c:v>15.250000000000082</c:v>
                </c:pt>
                <c:pt idx="306">
                  <c:v>15.300000000000082</c:v>
                </c:pt>
                <c:pt idx="307">
                  <c:v>15.350000000000083</c:v>
                </c:pt>
                <c:pt idx="308">
                  <c:v>15.400000000000084</c:v>
                </c:pt>
                <c:pt idx="309">
                  <c:v>15.450000000000085</c:v>
                </c:pt>
                <c:pt idx="310">
                  <c:v>15.500000000000085</c:v>
                </c:pt>
                <c:pt idx="311">
                  <c:v>15.550000000000086</c:v>
                </c:pt>
                <c:pt idx="312">
                  <c:v>15.600000000000087</c:v>
                </c:pt>
                <c:pt idx="313">
                  <c:v>15.650000000000087</c:v>
                </c:pt>
                <c:pt idx="314">
                  <c:v>15.700000000000088</c:v>
                </c:pt>
                <c:pt idx="315">
                  <c:v>15.750000000000089</c:v>
                </c:pt>
                <c:pt idx="316">
                  <c:v>15.80000000000009</c:v>
                </c:pt>
                <c:pt idx="317">
                  <c:v>15.85000000000009</c:v>
                </c:pt>
                <c:pt idx="318">
                  <c:v>15.900000000000091</c:v>
                </c:pt>
                <c:pt idx="319">
                  <c:v>15.950000000000092</c:v>
                </c:pt>
                <c:pt idx="320">
                  <c:v>16.000000000000092</c:v>
                </c:pt>
                <c:pt idx="321">
                  <c:v>16.050000000000093</c:v>
                </c:pt>
                <c:pt idx="322">
                  <c:v>16.100000000000094</c:v>
                </c:pt>
                <c:pt idx="323">
                  <c:v>16.150000000000095</c:v>
                </c:pt>
                <c:pt idx="324">
                  <c:v>16.200000000000095</c:v>
                </c:pt>
                <c:pt idx="325">
                  <c:v>16.250000000000096</c:v>
                </c:pt>
                <c:pt idx="326">
                  <c:v>16.300000000000097</c:v>
                </c:pt>
                <c:pt idx="327">
                  <c:v>16.350000000000097</c:v>
                </c:pt>
                <c:pt idx="328">
                  <c:v>16.400000000000098</c:v>
                </c:pt>
                <c:pt idx="329">
                  <c:v>16.450000000000099</c:v>
                </c:pt>
                <c:pt idx="330">
                  <c:v>16.500000000000099</c:v>
                </c:pt>
                <c:pt idx="331">
                  <c:v>16.5500000000001</c:v>
                </c:pt>
                <c:pt idx="332">
                  <c:v>16.600000000000101</c:v>
                </c:pt>
                <c:pt idx="333">
                  <c:v>16.650000000000102</c:v>
                </c:pt>
                <c:pt idx="334">
                  <c:v>16.700000000000102</c:v>
                </c:pt>
                <c:pt idx="335">
                  <c:v>16.750000000000103</c:v>
                </c:pt>
                <c:pt idx="336">
                  <c:v>16.800000000000104</c:v>
                </c:pt>
                <c:pt idx="337">
                  <c:v>16.850000000000104</c:v>
                </c:pt>
                <c:pt idx="338">
                  <c:v>16.900000000000105</c:v>
                </c:pt>
                <c:pt idx="339">
                  <c:v>16.950000000000106</c:v>
                </c:pt>
                <c:pt idx="340">
                  <c:v>17.000000000000107</c:v>
                </c:pt>
                <c:pt idx="341">
                  <c:v>17.050000000000107</c:v>
                </c:pt>
                <c:pt idx="342">
                  <c:v>17.100000000000108</c:v>
                </c:pt>
                <c:pt idx="343">
                  <c:v>17.150000000000109</c:v>
                </c:pt>
                <c:pt idx="344">
                  <c:v>17.200000000000109</c:v>
                </c:pt>
                <c:pt idx="345">
                  <c:v>17.25000000000011</c:v>
                </c:pt>
                <c:pt idx="346">
                  <c:v>17.300000000000111</c:v>
                </c:pt>
                <c:pt idx="347">
                  <c:v>17.350000000000112</c:v>
                </c:pt>
                <c:pt idx="348">
                  <c:v>17.400000000000112</c:v>
                </c:pt>
                <c:pt idx="349">
                  <c:v>17.450000000000113</c:v>
                </c:pt>
                <c:pt idx="350">
                  <c:v>17.500000000000114</c:v>
                </c:pt>
                <c:pt idx="351">
                  <c:v>17.550000000000114</c:v>
                </c:pt>
                <c:pt idx="352">
                  <c:v>17.600000000000115</c:v>
                </c:pt>
                <c:pt idx="353">
                  <c:v>17.650000000000116</c:v>
                </c:pt>
                <c:pt idx="354">
                  <c:v>17.700000000000117</c:v>
                </c:pt>
                <c:pt idx="355">
                  <c:v>17.750000000000117</c:v>
                </c:pt>
              </c:numCache>
            </c:numRef>
          </c:cat>
          <c:val>
            <c:numRef>
              <c:f>Sheet1!$D$2:$D$357</c:f>
              <c:numCache>
                <c:formatCode>General</c:formatCode>
                <c:ptCount val="35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4F-A242-9E3A-4B23A6423C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O(f(n))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Sheet1!$A$2:$A$357</c:f>
              <c:numCache>
                <c:formatCode>General</c:formatCode>
                <c:ptCount val="356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  <c:pt idx="201">
                  <c:v>10.050000000000008</c:v>
                </c:pt>
                <c:pt idx="202">
                  <c:v>10.100000000000009</c:v>
                </c:pt>
                <c:pt idx="203">
                  <c:v>10.150000000000009</c:v>
                </c:pt>
                <c:pt idx="204">
                  <c:v>10.20000000000001</c:v>
                </c:pt>
                <c:pt idx="205">
                  <c:v>10.250000000000011</c:v>
                </c:pt>
                <c:pt idx="206">
                  <c:v>10.300000000000011</c:v>
                </c:pt>
                <c:pt idx="207">
                  <c:v>10.350000000000012</c:v>
                </c:pt>
                <c:pt idx="208">
                  <c:v>10.400000000000013</c:v>
                </c:pt>
                <c:pt idx="209">
                  <c:v>10.450000000000014</c:v>
                </c:pt>
                <c:pt idx="210">
                  <c:v>10.500000000000014</c:v>
                </c:pt>
                <c:pt idx="211">
                  <c:v>10.550000000000015</c:v>
                </c:pt>
                <c:pt idx="212">
                  <c:v>10.600000000000016</c:v>
                </c:pt>
                <c:pt idx="213">
                  <c:v>10.650000000000016</c:v>
                </c:pt>
                <c:pt idx="214">
                  <c:v>10.700000000000017</c:v>
                </c:pt>
                <c:pt idx="215">
                  <c:v>10.750000000000018</c:v>
                </c:pt>
                <c:pt idx="216">
                  <c:v>10.800000000000018</c:v>
                </c:pt>
                <c:pt idx="217">
                  <c:v>10.850000000000019</c:v>
                </c:pt>
                <c:pt idx="218">
                  <c:v>10.90000000000002</c:v>
                </c:pt>
                <c:pt idx="219">
                  <c:v>10.950000000000021</c:v>
                </c:pt>
                <c:pt idx="220">
                  <c:v>11.000000000000021</c:v>
                </c:pt>
                <c:pt idx="221">
                  <c:v>11.050000000000022</c:v>
                </c:pt>
                <c:pt idx="222">
                  <c:v>11.100000000000023</c:v>
                </c:pt>
                <c:pt idx="223">
                  <c:v>11.150000000000023</c:v>
                </c:pt>
                <c:pt idx="224">
                  <c:v>11.200000000000024</c:v>
                </c:pt>
                <c:pt idx="225">
                  <c:v>11.250000000000025</c:v>
                </c:pt>
                <c:pt idx="226">
                  <c:v>11.300000000000026</c:v>
                </c:pt>
                <c:pt idx="227">
                  <c:v>11.350000000000026</c:v>
                </c:pt>
                <c:pt idx="228">
                  <c:v>11.400000000000027</c:v>
                </c:pt>
                <c:pt idx="229">
                  <c:v>11.450000000000028</c:v>
                </c:pt>
                <c:pt idx="230">
                  <c:v>11.500000000000028</c:v>
                </c:pt>
                <c:pt idx="231">
                  <c:v>11.550000000000029</c:v>
                </c:pt>
                <c:pt idx="232">
                  <c:v>11.60000000000003</c:v>
                </c:pt>
                <c:pt idx="233">
                  <c:v>11.650000000000031</c:v>
                </c:pt>
                <c:pt idx="234">
                  <c:v>11.700000000000031</c:v>
                </c:pt>
                <c:pt idx="235">
                  <c:v>11.750000000000032</c:v>
                </c:pt>
                <c:pt idx="236">
                  <c:v>11.800000000000033</c:v>
                </c:pt>
                <c:pt idx="237">
                  <c:v>11.850000000000033</c:v>
                </c:pt>
                <c:pt idx="238">
                  <c:v>11.900000000000034</c:v>
                </c:pt>
                <c:pt idx="239">
                  <c:v>11.950000000000035</c:v>
                </c:pt>
                <c:pt idx="240">
                  <c:v>12.000000000000036</c:v>
                </c:pt>
                <c:pt idx="241">
                  <c:v>12.050000000000036</c:v>
                </c:pt>
                <c:pt idx="242">
                  <c:v>12.100000000000037</c:v>
                </c:pt>
                <c:pt idx="243">
                  <c:v>12.150000000000038</c:v>
                </c:pt>
                <c:pt idx="244">
                  <c:v>12.200000000000038</c:v>
                </c:pt>
                <c:pt idx="245">
                  <c:v>12.250000000000039</c:v>
                </c:pt>
                <c:pt idx="246">
                  <c:v>12.30000000000004</c:v>
                </c:pt>
                <c:pt idx="247">
                  <c:v>12.350000000000041</c:v>
                </c:pt>
                <c:pt idx="248">
                  <c:v>12.400000000000041</c:v>
                </c:pt>
                <c:pt idx="249">
                  <c:v>12.450000000000042</c:v>
                </c:pt>
                <c:pt idx="250">
                  <c:v>12.500000000000043</c:v>
                </c:pt>
                <c:pt idx="251">
                  <c:v>12.550000000000043</c:v>
                </c:pt>
                <c:pt idx="252">
                  <c:v>12.600000000000044</c:v>
                </c:pt>
                <c:pt idx="253">
                  <c:v>12.650000000000045</c:v>
                </c:pt>
                <c:pt idx="254">
                  <c:v>12.700000000000045</c:v>
                </c:pt>
                <c:pt idx="255">
                  <c:v>12.750000000000046</c:v>
                </c:pt>
                <c:pt idx="256">
                  <c:v>12.800000000000047</c:v>
                </c:pt>
                <c:pt idx="257">
                  <c:v>12.850000000000048</c:v>
                </c:pt>
                <c:pt idx="258">
                  <c:v>12.900000000000048</c:v>
                </c:pt>
                <c:pt idx="259">
                  <c:v>12.950000000000049</c:v>
                </c:pt>
                <c:pt idx="260">
                  <c:v>13.00000000000005</c:v>
                </c:pt>
                <c:pt idx="261">
                  <c:v>13.05000000000005</c:v>
                </c:pt>
                <c:pt idx="262">
                  <c:v>13.100000000000051</c:v>
                </c:pt>
                <c:pt idx="263">
                  <c:v>13.150000000000052</c:v>
                </c:pt>
                <c:pt idx="264">
                  <c:v>13.200000000000053</c:v>
                </c:pt>
                <c:pt idx="265">
                  <c:v>13.250000000000053</c:v>
                </c:pt>
                <c:pt idx="266">
                  <c:v>13.300000000000054</c:v>
                </c:pt>
                <c:pt idx="267">
                  <c:v>13.350000000000055</c:v>
                </c:pt>
                <c:pt idx="268">
                  <c:v>13.400000000000055</c:v>
                </c:pt>
                <c:pt idx="269">
                  <c:v>13.450000000000056</c:v>
                </c:pt>
                <c:pt idx="270">
                  <c:v>13.500000000000057</c:v>
                </c:pt>
                <c:pt idx="271">
                  <c:v>13.550000000000058</c:v>
                </c:pt>
                <c:pt idx="272">
                  <c:v>13.600000000000058</c:v>
                </c:pt>
                <c:pt idx="273">
                  <c:v>13.650000000000059</c:v>
                </c:pt>
                <c:pt idx="274">
                  <c:v>13.70000000000006</c:v>
                </c:pt>
                <c:pt idx="275">
                  <c:v>13.75000000000006</c:v>
                </c:pt>
                <c:pt idx="276">
                  <c:v>13.800000000000061</c:v>
                </c:pt>
                <c:pt idx="277">
                  <c:v>13.850000000000062</c:v>
                </c:pt>
                <c:pt idx="278">
                  <c:v>13.900000000000063</c:v>
                </c:pt>
                <c:pt idx="279">
                  <c:v>13.950000000000063</c:v>
                </c:pt>
                <c:pt idx="280">
                  <c:v>14.000000000000064</c:v>
                </c:pt>
                <c:pt idx="281">
                  <c:v>14.050000000000065</c:v>
                </c:pt>
                <c:pt idx="282">
                  <c:v>14.100000000000065</c:v>
                </c:pt>
                <c:pt idx="283">
                  <c:v>14.150000000000066</c:v>
                </c:pt>
                <c:pt idx="284">
                  <c:v>14.200000000000067</c:v>
                </c:pt>
                <c:pt idx="285">
                  <c:v>14.250000000000068</c:v>
                </c:pt>
                <c:pt idx="286">
                  <c:v>14.300000000000068</c:v>
                </c:pt>
                <c:pt idx="287">
                  <c:v>14.350000000000069</c:v>
                </c:pt>
                <c:pt idx="288">
                  <c:v>14.40000000000007</c:v>
                </c:pt>
                <c:pt idx="289">
                  <c:v>14.45000000000007</c:v>
                </c:pt>
                <c:pt idx="290">
                  <c:v>14.500000000000071</c:v>
                </c:pt>
                <c:pt idx="291">
                  <c:v>14.550000000000072</c:v>
                </c:pt>
                <c:pt idx="292">
                  <c:v>14.600000000000072</c:v>
                </c:pt>
                <c:pt idx="293">
                  <c:v>14.650000000000073</c:v>
                </c:pt>
                <c:pt idx="294">
                  <c:v>14.700000000000074</c:v>
                </c:pt>
                <c:pt idx="295">
                  <c:v>14.750000000000075</c:v>
                </c:pt>
                <c:pt idx="296">
                  <c:v>14.800000000000075</c:v>
                </c:pt>
                <c:pt idx="297">
                  <c:v>14.850000000000076</c:v>
                </c:pt>
                <c:pt idx="298">
                  <c:v>14.900000000000077</c:v>
                </c:pt>
                <c:pt idx="299">
                  <c:v>14.950000000000077</c:v>
                </c:pt>
                <c:pt idx="300">
                  <c:v>15.000000000000078</c:v>
                </c:pt>
                <c:pt idx="301">
                  <c:v>15.050000000000079</c:v>
                </c:pt>
                <c:pt idx="302">
                  <c:v>15.10000000000008</c:v>
                </c:pt>
                <c:pt idx="303">
                  <c:v>15.15000000000008</c:v>
                </c:pt>
                <c:pt idx="304">
                  <c:v>15.200000000000081</c:v>
                </c:pt>
                <c:pt idx="305">
                  <c:v>15.250000000000082</c:v>
                </c:pt>
                <c:pt idx="306">
                  <c:v>15.300000000000082</c:v>
                </c:pt>
                <c:pt idx="307">
                  <c:v>15.350000000000083</c:v>
                </c:pt>
                <c:pt idx="308">
                  <c:v>15.400000000000084</c:v>
                </c:pt>
                <c:pt idx="309">
                  <c:v>15.450000000000085</c:v>
                </c:pt>
                <c:pt idx="310">
                  <c:v>15.500000000000085</c:v>
                </c:pt>
                <c:pt idx="311">
                  <c:v>15.550000000000086</c:v>
                </c:pt>
                <c:pt idx="312">
                  <c:v>15.600000000000087</c:v>
                </c:pt>
                <c:pt idx="313">
                  <c:v>15.650000000000087</c:v>
                </c:pt>
                <c:pt idx="314">
                  <c:v>15.700000000000088</c:v>
                </c:pt>
                <c:pt idx="315">
                  <c:v>15.750000000000089</c:v>
                </c:pt>
                <c:pt idx="316">
                  <c:v>15.80000000000009</c:v>
                </c:pt>
                <c:pt idx="317">
                  <c:v>15.85000000000009</c:v>
                </c:pt>
                <c:pt idx="318">
                  <c:v>15.900000000000091</c:v>
                </c:pt>
                <c:pt idx="319">
                  <c:v>15.950000000000092</c:v>
                </c:pt>
                <c:pt idx="320">
                  <c:v>16.000000000000092</c:v>
                </c:pt>
                <c:pt idx="321">
                  <c:v>16.050000000000093</c:v>
                </c:pt>
                <c:pt idx="322">
                  <c:v>16.100000000000094</c:v>
                </c:pt>
                <c:pt idx="323">
                  <c:v>16.150000000000095</c:v>
                </c:pt>
                <c:pt idx="324">
                  <c:v>16.200000000000095</c:v>
                </c:pt>
                <c:pt idx="325">
                  <c:v>16.250000000000096</c:v>
                </c:pt>
                <c:pt idx="326">
                  <c:v>16.300000000000097</c:v>
                </c:pt>
                <c:pt idx="327">
                  <c:v>16.350000000000097</c:v>
                </c:pt>
                <c:pt idx="328">
                  <c:v>16.400000000000098</c:v>
                </c:pt>
                <c:pt idx="329">
                  <c:v>16.450000000000099</c:v>
                </c:pt>
                <c:pt idx="330">
                  <c:v>16.500000000000099</c:v>
                </c:pt>
                <c:pt idx="331">
                  <c:v>16.5500000000001</c:v>
                </c:pt>
                <c:pt idx="332">
                  <c:v>16.600000000000101</c:v>
                </c:pt>
                <c:pt idx="333">
                  <c:v>16.650000000000102</c:v>
                </c:pt>
                <c:pt idx="334">
                  <c:v>16.700000000000102</c:v>
                </c:pt>
                <c:pt idx="335">
                  <c:v>16.750000000000103</c:v>
                </c:pt>
                <c:pt idx="336">
                  <c:v>16.800000000000104</c:v>
                </c:pt>
                <c:pt idx="337">
                  <c:v>16.850000000000104</c:v>
                </c:pt>
                <c:pt idx="338">
                  <c:v>16.900000000000105</c:v>
                </c:pt>
                <c:pt idx="339">
                  <c:v>16.950000000000106</c:v>
                </c:pt>
                <c:pt idx="340">
                  <c:v>17.000000000000107</c:v>
                </c:pt>
                <c:pt idx="341">
                  <c:v>17.050000000000107</c:v>
                </c:pt>
                <c:pt idx="342">
                  <c:v>17.100000000000108</c:v>
                </c:pt>
                <c:pt idx="343">
                  <c:v>17.150000000000109</c:v>
                </c:pt>
                <c:pt idx="344">
                  <c:v>17.200000000000109</c:v>
                </c:pt>
                <c:pt idx="345">
                  <c:v>17.25000000000011</c:v>
                </c:pt>
                <c:pt idx="346">
                  <c:v>17.300000000000111</c:v>
                </c:pt>
                <c:pt idx="347">
                  <c:v>17.350000000000112</c:v>
                </c:pt>
                <c:pt idx="348">
                  <c:v>17.400000000000112</c:v>
                </c:pt>
                <c:pt idx="349">
                  <c:v>17.450000000000113</c:v>
                </c:pt>
                <c:pt idx="350">
                  <c:v>17.500000000000114</c:v>
                </c:pt>
                <c:pt idx="351">
                  <c:v>17.550000000000114</c:v>
                </c:pt>
                <c:pt idx="352">
                  <c:v>17.600000000000115</c:v>
                </c:pt>
                <c:pt idx="353">
                  <c:v>17.650000000000116</c:v>
                </c:pt>
                <c:pt idx="354">
                  <c:v>17.700000000000117</c:v>
                </c:pt>
                <c:pt idx="355">
                  <c:v>17.750000000000117</c:v>
                </c:pt>
              </c:numCache>
            </c:numRef>
          </c:cat>
          <c:val>
            <c:numRef>
              <c:f>Sheet1!$E$2:$E$357</c:f>
              <c:numCache>
                <c:formatCode>General</c:formatCode>
                <c:ptCount val="35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4F-A242-9E3A-4B23A6423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4947904"/>
        <c:axId val="954948288"/>
      </c:lineChart>
      <c:catAx>
        <c:axId val="95494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948288"/>
        <c:crosses val="autoZero"/>
        <c:auto val="1"/>
        <c:lblAlgn val="ctr"/>
        <c:lblOffset val="100"/>
        <c:noMultiLvlLbl val="0"/>
      </c:catAx>
      <c:valAx>
        <c:axId val="95494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94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isPrime</a:t>
            </a:r>
            <a:r>
              <a:rPr lang="en-US" dirty="0"/>
              <a:t> runtime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primeRuntime!$A$1:$A$498</c:f>
              <c:numCache>
                <c:formatCode>General</c:formatCode>
                <c:ptCount val="49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  <c:pt idx="164">
                  <c:v>167</c:v>
                </c:pt>
                <c:pt idx="165">
                  <c:v>168</c:v>
                </c:pt>
                <c:pt idx="166">
                  <c:v>169</c:v>
                </c:pt>
                <c:pt idx="167">
                  <c:v>170</c:v>
                </c:pt>
                <c:pt idx="168">
                  <c:v>171</c:v>
                </c:pt>
                <c:pt idx="169">
                  <c:v>172</c:v>
                </c:pt>
                <c:pt idx="170">
                  <c:v>173</c:v>
                </c:pt>
                <c:pt idx="171">
                  <c:v>174</c:v>
                </c:pt>
                <c:pt idx="172">
                  <c:v>175</c:v>
                </c:pt>
                <c:pt idx="173">
                  <c:v>176</c:v>
                </c:pt>
                <c:pt idx="174">
                  <c:v>177</c:v>
                </c:pt>
                <c:pt idx="175">
                  <c:v>178</c:v>
                </c:pt>
                <c:pt idx="176">
                  <c:v>179</c:v>
                </c:pt>
                <c:pt idx="177">
                  <c:v>180</c:v>
                </c:pt>
                <c:pt idx="178">
                  <c:v>181</c:v>
                </c:pt>
                <c:pt idx="179">
                  <c:v>182</c:v>
                </c:pt>
                <c:pt idx="180">
                  <c:v>183</c:v>
                </c:pt>
                <c:pt idx="181">
                  <c:v>184</c:v>
                </c:pt>
                <c:pt idx="182">
                  <c:v>185</c:v>
                </c:pt>
                <c:pt idx="183">
                  <c:v>186</c:v>
                </c:pt>
                <c:pt idx="184">
                  <c:v>187</c:v>
                </c:pt>
                <c:pt idx="185">
                  <c:v>188</c:v>
                </c:pt>
                <c:pt idx="186">
                  <c:v>189</c:v>
                </c:pt>
                <c:pt idx="187">
                  <c:v>190</c:v>
                </c:pt>
                <c:pt idx="188">
                  <c:v>191</c:v>
                </c:pt>
                <c:pt idx="189">
                  <c:v>192</c:v>
                </c:pt>
                <c:pt idx="190">
                  <c:v>193</c:v>
                </c:pt>
                <c:pt idx="191">
                  <c:v>194</c:v>
                </c:pt>
                <c:pt idx="192">
                  <c:v>195</c:v>
                </c:pt>
                <c:pt idx="193">
                  <c:v>196</c:v>
                </c:pt>
                <c:pt idx="194">
                  <c:v>197</c:v>
                </c:pt>
                <c:pt idx="195">
                  <c:v>198</c:v>
                </c:pt>
                <c:pt idx="196">
                  <c:v>199</c:v>
                </c:pt>
                <c:pt idx="197">
                  <c:v>200</c:v>
                </c:pt>
                <c:pt idx="198">
                  <c:v>201</c:v>
                </c:pt>
                <c:pt idx="199">
                  <c:v>202</c:v>
                </c:pt>
                <c:pt idx="200">
                  <c:v>203</c:v>
                </c:pt>
                <c:pt idx="201">
                  <c:v>204</c:v>
                </c:pt>
                <c:pt idx="202">
                  <c:v>205</c:v>
                </c:pt>
                <c:pt idx="203">
                  <c:v>206</c:v>
                </c:pt>
                <c:pt idx="204">
                  <c:v>207</c:v>
                </c:pt>
                <c:pt idx="205">
                  <c:v>208</c:v>
                </c:pt>
                <c:pt idx="206">
                  <c:v>209</c:v>
                </c:pt>
                <c:pt idx="207">
                  <c:v>210</c:v>
                </c:pt>
                <c:pt idx="208">
                  <c:v>211</c:v>
                </c:pt>
                <c:pt idx="209">
                  <c:v>212</c:v>
                </c:pt>
                <c:pt idx="210">
                  <c:v>213</c:v>
                </c:pt>
                <c:pt idx="211">
                  <c:v>214</c:v>
                </c:pt>
                <c:pt idx="212">
                  <c:v>215</c:v>
                </c:pt>
                <c:pt idx="213">
                  <c:v>216</c:v>
                </c:pt>
                <c:pt idx="214">
                  <c:v>217</c:v>
                </c:pt>
                <c:pt idx="215">
                  <c:v>218</c:v>
                </c:pt>
                <c:pt idx="216">
                  <c:v>219</c:v>
                </c:pt>
                <c:pt idx="217">
                  <c:v>220</c:v>
                </c:pt>
                <c:pt idx="218">
                  <c:v>221</c:v>
                </c:pt>
                <c:pt idx="219">
                  <c:v>222</c:v>
                </c:pt>
                <c:pt idx="220">
                  <c:v>223</c:v>
                </c:pt>
                <c:pt idx="221">
                  <c:v>224</c:v>
                </c:pt>
                <c:pt idx="222">
                  <c:v>225</c:v>
                </c:pt>
                <c:pt idx="223">
                  <c:v>226</c:v>
                </c:pt>
                <c:pt idx="224">
                  <c:v>227</c:v>
                </c:pt>
                <c:pt idx="225">
                  <c:v>228</c:v>
                </c:pt>
                <c:pt idx="226">
                  <c:v>229</c:v>
                </c:pt>
                <c:pt idx="227">
                  <c:v>230</c:v>
                </c:pt>
                <c:pt idx="228">
                  <c:v>231</c:v>
                </c:pt>
                <c:pt idx="229">
                  <c:v>232</c:v>
                </c:pt>
                <c:pt idx="230">
                  <c:v>233</c:v>
                </c:pt>
                <c:pt idx="231">
                  <c:v>234</c:v>
                </c:pt>
                <c:pt idx="232">
                  <c:v>235</c:v>
                </c:pt>
                <c:pt idx="233">
                  <c:v>236</c:v>
                </c:pt>
                <c:pt idx="234">
                  <c:v>237</c:v>
                </c:pt>
                <c:pt idx="235">
                  <c:v>238</c:v>
                </c:pt>
                <c:pt idx="236">
                  <c:v>239</c:v>
                </c:pt>
                <c:pt idx="237">
                  <c:v>240</c:v>
                </c:pt>
                <c:pt idx="238">
                  <c:v>241</c:v>
                </c:pt>
                <c:pt idx="239">
                  <c:v>242</c:v>
                </c:pt>
                <c:pt idx="240">
                  <c:v>243</c:v>
                </c:pt>
                <c:pt idx="241">
                  <c:v>244</c:v>
                </c:pt>
                <c:pt idx="242">
                  <c:v>245</c:v>
                </c:pt>
                <c:pt idx="243">
                  <c:v>246</c:v>
                </c:pt>
                <c:pt idx="244">
                  <c:v>247</c:v>
                </c:pt>
                <c:pt idx="245">
                  <c:v>248</c:v>
                </c:pt>
                <c:pt idx="246">
                  <c:v>249</c:v>
                </c:pt>
                <c:pt idx="247">
                  <c:v>250</c:v>
                </c:pt>
                <c:pt idx="248">
                  <c:v>251</c:v>
                </c:pt>
                <c:pt idx="249">
                  <c:v>252</c:v>
                </c:pt>
                <c:pt idx="250">
                  <c:v>253</c:v>
                </c:pt>
                <c:pt idx="251">
                  <c:v>254</c:v>
                </c:pt>
                <c:pt idx="252">
                  <c:v>255</c:v>
                </c:pt>
                <c:pt idx="253">
                  <c:v>256</c:v>
                </c:pt>
                <c:pt idx="254">
                  <c:v>257</c:v>
                </c:pt>
                <c:pt idx="255">
                  <c:v>258</c:v>
                </c:pt>
                <c:pt idx="256">
                  <c:v>259</c:v>
                </c:pt>
                <c:pt idx="257">
                  <c:v>260</c:v>
                </c:pt>
                <c:pt idx="258">
                  <c:v>261</c:v>
                </c:pt>
                <c:pt idx="259">
                  <c:v>262</c:v>
                </c:pt>
                <c:pt idx="260">
                  <c:v>263</c:v>
                </c:pt>
                <c:pt idx="261">
                  <c:v>264</c:v>
                </c:pt>
                <c:pt idx="262">
                  <c:v>265</c:v>
                </c:pt>
                <c:pt idx="263">
                  <c:v>266</c:v>
                </c:pt>
                <c:pt idx="264">
                  <c:v>267</c:v>
                </c:pt>
                <c:pt idx="265">
                  <c:v>268</c:v>
                </c:pt>
                <c:pt idx="266">
                  <c:v>269</c:v>
                </c:pt>
                <c:pt idx="267">
                  <c:v>270</c:v>
                </c:pt>
                <c:pt idx="268">
                  <c:v>271</c:v>
                </c:pt>
                <c:pt idx="269">
                  <c:v>272</c:v>
                </c:pt>
                <c:pt idx="270">
                  <c:v>273</c:v>
                </c:pt>
                <c:pt idx="271">
                  <c:v>274</c:v>
                </c:pt>
                <c:pt idx="272">
                  <c:v>275</c:v>
                </c:pt>
                <c:pt idx="273">
                  <c:v>276</c:v>
                </c:pt>
                <c:pt idx="274">
                  <c:v>277</c:v>
                </c:pt>
                <c:pt idx="275">
                  <c:v>278</c:v>
                </c:pt>
                <c:pt idx="276">
                  <c:v>279</c:v>
                </c:pt>
                <c:pt idx="277">
                  <c:v>280</c:v>
                </c:pt>
                <c:pt idx="278">
                  <c:v>281</c:v>
                </c:pt>
                <c:pt idx="279">
                  <c:v>282</c:v>
                </c:pt>
                <c:pt idx="280">
                  <c:v>283</c:v>
                </c:pt>
                <c:pt idx="281">
                  <c:v>284</c:v>
                </c:pt>
                <c:pt idx="282">
                  <c:v>285</c:v>
                </c:pt>
                <c:pt idx="283">
                  <c:v>286</c:v>
                </c:pt>
                <c:pt idx="284">
                  <c:v>287</c:v>
                </c:pt>
                <c:pt idx="285">
                  <c:v>288</c:v>
                </c:pt>
                <c:pt idx="286">
                  <c:v>289</c:v>
                </c:pt>
                <c:pt idx="287">
                  <c:v>290</c:v>
                </c:pt>
                <c:pt idx="288">
                  <c:v>291</c:v>
                </c:pt>
                <c:pt idx="289">
                  <c:v>292</c:v>
                </c:pt>
                <c:pt idx="290">
                  <c:v>293</c:v>
                </c:pt>
                <c:pt idx="291">
                  <c:v>294</c:v>
                </c:pt>
                <c:pt idx="292">
                  <c:v>295</c:v>
                </c:pt>
                <c:pt idx="293">
                  <c:v>296</c:v>
                </c:pt>
                <c:pt idx="294">
                  <c:v>297</c:v>
                </c:pt>
                <c:pt idx="295">
                  <c:v>298</c:v>
                </c:pt>
                <c:pt idx="296">
                  <c:v>299</c:v>
                </c:pt>
                <c:pt idx="297">
                  <c:v>300</c:v>
                </c:pt>
                <c:pt idx="298">
                  <c:v>301</c:v>
                </c:pt>
                <c:pt idx="299">
                  <c:v>302</c:v>
                </c:pt>
                <c:pt idx="300">
                  <c:v>303</c:v>
                </c:pt>
                <c:pt idx="301">
                  <c:v>304</c:v>
                </c:pt>
                <c:pt idx="302">
                  <c:v>305</c:v>
                </c:pt>
                <c:pt idx="303">
                  <c:v>306</c:v>
                </c:pt>
                <c:pt idx="304">
                  <c:v>307</c:v>
                </c:pt>
                <c:pt idx="305">
                  <c:v>308</c:v>
                </c:pt>
                <c:pt idx="306">
                  <c:v>309</c:v>
                </c:pt>
                <c:pt idx="307">
                  <c:v>310</c:v>
                </c:pt>
                <c:pt idx="308">
                  <c:v>311</c:v>
                </c:pt>
                <c:pt idx="309">
                  <c:v>312</c:v>
                </c:pt>
                <c:pt idx="310">
                  <c:v>313</c:v>
                </c:pt>
                <c:pt idx="311">
                  <c:v>314</c:v>
                </c:pt>
                <c:pt idx="312">
                  <c:v>315</c:v>
                </c:pt>
                <c:pt idx="313">
                  <c:v>316</c:v>
                </c:pt>
                <c:pt idx="314">
                  <c:v>317</c:v>
                </c:pt>
                <c:pt idx="315">
                  <c:v>318</c:v>
                </c:pt>
                <c:pt idx="316">
                  <c:v>319</c:v>
                </c:pt>
                <c:pt idx="317">
                  <c:v>320</c:v>
                </c:pt>
                <c:pt idx="318">
                  <c:v>321</c:v>
                </c:pt>
                <c:pt idx="319">
                  <c:v>322</c:v>
                </c:pt>
                <c:pt idx="320">
                  <c:v>323</c:v>
                </c:pt>
                <c:pt idx="321">
                  <c:v>324</c:v>
                </c:pt>
                <c:pt idx="322">
                  <c:v>325</c:v>
                </c:pt>
                <c:pt idx="323">
                  <c:v>326</c:v>
                </c:pt>
                <c:pt idx="324">
                  <c:v>327</c:v>
                </c:pt>
                <c:pt idx="325">
                  <c:v>328</c:v>
                </c:pt>
                <c:pt idx="326">
                  <c:v>329</c:v>
                </c:pt>
                <c:pt idx="327">
                  <c:v>330</c:v>
                </c:pt>
                <c:pt idx="328">
                  <c:v>331</c:v>
                </c:pt>
                <c:pt idx="329">
                  <c:v>332</c:v>
                </c:pt>
                <c:pt idx="330">
                  <c:v>333</c:v>
                </c:pt>
                <c:pt idx="331">
                  <c:v>334</c:v>
                </c:pt>
                <c:pt idx="332">
                  <c:v>335</c:v>
                </c:pt>
                <c:pt idx="333">
                  <c:v>336</c:v>
                </c:pt>
                <c:pt idx="334">
                  <c:v>337</c:v>
                </c:pt>
                <c:pt idx="335">
                  <c:v>338</c:v>
                </c:pt>
                <c:pt idx="336">
                  <c:v>339</c:v>
                </c:pt>
                <c:pt idx="337">
                  <c:v>340</c:v>
                </c:pt>
                <c:pt idx="338">
                  <c:v>341</c:v>
                </c:pt>
                <c:pt idx="339">
                  <c:v>342</c:v>
                </c:pt>
                <c:pt idx="340">
                  <c:v>343</c:v>
                </c:pt>
                <c:pt idx="341">
                  <c:v>344</c:v>
                </c:pt>
                <c:pt idx="342">
                  <c:v>345</c:v>
                </c:pt>
                <c:pt idx="343">
                  <c:v>346</c:v>
                </c:pt>
                <c:pt idx="344">
                  <c:v>347</c:v>
                </c:pt>
                <c:pt idx="345">
                  <c:v>348</c:v>
                </c:pt>
                <c:pt idx="346">
                  <c:v>349</c:v>
                </c:pt>
                <c:pt idx="347">
                  <c:v>350</c:v>
                </c:pt>
                <c:pt idx="348">
                  <c:v>351</c:v>
                </c:pt>
                <c:pt idx="349">
                  <c:v>352</c:v>
                </c:pt>
                <c:pt idx="350">
                  <c:v>353</c:v>
                </c:pt>
                <c:pt idx="351">
                  <c:v>354</c:v>
                </c:pt>
                <c:pt idx="352">
                  <c:v>355</c:v>
                </c:pt>
                <c:pt idx="353">
                  <c:v>356</c:v>
                </c:pt>
                <c:pt idx="354">
                  <c:v>357</c:v>
                </c:pt>
                <c:pt idx="355">
                  <c:v>358</c:v>
                </c:pt>
                <c:pt idx="356">
                  <c:v>359</c:v>
                </c:pt>
                <c:pt idx="357">
                  <c:v>360</c:v>
                </c:pt>
                <c:pt idx="358">
                  <c:v>361</c:v>
                </c:pt>
                <c:pt idx="359">
                  <c:v>362</c:v>
                </c:pt>
                <c:pt idx="360">
                  <c:v>363</c:v>
                </c:pt>
                <c:pt idx="361">
                  <c:v>364</c:v>
                </c:pt>
                <c:pt idx="362">
                  <c:v>365</c:v>
                </c:pt>
                <c:pt idx="363">
                  <c:v>366</c:v>
                </c:pt>
                <c:pt idx="364">
                  <c:v>367</c:v>
                </c:pt>
                <c:pt idx="365">
                  <c:v>368</c:v>
                </c:pt>
                <c:pt idx="366">
                  <c:v>369</c:v>
                </c:pt>
                <c:pt idx="367">
                  <c:v>370</c:v>
                </c:pt>
                <c:pt idx="368">
                  <c:v>371</c:v>
                </c:pt>
                <c:pt idx="369">
                  <c:v>372</c:v>
                </c:pt>
                <c:pt idx="370">
                  <c:v>373</c:v>
                </c:pt>
                <c:pt idx="371">
                  <c:v>374</c:v>
                </c:pt>
                <c:pt idx="372">
                  <c:v>375</c:v>
                </c:pt>
                <c:pt idx="373">
                  <c:v>376</c:v>
                </c:pt>
                <c:pt idx="374">
                  <c:v>377</c:v>
                </c:pt>
                <c:pt idx="375">
                  <c:v>378</c:v>
                </c:pt>
                <c:pt idx="376">
                  <c:v>379</c:v>
                </c:pt>
                <c:pt idx="377">
                  <c:v>380</c:v>
                </c:pt>
                <c:pt idx="378">
                  <c:v>381</c:v>
                </c:pt>
                <c:pt idx="379">
                  <c:v>382</c:v>
                </c:pt>
                <c:pt idx="380">
                  <c:v>383</c:v>
                </c:pt>
                <c:pt idx="381">
                  <c:v>384</c:v>
                </c:pt>
                <c:pt idx="382">
                  <c:v>385</c:v>
                </c:pt>
                <c:pt idx="383">
                  <c:v>386</c:v>
                </c:pt>
                <c:pt idx="384">
                  <c:v>387</c:v>
                </c:pt>
                <c:pt idx="385">
                  <c:v>388</c:v>
                </c:pt>
                <c:pt idx="386">
                  <c:v>389</c:v>
                </c:pt>
                <c:pt idx="387">
                  <c:v>390</c:v>
                </c:pt>
                <c:pt idx="388">
                  <c:v>391</c:v>
                </c:pt>
                <c:pt idx="389">
                  <c:v>392</c:v>
                </c:pt>
                <c:pt idx="390">
                  <c:v>393</c:v>
                </c:pt>
                <c:pt idx="391">
                  <c:v>394</c:v>
                </c:pt>
                <c:pt idx="392">
                  <c:v>395</c:v>
                </c:pt>
                <c:pt idx="393">
                  <c:v>396</c:v>
                </c:pt>
                <c:pt idx="394">
                  <c:v>397</c:v>
                </c:pt>
                <c:pt idx="395">
                  <c:v>398</c:v>
                </c:pt>
                <c:pt idx="396">
                  <c:v>399</c:v>
                </c:pt>
                <c:pt idx="397">
                  <c:v>400</c:v>
                </c:pt>
                <c:pt idx="398">
                  <c:v>401</c:v>
                </c:pt>
                <c:pt idx="399">
                  <c:v>402</c:v>
                </c:pt>
                <c:pt idx="400">
                  <c:v>403</c:v>
                </c:pt>
                <c:pt idx="401">
                  <c:v>404</c:v>
                </c:pt>
                <c:pt idx="402">
                  <c:v>405</c:v>
                </c:pt>
                <c:pt idx="403">
                  <c:v>406</c:v>
                </c:pt>
                <c:pt idx="404">
                  <c:v>407</c:v>
                </c:pt>
                <c:pt idx="405">
                  <c:v>408</c:v>
                </c:pt>
                <c:pt idx="406">
                  <c:v>409</c:v>
                </c:pt>
                <c:pt idx="407">
                  <c:v>410</c:v>
                </c:pt>
                <c:pt idx="408">
                  <c:v>411</c:v>
                </c:pt>
                <c:pt idx="409">
                  <c:v>412</c:v>
                </c:pt>
                <c:pt idx="410">
                  <c:v>413</c:v>
                </c:pt>
                <c:pt idx="411">
                  <c:v>414</c:v>
                </c:pt>
                <c:pt idx="412">
                  <c:v>415</c:v>
                </c:pt>
                <c:pt idx="413">
                  <c:v>416</c:v>
                </c:pt>
                <c:pt idx="414">
                  <c:v>417</c:v>
                </c:pt>
                <c:pt idx="415">
                  <c:v>418</c:v>
                </c:pt>
                <c:pt idx="416">
                  <c:v>419</c:v>
                </c:pt>
                <c:pt idx="417">
                  <c:v>420</c:v>
                </c:pt>
                <c:pt idx="418">
                  <c:v>421</c:v>
                </c:pt>
                <c:pt idx="419">
                  <c:v>422</c:v>
                </c:pt>
                <c:pt idx="420">
                  <c:v>423</c:v>
                </c:pt>
                <c:pt idx="421">
                  <c:v>424</c:v>
                </c:pt>
                <c:pt idx="422">
                  <c:v>425</c:v>
                </c:pt>
                <c:pt idx="423">
                  <c:v>426</c:v>
                </c:pt>
                <c:pt idx="424">
                  <c:v>427</c:v>
                </c:pt>
                <c:pt idx="425">
                  <c:v>428</c:v>
                </c:pt>
                <c:pt idx="426">
                  <c:v>429</c:v>
                </c:pt>
                <c:pt idx="427">
                  <c:v>430</c:v>
                </c:pt>
                <c:pt idx="428">
                  <c:v>431</c:v>
                </c:pt>
                <c:pt idx="429">
                  <c:v>432</c:v>
                </c:pt>
                <c:pt idx="430">
                  <c:v>433</c:v>
                </c:pt>
                <c:pt idx="431">
                  <c:v>434</c:v>
                </c:pt>
                <c:pt idx="432">
                  <c:v>435</c:v>
                </c:pt>
                <c:pt idx="433">
                  <c:v>436</c:v>
                </c:pt>
                <c:pt idx="434">
                  <c:v>437</c:v>
                </c:pt>
                <c:pt idx="435">
                  <c:v>438</c:v>
                </c:pt>
                <c:pt idx="436">
                  <c:v>439</c:v>
                </c:pt>
                <c:pt idx="437">
                  <c:v>440</c:v>
                </c:pt>
                <c:pt idx="438">
                  <c:v>441</c:v>
                </c:pt>
                <c:pt idx="439">
                  <c:v>442</c:v>
                </c:pt>
                <c:pt idx="440">
                  <c:v>443</c:v>
                </c:pt>
                <c:pt idx="441">
                  <c:v>444</c:v>
                </c:pt>
                <c:pt idx="442">
                  <c:v>445</c:v>
                </c:pt>
                <c:pt idx="443">
                  <c:v>446</c:v>
                </c:pt>
                <c:pt idx="444">
                  <c:v>447</c:v>
                </c:pt>
                <c:pt idx="445">
                  <c:v>448</c:v>
                </c:pt>
                <c:pt idx="446">
                  <c:v>449</c:v>
                </c:pt>
                <c:pt idx="447">
                  <c:v>450</c:v>
                </c:pt>
                <c:pt idx="448">
                  <c:v>451</c:v>
                </c:pt>
                <c:pt idx="449">
                  <c:v>452</c:v>
                </c:pt>
                <c:pt idx="450">
                  <c:v>453</c:v>
                </c:pt>
                <c:pt idx="451">
                  <c:v>454</c:v>
                </c:pt>
                <c:pt idx="452">
                  <c:v>455</c:v>
                </c:pt>
                <c:pt idx="453">
                  <c:v>456</c:v>
                </c:pt>
                <c:pt idx="454">
                  <c:v>457</c:v>
                </c:pt>
                <c:pt idx="455">
                  <c:v>458</c:v>
                </c:pt>
                <c:pt idx="456">
                  <c:v>459</c:v>
                </c:pt>
                <c:pt idx="457">
                  <c:v>460</c:v>
                </c:pt>
                <c:pt idx="458">
                  <c:v>461</c:v>
                </c:pt>
                <c:pt idx="459">
                  <c:v>462</c:v>
                </c:pt>
                <c:pt idx="460">
                  <c:v>463</c:v>
                </c:pt>
                <c:pt idx="461">
                  <c:v>464</c:v>
                </c:pt>
                <c:pt idx="462">
                  <c:v>465</c:v>
                </c:pt>
                <c:pt idx="463">
                  <c:v>466</c:v>
                </c:pt>
                <c:pt idx="464">
                  <c:v>467</c:v>
                </c:pt>
                <c:pt idx="465">
                  <c:v>468</c:v>
                </c:pt>
                <c:pt idx="466">
                  <c:v>469</c:v>
                </c:pt>
                <c:pt idx="467">
                  <c:v>470</c:v>
                </c:pt>
                <c:pt idx="468">
                  <c:v>471</c:v>
                </c:pt>
                <c:pt idx="469">
                  <c:v>472</c:v>
                </c:pt>
                <c:pt idx="470">
                  <c:v>473</c:v>
                </c:pt>
                <c:pt idx="471">
                  <c:v>474</c:v>
                </c:pt>
                <c:pt idx="472">
                  <c:v>475</c:v>
                </c:pt>
                <c:pt idx="473">
                  <c:v>476</c:v>
                </c:pt>
                <c:pt idx="474">
                  <c:v>477</c:v>
                </c:pt>
                <c:pt idx="475">
                  <c:v>478</c:v>
                </c:pt>
                <c:pt idx="476">
                  <c:v>479</c:v>
                </c:pt>
                <c:pt idx="477">
                  <c:v>480</c:v>
                </c:pt>
                <c:pt idx="478">
                  <c:v>481</c:v>
                </c:pt>
                <c:pt idx="479">
                  <c:v>482</c:v>
                </c:pt>
                <c:pt idx="480">
                  <c:v>483</c:v>
                </c:pt>
                <c:pt idx="481">
                  <c:v>484</c:v>
                </c:pt>
                <c:pt idx="482">
                  <c:v>485</c:v>
                </c:pt>
                <c:pt idx="483">
                  <c:v>486</c:v>
                </c:pt>
                <c:pt idx="484">
                  <c:v>487</c:v>
                </c:pt>
                <c:pt idx="485">
                  <c:v>488</c:v>
                </c:pt>
                <c:pt idx="486">
                  <c:v>489</c:v>
                </c:pt>
                <c:pt idx="487">
                  <c:v>490</c:v>
                </c:pt>
                <c:pt idx="488">
                  <c:v>491</c:v>
                </c:pt>
                <c:pt idx="489">
                  <c:v>492</c:v>
                </c:pt>
                <c:pt idx="490">
                  <c:v>493</c:v>
                </c:pt>
                <c:pt idx="491">
                  <c:v>494</c:v>
                </c:pt>
                <c:pt idx="492">
                  <c:v>495</c:v>
                </c:pt>
                <c:pt idx="493">
                  <c:v>496</c:v>
                </c:pt>
                <c:pt idx="494">
                  <c:v>497</c:v>
                </c:pt>
                <c:pt idx="495">
                  <c:v>498</c:v>
                </c:pt>
                <c:pt idx="496">
                  <c:v>499</c:v>
                </c:pt>
                <c:pt idx="497">
                  <c:v>500</c:v>
                </c:pt>
              </c:numCache>
            </c:numRef>
          </c:cat>
          <c:val>
            <c:numRef>
              <c:f>primeRuntime!$B$1:$B$498</c:f>
              <c:numCache>
                <c:formatCode>General</c:formatCode>
                <c:ptCount val="498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10</c:v>
                </c:pt>
                <c:pt idx="9">
                  <c:v>2</c:v>
                </c:pt>
                <c:pt idx="10">
                  <c:v>12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16</c:v>
                </c:pt>
                <c:pt idx="15">
                  <c:v>2</c:v>
                </c:pt>
                <c:pt idx="16">
                  <c:v>18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22</c:v>
                </c:pt>
                <c:pt idx="21">
                  <c:v>2</c:v>
                </c:pt>
                <c:pt idx="22">
                  <c:v>5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28</c:v>
                </c:pt>
                <c:pt idx="27">
                  <c:v>2</c:v>
                </c:pt>
                <c:pt idx="28">
                  <c:v>30</c:v>
                </c:pt>
                <c:pt idx="29">
                  <c:v>2</c:v>
                </c:pt>
                <c:pt idx="30">
                  <c:v>3</c:v>
                </c:pt>
                <c:pt idx="31">
                  <c:v>2</c:v>
                </c:pt>
                <c:pt idx="32">
                  <c:v>5</c:v>
                </c:pt>
                <c:pt idx="33">
                  <c:v>2</c:v>
                </c:pt>
                <c:pt idx="34">
                  <c:v>36</c:v>
                </c:pt>
                <c:pt idx="35">
                  <c:v>2</c:v>
                </c:pt>
                <c:pt idx="36">
                  <c:v>3</c:v>
                </c:pt>
                <c:pt idx="37">
                  <c:v>2</c:v>
                </c:pt>
                <c:pt idx="38">
                  <c:v>40</c:v>
                </c:pt>
                <c:pt idx="39">
                  <c:v>2</c:v>
                </c:pt>
                <c:pt idx="40">
                  <c:v>42</c:v>
                </c:pt>
                <c:pt idx="41">
                  <c:v>2</c:v>
                </c:pt>
                <c:pt idx="42">
                  <c:v>3</c:v>
                </c:pt>
                <c:pt idx="43">
                  <c:v>2</c:v>
                </c:pt>
                <c:pt idx="44">
                  <c:v>46</c:v>
                </c:pt>
                <c:pt idx="45">
                  <c:v>2</c:v>
                </c:pt>
                <c:pt idx="46">
                  <c:v>7</c:v>
                </c:pt>
                <c:pt idx="47">
                  <c:v>2</c:v>
                </c:pt>
                <c:pt idx="48">
                  <c:v>3</c:v>
                </c:pt>
                <c:pt idx="49">
                  <c:v>2</c:v>
                </c:pt>
                <c:pt idx="50">
                  <c:v>52</c:v>
                </c:pt>
                <c:pt idx="51">
                  <c:v>2</c:v>
                </c:pt>
                <c:pt idx="52">
                  <c:v>5</c:v>
                </c:pt>
                <c:pt idx="53">
                  <c:v>2</c:v>
                </c:pt>
                <c:pt idx="54">
                  <c:v>3</c:v>
                </c:pt>
                <c:pt idx="55">
                  <c:v>2</c:v>
                </c:pt>
                <c:pt idx="56">
                  <c:v>58</c:v>
                </c:pt>
                <c:pt idx="57">
                  <c:v>2</c:v>
                </c:pt>
                <c:pt idx="58">
                  <c:v>60</c:v>
                </c:pt>
                <c:pt idx="59">
                  <c:v>2</c:v>
                </c:pt>
                <c:pt idx="60">
                  <c:v>3</c:v>
                </c:pt>
                <c:pt idx="61">
                  <c:v>2</c:v>
                </c:pt>
                <c:pt idx="62">
                  <c:v>5</c:v>
                </c:pt>
                <c:pt idx="63">
                  <c:v>2</c:v>
                </c:pt>
                <c:pt idx="64">
                  <c:v>66</c:v>
                </c:pt>
                <c:pt idx="65">
                  <c:v>2</c:v>
                </c:pt>
                <c:pt idx="66">
                  <c:v>3</c:v>
                </c:pt>
                <c:pt idx="67">
                  <c:v>2</c:v>
                </c:pt>
                <c:pt idx="68">
                  <c:v>70</c:v>
                </c:pt>
                <c:pt idx="69">
                  <c:v>2</c:v>
                </c:pt>
                <c:pt idx="70">
                  <c:v>72</c:v>
                </c:pt>
                <c:pt idx="71">
                  <c:v>2</c:v>
                </c:pt>
                <c:pt idx="72">
                  <c:v>3</c:v>
                </c:pt>
                <c:pt idx="73">
                  <c:v>2</c:v>
                </c:pt>
                <c:pt idx="74">
                  <c:v>7</c:v>
                </c:pt>
                <c:pt idx="75">
                  <c:v>2</c:v>
                </c:pt>
                <c:pt idx="76">
                  <c:v>78</c:v>
                </c:pt>
                <c:pt idx="77">
                  <c:v>2</c:v>
                </c:pt>
                <c:pt idx="78">
                  <c:v>3</c:v>
                </c:pt>
                <c:pt idx="79">
                  <c:v>2</c:v>
                </c:pt>
                <c:pt idx="80">
                  <c:v>82</c:v>
                </c:pt>
                <c:pt idx="81">
                  <c:v>2</c:v>
                </c:pt>
                <c:pt idx="82">
                  <c:v>5</c:v>
                </c:pt>
                <c:pt idx="83">
                  <c:v>2</c:v>
                </c:pt>
                <c:pt idx="84">
                  <c:v>3</c:v>
                </c:pt>
                <c:pt idx="85">
                  <c:v>2</c:v>
                </c:pt>
                <c:pt idx="86">
                  <c:v>88</c:v>
                </c:pt>
                <c:pt idx="87">
                  <c:v>2</c:v>
                </c:pt>
                <c:pt idx="88">
                  <c:v>7</c:v>
                </c:pt>
                <c:pt idx="89">
                  <c:v>2</c:v>
                </c:pt>
                <c:pt idx="90">
                  <c:v>3</c:v>
                </c:pt>
                <c:pt idx="91">
                  <c:v>2</c:v>
                </c:pt>
                <c:pt idx="92">
                  <c:v>5</c:v>
                </c:pt>
                <c:pt idx="93">
                  <c:v>2</c:v>
                </c:pt>
                <c:pt idx="94">
                  <c:v>96</c:v>
                </c:pt>
                <c:pt idx="95">
                  <c:v>2</c:v>
                </c:pt>
                <c:pt idx="96">
                  <c:v>3</c:v>
                </c:pt>
                <c:pt idx="97">
                  <c:v>2</c:v>
                </c:pt>
                <c:pt idx="98">
                  <c:v>100</c:v>
                </c:pt>
                <c:pt idx="99">
                  <c:v>2</c:v>
                </c:pt>
                <c:pt idx="100">
                  <c:v>102</c:v>
                </c:pt>
                <c:pt idx="101">
                  <c:v>2</c:v>
                </c:pt>
                <c:pt idx="102">
                  <c:v>3</c:v>
                </c:pt>
                <c:pt idx="103">
                  <c:v>2</c:v>
                </c:pt>
                <c:pt idx="104">
                  <c:v>106</c:v>
                </c:pt>
                <c:pt idx="105">
                  <c:v>2</c:v>
                </c:pt>
                <c:pt idx="106">
                  <c:v>108</c:v>
                </c:pt>
                <c:pt idx="107">
                  <c:v>2</c:v>
                </c:pt>
                <c:pt idx="108">
                  <c:v>3</c:v>
                </c:pt>
                <c:pt idx="109">
                  <c:v>2</c:v>
                </c:pt>
                <c:pt idx="110">
                  <c:v>112</c:v>
                </c:pt>
                <c:pt idx="111">
                  <c:v>2</c:v>
                </c:pt>
                <c:pt idx="112">
                  <c:v>5</c:v>
                </c:pt>
                <c:pt idx="113">
                  <c:v>2</c:v>
                </c:pt>
                <c:pt idx="114">
                  <c:v>3</c:v>
                </c:pt>
                <c:pt idx="115">
                  <c:v>2</c:v>
                </c:pt>
                <c:pt idx="116">
                  <c:v>7</c:v>
                </c:pt>
                <c:pt idx="117">
                  <c:v>2</c:v>
                </c:pt>
                <c:pt idx="118">
                  <c:v>11</c:v>
                </c:pt>
                <c:pt idx="119">
                  <c:v>2</c:v>
                </c:pt>
                <c:pt idx="120">
                  <c:v>3</c:v>
                </c:pt>
                <c:pt idx="121">
                  <c:v>2</c:v>
                </c:pt>
                <c:pt idx="122">
                  <c:v>5</c:v>
                </c:pt>
                <c:pt idx="123">
                  <c:v>2</c:v>
                </c:pt>
                <c:pt idx="124">
                  <c:v>126</c:v>
                </c:pt>
                <c:pt idx="125">
                  <c:v>2</c:v>
                </c:pt>
                <c:pt idx="126">
                  <c:v>3</c:v>
                </c:pt>
                <c:pt idx="127">
                  <c:v>2</c:v>
                </c:pt>
                <c:pt idx="128">
                  <c:v>130</c:v>
                </c:pt>
                <c:pt idx="129">
                  <c:v>2</c:v>
                </c:pt>
                <c:pt idx="130">
                  <c:v>7</c:v>
                </c:pt>
                <c:pt idx="131">
                  <c:v>2</c:v>
                </c:pt>
                <c:pt idx="132">
                  <c:v>3</c:v>
                </c:pt>
                <c:pt idx="133">
                  <c:v>2</c:v>
                </c:pt>
                <c:pt idx="134">
                  <c:v>136</c:v>
                </c:pt>
                <c:pt idx="135">
                  <c:v>2</c:v>
                </c:pt>
                <c:pt idx="136">
                  <c:v>138</c:v>
                </c:pt>
                <c:pt idx="137">
                  <c:v>2</c:v>
                </c:pt>
                <c:pt idx="138">
                  <c:v>3</c:v>
                </c:pt>
                <c:pt idx="139">
                  <c:v>2</c:v>
                </c:pt>
                <c:pt idx="140">
                  <c:v>11</c:v>
                </c:pt>
                <c:pt idx="141">
                  <c:v>2</c:v>
                </c:pt>
                <c:pt idx="142">
                  <c:v>5</c:v>
                </c:pt>
                <c:pt idx="143">
                  <c:v>2</c:v>
                </c:pt>
                <c:pt idx="144">
                  <c:v>3</c:v>
                </c:pt>
                <c:pt idx="145">
                  <c:v>2</c:v>
                </c:pt>
                <c:pt idx="146">
                  <c:v>148</c:v>
                </c:pt>
                <c:pt idx="147">
                  <c:v>2</c:v>
                </c:pt>
                <c:pt idx="148">
                  <c:v>150</c:v>
                </c:pt>
                <c:pt idx="149">
                  <c:v>2</c:v>
                </c:pt>
                <c:pt idx="150">
                  <c:v>3</c:v>
                </c:pt>
                <c:pt idx="151">
                  <c:v>2</c:v>
                </c:pt>
                <c:pt idx="152">
                  <c:v>5</c:v>
                </c:pt>
                <c:pt idx="153">
                  <c:v>2</c:v>
                </c:pt>
                <c:pt idx="154">
                  <c:v>156</c:v>
                </c:pt>
                <c:pt idx="155">
                  <c:v>2</c:v>
                </c:pt>
                <c:pt idx="156">
                  <c:v>3</c:v>
                </c:pt>
                <c:pt idx="157">
                  <c:v>2</c:v>
                </c:pt>
                <c:pt idx="158">
                  <c:v>7</c:v>
                </c:pt>
                <c:pt idx="159">
                  <c:v>2</c:v>
                </c:pt>
                <c:pt idx="160">
                  <c:v>162</c:v>
                </c:pt>
                <c:pt idx="161">
                  <c:v>2</c:v>
                </c:pt>
                <c:pt idx="162">
                  <c:v>3</c:v>
                </c:pt>
                <c:pt idx="163">
                  <c:v>2</c:v>
                </c:pt>
                <c:pt idx="164">
                  <c:v>166</c:v>
                </c:pt>
                <c:pt idx="165">
                  <c:v>2</c:v>
                </c:pt>
                <c:pt idx="166">
                  <c:v>13</c:v>
                </c:pt>
                <c:pt idx="167">
                  <c:v>2</c:v>
                </c:pt>
                <c:pt idx="168">
                  <c:v>3</c:v>
                </c:pt>
                <c:pt idx="169">
                  <c:v>2</c:v>
                </c:pt>
                <c:pt idx="170">
                  <c:v>172</c:v>
                </c:pt>
                <c:pt idx="171">
                  <c:v>2</c:v>
                </c:pt>
                <c:pt idx="172">
                  <c:v>5</c:v>
                </c:pt>
                <c:pt idx="173">
                  <c:v>2</c:v>
                </c:pt>
                <c:pt idx="174">
                  <c:v>3</c:v>
                </c:pt>
                <c:pt idx="175">
                  <c:v>2</c:v>
                </c:pt>
                <c:pt idx="176">
                  <c:v>178</c:v>
                </c:pt>
                <c:pt idx="177">
                  <c:v>2</c:v>
                </c:pt>
                <c:pt idx="178">
                  <c:v>180</c:v>
                </c:pt>
                <c:pt idx="179">
                  <c:v>2</c:v>
                </c:pt>
                <c:pt idx="180">
                  <c:v>3</c:v>
                </c:pt>
                <c:pt idx="181">
                  <c:v>2</c:v>
                </c:pt>
                <c:pt idx="182">
                  <c:v>5</c:v>
                </c:pt>
                <c:pt idx="183">
                  <c:v>2</c:v>
                </c:pt>
                <c:pt idx="184">
                  <c:v>11</c:v>
                </c:pt>
                <c:pt idx="185">
                  <c:v>2</c:v>
                </c:pt>
                <c:pt idx="186">
                  <c:v>3</c:v>
                </c:pt>
                <c:pt idx="187">
                  <c:v>2</c:v>
                </c:pt>
                <c:pt idx="188">
                  <c:v>190</c:v>
                </c:pt>
                <c:pt idx="189">
                  <c:v>2</c:v>
                </c:pt>
                <c:pt idx="190">
                  <c:v>192</c:v>
                </c:pt>
                <c:pt idx="191">
                  <c:v>2</c:v>
                </c:pt>
                <c:pt idx="192">
                  <c:v>3</c:v>
                </c:pt>
                <c:pt idx="193">
                  <c:v>2</c:v>
                </c:pt>
                <c:pt idx="194">
                  <c:v>196</c:v>
                </c:pt>
                <c:pt idx="195">
                  <c:v>2</c:v>
                </c:pt>
                <c:pt idx="196">
                  <c:v>198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7</c:v>
                </c:pt>
                <c:pt idx="201">
                  <c:v>2</c:v>
                </c:pt>
                <c:pt idx="202">
                  <c:v>5</c:v>
                </c:pt>
                <c:pt idx="203">
                  <c:v>2</c:v>
                </c:pt>
                <c:pt idx="204">
                  <c:v>3</c:v>
                </c:pt>
                <c:pt idx="205">
                  <c:v>2</c:v>
                </c:pt>
                <c:pt idx="206">
                  <c:v>11</c:v>
                </c:pt>
                <c:pt idx="207">
                  <c:v>2</c:v>
                </c:pt>
                <c:pt idx="208">
                  <c:v>210</c:v>
                </c:pt>
                <c:pt idx="209">
                  <c:v>2</c:v>
                </c:pt>
                <c:pt idx="210">
                  <c:v>3</c:v>
                </c:pt>
                <c:pt idx="211">
                  <c:v>2</c:v>
                </c:pt>
                <c:pt idx="212">
                  <c:v>5</c:v>
                </c:pt>
                <c:pt idx="213">
                  <c:v>2</c:v>
                </c:pt>
                <c:pt idx="214">
                  <c:v>7</c:v>
                </c:pt>
                <c:pt idx="215">
                  <c:v>2</c:v>
                </c:pt>
                <c:pt idx="216">
                  <c:v>3</c:v>
                </c:pt>
                <c:pt idx="217">
                  <c:v>2</c:v>
                </c:pt>
                <c:pt idx="218">
                  <c:v>13</c:v>
                </c:pt>
                <c:pt idx="219">
                  <c:v>2</c:v>
                </c:pt>
                <c:pt idx="220">
                  <c:v>222</c:v>
                </c:pt>
                <c:pt idx="221">
                  <c:v>2</c:v>
                </c:pt>
                <c:pt idx="222">
                  <c:v>3</c:v>
                </c:pt>
                <c:pt idx="223">
                  <c:v>2</c:v>
                </c:pt>
                <c:pt idx="224">
                  <c:v>226</c:v>
                </c:pt>
                <c:pt idx="225">
                  <c:v>2</c:v>
                </c:pt>
                <c:pt idx="226">
                  <c:v>228</c:v>
                </c:pt>
                <c:pt idx="227">
                  <c:v>2</c:v>
                </c:pt>
                <c:pt idx="228">
                  <c:v>3</c:v>
                </c:pt>
                <c:pt idx="229">
                  <c:v>2</c:v>
                </c:pt>
                <c:pt idx="230">
                  <c:v>232</c:v>
                </c:pt>
                <c:pt idx="231">
                  <c:v>2</c:v>
                </c:pt>
                <c:pt idx="232">
                  <c:v>5</c:v>
                </c:pt>
                <c:pt idx="233">
                  <c:v>2</c:v>
                </c:pt>
                <c:pt idx="234">
                  <c:v>3</c:v>
                </c:pt>
                <c:pt idx="235">
                  <c:v>2</c:v>
                </c:pt>
                <c:pt idx="236">
                  <c:v>238</c:v>
                </c:pt>
                <c:pt idx="237">
                  <c:v>2</c:v>
                </c:pt>
                <c:pt idx="238">
                  <c:v>240</c:v>
                </c:pt>
                <c:pt idx="239">
                  <c:v>2</c:v>
                </c:pt>
                <c:pt idx="240">
                  <c:v>3</c:v>
                </c:pt>
                <c:pt idx="241">
                  <c:v>2</c:v>
                </c:pt>
                <c:pt idx="242">
                  <c:v>5</c:v>
                </c:pt>
                <c:pt idx="243">
                  <c:v>2</c:v>
                </c:pt>
                <c:pt idx="244">
                  <c:v>13</c:v>
                </c:pt>
                <c:pt idx="245">
                  <c:v>2</c:v>
                </c:pt>
                <c:pt idx="246">
                  <c:v>3</c:v>
                </c:pt>
                <c:pt idx="247">
                  <c:v>2</c:v>
                </c:pt>
                <c:pt idx="248">
                  <c:v>250</c:v>
                </c:pt>
                <c:pt idx="249">
                  <c:v>2</c:v>
                </c:pt>
                <c:pt idx="250">
                  <c:v>11</c:v>
                </c:pt>
                <c:pt idx="251">
                  <c:v>2</c:v>
                </c:pt>
                <c:pt idx="252">
                  <c:v>3</c:v>
                </c:pt>
                <c:pt idx="253">
                  <c:v>2</c:v>
                </c:pt>
                <c:pt idx="254">
                  <c:v>256</c:v>
                </c:pt>
                <c:pt idx="255">
                  <c:v>2</c:v>
                </c:pt>
                <c:pt idx="256">
                  <c:v>7</c:v>
                </c:pt>
                <c:pt idx="257">
                  <c:v>2</c:v>
                </c:pt>
                <c:pt idx="258">
                  <c:v>3</c:v>
                </c:pt>
                <c:pt idx="259">
                  <c:v>2</c:v>
                </c:pt>
                <c:pt idx="260">
                  <c:v>262</c:v>
                </c:pt>
                <c:pt idx="261">
                  <c:v>2</c:v>
                </c:pt>
                <c:pt idx="262">
                  <c:v>5</c:v>
                </c:pt>
                <c:pt idx="263">
                  <c:v>2</c:v>
                </c:pt>
                <c:pt idx="264">
                  <c:v>3</c:v>
                </c:pt>
                <c:pt idx="265">
                  <c:v>2</c:v>
                </c:pt>
                <c:pt idx="266">
                  <c:v>268</c:v>
                </c:pt>
                <c:pt idx="267">
                  <c:v>2</c:v>
                </c:pt>
                <c:pt idx="268">
                  <c:v>270</c:v>
                </c:pt>
                <c:pt idx="269">
                  <c:v>2</c:v>
                </c:pt>
                <c:pt idx="270">
                  <c:v>3</c:v>
                </c:pt>
                <c:pt idx="271">
                  <c:v>2</c:v>
                </c:pt>
                <c:pt idx="272">
                  <c:v>5</c:v>
                </c:pt>
                <c:pt idx="273">
                  <c:v>2</c:v>
                </c:pt>
                <c:pt idx="274">
                  <c:v>276</c:v>
                </c:pt>
                <c:pt idx="275">
                  <c:v>2</c:v>
                </c:pt>
                <c:pt idx="276">
                  <c:v>3</c:v>
                </c:pt>
                <c:pt idx="277">
                  <c:v>2</c:v>
                </c:pt>
                <c:pt idx="278">
                  <c:v>280</c:v>
                </c:pt>
                <c:pt idx="279">
                  <c:v>2</c:v>
                </c:pt>
                <c:pt idx="280">
                  <c:v>282</c:v>
                </c:pt>
                <c:pt idx="281">
                  <c:v>2</c:v>
                </c:pt>
                <c:pt idx="282">
                  <c:v>3</c:v>
                </c:pt>
                <c:pt idx="283">
                  <c:v>2</c:v>
                </c:pt>
                <c:pt idx="284">
                  <c:v>7</c:v>
                </c:pt>
                <c:pt idx="285">
                  <c:v>2</c:v>
                </c:pt>
                <c:pt idx="286">
                  <c:v>17</c:v>
                </c:pt>
                <c:pt idx="287">
                  <c:v>2</c:v>
                </c:pt>
                <c:pt idx="288">
                  <c:v>3</c:v>
                </c:pt>
                <c:pt idx="289">
                  <c:v>2</c:v>
                </c:pt>
                <c:pt idx="290">
                  <c:v>292</c:v>
                </c:pt>
                <c:pt idx="291">
                  <c:v>2</c:v>
                </c:pt>
                <c:pt idx="292">
                  <c:v>5</c:v>
                </c:pt>
                <c:pt idx="293">
                  <c:v>2</c:v>
                </c:pt>
                <c:pt idx="294">
                  <c:v>3</c:v>
                </c:pt>
                <c:pt idx="295">
                  <c:v>2</c:v>
                </c:pt>
                <c:pt idx="296">
                  <c:v>13</c:v>
                </c:pt>
                <c:pt idx="297">
                  <c:v>2</c:v>
                </c:pt>
                <c:pt idx="298">
                  <c:v>7</c:v>
                </c:pt>
                <c:pt idx="299">
                  <c:v>2</c:v>
                </c:pt>
                <c:pt idx="300">
                  <c:v>3</c:v>
                </c:pt>
                <c:pt idx="301">
                  <c:v>2</c:v>
                </c:pt>
                <c:pt idx="302">
                  <c:v>5</c:v>
                </c:pt>
                <c:pt idx="303">
                  <c:v>2</c:v>
                </c:pt>
                <c:pt idx="304">
                  <c:v>306</c:v>
                </c:pt>
                <c:pt idx="305">
                  <c:v>2</c:v>
                </c:pt>
                <c:pt idx="306">
                  <c:v>3</c:v>
                </c:pt>
                <c:pt idx="307">
                  <c:v>2</c:v>
                </c:pt>
                <c:pt idx="308">
                  <c:v>310</c:v>
                </c:pt>
                <c:pt idx="309">
                  <c:v>2</c:v>
                </c:pt>
                <c:pt idx="310">
                  <c:v>312</c:v>
                </c:pt>
                <c:pt idx="311">
                  <c:v>2</c:v>
                </c:pt>
                <c:pt idx="312">
                  <c:v>3</c:v>
                </c:pt>
                <c:pt idx="313">
                  <c:v>2</c:v>
                </c:pt>
                <c:pt idx="314">
                  <c:v>316</c:v>
                </c:pt>
                <c:pt idx="315">
                  <c:v>2</c:v>
                </c:pt>
                <c:pt idx="316">
                  <c:v>11</c:v>
                </c:pt>
                <c:pt idx="317">
                  <c:v>2</c:v>
                </c:pt>
                <c:pt idx="318">
                  <c:v>3</c:v>
                </c:pt>
                <c:pt idx="319">
                  <c:v>2</c:v>
                </c:pt>
                <c:pt idx="320">
                  <c:v>17</c:v>
                </c:pt>
                <c:pt idx="321">
                  <c:v>2</c:v>
                </c:pt>
                <c:pt idx="322">
                  <c:v>5</c:v>
                </c:pt>
                <c:pt idx="323">
                  <c:v>2</c:v>
                </c:pt>
                <c:pt idx="324">
                  <c:v>3</c:v>
                </c:pt>
                <c:pt idx="325">
                  <c:v>2</c:v>
                </c:pt>
                <c:pt idx="326">
                  <c:v>7</c:v>
                </c:pt>
                <c:pt idx="327">
                  <c:v>2</c:v>
                </c:pt>
                <c:pt idx="328">
                  <c:v>330</c:v>
                </c:pt>
                <c:pt idx="329">
                  <c:v>2</c:v>
                </c:pt>
                <c:pt idx="330">
                  <c:v>3</c:v>
                </c:pt>
                <c:pt idx="331">
                  <c:v>2</c:v>
                </c:pt>
                <c:pt idx="332">
                  <c:v>5</c:v>
                </c:pt>
                <c:pt idx="333">
                  <c:v>2</c:v>
                </c:pt>
                <c:pt idx="334">
                  <c:v>336</c:v>
                </c:pt>
                <c:pt idx="335">
                  <c:v>2</c:v>
                </c:pt>
                <c:pt idx="336">
                  <c:v>3</c:v>
                </c:pt>
                <c:pt idx="337">
                  <c:v>2</c:v>
                </c:pt>
                <c:pt idx="338">
                  <c:v>11</c:v>
                </c:pt>
                <c:pt idx="339">
                  <c:v>2</c:v>
                </c:pt>
                <c:pt idx="340">
                  <c:v>7</c:v>
                </c:pt>
                <c:pt idx="341">
                  <c:v>2</c:v>
                </c:pt>
                <c:pt idx="342">
                  <c:v>3</c:v>
                </c:pt>
                <c:pt idx="343">
                  <c:v>2</c:v>
                </c:pt>
                <c:pt idx="344">
                  <c:v>346</c:v>
                </c:pt>
                <c:pt idx="345">
                  <c:v>2</c:v>
                </c:pt>
                <c:pt idx="346">
                  <c:v>348</c:v>
                </c:pt>
                <c:pt idx="347">
                  <c:v>2</c:v>
                </c:pt>
                <c:pt idx="348">
                  <c:v>3</c:v>
                </c:pt>
                <c:pt idx="349">
                  <c:v>2</c:v>
                </c:pt>
                <c:pt idx="350">
                  <c:v>352</c:v>
                </c:pt>
                <c:pt idx="351">
                  <c:v>2</c:v>
                </c:pt>
                <c:pt idx="352">
                  <c:v>5</c:v>
                </c:pt>
                <c:pt idx="353">
                  <c:v>2</c:v>
                </c:pt>
                <c:pt idx="354">
                  <c:v>3</c:v>
                </c:pt>
                <c:pt idx="355">
                  <c:v>2</c:v>
                </c:pt>
                <c:pt idx="356">
                  <c:v>358</c:v>
                </c:pt>
                <c:pt idx="357">
                  <c:v>2</c:v>
                </c:pt>
                <c:pt idx="358">
                  <c:v>19</c:v>
                </c:pt>
                <c:pt idx="359">
                  <c:v>2</c:v>
                </c:pt>
                <c:pt idx="360">
                  <c:v>3</c:v>
                </c:pt>
                <c:pt idx="361">
                  <c:v>2</c:v>
                </c:pt>
                <c:pt idx="362">
                  <c:v>5</c:v>
                </c:pt>
                <c:pt idx="363">
                  <c:v>2</c:v>
                </c:pt>
                <c:pt idx="364">
                  <c:v>366</c:v>
                </c:pt>
                <c:pt idx="365">
                  <c:v>2</c:v>
                </c:pt>
                <c:pt idx="366">
                  <c:v>3</c:v>
                </c:pt>
                <c:pt idx="367">
                  <c:v>2</c:v>
                </c:pt>
                <c:pt idx="368">
                  <c:v>7</c:v>
                </c:pt>
                <c:pt idx="369">
                  <c:v>2</c:v>
                </c:pt>
                <c:pt idx="370">
                  <c:v>372</c:v>
                </c:pt>
                <c:pt idx="371">
                  <c:v>2</c:v>
                </c:pt>
                <c:pt idx="372">
                  <c:v>3</c:v>
                </c:pt>
                <c:pt idx="373">
                  <c:v>2</c:v>
                </c:pt>
                <c:pt idx="374">
                  <c:v>13</c:v>
                </c:pt>
                <c:pt idx="375">
                  <c:v>2</c:v>
                </c:pt>
                <c:pt idx="376">
                  <c:v>378</c:v>
                </c:pt>
                <c:pt idx="377">
                  <c:v>2</c:v>
                </c:pt>
                <c:pt idx="378">
                  <c:v>3</c:v>
                </c:pt>
                <c:pt idx="379">
                  <c:v>2</c:v>
                </c:pt>
                <c:pt idx="380">
                  <c:v>382</c:v>
                </c:pt>
                <c:pt idx="381">
                  <c:v>2</c:v>
                </c:pt>
                <c:pt idx="382">
                  <c:v>5</c:v>
                </c:pt>
                <c:pt idx="383">
                  <c:v>2</c:v>
                </c:pt>
                <c:pt idx="384">
                  <c:v>3</c:v>
                </c:pt>
                <c:pt idx="385">
                  <c:v>2</c:v>
                </c:pt>
                <c:pt idx="386">
                  <c:v>388</c:v>
                </c:pt>
                <c:pt idx="387">
                  <c:v>2</c:v>
                </c:pt>
                <c:pt idx="388">
                  <c:v>17</c:v>
                </c:pt>
                <c:pt idx="389">
                  <c:v>2</c:v>
                </c:pt>
                <c:pt idx="390">
                  <c:v>3</c:v>
                </c:pt>
                <c:pt idx="391">
                  <c:v>2</c:v>
                </c:pt>
                <c:pt idx="392">
                  <c:v>5</c:v>
                </c:pt>
                <c:pt idx="393">
                  <c:v>2</c:v>
                </c:pt>
                <c:pt idx="394">
                  <c:v>396</c:v>
                </c:pt>
                <c:pt idx="395">
                  <c:v>2</c:v>
                </c:pt>
                <c:pt idx="396">
                  <c:v>3</c:v>
                </c:pt>
                <c:pt idx="397">
                  <c:v>2</c:v>
                </c:pt>
                <c:pt idx="398">
                  <c:v>400</c:v>
                </c:pt>
                <c:pt idx="399">
                  <c:v>2</c:v>
                </c:pt>
                <c:pt idx="400">
                  <c:v>13</c:v>
                </c:pt>
                <c:pt idx="401">
                  <c:v>2</c:v>
                </c:pt>
                <c:pt idx="402">
                  <c:v>3</c:v>
                </c:pt>
                <c:pt idx="403">
                  <c:v>2</c:v>
                </c:pt>
                <c:pt idx="404">
                  <c:v>11</c:v>
                </c:pt>
                <c:pt idx="405">
                  <c:v>2</c:v>
                </c:pt>
                <c:pt idx="406">
                  <c:v>408</c:v>
                </c:pt>
                <c:pt idx="407">
                  <c:v>2</c:v>
                </c:pt>
                <c:pt idx="408">
                  <c:v>3</c:v>
                </c:pt>
                <c:pt idx="409">
                  <c:v>2</c:v>
                </c:pt>
                <c:pt idx="410">
                  <c:v>7</c:v>
                </c:pt>
                <c:pt idx="411">
                  <c:v>2</c:v>
                </c:pt>
                <c:pt idx="412">
                  <c:v>5</c:v>
                </c:pt>
                <c:pt idx="413">
                  <c:v>2</c:v>
                </c:pt>
                <c:pt idx="414">
                  <c:v>3</c:v>
                </c:pt>
                <c:pt idx="415">
                  <c:v>2</c:v>
                </c:pt>
                <c:pt idx="416">
                  <c:v>418</c:v>
                </c:pt>
                <c:pt idx="417">
                  <c:v>2</c:v>
                </c:pt>
                <c:pt idx="418">
                  <c:v>420</c:v>
                </c:pt>
                <c:pt idx="419">
                  <c:v>2</c:v>
                </c:pt>
                <c:pt idx="420">
                  <c:v>3</c:v>
                </c:pt>
                <c:pt idx="421">
                  <c:v>2</c:v>
                </c:pt>
                <c:pt idx="422">
                  <c:v>5</c:v>
                </c:pt>
                <c:pt idx="423">
                  <c:v>2</c:v>
                </c:pt>
                <c:pt idx="424">
                  <c:v>7</c:v>
                </c:pt>
                <c:pt idx="425">
                  <c:v>2</c:v>
                </c:pt>
                <c:pt idx="426">
                  <c:v>3</c:v>
                </c:pt>
                <c:pt idx="427">
                  <c:v>2</c:v>
                </c:pt>
                <c:pt idx="428">
                  <c:v>430</c:v>
                </c:pt>
                <c:pt idx="429">
                  <c:v>2</c:v>
                </c:pt>
                <c:pt idx="430">
                  <c:v>432</c:v>
                </c:pt>
                <c:pt idx="431">
                  <c:v>2</c:v>
                </c:pt>
                <c:pt idx="432">
                  <c:v>3</c:v>
                </c:pt>
                <c:pt idx="433">
                  <c:v>2</c:v>
                </c:pt>
                <c:pt idx="434">
                  <c:v>19</c:v>
                </c:pt>
                <c:pt idx="435">
                  <c:v>2</c:v>
                </c:pt>
                <c:pt idx="436">
                  <c:v>438</c:v>
                </c:pt>
                <c:pt idx="437">
                  <c:v>2</c:v>
                </c:pt>
                <c:pt idx="438">
                  <c:v>3</c:v>
                </c:pt>
                <c:pt idx="439">
                  <c:v>2</c:v>
                </c:pt>
                <c:pt idx="440">
                  <c:v>442</c:v>
                </c:pt>
                <c:pt idx="441">
                  <c:v>2</c:v>
                </c:pt>
                <c:pt idx="442">
                  <c:v>5</c:v>
                </c:pt>
                <c:pt idx="443">
                  <c:v>2</c:v>
                </c:pt>
                <c:pt idx="444">
                  <c:v>3</c:v>
                </c:pt>
                <c:pt idx="445">
                  <c:v>2</c:v>
                </c:pt>
                <c:pt idx="446">
                  <c:v>448</c:v>
                </c:pt>
                <c:pt idx="447">
                  <c:v>2</c:v>
                </c:pt>
                <c:pt idx="448">
                  <c:v>11</c:v>
                </c:pt>
                <c:pt idx="449">
                  <c:v>2</c:v>
                </c:pt>
                <c:pt idx="450">
                  <c:v>3</c:v>
                </c:pt>
                <c:pt idx="451">
                  <c:v>2</c:v>
                </c:pt>
                <c:pt idx="452">
                  <c:v>5</c:v>
                </c:pt>
                <c:pt idx="453">
                  <c:v>2</c:v>
                </c:pt>
                <c:pt idx="454">
                  <c:v>456</c:v>
                </c:pt>
                <c:pt idx="455">
                  <c:v>2</c:v>
                </c:pt>
                <c:pt idx="456">
                  <c:v>3</c:v>
                </c:pt>
                <c:pt idx="457">
                  <c:v>2</c:v>
                </c:pt>
                <c:pt idx="458">
                  <c:v>460</c:v>
                </c:pt>
                <c:pt idx="459">
                  <c:v>2</c:v>
                </c:pt>
                <c:pt idx="460">
                  <c:v>462</c:v>
                </c:pt>
                <c:pt idx="461">
                  <c:v>2</c:v>
                </c:pt>
                <c:pt idx="462">
                  <c:v>3</c:v>
                </c:pt>
                <c:pt idx="463">
                  <c:v>2</c:v>
                </c:pt>
                <c:pt idx="464">
                  <c:v>466</c:v>
                </c:pt>
                <c:pt idx="465">
                  <c:v>2</c:v>
                </c:pt>
                <c:pt idx="466">
                  <c:v>7</c:v>
                </c:pt>
                <c:pt idx="467">
                  <c:v>2</c:v>
                </c:pt>
                <c:pt idx="468">
                  <c:v>3</c:v>
                </c:pt>
                <c:pt idx="469">
                  <c:v>2</c:v>
                </c:pt>
                <c:pt idx="470">
                  <c:v>11</c:v>
                </c:pt>
                <c:pt idx="471">
                  <c:v>2</c:v>
                </c:pt>
                <c:pt idx="472">
                  <c:v>5</c:v>
                </c:pt>
                <c:pt idx="473">
                  <c:v>2</c:v>
                </c:pt>
                <c:pt idx="474">
                  <c:v>3</c:v>
                </c:pt>
                <c:pt idx="475">
                  <c:v>2</c:v>
                </c:pt>
                <c:pt idx="476">
                  <c:v>478</c:v>
                </c:pt>
                <c:pt idx="477">
                  <c:v>2</c:v>
                </c:pt>
                <c:pt idx="478">
                  <c:v>13</c:v>
                </c:pt>
                <c:pt idx="479">
                  <c:v>2</c:v>
                </c:pt>
                <c:pt idx="480">
                  <c:v>3</c:v>
                </c:pt>
                <c:pt idx="481">
                  <c:v>2</c:v>
                </c:pt>
                <c:pt idx="482">
                  <c:v>5</c:v>
                </c:pt>
                <c:pt idx="483">
                  <c:v>2</c:v>
                </c:pt>
                <c:pt idx="484">
                  <c:v>486</c:v>
                </c:pt>
                <c:pt idx="485">
                  <c:v>2</c:v>
                </c:pt>
                <c:pt idx="486">
                  <c:v>3</c:v>
                </c:pt>
                <c:pt idx="487">
                  <c:v>2</c:v>
                </c:pt>
                <c:pt idx="488">
                  <c:v>490</c:v>
                </c:pt>
                <c:pt idx="489">
                  <c:v>2</c:v>
                </c:pt>
                <c:pt idx="490">
                  <c:v>17</c:v>
                </c:pt>
                <c:pt idx="491">
                  <c:v>2</c:v>
                </c:pt>
                <c:pt idx="492">
                  <c:v>3</c:v>
                </c:pt>
                <c:pt idx="493">
                  <c:v>2</c:v>
                </c:pt>
                <c:pt idx="494">
                  <c:v>7</c:v>
                </c:pt>
                <c:pt idx="495">
                  <c:v>2</c:v>
                </c:pt>
                <c:pt idx="496">
                  <c:v>498</c:v>
                </c:pt>
                <c:pt idx="49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A2-B74E-B9FC-E790F261C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8840480"/>
        <c:axId val="1498842160"/>
      </c:lineChart>
      <c:catAx>
        <c:axId val="149884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842160"/>
        <c:crosses val="autoZero"/>
        <c:auto val="1"/>
        <c:lblAlgn val="ctr"/>
        <c:lblOffset val="100"/>
        <c:noMultiLvlLbl val="0"/>
      </c:catAx>
      <c:valAx>
        <c:axId val="149884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84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2T09:59:40.891" idx="3">
    <p:pos x="1702" y="1414"/>
    <p:text>Add a comparison to a traditional nested loop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2T09:59:04.697" idx="2">
    <p:pos x="4987" y="2854"/>
    <p:text>Put examples in here to make it easier to apply identities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2T09:48:04.517" idx="1">
    <p:pos x="2547" y="1665"/>
    <p:text>Kasey fix this code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62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6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7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8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6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7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1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8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3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unit.org/junit5/docs/5.0.1/api/org/junit/jupiter/api/Assertion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courses.cs.washington.edu/courses/cse373/19sp/resources/math/summation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7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80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21" y="4960137"/>
            <a:ext cx="8109679" cy="1463040"/>
          </a:xfrm>
        </p:spPr>
        <p:txBody>
          <a:bodyPr>
            <a:normAutofit/>
          </a:bodyPr>
          <a:lstStyle/>
          <a:p>
            <a:r>
              <a:rPr lang="en-US" dirty="0"/>
              <a:t>Lecture 6: More Code Analysis,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68" y="378239"/>
            <a:ext cx="11187259" cy="1014667"/>
          </a:xfrm>
        </p:spPr>
        <p:txBody>
          <a:bodyPr/>
          <a:lstStyle/>
          <a:p>
            <a:r>
              <a:rPr lang="en-US" dirty="0"/>
              <a:t>O, Omega, Theta [oh my?]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410390" cy="4845504"/>
          </a:xfrm>
        </p:spPr>
        <p:txBody>
          <a:bodyPr/>
          <a:lstStyle/>
          <a:p>
            <a:r>
              <a:rPr lang="en-US" dirty="0"/>
              <a:t>Big-O is an </a:t>
            </a:r>
            <a:r>
              <a:rPr lang="en-US" b="1" dirty="0"/>
              <a:t>upper bound </a:t>
            </a:r>
          </a:p>
          <a:p>
            <a:pPr lvl="1"/>
            <a:r>
              <a:rPr lang="en-US" dirty="0"/>
              <a:t>My code takes at most this long to run</a:t>
            </a:r>
            <a:endParaRPr lang="en-US" b="1" dirty="0"/>
          </a:p>
          <a:p>
            <a:r>
              <a:rPr lang="en-US" dirty="0"/>
              <a:t>Big-Omega is a </a:t>
            </a:r>
            <a:r>
              <a:rPr lang="en-US" b="1" dirty="0"/>
              <a:t>lower bound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Big Theta is </a:t>
            </a:r>
            <a:r>
              <a:rPr lang="en-US" b="1" dirty="0"/>
              <a:t>“equal to”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CSE 332 SU 18 - </a:t>
            </a:r>
            <a:r>
              <a:rPr lang="es-ES" dirty="0" err="1"/>
              <a:t>Robbie</a:t>
            </a:r>
            <a:r>
              <a:rPr lang="es-ES" dirty="0"/>
              <a:t>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728590"/>
            <a:ext cx="5042393" cy="1843018"/>
            <a:chOff x="677853" y="1580757"/>
            <a:chExt cx="5042393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blipFill>
                  <a:blip r:embed="rId2"/>
                  <a:stretch>
                    <a:fillRect l="-12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504239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2906" y="5149727"/>
            <a:ext cx="5042395" cy="1645620"/>
            <a:chOff x="672906" y="5149727"/>
            <a:chExt cx="5042395" cy="1645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7" y="5149727"/>
                  <a:ext cx="5042394" cy="164562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149727"/>
                  <a:ext cx="5042394" cy="1645620"/>
                </a:xfrm>
                <a:prstGeom prst="rect">
                  <a:avLst/>
                </a:prstGeom>
                <a:blipFill>
                  <a:blip r:embed="rId3"/>
                  <a:stretch>
                    <a:fillRect l="-10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5042394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9FDB387-D57D-FE42-BBBA-2BDB9D741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294422"/>
              </p:ext>
            </p:extLst>
          </p:nvPr>
        </p:nvGraphicFramePr>
        <p:xfrm>
          <a:off x="6175979" y="1912786"/>
          <a:ext cx="5585670" cy="408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3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CA57-90C7-BD44-B710-2E3CF6C3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– Worksheet #4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60646-8A7E-1641-8A37-A212B570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2880A-649B-1148-8521-920EF805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D06B74-4F32-314A-A18A-99094826B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468297"/>
              </p:ext>
            </p:extLst>
          </p:nvPr>
        </p:nvGraphicFramePr>
        <p:xfrm>
          <a:off x="575239" y="1927043"/>
          <a:ext cx="594360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092CCE-7976-DC45-A9C1-94004A97ABA5}"/>
              </a:ext>
            </a:extLst>
          </p:cNvPr>
          <p:cNvCxnSpPr/>
          <p:nvPr/>
        </p:nvCxnSpPr>
        <p:spPr>
          <a:xfrm flipV="1">
            <a:off x="900113" y="2586038"/>
            <a:ext cx="5886450" cy="224313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E42D6E-0D28-E146-B533-C5568A1E6D00}"/>
              </a:ext>
            </a:extLst>
          </p:cNvPr>
          <p:cNvCxnSpPr/>
          <p:nvPr/>
        </p:nvCxnSpPr>
        <p:spPr>
          <a:xfrm>
            <a:off x="900113" y="4829175"/>
            <a:ext cx="588645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947776-CCFF-3E43-A5E0-E30FC9CF404F}"/>
              </a:ext>
            </a:extLst>
          </p:cNvPr>
          <p:cNvSpPr txBox="1"/>
          <p:nvPr/>
        </p:nvSpPr>
        <p:spPr>
          <a:xfrm>
            <a:off x="6843713" y="240137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CB53AB-003D-3F45-A34B-F128EBC37114}"/>
              </a:ext>
            </a:extLst>
          </p:cNvPr>
          <p:cNvSpPr txBox="1"/>
          <p:nvPr/>
        </p:nvSpPr>
        <p:spPr>
          <a:xfrm>
            <a:off x="6797889" y="4644509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Ω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CF3C1-B0E9-5147-9993-E731A81D18AC}"/>
              </a:ext>
            </a:extLst>
          </p:cNvPr>
          <p:cNvSpPr txBox="1"/>
          <p:nvPr/>
        </p:nvSpPr>
        <p:spPr>
          <a:xfrm>
            <a:off x="8137393" y="1927043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tight big-O bound?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4C634-6731-344F-9057-55904F8BA946}"/>
              </a:ext>
            </a:extLst>
          </p:cNvPr>
          <p:cNvSpPr txBox="1"/>
          <p:nvPr/>
        </p:nvSpPr>
        <p:spPr>
          <a:xfrm>
            <a:off x="8137393" y="2868893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tight big-</a:t>
            </a:r>
            <a:r>
              <a:rPr lang="en-US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Ω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bound?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CCBC2C-B1D0-8A4F-978F-B023E9F71277}"/>
              </a:ext>
            </a:extLst>
          </p:cNvPr>
          <p:cNvSpPr txBox="1"/>
          <p:nvPr/>
        </p:nvSpPr>
        <p:spPr>
          <a:xfrm>
            <a:off x="8137393" y="3799058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big-</a:t>
            </a:r>
            <a:r>
              <a:rPr lang="en-US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Θ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bound?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97DCF4-8A94-6845-8FD2-89E70A9273A2}"/>
              </a:ext>
            </a:extLst>
          </p:cNvPr>
          <p:cNvSpPr txBox="1"/>
          <p:nvPr/>
        </p:nvSpPr>
        <p:spPr>
          <a:xfrm>
            <a:off x="9507960" y="230806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AA7E1B-5CF9-2D4D-A3EE-502A35FA9953}"/>
              </a:ext>
            </a:extLst>
          </p:cNvPr>
          <p:cNvSpPr txBox="1"/>
          <p:nvPr/>
        </p:nvSpPr>
        <p:spPr>
          <a:xfrm>
            <a:off x="9507959" y="3333975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Ω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B5F98F-EF29-AC47-BA63-952B6BB31C97}"/>
              </a:ext>
            </a:extLst>
          </p:cNvPr>
          <p:cNvSpPr txBox="1"/>
          <p:nvPr/>
        </p:nvSpPr>
        <p:spPr>
          <a:xfrm>
            <a:off x="8966945" y="4351470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Doesn’t exist :/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14B26-1052-9440-B543-4494AA02B875}"/>
              </a:ext>
            </a:extLst>
          </p:cNvPr>
          <p:cNvSpPr txBox="1"/>
          <p:nvPr/>
        </p:nvSpPr>
        <p:spPr>
          <a:xfrm>
            <a:off x="7317658" y="517692"/>
            <a:ext cx="1695913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2 Minutes</a:t>
            </a:r>
          </a:p>
        </p:txBody>
      </p:sp>
    </p:spTree>
    <p:extLst>
      <p:ext uri="{BB962C8B-B14F-4D97-AF65-F5344CB8AC3E}">
        <p14:creationId xmlns:p14="http://schemas.microsoft.com/office/powerpoint/2010/main" val="41074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O as a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6208977" cy="958067"/>
          </a:xfrm>
        </p:spPr>
        <p:txBody>
          <a:bodyPr>
            <a:normAutofit fontScale="92500"/>
          </a:bodyPr>
          <a:lstStyle/>
          <a:p>
            <a:r>
              <a:rPr lang="en-US" dirty="0"/>
              <a:t>Big-O can also be defined as a family or set of functions.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55409" y="1896194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 the set of all functions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such that there exist positive constants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>
                  <a:blip r:embed="rId2"/>
                  <a:stretch>
                    <a:fillRect l="-1452" r="-16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 (alternative definition)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4215" y="3915128"/>
                <a:ext cx="6695653" cy="254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You can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</a:rPr>
                  <a:t>Equivalent to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”</a:t>
                </a:r>
                <a:r>
                  <a:rPr lang="en-US" sz="2200" dirty="0">
                    <a:latin typeface="Segoe UI Semilight" panose="020B0402040204020203" pitchFamily="34" charset="0"/>
                  </a:rPr>
                  <a:t> or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” </a:t>
                </a:r>
                <a:endParaRPr lang="en-US" sz="2200" dirty="0">
                  <a:latin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functions that run in linear time (i.e.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“complexity class.”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never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they’re the same thing!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like writing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 just looks weird.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15" y="3915128"/>
                <a:ext cx="6695653" cy="2541017"/>
              </a:xfrm>
              <a:prstGeom prst="rect">
                <a:avLst/>
              </a:prstGeom>
              <a:blipFill>
                <a:blip r:embed="rId3"/>
                <a:stretch>
                  <a:fillRect l="-1136" b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F16CC60-F10C-6B44-9E15-77B05A20FEF5}"/>
              </a:ext>
            </a:extLst>
          </p:cNvPr>
          <p:cNvGrpSpPr/>
          <p:nvPr/>
        </p:nvGrpSpPr>
        <p:grpSpPr>
          <a:xfrm>
            <a:off x="7495894" y="1673759"/>
            <a:ext cx="4696106" cy="3019094"/>
            <a:chOff x="6266798" y="1643873"/>
            <a:chExt cx="4696106" cy="301909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0E85C54-2023-EC4C-B233-3F581FFCD441}"/>
                </a:ext>
              </a:extLst>
            </p:cNvPr>
            <p:cNvGrpSpPr/>
            <p:nvPr/>
          </p:nvGrpSpPr>
          <p:grpSpPr>
            <a:xfrm>
              <a:off x="6266798" y="1780382"/>
              <a:ext cx="4151428" cy="2795404"/>
              <a:chOff x="523768" y="2943940"/>
              <a:chExt cx="4151428" cy="2795404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48944C6-6A40-7946-827B-F69532D1E8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982" y="4294047"/>
                <a:ext cx="3530391" cy="143401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7D470ED-8A13-E94C-B56B-BC4987D188EB}"/>
                  </a:ext>
                </a:extLst>
              </p:cNvPr>
              <p:cNvGrpSpPr/>
              <p:nvPr/>
            </p:nvGrpSpPr>
            <p:grpSpPr>
              <a:xfrm>
                <a:off x="523768" y="2943940"/>
                <a:ext cx="4151428" cy="2795404"/>
                <a:chOff x="523768" y="2943940"/>
                <a:chExt cx="4151428" cy="2795404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12AFE1C-9E3A-D04E-B0D1-E1B310C9F4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2433" y="5739344"/>
                  <a:ext cx="363985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DC17F2DB-BAEE-6D4E-820E-04A53DB11D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3768" y="2943940"/>
                      <a:ext cx="72032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6423A0EB-9070-F943-81A5-27806DA7C2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3768" y="2943940"/>
                      <a:ext cx="720325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0AF730EA-B755-F84A-8759-EC0A7EAC8F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89386" y="4066778"/>
                      <a:ext cx="385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0AF730EA-B755-F84A-8759-EC0A7EAC8F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9386" y="4066778"/>
                      <a:ext cx="38581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351E5D9B-D87E-8446-8445-C107F13F8F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2395" y="3313272"/>
                  <a:ext cx="0" cy="24218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33E73E7-146C-8A45-B12F-A7E87A988185}"/>
                    </a:ext>
                  </a:extLst>
                </p:cNvPr>
                <p:cNvSpPr txBox="1"/>
                <p:nvPr/>
              </p:nvSpPr>
              <p:spPr>
                <a:xfrm>
                  <a:off x="10086574" y="3824342"/>
                  <a:ext cx="876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33E73E7-146C-8A45-B12F-A7E87A9881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574" y="3824342"/>
                  <a:ext cx="87633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55CE5E3-EF02-E546-9F85-CAD7D0EC14AA}"/>
                </a:ext>
              </a:extLst>
            </p:cNvPr>
            <p:cNvSpPr/>
            <p:nvPr/>
          </p:nvSpPr>
          <p:spPr>
            <a:xfrm rot="11005553">
              <a:off x="6595990" y="3956813"/>
              <a:ext cx="3494436" cy="706154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2362231-28DC-9344-A4DD-28435DA080D8}"/>
                </a:ext>
              </a:extLst>
            </p:cNvPr>
            <p:cNvCxnSpPr>
              <a:cxnSpLocks/>
            </p:cNvCxnSpPr>
            <p:nvPr/>
          </p:nvCxnSpPr>
          <p:spPr>
            <a:xfrm>
              <a:off x="6585425" y="4361671"/>
              <a:ext cx="35229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B50A8DF-6C14-6D4B-977C-BF2EB1B1D0B1}"/>
                    </a:ext>
                  </a:extLst>
                </p:cNvPr>
                <p:cNvSpPr txBox="1"/>
                <p:nvPr/>
              </p:nvSpPr>
              <p:spPr>
                <a:xfrm>
                  <a:off x="10042339" y="4154153"/>
                  <a:ext cx="4817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B50A8DF-6C14-6D4B-977C-BF2EB1B1D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2339" y="4154153"/>
                  <a:ext cx="48173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34DA740-2F70-3D4D-980C-C97B95A28291}"/>
                </a:ext>
              </a:extLst>
            </p:cNvPr>
            <p:cNvSpPr/>
            <p:nvPr/>
          </p:nvSpPr>
          <p:spPr>
            <a:xfrm>
              <a:off x="6585388" y="1954576"/>
              <a:ext cx="1517212" cy="2609923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0979783-A4F7-AA4F-8249-B68DB68D6BAF}"/>
                    </a:ext>
                  </a:extLst>
                </p:cNvPr>
                <p:cNvSpPr txBox="1"/>
                <p:nvPr/>
              </p:nvSpPr>
              <p:spPr>
                <a:xfrm>
                  <a:off x="8015125" y="1643873"/>
                  <a:ext cx="4931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0979783-A4F7-AA4F-8249-B68DB68D6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125" y="1643873"/>
                  <a:ext cx="49314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15E337E-1067-8F41-AE9B-3A08A9EE885F}"/>
                </a:ext>
              </a:extLst>
            </p:cNvPr>
            <p:cNvSpPr/>
            <p:nvPr/>
          </p:nvSpPr>
          <p:spPr>
            <a:xfrm>
              <a:off x="7339167" y="1976284"/>
              <a:ext cx="2797892" cy="2556387"/>
            </a:xfrm>
            <a:custGeom>
              <a:avLst/>
              <a:gdLst>
                <a:gd name="connsiteX0" fmla="*/ 0 w 3470787"/>
                <a:gd name="connsiteY0" fmla="*/ 2556387 h 2556387"/>
                <a:gd name="connsiteX1" fmla="*/ 501445 w 3470787"/>
                <a:gd name="connsiteY1" fmla="*/ 2222090 h 2556387"/>
                <a:gd name="connsiteX2" fmla="*/ 717755 w 3470787"/>
                <a:gd name="connsiteY2" fmla="*/ 1966451 h 2556387"/>
                <a:gd name="connsiteX3" fmla="*/ 963561 w 3470787"/>
                <a:gd name="connsiteY3" fmla="*/ 1592826 h 2556387"/>
                <a:gd name="connsiteX4" fmla="*/ 1091381 w 3470787"/>
                <a:gd name="connsiteY4" fmla="*/ 1248697 h 2556387"/>
                <a:gd name="connsiteX5" fmla="*/ 1268361 w 3470787"/>
                <a:gd name="connsiteY5" fmla="*/ 747251 h 2556387"/>
                <a:gd name="connsiteX6" fmla="*/ 1504335 w 3470787"/>
                <a:gd name="connsiteY6" fmla="*/ 0 h 2556387"/>
                <a:gd name="connsiteX7" fmla="*/ 3470787 w 3470787"/>
                <a:gd name="connsiteY7" fmla="*/ 0 h 2556387"/>
                <a:gd name="connsiteX8" fmla="*/ 3470787 w 3470787"/>
                <a:gd name="connsiteY8" fmla="*/ 2556387 h 2556387"/>
                <a:gd name="connsiteX9" fmla="*/ 0 w 3470787"/>
                <a:gd name="connsiteY9" fmla="*/ 2556387 h 2556387"/>
                <a:gd name="connsiteX0" fmla="*/ 198643 w 2969342"/>
                <a:gd name="connsiteY0" fmla="*/ 2556387 h 2556387"/>
                <a:gd name="connsiteX1" fmla="*/ 0 w 2969342"/>
                <a:gd name="connsiteY1" fmla="*/ 2222090 h 2556387"/>
                <a:gd name="connsiteX2" fmla="*/ 216310 w 2969342"/>
                <a:gd name="connsiteY2" fmla="*/ 1966451 h 2556387"/>
                <a:gd name="connsiteX3" fmla="*/ 462116 w 2969342"/>
                <a:gd name="connsiteY3" fmla="*/ 1592826 h 2556387"/>
                <a:gd name="connsiteX4" fmla="*/ 589936 w 2969342"/>
                <a:gd name="connsiteY4" fmla="*/ 1248697 h 2556387"/>
                <a:gd name="connsiteX5" fmla="*/ 766916 w 2969342"/>
                <a:gd name="connsiteY5" fmla="*/ 747251 h 2556387"/>
                <a:gd name="connsiteX6" fmla="*/ 1002890 w 2969342"/>
                <a:gd name="connsiteY6" fmla="*/ 0 h 2556387"/>
                <a:gd name="connsiteX7" fmla="*/ 2969342 w 2969342"/>
                <a:gd name="connsiteY7" fmla="*/ 0 h 2556387"/>
                <a:gd name="connsiteX8" fmla="*/ 2969342 w 2969342"/>
                <a:gd name="connsiteY8" fmla="*/ 2556387 h 2556387"/>
                <a:gd name="connsiteX9" fmla="*/ 198643 w 2969342"/>
                <a:gd name="connsiteY9" fmla="*/ 2556387 h 2556387"/>
                <a:gd name="connsiteX0" fmla="*/ 27193 w 2797892"/>
                <a:gd name="connsiteY0" fmla="*/ 2556387 h 2556387"/>
                <a:gd name="connsiteX1" fmla="*/ 0 w 2797892"/>
                <a:gd name="connsiteY1" fmla="*/ 2222090 h 2556387"/>
                <a:gd name="connsiteX2" fmla="*/ 44860 w 2797892"/>
                <a:gd name="connsiteY2" fmla="*/ 1966451 h 2556387"/>
                <a:gd name="connsiteX3" fmla="*/ 290666 w 2797892"/>
                <a:gd name="connsiteY3" fmla="*/ 1592826 h 2556387"/>
                <a:gd name="connsiteX4" fmla="*/ 418486 w 2797892"/>
                <a:gd name="connsiteY4" fmla="*/ 1248697 h 2556387"/>
                <a:gd name="connsiteX5" fmla="*/ 595466 w 2797892"/>
                <a:gd name="connsiteY5" fmla="*/ 747251 h 2556387"/>
                <a:gd name="connsiteX6" fmla="*/ 831440 w 2797892"/>
                <a:gd name="connsiteY6" fmla="*/ 0 h 2556387"/>
                <a:gd name="connsiteX7" fmla="*/ 2797892 w 2797892"/>
                <a:gd name="connsiteY7" fmla="*/ 0 h 2556387"/>
                <a:gd name="connsiteX8" fmla="*/ 2797892 w 2797892"/>
                <a:gd name="connsiteY8" fmla="*/ 2556387 h 2556387"/>
                <a:gd name="connsiteX9" fmla="*/ 27193 w 2797892"/>
                <a:gd name="connsiteY9" fmla="*/ 2556387 h 255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7892" h="2556387">
                  <a:moveTo>
                    <a:pt x="27193" y="2556387"/>
                  </a:moveTo>
                  <a:lnTo>
                    <a:pt x="0" y="2222090"/>
                  </a:lnTo>
                  <a:lnTo>
                    <a:pt x="44860" y="1966451"/>
                  </a:lnTo>
                  <a:lnTo>
                    <a:pt x="290666" y="1592826"/>
                  </a:lnTo>
                  <a:lnTo>
                    <a:pt x="418486" y="1248697"/>
                  </a:lnTo>
                  <a:lnTo>
                    <a:pt x="595466" y="747251"/>
                  </a:lnTo>
                  <a:lnTo>
                    <a:pt x="831440" y="0"/>
                  </a:lnTo>
                  <a:lnTo>
                    <a:pt x="2797892" y="0"/>
                  </a:lnTo>
                  <a:lnTo>
                    <a:pt x="2797892" y="2556387"/>
                  </a:lnTo>
                  <a:lnTo>
                    <a:pt x="27193" y="2556387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48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5n + 3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 ∈ </a:t>
            </a:r>
            <a:r>
              <a:rPr lang="en-US" i="1" dirty="0"/>
              <a:t>O</a:t>
            </a:r>
            <a:r>
              <a:rPr lang="en-US" dirty="0"/>
              <a:t>(5n + 3)</a:t>
            </a:r>
          </a:p>
          <a:p>
            <a:r>
              <a:rPr lang="en-US" dirty="0"/>
              <a:t>5n + 3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(5n + 3)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(1)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100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85189" y="1463857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5189" y="19121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5189" y="237441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9029" y="291454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5480" y="3353020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1376" y="3866044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8969" y="4313076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5034" y="48076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5034" y="5242183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7120" y="5797429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722977-70BD-B84F-B7BC-36C4A36391F3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F698A8-88C0-CE43-B374-F9E2191BC5DC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D08F7D-B24F-7F45-A95D-04E257C08634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77E9AC-C8E8-6E40-8256-DD6B82A6830F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85A28B-932D-D049-8817-EFDC9CD91240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27B8D-12C6-F644-8976-EBF5E9D6B941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5E5442-F718-7649-B08E-56609E6844DA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7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/>
          <a:lstStyle/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B7D-25CA-4053-9483-B25390D8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AB6C3-10A7-4344-BF52-93298620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376227"/>
            <a:ext cx="399676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O(1)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3258589"/>
            <a:ext cx="5527964" cy="1014153"/>
          </a:xfrm>
          <a:prstGeom prst="rect">
            <a:avLst/>
          </a:prstGeom>
          <a:noFill/>
          <a:ln w="3810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B16B9C-CFE9-BF40-BD33-85CDF025D542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A3ABDB-AD4C-2B4E-9DEE-C92462BFE0A5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F2C373-D836-8F47-95E7-F3A914D06F25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7401C2-BC74-8D43-9490-DD96908755D4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B8B74-18A7-2449-A76F-57493710B7EA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CDECBB-3E42-D346-A78D-F665F83641EB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71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8C3D-D5A1-421A-8978-E7F6544C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comparison: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BE71-C302-4959-ACD5-A248C9E5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f(n) = n</a:t>
            </a:r>
            <a:r>
              <a:rPr lang="en-US" sz="2400" dirty="0">
                <a:solidFill>
                  <a:srgbClr val="4C3282"/>
                </a:solidFill>
              </a:rPr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5n + 3?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1?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2</a:t>
            </a:r>
            <a:r>
              <a:rPr lang="en-US" sz="2400" dirty="0"/>
              <a:t> + 3n + 2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3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 + 3n + 2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89B32-CB4A-4389-90F3-C30C2342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D2105-57E9-4F08-AB4E-D436C71D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A7282-A9CE-4BD8-BB32-3EE4B1E945CD}"/>
              </a:ext>
            </a:extLst>
          </p:cNvPr>
          <p:cNvSpPr/>
          <p:nvPr/>
        </p:nvSpPr>
        <p:spPr>
          <a:xfrm>
            <a:off x="4082071" y="1417954"/>
            <a:ext cx="680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all linear functions are treated as equivalent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FA16-B47D-433B-94BE-F2E5DD38313A}"/>
              </a:ext>
            </a:extLst>
          </p:cNvPr>
          <p:cNvSpPr/>
          <p:nvPr/>
        </p:nvSpPr>
        <p:spPr>
          <a:xfrm>
            <a:off x="4082071" y="1955236"/>
            <a:ext cx="83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78991-C7A6-47B9-AE5E-CDD9B8517C16}"/>
              </a:ext>
            </a:extLst>
          </p:cNvPr>
          <p:cNvSpPr/>
          <p:nvPr/>
        </p:nvSpPr>
        <p:spPr>
          <a:xfrm>
            <a:off x="4082071" y="2417569"/>
            <a:ext cx="104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2B727-4EB9-407B-8F0B-E2FD1298E7D4}"/>
              </a:ext>
            </a:extLst>
          </p:cNvPr>
          <p:cNvSpPr/>
          <p:nvPr/>
        </p:nvSpPr>
        <p:spPr>
          <a:xfrm>
            <a:off x="4082071" y="2925742"/>
            <a:ext cx="5919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quadratic will always dominate linear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780A-227E-473D-A073-1D19696E8409}"/>
              </a:ext>
            </a:extLst>
          </p:cNvPr>
          <p:cNvSpPr/>
          <p:nvPr/>
        </p:nvSpPr>
        <p:spPr>
          <a:xfrm>
            <a:off x="4794683" y="3429000"/>
            <a:ext cx="8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650CEF-6C8D-4BB3-A53A-72276217AFA5}"/>
              </a:ext>
            </a:extLst>
          </p:cNvPr>
          <p:cNvSpPr/>
          <p:nvPr/>
        </p:nvSpPr>
        <p:spPr>
          <a:xfrm>
            <a:off x="4888023" y="3971865"/>
            <a:ext cx="827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7240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 a mathematical function modeling the worst-case runtime of the following method. Your function should be written in terms of n, the provided input.</a:t>
            </a:r>
          </a:p>
          <a:p>
            <a:r>
              <a:rPr lang="en-US" dirty="0"/>
              <a:t>Assume each </a:t>
            </a:r>
            <a:r>
              <a:rPr lang="en-US" dirty="0" err="1"/>
              <a:t>println</a:t>
            </a:r>
            <a:r>
              <a:rPr lang="en-US" dirty="0"/>
              <a:t> takes some constant time c to run.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mystery(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n *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10;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(“world”);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B6A479"/>
                </a:solidFill>
              </a:rPr>
              <a:t>Remember: </a:t>
            </a:r>
            <a:r>
              <a:rPr lang="en-US" dirty="0"/>
              <a:t>work outside in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3282"/>
                </a:solidFill>
              </a:rPr>
              <a:t>Solution: T(n) = n(n</a:t>
            </a:r>
            <a:r>
              <a:rPr lang="en-US" baseline="30000" dirty="0">
                <a:solidFill>
                  <a:srgbClr val="4C3282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 + 10) = n</a:t>
            </a:r>
            <a:r>
              <a:rPr lang="en-US" baseline="30000" dirty="0">
                <a:solidFill>
                  <a:srgbClr val="4C3282"/>
                </a:solidFill>
              </a:rPr>
              <a:t>3</a:t>
            </a:r>
            <a:r>
              <a:rPr lang="en-US" dirty="0">
                <a:solidFill>
                  <a:srgbClr val="4C3282"/>
                </a:solidFill>
              </a:rPr>
              <a:t> + 10n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65847" y="342494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484221" y="3247835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6333" y="354223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en-US" sz="1400" b="1" baseline="30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5847" y="42869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484221" y="4200415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26333" y="4494819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8300153" y="2964056"/>
            <a:ext cx="442112" cy="231452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74325" y="394343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3DBF53-C083-4362-92D1-3B79DE0873B9}"/>
              </a:ext>
            </a:extLst>
          </p:cNvPr>
          <p:cNvSpPr/>
          <p:nvPr/>
        </p:nvSpPr>
        <p:spPr>
          <a:xfrm>
            <a:off x="5726325" y="5108318"/>
            <a:ext cx="6096000" cy="1287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lvl="1" indent="-91440" algn="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Socrative:</a:t>
            </a:r>
          </a:p>
          <a:p>
            <a:pPr marL="128016" lvl="1" indent="0" algn="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www.socrative.com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8016" lvl="1" indent="0" algn="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Room Name: CSE373</a:t>
            </a:r>
          </a:p>
          <a:p>
            <a:pPr marL="128016" lvl="1" indent="0" algn="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Please enter your name as: Last, First</a:t>
            </a:r>
          </a:p>
        </p:txBody>
      </p:sp>
    </p:spTree>
    <p:extLst>
      <p:ext uri="{BB962C8B-B14F-4D97-AF65-F5344CB8AC3E}">
        <p14:creationId xmlns:p14="http://schemas.microsoft.com/office/powerpoint/2010/main" val="33939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587B-8F35-0143-9754-F2A56F21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Your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6AEBB-503F-5C45-A1DC-39BDDF38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4C43F-5A47-D647-9DB2-721A9AAC9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24DCD3F-1CB7-1843-87CA-41222358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78836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F3D28-6C6B-4933-8DAF-09FA6EC7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0276-BD34-4164-AE4D-4F221309F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Computers don’t make mistakes- people do!</a:t>
            </a:r>
          </a:p>
          <a:p>
            <a:r>
              <a:rPr lang="en-US" i="1" dirty="0"/>
              <a:t>“I’m almost done, I just need to make sure it works” </a:t>
            </a:r>
          </a:p>
          <a:p>
            <a:pPr>
              <a:spcBef>
                <a:spcPts val="0"/>
              </a:spcBef>
            </a:pPr>
            <a:r>
              <a:rPr lang="en-US" sz="1700" i="1" dirty="0"/>
              <a:t>– Naive 14Xers</a:t>
            </a:r>
          </a:p>
          <a:p>
            <a:pPr>
              <a:spcBef>
                <a:spcPts val="0"/>
              </a:spcBef>
            </a:pPr>
            <a:endParaRPr lang="en-US" sz="1700" i="1" dirty="0"/>
          </a:p>
          <a:p>
            <a:r>
              <a:rPr lang="en-US" b="1" dirty="0">
                <a:solidFill>
                  <a:srgbClr val="4C3282"/>
                </a:solidFill>
              </a:rPr>
              <a:t>Software Test: </a:t>
            </a:r>
            <a:r>
              <a:rPr lang="en-US" dirty="0"/>
              <a:t>a separate piece of code that exercises the code you are assessing by providing input to your code and finishes with an assertion of what the result should be. </a:t>
            </a:r>
          </a:p>
          <a:p>
            <a:endParaRPr lang="en-US" dirty="0"/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Isolate - break your code into small modules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Build in increments - Make a plan from simplest to most complex cases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Test as you go - As your code grows, so should your tests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36544-659F-4F00-8332-E2474010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54AF2-562D-4578-9F1F-925D8FC1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7590-500B-4B6D-B6BC-CA098910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7586B-9EC3-4573-82AC-8A63F2462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Black Box</a:t>
            </a:r>
          </a:p>
          <a:p>
            <a:pPr lvl="1"/>
            <a:r>
              <a:rPr lang="en-US" dirty="0"/>
              <a:t>Behavior only – ADT requirements</a:t>
            </a:r>
          </a:p>
          <a:p>
            <a:pPr lvl="1"/>
            <a:r>
              <a:rPr lang="en-US" dirty="0"/>
              <a:t>From an outside point of view</a:t>
            </a:r>
          </a:p>
          <a:p>
            <a:pPr lvl="1"/>
            <a:r>
              <a:rPr lang="en-US" dirty="0"/>
              <a:t>Does your code uphold its contracts with its users?</a:t>
            </a:r>
          </a:p>
          <a:p>
            <a:pPr lvl="1"/>
            <a:r>
              <a:rPr lang="en-US" dirty="0"/>
              <a:t>Performance/efficiency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White Box</a:t>
            </a:r>
          </a:p>
          <a:p>
            <a:pPr lvl="1"/>
            <a:r>
              <a:rPr lang="en-US" dirty="0"/>
              <a:t>Includes an understanding of the implementation</a:t>
            </a:r>
          </a:p>
          <a:p>
            <a:pPr lvl="1"/>
            <a:r>
              <a:rPr lang="en-US" dirty="0"/>
              <a:t>Written by the author as they develop their code</a:t>
            </a:r>
          </a:p>
          <a:p>
            <a:pPr lvl="1"/>
            <a:r>
              <a:rPr lang="en-US" dirty="0"/>
              <a:t>Break apart requirements into smaller steps</a:t>
            </a:r>
          </a:p>
          <a:p>
            <a:pPr lvl="1"/>
            <a:r>
              <a:rPr lang="en-US" dirty="0"/>
              <a:t>“unit tests” break implementation into single assertions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CBF2F-664C-4DA7-B565-BD7FA323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9E34F-01B1-433D-A39D-495B2988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0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406E-0DB6-1143-BAA2-0FAE9B22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- Code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7D996-4CF7-EE4A-A35B-3EB5681A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74227"/>
          </a:xfrm>
        </p:spPr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public static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isPrime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n) 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2;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&lt; n;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++){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if (n %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== 0) 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return false;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}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}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return true;  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B4918-E5CD-8F4E-BF2B-628641BB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71B19-ACDC-B940-9ED3-1301901F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721330-5569-FE47-97F7-6BC4F38DF048}"/>
              </a:ext>
            </a:extLst>
          </p:cNvPr>
          <p:cNvSpPr/>
          <p:nvPr/>
        </p:nvSpPr>
        <p:spPr>
          <a:xfrm>
            <a:off x="235891" y="5488636"/>
            <a:ext cx="3111993" cy="12567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Extra Credit:</a:t>
            </a:r>
          </a:p>
          <a:p>
            <a:pPr indent="-283464">
              <a:buClr>
                <a:srgbClr val="4C3282"/>
              </a:buClr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Go to </a:t>
            </a:r>
            <a:r>
              <a:rPr lang="en-US" sz="1400" u="sng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</a:t>
            </a:r>
            <a:r>
              <a:rPr lang="en-US" sz="1400" u="sng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/</a:t>
            </a:r>
            <a:r>
              <a:rPr lang="en-US" sz="1400" u="sng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champk</a:t>
            </a: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indent="-283464">
              <a:buClr>
                <a:srgbClr val="4C3282"/>
              </a:buClr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Text CHAMPK to 22333 to join session, text “1” or “2” to select your answer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D4A51-9149-B445-BBC0-22C2A7932FB5}"/>
              </a:ext>
            </a:extLst>
          </p:cNvPr>
          <p:cNvSpPr txBox="1"/>
          <p:nvPr/>
        </p:nvSpPr>
        <p:spPr>
          <a:xfrm>
            <a:off x="7317658" y="517692"/>
            <a:ext cx="1695913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3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142F2-80DC-1A42-B4BA-1F6C36A97497}"/>
              </a:ext>
            </a:extLst>
          </p:cNvPr>
          <p:cNvSpPr txBox="1"/>
          <p:nvPr/>
        </p:nvSpPr>
        <p:spPr>
          <a:xfrm>
            <a:off x="4428067" y="4028397"/>
            <a:ext cx="7188693" cy="147732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worst case test operations + branch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iterations (loop body)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8D2B86-CD65-9340-A77A-23C79A2CCDDE}"/>
                  </a:ext>
                </a:extLst>
              </p:cNvPr>
              <p:cNvSpPr txBox="1"/>
              <p:nvPr/>
            </p:nvSpPr>
            <p:spPr>
              <a:xfrm>
                <a:off x="4682936" y="5961742"/>
                <a:ext cx="5487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code model: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2000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8D2B86-CD65-9340-A77A-23C79A2C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936" y="5961742"/>
                <a:ext cx="5487445" cy="400110"/>
              </a:xfrm>
              <a:prstGeom prst="rect">
                <a:avLst/>
              </a:prstGeom>
              <a:blipFill>
                <a:blip r:embed="rId2"/>
                <a:stretch>
                  <a:fillRect l="-92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C6BDFA6-2912-DB49-856D-2389793DAC99}"/>
              </a:ext>
            </a:extLst>
          </p:cNvPr>
          <p:cNvSpPr/>
          <p:nvPr/>
        </p:nvSpPr>
        <p:spPr>
          <a:xfrm>
            <a:off x="4428067" y="5713493"/>
            <a:ext cx="3785924" cy="95281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4C32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78441A6-BFBF-7845-BA49-388E6E0C7608}"/>
                  </a:ext>
                </a:extLst>
              </p:cNvPr>
              <p:cNvSpPr/>
              <p:nvPr/>
            </p:nvSpPr>
            <p:spPr>
              <a:xfrm>
                <a:off x="4682936" y="6246649"/>
                <a:ext cx="32993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simplified tight-O bound: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78441A6-BFBF-7845-BA49-388E6E0C7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936" y="6246649"/>
                <a:ext cx="3299365" cy="369332"/>
              </a:xfrm>
              <a:prstGeom prst="rect">
                <a:avLst/>
              </a:prstGeom>
              <a:blipFill>
                <a:blip r:embed="rId3"/>
                <a:stretch>
                  <a:fillRect l="-1533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376B907-C084-CF4E-8617-34CE204D3818}"/>
              </a:ext>
            </a:extLst>
          </p:cNvPr>
          <p:cNvSpPr/>
          <p:nvPr/>
        </p:nvSpPr>
        <p:spPr>
          <a:xfrm>
            <a:off x="4428067" y="5695180"/>
            <a:ext cx="98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Answer: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A9205-A2D8-134C-A1D2-3831137D26DF}"/>
              </a:ext>
            </a:extLst>
          </p:cNvPr>
          <p:cNvSpPr txBox="1"/>
          <p:nvPr/>
        </p:nvSpPr>
        <p:spPr>
          <a:xfrm>
            <a:off x="3763926" y="348200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90D75-5785-604E-A843-EE83DF03E493}"/>
              </a:ext>
            </a:extLst>
          </p:cNvPr>
          <p:cNvSpPr txBox="1"/>
          <p:nvPr/>
        </p:nvSpPr>
        <p:spPr>
          <a:xfrm>
            <a:off x="5085908" y="248663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A4AB8-C8CD-814B-8D96-12B1249D5506}"/>
              </a:ext>
            </a:extLst>
          </p:cNvPr>
          <p:cNvSpPr txBox="1"/>
          <p:nvPr/>
        </p:nvSpPr>
        <p:spPr>
          <a:xfrm>
            <a:off x="5318504" y="215827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+2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C4AF64E8-4BBD-9343-B6FE-84A1E9950077}"/>
              </a:ext>
            </a:extLst>
          </p:cNvPr>
          <p:cNvSpPr/>
          <p:nvPr/>
        </p:nvSpPr>
        <p:spPr>
          <a:xfrm>
            <a:off x="6719777" y="1839433"/>
            <a:ext cx="446567" cy="1589567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6C7290-5E85-AC43-963B-7E8B368DFE22}"/>
              </a:ext>
            </a:extLst>
          </p:cNvPr>
          <p:cNvSpPr txBox="1"/>
          <p:nvPr/>
        </p:nvSpPr>
        <p:spPr>
          <a:xfrm>
            <a:off x="7151389" y="2446553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- 2</a:t>
            </a:r>
          </a:p>
        </p:txBody>
      </p:sp>
    </p:spTree>
    <p:extLst>
      <p:ext uri="{BB962C8B-B14F-4D97-AF65-F5344CB8AC3E}">
        <p14:creationId xmlns:p14="http://schemas.microsoft.com/office/powerpoint/2010/main" val="24073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B655-0000-411D-B271-892B7FD1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FF50B-96DA-42B7-9E1D-3F1E392A2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Expected behavior</a:t>
            </a:r>
          </a:p>
          <a:p>
            <a:pPr lvl="1"/>
            <a:r>
              <a:rPr lang="en-US" dirty="0"/>
              <a:t>The main use case scenario</a:t>
            </a:r>
          </a:p>
          <a:p>
            <a:pPr lvl="1"/>
            <a:r>
              <a:rPr lang="en-US" dirty="0"/>
              <a:t>Does your code do what it should given friendly conditions?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Forbidden Input</a:t>
            </a:r>
          </a:p>
          <a:p>
            <a:pPr lvl="1"/>
            <a:r>
              <a:rPr lang="en-US" dirty="0"/>
              <a:t>What are all the ways the user can mess up?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Empty/Null</a:t>
            </a:r>
          </a:p>
          <a:p>
            <a:pPr lvl="1"/>
            <a:r>
              <a:rPr lang="en-US" dirty="0"/>
              <a:t>Protect yourself!</a:t>
            </a:r>
          </a:p>
          <a:p>
            <a:pPr lvl="1"/>
            <a:r>
              <a:rPr lang="en-US" dirty="0"/>
              <a:t>How do things get started?</a:t>
            </a:r>
          </a:p>
          <a:p>
            <a:pPr lvl="1"/>
            <a:r>
              <a:rPr lang="en-US" dirty="0"/>
              <a:t>0, -1, null, empty collections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Boundary/Edge Cases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First items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Last item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Full collections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Scale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 there a difference between 10, 100, 1000, 10000 items?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E0693-9645-47E8-A334-1856354B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5A944-F575-4E3B-9D01-F8AE26E2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1D76-070C-1049-BA66-002BE145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9FB32-2968-1442-BF9A-85B8F3119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test everything</a:t>
            </a:r>
          </a:p>
          <a:p>
            <a:pPr lvl="1"/>
            <a:r>
              <a:rPr lang="en-US" dirty="0"/>
              <a:t>Break inputs into categories</a:t>
            </a:r>
          </a:p>
          <a:p>
            <a:pPr lvl="1"/>
            <a:r>
              <a:rPr lang="en-US" dirty="0"/>
              <a:t>What are the most important pieces of code?</a:t>
            </a:r>
          </a:p>
          <a:p>
            <a:r>
              <a:rPr lang="en-US" dirty="0"/>
              <a:t>Test behavior in combination</a:t>
            </a:r>
          </a:p>
          <a:p>
            <a:pPr lvl="1"/>
            <a:r>
              <a:rPr lang="en-US" dirty="0"/>
              <a:t>Call multiple methods one after the other</a:t>
            </a:r>
          </a:p>
          <a:p>
            <a:pPr lvl="1"/>
            <a:r>
              <a:rPr lang="en-US" dirty="0"/>
              <a:t>Call the same method multiple times</a:t>
            </a:r>
          </a:p>
          <a:p>
            <a:r>
              <a:rPr lang="en-US" dirty="0"/>
              <a:t>Trust no one!</a:t>
            </a:r>
          </a:p>
          <a:p>
            <a:pPr lvl="1"/>
            <a:r>
              <a:rPr lang="en-US" dirty="0"/>
              <a:t>How can the user mess up?</a:t>
            </a:r>
          </a:p>
          <a:p>
            <a:r>
              <a:rPr lang="en-US" dirty="0"/>
              <a:t>If you messed up, someone else might</a:t>
            </a:r>
          </a:p>
          <a:p>
            <a:pPr lvl="1"/>
            <a:r>
              <a:rPr lang="en-US" dirty="0"/>
              <a:t>Test the complex logic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BF0FA-90A4-3F48-83BA-0AD71A57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BC51409-C896-7140-85DA-241D77F1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43914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2704-0DF8-420D-B1F0-EBB97575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D5BEE-BE67-4AD1-ABAF-0EFB07D4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041520" cy="48455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Discuss with your neighbors: </a:t>
            </a:r>
            <a:r>
              <a:rPr lang="en-US" dirty="0"/>
              <a:t>Imagine you are writing an implementation of the List interface that stores integers in an Array. What are some ways you can assess your program’s correctness in the following cases:</a:t>
            </a:r>
          </a:p>
          <a:p>
            <a:r>
              <a:rPr lang="en-US" u="sng" dirty="0">
                <a:solidFill>
                  <a:srgbClr val="4C3282"/>
                </a:solidFill>
              </a:rPr>
              <a:t>Expected Behavior</a:t>
            </a:r>
          </a:p>
          <a:p>
            <a:pPr lvl="1"/>
            <a:r>
              <a:rPr lang="en-US" dirty="0"/>
              <a:t>Create a new list</a:t>
            </a:r>
          </a:p>
          <a:p>
            <a:pPr lvl="1"/>
            <a:r>
              <a:rPr lang="en-US" dirty="0"/>
              <a:t>Add some amount of items to it</a:t>
            </a:r>
          </a:p>
          <a:p>
            <a:pPr lvl="1"/>
            <a:r>
              <a:rPr lang="en-US" dirty="0"/>
              <a:t>Remove a couple of them</a:t>
            </a:r>
          </a:p>
          <a:p>
            <a:r>
              <a:rPr lang="en-US" u="sng" dirty="0">
                <a:solidFill>
                  <a:srgbClr val="4C3282"/>
                </a:solidFill>
              </a:rPr>
              <a:t>Forbidden Input</a:t>
            </a:r>
          </a:p>
          <a:p>
            <a:pPr lvl="1"/>
            <a:r>
              <a:rPr lang="en-US" dirty="0"/>
              <a:t>Add a negative number</a:t>
            </a:r>
          </a:p>
          <a:p>
            <a:pPr lvl="1"/>
            <a:r>
              <a:rPr lang="en-US" dirty="0"/>
              <a:t>Add duplicates</a:t>
            </a:r>
          </a:p>
          <a:p>
            <a:pPr lvl="1"/>
            <a:r>
              <a:rPr lang="en-US" dirty="0"/>
              <a:t>Add extra large numbers</a:t>
            </a:r>
          </a:p>
          <a:p>
            <a:r>
              <a:rPr lang="en-US" u="sng" dirty="0">
                <a:solidFill>
                  <a:srgbClr val="4C3282"/>
                </a:solidFill>
              </a:rPr>
              <a:t>Empty/Null</a:t>
            </a:r>
          </a:p>
          <a:p>
            <a:pPr lvl="1"/>
            <a:r>
              <a:rPr lang="en-US" dirty="0"/>
              <a:t>Call remove on an empty list</a:t>
            </a:r>
          </a:p>
          <a:p>
            <a:pPr lvl="1"/>
            <a:r>
              <a:rPr lang="en-US" dirty="0"/>
              <a:t>Add to a null list</a:t>
            </a:r>
          </a:p>
          <a:p>
            <a:pPr lvl="1"/>
            <a:r>
              <a:rPr lang="en-US" dirty="0"/>
              <a:t>Call size on an null list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CD836-6CFA-4535-86DA-A6D9F789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34896-0604-4FD6-B43C-3DB7F6EF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816459-5CC2-4F23-9A7F-E4B3838E4459}"/>
              </a:ext>
            </a:extLst>
          </p:cNvPr>
          <p:cNvSpPr txBox="1">
            <a:spLocks/>
          </p:cNvSpPr>
          <p:nvPr/>
        </p:nvSpPr>
        <p:spPr>
          <a:xfrm>
            <a:off x="4723292" y="2308984"/>
            <a:ext cx="4900076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u="sng" dirty="0">
                <a:solidFill>
                  <a:srgbClr val="4C3282"/>
                </a:solidFill>
              </a:rPr>
              <a:t>Boundary/Edge Cases</a:t>
            </a:r>
          </a:p>
          <a:p>
            <a:pPr lvl="1"/>
            <a:r>
              <a:rPr lang="en-US" dirty="0"/>
              <a:t>Add 1 item to an empty list</a:t>
            </a:r>
          </a:p>
          <a:p>
            <a:pPr lvl="1"/>
            <a:r>
              <a:rPr lang="en-US" dirty="0"/>
              <a:t>Set an item at the front of the list</a:t>
            </a:r>
          </a:p>
          <a:p>
            <a:pPr lvl="1"/>
            <a:r>
              <a:rPr lang="en-US" dirty="0"/>
              <a:t>Set an item at the back of the list</a:t>
            </a:r>
          </a:p>
          <a:p>
            <a:pPr>
              <a:lnSpc>
                <a:spcPct val="80000"/>
              </a:lnSpc>
            </a:pPr>
            <a:r>
              <a:rPr lang="en-US" sz="2000" u="sng" dirty="0">
                <a:solidFill>
                  <a:srgbClr val="4C3282"/>
                </a:solidFill>
              </a:rPr>
              <a:t>Scale</a:t>
            </a:r>
          </a:p>
          <a:p>
            <a:pPr lvl="1"/>
            <a:r>
              <a:rPr lang="en-US" dirty="0"/>
              <a:t>Add 1000 items to the list</a:t>
            </a:r>
          </a:p>
          <a:p>
            <a:pPr lvl="1"/>
            <a:r>
              <a:rPr lang="en-US" dirty="0"/>
              <a:t>Remove 100 items in a row</a:t>
            </a:r>
          </a:p>
          <a:p>
            <a:pPr lvl="1"/>
            <a:r>
              <a:rPr lang="en-US" dirty="0"/>
              <a:t>Set the value of the same item 50 times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695E5-2F45-374C-8D41-05B6FB503F22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11927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7B2B-F3E3-41D4-A7A6-DB666138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2F26-FD58-46C7-BA58-73EDA166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JUnit: </a:t>
            </a:r>
            <a:r>
              <a:rPr lang="en-US" dirty="0"/>
              <a:t>a testing framework that works with IDEs to give you a special GUI experience when testing your code</a:t>
            </a:r>
          </a:p>
          <a:p>
            <a:r>
              <a:rPr lang="en-US" sz="1600" b="1" dirty="0">
                <a:solidFill>
                  <a:srgbClr val="B6A4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@Test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myTest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Map&lt;String, Integer&gt;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LinkedListDict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Integer&gt;();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basicMap.put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(“Kasey”, 42);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rgbClr val="B6A4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assertEquals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(42,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basicMap.get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(“Kasey”));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/>
              <a:t>Assertions: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assertEquals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(item1, item2)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assertTrue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(Boolean expression)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assertFalse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bollean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expression)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(item)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9CF77-0BD7-41A5-809E-E8729763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B599A-CBF9-4B57-8EC4-E8E35F63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2232C-407A-45AB-B7E9-67CCCB5462B5}"/>
              </a:ext>
            </a:extLst>
          </p:cNvPr>
          <p:cNvSpPr/>
          <p:nvPr/>
        </p:nvSpPr>
        <p:spPr>
          <a:xfrm>
            <a:off x="137436" y="6425447"/>
            <a:ext cx="93113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More: </a:t>
            </a: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https://junit.org/junit5/docs/5.0.1/api/org/junit/jupiter/api/Assertions.html</a:t>
            </a: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8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E350-E0C5-5743-A9CE-3AF82E54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A7077-91DD-EF4A-9276-B824793DD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is out!</a:t>
            </a:r>
          </a:p>
          <a:p>
            <a:pPr lvl="1"/>
            <a:r>
              <a:rPr lang="en-US" dirty="0"/>
              <a:t>You should have a repo</a:t>
            </a:r>
          </a:p>
          <a:p>
            <a:pPr lvl="1"/>
            <a:r>
              <a:rPr lang="en-US" dirty="0"/>
              <a:t>If you have issues submitting post on piazza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A8D3E-4AF5-8947-AA97-3EB9E548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BBEB1-6131-004B-B101-F2E70278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2044344"/>
            <a:ext cx="6576472" cy="22436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5532" y="2733787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1" y="2440096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19532" y="2733788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endParaRPr lang="en-US" sz="1400" b="1" baseline="30000" dirty="0">
              <a:solidFill>
                <a:srgbClr val="B6A47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755833" y="2044344"/>
            <a:ext cx="442112" cy="1686667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3" y="271594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9056" y="2733786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f(n) = n</a:t>
            </a:r>
            <a:r>
              <a:rPr lang="en-US" sz="1400" b="1" baseline="30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&quot;No&quot; Symbol 12"/>
          <p:cNvSpPr/>
          <p:nvPr/>
        </p:nvSpPr>
        <p:spPr>
          <a:xfrm>
            <a:off x="7151711" y="1929372"/>
            <a:ext cx="1801639" cy="1801639"/>
          </a:xfrm>
          <a:prstGeom prst="noSmoking">
            <a:avLst>
              <a:gd name="adj" fmla="val 51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837" y="3818422"/>
            <a:ext cx="3208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 an eye on loop bounds!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26758-63C5-934F-84AA-83F1B00379B3}"/>
              </a:ext>
            </a:extLst>
          </p:cNvPr>
          <p:cNvSpPr txBox="1"/>
          <p:nvPr/>
        </p:nvSpPr>
        <p:spPr>
          <a:xfrm>
            <a:off x="575239" y="1560040"/>
            <a:ext cx="528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a mathematical model of the following code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F13E4F-3C7C-5B4C-81C6-AF3FC0C6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3789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35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 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128016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6040" y="21354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+ 1 + 2 + 3 +…+ i-1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313407" y="1667600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55519" y="2162103"/>
            <a:ext cx="28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0544" y="4050855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Summations!</a:t>
            </a:r>
          </a:p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34145" y="4087048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145" y="4087048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 l="-107407" t="-98529" r="-46296" b="-15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848943" y="3668577"/>
            <a:ext cx="4676723" cy="1313420"/>
            <a:chOff x="1365777" y="4545991"/>
            <a:chExt cx="4676723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1365778" y="4969606"/>
              <a:ext cx="4676722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1365777" y="4545991"/>
              <a:ext cx="467672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Definition: Summation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427747" y="4957055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747" y="4957055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 l="-72500" t="-92857" b="-14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73330" y="545678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67137" y="5161552"/>
                <a:ext cx="109145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37" y="5161552"/>
                <a:ext cx="1091453" cy="912173"/>
              </a:xfrm>
              <a:prstGeom prst="rect">
                <a:avLst/>
              </a:prstGeom>
              <a:blipFill>
                <a:blip r:embed="rId5"/>
                <a:stretch>
                  <a:fillRect l="-66279" t="-89041" r="-25581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8629C58-93B4-D94B-8B78-D20E0F742A19}"/>
              </a:ext>
            </a:extLst>
          </p:cNvPr>
          <p:cNvSpPr txBox="1"/>
          <p:nvPr/>
        </p:nvSpPr>
        <p:spPr>
          <a:xfrm>
            <a:off x="673844" y="3260857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T(n) =  (0 + 1 + 2 + 3 +…+ i-1)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AC7DE-BCD5-0145-BCF4-EE366C4CE61F}"/>
              </a:ext>
            </a:extLst>
          </p:cNvPr>
          <p:cNvSpPr txBox="1"/>
          <p:nvPr/>
        </p:nvSpPr>
        <p:spPr>
          <a:xfrm>
            <a:off x="1408966" y="4002122"/>
            <a:ext cx="199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do we model this part?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F808BB8-40AB-D943-83ED-0D283A7B77A7}"/>
              </a:ext>
            </a:extLst>
          </p:cNvPr>
          <p:cNvSpPr/>
          <p:nvPr/>
        </p:nvSpPr>
        <p:spPr>
          <a:xfrm rot="5400000">
            <a:off x="2220165" y="2756720"/>
            <a:ext cx="373192" cy="199559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4EDFF-222D-0740-9B6F-CE349184CDC0}"/>
              </a:ext>
            </a:extLst>
          </p:cNvPr>
          <p:cNvSpPr txBox="1"/>
          <p:nvPr/>
        </p:nvSpPr>
        <p:spPr>
          <a:xfrm>
            <a:off x="2692831" y="5456786"/>
            <a:ext cx="231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Big O?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71972692-640A-F845-A372-12B46158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57F2A5-A821-AB4A-875B-7617E47F1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16165"/>
              </p:ext>
            </p:extLst>
          </p:nvPr>
        </p:nvGraphicFramePr>
        <p:xfrm>
          <a:off x="6208432" y="5002107"/>
          <a:ext cx="4258208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104">
                  <a:extLst>
                    <a:ext uri="{9D8B030D-6E8A-4147-A177-3AD203B41FA5}">
                      <a16:colId xmlns:a16="http://schemas.microsoft.com/office/drawing/2014/main" val="1451162513"/>
                    </a:ext>
                  </a:extLst>
                </a:gridCol>
                <a:gridCol w="2129104">
                  <a:extLst>
                    <a:ext uri="{9D8B030D-6E8A-4147-A177-3AD203B41FA5}">
                      <a16:colId xmlns:a16="http://schemas.microsoft.com/office/drawing/2014/main" val="1432588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On the </a:t>
                      </a:r>
                      <a:r>
                        <a:rPr lang="en-US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ith</a:t>
                      </a:r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iteration of the outer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Output of </a:t>
                      </a:r>
                      <a:r>
                        <a:rPr lang="en-US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ith</a:t>
                      </a:r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5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“”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9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“Hello! 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30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“Hello! Hello! 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0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“Hello! Hello! Hello!“</a:t>
                      </a:r>
                    </a:p>
                    <a:p>
                      <a:endParaRPr lang="en-US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75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5" grpId="0" animBg="1"/>
      <p:bldP spid="16" grpId="0"/>
      <p:bldP spid="17" grpId="0"/>
      <p:bldP spid="18" grpId="0"/>
      <p:bldP spid="24" grpId="0"/>
      <p:bldP spid="27" grpId="0"/>
      <p:bldP spid="26" grpId="0"/>
      <p:bldP spid="8" grpId="0"/>
      <p:bldP spid="9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Simplifying Summations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99816" y="6521027"/>
            <a:ext cx="3716944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– Kasey Champion (Thanks to Michael Lee)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95918" y="1611933"/>
                <a:ext cx="186974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18" y="1611933"/>
                <a:ext cx="1869743" cy="912173"/>
              </a:xfrm>
              <a:prstGeom prst="rect">
                <a:avLst/>
              </a:prstGeom>
              <a:blipFill>
                <a:blip r:embed="rId3"/>
                <a:stretch>
                  <a:fillRect t="-89041" r="-14189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38519" y="3120661"/>
                <a:ext cx="1296124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519" y="3120661"/>
                <a:ext cx="1296124" cy="870751"/>
              </a:xfrm>
              <a:prstGeom prst="rect">
                <a:avLst/>
              </a:prstGeom>
              <a:blipFill>
                <a:blip r:embed="rId4"/>
                <a:stretch>
                  <a:fillRect l="-36893" t="-94203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55285" y="3118081"/>
                <a:ext cx="1103764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285" y="3118081"/>
                <a:ext cx="1103764" cy="870751"/>
              </a:xfrm>
              <a:prstGeom prst="rect">
                <a:avLst/>
              </a:prstGeom>
              <a:blipFill>
                <a:blip r:embed="rId5"/>
                <a:stretch>
                  <a:fillRect l="-28409" t="-94203" r="-27273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23349" y="3255193"/>
                <a:ext cx="1355628" cy="628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349" y="3255193"/>
                <a:ext cx="1355628" cy="628057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03352009-E5B0-9041-96F5-D39FF74122C1}"/>
              </a:ext>
            </a:extLst>
          </p:cNvPr>
          <p:cNvGrpSpPr/>
          <p:nvPr/>
        </p:nvGrpSpPr>
        <p:grpSpPr>
          <a:xfrm>
            <a:off x="1706013" y="4085891"/>
            <a:ext cx="2655859" cy="1306097"/>
            <a:chOff x="4139141" y="1473564"/>
            <a:chExt cx="2655859" cy="1306097"/>
          </a:xfrm>
        </p:grpSpPr>
        <p:sp>
          <p:nvSpPr>
            <p:cNvPr id="18" name="TextBox 17"/>
            <p:cNvSpPr txBox="1"/>
            <p:nvPr/>
          </p:nvSpPr>
          <p:spPr>
            <a:xfrm>
              <a:off x="4139141" y="1473564"/>
              <a:ext cx="265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Summation of a constant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/>
                <p:nvPr/>
              </p:nvSpPr>
              <p:spPr>
                <a:xfrm>
                  <a:off x="4921376" y="1787797"/>
                  <a:ext cx="1091389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376" y="1787797"/>
                  <a:ext cx="1091389" cy="778418"/>
                </a:xfrm>
                <a:prstGeom prst="rect">
                  <a:avLst/>
                </a:prstGeom>
                <a:blipFill>
                  <a:blip r:embed="rId7"/>
                  <a:stretch>
                    <a:fillRect l="-72414" t="-107937" r="-2299" b="-1698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DB1BD7-5CC9-1846-86B0-7D517174EFAB}"/>
                </a:ext>
              </a:extLst>
            </p:cNvPr>
            <p:cNvSpPr/>
            <p:nvPr/>
          </p:nvSpPr>
          <p:spPr>
            <a:xfrm>
              <a:off x="4139141" y="1473564"/>
              <a:ext cx="2499932" cy="130609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3CDA62-476C-2244-8DC2-CAD31496B1F8}"/>
              </a:ext>
            </a:extLst>
          </p:cNvPr>
          <p:cNvGrpSpPr/>
          <p:nvPr/>
        </p:nvGrpSpPr>
        <p:grpSpPr>
          <a:xfrm>
            <a:off x="4383534" y="4062950"/>
            <a:ext cx="2481697" cy="1323117"/>
            <a:chOff x="4417058" y="2727901"/>
            <a:chExt cx="2481697" cy="1323117"/>
          </a:xfrm>
        </p:grpSpPr>
        <p:sp>
          <p:nvSpPr>
            <p:cNvPr id="21" name="TextBox 20"/>
            <p:cNvSpPr txBox="1"/>
            <p:nvPr/>
          </p:nvSpPr>
          <p:spPr>
            <a:xfrm>
              <a:off x="4417058" y="2727901"/>
              <a:ext cx="2481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Factoring out a constant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/>
                <p:nvPr/>
              </p:nvSpPr>
              <p:spPr>
                <a:xfrm>
                  <a:off x="4503295" y="3097233"/>
                  <a:ext cx="2309222" cy="9003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295" y="3097233"/>
                  <a:ext cx="2309222" cy="900375"/>
                </a:xfrm>
                <a:prstGeom prst="rect">
                  <a:avLst/>
                </a:prstGeom>
                <a:blipFill>
                  <a:blip r:embed="rId8"/>
                  <a:stretch>
                    <a:fillRect l="-31868" t="-91667" b="-140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44E41D-47DD-7948-9A05-699E6C753E21}"/>
                </a:ext>
              </a:extLst>
            </p:cNvPr>
            <p:cNvSpPr/>
            <p:nvPr/>
          </p:nvSpPr>
          <p:spPr>
            <a:xfrm>
              <a:off x="4417058" y="2745302"/>
              <a:ext cx="2395459" cy="1305716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54C5FC-BC70-DE4A-8FB6-3C58B189195A}"/>
              </a:ext>
            </a:extLst>
          </p:cNvPr>
          <p:cNvGrpSpPr/>
          <p:nvPr/>
        </p:nvGrpSpPr>
        <p:grpSpPr>
          <a:xfrm>
            <a:off x="6939591" y="4075933"/>
            <a:ext cx="2003532" cy="1328657"/>
            <a:chOff x="4647772" y="4080592"/>
            <a:chExt cx="2003532" cy="1328657"/>
          </a:xfrm>
        </p:grpSpPr>
        <p:sp>
          <p:nvSpPr>
            <p:cNvPr id="24" name="TextBox 23"/>
            <p:cNvSpPr txBox="1"/>
            <p:nvPr/>
          </p:nvSpPr>
          <p:spPr>
            <a:xfrm>
              <a:off x="4821835" y="4080592"/>
              <a:ext cx="1686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Gauss’s Identity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/>
                <p:nvPr/>
              </p:nvSpPr>
              <p:spPr>
                <a:xfrm>
                  <a:off x="4831530" y="4488899"/>
                  <a:ext cx="1686103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1530" y="4488899"/>
                  <a:ext cx="1686103" cy="778418"/>
                </a:xfrm>
                <a:prstGeom prst="rect">
                  <a:avLst/>
                </a:prstGeom>
                <a:blipFill>
                  <a:blip r:embed="rId9"/>
                  <a:stretch>
                    <a:fillRect l="-48120" t="-111290" b="-17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7441AF2-875F-9348-B70D-227BC76BCFE3}"/>
                </a:ext>
              </a:extLst>
            </p:cNvPr>
            <p:cNvSpPr/>
            <p:nvPr/>
          </p:nvSpPr>
          <p:spPr>
            <a:xfrm>
              <a:off x="4647772" y="4103533"/>
              <a:ext cx="2003532" cy="1305716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7902" y="3263753"/>
                <a:ext cx="152785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902" y="3263753"/>
                <a:ext cx="1527854" cy="610936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EAD1C40-CE72-694D-8139-2AEC7F27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08" y="1500212"/>
            <a:ext cx="4665013" cy="12543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E343CB76-6093-6447-B405-3ABF82197D05}"/>
              </a:ext>
            </a:extLst>
          </p:cNvPr>
          <p:cNvSpPr/>
          <p:nvPr/>
        </p:nvSpPr>
        <p:spPr>
          <a:xfrm>
            <a:off x="5236534" y="1900072"/>
            <a:ext cx="520613" cy="335894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4F0D9-C2F1-3043-8172-1E810BC426ED}"/>
              </a:ext>
            </a:extLst>
          </p:cNvPr>
          <p:cNvSpPr txBox="1"/>
          <p:nvPr/>
        </p:nvSpPr>
        <p:spPr>
          <a:xfrm>
            <a:off x="6718862" y="574171"/>
            <a:ext cx="2607771" cy="923330"/>
          </a:xfrm>
          <a:prstGeom prst="rect">
            <a:avLst/>
          </a:prstGeom>
          <a:solidFill>
            <a:srgbClr val="B6A479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Find closed form using summation identities</a:t>
            </a:r>
          </a:p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11"/>
              </a:rPr>
              <a:t>(given on exams)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4B031-B39A-7E44-B4B7-0E472357D7C3}"/>
              </a:ext>
            </a:extLst>
          </p:cNvPr>
          <p:cNvSpPr txBox="1"/>
          <p:nvPr/>
        </p:nvSpPr>
        <p:spPr>
          <a:xfrm>
            <a:off x="8374400" y="1883353"/>
            <a:ext cx="142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closed form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A5FDB846-6C76-F044-B772-9B8505EF80D3}"/>
              </a:ext>
            </a:extLst>
          </p:cNvPr>
          <p:cNvSpPr/>
          <p:nvPr/>
        </p:nvSpPr>
        <p:spPr>
          <a:xfrm>
            <a:off x="7762442" y="1900072"/>
            <a:ext cx="520613" cy="335894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3504DC8-6731-024B-9916-2BC9C0652FB1}"/>
              </a:ext>
            </a:extLst>
          </p:cNvPr>
          <p:cNvSpPr/>
          <p:nvPr/>
        </p:nvSpPr>
        <p:spPr>
          <a:xfrm>
            <a:off x="9846690" y="1900072"/>
            <a:ext cx="520613" cy="335894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6D6160-3984-2643-9345-4D9476B000FF}"/>
              </a:ext>
            </a:extLst>
          </p:cNvPr>
          <p:cNvSpPr txBox="1"/>
          <p:nvPr/>
        </p:nvSpPr>
        <p:spPr>
          <a:xfrm>
            <a:off x="10458648" y="1744854"/>
            <a:ext cx="152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simplified tight big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932EF8-9B4A-6D4F-A32A-632097A57A18}"/>
                  </a:ext>
                </a:extLst>
              </p:cNvPr>
              <p:cNvSpPr/>
              <p:nvPr/>
            </p:nvSpPr>
            <p:spPr>
              <a:xfrm>
                <a:off x="183005" y="3094352"/>
                <a:ext cx="186974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932EF8-9B4A-6D4F-A32A-632097A57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05" y="3094352"/>
                <a:ext cx="1869743" cy="912173"/>
              </a:xfrm>
              <a:prstGeom prst="rect">
                <a:avLst/>
              </a:prstGeom>
              <a:blipFill>
                <a:blip r:embed="rId12"/>
                <a:stretch>
                  <a:fillRect t="-90278" r="-13423" b="-140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147B6-32F6-E140-9DC2-482DA6734AB9}"/>
                  </a:ext>
                </a:extLst>
              </p:cNvPr>
              <p:cNvSpPr txBox="1"/>
              <p:nvPr/>
            </p:nvSpPr>
            <p:spPr>
              <a:xfrm>
                <a:off x="10587938" y="3411846"/>
                <a:ext cx="91845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147B6-32F6-E140-9DC2-482DA673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938" y="3411846"/>
                <a:ext cx="918457" cy="283219"/>
              </a:xfrm>
              <a:prstGeom prst="rect">
                <a:avLst/>
              </a:prstGeom>
              <a:blipFill>
                <a:blip r:embed="rId13"/>
                <a:stretch>
                  <a:fillRect l="-1370" r="-821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5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3" grpId="0" animBg="1"/>
      <p:bldP spid="8" grpId="0"/>
      <p:bldP spid="46" grpId="0" animBg="1"/>
      <p:bldP spid="47" grpId="0" animBg="1"/>
      <p:bldP spid="48" grpId="0"/>
      <p:bldP spid="4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5D2C-8EA1-B94E-9754-78C86E72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– Worksheet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A513-135C-4A44-A4D8-22C9F05D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422468"/>
          </a:xfrm>
        </p:spPr>
        <p:txBody>
          <a:bodyPr>
            <a:normAutofit lnSpcReduction="10000"/>
          </a:bodyPr>
          <a:lstStyle/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public static void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primesUpToN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n) 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("1 2 ");</a:t>
            </a:r>
          </a:p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3;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&lt;= n;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++) 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for 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j = 2; j &lt;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j++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if (j !=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&amp;&amp; j %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== 0) 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+ " ");</a:t>
            </a:r>
          </a:p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	    break;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}</a:t>
            </a:r>
          </a:p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}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();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ED2A1-34F1-3649-8F45-39F1EA73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C59A4-1361-214E-B78E-C0723AD9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D69450-453E-7B48-BB46-5713A330A54D}"/>
                  </a:ext>
                </a:extLst>
              </p:cNvPr>
              <p:cNvSpPr/>
              <p:nvPr/>
            </p:nvSpPr>
            <p:spPr>
              <a:xfrm>
                <a:off x="748300" y="4722832"/>
                <a:ext cx="10783786" cy="457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=3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𝑗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=2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16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nary>
                      </m:e>
                    </m:nary>
                    <m:r>
                      <a:rPr lang="en-US" sz="1600" b="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−3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𝑗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−3</m:t>
                            </m:r>
                          </m:sup>
                          <m:e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nary>
                      </m:e>
                    </m:nary>
                    <m:r>
                      <a:rPr lang="en-US" sz="1600" b="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nary>
                      <m:naryPr>
                        <m:chr m:val="∑"/>
                        <m:ctrlP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−3</m:t>
                        </m:r>
                      </m:sup>
                      <m:e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5(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−2)=1+5(</m:t>
                        </m:r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−3</m:t>
                            </m:r>
                          </m:sup>
                          <m:e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</m:e>
                        </m:nary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−3</m:t>
                            </m:r>
                          </m:sup>
                          <m:e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2)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e>
                        </m:nary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1+5(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4C328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(n-2)(2))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D69450-453E-7B48-BB46-5713A330A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0" y="4722832"/>
                <a:ext cx="10783786" cy="457882"/>
              </a:xfrm>
              <a:prstGeom prst="rect">
                <a:avLst/>
              </a:prstGeom>
              <a:blipFill>
                <a:blip r:embed="rId2"/>
                <a:stretch>
                  <a:fillRect t="-72222" r="-118" b="-1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5F81DD-9F22-534B-9CBB-3368E659B13E}"/>
              </a:ext>
            </a:extLst>
          </p:cNvPr>
          <p:cNvSpPr txBox="1"/>
          <p:nvPr/>
        </p:nvSpPr>
        <p:spPr>
          <a:xfrm>
            <a:off x="5250109" y="412362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EB504-AFF9-B64E-B7F0-DD7286D652EB}"/>
              </a:ext>
            </a:extLst>
          </p:cNvPr>
          <p:cNvSpPr txBox="1"/>
          <p:nvPr/>
        </p:nvSpPr>
        <p:spPr>
          <a:xfrm>
            <a:off x="6112019" y="183286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1E447-15B1-EC45-BADB-D7E0FA41E4DA}"/>
              </a:ext>
            </a:extLst>
          </p:cNvPr>
          <p:cNvSpPr txBox="1"/>
          <p:nvPr/>
        </p:nvSpPr>
        <p:spPr>
          <a:xfrm>
            <a:off x="7888534" y="310181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B125902-F096-2341-B9DA-DBD49A4F1A08}"/>
              </a:ext>
            </a:extLst>
          </p:cNvPr>
          <p:cNvSpPr/>
          <p:nvPr/>
        </p:nvSpPr>
        <p:spPr>
          <a:xfrm>
            <a:off x="8219463" y="2491701"/>
            <a:ext cx="446567" cy="1589567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49249F6-7F1D-1240-8A61-DBC54F605E00}"/>
              </a:ext>
            </a:extLst>
          </p:cNvPr>
          <p:cNvSpPr/>
          <p:nvPr/>
        </p:nvSpPr>
        <p:spPr>
          <a:xfrm>
            <a:off x="9328198" y="2248691"/>
            <a:ext cx="446567" cy="2021586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8E520-344B-CF4E-8AE4-E5A1D0A2EDF5}"/>
              </a:ext>
            </a:extLst>
          </p:cNvPr>
          <p:cNvSpPr txBox="1"/>
          <p:nvPr/>
        </p:nvSpPr>
        <p:spPr>
          <a:xfrm>
            <a:off x="7533808" y="278631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B35A5B-16B1-164F-A950-33671447E0E6}"/>
                  </a:ext>
                </a:extLst>
              </p:cNvPr>
              <p:cNvSpPr/>
              <p:nvPr/>
            </p:nvSpPr>
            <p:spPr>
              <a:xfrm>
                <a:off x="8684655" y="2846043"/>
                <a:ext cx="72148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5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B35A5B-16B1-164F-A950-33671447E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655" y="2846043"/>
                <a:ext cx="721480" cy="912173"/>
              </a:xfrm>
              <a:prstGeom prst="rect">
                <a:avLst/>
              </a:prstGeom>
              <a:blipFill>
                <a:blip r:embed="rId3"/>
                <a:stretch>
                  <a:fillRect l="-103509" t="-89041" r="-36842" b="-1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8EA553-C4DB-324F-8770-82690F00F0B4}"/>
                  </a:ext>
                </a:extLst>
              </p:cNvPr>
              <p:cNvSpPr/>
              <p:nvPr/>
            </p:nvSpPr>
            <p:spPr>
              <a:xfrm>
                <a:off x="9777922" y="2846043"/>
                <a:ext cx="1168525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5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4C3282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8EA553-C4DB-324F-8770-82690F00F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922" y="2846043"/>
                <a:ext cx="1168525" cy="912173"/>
              </a:xfrm>
              <a:prstGeom prst="rect">
                <a:avLst/>
              </a:prstGeom>
              <a:blipFill>
                <a:blip r:embed="rId4"/>
                <a:stretch>
                  <a:fillRect l="-62366" t="-89041" r="-13978" b="-1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0C7BF35-07B8-0C4C-A7C5-70D5B478B4BD}"/>
              </a:ext>
            </a:extLst>
          </p:cNvPr>
          <p:cNvSpPr txBox="1"/>
          <p:nvPr/>
        </p:nvSpPr>
        <p:spPr>
          <a:xfrm>
            <a:off x="2543175" y="5719230"/>
            <a:ext cx="1343025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Adjusting summation bounds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C84AD-B6ED-0D49-9550-C76612C08F15}"/>
              </a:ext>
            </a:extLst>
          </p:cNvPr>
          <p:cNvSpPr txBox="1"/>
          <p:nvPr/>
        </p:nvSpPr>
        <p:spPr>
          <a:xfrm>
            <a:off x="4054106" y="5719230"/>
            <a:ext cx="1343025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Summation of a constant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A44AA-29F0-F045-8475-6E07A7F668EE}"/>
              </a:ext>
            </a:extLst>
          </p:cNvPr>
          <p:cNvSpPr txBox="1"/>
          <p:nvPr/>
        </p:nvSpPr>
        <p:spPr>
          <a:xfrm>
            <a:off x="5897093" y="5719230"/>
            <a:ext cx="1343025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Factoring out a constant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51C098-637F-454A-9D5E-F9CB7F88EECE}"/>
              </a:ext>
            </a:extLst>
          </p:cNvPr>
          <p:cNvSpPr txBox="1"/>
          <p:nvPr/>
        </p:nvSpPr>
        <p:spPr>
          <a:xfrm>
            <a:off x="7364185" y="5719230"/>
            <a:ext cx="1048698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Gauss’s identity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0CB8F2-35CD-F048-9944-CBEE021B025D}"/>
              </a:ext>
            </a:extLst>
          </p:cNvPr>
          <p:cNvSpPr txBox="1"/>
          <p:nvPr/>
        </p:nvSpPr>
        <p:spPr>
          <a:xfrm>
            <a:off x="6716970" y="530511"/>
            <a:ext cx="1695913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3 Minutes</a:t>
            </a:r>
          </a:p>
        </p:txBody>
      </p:sp>
    </p:spTree>
    <p:extLst>
      <p:ext uri="{BB962C8B-B14F-4D97-AF65-F5344CB8AC3E}">
        <p14:creationId xmlns:p14="http://schemas.microsoft.com/office/powerpoint/2010/main" val="139856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 animBg="1"/>
      <p:bldP spid="14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00A6-4E66-9140-A4BC-FDAA11D7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Definition: </a:t>
            </a:r>
            <a:r>
              <a:rPr lang="en-US" dirty="0"/>
              <a:t>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8A76E-C7B6-4545-B601-13AB551DE0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wanted to find an upper bound on our algorithm’s running time, but</a:t>
                </a:r>
              </a:p>
              <a:p>
                <a:pPr lvl="1"/>
                <a:r>
                  <a:rPr lang="en-US" sz="2000" dirty="0"/>
                  <a:t>We don’t want to care about constant factors.</a:t>
                </a:r>
              </a:p>
              <a:p>
                <a:pPr lvl="1"/>
                <a:r>
                  <a:rPr lang="en-US" sz="2000" dirty="0"/>
                  <a:t>We only care about what happens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gets large.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8A76E-C7B6-4545-B601-13AB551DE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  <a:blipFill>
                <a:blip r:embed="rId2"/>
                <a:stretch>
                  <a:fillRect l="-203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4F330-352D-6F4C-96F4-17F99D21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3B0B53-3812-4C42-9FC9-69D5634F5BFC}"/>
              </a:ext>
            </a:extLst>
          </p:cNvPr>
          <p:cNvGrpSpPr/>
          <p:nvPr/>
        </p:nvGrpSpPr>
        <p:grpSpPr>
          <a:xfrm>
            <a:off x="744923" y="2831650"/>
            <a:ext cx="5351077" cy="1843018"/>
            <a:chOff x="677853" y="1580757"/>
            <a:chExt cx="5351077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74CC3FE-8FB6-A64A-BAE8-C149D768A29A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74CC3FE-8FB6-A64A-BAE8-C149D768A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blipFill>
                  <a:blip r:embed="rId3"/>
                  <a:stretch>
                    <a:fillRect l="-1896" r="-30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EA2EF1-00F1-104D-A5E6-A83EFB500B62}"/>
                </a:ext>
              </a:extLst>
            </p:cNvPr>
            <p:cNvSpPr/>
            <p:nvPr/>
          </p:nvSpPr>
          <p:spPr>
            <a:xfrm>
              <a:off x="677853" y="1580758"/>
              <a:ext cx="5351077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54681-2329-CB4D-8860-EE2B6C47C7A2}"/>
                  </a:ext>
                </a:extLst>
              </p:cNvPr>
              <p:cNvSpPr txBox="1"/>
              <p:nvPr/>
            </p:nvSpPr>
            <p:spPr>
              <a:xfrm>
                <a:off x="744923" y="4860582"/>
                <a:ext cx="51341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also say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“dominates”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54681-2329-CB4D-8860-EE2B6C47C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3" y="4860582"/>
                <a:ext cx="5134171" cy="492443"/>
              </a:xfrm>
              <a:prstGeom prst="rect">
                <a:avLst/>
              </a:prstGeom>
              <a:blipFill>
                <a:blip r:embed="rId4"/>
                <a:stretch>
                  <a:fillRect l="-148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5EA830D-11F9-244D-B3D5-EB8BD5AF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ABEF87-87B4-E743-A982-95460B2C6F44}"/>
              </a:ext>
            </a:extLst>
          </p:cNvPr>
          <p:cNvSpPr/>
          <p:nvPr/>
        </p:nvSpPr>
        <p:spPr>
          <a:xfrm>
            <a:off x="744923" y="543282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latin typeface="Segoe UI Semilight" panose="020B0402040204020203" pitchFamily="34" charset="0"/>
              </a:rPr>
              <a:t>O(g(n)) </a:t>
            </a:r>
            <a:r>
              <a:rPr lang="en-US" sz="2200" dirty="0">
                <a:latin typeface="Segoe UI Semilight" panose="020B0402040204020203" pitchFamily="34" charset="0"/>
              </a:rPr>
              <a:t>is the “family” or “set” of all functions that are dominated by g(n)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213A730-E99E-1746-9F67-4583F64529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2534" y="630769"/>
                <a:ext cx="4225360" cy="253288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213A730-E99E-1746-9F67-4583F6452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534" y="630769"/>
                <a:ext cx="4225360" cy="2532889"/>
              </a:xfrm>
              <a:prstGeom prst="rect">
                <a:avLst/>
              </a:prstGeom>
              <a:blipFill>
                <a:blip r:embed="rId5"/>
                <a:stretch>
                  <a:fillRect l="-599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720202B-334F-C54F-8512-DBB93C1693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83061" y="3474835"/>
                <a:ext cx="4225360" cy="2545766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720202B-334F-C54F-8512-DBB93C16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061" y="3474835"/>
                <a:ext cx="4225360" cy="2545766"/>
              </a:xfrm>
              <a:prstGeom prst="rect">
                <a:avLst/>
              </a:prstGeom>
              <a:blipFill>
                <a:blip r:embed="rId6"/>
                <a:stretch>
                  <a:fillRect l="-599" t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6F9F6A1-9F81-874E-BF83-BD69FA9F5499}"/>
              </a:ext>
            </a:extLst>
          </p:cNvPr>
          <p:cNvGrpSpPr/>
          <p:nvPr/>
        </p:nvGrpSpPr>
        <p:grpSpPr>
          <a:xfrm>
            <a:off x="6986686" y="920641"/>
            <a:ext cx="4978353" cy="2504268"/>
            <a:chOff x="6986686" y="920641"/>
            <a:chExt cx="4978353" cy="250426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DFB386B-6123-1C4D-B33A-F70E10E4FB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6903" y="1219914"/>
              <a:ext cx="2843909" cy="1828799"/>
            </a:xfrm>
            <a:prstGeom prst="straightConnector1">
              <a:avLst/>
            </a:prstGeom>
            <a:ln w="28575"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E6F03CA-8FEB-0E46-9AD1-AF4D0C450E98}"/>
                </a:ext>
              </a:extLst>
            </p:cNvPr>
            <p:cNvCxnSpPr/>
            <p:nvPr/>
          </p:nvCxnSpPr>
          <p:spPr>
            <a:xfrm>
              <a:off x="7313818" y="3048713"/>
              <a:ext cx="282111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3E1A614-993D-0F4A-B554-7ED16E1479FE}"/>
                    </a:ext>
                  </a:extLst>
                </p:cNvPr>
                <p:cNvSpPr txBox="1"/>
                <p:nvPr/>
              </p:nvSpPr>
              <p:spPr>
                <a:xfrm>
                  <a:off x="6986686" y="1001553"/>
                  <a:ext cx="720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3E1A614-993D-0F4A-B554-7ED16E147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6686" y="1001553"/>
                  <a:ext cx="72032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B285791-A8FD-844F-BE02-08143F2D8AC9}"/>
                    </a:ext>
                  </a:extLst>
                </p:cNvPr>
                <p:cNvSpPr txBox="1"/>
                <p:nvPr/>
              </p:nvSpPr>
              <p:spPr>
                <a:xfrm>
                  <a:off x="10111607" y="2877516"/>
                  <a:ext cx="385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B285791-A8FD-844F-BE02-08143F2D8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1607" y="2877516"/>
                  <a:ext cx="38581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14A14E8-AA88-FA4F-8D15-AD431F7CE3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6845" y="1370885"/>
              <a:ext cx="1" cy="16778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ECF8473-95C3-784A-8259-5A793F19920A}"/>
                    </a:ext>
                  </a:extLst>
                </p:cNvPr>
                <p:cNvSpPr txBox="1"/>
                <p:nvPr/>
              </p:nvSpPr>
              <p:spPr>
                <a:xfrm>
                  <a:off x="10034027" y="920641"/>
                  <a:ext cx="11608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ECF8473-95C3-784A-8259-5A793F1992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4027" y="920641"/>
                  <a:ext cx="116083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736607A-A39E-694A-9C1E-F5217B9E5281}"/>
                    </a:ext>
                  </a:extLst>
                </p:cNvPr>
                <p:cNvSpPr txBox="1"/>
                <p:nvPr/>
              </p:nvSpPr>
              <p:spPr>
                <a:xfrm>
                  <a:off x="10068879" y="2044046"/>
                  <a:ext cx="1896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736607A-A39E-694A-9C1E-F5217B9E52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8879" y="2044046"/>
                  <a:ext cx="189616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6858E3-4CEC-F446-A898-0A16FC946EC6}"/>
                </a:ext>
              </a:extLst>
            </p:cNvPr>
            <p:cNvSpPr txBox="1"/>
            <p:nvPr/>
          </p:nvSpPr>
          <p:spPr>
            <a:xfrm>
              <a:off x="9788994" y="305557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100</a:t>
              </a: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5CC5627-DC4F-AB4F-8475-94E4BAA2785A}"/>
                </a:ext>
              </a:extLst>
            </p:cNvPr>
            <p:cNvSpPr/>
            <p:nvPr/>
          </p:nvSpPr>
          <p:spPr>
            <a:xfrm rot="11005553">
              <a:off x="7328067" y="2169042"/>
              <a:ext cx="2792620" cy="560394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 w="28575">
              <a:solidFill>
                <a:srgbClr val="301D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6A3A95-2298-C14B-9242-06516D3C5783}"/>
                  </a:ext>
                </a:extLst>
              </p:cNvPr>
              <p:cNvSpPr txBox="1"/>
              <p:nvPr/>
            </p:nvSpPr>
            <p:spPr>
              <a:xfrm>
                <a:off x="10118117" y="5669127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6A3A95-2298-C14B-9242-06516D3C5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117" y="5669127"/>
                <a:ext cx="3858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EAA4E741-B484-AD48-80CC-6594C4ED9809}"/>
              </a:ext>
            </a:extLst>
          </p:cNvPr>
          <p:cNvSpPr txBox="1"/>
          <p:nvPr/>
        </p:nvSpPr>
        <p:spPr>
          <a:xfrm>
            <a:off x="9838232" y="587739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100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574521-4132-B649-A04C-70AEF6E0C163}"/>
              </a:ext>
            </a:extLst>
          </p:cNvPr>
          <p:cNvGrpSpPr/>
          <p:nvPr/>
        </p:nvGrpSpPr>
        <p:grpSpPr>
          <a:xfrm>
            <a:off x="6993196" y="3793164"/>
            <a:ext cx="4971843" cy="2047160"/>
            <a:chOff x="6993196" y="3793164"/>
            <a:chExt cx="4971843" cy="2047160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8FCE274-E873-BB41-8F67-CF176667F32C}"/>
                </a:ext>
              </a:extLst>
            </p:cNvPr>
            <p:cNvCxnSpPr/>
            <p:nvPr/>
          </p:nvCxnSpPr>
          <p:spPr>
            <a:xfrm>
              <a:off x="7320328" y="5840324"/>
              <a:ext cx="282111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6E2FDDC-C2A6-A342-86AE-816E49531149}"/>
                    </a:ext>
                  </a:extLst>
                </p:cNvPr>
                <p:cNvSpPr txBox="1"/>
                <p:nvPr/>
              </p:nvSpPr>
              <p:spPr>
                <a:xfrm>
                  <a:off x="6993196" y="3793164"/>
                  <a:ext cx="720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6E2FDDC-C2A6-A342-86AE-816E49531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196" y="3793164"/>
                  <a:ext cx="72032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B43BFC4-886B-B343-9786-BCABA55EF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3355" y="4162496"/>
              <a:ext cx="1" cy="16778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F98A6D0-F1D7-F24C-B9B1-B66F448ED563}"/>
                    </a:ext>
                  </a:extLst>
                </p:cNvPr>
                <p:cNvSpPr txBox="1"/>
                <p:nvPr/>
              </p:nvSpPr>
              <p:spPr>
                <a:xfrm>
                  <a:off x="10185449" y="4157291"/>
                  <a:ext cx="1779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F98A6D0-F1D7-F24C-B9B1-B66F448ED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449" y="4157291"/>
                  <a:ext cx="1779590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E755F0E-5965-C548-A4F3-8286629A3C3E}"/>
                    </a:ext>
                  </a:extLst>
                </p:cNvPr>
                <p:cNvSpPr txBox="1"/>
                <p:nvPr/>
              </p:nvSpPr>
              <p:spPr>
                <a:xfrm>
                  <a:off x="10145229" y="5032817"/>
                  <a:ext cx="163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E755F0E-5965-C548-A4F3-8286629A3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5229" y="5032817"/>
                  <a:ext cx="1639680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272782-BFA4-E14D-9FC0-07B28D2B7583}"/>
                </a:ext>
              </a:extLst>
            </p:cNvPr>
            <p:cNvSpPr/>
            <p:nvPr/>
          </p:nvSpPr>
          <p:spPr>
            <a:xfrm rot="11005553">
              <a:off x="7333344" y="4311515"/>
              <a:ext cx="2867513" cy="983116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 w="28575">
              <a:solidFill>
                <a:srgbClr val="301D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DE404CA-FBF9-1646-B4FC-B195869D2EB6}"/>
                </a:ext>
              </a:extLst>
            </p:cNvPr>
            <p:cNvSpPr/>
            <p:nvPr/>
          </p:nvSpPr>
          <p:spPr>
            <a:xfrm rot="11005553">
              <a:off x="7314427" y="5155535"/>
              <a:ext cx="2792620" cy="560394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55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90D1-B8F0-CF48-834A-25C75535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– Worksheet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2D9-524D-3C4A-A6BA-A5FAE8A1DC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by finding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 Show your 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2D9-524D-3C4A-A6BA-A5FAE8A1DC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7255D-60C1-B648-8358-3C9B52BE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D96AF-9249-5F46-96F8-D2D3B3F7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F859CD5-9398-254A-90C4-209B0C21B750}"/>
                  </a:ext>
                </a:extLst>
              </p:cNvPr>
              <p:cNvSpPr/>
              <p:nvPr/>
            </p:nvSpPr>
            <p:spPr>
              <a:xfrm>
                <a:off x="4232349" y="2445417"/>
                <a:ext cx="37273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F859CD5-9398-254A-90C4-209B0C21B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49" y="2445417"/>
                <a:ext cx="3727302" cy="646331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163B31-8BF2-7F42-A0DB-117041CE0E22}"/>
                  </a:ext>
                </a:extLst>
              </p:cNvPr>
              <p:cNvSpPr txBox="1"/>
              <p:nvPr/>
            </p:nvSpPr>
            <p:spPr>
              <a:xfrm>
                <a:off x="4118503" y="3030487"/>
                <a:ext cx="39549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163B31-8BF2-7F42-A0DB-117041CE0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03" y="3030487"/>
                <a:ext cx="3954993" cy="610936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B794D81-9ECB-9A4F-B88F-F1D708B2FC9C}"/>
                  </a:ext>
                </a:extLst>
              </p:cNvPr>
              <p:cNvSpPr/>
              <p:nvPr/>
            </p:nvSpPr>
            <p:spPr>
              <a:xfrm>
                <a:off x="4727832" y="3580162"/>
                <a:ext cx="2882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𝑐𝑜𝑚𝑏𝑖𝑛𝑔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𝑡𝑜𝑔𝑒𝑡h𝑒𝑟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B794D81-9ECB-9A4F-B88F-F1D708B2F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32" y="3580162"/>
                <a:ext cx="288207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938BFA-E03D-9F40-9E07-3A1F656BA497}"/>
                  </a:ext>
                </a:extLst>
              </p:cNvPr>
              <p:cNvSpPr/>
              <p:nvPr/>
            </p:nvSpPr>
            <p:spPr>
              <a:xfrm>
                <a:off x="4018534" y="3888233"/>
                <a:ext cx="43006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938BFA-E03D-9F40-9E07-3A1F656BA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534" y="3888233"/>
                <a:ext cx="4300665" cy="646331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FAFFDA-93C1-B34C-8ACB-45DB54EF88C3}"/>
                  </a:ext>
                </a:extLst>
              </p:cNvPr>
              <p:cNvSpPr/>
              <p:nvPr/>
            </p:nvSpPr>
            <p:spPr>
              <a:xfrm>
                <a:off x="3928105" y="4473304"/>
                <a:ext cx="4490524" cy="618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𝑠h𝑜𝑤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FAFFDA-93C1-B34C-8ACB-45DB54EF8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05" y="4473304"/>
                <a:ext cx="4490524" cy="618631"/>
              </a:xfrm>
              <a:prstGeom prst="rect">
                <a:avLst/>
              </a:prstGeom>
              <a:blipFill>
                <a:blip r:embed="rId7"/>
                <a:stretch>
                  <a:fillRect t="-162000" r="-14366" b="-2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C7EA4A9-BF4F-EB46-A30F-4445072A2874}"/>
              </a:ext>
            </a:extLst>
          </p:cNvPr>
          <p:cNvSpPr txBox="1"/>
          <p:nvPr/>
        </p:nvSpPr>
        <p:spPr>
          <a:xfrm>
            <a:off x="7317658" y="517692"/>
            <a:ext cx="1695913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3 Minutes</a:t>
            </a:r>
          </a:p>
        </p:txBody>
      </p:sp>
    </p:spTree>
    <p:extLst>
      <p:ext uri="{BB962C8B-B14F-4D97-AF65-F5344CB8AC3E}">
        <p14:creationId xmlns:p14="http://schemas.microsoft.com/office/powerpoint/2010/main" val="63950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10815</TotalTime>
  <Words>2506</Words>
  <Application>Microsoft Macintosh PowerPoint</Application>
  <PresentationFormat>Widescreen</PresentationFormat>
  <Paragraphs>435</Paragraphs>
  <Slides>23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System Font Regular</vt:lpstr>
      <vt:lpstr>Tw Cen MT</vt:lpstr>
      <vt:lpstr>Wingdings 3</vt:lpstr>
      <vt:lpstr>Integral</vt:lpstr>
      <vt:lpstr>Lecture 6: More Code Analysis, Testing</vt:lpstr>
      <vt:lpstr>Warm Up - Code Modeling</vt:lpstr>
      <vt:lpstr>Administrivia</vt:lpstr>
      <vt:lpstr>Modeling Complex Loops</vt:lpstr>
      <vt:lpstr>Modeling Complex Loops</vt:lpstr>
      <vt:lpstr>Simplifying Summations</vt:lpstr>
      <vt:lpstr>Practice – Worksheet #2</vt:lpstr>
      <vt:lpstr>Definition: Big-O</vt:lpstr>
      <vt:lpstr>Practice – Worksheet #3</vt:lpstr>
      <vt:lpstr>O, Omega, Theta [oh my?]</vt:lpstr>
      <vt:lpstr>Practice – Worksheet #4</vt:lpstr>
      <vt:lpstr>Viewing O as a class</vt:lpstr>
      <vt:lpstr>Practice</vt:lpstr>
      <vt:lpstr>Examples</vt:lpstr>
      <vt:lpstr>Function comparison: exercise</vt:lpstr>
      <vt:lpstr>Warm Up</vt:lpstr>
      <vt:lpstr>Testing Your Code</vt:lpstr>
      <vt:lpstr>Testing</vt:lpstr>
      <vt:lpstr>Types of Tests</vt:lpstr>
      <vt:lpstr>What to test?</vt:lpstr>
      <vt:lpstr>Testing Strategies</vt:lpstr>
      <vt:lpstr>Thought Experiment</vt:lpstr>
      <vt:lpstr>JUnit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99</cp:revision>
  <dcterms:created xsi:type="dcterms:W3CDTF">2018-03-22T00:41:11Z</dcterms:created>
  <dcterms:modified xsi:type="dcterms:W3CDTF">2019-04-22T18:05:16Z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