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ink/ink7.xml" ContentType="application/inkml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ink/ink9.xml" ContentType="application/inkml+xml"/>
  <Override PartName="/ppt/notesSlides/notesSlide20.xml" ContentType="application/vnd.openxmlformats-officedocument.presentationml.notesSlide+xml"/>
  <Override PartName="/ppt/ink/ink10.xml" ContentType="application/inkml+xml"/>
  <Override PartName="/ppt/notesSlides/notesSlide21.xml" ContentType="application/vnd.openxmlformats-officedocument.presentationml.notesSlide+xml"/>
  <Override PartName="/ppt/ink/ink11.xml" ContentType="application/inkml+xml"/>
  <Override PartName="/ppt/notesSlides/notesSlide22.xml" ContentType="application/vnd.openxmlformats-officedocument.presentationml.notesSlide+xml"/>
  <Override PartName="/ppt/ink/ink12.xml" ContentType="application/inkml+xml"/>
  <Override PartName="/ppt/notesSlides/notesSlide23.xml" ContentType="application/vnd.openxmlformats-officedocument.presentationml.notesSlide+xml"/>
  <Override PartName="/ppt/ink/ink13.xml" ContentType="application/inkml+xml"/>
  <Override PartName="/ppt/notesSlides/notesSlide24.xml" ContentType="application/vnd.openxmlformats-officedocument.presentationml.notesSlide+xml"/>
  <Override PartName="/ppt/ink/ink14.xml" ContentType="application/inkml+xml"/>
  <Override PartName="/ppt/notesSlides/notesSlide25.xml" ContentType="application/vnd.openxmlformats-officedocument.presentationml.notesSlide+xml"/>
  <Override PartName="/ppt/ink/ink15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6.xml" ContentType="application/inkml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75" r:id="rId3"/>
    <p:sldId id="322" r:id="rId4"/>
    <p:sldId id="325" r:id="rId5"/>
    <p:sldId id="323" r:id="rId6"/>
    <p:sldId id="324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47" r:id="rId20"/>
    <p:sldId id="338" r:id="rId21"/>
    <p:sldId id="34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50" r:id="rId31"/>
    <p:sldId id="349" r:id="rId32"/>
    <p:sldId id="351" r:id="rId33"/>
    <p:sldId id="357" r:id="rId34"/>
    <p:sldId id="358" r:id="rId35"/>
    <p:sldId id="352" r:id="rId36"/>
    <p:sldId id="359" r:id="rId37"/>
    <p:sldId id="360" r:id="rId38"/>
    <p:sldId id="361" r:id="rId39"/>
    <p:sldId id="362" r:id="rId40"/>
    <p:sldId id="363" r:id="rId41"/>
    <p:sldId id="364" r:id="rId42"/>
    <p:sldId id="355" r:id="rId43"/>
    <p:sldId id="365" r:id="rId44"/>
    <p:sldId id="366" r:id="rId45"/>
    <p:sldId id="367" r:id="rId46"/>
    <p:sldId id="368" r:id="rId47"/>
    <p:sldId id="353" r:id="rId48"/>
    <p:sldId id="354" r:id="rId49"/>
    <p:sldId id="369" r:id="rId50"/>
    <p:sldId id="370" r:id="rId51"/>
    <p:sldId id="371" r:id="rId52"/>
    <p:sldId id="372" r:id="rId53"/>
    <p:sldId id="373" r:id="rId54"/>
    <p:sldId id="374" r:id="rId55"/>
    <p:sldId id="378" r:id="rId56"/>
    <p:sldId id="376" r:id="rId57"/>
    <p:sldId id="377" r:id="rId58"/>
    <p:sldId id="379" r:id="rId59"/>
    <p:sldId id="38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375"/>
            <p14:sldId id="322"/>
            <p14:sldId id="325"/>
            <p14:sldId id="323"/>
            <p14:sldId id="324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47"/>
            <p14:sldId id="338"/>
            <p14:sldId id="34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50"/>
            <p14:sldId id="349"/>
            <p14:sldId id="351"/>
            <p14:sldId id="357"/>
            <p14:sldId id="358"/>
            <p14:sldId id="352"/>
            <p14:sldId id="359"/>
            <p14:sldId id="360"/>
            <p14:sldId id="361"/>
            <p14:sldId id="362"/>
            <p14:sldId id="363"/>
            <p14:sldId id="364"/>
            <p14:sldId id="355"/>
            <p14:sldId id="365"/>
            <p14:sldId id="366"/>
            <p14:sldId id="367"/>
            <p14:sldId id="368"/>
            <p14:sldId id="353"/>
            <p14:sldId id="354"/>
            <p14:sldId id="369"/>
            <p14:sldId id="370"/>
            <p14:sldId id="371"/>
            <p14:sldId id="372"/>
            <p14:sldId id="373"/>
            <p14:sldId id="374"/>
            <p14:sldId id="378"/>
            <p14:sldId id="376"/>
            <p14:sldId id="377"/>
            <p14:sldId id="379"/>
            <p14:sldId id="3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257" autoAdjust="0"/>
  </p:normalViewPr>
  <p:slideViewPr>
    <p:cSldViewPr snapToGrid="0">
      <p:cViewPr varScale="1">
        <p:scale>
          <a:sx n="97" d="100"/>
          <a:sy n="97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3T20:17:34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3T20:17:34.881"/>
    </inkml:context>
  </inkml:definitions>
  <inkml:trace contextRef="#ctx0" brushRef="#br0">7135 11185 0,'3'-8'0,"6"-2"0,-4 6 0</inkml:trace>
  <inkml:trace contextRef="#ctx1" brushRef="#br0">2244 6698 580 0,'0'21'130'16,"0"-14"7"-16,0 0-100 0,14-7-3 15,-8 0 0-15,14 0-1 0,-5 0 0 16,7-9-3-16,6 9-4 0,8-12-3 16,0 8-4-16,9-8-3 0,-1-2-4 15,2-8-2-15,-5 1-4 0,1 5-5 16,-11 2-8-16,-3 7-18 0,-3 7-20 16,-14 0-8-16,9 0-114 0,-9 0-124 0,15 7-282 15</inkml:trace>
  <inkml:trace contextRef="#ctx1" brushRef="#br0" timeOffset="574.39">3194 7217 485 0,'0'0'119'16,"5"-4"5"-16,0-9-59 0,6-2-28 15,3-14-8-15,-6-11-2 0,6-3-1 0,-7-11-1 16,4-13-1-16,3-1 0 0,-3-7-2 16,2-8 0-16,-3 9-2 0,1 1-1 15,6 12 2-15,-11 15-2 0,7 2-2 16,-13 1-1-16,7 8-2 0,-7-3-2 15,3 6-1-15,-3 14-5 0,5 1-3 16,0 12 0-16,-5 5-2 0,15 11 0 0,-9 14 0 16,4 6 0-16,8 12-1 15,-5 8 1-15,2 0-1 0,-4-2 1 0,4-3-1 16,-5 9 0-16,6-5-1 0,2-6-1 16,5 4 0-16,2-3-2 0,1-14 1 15,4-4-1-15,-4-8 1 0,-7-9 0 16,1-10 2-16,1 0 0 0,-9-16 0 15,7-3 1-15,-7-13 0 0,3-10 0 16,-9-8 0-16,1 0 0 0,-7-1 0 16,8-15 0-16,-2 12 0 0,-6-8 0 15,9-5 0-15,-4-1 2 0,-5 17 1 0,0 2 0 16,6 14 2-16,-6 17 0 0,8 18 2 16,-8 0 1-16,7 0 0 0,-4 17 0 15,5 19-1-15,4 8-1 0,-2 9-1 16,3 2 0-16,1 9-4 0,6-6-3 15,-7-2-8-15,2 3-12 0,-5-2-18 0,1-6-16 16,2 5-10-16,-3-9-112 16,8-12-121-16,-8-6-272 0</inkml:trace>
  <inkml:trace contextRef="#ctx1" brushRef="#br0" timeOffset="843.326">4501 6623 604 0,'-8'-13'155'0,"1"10"6"0,-13 3-88 0,2-5-18 16,-10 5-12-16,-4 0-9 0,-8 10-13 16,14 15-9-16,0 5-5 0,11 13-4 15,15 12-1-15,0-2-2 0,0-2-2 16,22-8-1-16,7-12 0 0,7-11 0 16,15-6 0-16,-4-14 0 0,2 0 1 15,-4-8 6-15,-4-1 3 0,-7-13 7 0,-8 2 5 16,2-8 4-16,-3 1 4 0,-11 3 0 15,-7 0-1-15,-7 4-4 0,0 4-6 16,-17 4-5-16,-10 3-7 0,-9 9-14 16,5 0-17-16,-1 0-31 0,11 9-17 15,6 3-119-15,15-1-141 0,0 3-317 16</inkml:trace>
  <inkml:trace contextRef="#ctx1" brushRef="#br0" timeOffset="1204.917">5031 6704 528 0,'-18'0'128'0,"-3"0"3"15,3 6-68-15,-3 8-33 0,-4 2-10 16,-1 5-5-16,5 8-5 0,-1 8-4 16,-1-4-3-16,12 7-2 0,11-6-3 0,0-5 0 15,0-1-1-15,10-12-1 0,6-6 1 16,4-10-1-16,3 0 2 0,3-8 2 15,-2-8 0-15,-1-1 0 0,2-9 2 16,-5-2 1-16,-1-6 3 0,-6-5 3 16,4-1 0-16,-11-16 2 0,-2 1 0 15,-4 7 2-15,0-9 0 0,0 0 2 16,-5 7 3-16,-10-19 3 0,0-3 2 16,-6 12-1-16,3 3 0 0,1 13-2 15,4 21-3-15,0 18-3 0,7 5-4 0,-6 0-3 16,4 19 0-16,3 6-1 0,5 17 0 15,0 12-3-15,0 8 0 0,5 8-5 16,10 3-9-16,-5-3-16 0,1-3-21 16,5 1-10-16,7-5-115 0,-10-5-127 15,12-12-287-15</inkml:trace>
  <inkml:trace contextRef="#ctx1" brushRef="#br0" timeOffset="1360.763">5418 6694 567 0,'-5'4'151'0,"-2"15"3"16,1 5-64-16,6 2-41 0,0 6-14 15,0-3-14-15,0 4-24 0,0-3-25 0,0-3-12 16,6-9-115-16,2-4-120 0,1-14-291 16</inkml:trace>
  <inkml:trace contextRef="#ctx1" brushRef="#br0" timeOffset="1523.218">5298 6602 556 0,'0'0'133'0,"0"0"4"16,12 0-87-16,9 0-16 0,-2 0-7 0,1 0-5 16,3-7-12-16,3 7-20 0,-1 0-13 15,-4 0-117-15,-1-6-114 0,3 6-288 16</inkml:trace>
  <inkml:trace contextRef="#ctx1" brushRef="#br0" timeOffset="2038.297">6551 6322 359 0,'0'0'95'16,"5"0"3"-16,-5 0-23 0,0-10-39 0,0 6-13 16,3-10-2-16,-3 0-1 0,0-1 0 15,0 0-1-15,0-5 0 0,0 3 0 16,0-4-1-16,-7 1 1 0,7-3-1 16,-13 1 0-16,8-3 0 0,0 0 0 15,0 2-2-15,-9-4-1 0,4 6-1 16,0-1-2-16,-10-3-1 0,4-1-3 15,3 3-1-15,-5 3-2 0,5 11-2 16,-2 9-1-16,4 0-1 0,-6 23-1 0,4 6 1 16,-8 8-1-16,9 13 0 0,-2 7 0 15,5 3 0-15,6 8-1 0,3 0 0 16,0-12-2-16,0 1-2 0,0-1-2 16,0-12-3-16,7-2-3 0,-1-9-3 15,4-1-3-15,-3 5-3 0,1-12-2 0,3 0-3 16,-11-7-5-16,7-6-98 0,-7-12-97 15,0 0-244-15</inkml:trace>
  <inkml:trace contextRef="#ctx1" brushRef="#br0" timeOffset="2545.727">6056 6431 446 0,'0'0'114'0,"0"0"3"16,0 0-48-16,5-3-27 0,-2 3-10 16,15 0-5-16,-1 0 0 0,4 0 1 15,7-6-1-15,1 6-1 0,-4 0-3 16,8 0-4-16,1 0-4 0,2 0-4 16,3 6-5-16,-1 4-3 0,-4-3-2 0,-6 1 0 15,0 5 0-15,2-5-1 0,-6 4 2 16,-9-5 0-16,4 4 1 0,-5 3 0 15,-3 1 2-15,-6 5-1 0,-5 2 0 16,0-2 0-16,0 10 0 0,0 7-2 16,0-4-1-16,-3 0-1 0,3 0-3 15,0-9-3-15,0 2-3 0,6-10 0 16,-1-9 0-16,5-7 0 0,-5 0 1 16,0-14 2-16,1-5 4 0,7-8 1 0,-3-11 1 15,10-3 0-15,-4-2 0 0,7-2 1 16,5-1 2-16,0 3 3 0,1 4 1 15,-2-11 2-15,-1 9 0 0,-7 9 0 16,3 5 1-16,-4 10-1 0,-7 17 0 16,-4 9-1-16,1 7 0 0,-8 12 1 15,5 1-1-15,-5 6-1 0,0 6-1 16,5 0-2-16,-5-5 0 0,0 12-2 16,-7 7 1-16,1 7 3 0,-1 11 0 0,0 15 1 15,3-1 0-15,-11-6 1 0,2 2-2 16,-5-8-9-16,1-4-23 0,-9-20-23 15,0 6-120-15,6-21-134 0,12-6-325 16</inkml:trace>
  <inkml:trace contextRef="#ctx1" brushRef="#br0" timeOffset="3052.096">7824 6199 617 0,'0'-7'156'16,"0"7"7"-16,0 4-95 0,0 13-8 16,7 15-8-16,1 15-11 0,-3 9-12 15,-5 4-8-15,7 0-6 0,-7 1-8 16,0-1-10-16,0-1-11 0,-5-3-17 15,5-2-20-15,-5-8-11 0,5-9-115 16,-5-18-126-16,5-9-285 0</inkml:trace>
  <inkml:trace contextRef="#ctx1" brushRef="#br0" timeOffset="3342.163">7730 6220 437 0,'-5'-21'121'0,"5"6"5"0,0 6-1 0,0 0-85 15,11 9-8-15,9-5-2 0,4 5-1 16,6 0-1-16,4 0-3 0,5 11-2 16,4 3-4-16,1 7-2 0,5 9-2 15,-8 2-1-15,2 4-1 0,-4 2 0 16,5 2 1-16,-9-1 2 0,-6-2 1 16,-4 2 0-16,-15-4 1 0,-10-4 0 15,0-7 2-15,-15 5-2 0,-2 2-2 16,-2-2-2-16,1 3-3 0,-3-2-2 15,1-8-2-15,3-4-2 0,-5 0-2 0,-5-4-4 16,0-5-9-16,-5 2-9 0,5-11-10 16,-1 0-16-16,-2 0-19 0,7-7-8 15,12-2-112-15,11 3-120 0,0-2-278 16</inkml:trace>
  <inkml:trace contextRef="#ctx1" brushRef="#br0" timeOffset="3984.896">8661 6630 590 0,'0'0'144'0,"7"0"6"0,-7 8-90 16,-5 9-15-16,5 8-7 0,0 3-7 16,-3 0-8-16,3-6-9 0,0 5-6 15,0 0-10-15,0-1-14 0,0-6-16 0,3-5-10 16,-3-15 176-16,6 0-293 0,-6 0-139 16,9-15-390-16</inkml:trace>
  <inkml:trace contextRef="#ctx1" brushRef="#br0" timeOffset="4127.572">8543 6559 428 0,'0'-6'115'0,"0"6"1"0,4-8-14 15,2 8-73-15,12 0-14 0,-5-3-6 16,7 3-8-16,1 0 177 0,2 0-295 16,-3 0-125-16,3 0-392 0</inkml:trace>
  <inkml:trace contextRef="#ctx1" brushRef="#br0" timeOffset="4413.102">8951 6566 461 0,'0'0'132'16,"10"-5"8"-16,-2 5-9 0,2 0-77 16,-2 6-10-16,-1 2-4 0,-1-1-6 15,2 7-8-15,-4 13-6 0,0 0-7 16,5 5-4-16,4 3-3 0,-5 3-2 15,3-8-2-15,2 5 0 0,-6 0 0 0,3-2-1 16,-2-1-1-16,-3 5 1 0,2-8 0 16,-7 7-1-16,0-5 0 0,4 0 1 15,-4-2-1-15,-8 0 1 0,5-9-1 16,-10 1 0-16,-5-5-1 0,-8 1 1 16,1-4-2-16,-3-7-2 0,-3 2-5 15,5-8-6-15,-5 0-10 0,3-8-11 16,-3 0-6-16,11-13-5 0,-1 0-110 15,-2-20-108-15,5-5-257 0</inkml:trace>
  <inkml:trace contextRef="#ctx1" brushRef="#br0" timeOffset="4547.393">8756 6488 541 0,'0'-15'126'0,"15"0"3"15,-7 7-87-15,13 2-16 0,-4-1-6 16,2-1-7-16,3 8-10 0,-6 0-13 0,0-5 21 15,-6 5-142-15,8-9-109 0,-6 9-290 16</inkml:trace>
  <inkml:trace contextRef="#ctx1" brushRef="#br0" timeOffset="4768.929">9272 6012 616 0,'0'0'151'0,"0"3"5"16,3 22-99-16,2 10-10 0,-5 5-8 15,10 16-8-15,-10 7-9 0,10-3-8 16,-10 2-6-16,0 9-5 0,0-10-7 16,0-5-13-16,0 2-16 0,0-5-11 0,0-4-7 15,-7-4-61-15,7-5-51 0,0-12-97 16,10-3-200-16</inkml:trace>
  <inkml:trace contextRef="#ctx1" brushRef="#br0" timeOffset="5115.661">9326 6456 560 0,'8'-17'129'15,"0"-6"3"-15,7 8-92 0,0-12-9 16,8 11-5-16,0-7-2 0,4 0-3 15,-5 2-3-15,-3 1-3 0,1 0-2 16,-7 4-2-16,2 4-1 0,-5 3-1 16,4 2-2-16,-5 0 0 0,-9 7-1 15,0 0 0-15,0 0-2 0,0 14-1 16,-12-2 0-16,-4 7-1 0,1 9 0 0,-5 6-1 16,-6-2 0-16,-2 0 0 0,2 1-1 15,-2-6-1-15,5-2 0 0,10-7-1 16,2 6 0-16,11-4-1 0,0-2 1 15,0-2 0-15,0-2 1 0,13-2 2 16,-2-10 0-16,7-2 1 0,9 9 1 16,0-9 0-16,3 0 0 0,-7 0-1 15,10 0-2-15,-14 0-9 0,3 0-12 16,-1 0-12-16,0 0-8 0,-8 4-114 0,0-4-118 16,-1 0-278-16</inkml:trace>
  <inkml:trace contextRef="#ctx1" brushRef="#br0" timeOffset="5578.577">10202 6402 560 0,'-7'-6'139'0,"1"3"4"0,-2 3-80 16,-6 0-21-16,-4 3-9 0,-6 2-8 15,-2 9-6-15,0 5-8 0,-7 0-5 16,2 2-3-16,-4 3-3 0,-4-4-3 15,1 4-3-15,7-5-3 0,3-5-2 0,15 1-1 16,5-4-2-16,8-5 1 16,0-6 1-16,12 3 3 0,1-3 3 0,13 0 1 15,2 0 3-15,4 0 2 0,3 0 2 16,2 0 2-16,-7 0 2 0,1 0 3 16,-1 0 3-16,1 0 6 0,-2 8 2 15,1 4 1-15,-12 6 3 0,-7 3 2 16,-11 8 1-16,0-4-3 0,0 4-5 15,-23-6-3-15,-1 6-5 0,-8 0-10 16,0 1-14-16,-1-2-24 0,5-3-16 0,-1-11-118 16,2-14-130-16,5 0-306 0</inkml:trace>
  <inkml:trace contextRef="#ctx1" brushRef="#br0" timeOffset="5747.303">10297 5794 651 0,'0'0'160'16,"10"15"5"-16,1 23-99 0,-3 11-15 16,-8 11-11-16,8 22-12 0,-8 5-11 15,0 1-7-15,0-1-10 0,0 6-12 16,0-14-19-16,-6-9-19 0,-1-10 12 16,-4-4-133-16,11-18-126 0,-7 2-292 15</inkml:trace>
  <inkml:trace contextRef="#ctx1" brushRef="#br0" timeOffset="6095.398">10231 6437 488 0,'10'-9'128'0,"13"-2"1"16,3 7-38-16,-1-5-60 0,1 4-15 15,-1-1-13-15,2 6-12 0,5 0-11 16,-8 3-19-16,-1 5-39 0,-3 10-15 0,-7 2 8 15,-5 1 22-15,5 9 26 0,-6-1 22 16,-1-4 24-16,4 1 45 0,-2-6 19 16,-3-4 1-16,0-1-12 0,3 8-15 15,-1-4-8-15,-1 7-2 0,-1-6-1 16,0 1-1-16,2-13-1 0,-1 0-2 16,-1-8-3-16,-2 0-4 0,2-13-4 0,2-8-4 15,3-4-3-15,-4-7-4 0,1 4-1 16,6-7-3-16,2 4-1 0,6-3-2 15,3-6-2-15,-1 6-4 0,4 5-4 16,-1 3-8-16,-3 10-12 0,0 12-10 16,-12 4-8-16,-1 0-6 0,1 0-67 15,-11 12-34-15,9-4-88 0,-1-2-184 16</inkml:trace>
  <inkml:trace contextRef="#ctx1" brushRef="#br0" timeOffset="6361.404">10944 6468 485 0,'-5'6'126'16,"-8"6"5"-16,-4 4-49 0,6 4-37 0,-6 2-13 15,6 0-7-15,1-1-7 0,5-6-5 16,5 1-4-16,0-9-4 0,0 5-3 16,5-10-1-16,5-2-1 0,0 0 2 15,3-9 2-15,5-3 3 0,3-4 2 16,-5 1 3-16,7-1 2 0,-1-2 1 0,-1 2 1 16,-5 0 2-16,4-3 0 0,-12 3 2 15,5 3 1-15,-13-1 1 0,0 8 1 16,0 6 0-16,0 0-1 0,-6 8-3 15,6 4-3-15,-8 3-4 0,3 6-3 16,-2-1-1-16,1-2-6 0,6 8-6 16,0-6-6-16,0 10-5 0,8 0-7 15,0-1-7-15,-8-13-15 0,6-2-13 16,-1-3-4-16,7-11-113 0,-6 0-119 0,6-8-284 16</inkml:trace>
  <inkml:trace contextRef="#ctx1" brushRef="#br0" timeOffset="6547.961">11379 6161 588 0,'0'0'153'0,"0"0"5"16,8 11-72-16,-1 9-33 0,3 4-10 16,-4 11-11-16,2 2-10 0,9 1-8 15,-9-6-4-15,12 3-6 0,-9-11-7 16,5 1-12-16,-11-8-18 0,4-3-12 15,-3-1-9-15,1-13-113 0,-2 2-120 16,-2-2-272-16</inkml:trace>
  <inkml:trace contextRef="#ctx1" brushRef="#br0" timeOffset="7130.176">11991 6335 777 0,'0'-14'187'0,"0"3"3"0,0 11-115 15,0 0-32-15,-11 0-12 0,-5 0-10 16,-6 13-12-16,1-2-11 0,-7-6-9 16,7 12-8-16,-2-3-6 0,8-1-6 15,1 0-3-15,7-2-2 0,0-3 4 16,7 1 5-16,-4-2 6 0,4 6 6 16,9 1 5-16,-4-2 4 0,5 4 4 15,3-3 2-15,-1 1 0 0,4-5 0 16,-1 2 0-16,3-2 0 0,-2-1 0 0,4 1 1 15,-1-2 3-15,-4 2 5 16,6 3 6-16,-3-6 7 0,-4 3 8 0,-1 5 7 16,-13 1 3-16,0 6-1 0,0-2-3 15,-12 4-5-15,-3-5-8 0,-6-2-8 16,-5-3-6-16,-5 1-9 0,-3 2-15 16,-11-2-18-16,3 5-37 0,-11-3-127 15,3-5-152-15,2-11-360 0</inkml:trace>
  <inkml:trace contextRef="#ctx1" brushRef="#br0" timeOffset="7694.295">13061 6963 499 0,'0'-6'124'0,"0"-1"5"0,0-9-56 16,0-4-33-16,6-12-7 0,2-4-3 15,4-13 2-15,6-10-1 0,1-5-3 16,0 0-1-16,0-9-3 0,2-1-2 16,-6 4-2-16,6-1-5 0,2 11 0 15,-8 11 0-15,3 13 0 0,-8 8 0 0,1 13 1 16,-2 8-2-16,-1 7 1 0,0 0-3 16,2 21-2-16,0 11-2 0,-4 16-1 15,9 9-2-15,-9 11-1 0,6 3-3 16,-4 7-6-16,-3 2-10 0,-5-2-10 15,7 1-17-15,2-3-17 0,1-15-8 16,-3-15 74-16,-7-7-184 0,8-21-118 16,0-18-306-16</inkml:trace>
  <inkml:trace contextRef="#ctx1" brushRef="#br0" timeOffset="7852.232">13192 6488 537 0,'0'0'136'0,"0"0"5"16,8 0-71-16,7 8-23 0,6-8-11 16,7 5-5-16,13 1-9 0,-2-6-15 0,8 6-17 15,-6-6-17-15,5 0 39 0,-13 0-161 16,-5 0-123-16,4-12-309 0</inkml:trace>
  <inkml:trace contextRef="#ctx1" brushRef="#br0" timeOffset="8015.367">13752 6006 662 0,'-17'16'161'15,"-1"18"4"-15,2 12-106 0,3 8-13 16,1 20-12-16,1 1-14 0,1-9-12 16,0 7-14-16,2-15-24 0,3-13-17 15,5-3-9-15,0 2-110 0,13-13-123 16,13-3-272-16</inkml:trace>
  <inkml:trace contextRef="#ctx1" brushRef="#br0" timeOffset="8581.131">14163 6544 605 0,'-14'0'156'0,"-5"0"5"0,-6 3-83 16,1 7-25-16,-4 6-12 0,2 7-12 15,-4 15-12-15,9 4-10 0,0 5-6 0,12-3-8 16,5 0-7-16,4-17-5 15,8-7-5-15,10-12 0 0,3-8 1 0,5-6 2 16,7-12 6-16,-5-9 8 0,-4-1 9 16,3-1 8-16,-8-3 5 0,-9 0 3 15,1 0 3-15,-1 1 2 0,-10 4-2 16,0 11-2-16,4 16-5 0,-4 0-4 16,-4 0-4-16,4 5-2 0,-10 12-3 15,10 11 0-15,-8 1-1 0,8 0 0 16,0 5 0-16,0-4 1 0,0-5-1 15,0 8 0-15,8 6 0 0,-3-4 0 16,4 9 0-16,-3 9 0 0,7-3 0 0,-1 3 0 16,-1 4-1-16,1 0 0 0,-4 0-1 15,-3 1-1-15,3 1-2 0,-3-10-1 16,1 2-1-16,-2-5-2 0,-4-10 1 16,0 3 1-16,0-6 0 0,0-1 3 15,-13-5 1-15,-2-3 2 0,-2-2 1 0,-4-8 0 16,-5-4 0-16,0-2 1 0,3-8-1 15,2-3 0-15,1-12 1 0,2 1 2 16,-5-15 1-16,0-4 4 0,0-7 3 16,-3-7 1-16,3 1 3 0,8-2 1 15,2 2 0-15,8 4 0 0,5 9-3 16,0 3-1-16,5 7-1 0,-5 8-1 16,10 1-1-16,0-1 1 0,-2 7 0 0,5 0-1 15,2-4-1-15,9 7 0 0,6-4-2 16,8 4-1-16,9 1-2 0,0-6-2 15,4-1-3-15,-2 5-5 0,-8-8-8 16,-1 1-10-16,-8 10-15 0,-7-5-24 16,-5 8-27-16,-2 0-94 0,-10 10-122 15,0 12-271-15</inkml:trace>
  <inkml:trace contextRef="#ctx1" brushRef="#br0" timeOffset="9247.465">15220 6650 446 0,'0'0'129'0,"10"0"8"16,5-9 5-16,6 5-87 0,7 4-9 0,5 0-5 15,6 0-4-15,0 0-7 0,-3 0-9 16,2 0-16-16,-10 11-26 0,-7-1 154 16,-5 1-291-16,-6 3-149 0,-3-1-429 15</inkml:trace>
  <inkml:trace contextRef="#ctx1" brushRef="#br0" timeOffset="10013.105">16610 6488 494 0,'0'-2'127'0,"0"-5"11"0,0 7-59 16,0-6-14-16,-5 6-9 0,-4 0-5 15,-9 0-6-15,-5 0-7 0,-5 0-9 16,-2 9-11-16,-6 10-6 0,-3 1-6 0,0 9-2 15,3 8-1-15,6 1-3 0,6 4-1 16,11 6 0-16,0 4-2 0,13-7 0 16,0-3-1-16,8-6-1 0,2-8 2 15,6-5-1-15,5-1 2 0,2-6 0 16,7-3 0-16,4-7 1 0,4-6 1 16,-7 0 0-16,-3-14 0 0,-6-1 2 15,0-4 0-15,-12-1 0 0,4-6 2 0,-5 1-1 16,-9 3 0-16,0-4 0 0,-9-2 0 15,-9 6-1-15,9-6-1 0,-8 1 0 16,4-4 0-16,3 2-1 0,0 1 0 16,5 2 0-16,-1 7 0 0,-1 8 0 15,7 2 0-15,0 0-1 0,9-2 1 16,4 3-1-16,1-4 1 0,6 4 0 16,1 1 2-16,-3 0 0 0,2 0 2 0,6 7 0 15,-1 0 0-15,-1 7 1 16,4 0 0-16,-3 5-1 0,-6 5 0 0,-2 2 0 15,-4 4-1-15,-5 11 0 0,-5-4 0 16,-3 11 0-16,5-5-1 0,-5 3 0 16,0-10-1-16,8-10 0 0,-3-2 0 15,2-6-1-15,-1-11-1 0,1 0 0 16,3 0 0-16,0-14 0 0,-2-2 0 0,3-9 1 16,1 0-1-16,2-12 1 0,3 4 0 15,4 0 0-15,0 4-1 0,2 0 1 16,3 12 0-16,-3 1 0 0,-3 6 1 15,-4 10 1-15,1 0 1 0,-11 5 1 16,3 7 0-16,0 3 0 0,-2 15 0 16,-7 0-1-16,5 12 0 0,-5 4-2 15,0 8-3-15,0-15-3 0,6 3-4 16,-6-14-7-16,7 0-11 0,-7-10-19 0,0-18-10 16,5 4 174-16,-5-4-290 0,6-4-142 15,-6-10-395-15</inkml:trace>
  <inkml:trace contextRef="#ctx1" brushRef="#br0" timeOffset="10198.94">17283 5940 510 0,'0'-11'135'0,"0"11"10"0,0 0-47 16,5 13-38-16,2 12-8 0,-2 7-3 15,1 14-6-15,-6 9-7 0,8 6-8 16,-8 8-8-16,0 1-6 0,0 4-3 15,-6 2-7-15,3-1-6 0,-4-7-11 16,2-1-18-16,5-10-18 0,-6-5-8 16,6-9-116-16,0-9-125 0,0-14-284 15</inkml:trace>
  <inkml:trace contextRef="#ctx1" brushRef="#br0" timeOffset="10783.098">17686 6582 622 0,'-24'13'153'0,"1"8"5"0,3 2-96 0,0 12-16 16,2 1-10-16,12 0-11 0,6 1-10 15,0-9-6-15,14-11-4 0,6-6-3 16,10-11 0-16,-1 0 0 0,5-12-1 16,-2-6 0-16,0-9 2 0,-5-9 2 15,0 0 1-15,-5-5 1 0,-1 9 2 16,-3-3 2-16,-2 11 1 0,-3 3-1 15,-3 8-1-15,-7 1-2 0,2 12-1 0,-5 0-2 16,0 4-1-16,0 7-3 0,0 6 0 16,0-2 0-16,0-1-1 0,0 2 1 15,0 8-1-15,0 3 0 0,0 0 0 16,7 9 0-16,-7-1 0 0,7 8 0 16,-7-6 1-16,6 4-1 0,-1 12 0 15,-5 1 0-15,0-1 1 0,0 2-1 16,0-2-1-16,0-3 0 0,-5-4-2 15,5-1-1-15,-6 1-2 0,6-1-2 0,-12 0-2 16,4-5-1-16,-2-1 0 16,0 2 1-16,-3-7 0 0,-3-1 2 0,3-4 2 15,-4-3 2-15,4 1 1 0,-3-2 1 16,1-4 1-16,-6-5 0 0,-2-5 0 16,-2-11 1-16,-3 0 2 0,-8-11 1 15,0 1 4-15,4-8 4 0,2 1 3 16,7-4 4-16,7-5 3 0,6-6 1 0,2-11 0 15,8-5-3-15,0-5-3 16,0 5-4-16,10-2-3 0,3 5-3 16,0 8-2-16,8 5-1 0,2-3-2 0,5 8 0 15,1 0 0-15,9 6 0 0,0 3 0 16,3 7-1-16,-2-1 1 0,5 1-1 16,-9 4-2-16,-1-1-4 0,-6 2-9 15,-2 6-10-15,0-8-17 0,-5 8-26 16,-4-4-65-16,-11 4-56 0,-6-9-117 0,0 9-245 15</inkml:trace>
  <inkml:trace contextRef="#ctx1" brushRef="#br0" timeOffset="11698.787">19427 6280 464 0,'0'-4'110'16,"0"-3"3"-16,4 2-66 0,-4-6-18 16,7 1-5-16,-7 2-2 0,0-6 0 15,3 9 0-15,-3-4 1 0,0 4 1 0,-3-3 1 16,-4 5-2-16,7-4 0 0,-13 0-3 16,5 7-2-16,0-7-3 0,-5-2-4 15,-3-3-2-15,-6 0-2 0,1 1-1 16,-7 0-2-16,-1 0-1 0,-2 5-1 15,-1 6 0-15,1 0-1 0,7 0 0 16,7 15 0-16,4-1 0 0,5 2-1 16,-2 2 0-16,-4-1 0 0,-1-1 0 0,-2 9 0 15,6 7 0-15,0 5 0 0,4 10 0 16,4 3 0-16,-7-4 1 0,0 5-1 16,2-8 0-16,1 5 0 0,1 3 0 15,6-4-2-15,0-8-2 0,0 6-2 16,0-11-4-16,6-3-4 0,1-4-5 15,3 2-4-15,-2-10-4 0,2-2-3 16,-7-11-1-16,-3 1 1 0,0-7 2 16,0 0-107-16,-5 0-96 0,-3 0-252 0</inkml:trace>
  <inkml:trace contextRef="#ctx1" brushRef="#br0" timeOffset="12034.899">18765 6566 352 0,'-20'0'108'0,"12"-5"6"0,0 5-10 16,0-8-41-16,8 8-15 0,0-6-7 15,0 6-2-15,0-5-2 0,13 5-2 16,-5 0-1-16,9-9-4 0,-1 9-5 16,7 0-4-16,1 0-5 0,3 0-5 15,7 0-4-15,-3 0-3 0,8 0-2 16,6 0 0-16,-9 0-1 0,0 0 0 0,1-3 0 15,-1 3 0-15,-3 0-1 0,-3 7 0 16,-1 6 2-16,-1 4 0 0,-10-2 1 16,-7 4 1-16,-4-10 0 0,-7 4 1 15,0 2-1-15,0 7 0 0,0 2-1 16,-7 7-2-16,-1-2-3 0,8-2-2 16,-11 0-4-16,6-8-8 0,5 2-8 15,-5-5-9-15,-2-7-5 0,2-9-5 16,-3 7-3-16,0-7-63 0,0 0-37 0,-4-9-86 15,7 2-196-15</inkml:trace>
  <inkml:trace contextRef="#ctx1" brushRef="#br0" timeOffset="12433.546">19156 6474 468 0,'0'-2'120'16,"9"-7"6"-16,0 5-43 0,1 4-39 15,8 0-8-15,0 0-1 0,2 0-2 16,6 0-1-16,0 7-2 0,4-1-2 16,-1-6-4-16,-1 0-2 0,2 14-4 15,-11-7-1-15,-2 11-4 0,-1 4-3 16,-8 2-2-16,-8-3-2 0,8 8-1 16,-8 3-3-16,0 3-2 0,0 0 0 0,0-3-2 15,0-2 0-15,0-11-1 16,0 2 0-16,0-5 1 0,0-4 0 0,0-12 1 15,0 0 1-15,7 0-1 0,-7-8 1 16,5-8 0-16,-5-2 0 0,10-5 0 16,-4-5 0-16,2-8 0 0,-1 2 1 15,8-3 1-15,-2 5 2 0,1 5 1 0,6 11 3 16,-5 5 3-16,-7 5 2 0,0 6 0 16,-1 0 0-16,-7 6-1 0,0 8-2 15,0 9-3-15,0 10-6 0,0-3-9 16,-7 7-9-16,7-3-19 0,-6-5-19 15,6-11 18-15,6 1-141 0,-6-6-128 16,12-1-301-16</inkml:trace>
  <inkml:trace contextRef="#ctx1" brushRef="#br0" timeOffset="12885.834">19900 6575 569 0,'0'-17'137'0,"0"3"2"15,-12 3-88-15,7 11-17 0,-3 0-10 16,-10 4-6-16,7 12-7 0,-1-2-6 16,-1 7-3-16,3 3-1 0,4 3-1 15,-4 3 0-15,5 5-1 0,2-9 0 0,3-3-1 16,0-7 1-16,0 0-1 0,6-6 0 16,6-2 0-16,-1-8 2 0,-4 0-1 15,4 0 2-15,2-6-1 0,-1-9 1 16,6 0 1-16,3-11-1 0,2-5 1 15,-2 1-1-15,4 0 0 0,-4 3 0 16,-3-1 0-16,2 6-1 0,-4-4 1 16,-3-3 0-16,-1-12 2 0,-6 1 3 15,-6-4 2-15,0-14 3 0,0 1 4 0,-11-7 0 16,1 6 1-16,-3-7-2 0,3 15-1 16,4 7-4-16,-4 17-2 0,3 13-3 15,-1 13-1-15,1 5 0 0,-2 15-1 16,-6 6-1-16,3 5 0 0,3 11 0 15,9-4 0-15,0 11-1 0,8 2 0 16,8 11 0-16,9-6-2 0,1 1 1 16,-3-6-2-16,1-2 0 0,-1-12 0 0,-5-4 0 15,2-4 0-15,-7-1-1 0,2-4-2 16,0-2-5-16,1 1-7 0,2-3-7 16,3-4-8-16,-1-5-7 0,-7-11 16 15,0 5-129-15,-1-5-108 0,-12 0-271 16</inkml:trace>
  <inkml:trace contextRef="#ctx1" brushRef="#br0" timeOffset="13799.884">21182 6564 558 0,'0'-11'135'0,"-12"2"7"0,2-5-85 15,-6 0-11-15,0 2-6 0,-2 7-5 16,5 5-5-16,1 0-9 0,-1 0-6 16,-5 12-5-16,-3 5-4 0,-4 2-4 15,-8 1-4-15,-3 6-5 0,7-1-3 0,1 2-3 16,7-3-3-16,9 3-2 0,12-4 0 16,0-4 1-16,0-5 3 0,20-11 4 15,5-3 2-15,4 0 3 0,-1-14 3 16,1-1 1-16,-2-13 1 0,-8 1 1 15,3 3 2-15,-1 0 0 0,3 5 3 16,-4 4 1-16,0 1 3 0,-6-2 3 16,-5 4 1-16,-3 2 1 0,-6 10 1 15,0 0-1-15,0 0-1 0,0 10-1 16,0 2-4-16,0 2-1 0,0-5-2 0,7 10-3 16,-7 1-1-16,0 7-2 0,8 5-3 15,-2-2-5-15,7-2-7 0,1-6-9 16,0-11-10-16,4 3-7 0,-1-4-6 15,-6-6-108-15,4-4-109 0,0 0-259 16</inkml:trace>
  <inkml:trace contextRef="#ctx1" brushRef="#br0" timeOffset="14036.887">21783 6022 526 0,'0'-9'135'0,"0"9"11"0,0 0-58 15,0 11-31-15,0 8-6 0,-5 17-5 0,5 6-7 16,-4 21-8-16,4 1-10 0,-8 5-8 16,8-3-5-16,-8 4-6 0,8-10-6 15,-8 5-8-15,8-5-12 0,-8-2-14 16,8-8-9-16,-8 2-7 0,8-19-111 15,-9-4-114-15,9-13-261 0</inkml:trace>
  <inkml:trace contextRef="#ctx1" brushRef="#br0" timeOffset="14231.962">21468 6444 473 0,'-6'-13'123'0,"6"-1"4"15,0 5-26-15,11 2-66 0,9-1-10 16,11-4-2-16,8 1-4 0,5 4-4 16,1 0-4-16,1 7-4 0,-4 0-7 0,-6 9-12 15,-2 7-7-15,-6 4-6 0,-3 6-4 16,-10-6-110-16,-7 6-104 0,-8-3-249 16</inkml:trace>
  <inkml:trace contextRef="#ctx1" brushRef="#br0" timeOffset="14533.822">21987 6790 508 0,'0'0'132'0,"0"0"5"16,0 8-46-16,0-8-47 0,0 0-7 15,0 0-3-15,0 0-5 0,0-8-5 16,0 0-3-16,0-5-4 0,0-1-3 0,9-2-3 15,-9-13-3-15,0-1-1 0,0-5-2 16,6-3-2-16,1 4-1 0,-1-3-1 16,9 5 0-16,3 5-1 0,2 3 0 15,-4 5 0-15,0 8 0 0,-1 4 0 16,-4 7 0-16,1 0-2 0,4 0-6 16,-7 7-10-16,5-1-12 0,-4 10-9 15,3 0-5-15,-8 0-7 0,3 0 7 0,-8 0-109 16,4-4-95-16,-4 0-241 0</inkml:trace>
  <inkml:trace contextRef="#ctx1" brushRef="#br0" timeOffset="14834.878">22243 6607 493 0,'0'0'116'0,"0"0"3"16,8 5-70-16,-2-5-17 0,3 0-6 16,-1 0-2-16,7 0-1 0,-2 0-1 15,10-5-2-15,-2 0-2 0,-5-2-1 0,6 2-2 16,-3-3-1-16,-6 4-2 0,-5-3-1 15,4 0-1-15,-7 1-1 0,-5-2-1 16,0 8-3-16,0-8-2 0,-5-1-1 16,5 9-1-16,-12 0-1 0,6 0 1 15,-12 0-1-15,-2 9 0 0,-6 2 1 16,-5 7-1-16,2-2 1 0,6 6-1 16,5 7 1-16,6 0 0 0,4 0-1 0,8-2 0 15,0-6 1-15,0-5-1 0,0-5 0 16,8 0 1-16,2-6 0 0,3 3 0 15,2-8 0-15,6 0 0 0,2 0-5 16,0-10-10-16,1 6-7 0,-1-6-14 16,2-1-4-16,-4 0-113 0,-1-12-113 15,-2 7-265-15</inkml:trace>
  <inkml:trace contextRef="#ctx1" brushRef="#br0" timeOffset="15352.927">22647 6625 491 0,'0'9'113'16,"5"-2"1"-16,-5 0-74 0,7-7-18 0,1 7-7 16,0-7-2-16,-3 7-3 0,3-7 0 15,0 7 0-15,2-7 1 0,-2 0 1 16,2 0 1-16,0 0 0 0,0 0 0 15,-4-5 0-15,3-4-1 0,0 4 0 16,0-6-2-16,-1 3-2 0,0-2-1 0,-3 1-1 16,-5 1-3-16,6 0 0 0,-6 2-2 15,9 3 1-15,-5 3-2 0,-4-12 1 16,0 12-1-16,5 0 1 0,-5-8-1 16,0 8 1-16,-6 0-1 0,-1-8 0 15,-1 8 0-15,0-7 1 0,0 7-1 16,-7 0 1-16,0 7 0 0,2-7 2 15,-2 5 0-15,-1 2 2 0,5-3 1 16,-1 1 1-16,1 4 1 0,-2 3-2 16,3 5 0-16,0 6-1 0,-2 3-1 15,4 5-1-15,2 1-2 0,6-7 1 0,0 2-1 16,0-6 0-16,0 0 1 0,0 0 2 16,13-5 1-16,0 2 1 0,2-7 2 15,6 2 2-15,2-10 1 0,0-3-1 16,1 0 0-16,3 0-2 0,-3 0-1 15,1 0-1-15,-6-3-3 0,-1-5 0 16,4 3-1-16,-6 1 0 0,-1-3-1 0,-2 7-5 16,-3-3-8-16,-5 3-13 0,-1-7-13 15,-4 7-7-15,7-8 3 0,-7 8-121 16,0 0-112-16,7 0-263 0</inkml:trace>
  <inkml:trace contextRef="#ctx1" brushRef="#br0" timeOffset="69143">2307 8807 420 0,'0'0'111'15,"0"11"2"-15,-7-8-12 0,7 7-70 16,-6-6-6-16,6 2 3 0,0 1 5 0,-5-7 4 15,5 6 3-15,-5 2 1 0,5-3-1 16,-10 5-3-16,10-3-5 0,-5 6-7 16,5-8-4-16,0 5-4 0,8 0-4 15,2 0-2-15,5-1-2 0,6 3-1 16,7-8-3-16,3 5 0 0,-2-5-2 0,-2 1-2 16,-3 4-7-16,-7-2-12 0,-1 4-24 15,-11 2-13-15,1 0-118 0,8-2-130 16,-5-2-307-16</inkml:trace>
  <inkml:trace contextRef="#ctx1" brushRef="#br0" timeOffset="69875.779">3520 8824 428 0,'0'0'116'0,"7"0"5"0,-7 0-28 15,0 7-45-15,0 3-12 0,0 5-6 16,0 15-4-16,0 5-4 0,-5 1-5 16,5 9-4-16,0 2-5 0,0-5-3 0,6 2-2 15,-1-2-4-15,3-9-3 0,-3 0-5 16,-5-5-5-16,3-5-6 0,-3-3-5 16,0-11-9-16,-8-2-103 0,-5 2-100 15,3-9-248-15</inkml:trace>
  <inkml:trace contextRef="#ctx1" brushRef="#br0" timeOffset="70065.905">3338 8796 535 0,'0'-8'134'16,"-10"-2"7"-16,10 10-75 0,0-4-16 15,0 4-7-15,9-10-6 0,-3 6-7 16,4-3-8-16,11 1-6 0,2 6-6 15,5 0-8-15,-2 0-14 0,-3 0-15 16,0 0-11-16,7 6 1 0,-3 3-119 0,4 3-117 16,-3 6-270-16</inkml:trace>
  <inkml:trace contextRef="#ctx1" brushRef="#br0" timeOffset="70324.288">3808 8977 547 0,'-20'21'141'0,"2"-4"7"15,0 7-70-15,-1 0-27 0,7 3-11 16,12-2-6-16,0 3-8 0,0-6-9 16,23 1-6-16,-3-8-3 0,6-8-3 15,5-7 1-15,2 0 0 0,5-7 2 16,-1-6 3-16,1-8 4 0,3 3 5 16,-10 2 5-16,-11-4 5 0,-4 4 3 15,-8 2-1-15,-8 2-2 0,0 0-4 16,-8 4-6-16,-5 0-5 0,-7 8-10 0,-9 0-13 15,1 0-18-15,-2 0-21 16,4 8-28-16,7-8 61 0,12 8-186 0,1-8-142 16,6 0-334-16</inkml:trace>
  <inkml:trace contextRef="#ctx1" brushRef="#br0" timeOffset="70691.048">4216 9092 613 0,'6'28'151'15,"-1"1"4"-15,0 10-97 0,5-1-14 16,-3 7-11-16,-3 0-8 0,1 5-10 16,-5-10-7-16,9 5-4 0,-9-6-2 15,0-3 0-15,8-2-2 0,-8-10 1 16,5 2-1-16,0-9 1 0,-5-5-1 16,0-6 1-16,0-6-1 0,0 0 1 0,-9 0 0 15,-4-10-1-15,0-7 1 0,3-6-1 16,-3-11 0-16,7-10 1 0,1-5-1 15,-7-8 0-15,7-10 0 0,5 5 0 16,0 4 0-16,0-1 0 0,12 14 0 16,1 10 0-16,7 6-1 0,-6 3 1 15,8 8 0-15,1 4 2 0,0 1 4 0,1 13 6 16,-1 0 6-16,2 0 6 0,-1 0 4 16,-14 17 5-16,-10 8 0 0,0 4-3 15,0 5-5-15,-20 4-7 0,-12 0-5 16,-3 5-7-16,1-5-14 0,3-3-14 15,3-3-14-15,8-7-25 0,9-7-15 16,6-2-5-16,5-16-113 0,0 0-118 16,8-7-262-16</inkml:trace>
  <inkml:trace contextRef="#ctx1" brushRef="#br0" timeOffset="70930.921">4671 9098 602 0,'-10'0'155'15,"-5"9"4"-15,-3 7-86 0,0 14-20 16,4 0-14-16,1 9-12 0,3 5-11 16,10-8-8-16,0-2-4 0,5-10-3 0,8-7 0 15,0-17 0-15,5 0 3 0,6-6 6 16,6-8 5-16,-1-14 8 0,1-3 8 16,-1-1 5-16,-6-6 5 0,-8 2 2 15,-8 8-3-15,-7-1-5 0,0 9-7 16,-5 6-7-16,-4 7-9 0,-12 7-18 15,-3 10-29-15,-6 1-33 0,1 7-22 16,-1-2-123-16,12-1-154 0,12-10-332 16</inkml:trace>
  <inkml:trace contextRef="#ctx1" brushRef="#br0" timeOffset="72108.164">5789 8970 557 0,'0'-14'143'0,"0"-6"8"0,0 5-71 0,0 1-26 15,-13 4-8-15,3 10-6 0,-14 0-9 16,-2 16-9-16,-9 3-7 0,-9 6-6 15,1 11-3-15,-4 3-4 0,4 2-5 16,-2-5-6-16,15 4-8 0,12-6-7 16,3-8-4-16,15-9-5 0,0 4 0 15,0-8 3-15,15-5 3 0,-2 1 8 0,5-4 8 16,5-5 4-16,5 4 3 0,6-4 2 16,4 0 1-16,0 0 0 0,-1 8 2 15,4-8 0-15,-6 0 6 0,-3 7 8 16,-2 1 9-16,-7 0 7 0,-9 5 6 15,-7 1 5-15,-7 0 4 0,0 3-4 16,-13 6-6-16,0-4-9 0,-12 0-7 16,1 5-6-16,-9-4-6 0,0-5-11 15,4 6-11-15,-1-4-15 0,-1-4-22 0,2-13-12 16,3 0-118-16,1 0-129 0,13-15-297 16</inkml:trace>
  <inkml:trace contextRef="#ctx1" brushRef="#br0" timeOffset="72341.203">6012 9149 560 0,'0'9'145'0,"0"7"5"0,-16 6-75 16,1 5-24-16,0 2-12 0,4 5-9 16,6 3-11-16,5-13-9 0,0 2-4 15,6-12-3-15,12-14-1 0,4 2 4 16,2-4 8-16,-1-11 8 0,0-3 7 15,-2 1 6-15,-6-6 4 0,-4-6 0 16,-6 3-3-16,-5 5-8 0,-5 1-8 16,-8-3-13-16,-1 11-21 0,-9-1-21 0,-2-2-36 15,6 8-127-15,4-5-149 0,5-1-353 16</inkml:trace>
  <inkml:trace contextRef="#ctx1" brushRef="#br0" timeOffset="72592.749">6266 9284 527 0,'6'22'133'0,"6"-5"6"15,1 3-63-15,-2-5-25 0,-1-2-9 16,-3-9-6-16,-4 3-5 0,-3-7-6 16,5-7-4-16,-5 5-6 0,8-13-4 15,-8 1-3-15,7-5-3 0,-7-5 0 16,6 2-2-16,-6-5-1 0,0-2 0 15,5 5-1-15,0 4-1 0,2 1 0 16,-7 6-3-16,6 1-8 0,4 10-13 0,-2 2-14 16,4-5-7-16,-8 5-101 0,10 0-16 15,-5-8-97-15,9 5-186 0</inkml:trace>
  <inkml:trace contextRef="#ctx1" brushRef="#br0" timeOffset="72772.15">6600 8630 604 0,'0'0'153'0,"8"11"7"0,-3 10-92 15,-5 11-13-15,0 7-6 0,0 4-12 16,0 16-11-16,0 4-9 0,0 11-6 16,0 3-7-16,-8 7-14 0,8-11-23 15,-9-8-17-15,9-8 16 0,-6-12-137 16,1-4-126-16,-2-10-292 0</inkml:trace>
  <inkml:trace contextRef="#ctx1" brushRef="#br0" timeOffset="72925.488">6441 9156 586 0,'18'-7'147'0,"2"-2"4"15,4 2-91-15,7-5-16 0,2 8-9 16,-4-7-10-16,4-4-24 0,5 0-24 15,0 0-11-15,-2-5-119 0,1-1-120 16,1 1-293-16</inkml:trace>
  <inkml:trace contextRef="#ctx1" brushRef="#br0" timeOffset="73259.64">7166 8662 447 0,'0'-3'113'0,"10"3"3"15,-3-11-52-15,6 11-23 0,-3 0-7 0,1 0-1 16,2 8 2-16,-1-5 3 0,6 5 2 16,-7-2 1-16,7-1-1 0,2 4-2 15,-7-6-5-15,5 4-4 0,-7-7-7 16,6 11-4-16,-4-1-4 0,-2 0 0 15,-3-1-2-15,-8 1-1 0,0 4 1 16,0 0 0-16,-13 1 2 0,5 5 0 16,-2 3-1-16,-8-4-1 0,2 1-1 15,-2 7-2-15,-7 0-3 0,2 3-1 16,5-6-3-16,2-5-10 0,5-5-11 16,-1-7-14-16,6 3-30 0,1-1 2 0,-8 0-132 15,1 1-136-15,6 3-308 0</inkml:trace>
  <inkml:trace contextRef="#ctx1" brushRef="#br0" timeOffset="73424.341">7299 9537 812 0,'10'0'196'0,"-2"0"2"15,2 0-116-15,1 9-38 0,-11-9-15 16,5 5-25-16,-5-2-28 0,0 4-34 15,0-7-12-15,-8 7-129 0,8-1-144 16,0 1-328-16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3T04:24:58.75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32 4511 5683,'0'-1'591,"0"1"-67,0-1-64,0 0-59,1 0-55,-1 0-51,0 0-47,1-1-42,-1 0-21,1 0-41,0-2 41,0-1-97,2-4 10,-2 7-32,0 0 46,-1 0 103,1 2 116,4-4 23,-2-3-114,0 0-90,3-16 118,-5 17-114,-1 5-135,13-43 546,-3 22-330,1 0-39,7-12 18,-11 16-158,-1 1-39,15-41 99,21-25-10,-15 31-24,7-4 42,7 1-37,-4 4-23,-24 31-32,-1-1-1,-1 0 1,-1-1 0,-1-2-32,16-32 62,-16 39-39,1 1-1,1 1 1,0 0-1,6-5-22,29-42 54,-30 39-32,0 1 0,2 1 1,2-2-23,-2 3 21,-1 0 0,-1-1 1,9-15-22,6-13 25,2 2 0,2 1 0,14-12-25,-28 31 11,-1 0-1,-2-2 1,3-6-11,-3 4 24,1 2 0,22-27-24,87-88 37,-10-3 11,-77 103-31,-11 11-2,2 1 1,29-22-16,6-2 49,8-14-49,-16 14 44,-38 35-22,-1-1 0,-1-1 0,9-15-22,18-23 28,-23 36-18,0 2 0,2 0 0,25-17-10,9-8 7,19-31 12,-55 54-5,0 1-1,2 1 0,5-2-13,71-43 54,-59 41-8,-1-2 1,4-5-47,57-41 61,-36 19-44,4 4 0,1 3 0,23-9-17,-39 25 2,-19 11 6,1 1 0,29-11-8,-41 20 5,0-1 0,-1-1 0,10-8-5,-7 4-1,1 1 1,14-6 0,-26 15-2,0-2 0,0 0 0,-1-1 0,5-5 2,-6 5-2,0 0 0,1 1 0,1 0 0,16-7 2,-27 15 0,56-25 14,-1-2 1,25-17-15,-48 26 8,1 2 0,0 1 0,1 2 0,1 2 0,1 1 0,20-2-8,-33 5 3,0-1 0,-1-2 0,0 0 1,-1-2-1,-1-1 0,11-9-3,37-20 13,-41 28-12,0 2 0,1 2 0,24-6-1,-17 5 0,-1-1 0,12-7 0,-1-1 0,31-8 0,-39 16 9,0-3 0,32-18-9,-32 16 27,0 1-1,1 2 0,1 1 1,19-1-27,1-2 132,43-19-132,-84 30 11,1 1-1,-1 0 1,2 2 0,-1 0 0,0 2-1,17 1-10,-9 0 6,0-2 0,-1-1 1,18-5-7,52-8 14,-76 14-14,-1 0 0,1-2-1,-1-1 1,8-3 0,-3 1 0,1 1 0,0 1 0,1 1 0,16 1 0,15-3 0,50-3 0,0 4 0,9 6 0,-103-1 0,0-1 0,-1-1 0,1-1 0,-1 0 0,10-5 0,-10 4 0,0 0 0,0 1 0,1 1 0,0 0 0,10 1 0,146-12 19,188-2 7,-310 18-9,-35 0-12,0-1 0,1-1 0,-1-1 0,0 0-1,1-2 1,-1 1 0,6-4-5,-8 2 2,1 1-1,0 1 1,0 0 0,0 1-1,0 1 1,3 0-2,46-3 6,9 0 7,-56 4-8,0-2-1,1 0 0,-1-1 0,0-1 1,7-2-5,-11 2 3,1 0 1,-1 1-1,1 1 1,0 1-1,11 0-3,34-1 12,69-6-28,-35-4 25,-1 4-1,84 5-8,-161 2-1,83-17 4,9 3 10,-76 12-13,-11-1 0,0 2 0,1 1 0,-1 0 0,0 2 0,3 0 0,-4 0 0,-1 0 0,0-2 0,1-1 0,14-2 0,-12 1 0,-1 1 0,1 1 0,10 2 0,38 7 0,0-4 0,0-2 0,0-3 0,10-4 0,-38 1 0,0 2 0,0 3 0,16 2 0,61 3 0,97 5 16,-80-11-16,24 1 0,72-13 0,-84 7 0,-99 5 0,1-3 0,37-6 0,-46 3 0,-1 3 0,23 1 0,20-1 0,5-4-11,-19 0 20,1 4 0,0 2 0,63 8-9,-105-3 0,-4-1 0,0-1 0,22-1 0,53 0 3,49-8 10,-109 5-8,0 1 1,10 2-6,30 1 5,46-1 0,-2-1 8,-1-4 1,20-8-14,-111 9 0,1 1 0,11 2 0,-14-1 0,0 0 0,0-2 0,0-1 0,35-3 20,1 3-1,-1 3 1,10 2-20,37 1 18,12-6-10,-44 0 3,75 8-11,-31-2-6,-86-3 3,-1 0-1,1 3 1,28 5 3,-16 1 0,1-3 0,0-2 0,25-1 0,14 0 0,21 7 0,69 11 0,-165-19 0,0-2 0,1 0 0,-1-1 0,8-2 0,28 0 0,-29 4-3,1 1 1,0 1-1,18 6 3,-18-5-3,-1 0 1,1-1-1,20 0 3,-8-3 0,1 2 0,-1 1 0,0 1 0,0 2 0,13 5 0,-16-5 0,1-1 0,-1-1 0,1-1 0,0-2 0,15-2 0,-24 1 0,61 7 29,-68-6-13,1 0 0,-1 2-1,17 4-15,-17-3 13,1-1 0,0-1 0,17 1-13,8 0 26,-1 1 0,1 3 0,-1 1 0,22 8-26,17 3 21,-35-9-16,-8 0 9,0-3 0,1-1 0,-1-2 0,7-1-14,-16-2 5,0 2-1,0 1 1,-1 0-1,14 6-4,-7-2 1,3 0 5,1 2-1,-1 2 0,8 5-5,12 9 0,-39-16 0,0-2 0,0 0 0,1-1 0,0 0 0,1-2 0,14 2 0,-21-4 1,-1 0 0,1 0 0,-1 1 0,1 1 0,-1 0-1,-1 1 1,1 0 0,-1 1 0,0 0 0,3 3-1,-2-1 1,1-1 0,0 0 0,1-1 0,-1-1 0,1 0 0,1-1 0,10 3-1,-14-5 2,-1 1-1,1 0 1,-1 1-1,0 0 0,0 0 1,-1 1-1,0 1 1,8 6-2,31 19 4,4-3-1,-12-8 4,-2 1-1,17 14-6,-19-11 0,2-2 0,33 15 0,-16-10 14,-32-15-12,33 17 22,-1 3 0,18 16-24,20 9 27,-60-39-22,-10-4-5,0 2 0,-2 0 0,8 9 0,-6-5 0,1-2 0,19 12 0,122 92 0,-117-86-5,-1 1-1,-3 3 0,2 4 6,6 6 1,43 31-1,-50-46 0,-2 1 0,0 4 0,-31-30 2,1-1-1,0 0 1,1-1-1,0-1 1,8 4-2,-10-6-1,1 1 0,-1 0 0,-1 1-1,1 1 1,-1 0 0,-1 0 0,6 7 1,1 2 0,1-1 0,0 0-1,1-2 1,4 3 0,39 31 17,66 70-17,-96-91 0,28 32 0,-32-30 0,2-1 0,6 2 0,54 47 0,-34-31 0,53 35 0,-59-47 0,-2 2 0,42 42 0,-3-9 0,-62-52 0,-2 0 0,0 2 0,6 7 0,2 7 0,210 233 0,-222-246 0,2 0 0,14 10 0,-16-15 0,-1 1 0,-1 1 0,0 0 0,0 3 0,28 40 0,24 23 0,-35-50 0,-25-26 0,-1-1 0,0 2 0,0-1 0,-1 1 0,0 0 0,-1 1 0,5 8 0,16 33 9,3-1-1,21 25-8,2 3 13,-39-55-6,24 37 101,8 21-108,-34-58 34,-2 0 1,0 2-1,-2-1 1,-1 1 0,1 10-35,3 0 38,0-1 1,2 0-1,2-1 1,1-1-1,18 27-38,-3-1 96,8 11 0,-13-23-8,-2 1 0,3 11-88,-3 1 50,-9-27-24,-2 1-1,-1 1 1,-2 0 0,-1 0 0,-1 3-26,4 31 35,-6-40-16,-2 0 1,0 1-1,-2 10-19,9 120 53,-9-112-26,2 0-1,7 23-26,-1-4 22,-6-20-13,-1 0-1,-2 1 1,-3-1-1,-1 1 0,-3-1 1,-8 33-9,9-46 7,0 1 0,3-1 0,0 22-7,-4 49 11,-3-45 14,-10 27-25,5-23 7,8-44-5,-1 1 0,-1-1 0,-1-1 0,0 1 1,-1-2-1,-10 13-2,-12 23 3,-58 126 13,3 17-16,63-146 12,-9 34-12,23-55 4,-1-1 1,-1 0 0,-2 0 0,0-1 0,-2-1-1,-1-1 1,-17 20-5,25-34 2,0 1 1,1 0-1,1 1 0,0 0 0,-5 11-2,-22 39 8,-20 24-8,37-56 1,-2-1-1,-1 0 1,-1-2 0,-4 2-1,-39 43 14,1 6-14,26-30 0,-1-3 0,-3-1-1,-1-2 1,-16 10 0,42-38 0,1 0 0,1 1-1,1 1 1,0 0 0,-7 13 0,-31 40 17,-18 26-32,26-35 14,36-53 1,-1 0 0,1-1 0,-2 0 0,1 0 0,-1-1 0,0 0 0,0-1 0,-9 4 0,-38 26 0,-55 46 0,-12 9 0,4 3 11,50-41-6,-35 38-5,-111 110 3,182-172 0,-2-1 1,0-2 0,-18 9-4,-32 21 2,-12 3-2,75-48 0,1 2 0,0 0 0,1 2 0,1 0 0,0 1 0,-8 9 0,-58 62 0,-32 22 0,83-81 0,-1-2 0,-1 0 0,-11 3 0,-26 10 3,40-22 0,2 2 1,0 0-1,0 2 0,-10 11-3,17-14-2,0-1 0,0-1 0,-1-1 1,-1-1-1,-8 1 2,1 1-3,0 2 1,1 0 0,1 3 2,4-4 2,-1-1 0,-1-1 0,0-1 0,-1-2 0,0-1 0,-1-1 0,-7 0-2,-25 8 2,-60 23-2,51-16 0,-52 10 0,102-28 0,1 1 0,0 1 0,0 1 0,-11 6 0,13-5 0,0-1 0,-1-1 0,0-1 0,0 0 0,-10 0 0,-99 26 2,94-22-2,0-2-1,0-1 1,-1-2-1,-14 0 1,-25 1-4,-47 12 4,86-13-9,1 1 7,1 2 0,-11 6 2,22-7 0,0-1 1,0-1-1,-1-1 0,1-1 0,-1-1 0,-4-1 0,-36 0 0,-55-3 0,2-4 0,-37 7 0,25 0 0,104-1-2,0 2 1,0 0-1,-5 3 2,5-1-3,1-1 0,-1-2 1,-5 0 2,-69-6 4,1-5 1,0-4-1,-33-11-4,89 19-1,-1 1 0,0 3 1,0 1-1,-39 6 1,41-2 0,-1-1 0,1-3 0,0-1 0,0-2 0,-21-6 0,-220-31 3,252 35-3,-1 2 0,1 2 0,0 0 0,-1 2 0,-5 2 0,-6-1 0,-1-1 0,-10-3 0,-353-31 0,381 30 0,0 1 0,0 1 0,0 2 0,-1 0 0,1 1 0,0 2 0,-17 4 0,23-3 0,0-1 0,0-1 0,0-1 0,0 0 0,-1-2 0,-4-1 0,-120-11 0,109 8 0,-267-32 0,282 35 0,0 0 0,0 1 0,0 2 0,1 0 0,-1 1 0,1 0 0,-2 2 0,-5 1 0,0-1 0,0-2 0,-18 0 0,-381-22 16,333 16-20,50 1 0,0 1 0,0 2 0,-17 4 4,24-3 0,1-1 0,-1-2 0,0-1 0,1-2 0,0-2 0,-15-4 0,-36-5 0,15 4 0,34 4 0,0 1 0,0 2 0,0 1 0,-1 2 0,1 2 0,-28 4 0,41-2 2,0-2 0,-1 0-1,1-2 1,0 0 0,0-2 0,0 0-1,0-2 1,1 0 0,-21-9-2,4 7 3,1 1 0,-1 2 0,0 2 1,0 2-1,-26 3-3,-20-1 0,55-1 0,1 2 0,-1 2 0,1 0 0,1 2 0,-1 1 0,-50 11 0,33-13 0,0-1-1,0-3 1,0-2 0,-5-2 0,-78 1 14,16 2-11,70-2-3,1 2 0,-1 1 0,0 3 0,-25 6 0,24-4 9,0-2 1,-1-2-1,1-2 1,-1-2-1,-38-6-9,-68 0 20,65 4-5,48 1-7,0 1 1,0 2 0,0 1 0,0 2-1,-4 3-8,11 0 3,-1-2-1,0-2 1,0 0 0,-25-3-3,-130-12 12,68 2 0,64 6-12,22 1 0,0 0 0,0 3 0,-1 1 0,1 1 0,-17 4 0,-18 4 3,-1-3 0,1-3 1,-1-3-1,-51-6-3,-41 0 3,89 4-3,-57 1 0,33 5 9,0-5 1,-18-5-10,59-2 38,-1-2 0,-28-11-38,25 7 87,1 1 1,-14 2-88,-45 4 97,76 6-76,0-2 0,1-2 0,-1-2 0,-24-7-21,-5-3 6,-2 3-1,-19 0-5,-13-1 2,40 6 4,-31 2-6,50 5 4,-1-3-1,1-1 0,-41-12-3,-35-10 0,-2 5 0,-1 6 0,90 10 0,1-2 0,-13-5 0,-56-12 0,24 13 0,1-4 0,0-4 0,1-3 0,-8-7 0,37 8 0,2-2 0,0-1 0,2-3 0,1-2 0,-4-6 0,20 18 0,0 2 0,-1 1 0,-16-6 0,-54-31 0,77 41 0,-1 0 0,1 2 0,-6-2 0,8 5 0,1-2 0,0 0 0,1-1 0,0 0 0,-2-3 0,9 5 0,-30-24 0,-1 1 0,-1 2 0,-2 2 0,0 1 0,-47-17 0,52 25 0,0-2 0,-32-20 0,21 10 0,-16-11 0,3-4 0,1-2 0,-52-52 0,33 39 0,62 48 0,1-1 0,0 0 0,1-2 0,0 0 0,-11-14 0,-113-151 0,108 141 0,20 23 0,0 1 0,-1 0 0,-11-9 0,-12-7 0,2-1 0,2-1 0,1-2 0,1-1 0,2-1 0,1-2 0,1-3 0,-4-6 8,-2 1 0,-19-18-8,27 35 0,0-1 0,2-2 0,1 0 0,-3-11 0,6 13 3,-1 1 1,-1 0-1,-1 2 0,-1 0 0,-4-1-3,-10-9 0,20 22 0,0-1 0,2-1 0,0 0 0,-8-14 0,-23-33 0,31 46 0,0-1 0,2-1 0,0 0 0,-4-12 0,-32-53 0,7 13 0,28 40 0,1 0 0,-5-23 0,0-1 0,9 37 0,-1 0 0,0 1 0,-1 0 0,-1 0 0,-1 2 0,-1-1 0,0 1 0,-1 1 0,0 0 0,-5-2 0,11 9 2,1-1-1,1 0 1,0 0-1,0-1 0,0 1 1,1-1-1,1 0 1,-1-3-2,-19-37 4,-13-19-4,-18-27 0,46 80 0,0 0 0,1 0 0,1-1 0,0 0 0,1-1 0,1 1 0,0-1 0,1-6 0,-2-4 0,-1 1 0,-8-18 0,-58-118 0,58 138 0,-7-13 0,5-14 0,10 27 0,-2 0 0,0 1 0,-2-1 0,-1 1 0,-25-74 0,34 88 1,0 0 1,1 0-1,0 0 0,1 0 0,0 0 0,1-1 0,0 1 0,0 0 1,2-5-2,-3-57 5,-6 27-5,0 0 0,-10-38 0,-4-12 0,1 44-1,13 37 1,1 0 0,1 0 0,0 0 1,1-1-1,1 0 0,0 1 0,1-1 0,1-2 0,-3-11 0,3 25 0,0-1 0,1 0 0,-1 0 0,1 0 0,-1 0 0,1 1 0,1-1 0,-1 0 0,0 0 0,1 0 0,0 0 0,0 1 0,0-1 0,1-1 0,-1 1 0,0 1 0,-1 0 0,1 0 0,0-1 0,-1 1 0,0 0 0,0-1 0,0 1 0,0 0 0,-1-1 0,1 1 0,-1-1 0,0-27 0,9-9 0,-3-1 0,0-12 0,0-2 0,5-50 0,-10 100 0,1 1 0,0 0 0,0-1 0,0 1 0,0 0 0,1 0 0,0-1 0,0 1 0,0 1 0,3-5 0,-3 4 0,1 0 0,-1 0 0,1-1 0,-1 1 0,-1-1 0,1 0 0,-1 1 0,0-1 0,0 0 0,0 0 0,0-1 0,16-103 0,-12 15 16,-5 90-41,1-1-46,0 0-42,1 0-37,1-6-241,2 0-89,15-13-1012,-11 21 941,-8 3-8,0 0 63,0 1 55,-1-1 46,1 0-28,-1 1 41,1 1-649,-1-1 460,0-1-89,1 1 143,-1-1-81,1 1 27,0-1-77,0 0-87,0 0-96,0 0-245,0 0-85,1 0-316,0 0-830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3T21:00:5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24661 11864 0,'-3'0'0,"3"0"0,0-6 0,0 1 16,47-7-16,-12 1 0,-14 11 0,-8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03T03:40:46.6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302 6258,'0'-908,"-2"859,-2 0,-4-8,1 5,0-43,5-54,-12-285,4 320,5 0,5-1,9-59,4 89,4 0,4 1,3 1,4 1,3 1,4 2,11-13,20-23,81-104,95-96,-217 284,78-100,6 5,9 1,120-127,-121 124,114-95,-47 62,193-159,-354 303,105-86,6 7,76-40,57-1,260-91,-512 221,131-48,3 7,2 5,1 8,41 0,110-12,1 13,176 8,119 11,-74-13,92 0,265 16,-545 14,57 13,-10-1,1565-15,-1566-13,-28 0,927 13,-607 2,-18 32,-338-12,75 14,89 31,-422-54,0 3,-1 2,-1 3,10 6,226 108,-287-130,57 31,-1 2,-2 3,55 46,160 154,-123-101,-68-61,-3 3,-3 5,-4 2,-5 4,12 25,-52-61,-1 1,-4 2,-2 0,2 14,-14-34,-1-1,-3 1,-1 1,2 33,-1 161,-9 570,-1-775,-1 1,-1 0,-1-1,-2 0,-1 0,-2 0,0-1,-5 5,-19 38,-3-1,-25 33,-92 118,94-139,-5 1,-3-3,-4-3,-12 5,18-23,-5-1,7-6,-21 25,29-27,-1-3,-3-3,-23 12,-68 50,89-62,-29 13,-23 17,39-22,-410 271,260-176,78-49,-30 8,81-52,3 3,2 5,-56 50,63-42,28-26,2 2,3 3,2 2,-14 20,-3 17,-27 51,67-95,2 1,2 1,2 0,-5 23,11-27,-21 77,25-75,3 0,1 0,1 31,6 26,1-45,-3 1,-2-1,-6 26,-25 206,22-146,2-20,-10 11,-29 95,-11 72,25-107,20-137,-2 0,-16 33,16-42,2-11,-2 0,-1-1,-1 0,-2-2,-1 0,-2-2,-16 18,-2-3,-1-2,-23 17,17-15,2 2,2 2,-25 38,30-42,-2-1,-44 36,70-66,-49 39,-32 21,25-22,-12 16,49-41,-1-3,-1 0,-2-3,0-1,-1-2,-1-1,0-2,-2-3,1-1,-45 6,-332 37,137-41,2-1,83 6,-527 49,609-62,56-4,-1 2,-19 6,23-3,-47 1,-1-1,-175 9,-3 1,61-1,-43 5,34-2,-207-10,394-9,6 1,-1 3,-20 5,-55 4,58-11,-187 13,-127 13,221-18,-147-9,143-3,-154-12,18 1,-37-1,8 1,254 10,1-3,-1-2,-40-12,-183-55,223 57,-6-5,1-2,0-3,-8-8,-193-110,173 91,-14-7,-5-10,79 47,1-2,1-1,2-2,-28-32,-76-84,-63-46,153 152,-3 3,-35-21,27 20,-44-40,-73-61,65 56,70 55,1-2,1-2,-15-17,-4-7,-3 3,-6-1,0 0,-41-45,-196-207,217 221,4-3,-55-78,26 34,54 68,-12-22,-130-160,57 74,-13-41,95 124,-86-118,24 49,48 55,-26-54,75 117,14 21,1 0,1-1,0-1,2 1,-1-6,-15-46,11 39,2 0,1-1,1 0,3 0,-1-26,4 36</inkml:trace>
  <inkml:trace contextRef="#ctx0" brushRef="#br1" timeOffset="13150.195">15679 11010,'-12'-2,"1"0,0-1,0 0,0-1,1-1,-1 1,1-2,0 1,0-2,1 1,-7-6,-15-9,-65-38,-52-22,114 63,2-1,-15-13,15 10,0 2,-14-6,-30-16,2-3,-49-40,69 46,32 23,1-1,1-1,1-2,0 1,-11-18,-16-26,-11-25,35 49,2-1,2 0,2-1,1-1,3 0,-2-14,-23-69,20 73,2-1,-1-19,7 35,0 1,-3 1,-2-6,-14-40,-7-56,25 89,-2 0,-2 1,-17-36,23 60,1 0,0 0,2 0,1-1,1 0,1-8,-2 0,0-1,-9-28,5 20,2 0,2 0,1-1,2 0,2 1,2-3,0-57,-4 62,0 19,0 0,1 0,1 1,1-1,1 0,1 1,0 0,2 0,0 0,3-4,33-55,4 1,2 2,5 3,2 2,3 2,46-40,-68 78,1 1,2 1,21-10,33-24,-34 21,14-11,61-56,-83 67,1 1,19-8,-13 9,11-13,23-25,-15 12,-3 9,25-11,44-32,471-394,-583 468,40-33,61-49,-5-5,86-100,-179 170,-2-3,16-31,-26 40,1 1,2 1,2 0,0 3,5-3,426-369,-381 345,3 4,2 3,13-2,-48 26,39-28,-2-3,-3-4,22-25,-10 16,3 4,96-48,-111 67,-7 5,2 4,2 3,71-22,-88 38,0 4,1 2,1 3,-1 2,36 2,72-6,-67 4,23 4,-90 6,0 1,1 2,-1 1,-1 2,15 5,270 97,-152-49,-112-40,-2 3,0 2,-2 2,6 7,25 15,-2 3,-2 4,-3 3,50 51,-77-60,-12-15,-2 1,-2 2,-1 1,14 25,-19-17,-2 2,-2 0,16 51,39 162,-21-69,-41-133,-2 1,-2 0,-4 0,1 41,-6 251,-5-193,1-126,-2 1,-2-1,-1 0,-2 0,-1-1,-2 4,-29 71,-11 13,39-92,-34 77,-5-1,-3-3,-53 69,41-74,2-2,-4-3,-30 28,5-15,16-17,-6-1,54-55,1 0,-5 10,-42 49,-279 248,292-282,-3 4,-3-3,-2-3,-30 16,61-44,-28 24,39-28,-2-1,0-1,-17 7,-53 30,-73 56,2-1,22-26,36-22,-3 9,76-49,-2-2,-40 16,-2 1,-346 186,393-204,1 1,-16 13,8-4,-142 99,166-119,-1 0,0 0,1 1,1 1,0 1,1 1,1 0,0 2,-13 18,13-16,0-1,-1 0,-1-1,-1-1,-19 13,11-9,1 2,-19 21,-204 231,216-234,1 2,3 2,-12 22,14-20,-2-1,-3-2,-15 15,0-8,-2-2,-54 40,93-82,-27 23,-1-2,-29 15,54-35,-1-1,1 0,-1-2,-1 0,1 0,-1-1,1-1,-1-1,-16 1,-143 9,79-3,-27-4,85-5,-11 0,-1-2,-18-4,51 3,0 0,0-1,1-1,0 0,0-2,0 0,1 0,-13-9,-29-17,-51-21,63 34,2-3,0-1,2-2,-4-5,29 17,1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we can efficiently track connected components, we can efficiently check if edges will create a cycle!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6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40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1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5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8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5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9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2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2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9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0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4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7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4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connected component is “named” by its representative element.</a:t>
            </a:r>
          </a:p>
          <a:p>
            <a:r>
              <a:rPr lang="en-US" dirty="0"/>
              <a:t>To find which connected component an element is in, follow the arrows!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93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and N should be suggestive here – in our application for Kruskal’s algorithm, we have one element for each Vertex (so N total), and we do at max 3 operations for each of the M edges (find equivalence classes of each endpoint, then possibly union them).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34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tracks what we care about a bit more directly (height vs. size). The analysis for union by size still works since this algorithm will never produce deeper trees than union-by-size.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8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if we do this in a union-by-height tree, we might change the height without updating it. This is okay because we maintain the worst-case bounds. When we combine these two, we call this upper-bound on height the “rank” and call the algorithm union-by-rank with path compression.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3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7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1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6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we’re done now.</a:t>
            </a:r>
          </a:p>
          <a:p>
            <a:r>
              <a:rPr lang="en-US" dirty="0"/>
              <a:t>We have a connected, acyclic, spanning subgraph.</a:t>
            </a:r>
          </a:p>
          <a:p>
            <a:r>
              <a:rPr lang="en-US" dirty="0"/>
              <a:t>What’s a quick criteria we could check?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now you should know that the answer is usually 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16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A7C2-A9E6-42CE-932E-4C425931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F141-90B8-478B-A464-63A02BC74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Take the best we can get right now, ignoring long-term optimality.</a:t>
            </a:r>
          </a:p>
          <a:p>
            <a:pPr lvl="1"/>
            <a:r>
              <a:rPr lang="en-US" dirty="0"/>
              <a:t> Usually fast to implement</a:t>
            </a:r>
          </a:p>
          <a:p>
            <a:pPr lvl="1"/>
            <a:r>
              <a:rPr lang="en-US" dirty="0"/>
              <a:t>Does not always get the “best” result</a:t>
            </a:r>
          </a:p>
          <a:p>
            <a:pPr lvl="2"/>
            <a:r>
              <a:rPr lang="en-US" dirty="0"/>
              <a:t>But often is “good enough”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 a greedy approach work for MST?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284CA-9AE2-406F-B93D-735784F3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FEEA0-75B1-4C6D-A761-0851DF23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0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336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501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574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403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8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593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446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095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28575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759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ABCC-E53B-4AB0-8011-208FE9F9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3E53-6425-402D-B675-842B0783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Project 3 Due Tonight</a:t>
            </a:r>
          </a:p>
          <a:p>
            <a:r>
              <a:rPr lang="en-US" dirty="0"/>
              <a:t>- Project 4 Assigned Today</a:t>
            </a:r>
          </a:p>
          <a:p>
            <a:pPr lvl="1"/>
            <a:r>
              <a:rPr lang="en-US" dirty="0"/>
              <a:t>Same partners as project 3</a:t>
            </a:r>
          </a:p>
          <a:p>
            <a:pPr lvl="1"/>
            <a:r>
              <a:rPr lang="en-US" dirty="0"/>
              <a:t>We will re-run project 3 grading on project 4, just like the checkpoint from project 1 (this is why you are keeping your partners)</a:t>
            </a:r>
          </a:p>
          <a:p>
            <a:pPr lvl="1"/>
            <a:r>
              <a:rPr lang="en-US" dirty="0"/>
              <a:t>If you are curious about the missing part2 of this project, look at last quarter’s website (change 18su to 18sp in the web address)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Goal for today: Learn the algorithm you will be implementing in project 4.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00479-AAF5-4908-91DC-946D6E89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073DC-58A8-4E96-BECB-03687888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1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25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28575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773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8987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373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10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9575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we’re done.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2728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Greedy Approach to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Pick the smallest edge </a:t>
            </a:r>
            <a:r>
              <a:rPr lang="en-US" i="1" dirty="0"/>
              <a:t>that doesn’t create a cycle</a:t>
            </a:r>
            <a:r>
              <a:rPr lang="en-US" dirty="0"/>
              <a:t> until </a:t>
            </a:r>
            <a:r>
              <a:rPr lang="en-US" i="1" dirty="0"/>
              <a:t>we have </a:t>
            </a:r>
            <a:r>
              <a:rPr lang="en-US" b="1" i="1" dirty="0"/>
              <a:t>n – 1</a:t>
            </a:r>
            <a:r>
              <a:rPr lang="en-US" i="1" dirty="0"/>
              <a:t> edges.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94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6C35-4736-4928-BABE-2ECDA551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always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4065-C043-4E3B-9BF9-83D1240C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Proof Sketch: (you don’t need to remember this – just remember greedy algorithms don’t </a:t>
            </a:r>
            <a:r>
              <a:rPr lang="en-US" i="1" dirty="0"/>
              <a:t>always</a:t>
            </a:r>
            <a:r>
              <a:rPr lang="en-US" dirty="0"/>
              <a:t> find the optimum solution, but this one does).</a:t>
            </a:r>
          </a:p>
          <a:p>
            <a:endParaRPr lang="en-US" dirty="0"/>
          </a:p>
          <a:p>
            <a:r>
              <a:rPr lang="en-US" dirty="0"/>
              <a:t>At every step we have a forest (never add edges that make a cycle).</a:t>
            </a:r>
          </a:p>
          <a:p>
            <a:r>
              <a:rPr lang="en-US" dirty="0"/>
              <a:t>At the end, we have a spanning tree (an acyclic graph with n-1 edges can only be a tree with |V| = n).</a:t>
            </a:r>
          </a:p>
          <a:p>
            <a:endParaRPr lang="en-US" dirty="0"/>
          </a:p>
          <a:p>
            <a:r>
              <a:rPr lang="en-US" dirty="0"/>
              <a:t>Suppose we found T, and T* is a minimum spanning tree. If we repeatedly swap in the smallest edge we </a:t>
            </a:r>
            <a:r>
              <a:rPr lang="en-US" b="1" dirty="0"/>
              <a:t>didn’t pick</a:t>
            </a:r>
            <a:r>
              <a:rPr lang="en-US" dirty="0"/>
              <a:t> from T*, we will eventually transform our tree into T*. No swap will ever increase the weight of our tree, since we picked edges in order from smallest to largest.</a:t>
            </a:r>
          </a:p>
          <a:p>
            <a:r>
              <a:rPr lang="en-US" dirty="0"/>
              <a:t>So T is at least as small as T*.</a:t>
            </a:r>
          </a:p>
          <a:p>
            <a:endParaRPr lang="en-US" dirty="0"/>
          </a:p>
          <a:p>
            <a:r>
              <a:rPr lang="en-US" dirty="0"/>
              <a:t>To really prove this, use induction! (See CSE 417/421)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CFCA5-6854-491B-8AA7-A74BC3D8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6E6BE-AE4E-4107-84BE-6D904BB0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9B6C-5070-4935-8A05-20DFFFBC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EAB1E-B44E-45D4-8E7B-2FB34C01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381947" cy="4845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Kruskal(G = (V, E)):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queue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empty list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(size(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&lt; |V| - 1):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queue.deleteMin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if adding e would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create a cycle: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CFDD6-EDB3-48EF-B8E4-A8AC040F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99E58-90D8-4978-B9AA-780EB529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5847A-2002-446D-8D32-F3F25118B714}"/>
              </a:ext>
            </a:extLst>
          </p:cNvPr>
          <p:cNvSpPr txBox="1"/>
          <p:nvPr/>
        </p:nvSpPr>
        <p:spPr>
          <a:xfrm>
            <a:off x="5987846" y="1995950"/>
            <a:ext cx="279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O(|E|) – Floyd’s Build-Heap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B335E-C134-4C88-9A8B-B89A31880C2D}"/>
              </a:ext>
            </a:extLst>
          </p:cNvPr>
          <p:cNvSpPr txBox="1"/>
          <p:nvPr/>
        </p:nvSpPr>
        <p:spPr>
          <a:xfrm>
            <a:off x="6443947" y="3037655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most |E| iterations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24EB9-CE67-4E13-9584-60C803FEC817}"/>
              </a:ext>
            </a:extLst>
          </p:cNvPr>
          <p:cNvSpPr txBox="1"/>
          <p:nvPr/>
        </p:nvSpPr>
        <p:spPr>
          <a:xfrm>
            <a:off x="6292645" y="353015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O(log |E|)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65F6D-97DF-4430-A424-0650CF92C9F6}"/>
              </a:ext>
            </a:extLst>
          </p:cNvPr>
          <p:cNvSpPr txBox="1"/>
          <p:nvPr/>
        </p:nvSpPr>
        <p:spPr>
          <a:xfrm>
            <a:off x="4590636" y="24884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9905D-86BB-4288-BECF-BE39234173E2}"/>
              </a:ext>
            </a:extLst>
          </p:cNvPr>
          <p:cNvSpPr txBox="1"/>
          <p:nvPr/>
        </p:nvSpPr>
        <p:spPr>
          <a:xfrm>
            <a:off x="5171244" y="457651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CC8E-84BA-4B45-84BB-0D922591792F}"/>
              </a:ext>
            </a:extLst>
          </p:cNvPr>
          <p:cNvSpPr txBox="1"/>
          <p:nvPr/>
        </p:nvSpPr>
        <p:spPr>
          <a:xfrm>
            <a:off x="8713370" y="404986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27D65-68F3-4987-9143-C6172994FC59}"/>
              </a:ext>
            </a:extLst>
          </p:cNvPr>
          <p:cNvSpPr txBox="1"/>
          <p:nvPr/>
        </p:nvSpPr>
        <p:spPr>
          <a:xfrm>
            <a:off x="9171532" y="4029171"/>
            <a:ext cx="303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O(|V|+|E|) – DFS from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F5A44B-2281-4D92-BBA4-EB3B61019297}"/>
                  </a:ext>
                </a:extLst>
              </p:cNvPr>
              <p:cNvSpPr txBox="1"/>
              <p:nvPr/>
            </p:nvSpPr>
            <p:spPr>
              <a:xfrm>
                <a:off x="5987846" y="5655431"/>
                <a:ext cx="1850507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F5A44B-2281-4D92-BBA4-EB3B61019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6" y="5655431"/>
                <a:ext cx="1850507" cy="658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DD94303-C527-4CCA-A241-3AE441CEED28}"/>
              </a:ext>
            </a:extLst>
          </p:cNvPr>
          <p:cNvSpPr txBox="1"/>
          <p:nvPr/>
        </p:nvSpPr>
        <p:spPr>
          <a:xfrm>
            <a:off x="7871660" y="5723270"/>
            <a:ext cx="300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24526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Minimum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Spanning Tree </a:t>
            </a:r>
            <a:r>
              <a:rPr lang="en-US" dirty="0"/>
              <a:t>– A </a:t>
            </a:r>
            <a:r>
              <a:rPr lang="en-US" b="1" dirty="0"/>
              <a:t>subtree</a:t>
            </a:r>
            <a:r>
              <a:rPr lang="en-US" dirty="0"/>
              <a:t> of a graph that </a:t>
            </a:r>
            <a:r>
              <a:rPr lang="en-US" b="1" dirty="0"/>
              <a:t>spans</a:t>
            </a:r>
            <a:r>
              <a:rPr lang="en-US" dirty="0"/>
              <a:t> (includes) all of the vertices</a:t>
            </a:r>
          </a:p>
          <a:p>
            <a:pPr marL="0" indent="0">
              <a:buNone/>
            </a:pPr>
            <a:r>
              <a:rPr lang="en-US" dirty="0"/>
              <a:t>	- connected</a:t>
            </a:r>
          </a:p>
          <a:p>
            <a:pPr marL="0" indent="0">
              <a:buNone/>
            </a:pPr>
            <a:r>
              <a:rPr lang="en-US" dirty="0"/>
              <a:t>	- acyclic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3591356" y="3071808"/>
            <a:ext cx="690113" cy="690113"/>
            <a:chOff x="1660725" y="5803810"/>
            <a:chExt cx="690113" cy="6901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5370619" y="307180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7149882" y="3083943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060732" y="3416864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8605181" y="409483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9" idx="6"/>
            <a:endCxn id="17" idx="1"/>
          </p:cNvCxnSpPr>
          <p:nvPr/>
        </p:nvCxnSpPr>
        <p:spPr>
          <a:xfrm>
            <a:off x="7839995" y="342900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A7FE15-C5F5-4F54-926B-C034C907472A}"/>
              </a:ext>
            </a:extLst>
          </p:cNvPr>
          <p:cNvGrpSpPr/>
          <p:nvPr/>
        </p:nvGrpSpPr>
        <p:grpSpPr>
          <a:xfrm>
            <a:off x="7149882" y="5216098"/>
            <a:ext cx="690113" cy="690113"/>
            <a:chOff x="1660725" y="5803810"/>
            <a:chExt cx="690113" cy="6901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1D8774-DA18-4334-B2AE-835B38B6FDE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36BE9C-703A-42FF-877B-5CC687F8DC6C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588EF4-CF50-4A0E-9F87-853716074F49}"/>
              </a:ext>
            </a:extLst>
          </p:cNvPr>
          <p:cNvGrpSpPr/>
          <p:nvPr/>
        </p:nvGrpSpPr>
        <p:grpSpPr>
          <a:xfrm>
            <a:off x="2524890" y="4094837"/>
            <a:ext cx="690113" cy="690113"/>
            <a:chOff x="1660725" y="5803810"/>
            <a:chExt cx="690113" cy="6901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A05507-BDBD-416F-9ECD-1E9ED560AE8A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2E5D54-9015-43F9-9DCD-544B16D32A0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8DA7A2-6529-43FA-AC27-7FB77C1B2C5F}"/>
              </a:ext>
            </a:extLst>
          </p:cNvPr>
          <p:cNvGrpSpPr/>
          <p:nvPr/>
        </p:nvGrpSpPr>
        <p:grpSpPr>
          <a:xfrm>
            <a:off x="5357663" y="5227131"/>
            <a:ext cx="690113" cy="690113"/>
            <a:chOff x="1660725" y="5803810"/>
            <a:chExt cx="690113" cy="69011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180534F-232C-430B-9D5D-CA04306D27C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0133E2-8E41-4C01-970A-BB99F1C33E6C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6713F3-C256-4385-B61A-1D8B6A5C77A6}"/>
              </a:ext>
            </a:extLst>
          </p:cNvPr>
          <p:cNvGrpSpPr/>
          <p:nvPr/>
        </p:nvGrpSpPr>
        <p:grpSpPr>
          <a:xfrm>
            <a:off x="3591356" y="5227131"/>
            <a:ext cx="690113" cy="690113"/>
            <a:chOff x="1660725" y="5803810"/>
            <a:chExt cx="690113" cy="69011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3865E1C-C00F-4151-9A1B-3DB7690390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D801490-EA18-4F91-B824-8FD8BC735344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8C1A7D-12D1-40B1-AFCF-951D3F52482D}"/>
              </a:ext>
            </a:extLst>
          </p:cNvPr>
          <p:cNvCxnSpPr>
            <a:cxnSpLocks/>
          </p:cNvCxnSpPr>
          <p:nvPr/>
        </p:nvCxnSpPr>
        <p:spPr>
          <a:xfrm>
            <a:off x="4281468" y="3335697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A3FA82-A8E2-4486-A573-CB6B108BD91C}"/>
              </a:ext>
            </a:extLst>
          </p:cNvPr>
          <p:cNvCxnSpPr>
            <a:cxnSpLocks/>
          </p:cNvCxnSpPr>
          <p:nvPr/>
        </p:nvCxnSpPr>
        <p:spPr>
          <a:xfrm>
            <a:off x="4274991" y="555508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18DBE3-9231-4167-9554-9EAA92CF8426}"/>
              </a:ext>
            </a:extLst>
          </p:cNvPr>
          <p:cNvCxnSpPr>
            <a:cxnSpLocks/>
            <a:stCxn id="70" idx="6"/>
            <a:endCxn id="45" idx="2"/>
          </p:cNvCxnSpPr>
          <p:nvPr/>
        </p:nvCxnSpPr>
        <p:spPr>
          <a:xfrm flipV="1">
            <a:off x="6047776" y="556115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AFC6D9C-DFB4-408F-AFC5-CC3A6DA62C10}"/>
              </a:ext>
            </a:extLst>
          </p:cNvPr>
          <p:cNvCxnSpPr>
            <a:cxnSpLocks/>
            <a:stCxn id="45" idx="6"/>
            <a:endCxn id="17" idx="3"/>
          </p:cNvCxnSpPr>
          <p:nvPr/>
        </p:nvCxnSpPr>
        <p:spPr>
          <a:xfrm flipV="1">
            <a:off x="7839995" y="468388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FE2FF3-0099-4CED-9918-AD59F3620F82}"/>
              </a:ext>
            </a:extLst>
          </p:cNvPr>
          <p:cNvCxnSpPr>
            <a:cxnSpLocks/>
            <a:stCxn id="23" idx="3"/>
            <a:endCxn id="67" idx="7"/>
          </p:cNvCxnSpPr>
          <p:nvPr/>
        </p:nvCxnSpPr>
        <p:spPr>
          <a:xfrm flipH="1">
            <a:off x="3113938" y="366085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EB824E-2C19-4363-A93B-F84410792397}"/>
              </a:ext>
            </a:extLst>
          </p:cNvPr>
          <p:cNvCxnSpPr>
            <a:cxnSpLocks/>
            <a:stCxn id="67" idx="5"/>
            <a:endCxn id="73" idx="1"/>
          </p:cNvCxnSpPr>
          <p:nvPr/>
        </p:nvCxnSpPr>
        <p:spPr>
          <a:xfrm>
            <a:off x="3113938" y="4683885"/>
            <a:ext cx="578483" cy="64431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014306C-209C-4653-9411-DCFD754455A5}"/>
              </a:ext>
            </a:extLst>
          </p:cNvPr>
          <p:cNvCxnSpPr>
            <a:cxnSpLocks/>
            <a:stCxn id="19" idx="4"/>
            <a:endCxn id="45" idx="0"/>
          </p:cNvCxnSpPr>
          <p:nvPr/>
        </p:nvCxnSpPr>
        <p:spPr>
          <a:xfrm>
            <a:off x="7494939" y="377405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1DA6-A050-4D5B-A226-FD68AF155D5B}"/>
              </a:ext>
            </a:extLst>
          </p:cNvPr>
          <p:cNvCxnSpPr>
            <a:cxnSpLocks/>
            <a:stCxn id="23" idx="4"/>
            <a:endCxn id="73" idx="0"/>
          </p:cNvCxnSpPr>
          <p:nvPr/>
        </p:nvCxnSpPr>
        <p:spPr>
          <a:xfrm>
            <a:off x="3936413" y="376192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D7C771-0D21-4D62-8783-CD4C17DB1596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702720" y="3732129"/>
            <a:ext cx="12956" cy="14950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98E2650-9DE0-4BF2-8531-CA24FB6BBE9E}"/>
              </a:ext>
            </a:extLst>
          </p:cNvPr>
          <p:cNvCxnSpPr>
            <a:cxnSpLocks/>
            <a:stCxn id="21" idx="5"/>
            <a:endCxn id="45" idx="1"/>
          </p:cNvCxnSpPr>
          <p:nvPr/>
        </p:nvCxnSpPr>
        <p:spPr>
          <a:xfrm>
            <a:off x="5959667" y="366085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7FE8A2-CE39-4179-822C-83194C7BBE4E}"/>
              </a:ext>
            </a:extLst>
          </p:cNvPr>
          <p:cNvCxnSpPr>
            <a:cxnSpLocks/>
            <a:stCxn id="23" idx="5"/>
            <a:endCxn id="70" idx="1"/>
          </p:cNvCxnSpPr>
          <p:nvPr/>
        </p:nvCxnSpPr>
        <p:spPr>
          <a:xfrm>
            <a:off x="4180404" y="366085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B0A8B03-185F-4AB9-8CEB-0786C6E6113F}"/>
              </a:ext>
            </a:extLst>
          </p:cNvPr>
          <p:cNvSpPr txBox="1"/>
          <p:nvPr/>
        </p:nvSpPr>
        <p:spPr>
          <a:xfrm>
            <a:off x="3167230" y="492701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DF9E84-B467-4446-8F85-559B8116F67D}"/>
              </a:ext>
            </a:extLst>
          </p:cNvPr>
          <p:cNvSpPr txBox="1"/>
          <p:nvPr/>
        </p:nvSpPr>
        <p:spPr>
          <a:xfrm>
            <a:off x="4670313" y="55684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8112F9-20C7-4F78-ACC7-9FD138D1EDC1}"/>
              </a:ext>
            </a:extLst>
          </p:cNvPr>
          <p:cNvSpPr txBox="1"/>
          <p:nvPr/>
        </p:nvSpPr>
        <p:spPr>
          <a:xfrm>
            <a:off x="5444447" y="425522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6B5E82-53C4-48B0-AB03-D0C33023673D}"/>
              </a:ext>
            </a:extLst>
          </p:cNvPr>
          <p:cNvSpPr txBox="1"/>
          <p:nvPr/>
        </p:nvSpPr>
        <p:spPr>
          <a:xfrm>
            <a:off x="6526265" y="303903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058963-9593-45B3-A0D7-692DAD406A80}"/>
              </a:ext>
            </a:extLst>
          </p:cNvPr>
          <p:cNvSpPr txBox="1"/>
          <p:nvPr/>
        </p:nvSpPr>
        <p:spPr>
          <a:xfrm>
            <a:off x="7534839" y="42232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EE2382-A27D-45DC-8958-A3428051F0CE}"/>
              </a:ext>
            </a:extLst>
          </p:cNvPr>
          <p:cNvSpPr txBox="1"/>
          <p:nvPr/>
        </p:nvSpPr>
        <p:spPr>
          <a:xfrm>
            <a:off x="8305548" y="5018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9DA11B-1AEF-4D8C-A950-B856A5F701FA}"/>
              </a:ext>
            </a:extLst>
          </p:cNvPr>
          <p:cNvSpPr txBox="1"/>
          <p:nvPr/>
        </p:nvSpPr>
        <p:spPr>
          <a:xfrm>
            <a:off x="4633858" y="2965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BC1642-F437-4AC6-9DBC-73522D3C980C}"/>
              </a:ext>
            </a:extLst>
          </p:cNvPr>
          <p:cNvSpPr txBox="1"/>
          <p:nvPr/>
        </p:nvSpPr>
        <p:spPr>
          <a:xfrm>
            <a:off x="3143934" y="35648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55449E3-007B-458D-B555-1BD1DAFF4A25}"/>
              </a:ext>
            </a:extLst>
          </p:cNvPr>
          <p:cNvSpPr txBox="1"/>
          <p:nvPr/>
        </p:nvSpPr>
        <p:spPr>
          <a:xfrm>
            <a:off x="3878503" y="43421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8D10B1-D7D9-4C96-A1D2-1EF844EEE9BB}"/>
              </a:ext>
            </a:extLst>
          </p:cNvPr>
          <p:cNvSpPr txBox="1"/>
          <p:nvPr/>
        </p:nvSpPr>
        <p:spPr>
          <a:xfrm>
            <a:off x="6444955" y="5569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AC5F14-C547-4F98-8F0B-D85503401A62}"/>
              </a:ext>
            </a:extLst>
          </p:cNvPr>
          <p:cNvSpPr txBox="1"/>
          <p:nvPr/>
        </p:nvSpPr>
        <p:spPr>
          <a:xfrm>
            <a:off x="8226730" y="3476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3B761C-AE2E-490B-BD55-B6EECE2C2E5D}"/>
              </a:ext>
            </a:extLst>
          </p:cNvPr>
          <p:cNvSpPr txBox="1"/>
          <p:nvPr/>
        </p:nvSpPr>
        <p:spPr>
          <a:xfrm>
            <a:off x="649983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1091E4-B7E1-4DEA-984A-58F1922D171C}"/>
              </a:ext>
            </a:extLst>
          </p:cNvPr>
          <p:cNvSpPr txBox="1"/>
          <p:nvPr/>
        </p:nvSpPr>
        <p:spPr>
          <a:xfrm>
            <a:off x="472516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336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CB45-1524-40BF-869F-52B71FD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Criteria for Cycle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373D-D5AA-4E65-9E0F-1FFA00DC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Observation:</a:t>
            </a:r>
            <a:r>
              <a:rPr lang="en-US" dirty="0"/>
              <a:t> An edge will create a cycle if and only if </a:t>
            </a:r>
            <a:r>
              <a:rPr lang="en-US" b="1" dirty="0"/>
              <a:t>both endpoints are in the same connected component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6C5D-5300-47DD-867B-4020C0B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6DBE-6A4C-4A0D-B6A7-E2B701D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0B4F-D384-4AF0-999A-D2776898EFBD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57754-E868-4DCB-960F-B0DED293A2E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EDF2-687B-46CA-A82A-8291848A8A68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14167-5872-4310-A80C-1DD376009F99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E6280-0EFA-4912-BA73-722235F9ABD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9B2F6-85F2-45AF-ACD9-E26544ADAC07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F4CEB-3993-4C63-A8D1-5BA7C0442AC2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9C03DC-BC67-416A-9ECD-14110176D23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505F07-F95F-4789-8DD0-22549DE5936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F814AF-29B6-4B41-959D-2F76793736D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D8963-14F2-4EF2-87CB-F42DE9724E10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82F12C-E106-40CD-9D8C-6D0812B641C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48300E-96E9-4BE6-8742-0EA4609F1B3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05980-38DD-47D0-8004-0C1768C0D8D3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7741671" y="311437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E2BCB-F748-4862-ABE7-4F0B61F9210D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D8B26C-4B0A-4C32-ACF9-83199C154E65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4F009-7956-47FC-80ED-61F7D5C68F55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0325D-AE6F-4B6B-AD54-C244C60676D2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9833DE-BEEA-479F-8AA4-FB9C3406E38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01AA7-BF4B-4363-9BE1-E293CF3984F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5A986-A268-4551-A081-4557CEBA4ECF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62975B-97EA-4E95-BAF5-1F34DE1E7DE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D9B87-D878-4B84-AD88-AC16B619D91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10FCFB-4249-40AD-AE18-4D08398ED3FA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14FF18-5673-415B-9F71-6072ED1DF3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86929D-AF8E-4ADA-A850-737712E0BA9D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6693F3-E5DC-460E-B3B6-90E73A77D050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E0F5DF-E7BE-4852-A76D-482B5D12F2C0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71FC7B-7D87-4882-8E2B-C104D47F34E1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 flipV="1">
            <a:off x="5949452" y="524652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DBDCD2-F236-4E01-8EA8-42931ABE7492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A12F-B665-4464-A4DD-009172FA46B7}"/>
              </a:ext>
            </a:extLst>
          </p:cNvPr>
          <p:cNvCxnSpPr>
            <a:cxnSpLocks/>
            <a:stCxn id="7" idx="3"/>
            <a:endCxn id="24" idx="7"/>
          </p:cNvCxnSpPr>
          <p:nvPr/>
        </p:nvCxnSpPr>
        <p:spPr>
          <a:xfrm flipH="1">
            <a:off x="3015614" y="3346226"/>
            <a:ext cx="578483" cy="5350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3DD5EF-420C-4B76-A18B-249337A50371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3E9515-60F3-4E48-A80A-6FD06DEA8561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>
            <a:off x="7396615" y="345942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919AE2-BF9D-4125-A323-747611FC4470}"/>
              </a:ext>
            </a:extLst>
          </p:cNvPr>
          <p:cNvCxnSpPr>
            <a:cxnSpLocks/>
            <a:stCxn id="7" idx="4"/>
            <a:endCxn id="30" idx="0"/>
          </p:cNvCxnSpPr>
          <p:nvPr/>
        </p:nvCxnSpPr>
        <p:spPr>
          <a:xfrm>
            <a:off x="3838089" y="344729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599859-ADF8-4D92-B789-3864EE6E1618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949C2E-B069-4299-9A94-D5DBD972B37F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5861343" y="334622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A5E9FE-D506-4218-9996-6A4D297FAC87}"/>
              </a:ext>
            </a:extLst>
          </p:cNvPr>
          <p:cNvCxnSpPr>
            <a:cxnSpLocks/>
            <a:stCxn id="7" idx="5"/>
            <a:endCxn id="27" idx="1"/>
          </p:cNvCxnSpPr>
          <p:nvPr/>
        </p:nvCxnSpPr>
        <p:spPr>
          <a:xfrm>
            <a:off x="4082080" y="334622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5E635E-F39A-4E8D-84D5-63BD1612DA55}"/>
              </a:ext>
            </a:extLst>
          </p:cNvPr>
          <p:cNvSpPr txBox="1"/>
          <p:nvPr/>
        </p:nvSpPr>
        <p:spPr>
          <a:xfrm>
            <a:off x="3068906" y="46123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15C04-09C9-4F87-9F6B-287BB121F975}"/>
              </a:ext>
            </a:extLst>
          </p:cNvPr>
          <p:cNvSpPr txBox="1"/>
          <p:nvPr/>
        </p:nvSpPr>
        <p:spPr>
          <a:xfrm>
            <a:off x="4571989" y="5253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1C6706-B397-4605-ACAF-1D2AF7F9BD83}"/>
              </a:ext>
            </a:extLst>
          </p:cNvPr>
          <p:cNvSpPr txBox="1"/>
          <p:nvPr/>
        </p:nvSpPr>
        <p:spPr>
          <a:xfrm>
            <a:off x="5346123" y="394059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F61AC-588A-4A5A-AE22-3CAD3D373F83}"/>
              </a:ext>
            </a:extLst>
          </p:cNvPr>
          <p:cNvSpPr txBox="1"/>
          <p:nvPr/>
        </p:nvSpPr>
        <p:spPr>
          <a:xfrm>
            <a:off x="6427941" y="272440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E86C7-3A81-45D2-9BB8-470754BBF9A1}"/>
              </a:ext>
            </a:extLst>
          </p:cNvPr>
          <p:cNvSpPr txBox="1"/>
          <p:nvPr/>
        </p:nvSpPr>
        <p:spPr>
          <a:xfrm>
            <a:off x="7436515" y="39085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97E78-65B4-4051-8898-B593898DD655}"/>
              </a:ext>
            </a:extLst>
          </p:cNvPr>
          <p:cNvSpPr txBox="1"/>
          <p:nvPr/>
        </p:nvSpPr>
        <p:spPr>
          <a:xfrm>
            <a:off x="8207224" y="4703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186B7-F379-41E2-8111-55172FE0C32C}"/>
              </a:ext>
            </a:extLst>
          </p:cNvPr>
          <p:cNvSpPr txBox="1"/>
          <p:nvPr/>
        </p:nvSpPr>
        <p:spPr>
          <a:xfrm>
            <a:off x="4535534" y="2650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8E362F-0032-4266-B952-15D535B3321B}"/>
              </a:ext>
            </a:extLst>
          </p:cNvPr>
          <p:cNvSpPr txBox="1"/>
          <p:nvPr/>
        </p:nvSpPr>
        <p:spPr>
          <a:xfrm>
            <a:off x="3045610" y="3250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85305-2AC3-4EDB-9680-0BFDE63B412B}"/>
              </a:ext>
            </a:extLst>
          </p:cNvPr>
          <p:cNvSpPr txBox="1"/>
          <p:nvPr/>
        </p:nvSpPr>
        <p:spPr>
          <a:xfrm>
            <a:off x="3780179" y="40275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FCA80B-0BC2-4058-8103-D2AEA1A55C1F}"/>
              </a:ext>
            </a:extLst>
          </p:cNvPr>
          <p:cNvSpPr txBox="1"/>
          <p:nvPr/>
        </p:nvSpPr>
        <p:spPr>
          <a:xfrm>
            <a:off x="6346631" y="5254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52CBC-D0EA-471F-9BBA-DB81AA96308B}"/>
              </a:ext>
            </a:extLst>
          </p:cNvPr>
          <p:cNvSpPr txBox="1"/>
          <p:nvPr/>
        </p:nvSpPr>
        <p:spPr>
          <a:xfrm>
            <a:off x="8128406" y="31615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C7D27-E723-4D95-A7B5-5F40B2702347}"/>
              </a:ext>
            </a:extLst>
          </p:cNvPr>
          <p:cNvSpPr txBox="1"/>
          <p:nvPr/>
        </p:nvSpPr>
        <p:spPr>
          <a:xfrm>
            <a:off x="640151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902E44-755E-4CDE-B285-39B718E3C3B3}"/>
              </a:ext>
            </a:extLst>
          </p:cNvPr>
          <p:cNvSpPr txBox="1"/>
          <p:nvPr/>
        </p:nvSpPr>
        <p:spPr>
          <a:xfrm>
            <a:off x="4626842" y="3842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62349F-61C5-47F1-BEF2-5E3764F69D41}"/>
              </a:ext>
            </a:extLst>
          </p:cNvPr>
          <p:cNvSpPr txBox="1"/>
          <p:nvPr/>
        </p:nvSpPr>
        <p:spPr>
          <a:xfrm>
            <a:off x="575239" y="6045862"/>
            <a:ext cx="697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Strategy: Build a data structure that can quickly answer </a:t>
            </a:r>
            <a:r>
              <a:rPr lang="en-US" b="1" dirty="0" err="1"/>
              <a:t>sameCC</a:t>
            </a:r>
            <a:r>
              <a:rPr lang="en-US" b="1" dirty="0"/>
              <a:t>(A, B)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53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B4E1-0BE2-4EDF-AB24-A914EAD3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</a:t>
            </a:r>
            <a:r>
              <a:rPr lang="en-US" dirty="0" err="1"/>
              <a:t>sameCC</a:t>
            </a:r>
            <a:r>
              <a:rPr lang="en-US" dirty="0"/>
              <a:t>(A, 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5EAC-1598-4B5E-A6C3-87F354C2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Recall:</a:t>
            </a:r>
            <a:r>
              <a:rPr lang="en-US" dirty="0"/>
              <a:t> A is in the same connected component as B if and only if there is a path from A to B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sameCC</a:t>
            </a:r>
            <a:r>
              <a:rPr lang="en-US" dirty="0"/>
              <a:t>(A, A) = True</a:t>
            </a:r>
          </a:p>
          <a:p>
            <a:pPr lvl="1"/>
            <a:r>
              <a:rPr lang="en-US" dirty="0"/>
              <a:t>There is always a (trivial) path from a vertex to itself</a:t>
            </a:r>
          </a:p>
          <a:p>
            <a:r>
              <a:rPr lang="en-US" dirty="0"/>
              <a:t>- </a:t>
            </a:r>
            <a:r>
              <a:rPr lang="en-US" dirty="0" err="1"/>
              <a:t>sameCC</a:t>
            </a:r>
            <a:r>
              <a:rPr lang="en-US" dirty="0"/>
              <a:t>(A, B) = </a:t>
            </a:r>
            <a:r>
              <a:rPr lang="en-US" dirty="0" err="1"/>
              <a:t>sameCC</a:t>
            </a:r>
            <a:r>
              <a:rPr lang="en-US" dirty="0"/>
              <a:t>(B, A)</a:t>
            </a:r>
          </a:p>
          <a:p>
            <a:pPr lvl="1"/>
            <a:r>
              <a:rPr lang="en-US" dirty="0"/>
              <a:t>Reversing a path from A to B makes a path from B to A</a:t>
            </a:r>
          </a:p>
          <a:p>
            <a:r>
              <a:rPr lang="en-US" dirty="0"/>
              <a:t>- If </a:t>
            </a:r>
            <a:r>
              <a:rPr lang="en-US" dirty="0" err="1"/>
              <a:t>sameCC</a:t>
            </a:r>
            <a:r>
              <a:rPr lang="en-US" dirty="0"/>
              <a:t>(A,B) and </a:t>
            </a:r>
            <a:r>
              <a:rPr lang="en-US" dirty="0" err="1"/>
              <a:t>sameCC</a:t>
            </a:r>
            <a:r>
              <a:rPr lang="en-US" dirty="0"/>
              <a:t>(B, C), then </a:t>
            </a:r>
            <a:r>
              <a:rPr lang="en-US" dirty="0" err="1"/>
              <a:t>sameCC</a:t>
            </a:r>
            <a:r>
              <a:rPr lang="en-US" dirty="0"/>
              <a:t>(A, C)</a:t>
            </a:r>
          </a:p>
          <a:p>
            <a:pPr lvl="1"/>
            <a:r>
              <a:rPr lang="en-US" dirty="0"/>
              <a:t>Can join a path from A to B to a path from B to C, yielding a path from A to C</a:t>
            </a:r>
          </a:p>
          <a:p>
            <a:endParaRPr lang="en-US" dirty="0"/>
          </a:p>
          <a:p>
            <a:r>
              <a:rPr lang="en-US" dirty="0"/>
              <a:t>In mathematics, we call anything with these properties and </a:t>
            </a:r>
            <a:r>
              <a:rPr lang="en-US" b="1" dirty="0"/>
              <a:t>equivalence relation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016AA-BEB4-469F-AC6B-CD77C57C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EFEB2-E6DC-4811-B243-EBF6476C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66B56-3EC4-41DB-A6A6-CA4AFBCE2F8C}"/>
              </a:ext>
            </a:extLst>
          </p:cNvPr>
          <p:cNvSpPr txBox="1"/>
          <p:nvPr/>
        </p:nvSpPr>
        <p:spPr>
          <a:xfrm>
            <a:off x="8980133" y="2500990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REFLEXIVITY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45515-7F2F-45B9-8FBD-EE81D9B41BB9}"/>
              </a:ext>
            </a:extLst>
          </p:cNvPr>
          <p:cNvSpPr txBox="1"/>
          <p:nvPr/>
        </p:nvSpPr>
        <p:spPr>
          <a:xfrm>
            <a:off x="8980133" y="3121131"/>
            <a:ext cx="132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SYMMETRY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F1EF6-83E8-4926-8514-D791202C9000}"/>
              </a:ext>
            </a:extLst>
          </p:cNvPr>
          <p:cNvSpPr txBox="1"/>
          <p:nvPr/>
        </p:nvSpPr>
        <p:spPr>
          <a:xfrm>
            <a:off x="8905240" y="3910439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TRANSITIVITY</a:t>
            </a:r>
          </a:p>
        </p:txBody>
      </p:sp>
    </p:spTree>
    <p:extLst>
      <p:ext uri="{BB962C8B-B14F-4D97-AF65-F5344CB8AC3E}">
        <p14:creationId xmlns:p14="http://schemas.microsoft.com/office/powerpoint/2010/main" val="12579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583D-8646-4487-BF4C-BDCE0B08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25CFF-1C66-45A3-8CCC-60AE4BCA6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Equivalence Relation:</a:t>
            </a:r>
            <a:r>
              <a:rPr lang="en-US" dirty="0"/>
              <a:t> A </a:t>
            </a:r>
            <a:r>
              <a:rPr lang="en-US" b="1" dirty="0"/>
              <a:t>binary relation </a:t>
            </a:r>
            <a:r>
              <a:rPr lang="en-US" dirty="0"/>
              <a:t>(</a:t>
            </a:r>
            <a:r>
              <a:rPr lang="en-US" dirty="0" err="1"/>
              <a:t>boolean</a:t>
            </a:r>
            <a:r>
              <a:rPr lang="en-US" dirty="0"/>
              <a:t> valued function with two arguments of the same type) that is </a:t>
            </a:r>
            <a:r>
              <a:rPr lang="en-US" b="1" dirty="0"/>
              <a:t>reflexive</a:t>
            </a:r>
            <a:r>
              <a:rPr lang="en-US" dirty="0"/>
              <a:t>, </a:t>
            </a:r>
            <a:r>
              <a:rPr lang="en-US" b="1" dirty="0"/>
              <a:t>symmetric</a:t>
            </a:r>
            <a:r>
              <a:rPr lang="en-US" dirty="0"/>
              <a:t>, and </a:t>
            </a:r>
            <a:r>
              <a:rPr lang="en-US" b="1" dirty="0"/>
              <a:t>transitive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Namesake: Equals (==)</a:t>
            </a:r>
          </a:p>
          <a:p>
            <a:r>
              <a:rPr lang="en-US" dirty="0"/>
              <a:t> - A == A                                       (reflexive)</a:t>
            </a:r>
          </a:p>
          <a:p>
            <a:r>
              <a:rPr lang="en-US" dirty="0"/>
              <a:t> - A == B  </a:t>
            </a:r>
            <a:r>
              <a:rPr lang="en-US" dirty="0">
                <a:sym typeface="Wingdings" panose="05000000000000000000" pitchFamily="2" charset="2"/>
              </a:rPr>
              <a:t> B == A                     (symmetric)</a:t>
            </a:r>
          </a:p>
          <a:p>
            <a:r>
              <a:rPr lang="en-US" dirty="0">
                <a:sym typeface="Wingdings" panose="05000000000000000000" pitchFamily="2" charset="2"/>
              </a:rPr>
              <a:t> - A == B and B == C  A == C   (transitive)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collection of all objects that are equivalent under an equivalence relation is called an </a:t>
            </a:r>
            <a:r>
              <a:rPr lang="en-US" b="1" dirty="0">
                <a:sym typeface="Wingdings" panose="05000000000000000000" pitchFamily="2" charset="2"/>
              </a:rPr>
              <a:t>equivalence class.</a:t>
            </a:r>
          </a:p>
          <a:p>
            <a:pPr marL="0" indent="0">
              <a:buNone/>
            </a:pPr>
            <a:r>
              <a:rPr lang="en-US" dirty="0"/>
              <a:t>Connected components are equivalence classes under “</a:t>
            </a:r>
            <a:r>
              <a:rPr lang="en-US" dirty="0" err="1"/>
              <a:t>sameCC</a:t>
            </a:r>
            <a:r>
              <a:rPr lang="en-US" dirty="0"/>
              <a:t>” (i.e. </a:t>
            </a:r>
            <a:r>
              <a:rPr lang="en-US" dirty="0" err="1"/>
              <a:t>pathExists</a:t>
            </a:r>
            <a:r>
              <a:rPr lang="en-US" dirty="0"/>
              <a:t>(A,B))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0672B-39B6-41F3-A09F-73EE1356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A2A66-5A41-499E-B16B-384B9FDF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Datastructure</a:t>
            </a:r>
            <a:r>
              <a:rPr lang="en-US" dirty="0"/>
              <a:t> for Equivalence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Main Idea:</a:t>
            </a:r>
            <a:r>
              <a:rPr lang="en-US" dirty="0"/>
              <a:t> Link together elements in an equivalence class, pointing towards a </a:t>
            </a:r>
            <a:r>
              <a:rPr lang="en-US" b="1" dirty="0"/>
              <a:t>representative element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14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Datastructure</a:t>
            </a:r>
            <a:r>
              <a:rPr lang="en-US" dirty="0"/>
              <a:t> for Equivalence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Notice:</a:t>
            </a:r>
            <a:r>
              <a:rPr lang="en-US" dirty="0"/>
              <a:t> Equivalence classes are </a:t>
            </a:r>
            <a:r>
              <a:rPr lang="en-US" b="1" dirty="0"/>
              <a:t>disjoint</a:t>
            </a:r>
            <a:r>
              <a:rPr lang="en-US" dirty="0"/>
              <a:t> – they don’t share elements. They also </a:t>
            </a:r>
            <a:r>
              <a:rPr lang="en-US" b="1" dirty="0"/>
              <a:t>cover</a:t>
            </a:r>
            <a:r>
              <a:rPr lang="en-US" dirty="0"/>
              <a:t> the entire set of objects – each object is contained in an equivalence class.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218F11-482C-4397-88AB-7C4E0DFC1710}"/>
              </a:ext>
            </a:extLst>
          </p:cNvPr>
          <p:cNvSpPr txBox="1"/>
          <p:nvPr/>
        </p:nvSpPr>
        <p:spPr>
          <a:xfrm>
            <a:off x="8997019" y="2637872"/>
            <a:ext cx="256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makes them an example of </a:t>
            </a:r>
            <a:r>
              <a:rPr lang="en-US" b="1" dirty="0"/>
              <a:t>disjoint 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224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Disjoint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Requirements:</a:t>
            </a:r>
            <a:endParaRPr lang="en-US" dirty="0"/>
          </a:p>
          <a:p>
            <a:r>
              <a:rPr lang="en-US" dirty="0"/>
              <a:t>- Keeps track of which set each element is in</a:t>
            </a:r>
          </a:p>
          <a:p>
            <a:r>
              <a:rPr lang="en-US" dirty="0"/>
              <a:t>- Dynamic: can combine sets (union)</a:t>
            </a:r>
          </a:p>
          <a:p>
            <a:r>
              <a:rPr lang="en-US" dirty="0"/>
              <a:t>- Online: can find the set an element is in on-the-fly (and then continue modifying)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ADT: Disjoint Sets</a:t>
            </a:r>
            <a:endParaRPr lang="en-US" dirty="0"/>
          </a:p>
          <a:p>
            <a:r>
              <a:rPr lang="en-US" dirty="0"/>
              <a:t>- union(A, B) – Joins together the sets which A and B belong to</a:t>
            </a:r>
          </a:p>
          <a:p>
            <a:r>
              <a:rPr lang="en-US" dirty="0"/>
              <a:t>- find(A) -  finds a </a:t>
            </a:r>
            <a:r>
              <a:rPr lang="en-US" b="1" dirty="0"/>
              <a:t>representative element</a:t>
            </a:r>
            <a:r>
              <a:rPr lang="en-US" dirty="0"/>
              <a:t> for the set that A is in</a:t>
            </a:r>
          </a:p>
          <a:p>
            <a:endParaRPr lang="en-US" dirty="0"/>
          </a:p>
          <a:p>
            <a:r>
              <a:rPr lang="en-US" dirty="0"/>
              <a:t>- [constructor – all elements start in their own separate disjoint set]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5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Find:</a:t>
            </a:r>
            <a:r>
              <a:rPr lang="en-US" dirty="0"/>
              <a:t> Return the </a:t>
            </a:r>
            <a:r>
              <a:rPr lang="en-US" b="1" dirty="0"/>
              <a:t>representative element</a:t>
            </a:r>
            <a:r>
              <a:rPr lang="en-US" dirty="0"/>
              <a:t> of an element’s set. Example: find(D)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470930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Find:</a:t>
            </a:r>
            <a:r>
              <a:rPr lang="en-US" dirty="0"/>
              <a:t> Return the </a:t>
            </a:r>
            <a:r>
              <a:rPr lang="en-US" b="1" dirty="0"/>
              <a:t>representative element</a:t>
            </a:r>
            <a:r>
              <a:rPr lang="en-US" dirty="0"/>
              <a:t> of an element’s set. Example: find(D)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03102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Find:</a:t>
            </a:r>
            <a:r>
              <a:rPr lang="en-US" dirty="0"/>
              <a:t> Return the </a:t>
            </a:r>
            <a:r>
              <a:rPr lang="en-US" b="1" dirty="0"/>
              <a:t>representative element</a:t>
            </a:r>
            <a:r>
              <a:rPr lang="en-US" dirty="0"/>
              <a:t> of an element’s set. Example: find(D)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64898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Find:</a:t>
            </a:r>
            <a:r>
              <a:rPr lang="en-US" dirty="0"/>
              <a:t> Return the </a:t>
            </a:r>
            <a:r>
              <a:rPr lang="en-US" b="1" dirty="0"/>
              <a:t>representative element</a:t>
            </a:r>
            <a:r>
              <a:rPr lang="en-US" dirty="0"/>
              <a:t> of an element’s set. Example: find(D)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7874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Minimum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Spanning Tree </a:t>
            </a:r>
            <a:r>
              <a:rPr lang="en-US" dirty="0"/>
              <a:t>– A </a:t>
            </a:r>
            <a:r>
              <a:rPr lang="en-US" b="1" dirty="0"/>
              <a:t>subtree</a:t>
            </a:r>
            <a:r>
              <a:rPr lang="en-US" dirty="0"/>
              <a:t> of a graph that </a:t>
            </a:r>
            <a:r>
              <a:rPr lang="en-US" b="1" dirty="0"/>
              <a:t>spans</a:t>
            </a:r>
            <a:r>
              <a:rPr lang="en-US" dirty="0"/>
              <a:t> (includes) all of the vertices</a:t>
            </a:r>
          </a:p>
          <a:p>
            <a:pPr marL="0" indent="0">
              <a:buNone/>
            </a:pPr>
            <a:r>
              <a:rPr lang="en-US" dirty="0"/>
              <a:t>	- connected</a:t>
            </a:r>
          </a:p>
          <a:p>
            <a:pPr marL="0" indent="0">
              <a:buNone/>
            </a:pPr>
            <a:r>
              <a:rPr lang="en-US" dirty="0"/>
              <a:t>	- acyclic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3591356" y="3071808"/>
            <a:ext cx="690113" cy="690113"/>
            <a:chOff x="1660725" y="5803810"/>
            <a:chExt cx="690113" cy="6901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5370619" y="307180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7149882" y="3083943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060732" y="3416864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8605181" y="409483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9" idx="6"/>
            <a:endCxn id="17" idx="1"/>
          </p:cNvCxnSpPr>
          <p:nvPr/>
        </p:nvCxnSpPr>
        <p:spPr>
          <a:xfrm>
            <a:off x="7839995" y="3429000"/>
            <a:ext cx="866251" cy="7669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A7FE15-C5F5-4F54-926B-C034C907472A}"/>
              </a:ext>
            </a:extLst>
          </p:cNvPr>
          <p:cNvGrpSpPr/>
          <p:nvPr/>
        </p:nvGrpSpPr>
        <p:grpSpPr>
          <a:xfrm>
            <a:off x="7149882" y="5216098"/>
            <a:ext cx="690113" cy="690113"/>
            <a:chOff x="1660725" y="5803810"/>
            <a:chExt cx="690113" cy="6901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1D8774-DA18-4334-B2AE-835B38B6FDE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36BE9C-703A-42FF-877B-5CC687F8DC6C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588EF4-CF50-4A0E-9F87-853716074F49}"/>
              </a:ext>
            </a:extLst>
          </p:cNvPr>
          <p:cNvGrpSpPr/>
          <p:nvPr/>
        </p:nvGrpSpPr>
        <p:grpSpPr>
          <a:xfrm>
            <a:off x="2524890" y="4094837"/>
            <a:ext cx="690113" cy="690113"/>
            <a:chOff x="1660725" y="5803810"/>
            <a:chExt cx="690113" cy="6901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A05507-BDBD-416F-9ECD-1E9ED560AE8A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2E5D54-9015-43F9-9DCD-544B16D32A0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8DA7A2-6529-43FA-AC27-7FB77C1B2C5F}"/>
              </a:ext>
            </a:extLst>
          </p:cNvPr>
          <p:cNvGrpSpPr/>
          <p:nvPr/>
        </p:nvGrpSpPr>
        <p:grpSpPr>
          <a:xfrm>
            <a:off x="5357663" y="5227131"/>
            <a:ext cx="690113" cy="690113"/>
            <a:chOff x="1660725" y="5803810"/>
            <a:chExt cx="690113" cy="69011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180534F-232C-430B-9D5D-CA04306D27C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0133E2-8E41-4C01-970A-BB99F1C33E6C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6713F3-C256-4385-B61A-1D8B6A5C77A6}"/>
              </a:ext>
            </a:extLst>
          </p:cNvPr>
          <p:cNvGrpSpPr/>
          <p:nvPr/>
        </p:nvGrpSpPr>
        <p:grpSpPr>
          <a:xfrm>
            <a:off x="3591356" y="5227131"/>
            <a:ext cx="690113" cy="690113"/>
            <a:chOff x="1660725" y="5803810"/>
            <a:chExt cx="690113" cy="69011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3865E1C-C00F-4151-9A1B-3DB7690390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D801490-EA18-4F91-B824-8FD8BC735344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8C1A7D-12D1-40B1-AFCF-951D3F52482D}"/>
              </a:ext>
            </a:extLst>
          </p:cNvPr>
          <p:cNvCxnSpPr>
            <a:cxnSpLocks/>
          </p:cNvCxnSpPr>
          <p:nvPr/>
        </p:nvCxnSpPr>
        <p:spPr>
          <a:xfrm>
            <a:off x="4281468" y="3335697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A3FA82-A8E2-4486-A573-CB6B108BD91C}"/>
              </a:ext>
            </a:extLst>
          </p:cNvPr>
          <p:cNvCxnSpPr>
            <a:cxnSpLocks/>
          </p:cNvCxnSpPr>
          <p:nvPr/>
        </p:nvCxnSpPr>
        <p:spPr>
          <a:xfrm>
            <a:off x="4274991" y="5555086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18DBE3-9231-4167-9554-9EAA92CF8426}"/>
              </a:ext>
            </a:extLst>
          </p:cNvPr>
          <p:cNvCxnSpPr>
            <a:cxnSpLocks/>
            <a:stCxn id="70" idx="6"/>
            <a:endCxn id="45" idx="2"/>
          </p:cNvCxnSpPr>
          <p:nvPr/>
        </p:nvCxnSpPr>
        <p:spPr>
          <a:xfrm flipV="1">
            <a:off x="6047776" y="5561155"/>
            <a:ext cx="1102106" cy="11033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AFC6D9C-DFB4-408F-AFC5-CC3A6DA62C10}"/>
              </a:ext>
            </a:extLst>
          </p:cNvPr>
          <p:cNvCxnSpPr>
            <a:cxnSpLocks/>
            <a:stCxn id="45" idx="6"/>
            <a:endCxn id="17" idx="3"/>
          </p:cNvCxnSpPr>
          <p:nvPr/>
        </p:nvCxnSpPr>
        <p:spPr>
          <a:xfrm flipV="1">
            <a:off x="7839995" y="4683885"/>
            <a:ext cx="866251" cy="87727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FE2FF3-0099-4CED-9918-AD59F3620F82}"/>
              </a:ext>
            </a:extLst>
          </p:cNvPr>
          <p:cNvCxnSpPr>
            <a:cxnSpLocks/>
            <a:stCxn id="23" idx="3"/>
            <a:endCxn id="67" idx="7"/>
          </p:cNvCxnSpPr>
          <p:nvPr/>
        </p:nvCxnSpPr>
        <p:spPr>
          <a:xfrm flipH="1">
            <a:off x="3113938" y="3660856"/>
            <a:ext cx="578483" cy="53504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EB824E-2C19-4363-A93B-F84410792397}"/>
              </a:ext>
            </a:extLst>
          </p:cNvPr>
          <p:cNvCxnSpPr>
            <a:cxnSpLocks/>
            <a:stCxn id="67" idx="5"/>
            <a:endCxn id="73" idx="1"/>
          </p:cNvCxnSpPr>
          <p:nvPr/>
        </p:nvCxnSpPr>
        <p:spPr>
          <a:xfrm>
            <a:off x="3113938" y="4683885"/>
            <a:ext cx="578483" cy="64431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014306C-209C-4653-9411-DCFD754455A5}"/>
              </a:ext>
            </a:extLst>
          </p:cNvPr>
          <p:cNvCxnSpPr>
            <a:cxnSpLocks/>
            <a:stCxn id="19" idx="4"/>
            <a:endCxn id="45" idx="0"/>
          </p:cNvCxnSpPr>
          <p:nvPr/>
        </p:nvCxnSpPr>
        <p:spPr>
          <a:xfrm>
            <a:off x="7494939" y="3774056"/>
            <a:ext cx="0" cy="144204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1DA6-A050-4D5B-A226-FD68AF155D5B}"/>
              </a:ext>
            </a:extLst>
          </p:cNvPr>
          <p:cNvCxnSpPr>
            <a:cxnSpLocks/>
            <a:stCxn id="23" idx="4"/>
            <a:endCxn id="73" idx="0"/>
          </p:cNvCxnSpPr>
          <p:nvPr/>
        </p:nvCxnSpPr>
        <p:spPr>
          <a:xfrm>
            <a:off x="3936413" y="3761921"/>
            <a:ext cx="0" cy="146521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D7C771-0D21-4D62-8783-CD4C17DB1596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702720" y="3732129"/>
            <a:ext cx="12956" cy="14950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98E2650-9DE0-4BF2-8531-CA24FB6BBE9E}"/>
              </a:ext>
            </a:extLst>
          </p:cNvPr>
          <p:cNvCxnSpPr>
            <a:cxnSpLocks/>
            <a:stCxn id="21" idx="5"/>
            <a:endCxn id="45" idx="1"/>
          </p:cNvCxnSpPr>
          <p:nvPr/>
        </p:nvCxnSpPr>
        <p:spPr>
          <a:xfrm>
            <a:off x="5959667" y="3660855"/>
            <a:ext cx="1291280" cy="1656308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7FE8A2-CE39-4179-822C-83194C7BBE4E}"/>
              </a:ext>
            </a:extLst>
          </p:cNvPr>
          <p:cNvCxnSpPr>
            <a:cxnSpLocks/>
            <a:stCxn id="23" idx="5"/>
            <a:endCxn id="70" idx="1"/>
          </p:cNvCxnSpPr>
          <p:nvPr/>
        </p:nvCxnSpPr>
        <p:spPr>
          <a:xfrm>
            <a:off x="4180404" y="3660856"/>
            <a:ext cx="1278324" cy="166734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B0A8B03-185F-4AB9-8CEB-0786C6E6113F}"/>
              </a:ext>
            </a:extLst>
          </p:cNvPr>
          <p:cNvSpPr txBox="1"/>
          <p:nvPr/>
        </p:nvSpPr>
        <p:spPr>
          <a:xfrm>
            <a:off x="3167230" y="492701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DF9E84-B467-4446-8F85-559B8116F67D}"/>
              </a:ext>
            </a:extLst>
          </p:cNvPr>
          <p:cNvSpPr txBox="1"/>
          <p:nvPr/>
        </p:nvSpPr>
        <p:spPr>
          <a:xfrm>
            <a:off x="4670313" y="55684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8112F9-20C7-4F78-ACC7-9FD138D1EDC1}"/>
              </a:ext>
            </a:extLst>
          </p:cNvPr>
          <p:cNvSpPr txBox="1"/>
          <p:nvPr/>
        </p:nvSpPr>
        <p:spPr>
          <a:xfrm>
            <a:off x="5444447" y="425522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6B5E82-53C4-48B0-AB03-D0C33023673D}"/>
              </a:ext>
            </a:extLst>
          </p:cNvPr>
          <p:cNvSpPr txBox="1"/>
          <p:nvPr/>
        </p:nvSpPr>
        <p:spPr>
          <a:xfrm>
            <a:off x="6526265" y="303903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058963-9593-45B3-A0D7-692DAD406A80}"/>
              </a:ext>
            </a:extLst>
          </p:cNvPr>
          <p:cNvSpPr txBox="1"/>
          <p:nvPr/>
        </p:nvSpPr>
        <p:spPr>
          <a:xfrm>
            <a:off x="7534839" y="42232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EE2382-A27D-45DC-8958-A3428051F0CE}"/>
              </a:ext>
            </a:extLst>
          </p:cNvPr>
          <p:cNvSpPr txBox="1"/>
          <p:nvPr/>
        </p:nvSpPr>
        <p:spPr>
          <a:xfrm>
            <a:off x="8305548" y="5018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9DA11B-1AEF-4D8C-A950-B856A5F701FA}"/>
              </a:ext>
            </a:extLst>
          </p:cNvPr>
          <p:cNvSpPr txBox="1"/>
          <p:nvPr/>
        </p:nvSpPr>
        <p:spPr>
          <a:xfrm>
            <a:off x="4633858" y="2965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BC1642-F437-4AC6-9DBC-73522D3C980C}"/>
              </a:ext>
            </a:extLst>
          </p:cNvPr>
          <p:cNvSpPr txBox="1"/>
          <p:nvPr/>
        </p:nvSpPr>
        <p:spPr>
          <a:xfrm>
            <a:off x="3143934" y="35648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55449E3-007B-458D-B555-1BD1DAFF4A25}"/>
              </a:ext>
            </a:extLst>
          </p:cNvPr>
          <p:cNvSpPr txBox="1"/>
          <p:nvPr/>
        </p:nvSpPr>
        <p:spPr>
          <a:xfrm>
            <a:off x="3878503" y="43421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8D10B1-D7D9-4C96-A1D2-1EF844EEE9BB}"/>
              </a:ext>
            </a:extLst>
          </p:cNvPr>
          <p:cNvSpPr txBox="1"/>
          <p:nvPr/>
        </p:nvSpPr>
        <p:spPr>
          <a:xfrm>
            <a:off x="6444955" y="5569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AC5F14-C547-4F98-8F0B-D85503401A62}"/>
              </a:ext>
            </a:extLst>
          </p:cNvPr>
          <p:cNvSpPr txBox="1"/>
          <p:nvPr/>
        </p:nvSpPr>
        <p:spPr>
          <a:xfrm>
            <a:off x="8226730" y="3476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3B761C-AE2E-490B-BD55-B6EECE2C2E5D}"/>
              </a:ext>
            </a:extLst>
          </p:cNvPr>
          <p:cNvSpPr txBox="1"/>
          <p:nvPr/>
        </p:nvSpPr>
        <p:spPr>
          <a:xfrm>
            <a:off x="649983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1091E4-B7E1-4DEA-984A-58F1922D171C}"/>
              </a:ext>
            </a:extLst>
          </p:cNvPr>
          <p:cNvSpPr txBox="1"/>
          <p:nvPr/>
        </p:nvSpPr>
        <p:spPr>
          <a:xfrm>
            <a:off x="472516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8816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Datastructure</a:t>
            </a:r>
            <a:r>
              <a:rPr lang="en-US" dirty="0"/>
              <a:t> for Equivalence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Find:</a:t>
            </a:r>
            <a:r>
              <a:rPr lang="en-US" dirty="0"/>
              <a:t> Return the </a:t>
            </a:r>
            <a:r>
              <a:rPr lang="en-US" b="1" dirty="0"/>
              <a:t>representative element</a:t>
            </a:r>
            <a:r>
              <a:rPr lang="en-US" dirty="0"/>
              <a:t> of an element’s set. Example: find(D)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19110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Find:</a:t>
            </a:r>
            <a:r>
              <a:rPr lang="en-US" dirty="0"/>
              <a:t> Return the </a:t>
            </a:r>
            <a:r>
              <a:rPr lang="en-US" b="1" dirty="0"/>
              <a:t>representative element</a:t>
            </a:r>
            <a:r>
              <a:rPr lang="en-US" dirty="0"/>
              <a:t> of an element’s set. Example: find(D) = 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99271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Union:</a:t>
            </a:r>
            <a:r>
              <a:rPr lang="en-US" dirty="0"/>
              <a:t> Combine two disjoint sets. Example: Union(D, 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23641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Uinion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Union:</a:t>
            </a:r>
            <a:r>
              <a:rPr lang="en-US" dirty="0"/>
              <a:t> Combine two disjoint sets. Example: Union(D, 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954DA0-2539-4740-95F6-60306367370D}"/>
              </a:ext>
            </a:extLst>
          </p:cNvPr>
          <p:cNvSpPr txBox="1"/>
          <p:nvPr/>
        </p:nvSpPr>
        <p:spPr>
          <a:xfrm>
            <a:off x="8020661" y="2074628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find(D) = G</a:t>
            </a:r>
          </a:p>
        </p:txBody>
      </p:sp>
    </p:spTree>
    <p:extLst>
      <p:ext uri="{BB962C8B-B14F-4D97-AF65-F5344CB8AC3E}">
        <p14:creationId xmlns:p14="http://schemas.microsoft.com/office/powerpoint/2010/main" val="2989847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Union:</a:t>
            </a:r>
            <a:r>
              <a:rPr lang="en-US" dirty="0"/>
              <a:t> Combine two disjoint sets. Example: Union(D, 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8F91AE-002A-4EEA-B377-929F777FF1FF}"/>
              </a:ext>
            </a:extLst>
          </p:cNvPr>
          <p:cNvSpPr txBox="1"/>
          <p:nvPr/>
        </p:nvSpPr>
        <p:spPr>
          <a:xfrm>
            <a:off x="9626214" y="340136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find(E) = H</a:t>
            </a:r>
          </a:p>
        </p:txBody>
      </p:sp>
    </p:spTree>
    <p:extLst>
      <p:ext uri="{BB962C8B-B14F-4D97-AF65-F5344CB8AC3E}">
        <p14:creationId xmlns:p14="http://schemas.microsoft.com/office/powerpoint/2010/main" val="2208822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Union:</a:t>
            </a:r>
            <a:r>
              <a:rPr lang="en-US" dirty="0"/>
              <a:t> Combine two disjoint sets. Example: Union(D, 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BEC17F-1609-4D2D-A2F4-F3642D0C8A2A}"/>
              </a:ext>
            </a:extLst>
          </p:cNvPr>
          <p:cNvCxnSpPr>
            <a:stCxn id="21" idx="2"/>
            <a:endCxn id="27" idx="6"/>
          </p:cNvCxnSpPr>
          <p:nvPr/>
        </p:nvCxnSpPr>
        <p:spPr>
          <a:xfrm flipH="1">
            <a:off x="5949452" y="5246525"/>
            <a:ext cx="1102106" cy="1103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BA4E9EE-11AF-42FC-B656-133D87F0C211}"/>
              </a:ext>
            </a:extLst>
          </p:cNvPr>
          <p:cNvSpPr txBox="1"/>
          <p:nvPr/>
        </p:nvSpPr>
        <p:spPr>
          <a:xfrm>
            <a:off x="9548718" y="2191039"/>
            <a:ext cx="213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one of the representative elements the parent of the other</a:t>
            </a:r>
          </a:p>
        </p:txBody>
      </p:sp>
    </p:spTree>
    <p:extLst>
      <p:ext uri="{BB962C8B-B14F-4D97-AF65-F5344CB8AC3E}">
        <p14:creationId xmlns:p14="http://schemas.microsoft.com/office/powerpoint/2010/main" val="573961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Union:</a:t>
            </a:r>
            <a:r>
              <a:rPr lang="en-US" dirty="0"/>
              <a:t> Combine two disjoint sets. Example: Union(D, 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BEC17F-1609-4D2D-A2F4-F3642D0C8A2A}"/>
              </a:ext>
            </a:extLst>
          </p:cNvPr>
          <p:cNvCxnSpPr>
            <a:stCxn id="21" idx="2"/>
            <a:endCxn id="27" idx="6"/>
          </p:cNvCxnSpPr>
          <p:nvPr/>
        </p:nvCxnSpPr>
        <p:spPr>
          <a:xfrm flipH="1">
            <a:off x="5949452" y="5246525"/>
            <a:ext cx="1102106" cy="11033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ECC2A8B-70B8-4D19-9DE8-73725501EE0B}"/>
                  </a:ext>
                </a:extLst>
              </p14:cNvPr>
              <p14:cNvContentPartPr/>
              <p14:nvPr/>
            </p14:nvContentPartPr>
            <p14:xfrm>
              <a:off x="2029067" y="2321331"/>
              <a:ext cx="7486560" cy="3761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ECC2A8B-70B8-4D19-9DE8-73725501E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067" y="2258331"/>
                <a:ext cx="7612200" cy="38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6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Observe:</a:t>
            </a:r>
            <a:r>
              <a:rPr lang="en-US" dirty="0"/>
              <a:t> This is a </a:t>
            </a:r>
            <a:r>
              <a:rPr lang="en-US" b="1" dirty="0"/>
              <a:t>forest</a:t>
            </a:r>
            <a:r>
              <a:rPr lang="en-US" dirty="0"/>
              <a:t>. How can we represent these </a:t>
            </a:r>
            <a:r>
              <a:rPr lang="en-US" b="1" dirty="0"/>
              <a:t>trees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493032" y="2757178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5272295" y="2757177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7051558" y="2769313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962408" y="3102234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8506857" y="378020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051558" y="4901468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2426566" y="3780207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5259339" y="4912501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3493032" y="4912501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</p:cNvCxnSpPr>
          <p:nvPr/>
        </p:nvCxnSpPr>
        <p:spPr>
          <a:xfrm>
            <a:off x="4183144" y="3021067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</p:cNvCxnSpPr>
          <p:nvPr/>
        </p:nvCxnSpPr>
        <p:spPr>
          <a:xfrm>
            <a:off x="4176667" y="5240456"/>
            <a:ext cx="1089150" cy="1213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6"/>
            <a:endCxn id="17" idx="3"/>
          </p:cNvCxnSpPr>
          <p:nvPr/>
        </p:nvCxnSpPr>
        <p:spPr>
          <a:xfrm flipV="1">
            <a:off x="7741671" y="4369255"/>
            <a:ext cx="866251" cy="877270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5"/>
            <a:endCxn id="30" idx="1"/>
          </p:cNvCxnSpPr>
          <p:nvPr/>
        </p:nvCxnSpPr>
        <p:spPr>
          <a:xfrm>
            <a:off x="3015614" y="4369255"/>
            <a:ext cx="578483" cy="64431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04396" y="3417499"/>
            <a:ext cx="12956" cy="149500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14:cNvPr>
              <p14:cNvContentPartPr/>
              <p14:nvPr/>
            </p14:nvContentPartPr>
            <p14:xfrm>
              <a:off x="1680654" y="2141868"/>
              <a:ext cx="7945560" cy="4072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DB63D9-8FDC-4447-B2FD-5BF22DA6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017" y="2079228"/>
                <a:ext cx="8071194" cy="419796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0822DEC-BC5B-4CBB-9446-966A422BF8C1}"/>
              </a:ext>
            </a:extLst>
          </p:cNvPr>
          <p:cNvSpPr txBox="1"/>
          <p:nvPr/>
        </p:nvSpPr>
        <p:spPr>
          <a:xfrm>
            <a:off x="9189154" y="5030199"/>
            <a:ext cx="66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BD515A-3B7D-47C1-8781-FB3E246E6930}"/>
              </a:ext>
            </a:extLst>
          </p:cNvPr>
          <p:cNvSpPr txBox="1"/>
          <p:nvPr/>
        </p:nvSpPr>
        <p:spPr>
          <a:xfrm>
            <a:off x="1419825" y="2191039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33829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Trees (aka Union-Find Trees)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Observe:</a:t>
            </a:r>
            <a:r>
              <a:rPr lang="en-US" dirty="0"/>
              <a:t> Each element has at most 1 parent (the links point up towards the root).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227480" y="3850129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4521354" y="2771645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5147115" y="3904255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5"/>
            <a:endCxn id="13" idx="1"/>
          </p:cNvCxnSpPr>
          <p:nvPr/>
        </p:nvCxnSpPr>
        <p:spPr>
          <a:xfrm>
            <a:off x="5110402" y="3360693"/>
            <a:ext cx="137778" cy="644627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7936924" y="3116702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936924" y="204851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1522648" y="3850129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3189367" y="1945417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1971217" y="2844493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3816528" y="3360693"/>
            <a:ext cx="805891" cy="59050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  <a:stCxn id="30" idx="7"/>
            <a:endCxn id="27" idx="3"/>
          </p:cNvCxnSpPr>
          <p:nvPr/>
        </p:nvCxnSpPr>
        <p:spPr>
          <a:xfrm flipV="1">
            <a:off x="2560265" y="2534465"/>
            <a:ext cx="730167" cy="411093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4"/>
            <a:endCxn id="17" idx="0"/>
          </p:cNvCxnSpPr>
          <p:nvPr/>
        </p:nvCxnSpPr>
        <p:spPr>
          <a:xfrm>
            <a:off x="8281981" y="2738630"/>
            <a:ext cx="0" cy="378072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0"/>
            <a:endCxn id="30" idx="4"/>
          </p:cNvCxnSpPr>
          <p:nvPr/>
        </p:nvCxnSpPr>
        <p:spPr>
          <a:xfrm flipV="1">
            <a:off x="1867705" y="3534606"/>
            <a:ext cx="448569" cy="315523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stCxn id="10" idx="1"/>
            <a:endCxn id="27" idx="5"/>
          </p:cNvCxnSpPr>
          <p:nvPr/>
        </p:nvCxnSpPr>
        <p:spPr>
          <a:xfrm flipH="1" flipV="1">
            <a:off x="3778415" y="2534465"/>
            <a:ext cx="844004" cy="338245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467CA12-B0DE-41F9-9641-2A4BB004EF3B}"/>
              </a:ext>
            </a:extLst>
          </p:cNvPr>
          <p:cNvSpPr txBox="1"/>
          <p:nvPr/>
        </p:nvSpPr>
        <p:spPr>
          <a:xfrm>
            <a:off x="6284478" y="3892017"/>
            <a:ext cx="547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1 piece of data is needed for each element, so we can use an </a:t>
            </a:r>
            <a:r>
              <a:rPr lang="en-US" b="1" dirty="0"/>
              <a:t>array</a:t>
            </a:r>
            <a:r>
              <a:rPr lang="en-US" dirty="0"/>
              <a:t>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F37E74-68A4-446E-A260-4F76A69FC3A1}"/>
              </a:ext>
            </a:extLst>
          </p:cNvPr>
          <p:cNvGrpSpPr/>
          <p:nvPr/>
        </p:nvGrpSpPr>
        <p:grpSpPr>
          <a:xfrm>
            <a:off x="2033775" y="4743666"/>
            <a:ext cx="6974511" cy="1101227"/>
            <a:chOff x="1657621" y="5044456"/>
            <a:chExt cx="6974511" cy="110122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0FA7021-59F5-4A3C-8799-FDEEAF0A3062}"/>
                </a:ext>
              </a:extLst>
            </p:cNvPr>
            <p:cNvGrpSpPr/>
            <p:nvPr/>
          </p:nvGrpSpPr>
          <p:grpSpPr>
            <a:xfrm>
              <a:off x="2555392" y="5439147"/>
              <a:ext cx="690113" cy="690113"/>
              <a:chOff x="1660725" y="5803810"/>
              <a:chExt cx="690113" cy="69011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7F2BFEC-3AD5-422C-A7CB-D5082874581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78A05E2-C244-425E-AA4A-4AFDC5AE1C43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926D22B-037B-4C8C-B9F7-D753DFB3B466}"/>
                </a:ext>
              </a:extLst>
            </p:cNvPr>
            <p:cNvGrpSpPr/>
            <p:nvPr/>
          </p:nvGrpSpPr>
          <p:grpSpPr>
            <a:xfrm>
              <a:off x="1657621" y="5407166"/>
              <a:ext cx="690113" cy="690113"/>
              <a:chOff x="1660725" y="5803810"/>
              <a:chExt cx="690113" cy="690113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41C2A7D-73BB-407A-AFB7-6F44854F41C5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BCD831B-312A-47E9-A09A-70564CC92B4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464F5F0-9D24-4562-A151-329533A57547}"/>
                </a:ext>
              </a:extLst>
            </p:cNvPr>
            <p:cNvGrpSpPr/>
            <p:nvPr/>
          </p:nvGrpSpPr>
          <p:grpSpPr>
            <a:xfrm>
              <a:off x="3453163" y="5439146"/>
              <a:ext cx="690113" cy="690113"/>
              <a:chOff x="1660725" y="5803810"/>
              <a:chExt cx="690113" cy="69011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9132C2D-7E84-4AFA-9E7F-06F57598D62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B0B717C-21D5-4223-AAFB-CBEE49D97A9F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27334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394FD7E-7078-44FA-9175-1BD588A81A04}"/>
                </a:ext>
              </a:extLst>
            </p:cNvPr>
            <p:cNvGrpSpPr/>
            <p:nvPr/>
          </p:nvGrpSpPr>
          <p:grpSpPr>
            <a:xfrm>
              <a:off x="4350934" y="5439146"/>
              <a:ext cx="690113" cy="690113"/>
              <a:chOff x="1660725" y="5803810"/>
              <a:chExt cx="690113" cy="690113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DE98D09-C23D-4377-8C3B-29908A849F7B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C61992F-FD2F-47B1-9234-E85332153D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25DD40E-261D-4295-9A14-2B8E351BCA9D}"/>
                </a:ext>
              </a:extLst>
            </p:cNvPr>
            <p:cNvGrpSpPr/>
            <p:nvPr/>
          </p:nvGrpSpPr>
          <p:grpSpPr>
            <a:xfrm>
              <a:off x="5248705" y="5446264"/>
              <a:ext cx="690113" cy="690113"/>
              <a:chOff x="1660725" y="5803810"/>
              <a:chExt cx="690113" cy="690113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53A78CD-445D-4FEA-9B0D-5C054DF76FE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FBFB21A-FDA3-416F-80DD-46EBB6D3CB67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00082" cy="36933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2103421-6274-457E-AD97-5A380E992958}"/>
                </a:ext>
              </a:extLst>
            </p:cNvPr>
            <p:cNvGrpSpPr/>
            <p:nvPr/>
          </p:nvGrpSpPr>
          <p:grpSpPr>
            <a:xfrm>
              <a:off x="6146476" y="5447155"/>
              <a:ext cx="690113" cy="690113"/>
              <a:chOff x="1660725" y="5803810"/>
              <a:chExt cx="690113" cy="690113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2F45B6-9AEA-4A32-9248-C0E590AC4628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92794E-4286-4C9E-84D7-9CC643998F91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295274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244A12B-9038-4C65-9BED-B9F3623CC4C5}"/>
                </a:ext>
              </a:extLst>
            </p:cNvPr>
            <p:cNvGrpSpPr/>
            <p:nvPr/>
          </p:nvGrpSpPr>
          <p:grpSpPr>
            <a:xfrm>
              <a:off x="7044247" y="5455570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A8B5DC3-1B4D-487F-BA19-259A382C198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8652C52-BD4A-44E9-AF0A-EA55504C97CE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0158" cy="369332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80C5F20-3E47-4A6A-93CA-10F8D7E9A43E}"/>
                </a:ext>
              </a:extLst>
            </p:cNvPr>
            <p:cNvGrpSpPr/>
            <p:nvPr/>
          </p:nvGrpSpPr>
          <p:grpSpPr>
            <a:xfrm>
              <a:off x="7942019" y="5455570"/>
              <a:ext cx="690113" cy="690113"/>
              <a:chOff x="1660725" y="5803810"/>
              <a:chExt cx="690113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48FD014-ABDB-436E-AA2B-5562426BD7F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70EC29B-2B3F-44BA-A35D-DC3F87220C2E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4966" cy="369332"/>
              </a:xfrm>
              <a:prstGeom prst="rect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B4C56FF-EE36-4FD4-897F-C4E4447870DF}"/>
                </a:ext>
              </a:extLst>
            </p:cNvPr>
            <p:cNvSpPr/>
            <p:nvPr/>
          </p:nvSpPr>
          <p:spPr>
            <a:xfrm>
              <a:off x="1954347" y="5090239"/>
              <a:ext cx="4509883" cy="684397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5BEA321C-7909-4BEB-A7B5-178FE4C669F5}"/>
                </a:ext>
              </a:extLst>
            </p:cNvPr>
            <p:cNvSpPr/>
            <p:nvPr/>
          </p:nvSpPr>
          <p:spPr>
            <a:xfrm>
              <a:off x="2838591" y="5155280"/>
              <a:ext cx="986932" cy="589049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5FE36D2E-6339-4558-9657-1ADA07253DFB}"/>
                </a:ext>
              </a:extLst>
            </p:cNvPr>
            <p:cNvSpPr/>
            <p:nvPr/>
          </p:nvSpPr>
          <p:spPr>
            <a:xfrm>
              <a:off x="3848879" y="5091471"/>
              <a:ext cx="3499595" cy="646331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21CB1C8A-E55F-4092-B300-621B4C42CD0A}"/>
                </a:ext>
              </a:extLst>
            </p:cNvPr>
            <p:cNvSpPr/>
            <p:nvPr/>
          </p:nvSpPr>
          <p:spPr>
            <a:xfrm flipH="1">
              <a:off x="3825521" y="5100777"/>
              <a:ext cx="884245" cy="643551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8BF0C00-21B2-4D60-B98C-76E1057A0870}"/>
                </a:ext>
              </a:extLst>
            </p:cNvPr>
            <p:cNvSpPr/>
            <p:nvPr/>
          </p:nvSpPr>
          <p:spPr>
            <a:xfrm>
              <a:off x="5593761" y="5044456"/>
              <a:ext cx="2649067" cy="707766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39E14D5B-8952-45EF-9933-7811535D49E8}"/>
                </a:ext>
              </a:extLst>
            </p:cNvPr>
            <p:cNvSpPr/>
            <p:nvPr/>
          </p:nvSpPr>
          <p:spPr>
            <a:xfrm>
              <a:off x="6464231" y="5101669"/>
              <a:ext cx="986930" cy="636134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CA0ED2D-D794-4A3D-B314-6ABE51CD2EC6}"/>
              </a:ext>
            </a:extLst>
          </p:cNvPr>
          <p:cNvSpPr/>
          <p:nvPr/>
        </p:nvSpPr>
        <p:spPr>
          <a:xfrm>
            <a:off x="2013168" y="6071303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1F2BA05-DFD6-4997-BBEF-0A7B76BDE811}"/>
              </a:ext>
            </a:extLst>
          </p:cNvPr>
          <p:cNvSpPr/>
          <p:nvPr/>
        </p:nvSpPr>
        <p:spPr>
          <a:xfrm>
            <a:off x="2887472" y="6071303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5DF9F84-D811-4E4D-91F4-3B0D76306A37}"/>
              </a:ext>
            </a:extLst>
          </p:cNvPr>
          <p:cNvSpPr/>
          <p:nvPr/>
        </p:nvSpPr>
        <p:spPr>
          <a:xfrm>
            <a:off x="3761775" y="6071303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74F5068-3C2F-4159-A4D1-A6E77A935A4D}"/>
              </a:ext>
            </a:extLst>
          </p:cNvPr>
          <p:cNvSpPr/>
          <p:nvPr/>
        </p:nvSpPr>
        <p:spPr>
          <a:xfrm>
            <a:off x="4636079" y="6072921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4910214-FC73-4392-A37A-30F9FD085278}"/>
              </a:ext>
            </a:extLst>
          </p:cNvPr>
          <p:cNvSpPr/>
          <p:nvPr/>
        </p:nvSpPr>
        <p:spPr>
          <a:xfrm>
            <a:off x="5510383" y="6072921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82C206E-A8A6-46CD-AC39-B3EC81893524}"/>
              </a:ext>
            </a:extLst>
          </p:cNvPr>
          <p:cNvSpPr/>
          <p:nvPr/>
        </p:nvSpPr>
        <p:spPr>
          <a:xfrm>
            <a:off x="6384687" y="6072921"/>
            <a:ext cx="874304" cy="62850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40E230A-1CB4-4528-A554-641D400EEE88}"/>
              </a:ext>
            </a:extLst>
          </p:cNvPr>
          <p:cNvSpPr/>
          <p:nvPr/>
        </p:nvSpPr>
        <p:spPr>
          <a:xfrm>
            <a:off x="7259679" y="6074584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35B352-CDDC-47FC-8CC0-A14EC5EE90C1}"/>
              </a:ext>
            </a:extLst>
          </p:cNvPr>
          <p:cNvSpPr/>
          <p:nvPr/>
        </p:nvSpPr>
        <p:spPr>
          <a:xfrm>
            <a:off x="8133982" y="6074584"/>
            <a:ext cx="874304" cy="62850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71F664C-F147-49FA-AF55-8E3A0626C1C9}"/>
              </a:ext>
            </a:extLst>
          </p:cNvPr>
          <p:cNvSpPr txBox="1"/>
          <p:nvPr/>
        </p:nvSpPr>
        <p:spPr>
          <a:xfrm>
            <a:off x="2340096" y="622181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20B742-4859-4354-89C2-B5DC0A258E97}"/>
              </a:ext>
            </a:extLst>
          </p:cNvPr>
          <p:cNvSpPr txBox="1"/>
          <p:nvPr/>
        </p:nvSpPr>
        <p:spPr>
          <a:xfrm>
            <a:off x="3139574" y="622301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2CF302F-C1D6-45B7-A266-EEE9D92F0E44}"/>
              </a:ext>
            </a:extLst>
          </p:cNvPr>
          <p:cNvSpPr txBox="1"/>
          <p:nvPr/>
        </p:nvSpPr>
        <p:spPr>
          <a:xfrm>
            <a:off x="4022577" y="621614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4AE4E3-F191-4CD9-B21B-EEBFC2071AAD}"/>
              </a:ext>
            </a:extLst>
          </p:cNvPr>
          <p:cNvSpPr txBox="1"/>
          <p:nvPr/>
        </p:nvSpPr>
        <p:spPr>
          <a:xfrm>
            <a:off x="4888525" y="620088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03C5BC-080C-4C86-B3F1-EEDB5A92AC25}"/>
              </a:ext>
            </a:extLst>
          </p:cNvPr>
          <p:cNvSpPr txBox="1"/>
          <p:nvPr/>
        </p:nvSpPr>
        <p:spPr>
          <a:xfrm>
            <a:off x="5737608" y="621475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E42CCB2-7517-4A1D-9836-FB8A2BF169BE}"/>
              </a:ext>
            </a:extLst>
          </p:cNvPr>
          <p:cNvSpPr txBox="1"/>
          <p:nvPr/>
        </p:nvSpPr>
        <p:spPr>
          <a:xfrm>
            <a:off x="6612600" y="620417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F9293BF-AAD6-4343-AE68-72109CA0F9D6}"/>
              </a:ext>
            </a:extLst>
          </p:cNvPr>
          <p:cNvSpPr txBox="1"/>
          <p:nvPr/>
        </p:nvSpPr>
        <p:spPr>
          <a:xfrm>
            <a:off x="7539952" y="619317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B1EF66-75BA-43D5-85EB-D2C23C9BF0DA}"/>
              </a:ext>
            </a:extLst>
          </p:cNvPr>
          <p:cNvSpPr txBox="1"/>
          <p:nvPr/>
        </p:nvSpPr>
        <p:spPr>
          <a:xfrm>
            <a:off x="8429836" y="619317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0734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50A-4CD5-42A0-B39F-C2E6D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Trees (aka Union-Find Trees)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C349-6E8D-4142-8FC9-DCF710E8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Observe:</a:t>
            </a:r>
            <a:r>
              <a:rPr lang="en-US" dirty="0"/>
              <a:t> Each element has at most 1 parent (the links point up towards the root).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EA357-1F45-453A-ADA4-45B378D6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6699-3DE8-4A6D-A50B-18EAFCA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B2FEF-FFF0-49CA-A5B5-3F7E1A55495B}"/>
              </a:ext>
            </a:extLst>
          </p:cNvPr>
          <p:cNvGrpSpPr/>
          <p:nvPr/>
        </p:nvGrpSpPr>
        <p:grpSpPr>
          <a:xfrm>
            <a:off x="3227480" y="3850129"/>
            <a:ext cx="690113" cy="690113"/>
            <a:chOff x="1660725" y="5803810"/>
            <a:chExt cx="690113" cy="6901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8D139A-BADC-44A4-98A3-A073128845E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11F65-06E8-458E-9888-76CD580FFF69}"/>
                </a:ext>
              </a:extLst>
            </p:cNvPr>
            <p:cNvSpPr txBox="1"/>
            <p:nvPr/>
          </p:nvSpPr>
          <p:spPr>
            <a:xfrm>
              <a:off x="1839710" y="5964200"/>
              <a:ext cx="271228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E5C18-8D41-4322-87E0-FD9D15441C06}"/>
              </a:ext>
            </a:extLst>
          </p:cNvPr>
          <p:cNvGrpSpPr/>
          <p:nvPr/>
        </p:nvGrpSpPr>
        <p:grpSpPr>
          <a:xfrm>
            <a:off x="4521354" y="2771645"/>
            <a:ext cx="690113" cy="690113"/>
            <a:chOff x="1660725" y="5803810"/>
            <a:chExt cx="690113" cy="6901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529B12-0991-4BE0-8F8B-97E4FE7EBF9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D4B8A-5D68-4812-BF5C-172FF173111D}"/>
                </a:ext>
              </a:extLst>
            </p:cNvPr>
            <p:cNvSpPr txBox="1"/>
            <p:nvPr/>
          </p:nvSpPr>
          <p:spPr>
            <a:xfrm>
              <a:off x="1839710" y="5964200"/>
              <a:ext cx="30649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71A6-804B-4E5C-87F8-727241CC146B}"/>
              </a:ext>
            </a:extLst>
          </p:cNvPr>
          <p:cNvGrpSpPr/>
          <p:nvPr/>
        </p:nvGrpSpPr>
        <p:grpSpPr>
          <a:xfrm>
            <a:off x="5147115" y="3904255"/>
            <a:ext cx="690113" cy="690113"/>
            <a:chOff x="1660725" y="5803810"/>
            <a:chExt cx="690113" cy="69011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3A1FAF-2126-4DAE-9D86-E4D473E86293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F89ECD-8367-4AA6-94D9-051479E5254F}"/>
                </a:ext>
              </a:extLst>
            </p:cNvPr>
            <p:cNvSpPr txBox="1"/>
            <p:nvPr/>
          </p:nvSpPr>
          <p:spPr>
            <a:xfrm>
              <a:off x="1839710" y="5964200"/>
              <a:ext cx="30649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8DF54-36E7-4125-96F9-616709B2D97A}"/>
              </a:ext>
            </a:extLst>
          </p:cNvPr>
          <p:cNvCxnSpPr>
            <a:cxnSpLocks/>
            <a:stCxn id="10" idx="5"/>
            <a:endCxn id="13" idx="1"/>
          </p:cNvCxnSpPr>
          <p:nvPr/>
        </p:nvCxnSpPr>
        <p:spPr>
          <a:xfrm>
            <a:off x="5110402" y="3360693"/>
            <a:ext cx="137778" cy="644627"/>
          </a:xfrm>
          <a:prstGeom prst="line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1C8C4-A6E2-406B-A57D-A07E8463029F}"/>
              </a:ext>
            </a:extLst>
          </p:cNvPr>
          <p:cNvGrpSpPr/>
          <p:nvPr/>
        </p:nvGrpSpPr>
        <p:grpSpPr>
          <a:xfrm>
            <a:off x="7936924" y="3116702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E768C-8E2E-4685-B9C8-347A5397F31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5D042-DAF0-4F4A-A784-6DC8482AFF21}"/>
                </a:ext>
              </a:extLst>
            </p:cNvPr>
            <p:cNvSpPr txBox="1"/>
            <p:nvPr/>
          </p:nvSpPr>
          <p:spPr>
            <a:xfrm>
              <a:off x="1839710" y="5964200"/>
              <a:ext cx="311304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AC785-EA7E-46C5-A600-8E5A98655948}"/>
              </a:ext>
            </a:extLst>
          </p:cNvPr>
          <p:cNvGrpSpPr/>
          <p:nvPr/>
        </p:nvGrpSpPr>
        <p:grpSpPr>
          <a:xfrm>
            <a:off x="7936924" y="204851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743EFD-1C19-45F6-A596-454451E6ADDD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9C20C-F3AF-4F67-9BB4-8D715B9DA95D}"/>
                </a:ext>
              </a:extLst>
            </p:cNvPr>
            <p:cNvSpPr txBox="1"/>
            <p:nvPr/>
          </p:nvSpPr>
          <p:spPr>
            <a:xfrm>
              <a:off x="1839710" y="5964200"/>
              <a:ext cx="301686" cy="36933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ADB6E-80D6-40C5-85A1-DAD7A4DA8539}"/>
              </a:ext>
            </a:extLst>
          </p:cNvPr>
          <p:cNvGrpSpPr/>
          <p:nvPr/>
        </p:nvGrpSpPr>
        <p:grpSpPr>
          <a:xfrm>
            <a:off x="1522648" y="3850129"/>
            <a:ext cx="690113" cy="690113"/>
            <a:chOff x="1660725" y="5803810"/>
            <a:chExt cx="690113" cy="6901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0C3A6-FA5C-4B84-86FE-8BE0234CEE7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0492B-4079-4702-A1FC-697FFF6DD41E}"/>
                </a:ext>
              </a:extLst>
            </p:cNvPr>
            <p:cNvSpPr txBox="1"/>
            <p:nvPr/>
          </p:nvSpPr>
          <p:spPr>
            <a:xfrm>
              <a:off x="1839710" y="5964200"/>
              <a:ext cx="30649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31C2E-83BE-4524-94A8-1638A092EE71}"/>
              </a:ext>
            </a:extLst>
          </p:cNvPr>
          <p:cNvGrpSpPr/>
          <p:nvPr/>
        </p:nvGrpSpPr>
        <p:grpSpPr>
          <a:xfrm>
            <a:off x="3189367" y="1945417"/>
            <a:ext cx="690113" cy="690113"/>
            <a:chOff x="1660725" y="5803810"/>
            <a:chExt cx="690113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B635C-8595-4E70-83B4-AA5996D59B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2DD34-16E5-4D35-8C98-023543B397C5}"/>
                </a:ext>
              </a:extLst>
            </p:cNvPr>
            <p:cNvSpPr txBox="1"/>
            <p:nvPr/>
          </p:nvSpPr>
          <p:spPr>
            <a:xfrm>
              <a:off x="1839710" y="5964200"/>
              <a:ext cx="306494" cy="3693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7AE7D-48CB-4DD5-83F5-8FCE04D83EE9}"/>
              </a:ext>
            </a:extLst>
          </p:cNvPr>
          <p:cNvGrpSpPr/>
          <p:nvPr/>
        </p:nvGrpSpPr>
        <p:grpSpPr>
          <a:xfrm>
            <a:off x="1971217" y="2844493"/>
            <a:ext cx="690113" cy="690113"/>
            <a:chOff x="1660725" y="5803810"/>
            <a:chExt cx="69011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E4629C-1A4A-442C-A443-251C965E716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7A348-6A78-490F-8C72-1C8D9245C2B5}"/>
                </a:ext>
              </a:extLst>
            </p:cNvPr>
            <p:cNvSpPr txBox="1"/>
            <p:nvPr/>
          </p:nvSpPr>
          <p:spPr>
            <a:xfrm>
              <a:off x="1839710" y="5964200"/>
              <a:ext cx="30649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A74B0D-C250-4250-8147-8B599F6693E5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3816528" y="3360693"/>
            <a:ext cx="805891" cy="590501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6C89C0-3E9C-4E85-AC94-27C8BF3D444D}"/>
              </a:ext>
            </a:extLst>
          </p:cNvPr>
          <p:cNvCxnSpPr>
            <a:cxnSpLocks/>
            <a:stCxn id="30" idx="7"/>
            <a:endCxn id="27" idx="3"/>
          </p:cNvCxnSpPr>
          <p:nvPr/>
        </p:nvCxnSpPr>
        <p:spPr>
          <a:xfrm flipV="1">
            <a:off x="2560265" y="2534465"/>
            <a:ext cx="730167" cy="411093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07714F-9C65-4201-B42F-EC2856B257E0}"/>
              </a:ext>
            </a:extLst>
          </p:cNvPr>
          <p:cNvCxnSpPr>
            <a:cxnSpLocks/>
            <a:stCxn id="21" idx="4"/>
            <a:endCxn id="17" idx="0"/>
          </p:cNvCxnSpPr>
          <p:nvPr/>
        </p:nvCxnSpPr>
        <p:spPr>
          <a:xfrm>
            <a:off x="8281981" y="2738630"/>
            <a:ext cx="0" cy="378072"/>
          </a:xfrm>
          <a:prstGeom prst="line">
            <a:avLst/>
          </a:prstGeom>
          <a:ln w="76200">
            <a:solidFill>
              <a:schemeClr val="accent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C2959-1DD4-46FC-AA67-DAE7B78CDA78}"/>
              </a:ext>
            </a:extLst>
          </p:cNvPr>
          <p:cNvCxnSpPr>
            <a:cxnSpLocks/>
            <a:stCxn id="24" idx="0"/>
            <a:endCxn id="30" idx="4"/>
          </p:cNvCxnSpPr>
          <p:nvPr/>
        </p:nvCxnSpPr>
        <p:spPr>
          <a:xfrm flipV="1">
            <a:off x="1867705" y="3534606"/>
            <a:ext cx="448569" cy="315523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0E72F7-1ED3-47FB-BCA6-26017DAA116D}"/>
              </a:ext>
            </a:extLst>
          </p:cNvPr>
          <p:cNvCxnSpPr>
            <a:cxnSpLocks/>
            <a:stCxn id="10" idx="1"/>
            <a:endCxn id="27" idx="5"/>
          </p:cNvCxnSpPr>
          <p:nvPr/>
        </p:nvCxnSpPr>
        <p:spPr>
          <a:xfrm flipH="1" flipV="1">
            <a:off x="3778415" y="2534465"/>
            <a:ext cx="844004" cy="338245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467CA12-B0DE-41F9-9641-2A4BB004EF3B}"/>
              </a:ext>
            </a:extLst>
          </p:cNvPr>
          <p:cNvSpPr txBox="1"/>
          <p:nvPr/>
        </p:nvSpPr>
        <p:spPr>
          <a:xfrm>
            <a:off x="6284478" y="3892017"/>
            <a:ext cx="547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1 piece of data is needed for each element, so we can use an </a:t>
            </a:r>
            <a:r>
              <a:rPr lang="en-US" b="1" dirty="0"/>
              <a:t>array</a:t>
            </a:r>
            <a:r>
              <a:rPr lang="en-US" dirty="0"/>
              <a:t>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F37E74-68A4-446E-A260-4F76A69FC3A1}"/>
              </a:ext>
            </a:extLst>
          </p:cNvPr>
          <p:cNvGrpSpPr/>
          <p:nvPr/>
        </p:nvGrpSpPr>
        <p:grpSpPr>
          <a:xfrm>
            <a:off x="2033775" y="4743666"/>
            <a:ext cx="6974511" cy="1101227"/>
            <a:chOff x="1657621" y="5044456"/>
            <a:chExt cx="6974511" cy="110122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0FA7021-59F5-4A3C-8799-FDEEAF0A3062}"/>
                </a:ext>
              </a:extLst>
            </p:cNvPr>
            <p:cNvGrpSpPr/>
            <p:nvPr/>
          </p:nvGrpSpPr>
          <p:grpSpPr>
            <a:xfrm>
              <a:off x="2555392" y="5439147"/>
              <a:ext cx="690113" cy="690113"/>
              <a:chOff x="1660725" y="5803810"/>
              <a:chExt cx="690113" cy="69011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7F2BFEC-3AD5-422C-A7CB-D5082874581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78A05E2-C244-425E-AA4A-4AFDC5AE1C43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271228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926D22B-037B-4C8C-B9F7-D753DFB3B466}"/>
                </a:ext>
              </a:extLst>
            </p:cNvPr>
            <p:cNvGrpSpPr/>
            <p:nvPr/>
          </p:nvGrpSpPr>
          <p:grpSpPr>
            <a:xfrm>
              <a:off x="1657621" y="5407166"/>
              <a:ext cx="690113" cy="690113"/>
              <a:chOff x="1660725" y="5803810"/>
              <a:chExt cx="690113" cy="690113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41C2A7D-73BB-407A-AFB7-6F44854F41C5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BCD831B-312A-47E9-A09A-70564CC92B4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06494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464F5F0-9D24-4562-A151-329533A57547}"/>
                </a:ext>
              </a:extLst>
            </p:cNvPr>
            <p:cNvGrpSpPr/>
            <p:nvPr/>
          </p:nvGrpSpPr>
          <p:grpSpPr>
            <a:xfrm>
              <a:off x="3453163" y="5439146"/>
              <a:ext cx="690113" cy="690113"/>
              <a:chOff x="1660725" y="5803810"/>
              <a:chExt cx="690113" cy="69011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9132C2D-7E84-4AFA-9E7F-06F57598D62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B0B717C-21D5-4223-AAFB-CBEE49D97A9F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06494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394FD7E-7078-44FA-9175-1BD588A81A04}"/>
                </a:ext>
              </a:extLst>
            </p:cNvPr>
            <p:cNvGrpSpPr/>
            <p:nvPr/>
          </p:nvGrpSpPr>
          <p:grpSpPr>
            <a:xfrm>
              <a:off x="4350934" y="5439146"/>
              <a:ext cx="690113" cy="690113"/>
              <a:chOff x="1660725" y="5803810"/>
              <a:chExt cx="690113" cy="690113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DE98D09-C23D-4377-8C3B-29908A849F7B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C61992F-FD2F-47B1-9234-E85332153D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06494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25DD40E-261D-4295-9A14-2B8E351BCA9D}"/>
                </a:ext>
              </a:extLst>
            </p:cNvPr>
            <p:cNvGrpSpPr/>
            <p:nvPr/>
          </p:nvGrpSpPr>
          <p:grpSpPr>
            <a:xfrm>
              <a:off x="5248705" y="5446264"/>
              <a:ext cx="690113" cy="690113"/>
              <a:chOff x="1660725" y="5803810"/>
              <a:chExt cx="690113" cy="690113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53A78CD-445D-4FEA-9B0D-5C054DF76FE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FBFB21A-FDA3-416F-80DD-46EBB6D3CB67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1304" cy="36933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2103421-6274-457E-AD97-5A380E992958}"/>
                </a:ext>
              </a:extLst>
            </p:cNvPr>
            <p:cNvGrpSpPr/>
            <p:nvPr/>
          </p:nvGrpSpPr>
          <p:grpSpPr>
            <a:xfrm>
              <a:off x="6146476" y="5447155"/>
              <a:ext cx="690113" cy="690113"/>
              <a:chOff x="1660725" y="5803810"/>
              <a:chExt cx="690113" cy="690113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2F45B6-9AEA-4A32-9248-C0E590AC4628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392794E-4286-4C9E-84D7-9CC643998F91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06494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244A12B-9038-4C65-9BED-B9F3623CC4C5}"/>
                </a:ext>
              </a:extLst>
            </p:cNvPr>
            <p:cNvGrpSpPr/>
            <p:nvPr/>
          </p:nvGrpSpPr>
          <p:grpSpPr>
            <a:xfrm>
              <a:off x="7044247" y="5455570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A8B5DC3-1B4D-487F-BA19-259A382C198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8652C52-BD4A-44E9-AF0A-EA55504C97CE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06494" cy="369332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80C5F20-3E47-4A6A-93CA-10F8D7E9A43E}"/>
                </a:ext>
              </a:extLst>
            </p:cNvPr>
            <p:cNvGrpSpPr/>
            <p:nvPr/>
          </p:nvGrpSpPr>
          <p:grpSpPr>
            <a:xfrm>
              <a:off x="7942019" y="5455570"/>
              <a:ext cx="690113" cy="690113"/>
              <a:chOff x="1660725" y="5803810"/>
              <a:chExt cx="690113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48FD014-ABDB-436E-AA2B-5562426BD7F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70EC29B-2B3F-44BA-A35D-DC3F87220C2E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01686" cy="369332"/>
              </a:xfrm>
              <a:prstGeom prst="rect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</p:grp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B4C56FF-EE36-4FD4-897F-C4E4447870DF}"/>
                </a:ext>
              </a:extLst>
            </p:cNvPr>
            <p:cNvSpPr/>
            <p:nvPr/>
          </p:nvSpPr>
          <p:spPr>
            <a:xfrm>
              <a:off x="1954347" y="5090239"/>
              <a:ext cx="4509883" cy="684397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5BEA321C-7909-4BEB-A7B5-178FE4C669F5}"/>
                </a:ext>
              </a:extLst>
            </p:cNvPr>
            <p:cNvSpPr/>
            <p:nvPr/>
          </p:nvSpPr>
          <p:spPr>
            <a:xfrm>
              <a:off x="2838591" y="5155280"/>
              <a:ext cx="986932" cy="589049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5FE36D2E-6339-4558-9657-1ADA07253DFB}"/>
                </a:ext>
              </a:extLst>
            </p:cNvPr>
            <p:cNvSpPr/>
            <p:nvPr/>
          </p:nvSpPr>
          <p:spPr>
            <a:xfrm>
              <a:off x="3848879" y="5091471"/>
              <a:ext cx="3499595" cy="646331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21CB1C8A-E55F-4092-B300-621B4C42CD0A}"/>
                </a:ext>
              </a:extLst>
            </p:cNvPr>
            <p:cNvSpPr/>
            <p:nvPr/>
          </p:nvSpPr>
          <p:spPr>
            <a:xfrm flipH="1">
              <a:off x="3825521" y="5100777"/>
              <a:ext cx="884245" cy="643551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8BF0C00-21B2-4D60-B98C-76E1057A0870}"/>
                </a:ext>
              </a:extLst>
            </p:cNvPr>
            <p:cNvSpPr/>
            <p:nvPr/>
          </p:nvSpPr>
          <p:spPr>
            <a:xfrm>
              <a:off x="5593761" y="5044456"/>
              <a:ext cx="2649067" cy="707766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39E14D5B-8952-45EF-9933-7811535D49E8}"/>
                </a:ext>
              </a:extLst>
            </p:cNvPr>
            <p:cNvSpPr/>
            <p:nvPr/>
          </p:nvSpPr>
          <p:spPr>
            <a:xfrm>
              <a:off x="6464231" y="5101669"/>
              <a:ext cx="986930" cy="636134"/>
            </a:xfrm>
            <a:prstGeom prst="arc">
              <a:avLst>
                <a:gd name="adj1" fmla="val 10829975"/>
                <a:gd name="adj2" fmla="val 22822"/>
              </a:avLst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CA0ED2D-D794-4A3D-B314-6ABE51CD2EC6}"/>
              </a:ext>
            </a:extLst>
          </p:cNvPr>
          <p:cNvSpPr/>
          <p:nvPr/>
        </p:nvSpPr>
        <p:spPr>
          <a:xfrm>
            <a:off x="2013168" y="6071303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1F2BA05-DFD6-4997-BBEF-0A7B76BDE811}"/>
              </a:ext>
            </a:extLst>
          </p:cNvPr>
          <p:cNvSpPr/>
          <p:nvPr/>
        </p:nvSpPr>
        <p:spPr>
          <a:xfrm>
            <a:off x="2887472" y="6071303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5DF9F84-D811-4E4D-91F4-3B0D76306A37}"/>
              </a:ext>
            </a:extLst>
          </p:cNvPr>
          <p:cNvSpPr/>
          <p:nvPr/>
        </p:nvSpPr>
        <p:spPr>
          <a:xfrm>
            <a:off x="3761775" y="6071303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74F5068-3C2F-4159-A4D1-A6E77A935A4D}"/>
              </a:ext>
            </a:extLst>
          </p:cNvPr>
          <p:cNvSpPr/>
          <p:nvPr/>
        </p:nvSpPr>
        <p:spPr>
          <a:xfrm>
            <a:off x="4636079" y="6072921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4910214-FC73-4392-A37A-30F9FD085278}"/>
              </a:ext>
            </a:extLst>
          </p:cNvPr>
          <p:cNvSpPr/>
          <p:nvPr/>
        </p:nvSpPr>
        <p:spPr>
          <a:xfrm>
            <a:off x="5510383" y="6072921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82C206E-A8A6-46CD-AC39-B3EC81893524}"/>
              </a:ext>
            </a:extLst>
          </p:cNvPr>
          <p:cNvSpPr/>
          <p:nvPr/>
        </p:nvSpPr>
        <p:spPr>
          <a:xfrm>
            <a:off x="6384687" y="6072921"/>
            <a:ext cx="874304" cy="62850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40E230A-1CB4-4528-A554-641D400EEE88}"/>
              </a:ext>
            </a:extLst>
          </p:cNvPr>
          <p:cNvSpPr/>
          <p:nvPr/>
        </p:nvSpPr>
        <p:spPr>
          <a:xfrm>
            <a:off x="7259679" y="6074584"/>
            <a:ext cx="874304" cy="6285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35B352-CDDC-47FC-8CC0-A14EC5EE90C1}"/>
              </a:ext>
            </a:extLst>
          </p:cNvPr>
          <p:cNvSpPr/>
          <p:nvPr/>
        </p:nvSpPr>
        <p:spPr>
          <a:xfrm>
            <a:off x="8133982" y="6074584"/>
            <a:ext cx="874304" cy="62850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71F664C-F147-49FA-AF55-8E3A0626C1C9}"/>
              </a:ext>
            </a:extLst>
          </p:cNvPr>
          <p:cNvSpPr txBox="1"/>
          <p:nvPr/>
        </p:nvSpPr>
        <p:spPr>
          <a:xfrm>
            <a:off x="2340096" y="62218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20B742-4859-4354-89C2-B5DC0A258E97}"/>
              </a:ext>
            </a:extLst>
          </p:cNvPr>
          <p:cNvSpPr txBox="1"/>
          <p:nvPr/>
        </p:nvSpPr>
        <p:spPr>
          <a:xfrm>
            <a:off x="3139574" y="6223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2CF302F-C1D6-45B7-A266-EEE9D92F0E44}"/>
              </a:ext>
            </a:extLst>
          </p:cNvPr>
          <p:cNvSpPr txBox="1"/>
          <p:nvPr/>
        </p:nvSpPr>
        <p:spPr>
          <a:xfrm>
            <a:off x="4022577" y="6216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4AE4E3-F191-4CD9-B21B-EEBFC2071AAD}"/>
              </a:ext>
            </a:extLst>
          </p:cNvPr>
          <p:cNvSpPr txBox="1"/>
          <p:nvPr/>
        </p:nvSpPr>
        <p:spPr>
          <a:xfrm>
            <a:off x="4888525" y="62008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03C5BC-080C-4C86-B3F1-EEDB5A92AC25}"/>
              </a:ext>
            </a:extLst>
          </p:cNvPr>
          <p:cNvSpPr txBox="1"/>
          <p:nvPr/>
        </p:nvSpPr>
        <p:spPr>
          <a:xfrm>
            <a:off x="5737608" y="6214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E42CCB2-7517-4A1D-9836-FB8A2BF169BE}"/>
              </a:ext>
            </a:extLst>
          </p:cNvPr>
          <p:cNvSpPr txBox="1"/>
          <p:nvPr/>
        </p:nvSpPr>
        <p:spPr>
          <a:xfrm>
            <a:off x="6612600" y="62041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F9293BF-AAD6-4343-AE68-72109CA0F9D6}"/>
              </a:ext>
            </a:extLst>
          </p:cNvPr>
          <p:cNvSpPr txBox="1"/>
          <p:nvPr/>
        </p:nvSpPr>
        <p:spPr>
          <a:xfrm>
            <a:off x="7539952" y="619317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B1EF66-75BA-43D5-85EB-D2C23C9BF0DA}"/>
              </a:ext>
            </a:extLst>
          </p:cNvPr>
          <p:cNvSpPr txBox="1"/>
          <p:nvPr/>
        </p:nvSpPr>
        <p:spPr>
          <a:xfrm>
            <a:off x="8429836" y="619317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51CFC-4E82-4015-A740-E251372DE80F}"/>
              </a:ext>
            </a:extLst>
          </p:cNvPr>
          <p:cNvSpPr txBox="1"/>
          <p:nvPr/>
        </p:nvSpPr>
        <p:spPr>
          <a:xfrm>
            <a:off x="9119055" y="5703781"/>
            <a:ext cx="313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 is used as a </a:t>
            </a:r>
            <a:r>
              <a:rPr lang="en-US" b="1" dirty="0"/>
              <a:t>sentinel value</a:t>
            </a:r>
            <a:r>
              <a:rPr lang="en-US" dirty="0"/>
              <a:t> representing a root.</a:t>
            </a:r>
          </a:p>
        </p:txBody>
      </p:sp>
    </p:spTree>
    <p:extLst>
      <p:ext uri="{BB962C8B-B14F-4D97-AF65-F5344CB8AC3E}">
        <p14:creationId xmlns:p14="http://schemas.microsoft.com/office/powerpoint/2010/main" val="396042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Minimum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Spanning Tree </a:t>
            </a:r>
            <a:r>
              <a:rPr lang="en-US" dirty="0"/>
              <a:t>– A </a:t>
            </a:r>
            <a:r>
              <a:rPr lang="en-US" b="1" dirty="0"/>
              <a:t>subtree</a:t>
            </a:r>
            <a:r>
              <a:rPr lang="en-US" dirty="0"/>
              <a:t> of a graph that </a:t>
            </a:r>
            <a:r>
              <a:rPr lang="en-US" b="1" dirty="0"/>
              <a:t>spans</a:t>
            </a:r>
            <a:r>
              <a:rPr lang="en-US" dirty="0"/>
              <a:t> (includes) all of the vertices</a:t>
            </a:r>
          </a:p>
          <a:p>
            <a:pPr marL="0" indent="0">
              <a:buNone/>
            </a:pPr>
            <a:r>
              <a:rPr lang="en-US" dirty="0"/>
              <a:t>	- connected</a:t>
            </a:r>
          </a:p>
          <a:p>
            <a:pPr marL="0" indent="0">
              <a:buNone/>
            </a:pPr>
            <a:r>
              <a:rPr lang="en-US" dirty="0"/>
              <a:t>	- acyclic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3591356" y="3071808"/>
            <a:ext cx="690113" cy="690113"/>
            <a:chOff x="1660725" y="5803810"/>
            <a:chExt cx="690113" cy="6901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5370619" y="307180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7149882" y="3083943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060732" y="341686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8605181" y="409483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9" idx="6"/>
            <a:endCxn id="17" idx="1"/>
          </p:cNvCxnSpPr>
          <p:nvPr/>
        </p:nvCxnSpPr>
        <p:spPr>
          <a:xfrm>
            <a:off x="7839995" y="3429000"/>
            <a:ext cx="866251" cy="7669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A7FE15-C5F5-4F54-926B-C034C907472A}"/>
              </a:ext>
            </a:extLst>
          </p:cNvPr>
          <p:cNvGrpSpPr/>
          <p:nvPr/>
        </p:nvGrpSpPr>
        <p:grpSpPr>
          <a:xfrm>
            <a:off x="7149882" y="5216098"/>
            <a:ext cx="690113" cy="690113"/>
            <a:chOff x="1660725" y="5803810"/>
            <a:chExt cx="690113" cy="6901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1D8774-DA18-4334-B2AE-835B38B6FDE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36BE9C-703A-42FF-877B-5CC687F8DC6C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588EF4-CF50-4A0E-9F87-853716074F49}"/>
              </a:ext>
            </a:extLst>
          </p:cNvPr>
          <p:cNvGrpSpPr/>
          <p:nvPr/>
        </p:nvGrpSpPr>
        <p:grpSpPr>
          <a:xfrm>
            <a:off x="2524890" y="4094837"/>
            <a:ext cx="690113" cy="690113"/>
            <a:chOff x="1660725" y="5803810"/>
            <a:chExt cx="690113" cy="6901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A05507-BDBD-416F-9ECD-1E9ED560AE8A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2E5D54-9015-43F9-9DCD-544B16D32A0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8DA7A2-6529-43FA-AC27-7FB77C1B2C5F}"/>
              </a:ext>
            </a:extLst>
          </p:cNvPr>
          <p:cNvGrpSpPr/>
          <p:nvPr/>
        </p:nvGrpSpPr>
        <p:grpSpPr>
          <a:xfrm>
            <a:off x="5357663" y="5227131"/>
            <a:ext cx="690113" cy="690113"/>
            <a:chOff x="1660725" y="5803810"/>
            <a:chExt cx="690113" cy="69011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180534F-232C-430B-9D5D-CA04306D27C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0133E2-8E41-4C01-970A-BB99F1C33E6C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6713F3-C256-4385-B61A-1D8B6A5C77A6}"/>
              </a:ext>
            </a:extLst>
          </p:cNvPr>
          <p:cNvGrpSpPr/>
          <p:nvPr/>
        </p:nvGrpSpPr>
        <p:grpSpPr>
          <a:xfrm>
            <a:off x="3591356" y="5227131"/>
            <a:ext cx="690113" cy="690113"/>
            <a:chOff x="1660725" y="5803810"/>
            <a:chExt cx="690113" cy="69011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3865E1C-C00F-4151-9A1B-3DB7690390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D801490-EA18-4F91-B824-8FD8BC735344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8C1A7D-12D1-40B1-AFCF-951D3F52482D}"/>
              </a:ext>
            </a:extLst>
          </p:cNvPr>
          <p:cNvCxnSpPr>
            <a:cxnSpLocks/>
          </p:cNvCxnSpPr>
          <p:nvPr/>
        </p:nvCxnSpPr>
        <p:spPr>
          <a:xfrm>
            <a:off x="4281468" y="333569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A3FA82-A8E2-4486-A573-CB6B108BD91C}"/>
              </a:ext>
            </a:extLst>
          </p:cNvPr>
          <p:cNvCxnSpPr>
            <a:cxnSpLocks/>
          </p:cNvCxnSpPr>
          <p:nvPr/>
        </p:nvCxnSpPr>
        <p:spPr>
          <a:xfrm>
            <a:off x="4274991" y="555508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18DBE3-9231-4167-9554-9EAA92CF8426}"/>
              </a:ext>
            </a:extLst>
          </p:cNvPr>
          <p:cNvCxnSpPr>
            <a:cxnSpLocks/>
            <a:stCxn id="70" idx="6"/>
            <a:endCxn id="45" idx="2"/>
          </p:cNvCxnSpPr>
          <p:nvPr/>
        </p:nvCxnSpPr>
        <p:spPr>
          <a:xfrm flipV="1">
            <a:off x="6047776" y="5561155"/>
            <a:ext cx="1102106" cy="11033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AFC6D9C-DFB4-408F-AFC5-CC3A6DA62C10}"/>
              </a:ext>
            </a:extLst>
          </p:cNvPr>
          <p:cNvCxnSpPr>
            <a:cxnSpLocks/>
            <a:stCxn id="45" idx="6"/>
            <a:endCxn id="17" idx="3"/>
          </p:cNvCxnSpPr>
          <p:nvPr/>
        </p:nvCxnSpPr>
        <p:spPr>
          <a:xfrm flipV="1">
            <a:off x="7839995" y="468388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FE2FF3-0099-4CED-9918-AD59F3620F82}"/>
              </a:ext>
            </a:extLst>
          </p:cNvPr>
          <p:cNvCxnSpPr>
            <a:cxnSpLocks/>
            <a:stCxn id="23" idx="3"/>
            <a:endCxn id="67" idx="7"/>
          </p:cNvCxnSpPr>
          <p:nvPr/>
        </p:nvCxnSpPr>
        <p:spPr>
          <a:xfrm flipH="1">
            <a:off x="3113938" y="3660856"/>
            <a:ext cx="578483" cy="53504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EB824E-2C19-4363-A93B-F84410792397}"/>
              </a:ext>
            </a:extLst>
          </p:cNvPr>
          <p:cNvCxnSpPr>
            <a:cxnSpLocks/>
            <a:stCxn id="67" idx="5"/>
            <a:endCxn id="73" idx="1"/>
          </p:cNvCxnSpPr>
          <p:nvPr/>
        </p:nvCxnSpPr>
        <p:spPr>
          <a:xfrm>
            <a:off x="3113938" y="4683885"/>
            <a:ext cx="578483" cy="64431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014306C-209C-4653-9411-DCFD754455A5}"/>
              </a:ext>
            </a:extLst>
          </p:cNvPr>
          <p:cNvCxnSpPr>
            <a:cxnSpLocks/>
            <a:stCxn id="19" idx="4"/>
            <a:endCxn id="45" idx="0"/>
          </p:cNvCxnSpPr>
          <p:nvPr/>
        </p:nvCxnSpPr>
        <p:spPr>
          <a:xfrm>
            <a:off x="7494939" y="377405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1DA6-A050-4D5B-A226-FD68AF155D5B}"/>
              </a:ext>
            </a:extLst>
          </p:cNvPr>
          <p:cNvCxnSpPr>
            <a:cxnSpLocks/>
            <a:stCxn id="23" idx="4"/>
            <a:endCxn id="73" idx="0"/>
          </p:cNvCxnSpPr>
          <p:nvPr/>
        </p:nvCxnSpPr>
        <p:spPr>
          <a:xfrm>
            <a:off x="3936413" y="376192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D7C771-0D21-4D62-8783-CD4C17DB1596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702720" y="3732129"/>
            <a:ext cx="12956" cy="14950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98E2650-9DE0-4BF2-8531-CA24FB6BBE9E}"/>
              </a:ext>
            </a:extLst>
          </p:cNvPr>
          <p:cNvCxnSpPr>
            <a:cxnSpLocks/>
            <a:stCxn id="21" idx="5"/>
            <a:endCxn id="45" idx="1"/>
          </p:cNvCxnSpPr>
          <p:nvPr/>
        </p:nvCxnSpPr>
        <p:spPr>
          <a:xfrm>
            <a:off x="5959667" y="366085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7FE8A2-CE39-4179-822C-83194C7BBE4E}"/>
              </a:ext>
            </a:extLst>
          </p:cNvPr>
          <p:cNvCxnSpPr>
            <a:cxnSpLocks/>
            <a:stCxn id="23" idx="5"/>
            <a:endCxn id="70" idx="1"/>
          </p:cNvCxnSpPr>
          <p:nvPr/>
        </p:nvCxnSpPr>
        <p:spPr>
          <a:xfrm>
            <a:off x="4180404" y="366085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B0A8B03-185F-4AB9-8CEB-0786C6E6113F}"/>
              </a:ext>
            </a:extLst>
          </p:cNvPr>
          <p:cNvSpPr txBox="1"/>
          <p:nvPr/>
        </p:nvSpPr>
        <p:spPr>
          <a:xfrm>
            <a:off x="3167230" y="492701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DF9E84-B467-4446-8F85-559B8116F67D}"/>
              </a:ext>
            </a:extLst>
          </p:cNvPr>
          <p:cNvSpPr txBox="1"/>
          <p:nvPr/>
        </p:nvSpPr>
        <p:spPr>
          <a:xfrm>
            <a:off x="4670313" y="55684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8112F9-20C7-4F78-ACC7-9FD138D1EDC1}"/>
              </a:ext>
            </a:extLst>
          </p:cNvPr>
          <p:cNvSpPr txBox="1"/>
          <p:nvPr/>
        </p:nvSpPr>
        <p:spPr>
          <a:xfrm>
            <a:off x="5444447" y="425522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6B5E82-53C4-48B0-AB03-D0C33023673D}"/>
              </a:ext>
            </a:extLst>
          </p:cNvPr>
          <p:cNvSpPr txBox="1"/>
          <p:nvPr/>
        </p:nvSpPr>
        <p:spPr>
          <a:xfrm>
            <a:off x="6526265" y="303903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058963-9593-45B3-A0D7-692DAD406A80}"/>
              </a:ext>
            </a:extLst>
          </p:cNvPr>
          <p:cNvSpPr txBox="1"/>
          <p:nvPr/>
        </p:nvSpPr>
        <p:spPr>
          <a:xfrm>
            <a:off x="7534839" y="42232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EE2382-A27D-45DC-8958-A3428051F0CE}"/>
              </a:ext>
            </a:extLst>
          </p:cNvPr>
          <p:cNvSpPr txBox="1"/>
          <p:nvPr/>
        </p:nvSpPr>
        <p:spPr>
          <a:xfrm>
            <a:off x="8305548" y="5018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9DA11B-1AEF-4D8C-A950-B856A5F701FA}"/>
              </a:ext>
            </a:extLst>
          </p:cNvPr>
          <p:cNvSpPr txBox="1"/>
          <p:nvPr/>
        </p:nvSpPr>
        <p:spPr>
          <a:xfrm>
            <a:off x="4633858" y="2965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BC1642-F437-4AC6-9DBC-73522D3C980C}"/>
              </a:ext>
            </a:extLst>
          </p:cNvPr>
          <p:cNvSpPr txBox="1"/>
          <p:nvPr/>
        </p:nvSpPr>
        <p:spPr>
          <a:xfrm>
            <a:off x="3143934" y="35648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55449E3-007B-458D-B555-1BD1DAFF4A25}"/>
              </a:ext>
            </a:extLst>
          </p:cNvPr>
          <p:cNvSpPr txBox="1"/>
          <p:nvPr/>
        </p:nvSpPr>
        <p:spPr>
          <a:xfrm>
            <a:off x="3878503" y="43421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8D10B1-D7D9-4C96-A1D2-1EF844EEE9BB}"/>
              </a:ext>
            </a:extLst>
          </p:cNvPr>
          <p:cNvSpPr txBox="1"/>
          <p:nvPr/>
        </p:nvSpPr>
        <p:spPr>
          <a:xfrm>
            <a:off x="6444955" y="5569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AC5F14-C547-4F98-8F0B-D85503401A62}"/>
              </a:ext>
            </a:extLst>
          </p:cNvPr>
          <p:cNvSpPr txBox="1"/>
          <p:nvPr/>
        </p:nvSpPr>
        <p:spPr>
          <a:xfrm>
            <a:off x="8226730" y="3476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3B761C-AE2E-490B-BD55-B6EECE2C2E5D}"/>
              </a:ext>
            </a:extLst>
          </p:cNvPr>
          <p:cNvSpPr txBox="1"/>
          <p:nvPr/>
        </p:nvSpPr>
        <p:spPr>
          <a:xfrm>
            <a:off x="649983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1091E4-B7E1-4DEA-984A-58F1922D171C}"/>
              </a:ext>
            </a:extLst>
          </p:cNvPr>
          <p:cNvSpPr txBox="1"/>
          <p:nvPr/>
        </p:nvSpPr>
        <p:spPr>
          <a:xfrm>
            <a:off x="472516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44207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7DAF-A183-4244-80AB-AD812851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(Simple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A5A6-DC57-437A-A4FC-3999DF406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constructor:</a:t>
            </a:r>
          </a:p>
          <a:p>
            <a:r>
              <a:rPr lang="en-US" dirty="0"/>
              <a:t>    s = [-1, -1, -1, …, -1]</a:t>
            </a:r>
          </a:p>
          <a:p>
            <a:endParaRPr lang="en-US" dirty="0"/>
          </a:p>
          <a:p>
            <a:r>
              <a:rPr lang="en-US" dirty="0"/>
              <a:t>find(a):</a:t>
            </a:r>
          </a:p>
          <a:p>
            <a:r>
              <a:rPr lang="en-US" dirty="0"/>
              <a:t>    if (s[a] &lt; 0): return a</a:t>
            </a:r>
          </a:p>
          <a:p>
            <a:r>
              <a:rPr lang="en-US" dirty="0"/>
              <a:t>    return find(s[a])</a:t>
            </a:r>
          </a:p>
          <a:p>
            <a:endParaRPr lang="en-US" dirty="0"/>
          </a:p>
          <a:p>
            <a:r>
              <a:rPr lang="en-US" dirty="0"/>
              <a:t>union(</a:t>
            </a:r>
            <a:r>
              <a:rPr lang="en-US" dirty="0" err="1"/>
              <a:t>rootA</a:t>
            </a:r>
            <a:r>
              <a:rPr lang="en-US" dirty="0"/>
              <a:t>, </a:t>
            </a:r>
            <a:r>
              <a:rPr lang="en-US" dirty="0" err="1"/>
              <a:t>rootB</a:t>
            </a:r>
            <a:r>
              <a:rPr lang="en-US" dirty="0"/>
              <a:t>): </a:t>
            </a:r>
            <a:r>
              <a:rPr lang="en-US" dirty="0">
                <a:sym typeface="Wingdings" panose="05000000000000000000" pitchFamily="2" charset="2"/>
              </a:rPr>
              <a:t> assumes you already ran “find”, so these are representative elements</a:t>
            </a:r>
            <a:endParaRPr lang="en-US" dirty="0"/>
          </a:p>
          <a:p>
            <a:r>
              <a:rPr lang="en-US" dirty="0"/>
              <a:t>   s[</a:t>
            </a:r>
            <a:r>
              <a:rPr lang="en-US" dirty="0" err="1"/>
              <a:t>rootA</a:t>
            </a:r>
            <a:r>
              <a:rPr lang="en-US" dirty="0"/>
              <a:t>] = </a:t>
            </a:r>
            <a:r>
              <a:rPr lang="en-US" dirty="0" err="1"/>
              <a:t>rootB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14DCE-A918-40E0-B84F-84ED8340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A783B-1655-4900-A25F-E0A196F2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6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0B9A-D674-4A5A-A63C-E03DB565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fast?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F3068-E04B-4312-9D8A-4180661E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union(0,1), union(0,2), … union(0, n):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C74BA-1F74-4CEA-A8D7-CE68C719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50EBB-423C-4D0E-97F7-A199EFE1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01BE-CC56-480B-9FAF-59FE35D463FD}"/>
              </a:ext>
            </a:extLst>
          </p:cNvPr>
          <p:cNvGrpSpPr/>
          <p:nvPr/>
        </p:nvGrpSpPr>
        <p:grpSpPr>
          <a:xfrm>
            <a:off x="2313163" y="2186905"/>
            <a:ext cx="690113" cy="690113"/>
            <a:chOff x="1660725" y="5803810"/>
            <a:chExt cx="690113" cy="69011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C96830-9EA4-4AA7-8384-CFB0540FFC02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EB6A3E-F003-4FA0-96FD-9FAD5400F3F4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1C0D2B-0131-4DBD-B9FA-7E62CCEEEE37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902211" y="2775953"/>
            <a:ext cx="519415" cy="478524"/>
          </a:xfrm>
          <a:prstGeom prst="line">
            <a:avLst/>
          </a:prstGeom>
          <a:ln w="28575">
            <a:solidFill>
              <a:srgbClr val="B6A479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C99188-737C-4023-9E5E-E626259266B2}"/>
              </a:ext>
            </a:extLst>
          </p:cNvPr>
          <p:cNvGrpSpPr/>
          <p:nvPr/>
        </p:nvGrpSpPr>
        <p:grpSpPr>
          <a:xfrm>
            <a:off x="3320561" y="3153412"/>
            <a:ext cx="690113" cy="690113"/>
            <a:chOff x="1660725" y="5803810"/>
            <a:chExt cx="690113" cy="6901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460B9-EBF9-4402-BEA2-8380DDC1CFA4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D6D048-D203-40CC-B6B0-2844F4508BAF}"/>
                </a:ext>
              </a:extLst>
            </p:cNvPr>
            <p:cNvSpPr txBox="1"/>
            <p:nvPr/>
          </p:nvSpPr>
          <p:spPr>
            <a:xfrm>
              <a:off x="1839710" y="59642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1D136A-349F-4996-9680-6878AEFA4BF8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3909609" y="3742460"/>
            <a:ext cx="519415" cy="478524"/>
          </a:xfrm>
          <a:prstGeom prst="line">
            <a:avLst/>
          </a:prstGeom>
          <a:ln w="28575">
            <a:solidFill>
              <a:srgbClr val="B6A47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6F6B6C-1CD7-48F3-8FD6-B476310F42C7}"/>
              </a:ext>
            </a:extLst>
          </p:cNvPr>
          <p:cNvGrpSpPr/>
          <p:nvPr/>
        </p:nvGrpSpPr>
        <p:grpSpPr>
          <a:xfrm>
            <a:off x="4327959" y="4119919"/>
            <a:ext cx="690113" cy="690113"/>
            <a:chOff x="1660725" y="5803810"/>
            <a:chExt cx="690113" cy="69011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4BECB0-D75B-4074-9F4B-05644F0E217A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9CEA48-42A9-4CD6-A0DC-97B438D6AF63}"/>
                </a:ext>
              </a:extLst>
            </p:cNvPr>
            <p:cNvSpPr txBox="1"/>
            <p:nvPr/>
          </p:nvSpPr>
          <p:spPr>
            <a:xfrm>
              <a:off x="1839710" y="5964200"/>
              <a:ext cx="271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325D67-8C7F-41B1-882E-A86E1EDC7DA6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4917007" y="4708967"/>
            <a:ext cx="519415" cy="478524"/>
          </a:xfrm>
          <a:prstGeom prst="line">
            <a:avLst/>
          </a:prstGeom>
          <a:ln w="28575">
            <a:solidFill>
              <a:srgbClr val="B6A479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820C34-A673-41A8-9CE4-06668FAC4A7A}"/>
              </a:ext>
            </a:extLst>
          </p:cNvPr>
          <p:cNvGrpSpPr/>
          <p:nvPr/>
        </p:nvGrpSpPr>
        <p:grpSpPr>
          <a:xfrm>
            <a:off x="5335357" y="5086426"/>
            <a:ext cx="690113" cy="690113"/>
            <a:chOff x="1660725" y="5803810"/>
            <a:chExt cx="690113" cy="69011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722B70-A2CB-49E3-9370-54AB055A97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2CFC4B-C380-456B-BC0C-282A8C6748D7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25151D-60CD-440F-9455-9041588808F6}"/>
              </a:ext>
            </a:extLst>
          </p:cNvPr>
          <p:cNvSpPr txBox="1"/>
          <p:nvPr/>
        </p:nvSpPr>
        <p:spPr>
          <a:xfrm>
            <a:off x="5184692" y="2837689"/>
            <a:ext cx="280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might form degenerate trees.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FB8F1-E4C4-4F61-B097-FBE7C12FF66B}"/>
              </a:ext>
            </a:extLst>
          </p:cNvPr>
          <p:cNvSpPr txBox="1"/>
          <p:nvPr/>
        </p:nvSpPr>
        <p:spPr>
          <a:xfrm>
            <a:off x="7020719" y="4692818"/>
            <a:ext cx="317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balanced trees? Can we try and make this more balanced?</a:t>
            </a:r>
          </a:p>
        </p:txBody>
      </p:sp>
    </p:spTree>
    <p:extLst>
      <p:ext uri="{BB962C8B-B14F-4D97-AF65-F5344CB8AC3E}">
        <p14:creationId xmlns:p14="http://schemas.microsoft.com/office/powerpoint/2010/main" val="38255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55C6-DAEC-42F9-9EA4-A7658C2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by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86F4-40FA-4245-9C23-61E01451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Point the smaller tree at the larger to avoid deep chains.</a:t>
            </a:r>
          </a:p>
          <a:p>
            <a:endParaRPr lang="en-US" dirty="0"/>
          </a:p>
          <a:p>
            <a:r>
              <a:rPr lang="en-US" dirty="0"/>
              <a:t>union(</a:t>
            </a:r>
            <a:r>
              <a:rPr lang="en-US" dirty="0" err="1"/>
              <a:t>rootA</a:t>
            </a:r>
            <a:r>
              <a:rPr lang="en-US" dirty="0"/>
              <a:t>, </a:t>
            </a:r>
            <a:r>
              <a:rPr lang="en-US" dirty="0" err="1"/>
              <a:t>rootB</a:t>
            </a:r>
            <a:r>
              <a:rPr lang="en-US" dirty="0"/>
              <a:t>):</a:t>
            </a:r>
          </a:p>
          <a:p>
            <a:r>
              <a:rPr lang="en-US" dirty="0"/>
              <a:t>   if size(</a:t>
            </a:r>
            <a:r>
              <a:rPr lang="en-US" dirty="0" err="1"/>
              <a:t>rootB</a:t>
            </a:r>
            <a:r>
              <a:rPr lang="en-US" dirty="0"/>
              <a:t>) &gt; size(</a:t>
            </a:r>
            <a:r>
              <a:rPr lang="en-US" dirty="0" err="1"/>
              <a:t>rootA</a:t>
            </a:r>
            <a:r>
              <a:rPr lang="en-US" dirty="0"/>
              <a:t>):</a:t>
            </a:r>
          </a:p>
          <a:p>
            <a:r>
              <a:rPr lang="en-US" dirty="0"/>
              <a:t>       s[</a:t>
            </a:r>
            <a:r>
              <a:rPr lang="en-US" dirty="0" err="1"/>
              <a:t>rootA</a:t>
            </a:r>
            <a:r>
              <a:rPr lang="en-US" dirty="0"/>
              <a:t>] = </a:t>
            </a:r>
            <a:r>
              <a:rPr lang="en-US" dirty="0" err="1"/>
              <a:t>rootB</a:t>
            </a:r>
            <a:endParaRPr lang="en-US" dirty="0"/>
          </a:p>
          <a:p>
            <a:r>
              <a:rPr lang="en-US" dirty="0"/>
              <a:t>       </a:t>
            </a:r>
            <a:r>
              <a:rPr lang="en-US" dirty="0" err="1"/>
              <a:t>updateSize</a:t>
            </a:r>
            <a:r>
              <a:rPr lang="en-US" dirty="0"/>
              <a:t>(</a:t>
            </a:r>
            <a:r>
              <a:rPr lang="en-US" dirty="0" err="1"/>
              <a:t>rootB</a:t>
            </a:r>
            <a:r>
              <a:rPr lang="en-US" dirty="0"/>
              <a:t>)</a:t>
            </a:r>
          </a:p>
          <a:p>
            <a:r>
              <a:rPr lang="en-US" dirty="0"/>
              <a:t>   else:</a:t>
            </a:r>
          </a:p>
          <a:p>
            <a:r>
              <a:rPr lang="en-US" dirty="0"/>
              <a:t>      s[</a:t>
            </a:r>
            <a:r>
              <a:rPr lang="en-US" dirty="0" err="1"/>
              <a:t>rootB</a:t>
            </a:r>
            <a:r>
              <a:rPr lang="en-US" dirty="0"/>
              <a:t>] = </a:t>
            </a:r>
            <a:r>
              <a:rPr lang="en-US" dirty="0" err="1"/>
              <a:t>rootA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updateSize</a:t>
            </a:r>
            <a:r>
              <a:rPr lang="en-US" dirty="0"/>
              <a:t>(</a:t>
            </a:r>
            <a:r>
              <a:rPr lang="en-US" dirty="0" err="1"/>
              <a:t>rootA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Problem: How to keep track of size?</a:t>
            </a:r>
          </a:p>
          <a:p>
            <a:r>
              <a:rPr lang="en-US" dirty="0"/>
              <a:t>Solution: Use the sentinel values!  Instead of -1, store the </a:t>
            </a:r>
            <a:r>
              <a:rPr lang="en-US" b="1" dirty="0"/>
              <a:t>negative of the size. </a:t>
            </a:r>
            <a:r>
              <a:rPr lang="en-US" dirty="0"/>
              <a:t>-1 will still initializes!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1BFB-26DE-47FE-9C2A-A025AE1C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2658F-677A-41AC-8E7C-26F1F41D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55C6-DAEC-42F9-9EA4-A7658C2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by Size (in one array)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86F4-40FA-4245-9C23-61E01451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Point the smaller tree at the larger to avoid deep chains.</a:t>
            </a:r>
          </a:p>
          <a:p>
            <a:endParaRPr lang="en-US" dirty="0"/>
          </a:p>
          <a:p>
            <a:r>
              <a:rPr lang="en-US" dirty="0"/>
              <a:t>union(</a:t>
            </a:r>
            <a:r>
              <a:rPr lang="en-US" dirty="0" err="1"/>
              <a:t>rootA</a:t>
            </a:r>
            <a:r>
              <a:rPr lang="en-US" dirty="0"/>
              <a:t>, </a:t>
            </a:r>
            <a:r>
              <a:rPr lang="en-US" dirty="0" err="1"/>
              <a:t>rootB</a:t>
            </a:r>
            <a:r>
              <a:rPr lang="en-US" dirty="0"/>
              <a:t>):</a:t>
            </a:r>
          </a:p>
          <a:p>
            <a:r>
              <a:rPr lang="en-US" dirty="0"/>
              <a:t>   if s[</a:t>
            </a:r>
            <a:r>
              <a:rPr lang="en-US" dirty="0" err="1"/>
              <a:t>rootB</a:t>
            </a:r>
            <a:r>
              <a:rPr lang="en-US" dirty="0"/>
              <a:t>]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dirty="0"/>
              <a:t> s[</a:t>
            </a:r>
            <a:r>
              <a:rPr lang="en-US" dirty="0" err="1"/>
              <a:t>rootA</a:t>
            </a:r>
            <a:r>
              <a:rPr lang="en-US" dirty="0"/>
              <a:t>]: // Note the flipped sign, since we are using the </a:t>
            </a:r>
            <a:r>
              <a:rPr lang="en-US" b="1" dirty="0"/>
              <a:t>negative</a:t>
            </a:r>
            <a:r>
              <a:rPr lang="en-US" dirty="0"/>
              <a:t> of the size!!!</a:t>
            </a:r>
          </a:p>
          <a:p>
            <a:r>
              <a:rPr lang="en-US" dirty="0"/>
              <a:t>       s[</a:t>
            </a:r>
            <a:r>
              <a:rPr lang="en-US" dirty="0" err="1"/>
              <a:t>rootB</a:t>
            </a:r>
            <a:r>
              <a:rPr lang="en-US" dirty="0"/>
              <a:t>] = s[</a:t>
            </a:r>
            <a:r>
              <a:rPr lang="en-US" dirty="0" err="1"/>
              <a:t>rootB</a:t>
            </a:r>
            <a:r>
              <a:rPr lang="en-US" dirty="0"/>
              <a:t>] + s[</a:t>
            </a:r>
            <a:r>
              <a:rPr lang="en-US" dirty="0" err="1"/>
              <a:t>rootA</a:t>
            </a:r>
            <a:r>
              <a:rPr lang="en-US" dirty="0"/>
              <a:t>]</a:t>
            </a:r>
          </a:p>
          <a:p>
            <a:r>
              <a:rPr lang="en-US" dirty="0"/>
              <a:t>       s[</a:t>
            </a:r>
            <a:r>
              <a:rPr lang="en-US" dirty="0" err="1"/>
              <a:t>rootA</a:t>
            </a:r>
            <a:r>
              <a:rPr lang="en-US" dirty="0"/>
              <a:t>] = </a:t>
            </a:r>
            <a:r>
              <a:rPr lang="en-US" dirty="0" err="1"/>
              <a:t>rootB</a:t>
            </a:r>
            <a:endParaRPr lang="en-US" dirty="0"/>
          </a:p>
          <a:p>
            <a:r>
              <a:rPr lang="en-US" dirty="0"/>
              <a:t>   else:</a:t>
            </a:r>
          </a:p>
          <a:p>
            <a:r>
              <a:rPr lang="en-US" dirty="0"/>
              <a:t>      s[</a:t>
            </a:r>
            <a:r>
              <a:rPr lang="en-US" dirty="0" err="1"/>
              <a:t>rootA</a:t>
            </a:r>
            <a:r>
              <a:rPr lang="en-US" dirty="0"/>
              <a:t>] = s[</a:t>
            </a:r>
            <a:r>
              <a:rPr lang="en-US" dirty="0" err="1"/>
              <a:t>rootA</a:t>
            </a:r>
            <a:r>
              <a:rPr lang="en-US" dirty="0"/>
              <a:t>] + s[</a:t>
            </a:r>
            <a:r>
              <a:rPr lang="en-US" dirty="0" err="1"/>
              <a:t>rootB</a:t>
            </a:r>
            <a:r>
              <a:rPr lang="en-US" dirty="0"/>
              <a:t>]</a:t>
            </a:r>
          </a:p>
          <a:p>
            <a:r>
              <a:rPr lang="en-US" dirty="0"/>
              <a:t>      s[</a:t>
            </a:r>
            <a:r>
              <a:rPr lang="en-US" dirty="0" err="1"/>
              <a:t>rootB</a:t>
            </a:r>
            <a:r>
              <a:rPr lang="en-US" dirty="0"/>
              <a:t>] = </a:t>
            </a:r>
            <a:r>
              <a:rPr lang="en-US" dirty="0" err="1"/>
              <a:t>rootA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Problem: How to keep track of size?</a:t>
            </a:r>
          </a:p>
          <a:p>
            <a:r>
              <a:rPr lang="en-US" dirty="0"/>
              <a:t>Solution: Use the sentinel values!  Instead of -1, store the </a:t>
            </a:r>
            <a:r>
              <a:rPr lang="en-US" b="1" dirty="0"/>
              <a:t>negative of the size. </a:t>
            </a:r>
            <a:r>
              <a:rPr lang="en-US" dirty="0"/>
              <a:t>-1 will still initializes!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1BFB-26DE-47FE-9C2A-A025AE1C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2658F-677A-41AC-8E7C-26F1F41D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73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F053-9DC5-4C59-9AE3-1ADA2472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Union by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87DB5-07F8-44ED-9133-5E853E73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deep can the trees get?</a:t>
            </a:r>
          </a:p>
          <a:p>
            <a:endParaRPr lang="en-US" dirty="0"/>
          </a:p>
          <a:p>
            <a:r>
              <a:rPr lang="en-US" dirty="0"/>
              <a:t>If the depth of a node increases after a union, it must have been in a smaller subtree.</a:t>
            </a:r>
          </a:p>
          <a:p>
            <a:r>
              <a:rPr lang="en-US" dirty="0"/>
              <a:t>Therefore, the size of its subtree has at least doubled.</a:t>
            </a:r>
          </a:p>
          <a:p>
            <a:r>
              <a:rPr lang="en-US" dirty="0"/>
              <a:t>We can double the size of a subtree at most log n times before everything is in one set.</a:t>
            </a:r>
          </a:p>
          <a:p>
            <a:r>
              <a:rPr lang="en-US" dirty="0"/>
              <a:t>Therefore the depth of any node can only increase at most log n times.</a:t>
            </a:r>
          </a:p>
          <a:p>
            <a:endParaRPr lang="en-US" dirty="0"/>
          </a:p>
          <a:p>
            <a:r>
              <a:rPr lang="en-US" b="1" dirty="0"/>
              <a:t>This means that the maximum depth of a union-by-size tree is O(log n)!</a:t>
            </a:r>
          </a:p>
          <a:p>
            <a:r>
              <a:rPr lang="en-US" b="1" dirty="0"/>
              <a:t>Corollary: A sequence of M operations on a disjoint sets collection with N elements takes at most O(M log N)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2129A-630F-4013-9659-0ACBDE67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EF818-B7AC-4FEC-BE66-AFC9ADEE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55C6-DAEC-42F9-9EA4-A7658C26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by Height (in one array)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86F4-40FA-4245-9C23-61E01451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Strategy:</a:t>
            </a:r>
            <a:r>
              <a:rPr lang="en-US" dirty="0"/>
              <a:t> Point the shallower tree at the larger to avoid deep chains.</a:t>
            </a:r>
          </a:p>
          <a:p>
            <a:endParaRPr lang="en-US" dirty="0"/>
          </a:p>
          <a:p>
            <a:r>
              <a:rPr lang="en-US" dirty="0"/>
              <a:t>union(</a:t>
            </a:r>
            <a:r>
              <a:rPr lang="en-US" dirty="0" err="1"/>
              <a:t>rootA</a:t>
            </a:r>
            <a:r>
              <a:rPr lang="en-US" dirty="0"/>
              <a:t>, </a:t>
            </a:r>
            <a:r>
              <a:rPr lang="en-US" dirty="0" err="1"/>
              <a:t>rootB</a:t>
            </a:r>
            <a:r>
              <a:rPr lang="en-US" dirty="0"/>
              <a:t>):</a:t>
            </a:r>
          </a:p>
          <a:p>
            <a:r>
              <a:rPr lang="en-US" dirty="0"/>
              <a:t>   if s[</a:t>
            </a:r>
            <a:r>
              <a:rPr lang="en-US" dirty="0" err="1"/>
              <a:t>rootB</a:t>
            </a:r>
            <a:r>
              <a:rPr lang="en-US" dirty="0"/>
              <a:t>]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dirty="0"/>
              <a:t> s[</a:t>
            </a:r>
            <a:r>
              <a:rPr lang="en-US" dirty="0" err="1"/>
              <a:t>rootA</a:t>
            </a:r>
            <a:r>
              <a:rPr lang="en-US" dirty="0"/>
              <a:t>]: // Note the flipped sign, since we are using the </a:t>
            </a:r>
            <a:r>
              <a:rPr lang="en-US" b="1" dirty="0"/>
              <a:t>negative</a:t>
            </a:r>
            <a:r>
              <a:rPr lang="en-US" dirty="0"/>
              <a:t> of the height!!!</a:t>
            </a:r>
          </a:p>
          <a:p>
            <a:r>
              <a:rPr lang="en-US" dirty="0"/>
              <a:t>      s[</a:t>
            </a:r>
            <a:r>
              <a:rPr lang="en-US" dirty="0" err="1"/>
              <a:t>rootA</a:t>
            </a:r>
            <a:r>
              <a:rPr lang="en-US" dirty="0"/>
              <a:t>] = </a:t>
            </a:r>
            <a:r>
              <a:rPr lang="en-US" dirty="0" err="1"/>
              <a:t>rootB</a:t>
            </a:r>
            <a:endParaRPr lang="en-US" dirty="0"/>
          </a:p>
          <a:p>
            <a:r>
              <a:rPr lang="en-US" dirty="0"/>
              <a:t>   else:</a:t>
            </a:r>
          </a:p>
          <a:p>
            <a:r>
              <a:rPr lang="en-US" dirty="0"/>
              <a:t>      if ( s[</a:t>
            </a:r>
            <a:r>
              <a:rPr lang="en-US" dirty="0" err="1"/>
              <a:t>rootA</a:t>
            </a:r>
            <a:r>
              <a:rPr lang="en-US" dirty="0"/>
              <a:t>] == s[</a:t>
            </a:r>
            <a:r>
              <a:rPr lang="en-US" dirty="0" err="1"/>
              <a:t>rootB</a:t>
            </a:r>
            <a:r>
              <a:rPr lang="en-US" dirty="0"/>
              <a:t>] ): // Total height only increases when both trees are equally deep!</a:t>
            </a:r>
          </a:p>
          <a:p>
            <a:r>
              <a:rPr lang="en-US" dirty="0"/>
              <a:t>         s[</a:t>
            </a:r>
            <a:r>
              <a:rPr lang="en-US" dirty="0" err="1"/>
              <a:t>rootA</a:t>
            </a:r>
            <a:r>
              <a:rPr lang="en-US" dirty="0"/>
              <a:t>]--  // Subtracting </a:t>
            </a:r>
            <a:r>
              <a:rPr lang="en-US" b="1" dirty="0"/>
              <a:t>increases</a:t>
            </a:r>
            <a:r>
              <a:rPr lang="en-US" dirty="0"/>
              <a:t> the height</a:t>
            </a:r>
          </a:p>
          <a:p>
            <a:r>
              <a:rPr lang="en-US" dirty="0"/>
              <a:t>       s[</a:t>
            </a:r>
            <a:r>
              <a:rPr lang="en-US" dirty="0" err="1"/>
              <a:t>rootB</a:t>
            </a:r>
            <a:r>
              <a:rPr lang="en-US" dirty="0"/>
              <a:t>] = </a:t>
            </a:r>
            <a:r>
              <a:rPr lang="en-US" dirty="0" err="1"/>
              <a:t>rootA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we are actually storing </a:t>
            </a:r>
            <a:r>
              <a:rPr lang="en-US" b="1" dirty="0"/>
              <a:t>-(height + 1) </a:t>
            </a:r>
            <a:r>
              <a:rPr lang="en-US" dirty="0"/>
              <a:t>so that height 0 trees are still negative (still start at -1)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1BFB-26DE-47FE-9C2A-A025AE1C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2658F-677A-41AC-8E7C-26F1F41D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9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7F9B-B1F9-451B-B302-F39FF4EC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Optimization!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4112-0099-41E3-8484-91E8440A3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hard to hit the worst case, but there’s not much more left to do!</a:t>
            </a:r>
          </a:p>
          <a:p>
            <a:endParaRPr lang="en-US" dirty="0"/>
          </a:p>
          <a:p>
            <a:r>
              <a:rPr lang="en-US" dirty="0"/>
              <a:t>We haven’t changed </a:t>
            </a:r>
            <a:r>
              <a:rPr lang="en-US" b="1" dirty="0"/>
              <a:t>find</a:t>
            </a:r>
            <a:r>
              <a:rPr lang="en-US" dirty="0"/>
              <a:t> yet – what could we do here?</a:t>
            </a:r>
          </a:p>
          <a:p>
            <a:endParaRPr lang="en-US" dirty="0"/>
          </a:p>
          <a:p>
            <a:r>
              <a:rPr lang="en-US" dirty="0"/>
              <a:t>Idea: Whenever we run find, “flatten” the tree for the path we explore (i.e. set the parent of all intermediate nodes to the root: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9E9CA-1F1A-4595-9657-231148FB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122AB-8719-450C-AC2F-BE19E2E5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56</a:t>
            </a:fld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3DBE416-44B0-49A5-9A9B-E65710031E5F}"/>
              </a:ext>
            </a:extLst>
          </p:cNvPr>
          <p:cNvGrpSpPr/>
          <p:nvPr/>
        </p:nvGrpSpPr>
        <p:grpSpPr>
          <a:xfrm>
            <a:off x="1134171" y="4141792"/>
            <a:ext cx="3283138" cy="2387064"/>
            <a:chOff x="1134171" y="4141792"/>
            <a:chExt cx="3283138" cy="238706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064F157-BADF-4745-B761-EAEA51A88BC8}"/>
                </a:ext>
              </a:extLst>
            </p:cNvPr>
            <p:cNvCxnSpPr>
              <a:cxnSpLocks/>
              <a:stCxn id="12" idx="3"/>
              <a:endCxn id="8" idx="7"/>
            </p:cNvCxnSpPr>
            <p:nvPr/>
          </p:nvCxnSpPr>
          <p:spPr>
            <a:xfrm flipH="1">
              <a:off x="2253351" y="4481638"/>
              <a:ext cx="442444" cy="403184"/>
            </a:xfrm>
            <a:prstGeom prst="line">
              <a:avLst/>
            </a:prstGeom>
            <a:ln w="28575">
              <a:solidFill>
                <a:srgbClr val="B6A479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5C4B38-8D9A-4444-8A81-8FB5AE54279B}"/>
                </a:ext>
              </a:extLst>
            </p:cNvPr>
            <p:cNvGrpSpPr/>
            <p:nvPr/>
          </p:nvGrpSpPr>
          <p:grpSpPr>
            <a:xfrm>
              <a:off x="1926956" y="4815370"/>
              <a:ext cx="382396" cy="395847"/>
              <a:chOff x="1660725" y="5779535"/>
              <a:chExt cx="690113" cy="71438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D2D3EC9-A8A0-4836-B786-68DC3291922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BB904-E992-4538-B4BA-4DB27AB3F77B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489487" cy="66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B6A2D9-CDC1-4047-8DD2-12C8ABF83EA9}"/>
                </a:ext>
              </a:extLst>
            </p:cNvPr>
            <p:cNvGrpSpPr/>
            <p:nvPr/>
          </p:nvGrpSpPr>
          <p:grpSpPr>
            <a:xfrm>
              <a:off x="2639794" y="4141792"/>
              <a:ext cx="382396" cy="395847"/>
              <a:chOff x="1660725" y="5779535"/>
              <a:chExt cx="690113" cy="71438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BF6BCAB-3C78-4525-A8A0-D8A30EAF8775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6FC508-50BB-45A2-A3CE-4D77BDA94255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31290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025556-DAFF-40C2-AD43-20DD033CA5E0}"/>
                </a:ext>
              </a:extLst>
            </p:cNvPr>
            <p:cNvGrpSpPr/>
            <p:nvPr/>
          </p:nvGrpSpPr>
          <p:grpSpPr>
            <a:xfrm>
              <a:off x="3038294" y="4777798"/>
              <a:ext cx="382396" cy="395847"/>
              <a:chOff x="1660725" y="5779535"/>
              <a:chExt cx="690113" cy="71438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31BC35-9EF1-4BEF-81DA-72CDC92E23F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57409A-C776-4475-84F2-B39B9326B52B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553132" cy="6665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96D535-BCAF-4F27-AA44-6FEBC1DC54C6}"/>
                </a:ext>
              </a:extLst>
            </p:cNvPr>
            <p:cNvGrpSpPr/>
            <p:nvPr/>
          </p:nvGrpSpPr>
          <p:grpSpPr>
            <a:xfrm>
              <a:off x="1945137" y="5638235"/>
              <a:ext cx="382396" cy="395847"/>
              <a:chOff x="1660725" y="5779535"/>
              <a:chExt cx="690113" cy="71438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B8F124B-E145-404E-912B-AC2F81A83756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081775-41F4-4074-8A66-49A47ADDC313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561813" cy="66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583E66-BCFD-4D1C-9895-C6200AF44008}"/>
                </a:ext>
              </a:extLst>
            </p:cNvPr>
            <p:cNvGrpSpPr/>
            <p:nvPr/>
          </p:nvGrpSpPr>
          <p:grpSpPr>
            <a:xfrm>
              <a:off x="2492408" y="5593045"/>
              <a:ext cx="382396" cy="395847"/>
              <a:chOff x="1660725" y="5779535"/>
              <a:chExt cx="690113" cy="71438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DE5CDF7-D2A1-46C9-80B7-99966C579FC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DB5952-736F-4679-9E51-BD7064E6D463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553132" cy="66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38A3BD-FBAC-4686-A643-9C63930CBF8F}"/>
                </a:ext>
              </a:extLst>
            </p:cNvPr>
            <p:cNvGrpSpPr/>
            <p:nvPr/>
          </p:nvGrpSpPr>
          <p:grpSpPr>
            <a:xfrm>
              <a:off x="3652517" y="5548368"/>
              <a:ext cx="382396" cy="395846"/>
              <a:chOff x="1660725" y="5779537"/>
              <a:chExt cx="690113" cy="71438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C574113-4EA8-4FF4-8C7A-381C21EAB0BA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DBFE0B-C4D7-4575-8853-668DF40E735C}"/>
                  </a:ext>
                </a:extLst>
              </p:cNvPr>
              <p:cNvSpPr txBox="1"/>
              <p:nvPr/>
            </p:nvSpPr>
            <p:spPr>
              <a:xfrm>
                <a:off x="1725687" y="5779537"/>
                <a:ext cx="283622" cy="6665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5EAAFCD-C611-4F00-AA7F-ECA4255A2B7C}"/>
                </a:ext>
              </a:extLst>
            </p:cNvPr>
            <p:cNvGrpSpPr/>
            <p:nvPr/>
          </p:nvGrpSpPr>
          <p:grpSpPr>
            <a:xfrm>
              <a:off x="4034913" y="6133009"/>
              <a:ext cx="382396" cy="395847"/>
              <a:chOff x="1660725" y="5779535"/>
              <a:chExt cx="690113" cy="714388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C22CF4-1672-48CD-8D55-9286642C41D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6A1289-2CFC-4C06-A6B4-79CBC7349842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553132" cy="66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19668C-F4E0-4949-AFAD-A4657146C1F6}"/>
                </a:ext>
              </a:extLst>
            </p:cNvPr>
            <p:cNvGrpSpPr/>
            <p:nvPr/>
          </p:nvGrpSpPr>
          <p:grpSpPr>
            <a:xfrm>
              <a:off x="1134171" y="5611902"/>
              <a:ext cx="382396" cy="395847"/>
              <a:chOff x="1660725" y="5779535"/>
              <a:chExt cx="690113" cy="71438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0C26D33-BA01-4C97-B096-1D3A7BF6AE6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ED278C-FF3B-4FFA-86A5-4B7847CCEA45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553132" cy="66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D0D1472-DA4F-44DF-A991-0BC0313209AE}"/>
                </a:ext>
              </a:extLst>
            </p:cNvPr>
            <p:cNvGrpSpPr/>
            <p:nvPr/>
          </p:nvGrpSpPr>
          <p:grpSpPr>
            <a:xfrm>
              <a:off x="3160981" y="6117882"/>
              <a:ext cx="382396" cy="395847"/>
              <a:chOff x="1660725" y="5779535"/>
              <a:chExt cx="690113" cy="71438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7ADCDF0-F88E-434D-A495-969807ED376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3BEEF7F-992D-49E6-8D00-311DE8B4D418}"/>
                  </a:ext>
                </a:extLst>
              </p:cNvPr>
              <p:cNvSpPr txBox="1"/>
              <p:nvPr/>
            </p:nvSpPr>
            <p:spPr>
              <a:xfrm>
                <a:off x="1725687" y="5779535"/>
                <a:ext cx="544455" cy="6665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40CCD1-C6E6-41B1-AC4A-BC67D236A1A7}"/>
                </a:ext>
              </a:extLst>
            </p:cNvPr>
            <p:cNvCxnSpPr>
              <a:cxnSpLocks/>
              <a:stCxn id="12" idx="5"/>
              <a:endCxn id="16" idx="0"/>
            </p:cNvCxnSpPr>
            <p:nvPr/>
          </p:nvCxnSpPr>
          <p:spPr>
            <a:xfrm>
              <a:off x="2966189" y="4481638"/>
              <a:ext cx="261348" cy="29616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2ECECB-E5DF-40AF-BEB2-5DC5BA3F1836}"/>
                </a:ext>
              </a:extLst>
            </p:cNvPr>
            <p:cNvCxnSpPr>
              <a:cxnSpLocks/>
              <a:stCxn id="8" idx="3"/>
              <a:endCxn id="32" idx="7"/>
            </p:cNvCxnSpPr>
            <p:nvPr/>
          </p:nvCxnSpPr>
          <p:spPr>
            <a:xfrm flipH="1">
              <a:off x="1460566" y="5155216"/>
              <a:ext cx="522391" cy="526138"/>
            </a:xfrm>
            <a:prstGeom prst="line">
              <a:avLst/>
            </a:prstGeom>
            <a:ln w="28575">
              <a:solidFill>
                <a:srgbClr val="B6A479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A29F2F8-7C7B-4AAE-8BD9-4FAEB5E3DFCA}"/>
                </a:ext>
              </a:extLst>
            </p:cNvPr>
            <p:cNvCxnSpPr>
              <a:cxnSpLocks/>
              <a:stCxn id="8" idx="4"/>
              <a:endCxn id="19" idx="0"/>
            </p:cNvCxnSpPr>
            <p:nvPr/>
          </p:nvCxnSpPr>
          <p:spPr>
            <a:xfrm>
              <a:off x="2118154" y="5211217"/>
              <a:ext cx="18631" cy="427018"/>
            </a:xfrm>
            <a:prstGeom prst="line">
              <a:avLst/>
            </a:prstGeom>
            <a:ln w="28575">
              <a:solidFill>
                <a:srgbClr val="B6A479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2E09621-E097-49AA-9236-4F21F6928222}"/>
                </a:ext>
              </a:extLst>
            </p:cNvPr>
            <p:cNvCxnSpPr>
              <a:cxnSpLocks/>
              <a:stCxn id="8" idx="5"/>
              <a:endCxn id="22" idx="0"/>
            </p:cNvCxnSpPr>
            <p:nvPr/>
          </p:nvCxnSpPr>
          <p:spPr>
            <a:xfrm>
              <a:off x="2253351" y="5155216"/>
              <a:ext cx="428300" cy="437829"/>
            </a:xfrm>
            <a:prstGeom prst="line">
              <a:avLst/>
            </a:prstGeom>
            <a:ln w="28575">
              <a:solidFill>
                <a:srgbClr val="B6A479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04B4A6-96FA-4846-8DE6-CB79E38AA5ED}"/>
                </a:ext>
              </a:extLst>
            </p:cNvPr>
            <p:cNvCxnSpPr>
              <a:cxnSpLocks/>
              <a:stCxn id="15" idx="5"/>
              <a:endCxn id="25" idx="0"/>
            </p:cNvCxnSpPr>
            <p:nvPr/>
          </p:nvCxnSpPr>
          <p:spPr>
            <a:xfrm>
              <a:off x="3364689" y="5117644"/>
              <a:ext cx="402403" cy="430724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4F04EB-9B51-4337-887D-BC1D013D7DEA}"/>
                </a:ext>
              </a:extLst>
            </p:cNvPr>
            <p:cNvCxnSpPr>
              <a:cxnSpLocks/>
              <a:stCxn id="24" idx="3"/>
              <a:endCxn id="35" idx="7"/>
            </p:cNvCxnSpPr>
            <p:nvPr/>
          </p:nvCxnSpPr>
          <p:spPr>
            <a:xfrm flipH="1">
              <a:off x="3487376" y="5888212"/>
              <a:ext cx="221142" cy="29912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557FA94-0BCF-41E2-B51C-2FDDF08DF5E2}"/>
                </a:ext>
              </a:extLst>
            </p:cNvPr>
            <p:cNvCxnSpPr>
              <a:cxnSpLocks/>
              <a:stCxn id="24" idx="5"/>
              <a:endCxn id="27" idx="1"/>
            </p:cNvCxnSpPr>
            <p:nvPr/>
          </p:nvCxnSpPr>
          <p:spPr>
            <a:xfrm>
              <a:off x="3978912" y="5888212"/>
              <a:ext cx="112002" cy="314249"/>
            </a:xfrm>
            <a:prstGeom prst="line">
              <a:avLst/>
            </a:prstGeom>
            <a:ln w="28575">
              <a:solidFill>
                <a:srgbClr val="B6A479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DA5E30B-AC62-4C5B-8791-8BFA7C491AAF}"/>
              </a:ext>
            </a:extLst>
          </p:cNvPr>
          <p:cNvGrpSpPr/>
          <p:nvPr/>
        </p:nvGrpSpPr>
        <p:grpSpPr>
          <a:xfrm>
            <a:off x="4958889" y="4141792"/>
            <a:ext cx="5472001" cy="1869481"/>
            <a:chOff x="4958889" y="4141792"/>
            <a:chExt cx="5472001" cy="186948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DAD4BD9-31B1-48A4-AA27-05B27C7005D8}"/>
                </a:ext>
              </a:extLst>
            </p:cNvPr>
            <p:cNvGrpSpPr/>
            <p:nvPr/>
          </p:nvGrpSpPr>
          <p:grpSpPr>
            <a:xfrm>
              <a:off x="6989960" y="4141792"/>
              <a:ext cx="3440930" cy="1869481"/>
              <a:chOff x="5827579" y="4040390"/>
              <a:chExt cx="3440930" cy="1869481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F38868E-CC58-4EF3-9633-25D0DBF75092}"/>
                  </a:ext>
                </a:extLst>
              </p:cNvPr>
              <p:cNvCxnSpPr>
                <a:cxnSpLocks/>
                <a:stCxn id="66" idx="3"/>
                <a:endCxn id="63" idx="7"/>
              </p:cNvCxnSpPr>
              <p:nvPr/>
            </p:nvCxnSpPr>
            <p:spPr>
              <a:xfrm flipH="1">
                <a:off x="6994735" y="4380236"/>
                <a:ext cx="806659" cy="258348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5E6191F-9C5D-4E8B-9521-73D0BD69D178}"/>
                  </a:ext>
                </a:extLst>
              </p:cNvPr>
              <p:cNvGrpSpPr/>
              <p:nvPr/>
            </p:nvGrpSpPr>
            <p:grpSpPr>
              <a:xfrm>
                <a:off x="6668340" y="4569132"/>
                <a:ext cx="382396" cy="395847"/>
                <a:chOff x="1660725" y="5779535"/>
                <a:chExt cx="690113" cy="714388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456AD8EF-51E4-458C-98C7-94A90577F457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51546EF-8272-4CF6-AA5E-6D975C09E813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489487" cy="66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3BF9D34-A41B-4AA4-B151-C070ABAFEA0A}"/>
                  </a:ext>
                </a:extLst>
              </p:cNvPr>
              <p:cNvGrpSpPr/>
              <p:nvPr/>
            </p:nvGrpSpPr>
            <p:grpSpPr>
              <a:xfrm>
                <a:off x="7745393" y="4040390"/>
                <a:ext cx="382396" cy="395847"/>
                <a:chOff x="1660725" y="5779535"/>
                <a:chExt cx="690113" cy="714388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5272A7-8CFD-4867-AED3-F9F7C4485938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17B5F53-8BCA-4912-BB61-FC91B7779DA0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312906" cy="3693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BDCE2C8-BBA4-4D37-9228-27D73363EE02}"/>
                  </a:ext>
                </a:extLst>
              </p:cNvPr>
              <p:cNvGrpSpPr/>
              <p:nvPr/>
            </p:nvGrpSpPr>
            <p:grpSpPr>
              <a:xfrm>
                <a:off x="7721911" y="4683230"/>
                <a:ext cx="382396" cy="395847"/>
                <a:chOff x="1660725" y="5779535"/>
                <a:chExt cx="690113" cy="714388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838375E1-E4BC-4779-923B-8083FE00AE52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426580F-5373-4667-A0D1-08ADB2BEC230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553132" cy="66653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B02AA4B-4966-45DC-96EE-8375E63F8612}"/>
                  </a:ext>
                </a:extLst>
              </p:cNvPr>
              <p:cNvGrpSpPr/>
              <p:nvPr/>
            </p:nvGrpSpPr>
            <p:grpSpPr>
              <a:xfrm>
                <a:off x="6778062" y="5514024"/>
                <a:ext cx="382396" cy="395847"/>
                <a:chOff x="1660725" y="5779535"/>
                <a:chExt cx="690113" cy="714388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E022583-F0D5-4D09-BC80-75BA7DCF6451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3F44F77-ECB0-469D-ADF5-A50194309202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561813" cy="66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4C4F518-6A82-4761-98FB-8781CBA39E7D}"/>
                  </a:ext>
                </a:extLst>
              </p:cNvPr>
              <p:cNvGrpSpPr/>
              <p:nvPr/>
            </p:nvGrpSpPr>
            <p:grpSpPr>
              <a:xfrm>
                <a:off x="7460333" y="5494862"/>
                <a:ext cx="382396" cy="395847"/>
                <a:chOff x="1660725" y="5779535"/>
                <a:chExt cx="690113" cy="714388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A52C082B-2E0D-41F4-A0A2-6C71C0BB8C42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7D85929-F6AA-41BB-BC40-5B3F5895706C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553132" cy="66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B258182-68DA-4DDD-91D2-0D86F13746D6}"/>
                  </a:ext>
                </a:extLst>
              </p:cNvPr>
              <p:cNvGrpSpPr/>
              <p:nvPr/>
            </p:nvGrpSpPr>
            <p:grpSpPr>
              <a:xfrm>
                <a:off x="8296185" y="4696681"/>
                <a:ext cx="382396" cy="395846"/>
                <a:chOff x="1660725" y="5779537"/>
                <a:chExt cx="690113" cy="714386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61CF9F9-4CE2-4E27-A005-62283DD94085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4CDEE36-C53B-4B72-B2D8-167A79406E38}"/>
                    </a:ext>
                  </a:extLst>
                </p:cNvPr>
                <p:cNvSpPr txBox="1"/>
                <p:nvPr/>
              </p:nvSpPr>
              <p:spPr>
                <a:xfrm>
                  <a:off x="1725687" y="5779537"/>
                  <a:ext cx="283622" cy="66653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48D187E-C678-441C-97AB-A2507516021C}"/>
                  </a:ext>
                </a:extLst>
              </p:cNvPr>
              <p:cNvGrpSpPr/>
              <p:nvPr/>
            </p:nvGrpSpPr>
            <p:grpSpPr>
              <a:xfrm>
                <a:off x="8686991" y="5483038"/>
                <a:ext cx="382396" cy="395847"/>
                <a:chOff x="1660725" y="5779535"/>
                <a:chExt cx="690113" cy="714388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C0434290-36D3-41C4-8C82-5269559AE2A8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EF49E2D-E54D-446C-B720-A657DAE6AEE0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553132" cy="66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8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0634944-E8B3-4473-837A-5878559F5F71}"/>
                  </a:ext>
                </a:extLst>
              </p:cNvPr>
              <p:cNvGrpSpPr/>
              <p:nvPr/>
            </p:nvGrpSpPr>
            <p:grpSpPr>
              <a:xfrm>
                <a:off x="5827579" y="5352360"/>
                <a:ext cx="382396" cy="395847"/>
                <a:chOff x="1660725" y="5779535"/>
                <a:chExt cx="690113" cy="714388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0A8A0EA-CE01-4480-B1F0-FA6AE5609825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F6CC09A-385D-4B5D-A554-D489EEB73ADC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553132" cy="66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E791DC5-64CA-44FB-8562-764D1AD0E956}"/>
                  </a:ext>
                </a:extLst>
              </p:cNvPr>
              <p:cNvGrpSpPr/>
              <p:nvPr/>
            </p:nvGrpSpPr>
            <p:grpSpPr>
              <a:xfrm>
                <a:off x="8886113" y="4656715"/>
                <a:ext cx="382396" cy="395847"/>
                <a:chOff x="1660725" y="5779535"/>
                <a:chExt cx="690113" cy="714388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E4C9388-F147-4125-9335-DB6E17E44BCC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DE76B35-815E-40EB-87A8-E38440EED27B}"/>
                    </a:ext>
                  </a:extLst>
                </p:cNvPr>
                <p:cNvSpPr txBox="1"/>
                <p:nvPr/>
              </p:nvSpPr>
              <p:spPr>
                <a:xfrm>
                  <a:off x="1725687" y="5779535"/>
                  <a:ext cx="544455" cy="66653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</p:grp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88F729D-7D5E-4EC0-8326-E1DE99FAB7FA}"/>
                  </a:ext>
                </a:extLst>
              </p:cNvPr>
              <p:cNvCxnSpPr>
                <a:cxnSpLocks/>
                <a:stCxn id="66" idx="4"/>
                <a:endCxn id="70" idx="0"/>
              </p:cNvCxnSpPr>
              <p:nvPr/>
            </p:nvCxnSpPr>
            <p:spPr>
              <a:xfrm flipH="1">
                <a:off x="7911154" y="4436237"/>
                <a:ext cx="25437" cy="246993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3009562-3AE2-4F55-B8B4-98CFAAFBF79C}"/>
                  </a:ext>
                </a:extLst>
              </p:cNvPr>
              <p:cNvCxnSpPr>
                <a:cxnSpLocks/>
                <a:stCxn id="63" idx="3"/>
                <a:endCxn id="84" idx="7"/>
              </p:cNvCxnSpPr>
              <p:nvPr/>
            </p:nvCxnSpPr>
            <p:spPr>
              <a:xfrm flipH="1">
                <a:off x="6153974" y="4908978"/>
                <a:ext cx="570367" cy="512834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78C1A2B-8547-469C-A0D9-4C74A2EC8914}"/>
                  </a:ext>
                </a:extLst>
              </p:cNvPr>
              <p:cNvCxnSpPr>
                <a:cxnSpLocks/>
                <a:stCxn id="63" idx="4"/>
                <a:endCxn id="73" idx="0"/>
              </p:cNvCxnSpPr>
              <p:nvPr/>
            </p:nvCxnSpPr>
            <p:spPr>
              <a:xfrm>
                <a:off x="6859538" y="4964979"/>
                <a:ext cx="110172" cy="549045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105525D-6730-440C-AD45-51E3698290A8}"/>
                  </a:ext>
                </a:extLst>
              </p:cNvPr>
              <p:cNvCxnSpPr>
                <a:cxnSpLocks/>
                <a:stCxn id="63" idx="5"/>
                <a:endCxn id="76" idx="0"/>
              </p:cNvCxnSpPr>
              <p:nvPr/>
            </p:nvCxnSpPr>
            <p:spPr>
              <a:xfrm>
                <a:off x="6994735" y="4908978"/>
                <a:ext cx="654841" cy="585884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0EF42B8-86CB-47CD-B827-CC1EAD6BB686}"/>
                  </a:ext>
                </a:extLst>
              </p:cNvPr>
              <p:cNvCxnSpPr>
                <a:cxnSpLocks/>
                <a:stCxn id="66" idx="5"/>
                <a:endCxn id="79" idx="0"/>
              </p:cNvCxnSpPr>
              <p:nvPr/>
            </p:nvCxnSpPr>
            <p:spPr>
              <a:xfrm>
                <a:off x="8071788" y="4380236"/>
                <a:ext cx="338972" cy="316445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B699082-88BB-42AA-94E1-DF41AE7C3E28}"/>
                  </a:ext>
                </a:extLst>
              </p:cNvPr>
              <p:cNvCxnSpPr>
                <a:cxnSpLocks/>
                <a:stCxn id="66" idx="6"/>
                <a:endCxn id="88" idx="0"/>
              </p:cNvCxnSpPr>
              <p:nvPr/>
            </p:nvCxnSpPr>
            <p:spPr>
              <a:xfrm>
                <a:off x="8127789" y="4245039"/>
                <a:ext cx="945163" cy="411676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99F0034-058E-4F7E-A4BB-3BABB75101E6}"/>
                  </a:ext>
                </a:extLst>
              </p:cNvPr>
              <p:cNvCxnSpPr>
                <a:cxnSpLocks/>
                <a:stCxn id="78" idx="5"/>
                <a:endCxn id="81" idx="1"/>
              </p:cNvCxnSpPr>
              <p:nvPr/>
            </p:nvCxnSpPr>
            <p:spPr>
              <a:xfrm>
                <a:off x="8622580" y="5036526"/>
                <a:ext cx="120412" cy="515964"/>
              </a:xfrm>
              <a:prstGeom prst="line">
                <a:avLst/>
              </a:prstGeom>
              <a:ln w="28575">
                <a:solidFill>
                  <a:srgbClr val="B6A479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BE798D9F-85A1-41A7-B906-6E5C0056F742}"/>
                </a:ext>
              </a:extLst>
            </p:cNvPr>
            <p:cNvSpPr/>
            <p:nvPr/>
          </p:nvSpPr>
          <p:spPr>
            <a:xfrm>
              <a:off x="4958889" y="4629718"/>
              <a:ext cx="1370791" cy="963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91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2D09-5123-4D0C-98D1-3E39807E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with Path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934BCA-4653-4B27-89BF-EFC2A6B98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find(a):</a:t>
                </a:r>
              </a:p>
              <a:p>
                <a:r>
                  <a:rPr lang="en-US" dirty="0"/>
                  <a:t>     if s[a] &lt; 0:</a:t>
                </a:r>
              </a:p>
              <a:p>
                <a:r>
                  <a:rPr lang="en-US" dirty="0"/>
                  <a:t>           return a</a:t>
                </a:r>
              </a:p>
              <a:p>
                <a:r>
                  <a:rPr lang="en-US" dirty="0"/>
                  <a:t>     else</a:t>
                </a:r>
              </a:p>
              <a:p>
                <a:r>
                  <a:rPr lang="en-US" dirty="0"/>
                  <a:t>          return s[a] = find( s[a] 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Runtime for M operations on a size N data structure: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function is </a:t>
                </a:r>
                <a:r>
                  <a:rPr lang="en-US" b="1" dirty="0"/>
                  <a:t>very </a:t>
                </a:r>
                <a:r>
                  <a:rPr lang="en-US" b="1" dirty="0" err="1"/>
                  <a:t>very</a:t>
                </a:r>
                <a:r>
                  <a:rPr lang="en-US" dirty="0"/>
                  <a:t> slow growing (effectively &lt;= 5), but this is not quite linear. See chapter 8.6 in the book. It is an instance of an </a:t>
                </a:r>
                <a:r>
                  <a:rPr lang="en-US" b="1" dirty="0"/>
                  <a:t>iterated logarithm</a:t>
                </a:r>
                <a:r>
                  <a:rPr lang="en-US" dirty="0"/>
                  <a:t> (log*).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934BCA-4653-4B27-89BF-EFC2A6B98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27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C7CD4-9B80-4349-AA95-70C63396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13A05-1B1E-4728-9A20-68F62901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60D5C7-AF81-418E-A4F4-2CB04130BA09}"/>
                  </a:ext>
                </a:extLst>
              </p:cNvPr>
              <p:cNvSpPr txBox="1"/>
              <p:nvPr/>
            </p:nvSpPr>
            <p:spPr>
              <a:xfrm>
                <a:off x="7207393" y="4414520"/>
                <a:ext cx="29172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60D5C7-AF81-418E-A4F4-2CB04130B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93" y="4414520"/>
                <a:ext cx="29172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BE908E-580E-4327-A7D1-6405673A1460}"/>
                  </a:ext>
                </a:extLst>
              </p14:cNvPr>
              <p14:cNvContentPartPr/>
              <p14:nvPr/>
            </p14:nvContentPartPr>
            <p14:xfrm>
              <a:off x="8876880" y="4258800"/>
              <a:ext cx="42120" cy="1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BE908E-580E-4327-A7D1-6405673A14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520" y="4249440"/>
                <a:ext cx="6084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5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984F-8C24-4355-A5B7-5961254F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Bringing it back to MSTs: Kruskal’s Alg.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697E-C3B7-4CEB-AC8A-310B817BE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221800" cy="4845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Kruskal(G = (V, E)):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queue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ds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DisjointSets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|V| 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empty list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(size(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&lt; |V| - 1):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e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queue.deleteMin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ds.find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ds.find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ds.union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349F1-DD76-4CC4-B08A-F7431184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F8745-112B-4B33-8F28-83D42BA6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D16148-4D42-499B-8320-F39C2E920280}"/>
              </a:ext>
            </a:extLst>
          </p:cNvPr>
          <p:cNvCxnSpPr>
            <a:cxnSpLocks/>
          </p:cNvCxnSpPr>
          <p:nvPr/>
        </p:nvCxnSpPr>
        <p:spPr>
          <a:xfrm flipH="1">
            <a:off x="4978400" y="3424767"/>
            <a:ext cx="2865120" cy="659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0F9F58-C841-4222-8FD2-CFD2E6452283}"/>
              </a:ext>
            </a:extLst>
          </p:cNvPr>
          <p:cNvCxnSpPr>
            <a:cxnSpLocks/>
          </p:cNvCxnSpPr>
          <p:nvPr/>
        </p:nvCxnSpPr>
        <p:spPr>
          <a:xfrm flipH="1">
            <a:off x="4826000" y="3429000"/>
            <a:ext cx="3017520" cy="1041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03D418-2093-4067-9B47-8CECBF4C7950}"/>
              </a:ext>
            </a:extLst>
          </p:cNvPr>
          <p:cNvCxnSpPr>
            <a:cxnSpLocks/>
          </p:cNvCxnSpPr>
          <p:nvPr/>
        </p:nvCxnSpPr>
        <p:spPr>
          <a:xfrm flipH="1">
            <a:off x="6024880" y="3424767"/>
            <a:ext cx="1818640" cy="2142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A3E2EC-C108-4DA1-8584-D7949D893E04}"/>
                  </a:ext>
                </a:extLst>
              </p:cNvPr>
              <p:cNvSpPr txBox="1"/>
              <p:nvPr/>
            </p:nvSpPr>
            <p:spPr>
              <a:xfrm>
                <a:off x="7812230" y="2118598"/>
                <a:ext cx="3811619" cy="20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At most 3|E| union-find operations,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these lines contribute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the running time.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Therefore the O(|E| log(|E|)) time of the heap operations dominates!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A3E2EC-C108-4DA1-8584-D7949D89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230" y="2118598"/>
                <a:ext cx="3811619" cy="2066976"/>
              </a:xfrm>
              <a:prstGeom prst="rect">
                <a:avLst/>
              </a:prstGeom>
              <a:blipFill>
                <a:blip r:embed="rId3"/>
                <a:stretch>
                  <a:fillRect l="-1440" t="-1475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D21646-FC36-466E-AAF7-EDD7B57426E4}"/>
                  </a:ext>
                </a:extLst>
              </p:cNvPr>
              <p:cNvSpPr txBox="1"/>
              <p:nvPr/>
            </p:nvSpPr>
            <p:spPr>
              <a:xfrm>
                <a:off x="7793757" y="4272549"/>
                <a:ext cx="33660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we can write it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D21646-FC36-466E-AAF7-EDD7B5742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757" y="4272549"/>
                <a:ext cx="3366079" cy="923330"/>
              </a:xfrm>
              <a:prstGeom prst="rect">
                <a:avLst/>
              </a:prstGeom>
              <a:blipFill>
                <a:blip r:embed="rId4"/>
                <a:stretch>
                  <a:fillRect l="-1630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9439299-1409-433F-8067-B41A82D6CDC9}"/>
              </a:ext>
            </a:extLst>
          </p:cNvPr>
          <p:cNvSpPr txBox="1"/>
          <p:nvPr/>
        </p:nvSpPr>
        <p:spPr>
          <a:xfrm>
            <a:off x="7793756" y="5423747"/>
            <a:ext cx="396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practice we don’t usually need to iterate over all of the edges, so it’s even faster.</a:t>
            </a:r>
          </a:p>
        </p:txBody>
      </p:sp>
    </p:spTree>
    <p:extLst>
      <p:ext uri="{BB962C8B-B14F-4D97-AF65-F5344CB8AC3E}">
        <p14:creationId xmlns:p14="http://schemas.microsoft.com/office/powerpoint/2010/main" val="33993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F392-7147-40E5-9B59-FE0133D5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 to MSTs: Prim’s Alg.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9735-4EC9-408B-AF6F-BF9994019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11187258" cy="486863"/>
          </a:xfrm>
        </p:spPr>
        <p:txBody>
          <a:bodyPr/>
          <a:lstStyle/>
          <a:p>
            <a:r>
              <a:rPr lang="en-US" b="1">
                <a:solidFill>
                  <a:srgbClr val="4C3282"/>
                </a:solidFill>
              </a:rPr>
              <a:t>Strategy </a:t>
            </a:r>
            <a:r>
              <a:rPr lang="en-US"/>
              <a:t>– Grow an MST from a starting node, just like Dijkstra’s algorithm.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B2221-D35C-4941-B186-1ACB3DE9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2ACFD-0663-4772-A8AE-A52D6148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78E492-BCB3-42CE-B08A-EFF240B90EBA}"/>
                  </a:ext>
                </a:extLst>
              </p:cNvPr>
              <p:cNvSpPr/>
              <p:nvPr/>
            </p:nvSpPr>
            <p:spPr>
              <a:xfrm>
                <a:off x="392358" y="2136634"/>
                <a:ext cx="5104202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,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source.dist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to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initialize MPQ as a Min Priority Queue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add source at priority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while(MPQ is not empty){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		u =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MPQ.getMin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foreach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(edge 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 if(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u.dist+w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 &lt;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v.dist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if(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v.dist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==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	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MPQ.insert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(v,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u.dist+w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else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	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MPQ.decreasePriority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(v,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u.dist+w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v.dist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u.dist+w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v.predecessor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 u			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      	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  		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}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78E492-BCB3-42CE-B08A-EFF240B90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8" y="2136634"/>
                <a:ext cx="5104202" cy="4062651"/>
              </a:xfrm>
              <a:prstGeom prst="rect">
                <a:avLst/>
              </a:prstGeom>
              <a:blipFill>
                <a:blip r:embed="rId2"/>
                <a:stretch>
                  <a:fillRect r="-477" b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A5C076-E0F3-4141-90B1-17006193C56B}"/>
                  </a:ext>
                </a:extLst>
              </p:cNvPr>
              <p:cNvSpPr/>
              <p:nvPr/>
            </p:nvSpPr>
            <p:spPr>
              <a:xfrm>
                <a:off x="6096000" y="2136633"/>
                <a:ext cx="5901458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Prim(Graph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,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source.dist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to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initialize MPQ as a Min Priority Queue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add source at priority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while(MPQ is not empty){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		u = 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MPQ.getMin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foreach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(edge 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 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if(w(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 &lt; 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v.dist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if(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v.dist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==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	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MPQ.insert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(v, w(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else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	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MPQ.decreasePriority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(v, w(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v.dist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 w(</a:t>
                </a:r>
                <a:r>
                  <a:rPr lang="en-US" sz="1200" b="1" dirty="0" err="1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u,v</a:t>
                </a:r>
                <a:r>
                  <a:rPr lang="en-US" sz="1200" b="1" dirty="0"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</a:t>
                </a:r>
                <a:r>
                  <a:rPr lang="en-US" sz="12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v.predecessor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 u</a:t>
                </a:r>
                <a:r>
                  <a:rPr lang="en-US" sz="1200" b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</a:t>
                </a: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      	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  		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2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}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A5C076-E0F3-4141-90B1-17006193C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36633"/>
                <a:ext cx="5901458" cy="4062651"/>
              </a:xfrm>
              <a:prstGeom prst="rect">
                <a:avLst/>
              </a:prstGeom>
              <a:blipFill>
                <a:blip r:embed="rId3"/>
                <a:stretch>
                  <a:fillRect b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Minimum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Spanning Tree </a:t>
            </a:r>
            <a:r>
              <a:rPr lang="en-US" dirty="0"/>
              <a:t>– A </a:t>
            </a:r>
            <a:r>
              <a:rPr lang="en-US" b="1" dirty="0"/>
              <a:t>subtree</a:t>
            </a:r>
            <a:r>
              <a:rPr lang="en-US" dirty="0"/>
              <a:t> of a graph that </a:t>
            </a:r>
            <a:r>
              <a:rPr lang="en-US" b="1" dirty="0"/>
              <a:t>spans</a:t>
            </a:r>
            <a:r>
              <a:rPr lang="en-US" dirty="0"/>
              <a:t> (includes) all of the vertices</a:t>
            </a:r>
          </a:p>
          <a:p>
            <a:pPr marL="0" indent="0">
              <a:buNone/>
            </a:pPr>
            <a:r>
              <a:rPr lang="en-US" dirty="0"/>
              <a:t>	- connected</a:t>
            </a:r>
          </a:p>
          <a:p>
            <a:pPr marL="0" indent="0">
              <a:buNone/>
            </a:pPr>
            <a:r>
              <a:rPr lang="en-US" dirty="0"/>
              <a:t>	- acyclic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3591356" y="3071808"/>
            <a:ext cx="690113" cy="690113"/>
            <a:chOff x="1660725" y="5803810"/>
            <a:chExt cx="690113" cy="6901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5370619" y="307180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7149882" y="3083943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060732" y="341686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8605181" y="409483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9" idx="6"/>
            <a:endCxn id="17" idx="1"/>
          </p:cNvCxnSpPr>
          <p:nvPr/>
        </p:nvCxnSpPr>
        <p:spPr>
          <a:xfrm>
            <a:off x="7839995" y="342900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A7FE15-C5F5-4F54-926B-C034C907472A}"/>
              </a:ext>
            </a:extLst>
          </p:cNvPr>
          <p:cNvGrpSpPr/>
          <p:nvPr/>
        </p:nvGrpSpPr>
        <p:grpSpPr>
          <a:xfrm>
            <a:off x="7149882" y="5216098"/>
            <a:ext cx="690113" cy="690113"/>
            <a:chOff x="1660725" y="5803810"/>
            <a:chExt cx="690113" cy="6901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1D8774-DA18-4334-B2AE-835B38B6FDE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36BE9C-703A-42FF-877B-5CC687F8DC6C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588EF4-CF50-4A0E-9F87-853716074F49}"/>
              </a:ext>
            </a:extLst>
          </p:cNvPr>
          <p:cNvGrpSpPr/>
          <p:nvPr/>
        </p:nvGrpSpPr>
        <p:grpSpPr>
          <a:xfrm>
            <a:off x="2524890" y="4094837"/>
            <a:ext cx="690113" cy="690113"/>
            <a:chOff x="1660725" y="5803810"/>
            <a:chExt cx="690113" cy="6901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A05507-BDBD-416F-9ECD-1E9ED560AE8A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2E5D54-9015-43F9-9DCD-544B16D32A0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8DA7A2-6529-43FA-AC27-7FB77C1B2C5F}"/>
              </a:ext>
            </a:extLst>
          </p:cNvPr>
          <p:cNvGrpSpPr/>
          <p:nvPr/>
        </p:nvGrpSpPr>
        <p:grpSpPr>
          <a:xfrm>
            <a:off x="5357663" y="5227131"/>
            <a:ext cx="690113" cy="690113"/>
            <a:chOff x="1660725" y="5803810"/>
            <a:chExt cx="690113" cy="69011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180534F-232C-430B-9D5D-CA04306D27C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0133E2-8E41-4C01-970A-BB99F1C33E6C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6713F3-C256-4385-B61A-1D8B6A5C77A6}"/>
              </a:ext>
            </a:extLst>
          </p:cNvPr>
          <p:cNvGrpSpPr/>
          <p:nvPr/>
        </p:nvGrpSpPr>
        <p:grpSpPr>
          <a:xfrm>
            <a:off x="3591356" y="5227131"/>
            <a:ext cx="690113" cy="690113"/>
            <a:chOff x="1660725" y="5803810"/>
            <a:chExt cx="690113" cy="69011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3865E1C-C00F-4151-9A1B-3DB7690390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D801490-EA18-4F91-B824-8FD8BC735344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8C1A7D-12D1-40B1-AFCF-951D3F52482D}"/>
              </a:ext>
            </a:extLst>
          </p:cNvPr>
          <p:cNvCxnSpPr>
            <a:cxnSpLocks/>
          </p:cNvCxnSpPr>
          <p:nvPr/>
        </p:nvCxnSpPr>
        <p:spPr>
          <a:xfrm>
            <a:off x="4281468" y="3335697"/>
            <a:ext cx="1089150" cy="1213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A3FA82-A8E2-4486-A573-CB6B108BD91C}"/>
              </a:ext>
            </a:extLst>
          </p:cNvPr>
          <p:cNvCxnSpPr>
            <a:cxnSpLocks/>
          </p:cNvCxnSpPr>
          <p:nvPr/>
        </p:nvCxnSpPr>
        <p:spPr>
          <a:xfrm>
            <a:off x="4274991" y="555508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18DBE3-9231-4167-9554-9EAA92CF8426}"/>
              </a:ext>
            </a:extLst>
          </p:cNvPr>
          <p:cNvCxnSpPr>
            <a:cxnSpLocks/>
            <a:stCxn id="70" idx="6"/>
            <a:endCxn id="45" idx="2"/>
          </p:cNvCxnSpPr>
          <p:nvPr/>
        </p:nvCxnSpPr>
        <p:spPr>
          <a:xfrm flipV="1">
            <a:off x="6047776" y="5561155"/>
            <a:ext cx="1102106" cy="11033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AFC6D9C-DFB4-408F-AFC5-CC3A6DA62C10}"/>
              </a:ext>
            </a:extLst>
          </p:cNvPr>
          <p:cNvCxnSpPr>
            <a:cxnSpLocks/>
            <a:stCxn id="45" idx="6"/>
            <a:endCxn id="17" idx="3"/>
          </p:cNvCxnSpPr>
          <p:nvPr/>
        </p:nvCxnSpPr>
        <p:spPr>
          <a:xfrm flipV="1">
            <a:off x="7839995" y="468388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FE2FF3-0099-4CED-9918-AD59F3620F82}"/>
              </a:ext>
            </a:extLst>
          </p:cNvPr>
          <p:cNvCxnSpPr>
            <a:cxnSpLocks/>
            <a:stCxn id="23" idx="3"/>
            <a:endCxn id="67" idx="7"/>
          </p:cNvCxnSpPr>
          <p:nvPr/>
        </p:nvCxnSpPr>
        <p:spPr>
          <a:xfrm flipH="1">
            <a:off x="3113938" y="366085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EB824E-2C19-4363-A93B-F84410792397}"/>
              </a:ext>
            </a:extLst>
          </p:cNvPr>
          <p:cNvCxnSpPr>
            <a:cxnSpLocks/>
            <a:stCxn id="67" idx="5"/>
            <a:endCxn id="73" idx="1"/>
          </p:cNvCxnSpPr>
          <p:nvPr/>
        </p:nvCxnSpPr>
        <p:spPr>
          <a:xfrm>
            <a:off x="3113938" y="468388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014306C-209C-4653-9411-DCFD754455A5}"/>
              </a:ext>
            </a:extLst>
          </p:cNvPr>
          <p:cNvCxnSpPr>
            <a:cxnSpLocks/>
            <a:stCxn id="19" idx="4"/>
            <a:endCxn id="45" idx="0"/>
          </p:cNvCxnSpPr>
          <p:nvPr/>
        </p:nvCxnSpPr>
        <p:spPr>
          <a:xfrm>
            <a:off x="7494939" y="3774056"/>
            <a:ext cx="0" cy="144204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1DA6-A050-4D5B-A226-FD68AF155D5B}"/>
              </a:ext>
            </a:extLst>
          </p:cNvPr>
          <p:cNvCxnSpPr>
            <a:cxnSpLocks/>
            <a:stCxn id="23" idx="4"/>
            <a:endCxn id="73" idx="0"/>
          </p:cNvCxnSpPr>
          <p:nvPr/>
        </p:nvCxnSpPr>
        <p:spPr>
          <a:xfrm>
            <a:off x="3936413" y="3761921"/>
            <a:ext cx="0" cy="146521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D7C771-0D21-4D62-8783-CD4C17DB1596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702720" y="3732129"/>
            <a:ext cx="12956" cy="14950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98E2650-9DE0-4BF2-8531-CA24FB6BBE9E}"/>
              </a:ext>
            </a:extLst>
          </p:cNvPr>
          <p:cNvCxnSpPr>
            <a:cxnSpLocks/>
            <a:stCxn id="21" idx="5"/>
            <a:endCxn id="45" idx="1"/>
          </p:cNvCxnSpPr>
          <p:nvPr/>
        </p:nvCxnSpPr>
        <p:spPr>
          <a:xfrm>
            <a:off x="5959667" y="366085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7FE8A2-CE39-4179-822C-83194C7BBE4E}"/>
              </a:ext>
            </a:extLst>
          </p:cNvPr>
          <p:cNvCxnSpPr>
            <a:cxnSpLocks/>
            <a:stCxn id="23" idx="5"/>
            <a:endCxn id="70" idx="1"/>
          </p:cNvCxnSpPr>
          <p:nvPr/>
        </p:nvCxnSpPr>
        <p:spPr>
          <a:xfrm>
            <a:off x="4180404" y="366085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B0A8B03-185F-4AB9-8CEB-0786C6E6113F}"/>
              </a:ext>
            </a:extLst>
          </p:cNvPr>
          <p:cNvSpPr txBox="1"/>
          <p:nvPr/>
        </p:nvSpPr>
        <p:spPr>
          <a:xfrm>
            <a:off x="3167230" y="492701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DF9E84-B467-4446-8F85-559B8116F67D}"/>
              </a:ext>
            </a:extLst>
          </p:cNvPr>
          <p:cNvSpPr txBox="1"/>
          <p:nvPr/>
        </p:nvSpPr>
        <p:spPr>
          <a:xfrm>
            <a:off x="4670313" y="55684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8112F9-20C7-4F78-ACC7-9FD138D1EDC1}"/>
              </a:ext>
            </a:extLst>
          </p:cNvPr>
          <p:cNvSpPr txBox="1"/>
          <p:nvPr/>
        </p:nvSpPr>
        <p:spPr>
          <a:xfrm>
            <a:off x="5444447" y="425522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6B5E82-53C4-48B0-AB03-D0C33023673D}"/>
              </a:ext>
            </a:extLst>
          </p:cNvPr>
          <p:cNvSpPr txBox="1"/>
          <p:nvPr/>
        </p:nvSpPr>
        <p:spPr>
          <a:xfrm>
            <a:off x="6526265" y="303903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058963-9593-45B3-A0D7-692DAD406A80}"/>
              </a:ext>
            </a:extLst>
          </p:cNvPr>
          <p:cNvSpPr txBox="1"/>
          <p:nvPr/>
        </p:nvSpPr>
        <p:spPr>
          <a:xfrm>
            <a:off x="7534839" y="42232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EE2382-A27D-45DC-8958-A3428051F0CE}"/>
              </a:ext>
            </a:extLst>
          </p:cNvPr>
          <p:cNvSpPr txBox="1"/>
          <p:nvPr/>
        </p:nvSpPr>
        <p:spPr>
          <a:xfrm>
            <a:off x="8305548" y="5018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9DA11B-1AEF-4D8C-A950-B856A5F701FA}"/>
              </a:ext>
            </a:extLst>
          </p:cNvPr>
          <p:cNvSpPr txBox="1"/>
          <p:nvPr/>
        </p:nvSpPr>
        <p:spPr>
          <a:xfrm>
            <a:off x="4633858" y="2965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BC1642-F437-4AC6-9DBC-73522D3C980C}"/>
              </a:ext>
            </a:extLst>
          </p:cNvPr>
          <p:cNvSpPr txBox="1"/>
          <p:nvPr/>
        </p:nvSpPr>
        <p:spPr>
          <a:xfrm>
            <a:off x="3143934" y="35648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55449E3-007B-458D-B555-1BD1DAFF4A25}"/>
              </a:ext>
            </a:extLst>
          </p:cNvPr>
          <p:cNvSpPr txBox="1"/>
          <p:nvPr/>
        </p:nvSpPr>
        <p:spPr>
          <a:xfrm>
            <a:off x="3878503" y="43421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8D10B1-D7D9-4C96-A1D2-1EF844EEE9BB}"/>
              </a:ext>
            </a:extLst>
          </p:cNvPr>
          <p:cNvSpPr txBox="1"/>
          <p:nvPr/>
        </p:nvSpPr>
        <p:spPr>
          <a:xfrm>
            <a:off x="6444955" y="5569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AC5F14-C547-4F98-8F0B-D85503401A62}"/>
              </a:ext>
            </a:extLst>
          </p:cNvPr>
          <p:cNvSpPr txBox="1"/>
          <p:nvPr/>
        </p:nvSpPr>
        <p:spPr>
          <a:xfrm>
            <a:off x="8226730" y="3476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3B761C-AE2E-490B-BD55-B6EECE2C2E5D}"/>
              </a:ext>
            </a:extLst>
          </p:cNvPr>
          <p:cNvSpPr txBox="1"/>
          <p:nvPr/>
        </p:nvSpPr>
        <p:spPr>
          <a:xfrm>
            <a:off x="649983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1091E4-B7E1-4DEA-984A-58F1922D171C}"/>
              </a:ext>
            </a:extLst>
          </p:cNvPr>
          <p:cNvSpPr txBox="1"/>
          <p:nvPr/>
        </p:nvSpPr>
        <p:spPr>
          <a:xfrm>
            <a:off x="472516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664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Minimum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Minimum Spanning Tree </a:t>
            </a:r>
            <a:r>
              <a:rPr lang="en-US" dirty="0"/>
              <a:t>– The </a:t>
            </a:r>
            <a:r>
              <a:rPr lang="en-US" b="1" dirty="0"/>
              <a:t>lowest weight</a:t>
            </a:r>
            <a:r>
              <a:rPr lang="en-US" dirty="0"/>
              <a:t> </a:t>
            </a:r>
            <a:r>
              <a:rPr lang="en-US" b="1" dirty="0"/>
              <a:t>subtree</a:t>
            </a:r>
            <a:r>
              <a:rPr lang="en-US" dirty="0"/>
              <a:t> of a graph that </a:t>
            </a:r>
            <a:r>
              <a:rPr lang="en-US" b="1" dirty="0"/>
              <a:t>spans</a:t>
            </a:r>
            <a:r>
              <a:rPr lang="en-US" dirty="0"/>
              <a:t> (includes) all of the vertices.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3591356" y="3071808"/>
            <a:ext cx="690113" cy="690113"/>
            <a:chOff x="1660725" y="5803810"/>
            <a:chExt cx="690113" cy="6901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5370619" y="307180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7149882" y="3083943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060732" y="341686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8605181" y="409483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9" idx="6"/>
            <a:endCxn id="17" idx="1"/>
          </p:cNvCxnSpPr>
          <p:nvPr/>
        </p:nvCxnSpPr>
        <p:spPr>
          <a:xfrm>
            <a:off x="7839995" y="342900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A7FE15-C5F5-4F54-926B-C034C907472A}"/>
              </a:ext>
            </a:extLst>
          </p:cNvPr>
          <p:cNvGrpSpPr/>
          <p:nvPr/>
        </p:nvGrpSpPr>
        <p:grpSpPr>
          <a:xfrm>
            <a:off x="7149882" y="5216098"/>
            <a:ext cx="690113" cy="690113"/>
            <a:chOff x="1660725" y="5803810"/>
            <a:chExt cx="690113" cy="6901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1D8774-DA18-4334-B2AE-835B38B6FDE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36BE9C-703A-42FF-877B-5CC687F8DC6C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588EF4-CF50-4A0E-9F87-853716074F49}"/>
              </a:ext>
            </a:extLst>
          </p:cNvPr>
          <p:cNvGrpSpPr/>
          <p:nvPr/>
        </p:nvGrpSpPr>
        <p:grpSpPr>
          <a:xfrm>
            <a:off x="2524890" y="4094837"/>
            <a:ext cx="690113" cy="690113"/>
            <a:chOff x="1660725" y="5803810"/>
            <a:chExt cx="690113" cy="6901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A05507-BDBD-416F-9ECD-1E9ED560AE8A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2E5D54-9015-43F9-9DCD-544B16D32A0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8DA7A2-6529-43FA-AC27-7FB77C1B2C5F}"/>
              </a:ext>
            </a:extLst>
          </p:cNvPr>
          <p:cNvGrpSpPr/>
          <p:nvPr/>
        </p:nvGrpSpPr>
        <p:grpSpPr>
          <a:xfrm>
            <a:off x="5357663" y="5227131"/>
            <a:ext cx="690113" cy="690113"/>
            <a:chOff x="1660725" y="5803810"/>
            <a:chExt cx="690113" cy="69011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180534F-232C-430B-9D5D-CA04306D27C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0133E2-8E41-4C01-970A-BB99F1C33E6C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6713F3-C256-4385-B61A-1D8B6A5C77A6}"/>
              </a:ext>
            </a:extLst>
          </p:cNvPr>
          <p:cNvGrpSpPr/>
          <p:nvPr/>
        </p:nvGrpSpPr>
        <p:grpSpPr>
          <a:xfrm>
            <a:off x="3591356" y="5227131"/>
            <a:ext cx="690113" cy="690113"/>
            <a:chOff x="1660725" y="5803810"/>
            <a:chExt cx="690113" cy="69011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3865E1C-C00F-4151-9A1B-3DB7690390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D801490-EA18-4F91-B824-8FD8BC735344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8C1A7D-12D1-40B1-AFCF-951D3F52482D}"/>
              </a:ext>
            </a:extLst>
          </p:cNvPr>
          <p:cNvCxnSpPr>
            <a:cxnSpLocks/>
          </p:cNvCxnSpPr>
          <p:nvPr/>
        </p:nvCxnSpPr>
        <p:spPr>
          <a:xfrm>
            <a:off x="4281468" y="333569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A3FA82-A8E2-4486-A573-CB6B108BD91C}"/>
              </a:ext>
            </a:extLst>
          </p:cNvPr>
          <p:cNvCxnSpPr>
            <a:cxnSpLocks/>
          </p:cNvCxnSpPr>
          <p:nvPr/>
        </p:nvCxnSpPr>
        <p:spPr>
          <a:xfrm>
            <a:off x="4274991" y="555508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18DBE3-9231-4167-9554-9EAA92CF8426}"/>
              </a:ext>
            </a:extLst>
          </p:cNvPr>
          <p:cNvCxnSpPr>
            <a:cxnSpLocks/>
            <a:stCxn id="70" idx="6"/>
            <a:endCxn id="45" idx="2"/>
          </p:cNvCxnSpPr>
          <p:nvPr/>
        </p:nvCxnSpPr>
        <p:spPr>
          <a:xfrm flipV="1">
            <a:off x="6047776" y="556115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AFC6D9C-DFB4-408F-AFC5-CC3A6DA62C10}"/>
              </a:ext>
            </a:extLst>
          </p:cNvPr>
          <p:cNvCxnSpPr>
            <a:cxnSpLocks/>
            <a:stCxn id="45" idx="6"/>
            <a:endCxn id="17" idx="3"/>
          </p:cNvCxnSpPr>
          <p:nvPr/>
        </p:nvCxnSpPr>
        <p:spPr>
          <a:xfrm flipV="1">
            <a:off x="7839995" y="468388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FE2FF3-0099-4CED-9918-AD59F3620F82}"/>
              </a:ext>
            </a:extLst>
          </p:cNvPr>
          <p:cNvCxnSpPr>
            <a:cxnSpLocks/>
            <a:stCxn id="23" idx="3"/>
            <a:endCxn id="67" idx="7"/>
          </p:cNvCxnSpPr>
          <p:nvPr/>
        </p:nvCxnSpPr>
        <p:spPr>
          <a:xfrm flipH="1">
            <a:off x="3113938" y="366085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EB824E-2C19-4363-A93B-F84410792397}"/>
              </a:ext>
            </a:extLst>
          </p:cNvPr>
          <p:cNvCxnSpPr>
            <a:cxnSpLocks/>
            <a:stCxn id="67" idx="5"/>
            <a:endCxn id="73" idx="1"/>
          </p:cNvCxnSpPr>
          <p:nvPr/>
        </p:nvCxnSpPr>
        <p:spPr>
          <a:xfrm>
            <a:off x="3113938" y="468388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014306C-209C-4653-9411-DCFD754455A5}"/>
              </a:ext>
            </a:extLst>
          </p:cNvPr>
          <p:cNvCxnSpPr>
            <a:cxnSpLocks/>
            <a:stCxn id="19" idx="4"/>
            <a:endCxn id="45" idx="0"/>
          </p:cNvCxnSpPr>
          <p:nvPr/>
        </p:nvCxnSpPr>
        <p:spPr>
          <a:xfrm>
            <a:off x="7494939" y="3774056"/>
            <a:ext cx="0" cy="144204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1DA6-A050-4D5B-A226-FD68AF155D5B}"/>
              </a:ext>
            </a:extLst>
          </p:cNvPr>
          <p:cNvCxnSpPr>
            <a:cxnSpLocks/>
            <a:stCxn id="23" idx="4"/>
            <a:endCxn id="73" idx="0"/>
          </p:cNvCxnSpPr>
          <p:nvPr/>
        </p:nvCxnSpPr>
        <p:spPr>
          <a:xfrm>
            <a:off x="3936413" y="376192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D7C771-0D21-4D62-8783-CD4C17DB1596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702720" y="373212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98E2650-9DE0-4BF2-8531-CA24FB6BBE9E}"/>
              </a:ext>
            </a:extLst>
          </p:cNvPr>
          <p:cNvCxnSpPr>
            <a:cxnSpLocks/>
            <a:stCxn id="21" idx="5"/>
            <a:endCxn id="45" idx="1"/>
          </p:cNvCxnSpPr>
          <p:nvPr/>
        </p:nvCxnSpPr>
        <p:spPr>
          <a:xfrm>
            <a:off x="5959667" y="3660855"/>
            <a:ext cx="1291280" cy="165630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7FE8A2-CE39-4179-822C-83194C7BBE4E}"/>
              </a:ext>
            </a:extLst>
          </p:cNvPr>
          <p:cNvCxnSpPr>
            <a:cxnSpLocks/>
            <a:stCxn id="23" idx="5"/>
            <a:endCxn id="70" idx="1"/>
          </p:cNvCxnSpPr>
          <p:nvPr/>
        </p:nvCxnSpPr>
        <p:spPr>
          <a:xfrm>
            <a:off x="4180404" y="366085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B0A8B03-185F-4AB9-8CEB-0786C6E6113F}"/>
              </a:ext>
            </a:extLst>
          </p:cNvPr>
          <p:cNvSpPr txBox="1"/>
          <p:nvPr/>
        </p:nvSpPr>
        <p:spPr>
          <a:xfrm>
            <a:off x="3167230" y="492701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DF9E84-B467-4446-8F85-559B8116F67D}"/>
              </a:ext>
            </a:extLst>
          </p:cNvPr>
          <p:cNvSpPr txBox="1"/>
          <p:nvPr/>
        </p:nvSpPr>
        <p:spPr>
          <a:xfrm>
            <a:off x="4670313" y="55684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8112F9-20C7-4F78-ACC7-9FD138D1EDC1}"/>
              </a:ext>
            </a:extLst>
          </p:cNvPr>
          <p:cNvSpPr txBox="1"/>
          <p:nvPr/>
        </p:nvSpPr>
        <p:spPr>
          <a:xfrm>
            <a:off x="5444447" y="425522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6B5E82-53C4-48B0-AB03-D0C33023673D}"/>
              </a:ext>
            </a:extLst>
          </p:cNvPr>
          <p:cNvSpPr txBox="1"/>
          <p:nvPr/>
        </p:nvSpPr>
        <p:spPr>
          <a:xfrm>
            <a:off x="6526265" y="303903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058963-9593-45B3-A0D7-692DAD406A80}"/>
              </a:ext>
            </a:extLst>
          </p:cNvPr>
          <p:cNvSpPr txBox="1"/>
          <p:nvPr/>
        </p:nvSpPr>
        <p:spPr>
          <a:xfrm>
            <a:off x="7534839" y="42232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EE2382-A27D-45DC-8958-A3428051F0CE}"/>
              </a:ext>
            </a:extLst>
          </p:cNvPr>
          <p:cNvSpPr txBox="1"/>
          <p:nvPr/>
        </p:nvSpPr>
        <p:spPr>
          <a:xfrm>
            <a:off x="8305548" y="5018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9DA11B-1AEF-4D8C-A950-B856A5F701FA}"/>
              </a:ext>
            </a:extLst>
          </p:cNvPr>
          <p:cNvSpPr txBox="1"/>
          <p:nvPr/>
        </p:nvSpPr>
        <p:spPr>
          <a:xfrm>
            <a:off x="4633858" y="2965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BC1642-F437-4AC6-9DBC-73522D3C980C}"/>
              </a:ext>
            </a:extLst>
          </p:cNvPr>
          <p:cNvSpPr txBox="1"/>
          <p:nvPr/>
        </p:nvSpPr>
        <p:spPr>
          <a:xfrm>
            <a:off x="3143934" y="35648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55449E3-007B-458D-B555-1BD1DAFF4A25}"/>
              </a:ext>
            </a:extLst>
          </p:cNvPr>
          <p:cNvSpPr txBox="1"/>
          <p:nvPr/>
        </p:nvSpPr>
        <p:spPr>
          <a:xfrm>
            <a:off x="3878503" y="43421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8D10B1-D7D9-4C96-A1D2-1EF844EEE9BB}"/>
              </a:ext>
            </a:extLst>
          </p:cNvPr>
          <p:cNvSpPr txBox="1"/>
          <p:nvPr/>
        </p:nvSpPr>
        <p:spPr>
          <a:xfrm>
            <a:off x="6444955" y="5569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AC5F14-C547-4F98-8F0B-D85503401A62}"/>
              </a:ext>
            </a:extLst>
          </p:cNvPr>
          <p:cNvSpPr txBox="1"/>
          <p:nvPr/>
        </p:nvSpPr>
        <p:spPr>
          <a:xfrm>
            <a:off x="8226730" y="3476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3B761C-AE2E-490B-BD55-B6EECE2C2E5D}"/>
              </a:ext>
            </a:extLst>
          </p:cNvPr>
          <p:cNvSpPr txBox="1"/>
          <p:nvPr/>
        </p:nvSpPr>
        <p:spPr>
          <a:xfrm>
            <a:off x="649983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1091E4-B7E1-4DEA-984A-58F1922D171C}"/>
              </a:ext>
            </a:extLst>
          </p:cNvPr>
          <p:cNvSpPr txBox="1"/>
          <p:nvPr/>
        </p:nvSpPr>
        <p:spPr>
          <a:xfrm>
            <a:off x="472516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74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Minimum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Minimum Spanning Tree </a:t>
            </a:r>
            <a:r>
              <a:rPr lang="en-US" dirty="0"/>
              <a:t>– The </a:t>
            </a:r>
            <a:r>
              <a:rPr lang="en-US" b="1" dirty="0"/>
              <a:t>lowest weight</a:t>
            </a:r>
            <a:r>
              <a:rPr lang="en-US" dirty="0"/>
              <a:t> </a:t>
            </a:r>
            <a:r>
              <a:rPr lang="en-US" b="1" dirty="0"/>
              <a:t>subtree</a:t>
            </a:r>
            <a:r>
              <a:rPr lang="en-US" dirty="0"/>
              <a:t> of a graph that </a:t>
            </a:r>
            <a:r>
              <a:rPr lang="en-US" b="1" dirty="0"/>
              <a:t>spans</a:t>
            </a:r>
            <a:r>
              <a:rPr lang="en-US" dirty="0"/>
              <a:t> (includes) all of the vertices. </a:t>
            </a:r>
          </a:p>
          <a:p>
            <a:pPr marL="0" indent="0">
              <a:buNone/>
            </a:pPr>
            <a:r>
              <a:rPr lang="en-US" dirty="0"/>
              <a:t>	- A graph can have more than 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3591356" y="3071808"/>
            <a:ext cx="690113" cy="690113"/>
            <a:chOff x="1660725" y="5803810"/>
            <a:chExt cx="690113" cy="6901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5370619" y="3071807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7149882" y="3083943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060732" y="3416864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8605181" y="4094837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9" idx="6"/>
            <a:endCxn id="17" idx="1"/>
          </p:cNvCxnSpPr>
          <p:nvPr/>
        </p:nvCxnSpPr>
        <p:spPr>
          <a:xfrm>
            <a:off x="7839995" y="3429000"/>
            <a:ext cx="866251" cy="76690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A7FE15-C5F5-4F54-926B-C034C907472A}"/>
              </a:ext>
            </a:extLst>
          </p:cNvPr>
          <p:cNvGrpSpPr/>
          <p:nvPr/>
        </p:nvGrpSpPr>
        <p:grpSpPr>
          <a:xfrm>
            <a:off x="7149882" y="5216098"/>
            <a:ext cx="690113" cy="690113"/>
            <a:chOff x="1660725" y="5803810"/>
            <a:chExt cx="690113" cy="6901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1D8774-DA18-4334-B2AE-835B38B6FDE6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36BE9C-703A-42FF-877B-5CC687F8DC6C}"/>
                </a:ext>
              </a:extLst>
            </p:cNvPr>
            <p:cNvSpPr txBox="1"/>
            <p:nvPr/>
          </p:nvSpPr>
          <p:spPr>
            <a:xfrm>
              <a:off x="1839710" y="59642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588EF4-CF50-4A0E-9F87-853716074F49}"/>
              </a:ext>
            </a:extLst>
          </p:cNvPr>
          <p:cNvGrpSpPr/>
          <p:nvPr/>
        </p:nvGrpSpPr>
        <p:grpSpPr>
          <a:xfrm>
            <a:off x="2524890" y="4094837"/>
            <a:ext cx="690113" cy="690113"/>
            <a:chOff x="1660725" y="5803810"/>
            <a:chExt cx="690113" cy="6901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A05507-BDBD-416F-9ECD-1E9ED560AE8A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2E5D54-9015-43F9-9DCD-544B16D32A0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8DA7A2-6529-43FA-AC27-7FB77C1B2C5F}"/>
              </a:ext>
            </a:extLst>
          </p:cNvPr>
          <p:cNvGrpSpPr/>
          <p:nvPr/>
        </p:nvGrpSpPr>
        <p:grpSpPr>
          <a:xfrm>
            <a:off x="5357663" y="5227131"/>
            <a:ext cx="690113" cy="690113"/>
            <a:chOff x="1660725" y="5803810"/>
            <a:chExt cx="690113" cy="69011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180534F-232C-430B-9D5D-CA04306D27C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0133E2-8E41-4C01-970A-BB99F1C33E6C}"/>
                </a:ext>
              </a:extLst>
            </p:cNvPr>
            <p:cNvSpPr txBox="1"/>
            <p:nvPr/>
          </p:nvSpPr>
          <p:spPr>
            <a:xfrm>
              <a:off x="1839710" y="5964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6713F3-C256-4385-B61A-1D8B6A5C77A6}"/>
              </a:ext>
            </a:extLst>
          </p:cNvPr>
          <p:cNvGrpSpPr/>
          <p:nvPr/>
        </p:nvGrpSpPr>
        <p:grpSpPr>
          <a:xfrm>
            <a:off x="3591356" y="5227131"/>
            <a:ext cx="690113" cy="690113"/>
            <a:chOff x="1660725" y="5803810"/>
            <a:chExt cx="690113" cy="69011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3865E1C-C00F-4151-9A1B-3DB7690390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D801490-EA18-4F91-B824-8FD8BC735344}"/>
                </a:ext>
              </a:extLst>
            </p:cNvPr>
            <p:cNvSpPr txBox="1"/>
            <p:nvPr/>
          </p:nvSpPr>
          <p:spPr>
            <a:xfrm>
              <a:off x="1839710" y="59642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8C1A7D-12D1-40B1-AFCF-951D3F52482D}"/>
              </a:ext>
            </a:extLst>
          </p:cNvPr>
          <p:cNvCxnSpPr>
            <a:cxnSpLocks/>
          </p:cNvCxnSpPr>
          <p:nvPr/>
        </p:nvCxnSpPr>
        <p:spPr>
          <a:xfrm>
            <a:off x="4281468" y="3335697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A3FA82-A8E2-4486-A573-CB6B108BD91C}"/>
              </a:ext>
            </a:extLst>
          </p:cNvPr>
          <p:cNvCxnSpPr>
            <a:cxnSpLocks/>
          </p:cNvCxnSpPr>
          <p:nvPr/>
        </p:nvCxnSpPr>
        <p:spPr>
          <a:xfrm>
            <a:off x="4274991" y="5555086"/>
            <a:ext cx="1089150" cy="12136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18DBE3-9231-4167-9554-9EAA92CF8426}"/>
              </a:ext>
            </a:extLst>
          </p:cNvPr>
          <p:cNvCxnSpPr>
            <a:cxnSpLocks/>
            <a:stCxn id="70" idx="6"/>
            <a:endCxn id="45" idx="2"/>
          </p:cNvCxnSpPr>
          <p:nvPr/>
        </p:nvCxnSpPr>
        <p:spPr>
          <a:xfrm flipV="1">
            <a:off x="6047776" y="5561155"/>
            <a:ext cx="1102106" cy="1103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AFC6D9C-DFB4-408F-AFC5-CC3A6DA62C10}"/>
              </a:ext>
            </a:extLst>
          </p:cNvPr>
          <p:cNvCxnSpPr>
            <a:cxnSpLocks/>
            <a:stCxn id="45" idx="6"/>
            <a:endCxn id="17" idx="3"/>
          </p:cNvCxnSpPr>
          <p:nvPr/>
        </p:nvCxnSpPr>
        <p:spPr>
          <a:xfrm flipV="1">
            <a:off x="7839995" y="4683885"/>
            <a:ext cx="866251" cy="877270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FE2FF3-0099-4CED-9918-AD59F3620F82}"/>
              </a:ext>
            </a:extLst>
          </p:cNvPr>
          <p:cNvCxnSpPr>
            <a:cxnSpLocks/>
            <a:stCxn id="23" idx="3"/>
            <a:endCxn id="67" idx="7"/>
          </p:cNvCxnSpPr>
          <p:nvPr/>
        </p:nvCxnSpPr>
        <p:spPr>
          <a:xfrm flipH="1">
            <a:off x="3113938" y="3660856"/>
            <a:ext cx="578483" cy="53504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EB824E-2C19-4363-A93B-F84410792397}"/>
              </a:ext>
            </a:extLst>
          </p:cNvPr>
          <p:cNvCxnSpPr>
            <a:cxnSpLocks/>
            <a:stCxn id="67" idx="5"/>
            <a:endCxn id="73" idx="1"/>
          </p:cNvCxnSpPr>
          <p:nvPr/>
        </p:nvCxnSpPr>
        <p:spPr>
          <a:xfrm>
            <a:off x="3113938" y="4683885"/>
            <a:ext cx="578483" cy="644311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014306C-209C-4653-9411-DCFD754455A5}"/>
              </a:ext>
            </a:extLst>
          </p:cNvPr>
          <p:cNvCxnSpPr>
            <a:cxnSpLocks/>
            <a:stCxn id="19" idx="4"/>
            <a:endCxn id="45" idx="0"/>
          </p:cNvCxnSpPr>
          <p:nvPr/>
        </p:nvCxnSpPr>
        <p:spPr>
          <a:xfrm>
            <a:off x="7494939" y="3774056"/>
            <a:ext cx="0" cy="144204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1DA6-A050-4D5B-A226-FD68AF155D5B}"/>
              </a:ext>
            </a:extLst>
          </p:cNvPr>
          <p:cNvCxnSpPr>
            <a:cxnSpLocks/>
            <a:stCxn id="23" idx="4"/>
            <a:endCxn id="73" idx="0"/>
          </p:cNvCxnSpPr>
          <p:nvPr/>
        </p:nvCxnSpPr>
        <p:spPr>
          <a:xfrm>
            <a:off x="3936413" y="3761921"/>
            <a:ext cx="0" cy="146521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D7C771-0D21-4D62-8783-CD4C17DB1596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702720" y="3732129"/>
            <a:ext cx="12956" cy="1495002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98E2650-9DE0-4BF2-8531-CA24FB6BBE9E}"/>
              </a:ext>
            </a:extLst>
          </p:cNvPr>
          <p:cNvCxnSpPr>
            <a:cxnSpLocks/>
            <a:stCxn id="21" idx="5"/>
            <a:endCxn id="45" idx="1"/>
          </p:cNvCxnSpPr>
          <p:nvPr/>
        </p:nvCxnSpPr>
        <p:spPr>
          <a:xfrm>
            <a:off x="5959667" y="3660855"/>
            <a:ext cx="1291280" cy="1656308"/>
          </a:xfrm>
          <a:prstGeom prst="line">
            <a:avLst/>
          </a:prstGeom>
          <a:ln w="7620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7FE8A2-CE39-4179-822C-83194C7BBE4E}"/>
              </a:ext>
            </a:extLst>
          </p:cNvPr>
          <p:cNvCxnSpPr>
            <a:cxnSpLocks/>
            <a:stCxn id="23" idx="5"/>
            <a:endCxn id="70" idx="1"/>
          </p:cNvCxnSpPr>
          <p:nvPr/>
        </p:nvCxnSpPr>
        <p:spPr>
          <a:xfrm>
            <a:off x="4180404" y="3660856"/>
            <a:ext cx="1278324" cy="166734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B0A8B03-185F-4AB9-8CEB-0786C6E6113F}"/>
              </a:ext>
            </a:extLst>
          </p:cNvPr>
          <p:cNvSpPr txBox="1"/>
          <p:nvPr/>
        </p:nvSpPr>
        <p:spPr>
          <a:xfrm>
            <a:off x="3167230" y="492701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DF9E84-B467-4446-8F85-559B8116F67D}"/>
              </a:ext>
            </a:extLst>
          </p:cNvPr>
          <p:cNvSpPr txBox="1"/>
          <p:nvPr/>
        </p:nvSpPr>
        <p:spPr>
          <a:xfrm>
            <a:off x="4670313" y="55684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8112F9-20C7-4F78-ACC7-9FD138D1EDC1}"/>
              </a:ext>
            </a:extLst>
          </p:cNvPr>
          <p:cNvSpPr txBox="1"/>
          <p:nvPr/>
        </p:nvSpPr>
        <p:spPr>
          <a:xfrm>
            <a:off x="5444447" y="425522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6B5E82-53C4-48B0-AB03-D0C33023673D}"/>
              </a:ext>
            </a:extLst>
          </p:cNvPr>
          <p:cNvSpPr txBox="1"/>
          <p:nvPr/>
        </p:nvSpPr>
        <p:spPr>
          <a:xfrm>
            <a:off x="6526265" y="303903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4058963-9593-45B3-A0D7-692DAD406A80}"/>
              </a:ext>
            </a:extLst>
          </p:cNvPr>
          <p:cNvSpPr txBox="1"/>
          <p:nvPr/>
        </p:nvSpPr>
        <p:spPr>
          <a:xfrm>
            <a:off x="7534839" y="42232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EE2382-A27D-45DC-8958-A3428051F0CE}"/>
              </a:ext>
            </a:extLst>
          </p:cNvPr>
          <p:cNvSpPr txBox="1"/>
          <p:nvPr/>
        </p:nvSpPr>
        <p:spPr>
          <a:xfrm>
            <a:off x="8305548" y="5018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9DA11B-1AEF-4D8C-A950-B856A5F701FA}"/>
              </a:ext>
            </a:extLst>
          </p:cNvPr>
          <p:cNvSpPr txBox="1"/>
          <p:nvPr/>
        </p:nvSpPr>
        <p:spPr>
          <a:xfrm>
            <a:off x="4633858" y="2965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BC1642-F437-4AC6-9DBC-73522D3C980C}"/>
              </a:ext>
            </a:extLst>
          </p:cNvPr>
          <p:cNvSpPr txBox="1"/>
          <p:nvPr/>
        </p:nvSpPr>
        <p:spPr>
          <a:xfrm>
            <a:off x="3143934" y="35648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55449E3-007B-458D-B555-1BD1DAFF4A25}"/>
              </a:ext>
            </a:extLst>
          </p:cNvPr>
          <p:cNvSpPr txBox="1"/>
          <p:nvPr/>
        </p:nvSpPr>
        <p:spPr>
          <a:xfrm>
            <a:off x="3878503" y="43421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8D10B1-D7D9-4C96-A1D2-1EF844EEE9BB}"/>
              </a:ext>
            </a:extLst>
          </p:cNvPr>
          <p:cNvSpPr txBox="1"/>
          <p:nvPr/>
        </p:nvSpPr>
        <p:spPr>
          <a:xfrm>
            <a:off x="6444955" y="5569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AC5F14-C547-4F98-8F0B-D85503401A62}"/>
              </a:ext>
            </a:extLst>
          </p:cNvPr>
          <p:cNvSpPr txBox="1"/>
          <p:nvPr/>
        </p:nvSpPr>
        <p:spPr>
          <a:xfrm>
            <a:off x="8226730" y="34761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3B761C-AE2E-490B-BD55-B6EECE2C2E5D}"/>
              </a:ext>
            </a:extLst>
          </p:cNvPr>
          <p:cNvSpPr txBox="1"/>
          <p:nvPr/>
        </p:nvSpPr>
        <p:spPr>
          <a:xfrm>
            <a:off x="649983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1091E4-B7E1-4DEA-984A-58F1922D171C}"/>
              </a:ext>
            </a:extLst>
          </p:cNvPr>
          <p:cNvSpPr txBox="1"/>
          <p:nvPr/>
        </p:nvSpPr>
        <p:spPr>
          <a:xfrm>
            <a:off x="4725166" y="41575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329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2FCC-BE01-4964-966E-2EB34F7C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3A89-2612-4B3C-994E-9C758C53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your neighbors – how could we try to find the minimum spanning tree?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A7E21-91FE-464A-800B-7B30689C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25546-680A-4E9F-8E61-5B5ABC5F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B88065-AC54-4095-AC5B-AB4136496D7A}"/>
                  </a:ext>
                </a:extLst>
              </p14:cNvPr>
              <p14:cNvContentPartPr/>
              <p14:nvPr/>
            </p14:nvContentPartPr>
            <p14:xfrm>
              <a:off x="807840" y="2085840"/>
              <a:ext cx="7458840" cy="194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B88065-AC54-4095-AC5B-AB4136496D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480" y="2076480"/>
                <a:ext cx="7477560" cy="19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74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9483</TotalTime>
  <Words>4532</Words>
  <Application>Microsoft Office PowerPoint</Application>
  <PresentationFormat>Widescreen</PresentationFormat>
  <Paragraphs>1241</Paragraphs>
  <Slides>59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 Unicode MS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Minimum Spanning Trees</vt:lpstr>
      <vt:lpstr>Announcements</vt:lpstr>
      <vt:lpstr>Review: Minimum Spanning Trees</vt:lpstr>
      <vt:lpstr>Review: Minimum Spanning Trees</vt:lpstr>
      <vt:lpstr>Review: Minimum Spanning Trees</vt:lpstr>
      <vt:lpstr>Review: Minimum Spanning Trees</vt:lpstr>
      <vt:lpstr>Review: Minimum Spanning Trees</vt:lpstr>
      <vt:lpstr>Review: Minimum Spanning Trees</vt:lpstr>
      <vt:lpstr>How Do We Find One?</vt:lpstr>
      <vt:lpstr>Greedy Algorithms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A Greedy Approach to MST</vt:lpstr>
      <vt:lpstr>Does this always work?</vt:lpstr>
      <vt:lpstr>Kruskal’s Algorithm</vt:lpstr>
      <vt:lpstr>A Criteria for Cycle Checking</vt:lpstr>
      <vt:lpstr>Properties of sameCC(A, B)</vt:lpstr>
      <vt:lpstr>Equivalence Relations</vt:lpstr>
      <vt:lpstr>A Datastructure for Equivalence Classes</vt:lpstr>
      <vt:lpstr>A Datastructure for Equivalence Classes</vt:lpstr>
      <vt:lpstr>ADT: Disjoint Sets</vt:lpstr>
      <vt:lpstr>Find</vt:lpstr>
      <vt:lpstr>Find</vt:lpstr>
      <vt:lpstr>Find</vt:lpstr>
      <vt:lpstr>Find</vt:lpstr>
      <vt:lpstr>A Datastructure for Equivalence Classes</vt:lpstr>
      <vt:lpstr>Find</vt:lpstr>
      <vt:lpstr>Union</vt:lpstr>
      <vt:lpstr>Uinion</vt:lpstr>
      <vt:lpstr>Union</vt:lpstr>
      <vt:lpstr>Union</vt:lpstr>
      <vt:lpstr>Union</vt:lpstr>
      <vt:lpstr>Representation</vt:lpstr>
      <vt:lpstr>Disjoint Set Trees (aka Union-Find Trees)</vt:lpstr>
      <vt:lpstr>Disjoint Set Trees (aka Union-Find Trees)</vt:lpstr>
      <vt:lpstr>Disjoint Set (Simple Version)</vt:lpstr>
      <vt:lpstr>Is it fast?</vt:lpstr>
      <vt:lpstr>Union by Size</vt:lpstr>
      <vt:lpstr>Union by Size (in one array)</vt:lpstr>
      <vt:lpstr>Analysis of Union by Size</vt:lpstr>
      <vt:lpstr>Union by Height (in one array)</vt:lpstr>
      <vt:lpstr>More Optimization!</vt:lpstr>
      <vt:lpstr>Find with Path Compression</vt:lpstr>
      <vt:lpstr>Bringing it back to MSTs: Kruskal’s Alg.</vt:lpstr>
      <vt:lpstr>Another Approach to MSTs: Prim’s Alg.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288</cp:revision>
  <dcterms:created xsi:type="dcterms:W3CDTF">2018-03-22T00:41:11Z</dcterms:created>
  <dcterms:modified xsi:type="dcterms:W3CDTF">2018-08-13T23:30:05Z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