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0"/>
  </p:notesMasterIdLst>
  <p:sldIdLst>
    <p:sldId id="274" r:id="rId3"/>
    <p:sldId id="344" r:id="rId4"/>
    <p:sldId id="275" r:id="rId5"/>
    <p:sldId id="287" r:id="rId6"/>
    <p:sldId id="276" r:id="rId7"/>
    <p:sldId id="277" r:id="rId8"/>
    <p:sldId id="289" r:id="rId9"/>
    <p:sldId id="280" r:id="rId10"/>
    <p:sldId id="281" r:id="rId11"/>
    <p:sldId id="291" r:id="rId12"/>
    <p:sldId id="258" r:id="rId13"/>
    <p:sldId id="259" r:id="rId14"/>
    <p:sldId id="345" r:id="rId15"/>
    <p:sldId id="260" r:id="rId16"/>
    <p:sldId id="346" r:id="rId17"/>
    <p:sldId id="347" r:id="rId18"/>
    <p:sldId id="348" r:id="rId19"/>
    <p:sldId id="349" r:id="rId20"/>
    <p:sldId id="350" r:id="rId21"/>
    <p:sldId id="261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74"/>
            <p14:sldId id="344"/>
            <p14:sldId id="275"/>
            <p14:sldId id="287"/>
            <p14:sldId id="276"/>
            <p14:sldId id="277"/>
            <p14:sldId id="289"/>
            <p14:sldId id="280"/>
            <p14:sldId id="281"/>
            <p14:sldId id="291"/>
            <p14:sldId id="258"/>
            <p14:sldId id="259"/>
            <p14:sldId id="345"/>
            <p14:sldId id="260"/>
            <p14:sldId id="346"/>
            <p14:sldId id="347"/>
            <p14:sldId id="348"/>
            <p14:sldId id="349"/>
            <p14:sldId id="350"/>
            <p14:sldId id="261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11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1T20:12:14.0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1T20:12:19.033"/>
    </inkml:context>
  </inkml:definitions>
  <inkml:trace contextRef="#ctx0" brushRef="#br0">29067 15389 0,'5'-5'0,"255"-93"0,-260 98 0,0 0 0,143-67 0,-143 67 0</inkml:trace>
  <inkml:trace contextRef="#ctx1" brushRef="#br0">14580 16564 408 0,'-8'0'95'15,"1"0"2"-15,7 0-70 0,0-7-2 16,0-2-4-16,5-5-2 0,3-2-1 16,2-4-1-16,-3 5-2 0,4-6 0 0,2-1 1 15,-4-2-1-15,2-9-3 0,0 4 1 16,-2-11-1-16,-1-6-1 0,0-5-1 15,-3-9 0-15,-5-7-2 0,7-6 2 16,-1-6 1-16,-6-2-1 0,5-5 4 16,3-1-2-16,4-1 1 0,-3 2 2 15,-9-6-3-15,0-6 1 0,0-4-2 0,-4-1-1 16,-10-4 0-16,3 10-1 0,3-13-3 16,-4-1 1-16,1-6-4 15,-2-11 0-15,5-2-1 0,-7 8 1 0,8-1 0 16,2 1-1-16,-4 4 1 0,2-1 1 15,2 0-1-15,0 11 0 0,5 1-2 16,-5-4 0-16,5 3-1 0,4-8 0 16,-4 1 0-16,8 9 1 0,2 18-1 15,3 2 1-15,3 17 0 0,-5-1 1 0,3-2 0 16,-3 3-1-16,-6 8-1 0,2-1 1 16,2 10 0-16,1-2-2 0,8 8 1 15,-1-2-1-15,7 2 1 0,2 1-1 16,5 4 1-16,-1-2 0 0,3 9 0 15,3-1 0-15,5 6 0 0,-7-1 1 16,2 1-1-16,5 1-1 0,3 3 0 16,2-3 2-16,6 1-2 0,6 8 0 0,6 2 0 15,-4-4 0-15,9 7 0 0,-2 4 1 16,5-3-1-16,2 0 0 0,6 2 0 16,-1-1 0-16,9 4 0 0,7-5 1 15,-5 8-2-15,7-1 1 0,7 6 0 16,-5 0 0-16,7-4 1 0,9 4-1 15,4 0 0-15,-3 0 0 0,7 0 1 16,7 0-1-16,1 0 1 0,1 0-1 0,11 0 0 16,4-6 2-16,-1 6-1 0,6-6 0 15,4 6 0-15,-4 0 0 0,7 0 1 16,-2 0 0-16,11 0-2 0,-2-3 1 16,4 3-1-16,2 0 2 0,3 0-1 15,-1 0 0-15,-1 0 0 0,6 0 1 16,1 3-1-16,-2-3 0 0,11 0-1 15,2 0 0-15,-1 0 1 0,5-3-1 16,8 3 0-16,-3 0 2 0,1-6 0 0,2 6-1 16,13-7 1-16,-1 7-1 0,3 0 0 15,4 0 1-15,7-7-1 0,-14 7 1 16,4-9-1-16,4 9 0 0,-5-6 0 16,-2 6 1-16,7-7-1 0,1 7 0 15,-19 0-1-15,1 0 1 0,12-3 1 0,11 3-1 16,-16 0-1-16,14 0 0 15,-7 0 1-15,-9 0 0 0,-11 3 0 16,-1-3-1-16,4 7 2 0,-1-1-1 0,-7-6 1 16,-5 4 0-16,-2-4-1 0,-5 7 0 15,-9-7 1-15,-4 4-1 0,-1-4 1 16,-2 5-1-16,-8-5 0 0,-4 9-1 16,-1-9 2-16,-8-6-2 0,-7 6 2 15,2 0-1-15,-5-7 0 0,-7 7-1 0,-3 0 1 16,-11-3 1-16,-7 3-1 0,0 0-1 15,-7 0 1-15,-2 0 0 0,-8 0 0 16,-2 0 0-16,-7 3 0 0,-4-3 0 16,-7 0 0-16,1-7 1 0,-4 0-2 15,-2 2 1-15,-4-4 0 0,0 9 0 16,-4 0 0-16,-9-4 0 0,-2 4-1 16,-1 0 1-16,-7 5 0 0,-1 3-1 15,-4-5 0-15,-4-3 2 0,1 9-1 0,-2-9 1 16,-1 0-1-16,3 0 0 0,-3 0 0 15,-5 0 1-15,0 0-1 0,0 0-1 16,-5 0 0-16,5 0 1 0,-3 9 0 16,-2 2 0-16,-5-5-1 0,3 5 0 15,-5 2 1-15,3 1-1 0,0 0 1 0,4 6 0 16,-1 1 0-16,-1-1 0 0,0 10 0 16,-6 2-1-16,-2 2 0 0,-1 5 2 15,1 3-1-15,-8-7-1 0,7 7 1 16,-7 3 0-16,5 7 1 0,-5 10 0 15,0 5-1-15,0 9 1 0,0 13-1 16,5 6 1-16,-5 11-1 0,0-5 2 16,0 7-1-16,-5-3-1 0,5 3 2 15,-5 9 1-15,5 4 1 0,0 0 0 0,0 5 1 16,0-4 0-16,0 1 1 16,5-6 0-16,-5 10 0 0,6 4 0 0,1-3 0 15,-2 1-1-15,1 1-1 0,-6-3 0 16,10 1 1-16,0-4-3 0,0 1 1 15,1-4 1-15,1-11-3 0,2 5 2 16,1-6-2-16,1-4 0 0,6 5 1 16,6-12-2-16,-9-8 1 0,4-7-1 0,0-2 0 15,-5-11 1-15,-3 2-2 0,3-7-1 16,-5 1 2-16,2-7-2 0,-4-3 0 16,1-5 1-16,-6-7-1 0,-3-6-1 15,-3 1 3-15,0-9-1 0,0-1 0 16,-4 0 0-16,-5-1-1 0,0-11 1 15,0 3 1-15,-5 1-1 0,-3-7 1 0,-2-1 0 16,-1 3 0-16,-13 0 0 0,-1-3 0 16,-9 3-1-16,-9-4 2 0,1 0-1 15,-6-1 1-15,-1-5 0 0,-4 1 0 16,2-1 0-16,-6 0 0 0,1-3-2 16,-7 3 0-16,4 1 0 0,-10-4 0 15,1-3-2-15,-8 0 0 0,-2 6 0 16,-8-6 0-16,2 0-1 0,-6 0 0 15,-4 0 1-15,-3 0 1 0,-7 0 1 0,-8-4 0 16,-5 4 0-16,-2 0 1 0,-5 4 0 16,-6-4 0-16,-2 0 0 0,-11 0-1 15,-5 0 1-15,-5 0 0 0,-4 0 0 16,-7 0 1-16,1 0-1 0,-8 0 0 16,1 0 0-16,-6-6 1 0,0 6-1 15,-6-3 0-15,-1 3 0 0,-4-8 2 0,6 3-2 16,-7 5 1-16,-1 0-1 0,-2 0 1 15,-9 0-1-15,1 0-1 0,-3 0 0 16,-12 0 2-16,4 0 0 0,-4 0 0 16,-11 0 2-16,8 0 2 0,-3 0 2 15,6 0 0-15,0 0-1 0,15-7 2 16,-8 7-1-16,15-7 0 0,-7 7-2 16,8-10-2-16,-3 6-1 0,5-4 1 0,2 1-1 15,2-1 0-15,-7 8-3 16,3 0 2-16,3 0 1 0,-8 0-2 15,-3 0 1-15,-1 8-1 0,-7 2-1 0,-2-5 0 16,1 2 0-16,-1-1 0 0,5 0 0 16,0-6 0-16,4 0-1 0,-1 0 4 15,14 0 3-15,-1-6 0 0,11-7 5 16,4 3 2-16,3 2 1 0,2-9 2 0,0 4-3 16,-3 0-4-16,1 3 2 0,-7 6-5 15,3 4-2-15,-1 0 2 0,-6 4-2 16,4 6 2-16,-6 5 1 0,5 1-2 15,-3-2-3-15,5 8-6 0,4 5-15 16,12-2-20-16,3-2-24 0,7 1-121 16,21-7-139-16,-8-3-323 0</inkml:trace>
  <inkml:trace contextRef="#ctx0" brushRef="#br0" timeOffset="6107.9438">22185 17812 0</inkml:trace>
  <inkml:trace contextRef="#ctx1" brushRef="#br0" timeOffset="38959.406">15744 15676 371 0,'-15'0'57'16,"4"-4"1"-16,0 4-86 0,6-8 10 15,5 2 10-15,0 3 27 0,0-5 12 0,5 8 7 16,4-6 4-16,3 6 4 0,-7 0-1 15,8 0-7-15,-3 0-2 0,0 0-4 16,8 0-4-16,-2 0-3 0,0 0-3 16,6-7-2-16,-4 2 1 0,4 5-4 15,1-9 2-15,5 9 0 0,-2-7 1 16,10 0 0-16,5-2-1 0,9 2 0 16,5 0-1-16,4-7-2 0,0-1-2 0,5-2 0 15,5-6-4-15,1 3-2 0,2-5 0 16,5 4-2-16,5 1-2 0,-7 2-2 15,5-3-1-15,2 7 0 0,-1-7 0 16,2 6-1-16,2-8 0 0,-3 4-1 16,-3-1 3-16,-1 7-1 0,-6 0-2 15,-1 7 1-15,2-1 0 0,4 0-1 16,0-1 1-16,7-14-1 0,-4-3-1 16,-1 2 2-16,-2-1 0 0,0-5-1 0,-10 1 1 15,5 2 0-15,0-1-1 0,-8 1 2 16,1 4-1-16,-1 8 0 0,-7 1 1 15,4-1-1-15,8 0-1 0,-7-2 0 16,0 0 0-16,2-9-1 0,-5-1 1 16,-7 1 0-16,4-1 0 0,0 0 1 15,3 4 0-15,-1 0 0 0,1-5 1 0,4 5-1 16,2-6-1-16,1 10 1 0,-6-10-1 16,6 2 1-16,-2 7 0 0,6-7 0 15,-6 3-1-15,6 2 2 0,-4-7-1 16,2-1 1-16,0-2-1 0,5-3-1 15,-1-6 2-15,5 2-1 0,-5-1 0 16,-1-2 1-16,-7 5-1 0,-7 3 1 16,-5 7-1-16,-4 8 0 0,-2 4 0 15,-10 3 0-15,-4-2 0 0,1 6-1 0,-2-5-1 16,-6-4 2-16,1 1-2 0,0-4 1 16,-1-7 0-16,-2-3-1 0,1-1 1 15,2 0 0-15,4 1 1 0,-4 2-1 16,-1-3 1-16,1 5-2 0,-3 3 2 15,-2-4 0-15,-5-2-1 0,6-1 0 16,-9-1 0-16,6-2 1 0,-1-5 0 0,4 1 0 16,1-1 1-16,1-9-2 0,-1-2 2 15,7 7 0-15,-4-5-1 0,-3-2 1 16,-5 8-2-16,0-2 1 0,-12 2 1 16,-1-3-1-16,-5 8 0 0,0-9-1 15,0 3 1-15,0-1 1 0,0 5-1 16,0-4 0-16,-11 1-1 0,-1 4 2 15,-2 1 0-15,-4-2 0 0,0 4-1 16,0 2 0-16,-7 2 1 0,2-1 1 16,-1 2 0-16,-6 1 0 0,-3 8 1 0,-3-5 2 15,0 3 1-15,-8 3-1 0,3-1-1 16,-1 1 2-16,-3-1-2 0,4 5 0 16,0 0-2-16,-4-1 0 0,-3-1-1 15,-3-3 1-15,2-3-2 0,2 2 1 0,1-1 0 16,3 3 2-16,2 10-2 0,2-3 2 15,-3 3-2-15,-3 1 0 0,0 2 1 16,-5 5-1-16,-7-10 0 0,-2 7 1 16,0 3-2-16,4-10 1 0,-1 7 0 15,-1-5 0-15,-1 3-2 0,-1-4 2 16,0 2 0-16,2 0 1 0,1 7-1 16,2 0 0-16,-11 0 0 0,-2 9 2 15,0 1-3-15,-7-1 2 0,0-1-2 0,5-2 3 16,6-6 0-16,-5 0 2 0,6 0-1 15,2 0 1-15,2 8-2 0,-10-8 2 16,0 5-2-16,-2 5 0 0,-2-10-2 16,3 2 0-16,4-2-1 0,-7 0 2 15,10 0 1-15,-7 0-1 0,-2 0 0 16,3 14 1-16,4-8-2 0,-8 3 1 16,0 3 0-16,-2-5-3 0,4 2 3 0,-1-7-1 15,2 5-1-15,4 0 0 0,-4 2 1 16,2 3-1-16,-3 3 1 0,-4 10-2 15,-3-2 1-15,5 7 1 0,2-5-1 16,1-1 2-16,7-2-1 0,3-1 1 16,-4-5-1-16,1 5-2 0,0 7 1 15,3 1 2-15,5 0-3 0,0 1 1 0,6 0 0 16,-2-1 2-16,1 5 0 0,-4 1-1 16,6 1-1-16,-1 3 2 0,7-1 1 15,0-5-2-15,9 4 0 0,-6-3-1 16,5-3 1-16,-8-1-1 0,7 0 2 15,3-2-3-15,1 4 1 0,1-4 0 16,1 2 2-16,0 0-1 0,0 10-1 16,-3-5-1-16,-5 3 1 0,2 5 0 15,-4 0 2-15,-1-5-4 0,-5 10 2 0,-1-4 0 16,-2 7 2-16,6 0-1 0,-2 1-1 16,6-4-1-16,6 7 1 0,3-7-1 15,2-2 1-15,1 2-1 0,1-7 2 16,-4 2-1-16,-3 0 2 0,6 5 0 15,0-3 1-15,1 13-1 0,9-10 0 16,0 6 0-16,6-5-1 0,-3 4-1 16,6-12 1-16,2 8-1 0,-2-4 1 0,1 1-1 15,-2-1 1-15,2 1 1 0,0 0 0 16,5 1 0-16,0 9 0 0,0-8 0 16,7 5 2-16,6-2-3 0,5-5 0 15,3-1 2-15,9 1-3 0,-1-6 1 16,11-1 0-16,7-2 0 0,4-1 0 15,6-2 0-15,1-9 0 0,-1-1 0 16,5-2-1-16,-1-1 1 0,1-5 0 16,-3 6-1-16,1-10 1 0,-6-1 0 0,5-2 0 15,-6-5 0-15,11 2 0 0,-4-6-2 16,4 0-3-16,-3 0-6 0,11 0-8 16,-5-16-9-16,6 2-12 0,11 2-16 15,1-5-12-15,7-7-115 0,3 2-123 16,-7 1-289-16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1T20:43:48.3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1T20:44:06.350"/>
    </inkml:context>
  </inkml:definitions>
  <inkml:trace contextRef="#ctx0" brushRef="#br0">21224 5622 456 0,'0'5'112'0,"-5"-2"4"0,5-3-65 16,0 10-7-16,0-6-6 0,0-4-2 16,0 0 1-16,0 0-2 0,0 0 0 15,5 0-3-15,-5-6-4 0,7-5-2 16,1-2-4-16,2-4-5 0,-4-6-2 16,4-6-5-16,3-7 0 0,-3-2-3 15,3-5-2-15,2-8-1 0,5 1 0 16,-7-8-2-16,5-1 1 0,1-2-3 15,1-3 2-15,5 0-3 0,1 7 1 0,-5 2 1 16,-6 0 0-16,0 12 0 0,-10 6 0 16,1 6 0-16,-6 7 2 0,8 10 0 15,-8 8 1-15,8 6 5 0,-1 4-1 16,1 10 3-16,5 15 2 0,-3 8-1 16,8 15 0-16,-3 4 0 0,1 9-5 15,-3-2 1-15,5 10-3 0,-8-12-3 0,3 7 1 16,0-12-3-16,0-8-2 0,1-12-1 15,-5-2-8-15,3-10-4 0,-4-9-8 16,-8 1-12-16,0-1-10 0,0-14-12 16,-7-1-6-16,-4 0-105 0,-4 0 3 15,-3-11-89-15,-1-8-168 0</inkml:trace>
  <inkml:trace contextRef="#ctx0" brushRef="#br0" timeOffset="171.83">21323 5249 527 0,'0'0'127'0,"0"0"6"16,4 0-83-16,6 0-3 0,2 0-5 16,11 0-2-16,8-7-5 0,11 1-5 15,7-4-5-15,15 2-5 0,-6-11-7 16,1 5-6-16,-5 1-5 0,-2-1-13 0,0 5-18 16,-2 9-14-16,-6 0-36 0,-5 0-78 15,5 6-112-15,-13 3-241 0</inkml:trace>
  <inkml:trace contextRef="#ctx0" brushRef="#br0" timeOffset="328.057">22303 5350 528 0,'0'23'140'0,"0"7"5"0,0 1-36 15,0 6-70-15,0 1-11 0,-8-5-7 16,0 6-7-16,0-1-9 0,1-6-13 15,1-10-14-15,6 1-13 0,-7-17-113 16,7 3-116-16,5-9-288 0</inkml:trace>
  <inkml:trace contextRef="#ctx0" brushRef="#br0" timeOffset="546.753">22631 4832 590 0,'8'35'145'0,"-1"9"6"0,1 6-96 16,0 7-4-16,0 5-12 0,-3 2-7 15,2-2-8-15,-3-12-9 0,-4 1-8 16,10-13-6-16,-10 1-11 0,0-8-9 16,0-9-15-16,7-1-10 0,-7-14-116 15,0-7-118-15,0 0-287 0</inkml:trace>
  <inkml:trace contextRef="#ctx0" brushRef="#br0" timeOffset="952.896">22529 4854 457 0,'0'-19'128'0,"0"-3"6"0,17-2-18 15,1 0-67-15,1-3-4 0,6 4-5 16,4 2-4-16,2 7-5 0,4 8-5 0,1 6-4 15,0 0-3-15,-7 10-4 0,1 8-3 16,-7 6-3-16,-15 3-1 0,2 1 1 16,-10 8-2-16,0-5-2 0,-12 2-2 15,1-3 1-15,1 1-1 0,2-5 0 16,1-5-2-16,7-8-2 0,0-1 1 16,0-1 0-16,7-4-3 0,-2 3 1 15,5-4-1-15,-4 5 0 0,2-6 1 16,2 2 1-16,3-2-2 0,2-5 4 0,1 0-2 15,1 0 1-15,2 0 2 0,3 0-2 16,5 0 1-16,6 4 2 0,3 7 1 16,-1-3 3-16,-1 3 1 0,-14 7 1 15,-4 3 4-15,-16 2 0 0,0 2 1 16,-10 0 0-16,-9 5-2 0,-4-3-2 16,-8-4-1-16,1 4-3 0,1-1-3 0,-3-8-2 15,5 2-8-15,0-1-11 0,9-3-12 16,-3-8-20-16,3-1-16 0,3-7-119 15,7 0-132-15,8-11-303 0</inkml:trace>
  <inkml:trace contextRef="#ctx0" brushRef="#br0" timeOffset="1109.127">23330 5329 583 0,'0'19'154'0,"0"4"5"0,0-1-68 16,0 7-37-16,0 0-11 0,0 0-11 15,-7 0-9-15,1-1-11 0,-2-5-12 16,-2-2-17-16,3-5-22 0,-4-12-3 16,1-4-124-16,10 0-128 0,0-16-299 15</inkml:trace>
  <inkml:trace contextRef="#ctx0" brushRef="#br0" timeOffset="1390.369">23968 4676 592 0,'0'7'143'15,"-6"7"7"-15,-4 6-98 16,-1 8-3-16,-11 7-8 0,-7 9-5 0,-7 7-5 16,3 1-8-16,-1 10-4 0,9-4-7 15,6-4-1-15,14-6 0 0,5-4 2 16,0-11 1-16,0-3 1 0,5-8 3 15,9 0 2-15,12-10 2 0,7-3 0 16,10-9-1-16,9 0-3 0,4 0-1 16,-4-14-5-16,2 2-2 0,0-6-9 0,-5-3-11 15,-3 5-18-15,-6 4-20 0,-6 4-24 16,-14 8-125-16,-6 0-147 0,-14 0-330 16</inkml:trace>
  <inkml:trace contextRef="#ctx0" brushRef="#br0" timeOffset="2249.465">21088 7183 465 0,'0'0'121'0,"7"0"4"0,-7 0-47 15,11-21-34-15,3 1-7 0,-1-9-5 16,5-11-3-16,0-1-2 0,1-9-2 15,-6-10 0-15,4-2 1 0,-7-15 0 16,4 3 1-16,1-1-1 0,-2-6 2 0,-5 7-1 16,2 11-1-16,2 10-1 0,-12 0-5 15,0 19-2-15,8 8 0 0,-8 8-4 16,8 9-2-16,-8 9-3 0,13 7 2 16,-5 8 0-16,2 13 0 0,5 9-2 15,-2 16 0-15,0 13 0 0,0 4 0 16,2 9-4-16,0 7-1 0,8-9-4 15,-2-9-2-15,-2-4-5 0,1-15-8 16,-2-8-13-16,-13-11-10 0,-5-11-21 0,0-3-15 16,-5-7 22-16,-8-9-138 0,-3-5-126 15,-4-5-291-15</inkml:trace>
  <inkml:trace contextRef="#ctx0" brushRef="#br0" timeOffset="2405.678">21200 6876 555 0,'8'-7'139'16,"8"-4"9"-16,4 2-83 0,9 1-7 0,6-5-8 16,6 2-6-16,10 3-7 0,7-3-10 15,3-2-7-15,-2 3-9 0,3 2-6 16,-4-4-11-16,-1 6-22 0,-2-3-18 16,1 9-121-16,0-12-130 0,3 8-318 15</inkml:trace>
  <inkml:trace contextRef="#ctx0" brushRef="#br0" timeOffset="2749.388">22587 6310 594 0,'0'-14'138'0,"-14"6"8"0,6-2-104 16,-6 10 0-16,-3 0-5 0,-9 7-2 16,0 4-5-16,-5 10-7 0,6 5-8 15,-6 3-3-15,0 14-4 0,-2 1 0 16,7 8-4-16,0-10 0 0,9 9 0 16,8-5 1-16,9-6 0 0,0-4 2 15,6 12-1-15,2-11 0 0,9-2 0 0,6-2-1 16,6 2-2-16,5-15-1 0,6 7-1 15,-4-12-2-15,5-9-1 0,0-6-1 16,1 0-9-16,1-14-7 0,-1-2-15 16,3-3-10-16,-8-10-11 0,-1 7-113 15,-3 0-120-15,-2 0-274 0</inkml:trace>
  <inkml:trace contextRef="#ctx0" brushRef="#br0" timeOffset="3186.7459">23314 6379 504 0,'0'4'128'0,"0"6"6"16,0 4-42-16,0 13-55 0,4 11-3 16,-4 6-5-16,0 4-2 0,0 11-7 15,-4 0-5-15,4 0-5 0,-5 1-3 16,5-1-4-16,0-10-1 0,0-6-3 16,5-11-4-16,-1-7-5 0,1-7-8 15,-5-6-8-15,7-3-9 0,-7-9-84 16,0 0-29-16,0-23-93 0,0 1-198 0</inkml:trace>
  <inkml:trace contextRef="#ctx0" brushRef="#br0" timeOffset="3655.395">23235 6407 515 0,'0'6'113'0,"0"-6"3"0,0 0-91 15,10 0-2-15,3 0-2 0,3-6 1 16,2 0 4-16,-5-7 1 0,0 4 2 16,-1-3-1-16,3 1 1 0,-1-3-1 15,9 6-4-15,5-3-2 0,-5 0-3 16,7 4-2-16,-4 7-2 0,2-9 0 16,-7 9-3-16,3 0 2 0,-4 0-2 0,0 14 1 15,-7-3-3-15,-8 3 4 0,-5 4-4 16,0 8 1-16,-8-1-2 0,-10 10-1 15,0 5-3-15,-5-4 1 0,5-4-5 16,-7-4 1-16,5-10-2 0,1-9 0 16,4-4 0-16,-1-5 1 0,11 5-2 15,5-5 2-15,0 6-1 0,10-6 0 16,1 0-1-16,4 5-1 0,6-5 1 16,4 0 0-16,2 0 1 0,1 0 0 0,5-6 1 15,-2 6 0-15,0-7 1 0,-1 7 1 16,1 0 0-16,-5 8 2 0,7-3 2 15,1 6-1-15,-3 7 2 0,2 1-2 16,-10 11 2-16,-13 2 2 0,-10 6 0 16,0 2-3-16,-20-5 1 0,-13 5 1 15,-3 7-5-15,-3-1-9 0,-13 3-16 16,-1 7-31-16,1-7-82 0,-19 4-59 16,3-4-133-16,1 2-278 0</inkml:trace>
  <inkml:trace contextRef="#ctx0" brushRef="#br0" timeOffset="4983.212">21260 8041 432 0,'0'0'117'0,"0"6"2"0,0 1-10 16,0 7-77-16,0 2-6 0,0 11-3 16,0 11-3-16,0-3-2 0,9 9-4 15,-5 12-3-15,3-5-3 0,-7 0-3 16,10-2-3-16,-10-3 0 0,0-5-3 15,8-9-1-15,-3-2-3 0,3-5-6 0,-8-7-6 16,7-4-4-16,-1-7-9 0,-6-7 147 16,0 0-249-16,0 0-116 0,7-16-340 15</inkml:trace>
  <inkml:trace contextRef="#ctx0" brushRef="#br0" timeOffset="5483.088">21237 8052 498 0,'0'-11'117'0,"7"-8"5"0,-2 3-79 16,3-7-4-16,4 5-8 0,-3-3-3 16,8 3-3-16,-3 2 0 0,8 4-5 15,1-1 0-15,0 8-3 0,13 5-2 0,0 0 1 16,1 10-2-16,-1 10-1 0,2 4 1 15,-10 4-2-15,-9 8 0 0,-5 0 0 16,-14-5-1-16,0 3-1 0,0 1-2 16,-17-3-1-16,-1 0-2 0,-1-3 1 15,-11 1-2-15,1-9-1 0,2 2-3 16,1-5 1-16,3-5-1 0,15-2 2 16,0-11-2-16,8 0 0 0,0 0 0 15,0-12 0-15,0 0 0 0,8 0 1 0,2 3-2 16,8-2-2-16,2 0 2 0,1 1 1 15,5 10-1-15,5-9 0 0,0 9 0 16,5 0-1-16,-5 5 4 0,-1 5 0 16,1 0-1-16,0 6 2 0,-1 3 1 0,6 6 1 15,-4 3 2-15,-2 3 2 0,-12-3 1 16,-3-5 4-16,-15 14 0 0,0-5 4 16,-7 1-3-16,-9-1 0 0,-6 5-3 15,-2-12-2-15,-4 9-4 0,-2-13 0 16,6 8-4-16,-2-5-4 0,4-4-7 15,-2-4-9-15,4-4-12 0,-4-12-16 16,9 0-18-16,3-12-9 0,12-6-109 16,0-9-119-16,10-15-270 0</inkml:trace>
  <inkml:trace contextRef="#ctx0" brushRef="#br0" timeOffset="5826.7478">22104 8479 533 0,'0'0'141'0,"0"0"7"0,0 0-54 16,0-14-38-16,9 6-11 0,-9-9-6 0,13-1-6 15,4-3-9-15,1-8-5 0,0-1-7 16,-2-9 2-16,4-6-2 0,-5 1 2 16,-4-2-1-16,-4-2 3 0,2 3-1 15,-9-1 2-15,9 4-2 0,-4 11 1 16,1 3-2-16,1 4 0 0,1 18-2 15,0-2-2-15,-3 8 1 0,2 0-1 0,1 8-1 16,3 8 0-16,4 12 0 0,-2 6-4 16,2 7 2-16,-1 5-2 15,-2-2-2-15,6 11-1 0,0-8-1 0,3 4-1 16,1 1 2-16,-3-8-3 0,-2-12-7 16,-4-1-4-16,-5-12-8 0,-3 0-13 15,-5-6-16-15,0-4-22 0,0-9-11 16,-5 0-110-16,-2 0-129 0,-6-14-289 15</inkml:trace>
  <inkml:trace contextRef="#ctx0" brushRef="#br0" timeOffset="5967.52">22230 8365 633 0,'0'0'157'0,"0"0"6"0,13-7-103 15,-3 1-5-15,9 0-13 0,9 3-8 16,8-5-11-16,15 3-9 0,0-4-5 0,-6 2-12 15,-2-4-18-15,-5 4-21 0,-10-2 118 16,-7 4-247-16,0-1-148 0,13 1-391 16</inkml:trace>
  <inkml:trace contextRef="#ctx0" brushRef="#br0" timeOffset="6232.906">23435 7823 628 0,'-10'0'156'0,"-8"8"4"0,0 5-87 16,-2 4-28-16,-3 7-10 0,-1 11-7 15,-4 5-8-15,-5 6-5 0,-11 0-6 16,3 6-1-16,3-7-1 0,17 1-2 0,8-11-1 16,13 0-1-16,7-4 0 15,11-8 2-15,13-6-1 0,5-1 3 0,-2-5-1 16,2-4 2-16,3-7-2 0,12 0 1 15,-7 0-3-15,5 0-4 0,1-12-13 16,-5 3-19-16,-12 2-25 0,0-4-70 16,-5 7-53-16,3 4-118 0,-16 0-241 15</inkml:trace>
  <inkml:trace contextRef="#ctx0" brushRef="#br0" timeOffset="7170.184">21362 9358 590 0,'0'-4'137'15,"0"4"8"-15,0 0-101 0,0 19 3 16,6 6-5-16,-6 12-5 0,5 15-2 16,-5-1-9-16,10 12-7 0,-10-3-8 15,10-2-2-15,-7-2-5 0,2 1-1 0,-5-11-5 16,7 2-4-16,-7-9-8 0,6-13-11 16,-6-15-18-16,0-11-9 0,0 0-113 15,0-11-117-15,0-15-278 0</inkml:trace>
  <inkml:trace contextRef="#ctx0" brushRef="#br0" timeOffset="7545.095">21377 9231 550 0,'9'-11'129'0,"5"-6"7"0,5 4-91 0,7 2-7 16,1 9-4-16,5 2 4 0,1 0-2 15,1 13-6-15,-2 6-4 0,-5 10-4 16,-9 4-4-16,-9 5-2 0,-9 5-5 15,0 3-5-15,-22 1-1 0,-1-2-2 16,2-11-1-16,1-4-2 0,6-10-2 16,6-12-4-16,8 0 2 0,0-8-3 0,4 0 0 15,8 0 1-15,1 5 2 0,2-5-1 16,1 0 4-16,5 0-1 0,-1 0 1 16,-2-5 1-16,3 5 1 0,2-8 0 15,2 8 3-15,4 0 2 0,7 6 2 16,-1 1 5-16,2 8 0 0,-2 0 1 15,-11 9 4-15,-6 2 2 0,-10 2 1 16,-8 1 1-16,0 0-1 0,-14 4 0 16,-4 0-3-16,-8 4-4 0,-2 5-3 15,-2 1-4-15,-3-12-4 0,2 2-6 0,5-6-8 16,2-11-10-16,4-4-10 0,5-12-21 16,4 0-17-16,3 0 86 0,8-12-204 15,0-15-133-15,5-5-339 0</inkml:trace>
  <inkml:trace contextRef="#ctx0" brushRef="#br0" timeOffset="7795.038">22439 9223 590 0,'7'-13'148'0,"-7"13"7"0,0 0-93 15,-17 13-3-15,-6 6-11 0,-6 11-6 0,-9 12-10 16,4 9-8-16,0 3-8 0,-6 12-3 15,8-4-7-15,4 4-1 0,3-9-3 16,12-9 0-16,13-9-2 0,0-7 0 16,10-7-2-16,5-1 1 0,9-2 1 15,-1-8 1-15,-3-7-2 0,3-7-1 16,3 0-10-16,2 0-4 0,0 0-11 16,4 0-13-16,3-12-15 0,-3 3-116 0,3-8-125 15,-6 1-286-15</inkml:trace>
  <inkml:trace contextRef="#ctx0" brushRef="#br0" timeOffset="8154.385">22873 9782 569 0,'5'-9'131'0,"2"-7"2"16,2-6-94-16,3-4-3 0,-1-8-2 15,4-3-2-15,-2-11-4 0,4-5-1 16,-1 1 2-16,2-8 0 0,3 8-2 16,-1 4-3-16,3 9-2 0,-7 13 2 0,-3 9 0 15,-1 10 0-15,-1 7-3 0,-3 0 1 16,7 5 1-16,-3 6 0 0,-1 8-4 15,2 8-3-15,2-2-2 0,-4 6-4 16,-1 4-2-16,2 7-4 0,4 1-3 16,-6 9 1-16,1-2-1 0,-1-2-3 15,-5-9-4-15,-5-4-7 0,0-8-6 0,5-6-8 16,-5-6-9-16,0-6-14 0,0-9-15 16,-5 0-10-16,5 0-113 0,-7-11-123 15,3 4-293-15</inkml:trace>
  <inkml:trace contextRef="#ctx0" brushRef="#br0" timeOffset="8341.784">22983 9595 587 0,'18'0'154'0,"5"-11"6"0,8 3-76 16,7-1-25-16,6-3-8 0,0 8-6 15,-3-8-11-15,-5 12-12 0,-10-6-7 16,-5 6-6-16,-3-8-6 0,-3 5-13 15,3-3-11-15,-1-1-11 0,-1 3-17 16,-1 4-12-16,-4 0-114 0,-1 0-122 16,-4 5-281-16</inkml:trace>
  <inkml:trace contextRef="#ctx0" brushRef="#br0" timeOffset="9888.3498">21855 10647 442 0,'8'-13'104'0,"-2"5"5"0,4 0-70 0,-2-1-2 15,-3 4-9-15,0 5-2 0,-5-8 1 16,0 8 0-16,0 0 0 0,0-5 0 15,0 5 2-15,-5-4 0 0,5-3-2 16,-6 2-1-16,1 0-2 0,-3 5-1 16,-2-7-2-16,-8 7-3 0,0 0-2 15,-5 11-3-15,-5 2-1 0,0 1 0 16,5 2-4-16,5 7 0 0,2 3-3 0,3 3-1 16,1 1 0-16,3 8 0 0,-3-3-4 15,1-2 0-15,6 4 2 0,5-5-2 16,0 2-1-16,0-4 1 0,3 11 0 15,5-11 2-15,5 2-2 0,-1-5 0 16,4-6 1-16,1-6 1 0,5-3-1 16,8-3 0-16,4-9-1 0,9 0 0 15,1 0-2-15,-1 0-6 0,-7 0-8 0,-4-8-15 16,-5 8-14-16,-6 0-12 0,-6-3-112 16,6 3-119-16,-1 0-280 0</inkml:trace>
  <inkml:trace contextRef="#ctx0" brushRef="#br0" timeOffset="10294.4499">22334 11115 529 0,'0'-8'119'0,"12"-2"3"15,-4-8-92-15,-1-4 0 0,-1-2-3 16,2-11 0-16,-8-6-1 0,9-2 1 16,-5-3 2-16,-4-8-1 0,10-4-2 15,-3 0 1-15,-2 1-2 0,3 7-1 16,-2 11-1-16,4 12-2 0,-1 12-2 15,-1 15 1-15,0 0-3 0,0 0 1 0,0 10-2 16,-1 15-2-16,3 5-1 0,3 13-3 16,0 8-3-16,3 5-2 0,1 7-3 15,-1-8-1-15,-1-5-1 0,-1 5-4 16,4-10-6-16,-6-3-9 0,-1-6-11 16,-2-6-16-16,-9-7-13 0,0-11-9 15,-5-5-111-15,-2-7-118 0,-3 8-273 16</inkml:trace>
  <inkml:trace contextRef="#ctx0" brushRef="#br0" timeOffset="10450.662">22434 10954 613 0,'0'-5'144'0,"13"5"3"16,4-6-106-16,1-5-5 0,6 1-11 0,6 1-5 15,-1-4-9-15,6-3-9 0,-3 0-14 16,4-5-16-16,-1 1-9 0,-1-4-112 15,-3 4-117-15,7-8-281 0</inkml:trace>
  <inkml:trace contextRef="#ctx0" brushRef="#br0" timeOffset="10606.882">22980 10610 606 0,'0'23'148'0,"0"5"3"0,0 7-100 16,0 9-7-16,0 8-11 0,0 0-9 15,0 7-8-15,-5-14-9 0,5 0-4 16,0-4-9-16,0-13-11 0,0-11-16 16,0-9-8-16,6-8 60 0,-6 0-175 15,0-17-120-15,15 1-297 0</inkml:trace>
  <inkml:trace contextRef="#ctx0" brushRef="#br0" timeOffset="10966.171">22994 10531 586 0,'7'-29'138'0,"-1"8"4"0,11-1-97 16,2 7-2-16,4 4-5 0,0 11-5 16,5 0-3-16,-7 7-5 0,-4 7-3 15,-6 4-3-15,-11 10-4 0,0-1-3 0,-11 6-4 16,-9-2-2-16,-3 1-1 0,0-5-2 16,13-2 0-16,6-8-1 0,4-8-4 15,0-1 1-15,8 2-3 0,2-4 1 16,-6 2-1-16,3 8-4 0,1 0 0 15,7-2 0-15,5 2 0 0,-4-7 1 16,4 1 0-16,6-10 1 0,-7 0 1 16,4 0 1-16,-3 0 2 0,1-3 1 0,-11 3-1 15,3 0 3-15,-3 6 1 0,0 4 5 16,-2 6 2-16,-3 4 4 0,-5 6 2 16,0-2 4-16,-5-1-1 0,-3 4-1 15,0-6-2-15,-2 8-3 0,-3-1-5 16,-2 1-3-16,-5 1-14 0,-4-2-12 15,-11-3-21-15,1-5-15 0,-7-1-119 16,3 5-133-16,9 3-304 0</inkml:trace>
  <inkml:trace contextRef="#ctx0" brushRef="#br0" timeOffset="11559.787">22056 11804 561 0,'-11'-16'129'0,"-1"3"3"0,-1 0-98 16,2 6 0-16,-9 7-7 0,2 0 0 0,-2 0-5 16,-8 14-4-16,-3 2-5 0,5 6-2 15,-2 6-3-15,-3-1-3 0,8 9-2 16,2 7-2-16,3 3 0 0,5 2 1 15,1 5-3-15,12-5 1 0,0-6 0 16,0-11 0-16,7-1-1 0,6-2 1 16,0-6-1-16,8 3 1 0,4-6 0 15,5-1 0-15,4-9 1 0,5-2-1 16,0-7 1-16,4 0 0 0,-2-10 0 0,2-7-4 16,-3-7-5-16,5 0-10 0,-9 3-10 15,-4 3-9-15,-5-3-12 0,-8 11-98 16,-4-3-103-16,5-2-239 0</inkml:trace>
  <inkml:trace contextRef="#ctx0" brushRef="#br0" timeOffset="11794.179">22393 11793 610 0,'0'7'151'0,"0"5"5"16,0 2-100-16,0 10-5 0,5 6-9 16,-5 9-4-16,7 10-14 0,-7 3-7 0,0 5-5 15,5 0-5-15,-5-9-2 0,6 2-2 16,-6-6-3-16,5-6-5 0,0-3-5 16,-5-10-10-16,10-11-10 0,-5-14-14 15,-5 0-10-15,0-15-113 0,0 0-116 16,0-17-276-16</inkml:trace>
  <inkml:trace contextRef="#ctx0" brushRef="#br0" timeOffset="12184.63">22351 11804 563 0,'8'-14'140'0,"-5"-1"5"0,14 4-82 16,1-3-13-16,-2-3-7 0,7 0-3 15,0 6-6-15,5 5-8 0,6 6-6 16,2 0-4-16,-5 6-3 0,2 7-2 0,-12 3-4 15,-6 4 0-15,-10 5-1 16,-5 6 1-16,-7 0 1 0,-7-1-1 0,-9 3-3 16,-2-2 1-16,-1 2-1 0,3-8-3 15,8-1-2-15,1-6-4 0,9-3-3 16,5-5-2-16,0-2-1 0,0 1 0 16,6-5 0-16,6 7 2 0,-1-5 0 15,5 2 4-15,4-8 1 0,5 3 2 0,4-3 0 16,1 0 1-16,4 0 0 0,-1 0 2 15,-2 7-2-15,-5-1 5 0,-3 6 2 16,-3 2 7-16,-7 9 2 0,-3 0 4 16,-10 5 6-16,0 3 5 0,-5 3-2 15,-7 3-2-15,1-1-4 0,-6 9-4 16,-2-3-4-16,-6-12-6 0,2-4-4 16,-10-5-6-16,-1-8-9 0,6-5-13 15,-1 1-15-15,4-9-26 0,9 0-19 0,8 0-112 16,3 0-130-16,5-1-289 0</inkml:trace>
  <inkml:trace contextRef="#ctx0" brushRef="#br0" timeOffset="12606.4049">23181 12337 553 0,'0'0'121'0,"0"-7"2"0,0 7-98 15,0-8-9-15,0-3-1 0,5-2 1 0,1-5 0 16,-6-5 1-16,7 3 4 0,-7-2 3 16,0-1 3-16,0-6 1 0,6-7-2 15,-6-10-2-15,0-4-3 0,5 4-1 16,2-6-2-16,4 6-2 0,-1 7-1 15,2 1 1-15,-1 3 1 0,-3 1-1 16,2 2 0-16,-3 8-2 0,1 7 1 16,-5 10 0-16,2 7 2 0,3 0 1 15,-3 14 1-15,3 2-1 0,-4 11 3 0,4 2-3 16,3 1-2-16,-1 3-4 0,2 1-3 16,1 6-3-16,-3 4 0 0,6 0-3 15,-5 4-2-15,2 0 3 0,-3 0-1 16,0-12-3-16,-10-2 0 0,10-9-5 15,-5-6-7-15,0 2-7 0,-5-14-10 16,0 0-15-16,0-7-17 0,-8 0-21 0,3 0-116 16,-10 0-132-16,2-12-312 0</inkml:trace>
  <inkml:trace contextRef="#ctx0" brushRef="#br0" timeOffset="12809.482">23147 12084 640 0,'16'0'159'0,"7"0"7"0,3-5-103 0,-3 5-5 16,2 0-9-16,2 5 0 0,1-5-11 15,2 8-7-15,2-5-4 0,1-3-3 16,-3 0-5-16,-1 0-6 0,-4 0-6 16,-4-14-3-16,-5-1-4 0,-1-4-9 15,-5 1-10-15,-4-4-13 0,-6 8-20 16,0 5-19-16,0 9-122 0,-13 0-136 0,-1 13-313 15</inkml:trace>
  <inkml:trace contextRef="#ctx1" brushRef="#br0">26878 11462 0,'8'-2'16,"179"4"-16,-256-2 16,33 0-1,20 4-15</inkml:trace>
  <inkml:trace contextRef="#ctx0" brushRef="#br0" timeOffset="20276.478">20905 5315 508 0,'-25'8'116'0,"3"-2"5"0,-1 6-85 15,5-5-1-15,5 0-2 0,-2-7 0 16,8 4-1-16,7 3 1 0,0-1-2 16,0-1-1-16,10 7-2 0,10-8-2 15,6 4-2-15,8-2 0 0,12 2-1 0,-2-8-1 16,9 0 0-16,9 0-2 0,-1 0-1 16,9-10 0-16,10-2-2 0,22 3-2 15,6-2 2-15,18-1-2 0,13 6 2 16,13-4 1-16,9-4 0 0,24 4-3 15,6 1-1-15,21-3-3 0,12-4 1 16,2 2-6-16,-7 7-3 0,9-13-3 16,-9 6 2-16,-13 5 0 0,-14-18-6 15,-9-3-5-15,-27 9-9 0,-20 0-12 0,-26 4-12 16,-20 17-24-16,-22 0-15 0,-20 0-118 16,-9 0-133-16,-18 0-304 0</inkml:trace>
  <inkml:trace contextRef="#ctx0" brushRef="#br0" timeOffset="24041.218">21015 7012 452 0,'0'0'100'0,"0"7"4"0,0 8-80 16,3-3-1-16,4-3 2 0,11 6 3 15,6-1 3-15,12-6 3 0,17 1 3 16,15 2 4-16,22-9 1 0,18 8-1 15,2-7-4-15,16 6-3 0,10-3-5 16,7 1-7-16,6-7-6 0,22 7-3 16,0-7-4-16,2 0-2 0,12-9-4 0,0-2 0 15,-9 1-1-15,-11-3-2 0,-8-3-6 16,-16-11-6-16,-18 5-9 0,-7-7-10 16,-18-6-12-16,-16 11-14 0,-28-3-108 15,-16 3-112-15,-38 5-268 0</inkml:trace>
  <inkml:trace contextRef="#ctx0" brushRef="#br0" timeOffset="25103.465">21295 8508 551 0,'31'-11'125'0,"13"7"5"16,13-8-98-16,19 1 6 0,9-5 1 31,23 2-1-31,6 4 1 0,21-1-3 16,6 1-3-16,21 7-2 0,8-8-6 0,5 4-4 0,7-3-7 0,5-8-3 0,-11 2-4 15,-12 2-2-15,-17-9-5 0,-19 2-8 16,-20 0-4-16,-21-1-9 0,-18 0-11 15,-20 8-13-15,-26 5-12 0,-23 9-109 16,0 5-114-16,-25 13-274 0</inkml:trace>
  <inkml:trace contextRef="#ctx0" brushRef="#br0" timeOffset="25619.032">21269 9759 467 0,'0'-13'111'0,"0"7"5"16,0-2-59-16,8 0-26 0,3-5 5 0,9 4 0 15,3 9 5-15,11 0 3 0,15 0 2 16,15 0 1-16,15 11 1 0,22-1-1 16,20-10-6-16,20 4-6 0,7-4-4 15,22 0-7-15,10-4-4 0,-2-8-7 16,3-1-5-16,0-1-2 0,-14-3-2 15,-16 2-7-15,-15 2-7 0,-25 1-13 16,-27 1-16-16,-29 1-24 0,-24-1-78 0,-17 11-46 16,-14-13-117-16,-10 13-235 15</inkml:trace>
  <inkml:trace contextRef="#ctx0" brushRef="#br0" timeOffset="25993.893">21580 10906 533 0,'0'14'121'0,"0"0"7"16,6 0-94-16,6-5 8 0,-1-2 2 16,9-7 2-16,1 0 2 0,10 0 1 15,10 0-2-15,20 0 0 0,14 13-6 16,17-13-2-16,8 7-3 0,13 1-5 16,8-2-5-16,3-6-5 0,2 8-5 15,4-8-4-15,-3-6-2 0,-6-2-7 16,-6-2-1-16,-12-1 0 0,-14-3-3 0,-12 3-7 15,-14-1-6-15,-12 5-10 0,-15-1-11 16,-6 5-17-16,-16 3-17 0,-14 0-11 16,0 16-109-16,-26 1-124 0,-8 16-280 15</inkml:trace>
  <inkml:trace contextRef="#ctx0" brushRef="#br0" timeOffset="26337.552">22015 12372 566 0,'21'-10'133'0,"-1"7"8"15,13-2-95-15,4 5 3 0,11-10 3 16,8 10 1-16,14-9 3 0,12 9-5 16,16-11-5-16,14-2-7 0,2 0-3 15,6 0-10-15,-1-10-7 0,-4 2-7 0,3 5-6 16,-2-3 0-16,0-5-3 0,-11 4-5 16,-5-1-3-16,-8 0-7 0,-9 2-6 15,-9-3-10-15,-7 9-16 0,-12 4-16 16,-14-1-13-16,-8 6-113 0,-12-4-124 15,-14 4-292-15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1T20:49:03.7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1T20:49:04.342"/>
    </inkml:context>
  </inkml:definitions>
  <inkml:trace contextRef="#ctx0" brushRef="#br0">30925 11821 0,'7'-11'15,"-7"-22"-15</inkml:trace>
  <inkml:trace contextRef="#ctx1" brushRef="#br0">21182 7338 546 0,'0'0'118'0,"0"0"4"0,0 0-85 16,0-2-20-16,0-5 3 0,6-1 1 16,-2-8 3-16,7-8 2 0,9 5-2 15,1-19 1-15,4-3-1 0,1-15-3 16,-7-4-1-16,4-11-3 0,5-5-2 15,2-13-1-15,7 11-2 0,1-6-1 16,3 5 0-16,-7 10-1 0,-6 16 1 16,-7 2 2-16,-4 13 0 0,-7 7 1 15,-2 5-1-15,-3 3 0 0,-5 4-1 0,5 8-1 16,-5 6-4-16,0 5 0 0,8 0-1 16,-8 9 0-16,11 12-2 0,-3 7 0 15,7 8 1-15,-3 14 2 0,4 14-2 16,-3-3 0-16,3 13-1 0,11 13 1 15,0 0-2-15,10-2-2 0,3 3 0 16,3-8-1-16,-9-16-2 0,2-8-2 0,-4-8-1 16,-8-15-2-16,-3 2-3 0,-8-12-6 15,-1-7-6-15,-12-7-10 0,0-6-15 16,0-3-15-16,-10 0 69 0,-1-7-184 16,-6 1-126-16,-11-7-322 0</inkml:trace>
  <inkml:trace contextRef="#ctx1" brushRef="#br0" timeOffset="203.122">21393 6950 562 0,'0'0'131'0,"5"0"8"0,10 0-98 15,8 0 3-15,13 0-2 0,8-4-2 16,10-4-3-16,-2 4-6 0,2-3-6 15,2-2-5-15,0 5-6 0,-4 4-8 0,0 0-8 16,-12 0-19-16,-9 0-20 0,-15 11-118 16,-11-2-4-16,-5 0-107 0,0 2-206 15</inkml:trace>
  <inkml:trace contextRef="#ctx1" brushRef="#br0" timeOffset="14715.312">23086 2927 547 0,'0'0'132'0,"0"0"7"16,0 7-81-16,0-7-13 0,0 10-6 0,0-5-3 15,0 3-4-15,0 3-3 0,0 2-5 16,-7-1 0-16,7 6-6 0,0 6-1 16,0-4-4-16,0 1 0 0,0 3-2 15,0-5-3-15,10 2-1 0,-3-1 0 16,3 1-2-16,3-2-2 0,-7-4-1 16,4-3 0-16,8-3-1 0,0 2 0 15,0-11-2-15,3 2 0 0,4-2 1 0,-7 0 1 16,2-8-1-16,1 0 1 15,-5-6-2-15,1 1 3 0,-17 1-2 0,11-6-1 16,-6 2-8-16,-5-2-5 0,0 2-10 16,0 2-12-16,0 0-16 0,0-6-9 15,-5-1-111-15,-1 0-114 0,-3-1-273 16</inkml:trace>
  <inkml:trace contextRef="#ctx1" brushRef="#br0" timeOffset="14918.371">22980 2758 533 0,'0'3'129'0,"0"-3"8"0,0 0-84 16,4 0-7-16,13 0-8 0,4 0-6 16,-1-6-6-16,3 0-6 0,-2 1-8 0,0-1-1 15,-6 6-8-15,10 0-11 0,1-7-12 16,-3 7-13-16,-2 0-71 0,0 11-45 15,-8 0-105-15,0 1-218 0</inkml:trace>
  <inkml:trace contextRef="#ctx1" brushRef="#br0" timeOffset="15355.798">23503 2826 538 0,'5'7'126'0,"-5"10"6"0,9 1-86 15,-3 4-11-15,-1 1-9 0,2-4-7 0,4-4-4 16,-1 4-3-16,-4-4-6 0,1 0 1 16,1 3-4-16,-3 4 1 0,-5-3 1 15,5-3 1-15,-5 3 2 0,0-9-1 16,0-2 2-16,0-4-1 0,0-4 0 15,-5 0 1-15,5 0-2 0,0 0-2 16,0-4 0-16,0-6-1 0,0-3 0 16,0-8 0-16,0-4 0 0,-5-3 0 0,5 1 3 15,10 2 0-15,-3-7 2 16,-7-2 0-16,11 4 3 0,-1 0 1 0,-2 3 1 16,2 16-1-16,1 1 1 0,-1 10-1 15,5 0 0-15,0 0-1 0,-1 0-1 16,-1 3-2-16,2-3-2 0,-7 13-1 15,1-2-2-15,0 1 1 0,0 6-3 16,-3 5-1-16,4 2 0 0,-2-2-1 0,2 0 1 16,1-7-2-16,-2 0-3 0,-5-4-10 15,-4-1-6-15,5-4-13 0,-5 4-16 16,0-2-13-16,-5-2-115 0,5 1-125 16,0-8-285-16</inkml:trace>
  <inkml:trace contextRef="#ctx1" brushRef="#br0" timeOffset="15683.802">24137 2806 538 0,'0'0'133'0,"5"-4"5"16,-5-2-76-16,13 6-13 0,-8-8-9 16,5 1-6-16,5 0-6 0,4 2-6 0,-1 1-6 15,4 4-4-15,-4 0-6 0,-2 0 0 16,0 0-4-16,-1 0-3 0,-3 0-9 15,4 0-16-15,0 0-11 0,-3 0-37 16,-4 4-82-16,9-4-111 0,-10 0-248 16</inkml:trace>
  <inkml:trace contextRef="#ctx1" brushRef="#br0" timeOffset="16199.304">24725 2676 576 0,'0'-10'136'0,"0"0"8"0,0 1-94 15,0 1-6-15,0 3-5 0,-8 5-5 16,1 0-5-16,-1 0-6 0,-2 13-5 0,-1 4-4 16,-9 4-4-16,-4 4-4 0,-8 4-1 15,6 1-2-15,-2 5 1 0,9 6-3 16,7-2 0-16,12-6-1 0,0-1 1 15,0-8 0-15,0-4-2 0,0-4 0 16,8 1 0-16,1-4 2 0,4 0-1 16,-2-13 0-16,15 0-1 0,-1-11 2 15,1 2 1-15,2-12-2 0,-2-1 1 16,-8-6-1-16,-1-3 1 0,4-4-1 0,-3 3 2 16,-2 0-3-16,1-9 0 0,-4 11 2 15,-7-7-1-15,-6-6 0 0,0-14 1 16,0-2-2-16,0 0 2 0,-13-3 0 15,0-3-1-15,2 15 1 0,-1 2 1 16,2 11 1-16,5 6 4 0,5 12 1 16,-8 8 1-16,8 11-2 0,0 0 2 0,-5 7 2 15,5 7 0-15,-6 2-2 0,6 15-1 16,0 4 2-16,0 12 0 0,0 9-1 16,8 9-2-16,3-1-2 0,4 6-2 15,3-6 0-15,2-5-2 0,1-11-2 16,-5-10-5-16,-2 2-5 0,-1-8-5 15,-5-7-10-15,3-1-16 0,-1-5-18 0,-5-11 157 16,5-8-274-16,-4 0-143 0,3 0-395 16</inkml:trace>
  <inkml:trace contextRef="#ctx1" brushRef="#br0" timeOffset="16511.731">25034 2844 550 0,'0'9'135'0,"0"1"6"0,12-5-82 15,-7-5-9-15,6 0-5 0,6-11-5 16,9-2-3-16,3 0-2 0,17-3-4 16,2 3-2-16,-4 1-5 0,-10-2-3 15,-6 3-1-15,-17-9-4 0,-6 5-4 16,2-3-1-16,-7-2-3 0,0-1-1 16,0 6 1-16,0-2 0 0,-10 1 0 15,2 9 1-15,3 7-1 0,-5 0-1 0,-8 9-2 16,-8 11-1-16,-12 8-1 0,-4 8-2 15,1-8-2-15,5 2 2 0,11-1-2 16,9 0 3-16,6 0-3 0,5 1 2 16,5-3 1-16,0-4-2 0,0-5-1 15,10-2-2-15,0-4-1 0,8-2-5 16,-2-4-6-16,5 3-12 0,6-9-8 16,4 0-17-16,2 0-13 0,3-9 56 0,-15 4-171 15,3-4-130-15,3 2-315 0</inkml:trace>
  <inkml:trace contextRef="#ctx1" brushRef="#br0" timeOffset="16949.148">25622 2724 575 0,'-10'-8'143'0,"4"8"7"0,-2 0-84 16,-7 10-14-16,-3 6-7 0,-8 8-9 16,-10-3-6-16,-9 1-8 0,9 2-9 15,7 3-5-15,11-6-1 0,18 1-5 16,0-8-2-16,16-14 2 0,4 0-3 15,3-11 2-15,5-6 1 0,0-4-1 16,-2 0 0-16,-3 5 2 0,-7-6-2 16,0 3 0-16,-6 3 0 0,-2 3 1 15,-3 1 0-15,2 5 1 0,-1 7-1 16,-6 0 1-16,10 0 0 0,-10 0 0 0,7 9-1 16,-7 5-1-16,6-3 0 0,-1 3 2 15,-5 5-1-15,10 3-1 0,-5 4 2 16,5 1 1-16,8 0 0 0,2 0 2 15,6 1-2-15,6-3 0 0,-5 2 1 16,-3 2-1-16,-6 0 1 0,-1-5 2 16,-9 4-1-16,-2-1 0 0,3-5 3 0,-3 2 1 15,-6 1 2-15,0-3-2 0,0 2 2 16,0-3 2-16,-5 2 1 0,-5-4-1 16,-9-2 0-16,-1-1 0 0,-11-4-2 15,0 0-2-15,-4-2-3 0,6-2-1 16,-5-8-3-16,9 0-1 0,0 0-5 15,-1-16-4-15,-5 0-8 0,-2-10-9 16,-3-4-15-16,-1 7-16 0,1-1-16 0,13-11-13 16,3 1-110-16,20 4-124 15,0-8-283-15</inkml:trace>
  <inkml:trace contextRef="#ctx1" brushRef="#br0" timeOffset="17292.808">25860 2719 509 0,'9'7'127'0,"3"6"4"0,-2 1-69 16,0-1-18-16,3 2-9 0,-4-8-3 15,5 3-3-15,-5 1-4 0,3-2-1 16,-2 6-2-16,-2-1 0 0,-8-4 2 0,6-4-2 15,-6-6 2-15,0 0-1 0,0 0-1 16,5-6-2-16,-5-6-1 0,0-2-3 16,0 1-3-16,-5-4-3 0,0 1-2 15,1 4-2-15,4-12-1 0,-7-2-2 16,7-3-3-16,0-1 0 0,0-3-1 16,0 4 1-16,0 6 0 0,5 3-1 0,-5 3 0 15,11 2-1-15,2 4-2 0,2 1-8 16,-3 4-11-16,6 0-16 0,1 6-19 15,-6 0 148-15,1-3-270 0,0 3-147 16,11 0-392-16</inkml:trace>
  <inkml:trace contextRef="#ctx1" brushRef="#br0" timeOffset="17652.088">26318 2668 577 0,'8'8'144'0,"0"-8"9"0,-1 0-83 15,3 4-12-15,0-4-7 0,-4 0-4 16,4 0-5-16,1-7-8 0,3 7-8 16,0-7-5-16,1 1-6 0,5-1-1 15,-2-4-5-15,-2 0-2 0,2-4-1 16,0 3 1-16,-6-5-1 0,-4-2 1 0,-3 3 0 16,-5 1 0-16,0 1 2 0,0 8-1 15,-10 6 0-15,-2 0 2 0,-7 0-2 16,-6 12-1-16,-3 2-4 0,5 9 1 15,2 5 0-15,3-4-3 0,3 5-1 16,6 0 0-16,-1-6 2 0,5 4 1 16,5-2 1-16,0-7-1 0,0 1 1 15,0-5 1-15,0-1-2 0,10-9-2 0,-2-4 2 16,3 0-3-16,4 0-1 0,6 0-9 16,-1-7-9-16,1-3-13 0,2-5-21 15,3 0-23-15,-6-8-42 0,-7 0-81 16,5 7-117-16,-2 2-258 0</inkml:trace>
  <inkml:trace contextRef="#ctx1" brushRef="#br0" timeOffset="17995.8298">26700 2642 602 0,'0'0'146'16,"0"5"6"-16,8-5-98 0,2 0-6 16,-1 0-9-16,4 0-4 0,4 0-8 15,1-8-2-15,-2 3-6 0,2-4-1 16,4 0-2-16,-3-3 0 0,2 2-5 15,-6 3-1-15,0-14-3 0,-5 6-1 0,0-5-3 16,-4 1 0-16,2-2-2 0,-8 2 0 16,0 0 1-16,0 6 0 0,0 4-1 15,0 0 0-15,-10 9 0 0,2 0 2 16,0 9-1-16,-7 5 0 0,-1 2-2 16,-2 8 3-16,0 3-1 0,-3-5 1 15,1 8 0-15,5-3 2 0,-1 4 1 0,9-3 1 16,7 2-1-16,0-9 3 15,0 4 0-15,9-6-2 0,4 1-1 0,3-4 1 16,4-7-2-16,1-1 1 0,-1-4-3 16,1 3 0-16,-3-7-1 0,0 0 0 15,3-7 0-15,4 3-4 0,-4 1-9 16,5-9-11-16,-1 2-14 0,-6-2-22 16,3 3 133-16,-4-4-268 0,0 2-155 15,-5-2-406-15</inkml:trace>
  <inkml:trace contextRef="#ctx1" brushRef="#br0" timeOffset="18401.91">27670 2343 575 0,'0'0'149'0,"0"0"8"16,0 6-78-16,0-6-14 0,0 0-5 0,9 0-5 15,-4 0-5-15,8 0-7 0,1 0-5 16,6 0-4-16,3 0-3 0,3-6-5 15,0 6-5-15,4 0-3 0,1 0-1 16,-2-6-4-16,1 1-3 0,-1-4-2 16,-1-1 0-16,0 0-2 0,-2 4-2 15,-1-2-1-15,-4 8 0 0,-1-11-3 16,-4 11-2-16,-3 0-4 0,-5 0-6 0,-8 0-8 16,0 0-10-16,0 7-16 0,-11-7-18 15,-5 13-18-15,-9-1 80 0,0-2-198 16,-4 4-134-16,1 0-341 0</inkml:trace>
  <inkml:trace contextRef="#ctx1" brushRef="#br0" timeOffset="18620.6089">27720 2550 608 0,'0'7'156'0,"6"-7"10"0,9 7-90 15,1-7-2-15,4 13-6 0,3-8-5 16,8-5-7-16,3 0-7 0,4 0-7 15,0 0-6-15,-1-7-4 0,1 0-5 0,-2 3-3 16,-3-1-5-16,-1 5-4 0,1-7-3 16,-5 7-4-16,-2-2-2 0,-3 2-3 15,-5 0-9-15,-11 0-7 0,-1-7-17 16,-6 1-20-16,0 3-35 0,0 3-136 16,0-14-160-16,0 7-373 0</inkml:trace>
  <inkml:trace contextRef="#ctx1" brushRef="#br0" timeOffset="19417.299">29165 2155 532 0,'0'-8'125'16,"5"-5"6"-16,-5 6-88 0,0-1-4 15,0 0-4-15,0 2-1 0,0-1-1 16,-5-1-1-16,5 2-2 0,-6-2 2 16,1 5-1-16,-3-3 0 0,0 0 2 15,-6-3-2-15,-4 2 0 0,-1 2 0 16,-3-3-1-16,-2 8-2 0,-2 0-2 0,0 0-2 16,-4 0-3-16,2 0-4 0,-1 13-4 15,-2 1 0-15,1 3-1 0,1 12-1 16,-1 6-3-16,7 3 0 0,2 8 1 15,5-1-1-15,-4-2-1 0,7 0-3 16,3 2 1-16,10 3-2 0,0-5 0 16,0 9 0-16,18-7 0 0,0-11-1 15,0-11 1-15,5-1-1 0,0-11 1 16,5-2 1-16,3 0 0 0,5 4-1 0,3-7 1 16,5-6-1-16,4 0-1 0,1 0 0 15,2 0-2-15,0-16 0 0,3-3 1 16,0-1-2-16,-2-1 3 0,-1 4 2 15,-2-4 1-15,-10 2 5 0,-4-4 3 16,-9-7 4-16,-7-5 5 0,-4 8 2 16,-15-9 0-16,0 6 1 0,0 1 0 15,-10 1-2-15,-6-6-3 0,-2-1-4 0,-8-3-5 16,-4-6 0-16,1 8-5 0,1 6-3 16,-10 8-5-16,1 12-9 0,-1 10-15 15,-8 5-15-15,-5 13-18 0,-1 0-20 16,-7 10-28-16,-6 0-24 0,-4-8-115 15,-2 7-145-15,-2 1-319 0</inkml:trace>
  <inkml:trace contextRef="#ctx1" brushRef="#br0" timeOffset="21135.711">22534 4141 531 0,'0'-29'115'16,"-6"-6"5"-16,6-9-99 0,0-9 3 15,-5-4 1-15,-3-6 3 0,3-8 4 16,-5 3 0-16,-5-8-1 0,5 3 0 0,-8-13-2 16,2-6-4-16,-4-9-4 0,-1-6-4 15,-4-10-2-15,2-3-2 0,2 7-3 16,-5-4-2-16,8-1-2 0,8 3 0 15,5 1 0-15,5 4-2 0,0 12-3 16,0 18-1-16,0 12 1 0,0 19 0 16,0 14 1-16,-10 13 0 0,-3 8 0 15,5 7-1-15,8 7 2 0,0-8-2 16,7 8 4-16,6 0-3 0,10 0 2 16,14 13 0-16,4-13 2 0,8 8 2 0,7 1-2 15,3-1 1-15,3-1 1 0,2 2-2 16,5-2 0-16,6 5 1 0,17-4 0 15,14-2 2-15,12-1-1 0,5-5-1 16,6 11 0-16,-4-11 0 0,-6 6-1 16,6-6-3-16,6 0-1 0,-7 0 0 15,7-12-1-15,-11-1 0 0,-6-8-2 16,1 2 1-16,3-9 0 0,-7-7 0 0,7 3-1 16,-7-3 1-16,14 0 0 0,11-2 1 15,8 11 0-15,6-3-1 0,3 6 0 16,-17 6 2-16,-17 2-1 0,2 1 1 15,-8 4 0-15,3-1 0 0,7 2 2 16,-6 5 0-16,-8 4-3 0,-6-10 2 16,-8 10-3-16,-5 0 3 0,5 0 0 15,2-6 0-15,-4-1-1 0,9 7 2 0,-4-5-1 16,-1 5 3-16,-6 0-3 0,8 0 0 16,-6 7-3-16,3-1 2 0,-7-6 0 15,-1 5 0-15,-9-5-1 0,1 5-1 16,0-5 2-16,-1 0 1 0,0-10 2 15,7-1-3-15,-2-2 1 0,-2-4-2 16,1 2 1-16,-7-1-1 0,-4 1 2 0,-7 2-3 16,-3 0 3-16,-1 4 1 0,-4-5 1 15,0-1 1-15,2-2 0 0,0 4-1 16,-1-1-1-16,-3 4 1 0,-2-3-2 16,-1 1-1-16,-8 1-2 0,-3 0 3 15,0-1-1-15,-8 3-1 0,-4 4-1 16,-1-2 1-16,-3 0 0 0,-6 7 1 15,-2-5 0-15,-1 5-2 0,2-8 3 16,0 8-1-16,-1-4 1 0,1 4-2 16,1-5 0-16,-2 5 0 0,-1 0-1 0,-3-7 0 15,2 7 0-15,-4 0 1 0,2 7 1 16,-4-2 0-16,-1 2 0 0,-2 1 2 16,1 4 3-16,-2 2-1 0,0 3 0 15,-5-1 0-15,8 1 0 0,-3 8-1 16,5 3 1-16,-2 8-5 0,5 9 2 0,-2 15-1 15,1 3-1-15,3 7-1 0,1 14 1 16,0-4-1-16,4 5 2 0,-4-8-3 16,1-1 1-16,-4-4 0 0,5-2 1 15,-3 7-1-15,3 4 0 0,3 1-2 16,-8-3 2-16,2-2-1 0,-7-5 0 16,2-7 0-16,-4-6-2 0,2-7 2 15,1 1-1-15,-3-1-1 0,4 0 2 0,-3-9-1 16,4 2 0-16,0-6-1 0,1-5 0 15,-2-9 2-15,0-1-1 0,-4-6-1 16,-1-4 2-16,0-4-1 0,0-3 2 16,1 2 0-16,-6-9-1 0,0 5 1 15,0-5 2-15,-6 0-3 0,-2 0 1 16,-4 0 0-16,-1-6 1 0,-3-2-1 16,-2 6 0-16,-5-3-2 0,2-3 3 15,-12 1 0-15,-2 0-1 0,-9-5-2 0,-7 4 4 16,-3-1-3-16,-3 2 1 0,0-1 0 15,1 8 1-15,12 0-3 0,-12 0 2 16,-1 0-1-16,0 7 2 0,-11-3-1 16,-7 0-1-16,0 4 0 0,-9-2 2 15,-6-3-1-15,-5-3 1 0,-13 14-2 0,-5 7-1 16,0-1 0-16,-6 2-3 0,-11-1-1 16,-1 0 0-16,-6-3-1 0,-2 0-1 15,6-4 2-15,4 2-1 0,4-9 2 16,12 5 0-16,4-12 0 0,-4 0 2 15,1 0 0-15,6 4 0 0,-9-4 3 16,6 10-2-16,-8-7 3 0,-5 10 0 16,4-4-2-16,-5 5 1 0,3 3 1 15,-4 0-3-15,3-1 3 0,4 0-2 16,9-8 0-16,-16 0 1 0,13-2 0 0,-1 0 0 16,-7-6 1-16,-24 0-1 0,19 5 1 15,-4-5 0-15,7 10-1 0,3-6 1 16,7 5-1-16,-1 8-1 0,-4 9 2 15,-20 2 0-15,-1 9-2 0,6 6 3 16,-15-11 1-16,5-1-3 0,20 5 3 0,5-2-3 16,6-1-1-16,22-4 4 0,11 12-2 15,6-15-2-15,12 0 1 0,5-5-1 16,7-3 1-16,-5-9-9 0,6 0-11 16,8-5-15-16,13-4-15 0,6 0-24 15,14 0-127-15,5 0-143 0,13 0-326 16</inkml:trace>
  <inkml:trace contextRef="#ctx1" brushRef="#br0" timeOffset="22963.401">27420 2434 335 0,'-5'0'93'0,"0"8"3"16,-1-8-34-16,-1 6-13 0,-1-6-12 15,3 5-5-15,0-5-4 0,5 6-1 16,0-6 0-16,0 4 1 0,0-4 0 16,0 0 1-16,0 7 0 0,5-7 0 0,-5 0 1 15,0 0 0-15,0 0 0 0,5 4-2 16,5-4 1-16,-4 0-2 0,7 0 0 16,5 5-2-16,5-5-1 0,-5 0-3 15,7 0-2-15,-2 0-4 0,0-7-2 16,-4 2-2-16,1-1-4 0,-5-2-3 15,-5-2 0-15,1 4-4 0,-1 0-4 16,-10 6-7-16,8-9-10 0,-8 9-8 16,0-4-11-16,0 4-14 0,0 0-10 0,-7 4 132 15,-2-4-238-15,-3 15-127 0,4-4-354 16</inkml:trace>
  <inkml:trace contextRef="#ctx1" brushRef="#br0" timeOffset="23150.855">27409 2728 564 0,'14'0'144'0,"4"0"7"0,2 3-77 16,6-3-17-16,-3 0-12 0,3 0-2 16,-1 0-9-16,-2-7-9 0,-5 7-8 15,-5-5-5-15,-8 5-4 0,-5 0-11 16,0 0-23-16,-10 0-22 0,-6 9-120 0,-1-9-133 15,-1 9-327-15</inkml:trace>
  <inkml:trace contextRef="#ctx0" brushRef="#br0" timeOffset="82512.951">25955 12311 0,'16'69'16,"2"2"-1</inkml:trace>
  <inkml:trace contextRef="#ctx1" brushRef="#br0" timeOffset="86527.772">7785 5962 454 0,'-11'0'115'0,"-2"7"3"16,6 7-50-16,-8 1-29 0,6 13-5 15,4 2-7-15,-2 5-1 0,-3-8-2 16,10 1-1-16,0-4-2 0,0-3-1 16,0-5-5-16,12 9 2 0,-6-6-1 0,1-5-3 15,3-1 0-15,3-3-3 0,-3-4-1 16,9-6 1-16,4 0 3 0,5 0 3 15,5-6 4-15,-2-6 4 0,0-5 3 16,3-5 5-16,-3-1 3 0,-4-2 1 16,0-7 1-16,-2-5-3 0,-5 0-1 15,-6-11 2-15,-1-1-2 0,-6 3-1 16,-7 10 1-16,0 7-5 0,-13 5-2 0,1 10-5 16,-10 14-5-16,-1 0-11 0,-8 0-19 15,-1 10-22-15,3 3-22 0,4 8-42 16,2-5-133-16,14 5-165 0,9-12-371 15</inkml:trace>
  <inkml:trace contextRef="#ctx1" brushRef="#br0" timeOffset="96259.8619">16198 5725 507 0,'0'16'123'0,"0"3"6"15,0 11-79-15,6 4-8 0,-6 9-11 0,10 0-4 16,-2-1-7-16,-1 1-6 0,1-5-6 16,0-3-3-16,2-9-8 0,-10-2-13 15,0-5 108-15,0 1-229 0,-8-5-127 16,-4 2-364-16</inkml:trace>
  <inkml:trace contextRef="#ctx1" brushRef="#br0" timeOffset="97072.178">16334 8645 511 0,'6'0'123'0,"-6"0"8"0,7 8-82 15,-7 4 2-15,11 1-4 0,-4 11-2 16,-1 7-2-16,2 8-8 0,1-4-6 15,-4 20-8-15,1-5-6 0,-6 4-5 16,3-2-2-16,-3 2-6 0,0-12-6 16,0-7-23-16,0-6 0 0,-4-8-133 15,4-3-129-15,-15-1-324 0</inkml:trace>
  <inkml:trace contextRef="#ctx1" brushRef="#br0" timeOffset="101368.026">7348 7157 290 0,'0'0'81'0,"5"0"2"0,-5 0-4 15,6 0-57-15,3 0-4 0,-4 0-4 16,-2 0-4-16,-3-8 0 0,10 1 2 16,6-7 0-16,-3-3 2 0,12-9 1 15,6-6 4-15,6-12 0 0,6-4-1 16,9-9-1-16,-6-5-1 0,12-6-3 16,-1 0-1-16,5-8-2 0,2 3-2 15,6-7-1-15,-4-1-2 0,6-7-1 16,3-6-1-16,9-5-1 0,-2 4 0 0,1 7-1 15,-8 3 0-15,-4 14-1 0,-20 6 1 16,-2 13 0-16,-8 9 0 0,-12 12 0 16,-16 14 1-16,-8 17 1 0,-5 0 3 15,-6 15 4-15,-12 13 1 0,-10 15 1 16,-7 12-1-16,-15 9 1 0,-9 9-1 16,-12 16-3-16,-11 5-5 0,-3 9 0 15,7 8 0-15,-8 4-2 0,5-7 1 0,0-1 0 16,4 3-2-16,0 2 3 0,14-9-1 15,5-4 2-15,8-2 2 0,17-19 0 16,0-8 3-16,7-19 1 0,10-10 1 16,16-11-2-16,0-15-1 0,11-10 0 15,17-5-2-15,6-4-2 0,-3-12-1 16,15-16-1-16,7-7 0 0,2-12 0 16,14-13-1-16,5-6 0 0,1-6 1 15,5-18-2-15,20-3 3 0,-8-3-2 0,6 6 0 16,12-3 2-16,-14 6-1 0,-4 3 2 15,0 5 0-15,-9 2 2 0,-7 0 0 16,2 11-1-16,-12 12 1 0,-9 7-1 16,-11 14 1-16,-14 16-2 0,-20 14 0 15,-12 7-1-15,-5 10 1 0,-20 19-2 16,-12 19-1-16,-17 10-1 0,-5 17 2 16,-10 15-3-16,-5 6 1 0,1 2 0 0,-9 12 1 15,-18 10 0-15,8 2-1 0,4 1 0 16,-5 12-1-16,2-4 2 0,11-9-2 15,0-17 1-15,10-6 0 0,11-20 0 16,8-9 0-16,13-14 1 0,10-8 2 16,10-15 1-16,14-4-2 0,4-15 2 0,4-14 1 15,13 0 0-15,7-14-1 0,12-15-1 16,9-7 0-16,7-20 0 0,18-16-2 16,6-1 0-16,10-5 0 0,5-10 0 15,8 2 0-15,-5 6-2 0,-3-6 1 16,3-5 2-16,7-7-2 0,-6 6 2 15,5 8-1-15,0 4 0 0,-17 16 2 16,-14 11 0-16,-10 14-1 0,-16 12 1 16,-14 5 0-16,-12 17-1 0,-17 5 0 0,0 8 0 15,-17 11 0-15,-17 13-1 16,-10 10 0-16,-22 17 0 0,-16 12 1 0,-3 10-1 16,-11 9 1-16,-4 6-1 0,10-1 0 15,6-9 2-15,6-8 0 0,10-7 1 16,11-12 1-16,13-8 0 0,3-3 1 15,11-10 1-15,14-10-2 0,5-10 0 16,11-10-2-16,0-8-1 0,14-8 1 0,13-6-2 16,10-15 0-16,14-13 1 0,10-7-2 15,16-9 1-15,4-13-1 0,18-8 0 16,7-8 0-16,9-7 1 0,6-3-2 16,7 3 1-16,-7 13 1 0,-8 7-1 15,-10 8 0-15,-8 11 1 0,-15 16-2 16,-8 7 0-16,-24 11 2 0,-17 21-2 15,-25 0 2-15,-6 12-1 0,-23 15 1 0,-34 16 0 16,-18 17 0-16,-15 12-2 0,-18 16 2 16,-12 17-1-16,14 5 0 0,-12 4 0 15,-3-3-1-15,12 1 1 0,16-16 1 16,5-7 0-16,19-19 0 0,30-20 1 16,16-14 0-16,23-14 0 0,0-22 1 15,19 0-1-15,13-11 0 0,18-15-1 0,9-23 1 16,10-3-2-16,16-9 1 15,4-9 0-15,6 4-2 0,4-4 2 0,-4-8 0 16,0-5-1-16,13-3 0 0,2-6 2 16,-12 1-2-16,-1 15 1 0,-5 11-1 15,-24 19 0-15,-25 24 1 0,-12 14 0 16,-19 8-2-16,-12 7 2 0,-20 14 1 16,-13 21 1-16,-16 16 0 0,-13 19-1 15,-14 20 0-15,-4 10 1 0,-8 5 2 16,-2 6-2-16,-4 9 0 0,6-6 3 0,8-2 1 15,9-5 2-15,12-15-1 0,17-18 1 16,9-15-1-16,9-13 0 0,6-15-1 16,9-12-3-16,9-5-2 0,5-14 1 15,15-7-3-15,1-6-1 0,2-11 1 16,7-9 0-16,-1-12-2 0,10-8 1 16,1-7-1-16,7-6 0 0,-3-2 1 0,4 11-2 15,-15 1-1-15,-4 14 3 0,-11 18 0 16,-10 17 0-16,-8 0 0 0,-5 11 1 15,-8 19 1-15,-23 11 0 0,-5 9 0 16,-8 5-1-16,-8 5 1 0,0 1 1 16,7 1 0-16,0-3-2 0,-3 4-7 15,3-7-12-15,10-4-15 0,16-12-28 0,24-10 48 16,0-22-178-16,8-8-144 0,13-11-342 16</inkml:trace>
  <inkml:trace contextRef="#ctx1" brushRef="#br0" timeOffset="112771.65">12082 5709 478 0,'0'-7'110'0,"0"2"4"0,6-4-81 16,-6 0 2-16,10 3-2 0,-10-5 0 15,0 6 0-15,8-1-2 0,-8 6-1 16,0 0-2-16,-11 0-2 0,2 0-2 15,1 11-3-15,-3 1-2 0,-6 10-2 16,9 1-4-16,-8 6-1 0,4 1-3 16,-4 10-4-16,8 2 0 0,-4 4 0 0,4 4-2 15,8 0-1-15,-6-2 0 0,6-11-2 16,9-1 0-16,5-13 1 0,-3-3-1 16,12-13-1-16,0-7 1 0,-2 0-1 15,2-14 3-15,8-9 0 0,4-15 1 16,5-6 2-16,1-8 2 0,7 2 6 15,-15 4 5-15,-1 0 3 0,-5 6 6 16,-13 12 1-16,-14-1 6 0,7 1 0 16,-7 5-4-16,-8 4-1 0,-9 4-3 0,3 7-4 15,-6 8-7-15,-11-4-4 0,-10 7-3 16,0 5-2-16,-8-3-5 0,10 6-6 16,1-6-12-16,13 7-11 0,7-7-20 15,12-5-27-15,6 11 11 0,0-2-143 16,0 5-143-16,0 6-318 0</inkml:trace>
  <inkml:trace contextRef="#ctx1" brushRef="#br0" timeOffset="114942.95">12280 11115 583 0,'0'0'144'0,"-10"9"11"0,10 7-91 16,-10 9-4-16,10 10-6 0,-7 14-2 15,7 6-4-15,-4 8-10 0,4 7-9 0,-7-11-8 16,7 1-7-16,0-1-3 0,-8-13-9 15,8-10-11-15,0 1-15 0,0-12-24 16,6-7-17-16,-6 1-118 0,13-5-136 16,-8-10-308-16</inkml:trace>
  <inkml:trace contextRef="#ctx0" brushRef="#br0" timeOffset="138285.977">26947 11999 0</inkml:trace>
  <inkml:trace contextRef="#ctx1" brushRef="#br0" timeOffset="138286.269">22767 7357 564 0,'-30'45'125'0,"2"6"6"0,-1 6-102 16,6 5 2-16,5-8-4 0,0-3-5 15,2 6-4-15,4-9-6 0,-8-4-19 0,11 4-17 16,-11-9-114-16,2 3-114 0,-7-2-286 15</inkml:trace>
  <inkml:trace contextRef="#ctx1" brushRef="#br0" timeOffset="140535.639">23949 6621 568 0,'18'-19'122'0,"0"-4"4"0,-5-6-99 16,8-3 4-16,-6 0-2 0,-5 2 3 16,-10-2 4-16,0 9 2 0,-8 7-2 15,-9 1 0-15,-7 15-5 0,-6 0-1 16,-21 16-5-16,-6 13-2 0,-8 12-4 15,-9 5-3-15,0 11-5 0,4 5-1 16,-2 11-2-16,10 0-2 0,13 7 0 0,19 3-1 16,17-7 1-16,13-14 0 0,6-4 2 15,21-11 1-15,5-3 0 0,11-7 1 16,8-10-2-16,11-3 0 0,5-24-3 16,8 0-3-16,12-10-8 0,11-8-13 15,-3-19-27-15,12-6 32 0,-4 2-179 16,-10-17-152-16,-6 13-374 0</inkml:trace>
  <inkml:trace contextRef="#ctx1" brushRef="#br0" timeOffset="141988.376">11820 6833 476 0,'-32'27'112'0,"1"-1"5"16,3-8-78-16,7-4 3 0,10-14-3 15,6 0 1-15,5-23 0 0,0-11 0 16,18-15 0-16,8-19-4 0,13-9-3 0,9-10-2 16,6-10-3-16,2-12-5 0,7-1 0 15,14-19-5-15,12 2-2 0,-1 0 0 16,2 3-2-16,-1 5-3 0,-12 18 0 16,-17 14-2-16,-6 19 0 0,-15 30 0 15,-24 31-1-15,-15 7-2 0,0 8 1 16,-28 31 1-16,-17 26-3 0,-14 17 0 15,-17 25 0-15,-15 23-2 0,-1 20 1 16,-1 15-2-16,-17 7-2 0,8 2 1 0,4 1-1 16,11-8-1-16,15-20 3 0,20-17-2 15,13-24-1-15,21-33 2 0,13-25-1 16,5-23-1-16,5-18 1 0,9-7 0 16,9-14 0-16,17-20 0 0,7-26-1 15,9-23 2-15,12-16 0 0,11-28 1 16,19-8-2-16,10 1 0 0,5-15 2 15,5 3-1-15,-5 9-1 0,-3 3 1 0,-15 12-1 16,-5 24 3-16,-20 23 1 0,-25 32-1 16,-39 30 2-16,-6 13 0 0,-13 23 2 15,-38 28 1-15,-14 28-2 0,-24 23-3 16,-4 22 1-16,-7 12-1 0,-8 3 1 16,-8 19-4-16,11 0 1 0,-3-1-1 0,11-12 1 15,15-8-1-15,22-26 1 0,11-28 0 16,21-25-1-16,23-21 0 0,5-26-2 15,15-11 3-15,14-13-2 0,17-22 1 16,15-28-2-16,9-22 3 0,12-19-3 16,16-20 4-16,-3-8-3 0,18-2 3 15,5 6 0-15,-2 6-2 0,-8 7-1 16,13 10 1-16,-4 11-1 0,-14 12 1 16,-15 20 0-16,-22 31-2 0,-43 31 2 0,-23 0 1 15,-13 34 1-15,-33 34-1 0,-31 30 1 16,-25 18-2-16,-9 18 1 15,-18 12 0-15,7 7 2 0,8-4-4 0,4-9 2 16,7-5-1-16,18-19 2 0,6-19-2 16,22-18 0-16,21-26-1 0,24-17 1 15,12-36 2-15,0 0-2 0,27-23 0 0,12-26-1 16,13-21 3-16,15-12-3 0,10-19 2 16,10-1-3-16,-3-11 2 0,9 7-1 15,0 9 2-15,-4 17-1 0,-16 23 1 16,1 22-2-16,-33 19 1 0,-23 16 1 15,-18 10 2-15,-6 25 0 0,-21 25 4 16,-28 25 1-16,-14 21 2 0,-8 3-1 16,-10 7-2-16,-1 4-1 0,4-11-2 15,7-7-8-15,18-8-14 0,18-13-19 0,12-19-34 16,13-19-137-16,9-19-161 0,7-18-383 16</inkml:trace>
  <inkml:trace contextRef="#ctx1" brushRef="#br0" timeOffset="144034.793">16350 5716 463 0,'0'0'112'0,"0"-8"4"16,-5 8-70-16,5 0-4 0,0 0-8 0,0 0-1 16,-3 0-2-16,-5 16 0 0,-1-1-3 15,1 6-3-15,0 9-2 0,-2-1-4 16,0 3-3-16,2-2-1 0,2 8-4 16,6-3-2-16,0 8 0 0,0 0-1 15,10-6-1-15,-6-3-2 0,11-4 0 16,2-10-2-16,4-4 1 0,5-9 0 15,7-7 2-15,-2 0 4 0,5-14 8 16,2-2 2-16,-11-11 5 0,3 2 6 0,-10-7 6 16,-6 2 3-16,-6-2-2 0,-8 8 1 15,0-6-1-15,0 9-3 0,-9-2-5 16,-4 0-6-16,-14-2-7 0,-4 9-2 16,-5 2-8-16,2 1-10 0,-14 7-13 15,14 6-18-15,4 0-20 0,4 11-33 16,8 0-132-16,7 8-160 0,-2 9-358 15</inkml:trace>
  <inkml:trace contextRef="#ctx1" brushRef="#br0" timeOffset="144831.447">16450 8610 376 0,'0'0'104'0,"0"-8"4"16,6 4-26-16,-6 4-34 0,0-4-8 16,0-4-1-16,0 8-2 0,0 0 0 15,0 0-1-15,-11 10-1 0,1 4-3 16,-3 3-3-16,-5 4-3 0,-2 7-6 15,7 14-3-15,-3 2-5 0,3 15-3 16,3 11-2-16,3 9-2 0,7-1-2 0,0-5-1 16,7-1-1-16,9-13 0 0,12-13 4 15,5-8 1-15,5-17 3 0,-1-18 4 16,3-3 4-16,1-8 4 0,-1-16 4 16,1-16 4-16,2 7 2 0,-10-12 3 15,-12 0 0-15,-5 0 0 0,-7-17-1 16,-9 0-4-16,0 2-8 0,0 0-3 15,-9 8-8-15,-10 16-9 0,-7 1-19 16,-6 17-22-16,-4 15-33 0,-5 3-120 0,4 13-20 16,-3 18-132-16,6 20-249 0</inkml:trace>
  <inkml:trace contextRef="#ctx1" brushRef="#br0" timeOffset="145659.3809">12322 11085 416 0,'-5'-4'114'15,"0"4"6"-15,5-3-29 0,-5 3-36 16,5 0-7-16,-8 0-3 0,0 3 0 15,2 8-2-15,1 5-1 0,-12 6-3 16,3 6-5-16,-6 17-3 0,5 11-5 16,2 3-5-16,8 17-4 0,5 7-3 15,0 1-6-15,10-3-1 0,1-3-3 0,-6-8-2 16,2-12-1-16,4-13-1 0,2 0-1 16,10-15-1-16,0-8 0 0,0-13 1 15,5-9 1-15,5 0 0 0,8-20 6 16,0-3 3-16,18-13 5 0,0 0 6 15,-2-9 2-15,-1-1 4 0,-7-14 5 16,-15-7 1-16,-6 3 4 0,-15 1 0 0,-13-4 1 16,0 7 3-16,0 1 0 0,-12-3-5 15,-9 3-6-15,-8 3-4 0,-9 8-5 16,-8 12-5-16,-5 8-8 0,-1 13-6 16,-4 15-10-16,6 0-16 0,10 8-19 15,4 18-25-15,0 6-26 0,12-4 46 16,1 13-192-16,-3-1-158 0,-1 9-368 15</inkml:trace>
  <inkml:trace contextRef="#ctx1" brushRef="#br0" timeOffset="162920.9589">24756 7203 444 0,'0'-9'109'0,"0"1"5"16,0 8-60-16,0-8-16 0,0 8 0 0,-5 7 0 16,5 5 1-16,-5 8-2 0,5 12-3 15,-6 12-5-15,-3 0-1 0,3 10-4 16,-4-1-7-16,-3 4-5 0,3-3-4 16,2-2-1-16,-2-6-3 0,2-6-3 15,1-10-3-15,3-5-4 0,-3-5-6 16,7-5-9-16,0-4-10 0,0-11-8 15,0 0-7-15,0 0-105 0,7-11-106 16,-3-4-253-16</inkml:trace>
  <inkml:trace contextRef="#ctx1" brushRef="#br0" timeOffset="163186.57">25341 6461 442 0,'0'12'126'16,"0"11"5"-16,0 3-19 0,-7 9-63 16,0 10-6-16,-1 5-7 0,3-1-7 15,5 5-9-15,0 6-4 0,0-5-5 16,0-9-5-16,0-2-3 0,0-11-5 15,5-4-5-15,-5-5-8 0,0-5-9 16,0-7-11-16,-8-12 85 0,0 0-197 0,8 0-117 16,-7-9-316-16</inkml:trace>
  <inkml:trace contextRef="#ctx1" brushRef="#br0" timeOffset="163608.338">25280 6450 511 0,'3'-16'120'0,"5"4"5"16,6-2-81-16,-3 0-8 0,0 3-5 16,-1 0-2-16,0 9-3 0,5 2-2 15,6 0-3-15,-3 4-1 0,3 8-4 16,-1 4-2-16,-5 5-3 0,-9 3-2 16,-6-1-2-16,0-5-1 0,0 5-2 15,-5-5 0-15,-8 0-1 0,-6 1-1 0,-1 2-1 16,5-7 0-16,2 1-1 0,3-8 1 15,5 1-1-15,1 0-1 0,4 1-2 16,-5-4 0-16,5 4 0 0,0-9-1 16,5 5-1-16,-5-5 1 0,4 0 1 15,-4-5 2-15,0-2-1 0,7 0 2 0,-2 7 0 16,10 0 2-16,3 0 2 0,5 5 0 16,4 11 1-16,1 7 4 0,-3-5 0 15,-4 8 4-15,-3-2 1 0,-5 3 1 16,-5 1 1-16,-8 3 0 0,5 2-2 15,-5 2 0-15,0-6-3 0,0-3-2 16,-5 2-2-16,-1-3-2 0,-9-5-2 16,-3 1-2-16,-2-1-4 0,-2-6-10 15,-1-3-13-15,-2-6-16 0,1-5-14 0,2 0 2 16,16-7-118-16,6-7-117 0,6-7-264 16</inkml:trace>
  <inkml:trace contextRef="#ctx1" brushRef="#br0" timeOffset="163780.125">25879 6933 574 0,'0'21'140'0,"0"4"6"0,0 15-87 0,-6-6-10 15,-1 10-9-15,-4-5-7 0,-2 8-8 16,-4-6-7-16,-1-1-6 0,-1 1-5 16,1-8-7-16,0-4-10 0,4 0-10 15,6-10-16-15,2-2-9 0,6-10 79 16,-7-7-193-16,7 5-120 0,0-5-309 15</inkml:trace>
  <inkml:trace contextRef="#ctx1" brushRef="#br0" timeOffset="164061.3559">26341 6427 561 0,'0'18'132'0,"-7"16"4"16,3 9-90-16,-3-7-10 0,0 13-6 15,1-1-7-15,1 6-6 0,5-2-5 0,0 7-3 16,0-5-5-16,0-8-1 0,0-4-3 15,0-11-4-15,5-7-8 0,-5-14-9 16,0 0-10-16,0-10-6 0,0 0-108 16,0-9-106-16,0 0-257 0</inkml:trace>
  <inkml:trace contextRef="#ctx1" brushRef="#br0" timeOffset="164264.3829">26316 6452 524 0,'9'0'128'0,"-1"-10"7"0,2 2-83 16,3-2-8-16,1 2-8 0,4-1-5 15,5 1-6-15,5 2-7 0,3 6-5 16,5-10-3-16,-5 10-4 0,2 0-2 16,-3 0-5-16,-7 0-6 0,-2 0-10 15,-3-4-10-15,-5 4-10 0,-8 0-111 0,-5 4-111 16,0-4-271-16</inkml:trace>
  <inkml:trace contextRef="#ctx1" brushRef="#br0" timeOffset="164451.835">26420 6578 559 0,'11'0'134'15,"7"2"6"-15,2-2-90 0,6 0-10 16,3 0-10-16,2 0-5 0,4 0-8 15,-2 8-6-15,-1-8-6 0,-4 0-5 16,-3 0-11-16,-6 0-8 0,-2 5-10 16,-6-5-8-16,-11 3-109 0,0-3-108 0,0 21-261 15</inkml:trace>
  <inkml:trace contextRef="#ctx1" brushRef="#br0" timeOffset="164623.669">26366 6934 628 0,'0'14'149'0,"0"-8"3"16,14 2-102-16,-2-2-12 0,9-6-13 0,2 0-7 15,0 0-9-15,11 0-12 0,-1-5-18 16,-2-1-15-16,3-3 45 0,3-5-163 16,-8 0-124-16,4 6-308 0</inkml:trace>
  <inkml:trace contextRef="#ctx1" brushRef="#br0" timeOffset="164748.64">26886 6934 622 0,'0'20'152'0,"0"5"4"16,0 3-99-16,-5-1-10 0,0-4-8 15,-3 5-12-15,0-1-7 0,0-6-9 16,1 3-6-16,1-3-9 0,6-7-19 16,0-1-19-16,0-13-7 0,0 0-114 15,11 0-122-15,-4-13-285 0</inkml:trace>
  <inkml:trace contextRef="#ctx1" brushRef="#br0" timeOffset="164998.59">27243 6456 658 0,'0'12'160'0,"0"8"7"15,5 8-105-15,2 3-4 0,-7 9-13 0,0 7-7 16,0-1-10-16,0 4-7 0,-7 3-7 16,7-5-7-16,0-5-4 0,7-5-4 15,-7-16-6-15,5-6-10 0,-5-3-6 16,0-3-14-16,0-10-14 0,0 0-13 16,-5 0-114-16,-4-19-122 0,1-1-283 15</inkml:trace>
  <inkml:trace contextRef="#ctx1" brushRef="#br0" timeOffset="165264.199">27115 6379 599 0,'0'0'142'0,"0"-8"6"0,0 8-96 0,20 0-3 16,-2 0-8-16,7 8-5 15,2-2-3-15,8 5-4 0,-4 3-4 0,10 5-5 16,-2 5-1-16,4 6-1 0,-4 2 0 15,4 3 1-15,-2 5 1 0,-2 7 1 16,-6-7 1-16,-2 6-1 0,-10 0-2 16,-1 0-1-16,-12-7-3 0,-8-2-3 15,0 4-2-15,0-10-2 0,-8 9-3 16,-14-4-3-16,-9 2-12 0,-16-4-19 0,-15-3-37 16,-20-1-139-16,-12 11-158 0,-10-9-385 15</inkml:trace>
  <inkml:trace contextRef="#ctx0" brushRef="#br0" timeOffset="-189765.148">26284 11567 0,'91'51'0</inkml:trace>
  <inkml:trace contextRef="#ctx1" brushRef="#br0" timeOffset="-183000.943">18549 12702 565 0,'-23'-45'114'15,"0"-1"0"-15,-1-12-112 0,-4-13-1 0,-5-16 3 16,5-8 1-16,2-10 3 0,1-6 1 16,7-10 1-16,-5-14 4 0,2-3 0 15,5 1 1-15,3-4 1 0,6 13-2 16,7 20 3-16,0 13 3 0,0 6-1 15,0 16 0-15,5 9 0 0,-5 10-3 16,0 21 1-16,7 11-4 0,1 22-6 16,2 0-2-16,-1 14-2 0,8 23-2 0,1 0 1 15,5 15-2-15,5 1-3 0,-1-8 0 16,1-7-2-16,0-18-2 0,-3-11 2 16,-6-9-2-16,-2-17 1 0,-3-11 2 15,-5-28 3-15,-9-10 0 0,0-15 3 16,-14-3 0-16,-2-18 0 0,-8-5 2 15,-4-2-1-15,-15-14 0 0,-6-10 0 16,5-4 1-16,-4-9-1 0,-6-3 2 0,7-12-1 16,-2 7 2-16,-4-6 0 0,-6 9 3 15,5 12 1-15,12 26 3 0,-2 6 1 16,-1 11 1-16,1 9 1 0,-7 5 0 16,2 5-3-16,7 8-2 0,7 12-3 15,12 4-3-15,18 3-1 0,5 2-2 16,5-5-2-16,10 3 0 0,10-3 0 15,9-10 0-15,14 5 0 0,7 0-1 16,12 2 2-16,4-2-1 0,4 10 1 16,-8 3 1-16,5 10 0 0,-5-2-1 0,-6 6 0 15,0 4 0-15,-1 4 2 0,-11 5-2 16,-1 2-2-16,4 6 3 0,-16 5-2 16,-5-3 0-16,-3 8 2 0,-5 0-4 15,-7 7 3-15,-4 8-1 0,-4 11-2 0,-8 4 3 16,0 4-1-16,0 13 0 0,-8 3 1 15,1-1-1-15,7 3 1 0,0-7-1 16,12-5 0-16,12-10 0 0,14-15 0 16,13-8-1-16,6-7 1 0,10 0 0 15,10-7 1-15,0 7-1 0,5 0 2 16,5 14 0-16,-7 0 2 0,-3 14-1 16,-7 9 1-16,-4 7 0 0,-11 12 1 15,-4 10-1-15,-2 6-3 0,-9-2 1 0,-6 4-2 16,5-3 0-16,9-8 0 0,6-10 0 15,13-1 0-15,13-12 0 16,12-9 0-16,9-13 2 0,6-5-2 0,4-13 2 16,5 14-2-16,2-2 0 0,-1 6 1 15,-13 8 1-15,-7 9-2 0,-5 7 1 16,-14 2 0-16,-2-1 1 0,10-6-1 0,8-2 0 16,6-8 0-16,16-3 1 0,5-5-2 15,2 2 1-15,4-5-2 0,-2-3 2 16,-2 4 0-16,-10 7-2 0,-5 16 0 15,-12 5 2-15,-6 14-2 0,-8 3 2 16,-3-1-2-16,-1-7 1 0,11-3 0 16,11-7 0-16,-4-4 0 0,11-3 0 15,-1-4 0-15,1-1 1 0,-11-5-1 0,11 3 0 16,-4 0 0-16,-8 4 0 0,-4 7-1 16,-1 5 2-16,-9-1-3 0,-6-1 4 15,4 4-2-15,-4-7 0 0,2-1 0 16,5-2 0-16,-5 2 0 0,1-7 1 15,4 14-2-15,-8 3 1 0,-10 4 1 16,-10 16-1-16,-12 3 0 0,-16-1 0 16,-1 12-1-16,1 5 2 0,7-4-1 15,8 9-1-15,8 2 2 0,2-9 0 0,-5-7-3 16,-4 7 1-16,-4-7-1 0,0 6 1 16,-4 2 1-16,-3 3-2 0,-8-4 0 15,-12 6 3-15,-11-8-1 0,0-8 1 16,0 2-2-16,0-9-1 0,0 1 1 15,0-4 1-15,10 1-2 0,-3-8 0 16,-7 8 0-16,0-2 0 0,-8 6 3 0,-12 1-2 16,-13 5 0-16,-1 8 1 0,-5 5 1 15,-2 15-1-15,-9 10 0 0,-7 5 0 16,-10-4 1-16,0 6-2 0,-20 4 1 16,-6-4 1-16,1-3-3 0,-9 2-1 15,-14-9-3-15,18-14 1 0,7-19-1 16,4-5 1-16,5-15-1 0,14-29 3 15,5-4 3-15,8-19 1 0,3-8-2 16,4 0 4-16,-1-5-2 0,-3 2 2 16,-6 3-1-16,-2 0 0 0,-6 0-1 0,-4 8 1 15,-6 11-3-15,-15 0 3 0,1 12-3 16,-9 5 0-16,-9 12 1 0,-14 2 1 16,2 11-2-16,-19-4-6 0,-1 2-3 15,3-11-2-15,4-2-2 0,12-17-3 16,7-6 2-16,18-23 0 0,2 0 7 15,11-9 1-15,7-17 5 0,14 1 3 0,2-3 6 16,12 6 3-16,-11 15 5 0,-6 7-1 16,-6 3 1-16,-12 13 0 0,-11 9-3 15,-7 3-2-15,-5 3-4 0,-6 3-4 16,6-3-2-16,0 2 0 0,7-4 0 16,0-5 1-16,1-4-1 0,-1 3-1 15,-2-9 2-15,2 0 0 0,-10-1 1 0,-2-10-1 16,-1-3 2-16,-14 0-1 0,2 0 4 15,1 0-2-15,1-16 1 16,3-9-2-16,10-2 1 0,-5-17-3 0,5-9 0 16,1-6-1-16,9-9 0 0,6-4-1 15,2 4 1-15,7-1 1 0,12 8 0 16,-6 3-1-16,10 7 1 0,8-3-1 16,10 8 0-16,-3-8 0 0,9-6-1 15,10 6 0-15,7-2-2 0,2 7 3 0,9 9-1 16,-3 13 0-16,-7 6-1 0,-3 7 2 15,-3 3 1-15,-3 7-1 0,1 4 0 16,-3-14 0-16,-1 0-1 0,1 0 0 16,1-2 0-16,2-11 0 0,-3 4 1 15,-1-5 0-15,-1-9 1 0,-3 4 3 16,2-6-1-16,0-1 1 0,-1-3 2 16,6-2-1-16,1-14 2 0,2-10 0 0,11-8 0 15,11-13-1-15,9-15 0 0,0-9 3 16,21-5 7-16,16-2 4 15,16-7 5-15,7 14 5 0,4 1 4 0,7 6 2 16,-1 11-6-16,4 2-6 0,3 8-6 16,18 3-6-16,6 4-8 0,17 0-10 15,8 2-12-15,12-5-17 0,6 2-27 0,-2 0 127 16,-11 11-289-16,-1-1-182 0,-27 8-473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1T20:55:41.0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1T20:55:42.335"/>
    </inkml:context>
  </inkml:definitions>
  <inkml:trace contextRef="#ctx0" brushRef="#br0">27055 11012 0,'0'-6'0</inkml:trace>
  <inkml:trace contextRef="#ctx1" brushRef="#br0">22041 6525 478 0,'0'0'113'0,"9"0"3"0,-3-7-74 15,-1 7-8-15,0 0-7 0,0 0-1 16,1 0-4-16,-6-5-2 0,9 5-2 16,-5-6-3-16,-4 0-1 0,0-2 0 15,0 8-3-15,0-5-1 0,0 5 2 16,-8-5-1-16,0 5 2 0,2 0-3 15,-3 0 2-15,-4-6-3 0,-1 6 0 16,-9 0-3-16,-5-5 2 0,-3 5-2 16,-2-9 0-16,-1 9-3 0,2 0 2 0,3 0 0 15,4 0-2-15,2 7 0 0,5-7 0 16,4 0-1-16,-1 0 1 0,5 0-1 16,0 0 1-16,2 0 1 0,0 0-1 15,5 0-1-15,-5-7 0 0,8 7 0 16,-5 0 1-16,5 0-3 0,0-4 1 15,0 4-1-15,11-9 0 0,-3 9 0 0,2-13 0 16,2 5 0-16,-1 3 0 0,2-2 1 16,2 0-1-16,4-1 1 0,3 0 0 15,1 2-1-15,3 1 1 0,-2 5 0 16,-2-9-2-16,-6 2 1 0,-6-2 1 16,-10 9-1-16,0 0 1 0,0-2 0 15,-7 2-1-15,-6 0 1 0,2 2 0 16,-9-2-1-16,-1 12 2 0,3-10-2 15,3 9 0-15,-5-1 1 0,4-4-1 16,5 2 1-16,-6 1-1 0,4 4-2 0,2 2 1 16,3 0 0-16,-9-2-1 0,4 1-2 15,-5-4 1-15,2 1 1 0,-1 3-1 16,6-3 0-16,4 1 1 0,1-9 0 16,6 7 2-16,-8-10 0 0,8 7-2 15,0-7 2-15,0 3-1 0,0-3 1 16,0 0 1-16,4 11-2 0,6-9 1 0,2 7 2 15,6-2 0-15,-3-1-1 0,4-1 0 16,-4-5 0-16,1 5 1 0,-1-5-1 16,6 0 0-16,4 0-2 0,1 6 2 15,0-6-1-15,0 7-2 0,-8 2-5 16,0-2-13-16,-6 4-14 0,-2-1-9 16,-4-10-116-16,1 9-119 0,-1 2-286 15</inkml:trace>
  <inkml:trace contextRef="#ctx1" brushRef="#br0" timeOffset="687.3769">22889 6401 484 0,'-14'0'113'0,"-6"3"4"16,-6-3-79-16,3 11-8 0,-3 3-7 16,1 2-5-16,1 9-4 0,4 4-4 15,2 2-1-15,5-3-5 0,3 2 1 16,10 0-3-16,0-1-1 0,5-2 0 15,2-5 1-15,9 1 0 0,2-12 5 16,5-2 0-16,-2-9 4 0,10 5 4 16,-1-5 4-16,4 0 2 0,-1-5 4 0,0-8 0 15,-7-1 2-15,2-8-1 0,-2 3 2 16,-7 0-1-16,-2 5 0 0,-4 6-2 16,-13 1 0-16,0 2-6 0,-8-3-2 15,-7 2-3-15,-5 6-5 0,2-9-3 16,2 9-7-16,3 0-8 0,0-5-9 15,5 5-11-15,-1-3-15 0,0 3-15 16,2 0-7-16,7 0-110 0,0 3-115 0,0 8-269 16</inkml:trace>
  <inkml:trace contextRef="#ctx1" brushRef="#br0" timeOffset="968.517">23368 6415 463 0,'0'-11'121'0,"0"8"5"16,0-4-40-16,-10 7-41 0,5-6-9 16,-5 6-2-16,0 6-5 0,2 1-5 15,0 7-7-15,-7 0-4 0,5 10-4 16,-6-4-3-16,1 6-4 0,0 5 0 16,9 0-2-16,1-10 0 0,5-1 1 15,5 1-1-15,8-6-1 0,0 2 0 0,2 4-2 16,0-1 0-16,-2-4-2 0,0-2-3 15,0-10-3-15,5 5-2 0,5-9-4 16,0 0-6-16,3 0-4 0,-5 0-5 16,-1-6-49-16,-9-1-53 0,1-2-91 15,-2 2-205-15</inkml:trace>
  <inkml:trace contextRef="#ctx1" brushRef="#br0" timeOffset="1124.744">23623 6493 532 0,'0'0'127'0,"0"16"6"0,0-3-83 16,0 7-11-16,0-5-9 0,0 1-6 16,0 1-6-16,8 2-6 0,0 6-5 15,-1-1-5-15,1 0-2 0,2-2-7 0,-2-4-8 16,-8-14-7-16,5 3-7 0,-5-7 174 16,7 0-284-16,-7-7-129 0,9 4-371 15</inkml:trace>
  <inkml:trace contextRef="#ctx1" brushRef="#br0" timeOffset="1421.545">23633 6343 506 0,'0'-4'119'0,"6"0"4"0,3-5-78 0,2 9-9 15,7-5-7-15,0 5-4 0,0 0-1 16,3 5-6-16,2 3-1 0,-1-3-4 15,7 7-4-15,-1 1 2 0,0 2-2 16,-4 7-1-16,1 0 1 0,-6-1 0 16,1-4-2-16,-4 8 2 0,2-2-1 0,-3 1 0 15,3 4 0-15,-3 0 0 0,-2-10-1 16,-5-2-1-16,-8-1-1 0,0 2 0 16,-6 5-2-16,-7-3-1 0,-5 8-1 15,-2-9-4-15,-6-4-10 0,0-2-12 16,-1-4-16-16,3 0-47 0,-1-8-67 15,12 4-109-15,8-4-234 0</inkml:trace>
  <inkml:trace contextRef="#ctx1" brushRef="#br0" timeOffset="1858.932">24532 6593 508 0,'0'8'124'0,"0"-8"3"16,8 11-74-16,-8 2-16 0,6 9-11 16,-6-2-6-16,9 0-6 0,-9-3-5 15,5-11-9-15,-5-6-9 0,0 0-10 16,0 0-66-16,-5 0-47 0,5-12-97 16,-5 6-215-16</inkml:trace>
  <inkml:trace contextRef="#ctx1" brushRef="#br0" timeOffset="2015.156">24397 6385 485 0,'15'0'103'0,"3"0"-2"0,0 0-76 15,-3 3-121-15,0-3-93 0,-5 0-240 0</inkml:trace>
  <inkml:trace contextRef="#ctx1" brushRef="#br0" timeOffset="2296.336">24695 6479 492 0,'0'20'121'0,"5"-3"5"16,-5-3-63-16,7 3-20 0,-7 3-6 15,11 0-4-15,-4-5-4 0,-4-5-3 16,4-1-1-16,-7-6-2 0,8-3-3 15,-8 0-2-15,8 0-1 0,-3-6-3 16,0-2-1-16,0 0-2 0,3-6-2 16,-3-1 0-16,0-5-4 0,0 3-2 0,1-3 2 15,3-3-3-15,-3 7 0 0,2 5 0 16,-1 4-2-16,3 7 4 0,-4 0 0 16,-6 0-1-16,5 14 1 0,-5-4 0 15,0 9-1-15,7 4 0 0,-7 2-4 16,9-2-8-16,0-3-10 0,-3-6-14 15,2-5-15-15,4-4 1 0,-1-5-122 16,-1 3-117-16,3-3-275 0</inkml:trace>
  <inkml:trace contextRef="#ctx1" brushRef="#br0" timeOffset="2561.907">25229 6415 570 0,'0'-7'141'0,"-5"7"8"16,-6 0-89-16,-7 0-10 0,-2 8-8 0,-4 10-7 15,-3 1-8-15,8 5-8 0,-1 0-8 16,7-7-5-16,6-2-3 0,7-1-4 16,0-8-1-16,0 2-1 0,5-3 1 15,2-5 0-15,0 7-1 0,4-2 2 16,-1-5-1-16,-2 4 2 0,7-4 0 16,3 0 0-16,5 7-1 0,0-7 2 15,9 4 0-15,-1-4 0 0,-4 9-2 16,-6-9 1-16,-5 5-1 0,-16 0 1 15,0 1-6-15,0 6-9 0,-13-3-12 0,-8 5-10 16,-4-1 102-16,11 1-221 0,14-10-132 16,0-4-345-16</inkml:trace>
  <inkml:trace contextRef="#ctx1" brushRef="#br0" timeOffset="2827.462">25431 6602 550 0,'31'0'129'0,"1"0"6"0,-2-9-86 16,-4-2-10-16,0 2-6 0,-6-3 0 16,-9-2-4-16,1 0-3 0,-1 2-1 15,-11 2-3-15,0-5-1 0,0 5 0 16,0 3-1-16,-6 1-2 0,-6 6 0 16,1 0-3-16,-7 15 0 0,-2-2-2 0,-4 4-5 15,-3-2-2-15,1-1-2 0,5 6-3 16,6-5 1-16,7-2-3 0,8-1-3 15,0-3 1-15,0-4-7 0,15-2-4 16,0 4-9-16,3-1-13 0,3-6-12 16,3 0-13-16,-6-6-112 0,-3-1-116 15,-2 4-281-15</inkml:trace>
  <inkml:trace contextRef="#ctx1" brushRef="#br0" timeOffset="3093.016">25869 6593 544 0,'0'9'130'16,"7"5"3"-16,0-5-87 0,-7 4-11 16,6-3-2-16,-6 2-3 0,7-12-2 0,-7 0-2 15,0 0 1-15,0 0 0 0,0 0 0 16,-9-19-1-16,9 9-2 0,-6-4-3 16,6-1-1-16,-8 2-5 0,8 2-2 15,-5 0-2-15,5 3-4 0,-5 1-2 16,5 0-1-16,0 4-2 0,6 3 1 15,1 0-3-15,0 0 0 0,-7 0-1 16,11 0-6-16,-3 0-7 0,0 0-9 16,2 0-17-16,0-13-13 0,0 2-13 0,-5 0-108 15,1-8-120-15,-1 3-271 0</inkml:trace>
  <inkml:trace contextRef="#ctx1" brushRef="#br0" timeOffset="3264.866">25981 6163 558 0,'0'0'143'0,"0"12"10"0,0 2-75 16,0 4-21-16,0 10-9 0,3 14-7 16,5 0-11-16,2-3-7 0,0 5-10 15,5-7-5-15,-6-3-1 0,3-5-5 16,-1 5-8-16,1-13-12 0,-4-5-18 16,2-9-10-16,-5-7 4 0,-5 0-125 15,6 0-120-15,-1-5-272 0</inkml:trace>
  <inkml:trace contextRef="#ctx1" brushRef="#br0" timeOffset="3624.142">26050 6415 536 0,'13'-14'120'16,"1"-4"2"-16,6 5-93 0,8-4-8 16,3-1-8-16,-5 0-4 0,7 3-1 15,-5 9-1-15,-5-2 2 0,-4 8 4 16,-1 0 5-16,-10 8 5 0,1 6 2 0,-9-1-1 15,0-1 0-15,-9 1-4 0,0 2-5 16,-4-8-5-16,-1 2-6 0,1 5-8 16,4-6-3-16,2 1-5 0,7 3 1 15,0-5-2-15,7-2-1 0,-1 0 3 16,1-5 5-16,2 6 1 0,0 1 5 16,0 0 1-16,1 0 3 0,3 0 2 15,-4 2 1-15,4-5 2 0,0-4 2 16,-3 10 0-16,-1-5 1 0,6-2 0 0,-3 6 2 15,2 3 1-15,-1-1 1 0,-1 3 5 16,-12 2 1-16,0-4 1 0,0-1-1 16,-12 1-2-16,-2-4-3 0,-3 4-3 15,3 0-6-15,-1 0-14 0,2 1-17 16,0 3-25-16,1-8-32 0,-3 2-98 0,-1-6-127 16,5-4-287-16</inkml:trace>
  <inkml:trace contextRef="#ctx1" brushRef="#br0" timeOffset="4264.665">26955 6607 533 0,'-11'0'129'0,"1"0"3"15,1 0-81-15,9 0-12 0,-4-5-7 16,4-7-2-16,0-7-4 0,0-5-3 16,0-5 0-16,0-6-3 0,0-4 1 15,0 10-1-15,0-7-2 0,4-1-1 16,3 5-3-16,0 2 0 0,1 3 0 15,2 6-4-15,3 3 1 0,-3 6-2 16,1 2 0-16,-3 10 0 0,-1 0 0 0,-2 10 1 16,1 9-1-16,-6 5-1 0,0 11 1 15,0 2-2-15,-11-3-2 0,-1 8 0 16,-6-6-3-16,-3-2 0 0,3 10-1 16,-3-6-1-16,-1-10-1 0,8 1 2 15,-1 7-2-15,2-12 1 0,3 4 0 16,2-3 1-16,8-4 0 0,0-16 1 15,0 6 2-15,0-11 4 0,13 3 2 16,2-3 3-16,3 0 4 0,-2 0 2 0,4-3 3 16,3-5-3-16,1 2-1 0,2-8-2 15,5-1-4-15,9-2-4 0,-6-1-1 16,-1-1-5-16,-5 9 1 0,-4 2-6 16,-6 2-7-16,-6-1-10 0,-4 7-18 15,-8-6-26-15,0 6 28 0,0 0-172 16,-20 12-149-16,-3 3-359 0</inkml:trace>
  <inkml:trace contextRef="#ctx1" brushRef="#br0" timeOffset="5201.9529">27892 6468 485 0,'6'5'116'0,"-6"-1"6"15,8 7-68-15,-3 8-22 0,2-1-7 16,-1 4-4-16,-1 4-2 0,0-6-5 16,2 3-5-16,-1-1-2 0,1 4 0 0,-1-8-1 15,-6-2 4-15,5-2 1 0,-5-4 4 16,0-10 0-16,0 0 1 0,-6-10 2 16,1-1 1-16,-3-7-2 0,3-1 0 15,0 0-3-15,5-1-2 0,0 2-2 16,0-7-2-16,0 4-3 0,8 2-1 15,0-7-3-15,-1 3-1 0,1 4 1 0,-2 4-1 16,3-2 1-16,-3 4-1 0,4 11-1 16,0 2 2-16,6 0 0 0,2 0-1 15,2 0 2-15,9 0 1 0,1 2 2 16,2-2-1-16,3 0 1 0,-1 0-1 16,-4 0 1-16,-4 0-1 0,2 0-2 15,-2 0 1-15,-8 0 1 0,-2-2 0 16,-4 2 0-16,-7 0 0 0,-5-10 1 15,0 8 1-15,0 2-2 0,-5 0-1 0,-5-7 0 16,-6 7 0-16,-2 0-1 0,-4 7 0 16,-4-5 1-16,3 5-3 0,5 3 2 15,2 6-1-15,-2-7 0 0,3 9 0 16,5 1-2-16,-1-4 0 0,4 3 2 16,7-2-1-16,7-2-1 0,-1 0 1 15,7 0 1-15,4-5-2 0,2 2 0 0,4 5 1 16,0-1-1-16,0-5 1 0,2-6-3 15,3-4-8-15,-9 0-6 0,7-13-14 16,-6 5-15-16,1-2-11 0,-6-4 21 16,-3 9-133-16,-4 5-110 0,-2-9-269 15</inkml:trace>
  <inkml:trace contextRef="#ctx1" brushRef="#br0" timeOffset="5623.7">28542 6422 447 0,'0'0'127'0,"0"0"6"0,0 0-6 15,0 0-80-15,4 7-4 0,-4 8-4 16,0-1-5-16,7 2-3 0,-7 6-6 16,5-2-1-16,-5 0-4 0,10 2-4 15,-5-2-5-15,1-5 0 0,2-1-1 16,4-4-1-16,-4-10-2 0,0 6 1 16,2-6 0-16,-3-6 2 0,-1-2-3 0,1-5-1 15,6-1 0-15,-3-4 1 0,-1-4-4 16,3-2 2-16,-1 7-1 0,-4-10 1 15,3 12 3-15,-2 6 1 0,-2-2-1 16,-1 3 2-16,4 8-1 0,-9 0 2 16,4 0 0-16,-4 13-2 0,0-5 0 15,0 1-1-15,0 4-2 0,5 3-1 0,-5 1-2 16,7-3 0-16,-7-2-2 0,10-1-1 16,-5-8-1-16,1-3 1 15,2 0 2-15,4-3-3 0,-2-5 1 0,1 0 1 16,1-2 2-16,-1-1 0 0,2 3 0 15,-3-5 0-15,1 4 2 0,1 2 1 16,-2-2-2-16,1 1 0 0,-3 8 0 16,-3 0 0-16,2 0-2 0,-7 13-3 15,0-5-6-15,0 8-9 0,0 3-19 0,0-7-22 16,0-3-21-16,0-3-120 0,0 2-139 16,13-8-316-16</inkml:trace>
  <inkml:trace contextRef="#ctx1" brushRef="#br0" timeOffset="5858.045">29174 6423 623 0,'0'0'149'0,"-10"0"5"15,3 6-102-15,2 9-10 16,-3 7-9-16,0 2-9 0,8 4-10 0,-7-1-4 16,7-6-2-16,0-5-2 0,12-5 4 15,1-3 3-15,3-8 3 0,4 0 7 16,0 0 5-16,-4-8 2 0,-1 3 5 15,-4-5 0-15,1-7 0 0,-3 1-3 0,-4 3-4 16,-5-6-6-16,0 2-4 0,-5 4-6 16,-8 0-6-16,2 2-10 0,-1 11-12 15,-1 0-15-15,2 0-19 0,6 0-27 16,-2-3 96-16,7 3-227 0,0 0-150 16,0 0-375-16</inkml:trace>
  <inkml:trace contextRef="#ctx1" brushRef="#br0" timeOffset="6092.312">29272 6444 575 0,'10'14'137'16,"6"1"5"-16,-1 2-93 0,-1 0-7 15,0-3-4-15,2-2-4 0,0 0-4 16,4-7-3-16,3 2 2 0,-2-7 2 16,0 0 3-16,-3 0 2 0,-3-12 0 15,-2 0 3-15,-1-3-3 0,-4-2-3 16,-2 2-8-16,-6 1-5 0,0 1-7 0,0 1-4 15,-6 3-7-15,-1-1-8 0,1-1-14 16,-2 4-16-16,1-1-19 0,2 8-23 16,0 0-38-16,5 0-84 0,-5 0-124 15,5 13-258-15</inkml:trace>
  <inkml:trace contextRef="#ctx1" brushRef="#br0" timeOffset="6326.678">29542 6493 628 0,'8'9'168'0,"4"4"10"16,-6-10-92-16,6-3-7 0,1 0-11 15,-2 0-8-15,4 0-14 0,1-5-9 16,-3-6-10-16,0 2-6 0,5-1-3 16,-4-3-3-16,-3 2-6 0,2-1 2 15,-6 2-3-15,-7 1 2 0,0 3 0 16,0-1-1-16,-10 7 0 0,5 7 0 16,-8-2-3-16,0 2-2 0,3 4 1 0,2 3-4 15,0 9 1-15,3-4-4 0,0 2-1 16,5 1-6-16,0-5-2 0,0-5-11 15,0-6-11-15,6 3-14 0,2-9-17 16,4 0-20-16,3 0-11 0,3 0 2 16,0-13-103-16,-2 4-112 0,9-4-249 15</inkml:trace>
  <inkml:trace contextRef="#ctx1" brushRef="#br0" timeOffset="6592.2329">29914 6413 494 0,'0'0'134'15,"0"-9"7"-15,0 9-41 0,-9 0-44 16,5 6-11-16,-1 1-7 0,0 3-6 15,5 1-7-15,-7-4-5 0,7 4-2 16,0-4 0-16,0 2 0 0,7-4 5 0,1 1 3 16,7 1 3-16,-1 1 2 0,1-4 1 15,1 5 3-15,2-2-2 0,-4 5 1 16,0-6-1-16,-4 5 0 16,-2 3 4-16,-8-2-1 0,0 2-2 0,0-5 1 15,0 2-2-15,-8 3-4 0,-5 3-6 16,-2 5-6-16,-1 0-5 0,-5 0-8 15,1-4-12-15,5-12-19 0,-1 2-11 16,6-8-18-16,2 0-21 0,1-8-21 16,7 8-22-16,0-13-113 0,0 6-135 15,15-5-315-15</inkml:trace>
  <inkml:trace contextRef="#ctx0" brushRef="#br0" timeOffset="27571.646">31245 14206 0</inkml:trace>
  <inkml:trace contextRef="#ctx1" brushRef="#br0" timeOffset="26681.221">22592 7693 671 0,'-9'34'151'16,"1"10"1"-16,8 11-115 0,-6-12-12 15,1-2-6-15,5-7-12 0,-7-1-6 16,7-4-11-16,0-2-14 0,0-13-16 0,0-11-112 15,12-3-121-15,-8 6-291 0</inkml:trace>
  <inkml:trace contextRef="#ctx1" brushRef="#br0" timeOffset="27727.908">22549 7575 580 0,'0'-6'150'0,"15"-2"8"0,6 5-48 16,12 3-57-16,6-10-1 0,10 10-5 16,7 0 0-16,4 0-5 0,3-4-7 15,15-2-4-15,15 6-2 0,2-7-3 16,25-1-4-16,-2 0-4 0,3-5-3 16,-5-2 2-16,19-3-5 0,-19 5-2 15,12 1-4-15,7-3 0 0,-5 1-1 0,4 1 0 16,7 2-4-16,-4 0 0 0,-7-1 1 15,11 12 1-15,1-3-1 0,9 3-1 16,7 3-1-16,9-3 1 0,-14 0 1 16,-8 10-3-16,-9-8 0 0,-13 9 1 15,2-6 1-15,1-5 0 0,-2 0-1 16,-1 0 1-16,-4 0 0 0,-4-5 1 16,6-2-3-16,-1 3 2 0,2 4-1 0,0-7 0 15,-6 7 0-15,-5 0-2 0,-3 0 0 16,-8 0 2-16,-5 6-1 0,-5-6 0 15,-5 2 1-15,-14-2 0 0,1 0 0 16,-3-3 0-16,-6-5 0 0,-5 0-1 16,4-3 0-16,2-2-1 0,-2 5-2 15,0-4 0-15,2 1 1 0,0 3-1 16,-3-5 1-16,-9 2-3 0,4-1 3 16,-2 5 1-16,-10-7 1 0,-2 3-1 0,1-3 0 15,-9 2 1-15,-1 6 0 0,-3 6 1 16,-3 0 0-16,-7 0-1 0,0 3 1 15,-9 12-1-15,-6-1-2 0,-5 11 3 16,0 7-2-16,-8 2 2 0,-2 11-1 16,-3 3-1-16,6 4 3 0,1-3-1 15,6 2-1-15,-5-3 1 0,5-2-1 0,5-4 1 16,0-6 0-16,5 0-2 0,6-4 2 16,0-7 0-16,-3-2 0 0,4-7-2 15,-9-2-1-15,-1-3 2 0,-3-6-1 16,-4 1 0-16,5-6-1 0,-5 7 2 15,7-1 0-15,-7-6 0 0,0 6-1 16,0-6 3-16,0 0-2 0,0 0 0 0,-8 0 0 16,1 0 1-16,-3-7-1 0,-8 7-2 15,-5-7 2-15,-4 7-2 0,-8 0 3 16,-1 0-2-16,0 0 2 0,-10 5 0 16,-3 4-1-16,-6-1-1 0,-13-2 2 15,3 1 0-15,-4-7-1 0,-9 8 1 16,-1-3 0-16,5-5 2 0,-9 9-2 15,3-16 1-15,-2 7-1 0,-2 0 0 16,-4 0-2-16,-2 0 2 0,-7-4 0 0,-6 4 0 16,-2 11 1-16,-9-4-3 0,-6-7 3 15,1 3 0-15,1 5-1 0,-4-8 0 16,8 8 2-16,4-8-2 0,-1 6 1 16,4-6 2-16,-2 0 0 0,2 0 1 15,-6 0 0-15,-1 5 1 0,1 4 1 16,5-9-1-16,-14 12 0 0,6-5-2 0,5 3-2 15,-2 2 0-15,-8-3-1 0,3 8-1 16,10 5 1-16,8-6 0 0,8-2-2 16,7 1 3-16,8-7 0 0,0 1-2 15,-6-2 0-15,6 5 1 0,3 1 0 16,9-13 1-16,-9 0 0 0,2-7-1 16,-3-11 0-16,-1-5 0 0,-4-5 2 15,5 7-3-15,-11 13 3 0,6 8-2 0,-11 0 2 16,-6 0 1-16,9 8-2 0,1 7-1 15,-2 2 0-15,16 7 1 0,14 3-1 16,-3 1-5-16,14-4-10 0,9-5-11 16,-9-3-18-16,6-5-26 0,7-6-18 15,27 3-120-15,8-8-138 0,0 0-306 16</inkml:trace>
  <inkml:trace contextRef="#ctx1" brushRef="#br0" timeOffset="28321.461">23109 7602 514 0,'0'-5'122'15,"10"5"7"-15,-10 0-83 0,5 5 1 16,-5 5-6-16,0 12-1 0,5 7-3 16,-5 12-4-16,0 10-8 0,0 3-6 15,0-3-5-15,-5 1-3 0,5-9-8 16,-5-7-10-16,-2 2-11 0,7-6-12 0,-5-11-11 15,5-2-114-15,5-7-120 0,8 0-280 16</inkml:trace>
  <inkml:trace contextRef="#ctx1" brushRef="#br0" timeOffset="28696.554">24013 7578 471 0,'0'0'112'0,"0"0"5"16,0 10-58-16,0 4-25 0,8 4-1 0,-8 15-1 15,6 3 0-15,-1 7-3 0,2 7-5 16,-1-4-6-16,3-3-3 0,0-2-6 15,1-11-5-15,-2-3-8 0,-8-5-10 16,4-7-11-16,-4 6 151 0,0-6-269 16,5 4-132-16,0-3-379 0</inkml:trace>
  <inkml:trace contextRef="#ctx1" brushRef="#br0" timeOffset="29024.613">24841 7499 555 0,'0'0'126'0,"0"3"8"0,0 10-96 16,0 2 0-16,0 13-3 0,0 0-2 0,0 6-4 15,-6 9-3-15,6 0-8 0,0 4-5 16,0-3-3-16,0 1-8 0,6-5-6 16,-6-5-8-16,10-5-12 0,-3-1-10 15,-1-7-9-15,1-7-108 0,-1-3-111 16,4-3-265-16</inkml:trace>
  <inkml:trace contextRef="#ctx1" brushRef="#br0" timeOffset="29305.633">25709 7365 564 0,'13'-8'128'0,"2"8"6"0,-2 0-99 16,0 0 1-16,-5 16-2 0,-3 7 2 15,-5 7-4-15,0 8-4 0,0 5-7 16,0 2-3-16,0 3-5 0,0-2-4 16,0 1-6-16,5-3 0 0,-5-6-2 15,7-6-5-15,-7-5-3 0,9-6-9 16,-9 0-8-16,12-9-13 0,-6-1-9 0,4-7 24 15,0-4-131-15,6 7-108 0,7-7-264 16</inkml:trace>
  <inkml:trace contextRef="#ctx1" brushRef="#br0" timeOffset="29571.192">26498 7370 525 0,'0'0'123'0,"7"9"7"0,-7-4-84 16,5 13-5-16,-5 4-3 0,6 10-1 16,-6-5-2-16,0 7-6 0,0 4-6 0,0 4-4 15,7-2-7-15,-7 14-4 0,0-11-3 16,0 3-4-16,10-9 1 0,-6-8-4 15,3-4-8-15,3-6-11 0,-2-2-15 16,0-7 12-16,4 4-129 0,2-11-120 16,4-3-282-16</inkml:trace>
  <inkml:trace contextRef="#ctx1" brushRef="#br0" timeOffset="29883.603">27551 7357 553 0,'0'8'126'0,"-7"6"5"16,1 4-97-16,-1 12-2 0,-1-1-4 0,2 7-4 16,-1 1-4-16,7 1-7 15,0-1-6-15,0 9-5 0,10-5-6 0,0-6-12 16,-4-6-7-16,4-1-10 0,-5-6-106 16,2-2-108-16,9-13-261 0</inkml:trace>
  <inkml:trace contextRef="#ctx1" brushRef="#br0" timeOffset="30180.398">28404 7423 553 0,'0'20'134'0,"5"9"5"0,-5 6-86 15,0 4-16-15,13 5-9 0,-3 3-6 16,-4 2-11-16,4 4-20 0,-2-3-5 0,-8-11-127 15,9 2-116-15,-5 4-299 0</inkml:trace>
  <inkml:trace contextRef="#ctx1" brushRef="#br0" timeOffset="63875.6209">23975 5213 365 0,'0'27'100'0,"0"-1"2"0,8 0-12 16,-8-4-59-16,0 7-18 0,7-9-4 15,-7 1-4-15,5-4-3 0,-5-1-2 16,0-3-5-16,0 1-3 0,0-3-6 16,0-1-89-16,0-10-84 0,0 6-213 15</inkml:trace>
  <inkml:trace contextRef="#ctx1" brushRef="#br0" timeOffset="64437.997">24304 5105 499 0,'5'5'123'0,"2"6"5"16,-7 3-67-16,5 6-23 0,-5 2-11 15,4-2-5-15,-4 1-6 0,7-1-4 0,-7-2-6 16,5-2-2-16,-5 10-5 0,5-10-7 15,-5-1-8-15,0 0-8 0,5-7 22 16,-5-2-132-16,0-6-108 0,0 8-267 16</inkml:trace>
  <inkml:trace contextRef="#ctx1" brushRef="#br0" timeOffset="64687.908">24363 5042 538 0,'12'0'127'0,"-1"-7"2"16,2 7-83-16,-3-6-14 0,3-2-8 15,0 8-6-15,5-7-5 0,-3-2-4 16,1 4-5-16,-4 1-8 0,-1-6-5 15,-4 4-9-15,-1 6-7 0,-1-10 131 16,0 6-242-16,-5 4-119 0,10 0-344 0</inkml:trace>
  <inkml:trace contextRef="#ctx1" brushRef="#br0" timeOffset="64906.613">24383 5240 408 0,'8'0'109'0,"5"0"2"0,3-6-16 16,-3 6-66-16,4 0-15 0,1-11-8 15,-2 8-6-15,-3 3-8 0,0-11 173 16,-3 11-277-16,-10-5-117 0,7 5-359 15</inkml:trace>
  <inkml:trace contextRef="#ctx1" brushRef="#br0" timeOffset="65109.685">24381 5344 413 0,'16'0'116'0,"-2"0"3"16,2 0-8-16,-3 0-75 0,0-3-14 16,0 3-7-16,4-7-9 0,-6 7-9 15,1-6-9-15,-4 1-34 0,0-4-75 16,-3 2-94-16,0 0-226 0</inkml:trace>
  <inkml:trace contextRef="#ctx1" brushRef="#br0" timeOffset="65437.732">24771 4826 434 0,'5'27'122'0,"5"4"5"15,-1 8-5-15,1 2-81 0,-2 7-10 0,-3-1-9 16,-5-1-6-16,7-2-3 0,-7-3-5 15,0-3-5-15,6 2-5 0,-6-8-10 16,0 2-8-16,5-5-6 0,-5-3-110 16,0 0-104-16,5-5-263 0</inkml:trace>
  <inkml:trace contextRef="#ctx1" brushRef="#br0" timeOffset="71764.37">25309 4954 484 0,'7'-9'118'0,"1"9"6"16,-8-5-73-16,0 5-10 0,0 0-5 15,5 0-2-15,-5 0-2 0,0 0-1 16,5 0-4-16,-5 5-1 0,0 4-1 15,0 1-2-15,0 8-4 0,5 2-3 16,-5 3-4-16,5 0-2 0,-5 4-3 16,6-6-3-16,-6 2 0 0,7-2-2 0,-7 0-1 15,0-6-3-15,0-1-3 0,0-6-3 16,0 1-6-16,0-6-11 0,0-3-6 16,-7 8-10-16,1-8-5 0,-2 0 13 15,-2 0-119-15,-5 0-104 0,9 0-258 16</inkml:trace>
  <inkml:trace contextRef="#ctx1" brushRef="#br0" timeOffset="71951.854">25102 5128 489 0,'0'0'114'0,"6"0"5"0,1 0-76 15,4-9-10-15,5 3-6 0,9-2-2 0,8 2-3 16,8-1-1-16,0 3-4 0,-9 4-3 15,-5-12-4-15,-9 10-4 0,1-3-9 16,3-2-11-16,5 3-9 0,4-6-77 16,4 6-36-16,-2 4-94 0,-6 0-204 15</inkml:trace>
  <inkml:trace contextRef="#ctx1" brushRef="#br0" timeOffset="72279.927">25901 4687 530 0,'0'18'125'16,"0"0"2"-16,0 4-86 0,0 7-11 16,0 1-5-16,-5 1-6 0,5 7-7 15,0 5-4-15,0-5-3 0,0 4-2 16,6-9-2-16,-6-1-3 0,7-5-2 0,-7-8 1 16,5-3-5-16,-5 1-4 0,0-2-4 15,0-1-5-15,0-3-5 0,0-1 68 16,0-3-170-16,0-7-104 0,-9 7-284 15</inkml:trace>
  <inkml:trace contextRef="#ctx1" brushRef="#br0" timeOffset="72701.705">26046 4738 543 0,'0'0'131'16,"0"0"4"-16,0 8-83 0,5 2-12 16,-5-1-4-16,10 9-5 0,-5 3-6 15,0-1-6-15,0 2-2 0,-5 0-5 16,8-2-3-16,-8 3-2 0,6 5-1 15,-6-8-3-15,7 4 0 0,-7-2-1 0,10 1-1 16,-4-5-1-16,-1-5 0 0,0-3-1 16,0-5 2-16,2-5-1 0,1 0 0 15,2 0 0-15,1 0 1 0,2-12 1 16,0 8 2-16,-1-7 2 0,-2-1 2 16,-4-2 0-16,2 3 1 0,2-10 2 15,-3 0-3-15,4-2-2 0,2 5-1 16,-3 1-1-16,-2 2-3 0,0 0-2 15,-8 0-3-15,5 4-5 0,0 3-6 16,-5-4-11-16,0 2-10 0,7 4-10 0,-7-2-3 16,0 0-110-16,0 0-111 0,-5 8-260 15</inkml:trace>
  <inkml:trace contextRef="#ctx1" brushRef="#br0" timeOffset="72951.647">26361 4582 565 0,'0'7'141'16,"0"6"7"-16,5 9-83 0,-5 0-12 16,6 8-5-16,1 2-6 0,-2 11-7 15,1-5-6-15,1 4-5 0,1 2-7 0,-2 4-3 16,1-12-5-16,1 2-4 0,-3-3-4 15,-5-5-6-15,7-2-8 0,-7-8-8 16,0 1-13-16,0-8-15 0,0-2-8 16,0 1-111-16,0 1-120 0,-12 1-273 15</inkml:trace>
  <inkml:trace contextRef="#ctx1" brushRef="#br0" timeOffset="95446.335">10384 6898 340 0,'0'6'91'0,"0"4"5"0,-5-6-34 0,5-4-18 15,0 0-4-15,-12 0-4 0,7 0 0 16,5 0-3-16,-6-4-2 0,3-7-3 15,-9-10-1-15,2-4-6 0,2-8-3 16,-8-6-2-16,-1-5-1 0,-6-2 0 16,-6 3-1-16,-1-2 0 0,3-3 2 15,0 5 0-15,11 0-1 0,3-2-2 16,0 0-2-16,3 1-2 0,2 1-1 0,1 6-1 16,-4 1 1-16,4 9 0 0,1 8 0 15,1 5-1-15,5 5 0 0,0 3-1 16,0 6 1-16,0 0-2 0,5 0 2 15,5 0-2-15,3 0 2 0,-2 6 0 16,9-6 1-16,-2 7-2 0,5-2 2 16,11-5-1-16,2 6 0 0,2-6-1 15,-1 0 0-15,8 0 0 0,-8 0 0 16,7 0-1-16,4 0 0 0,11-9 0 0,11 5 0 16,6-1 1-16,5-1-1 0,8-2-1 15,-1 0 1-15,2 3-1 0,2-2 0 16,13 1 1-16,-5-4-2 0,0 0-2 15,-2-5 1-15,7 1-1 0,-6 3 1 16,-5 0-2-16,-1 8 1 0,5-4-1 16,-9 1 1-16,-1 3 0 0,1 3-1 15,-3-11 0-15,1 6 1 0,-5-1-2 0,-2 6 3 16,4-12-2-16,-4 3 0 0,-3-3 2 16,8 2-1-16,-5 0-2 0,-3 10 3 15,4-7-3-15,-6 7 2 0,-5 0-2 16,-1-2 0-16,-3 2 1 0,-8-11 0 15,-5 3-1-15,-6-3 1 0,2 11 1 16,1-6 0-16,4 6-1 0,1-8 1 16,-7 8 0-16,-1-6 0 0,-3-1-1 15,1 0 0-15,-1 2 0 0,3-2 0 0,-1 0 0 16,-8-2-1-16,4 0 1 0,-2 3 1 16,-3-3-1-16,6 3 0 0,-2 0 1 15,-10-1 0-15,2 0-1 0,-5-1 1 16,-6 8-2-16,3-8 2 0,-12 8-2 15,-5 0 0-15,-3 0 2 0,2 0 0 16,-4 0-2-16,-3 0 2 0,7 0 0 0,-2 8-1 16,-5-8 1-16,6 6-2 0,-6 0 1 15,0 0 0-15,0 5-1 0,0 7 0 16,-8 2 2-16,1 10-1 0,1 7 1 16,-12 6-1-16,5 3 1 0,-4 13-1 15,7-5 1-15,1-3-1 0,9-2 1 16,0 1-1-16,0-4 0 0,0-3 0 15,0-6 0-15,0-2-1 0,0-2 0 16,0-1 0-16,-9-5 2 0,9 5-1 16,0-6-1-16,0-11 1 0,0-7 0 0,0 0-1 15,9-8-1-15,-9 5 0 0,8-5 1 16,-8 7 0-16,3-7 0 0,-3 4 1 16,0-4 0-16,0 4 2 0,0-4-2 15,-5 0 0-15,-8 0 1 0,2-4-1 0,-2 4 0 16,-4-9 0-16,-4 9 0 0,-4-4 1 15,-6 4 0-15,-10 0 1 0,-9 0 0 16,-8 0 1-16,-9 0 1 0,-8 0 0 16,-1 0 2-16,-23 3 2 0,-1 7 0 15,-8 1 4-15,-10-11 2 0,-12 5 4 16,-4 0 4-16,-18 6 1 0,-10-1 1 16,-15-2 2-16,-3 14 1 0,-15 8-4 15,8 1-7-15,-6 3-3 0,15-1-8 0,-4-6-4 16,13 0-13-16,7-11-18 0,-2-4-21 15,6-6-26-15,-11 4-23 0,2-8-119 16,-10 12-150-16,17 1-322 0</inkml:trace>
  <inkml:trace contextRef="#ctx1" brushRef="#br0" timeOffset="96805.355">4226 7351 511 0,'0'0'111'0,"0"0"4"0,0 0-92 0,11 0 1 16,4-10 1-16,6 1 3 0,5-2 2 15,10-8 0-15,13-5-1 0,4-6-3 16,14-1-1-16,-2-1-3 0,4-11-4 16,3 4-4-16,0 3-2 0,5-4-1 15,-1 6-1-15,10 3-3 0,1 5-1 16,0 8 0-16,-8 9-2 0,-9 9-1 16,-8 0-2-16,-8 0 0 0,-3 0 0 15,8 9-1-15,0-9 0 0,0 0 0 0,1-9 0 16,14 3 1-16,-5-2-2 0,13 1 1 15,-5 7 1-15,1-9-2 0,4 9 1 16,-2 0 0-16,-8-3 1 0,5 3-1 16,-10 0 0-16,1-10-1 0,-1 10 2 15,-3-6 1-15,4 6 2 0,-7 0-1 16,4 0 2-16,-4 6 0 0,-4 1 2 16,1-4 0-16,7 5 1 0,-4-8-2 0,3 0-1 15,4 0 0-15,8 0 1 0,7-8-4 16,-1 2 2-16,5 6-3 0,3 0 0 15,-10 0 2-15,7 0-2 0,6 0-1 16,2 0 2-16,8 0-3 0,0 0 2 16,-1 0-1-16,-4 0 0 0,-8 0-1 15,-3 0 1-15,1 6-2 0,-7-6 2 16,-3 0-3-16,2 0 1 0,1 0 0 0,-17-3 0 16,-4 3-1-16,-4-10 3 0,-10 10-1 15,-7-6 2-15,-1-5-1 0,7-4-1 16,-9-1 1-16,2 0 1 0,3-4-1 15,-3-4 0-15,-1-1 0 0,-2-9-1 16,2 4 2-16,-2 3 0 0,-1 6-2 16,-8-1 1-16,-3 6-1 0,-18-3-2 15,-5 0 1-15,-6-5-1 0,-17 7 1 0,-7-2 2 16,1 7 0-16,-1 0 1 0,6-1 0 16,-6 7 2-16,6 6 1 0,-2 0 0 15,1 11 1-15,-9 0-2 0,4 2 2 16,2 6 0-16,-3-3 0 0,16-4-2 15,6 0 1-15,9 2-4 0,0-4 2 16,13-3 0-16,6 2-3 0,8-3 0 16,2 4 2-16,12-3-2 0,0 1 2 15,6-2 0-15,-1 1-2 0,5-1 2 0,0 4 1 16,1 4-3-16,-4 3 1 0,-7 1 1 16,-23-4-1-16,-18 5-1 0,0-4 1 15,-14 4-2-15,-33 3 1 0,-17 11-7 16,-16 4-14-16,-17 1-24 0,-14 5-83 15,-4-5-41-15,-14-12-117 0,-13 9-241 16</inkml:trace>
  <inkml:trace contextRef="#ctx1" brushRef="#br0" timeOffset="97398.9828">1819 7597 565 0,'-30'0'121'16,"4"5"5"-16,0 13-106 0,3 12 3 15,-8 1 0-15,8 13 0 0,-2 0 2 16,7 7-4-16,-1 0-2 0,19 2-3 16,0-12-5-16,0-5-2 0,19-8-2 15,4-15-2-15,10-13-1 0,3 0-2 16,-2-8 1-16,9-9 0 0,-5-13-2 16,-7-13 2-16,-8-8-2 0,-7 2 1 0,-1-8 2 15,-9 4 1-15,-1 8 4 16,-5 3 3-16,0 10 4 0,0 8 2 0,0 19 1 15,0 5 2-15,0 2-2 0,0 17-1 16,0 10-3-16,5 10-4 0,5 9-1 16,-3-2-4-16,4 11-2 0,9-1 0 15,1-7-5-15,5-6 0 0,-1-9-8 0,3-6-3 16,-1-10-6-16,0-7-10 0,-1-11-10 16,-2 0-11-16,-4 0-9 0,-7-21 7 15,-5-1-112-15,2-10-107 0,-10-10-256 16</inkml:trace>
  <inkml:trace contextRef="#ctx1" brushRef="#br0" timeOffset="97602.135">2069 7092 549 0,'0'6'124'0,"0"12"5"0,0 6-97 15,20 8 0-15,-7 9-2 0,3 5 1 16,4 4-1-16,-2 9-5 0,2 10-5 15,-6-4-5-15,6-1-4 0,1-1-2 16,-1-4-7-16,-2-20-12 0,7 0-9 16,2-11-8-16,1-11-10 0,2-11-8 15,-1-6-8-15,-4 0-94 0,-6-10-91 0,1-10-225 16</inkml:trace>
  <inkml:trace contextRef="#ctx1" brushRef="#br0" timeOffset="97945.729">2528 7518 475 0,'0'-35'121'16,"0"8"6"-16,-10 21-67 0,10 6-7 15,-15 0-4-15,7 30-3 0,3 6-4 16,-6 10-6-16,11 3-6 0,-5 3-5 16,5-6-6-16,6-5-6 0,4-8-5 0,0-5-4 15,13-7-1-15,3-14-1 0,-6-7-3 16,9-7 1-16,1-6 1 0,-3-12-2 16,0-13 2-16,4 5-1 0,-3-4 0 15,4-3 1-15,1-2 0 0,-7 5-1 16,-3 1 1-16,-2 4-2 0,-11 2 2 0,2 10-1 15,-4 6-1-15,-3 14 2 0,0 0-1 16,-5 4 3-16,0 18 7 0,0 11 0 16,-8 3 5-16,3 0 2 0,5 0 0 15,0-4 4-15,0-5-4 0,5-8-3 16,8-6-4-16,6-13-1 0,3 0-1 16,-6 0 0-16,5-13-4 0,-3-4 0 15,-10 1-1-15,-1 3-1 0,-2-6-7 16,3 1-8-16,-3-1-12 0,-5 3-18 0,8 2-20 15,0 4-79-15,7-5-41 16,-7-5-112-16,15 4-224 0</inkml:trace>
  <inkml:trace contextRef="#ctx1" brushRef="#br0" timeOffset="98258.138">3165 7322 615 0,'-28'29'141'0,"10"9"3"0,8-1-107 0,10-2-8 15,0-2-2-15,0-11-8 0,10-7-6 16,11-15-5-16,5 0-3 0,0 0-2 16,4-7-1-16,-1-10-2 0,-9-5 0 15,3-2 0-15,0-2 1 0,-8-4 0 16,-2 0-2-16,-3 6 1 0,-1 9 1 0,0 0-1 16,-9 8 0-16,6 7 1 0,-6-7 4 15,0 7 1-15,0 0 3 0,0 3 0 16,0-3 3-16,0 12 2 0,0 2-1 15,0-2 0-15,5 5-3 0,5 9-1 16,-2 1 0-16,-3-2-4 0,5 1-1 16,1-3-1-16,-3-13-4 0,7-4-3 15,-2-6-7-15,7 0-7 0,-4-6-14 0,4-11-14 16,1-7-10-16,-3 0-4 0,4-3-102 16,2-4-104-16,-1 2-245 0</inkml:trace>
  <inkml:trace contextRef="#ctx1" brushRef="#br0" timeOffset="98586.197">3666 7170 558 0,'-20'22'138'16,"9"14"3"-16,-9-1-88 0,7 7-8 15,-5-3-6-15,10-3-8 0,3-2-8 0,5-4-8 16,6-5-3-16,4-9-5 0,11-9-1 16,4-7-4-16,1 0-3 0,0-11-1 15,-4-9-5-15,2-4-3 0,-1 1-3 16,0-2-3-16,-10-2-1 0,5 1-2 15,-8 0 2-15,-2-5 4 0,4 2 1 16,-6 0 4-16,4 2 2 0,5 5 2 16,-2 6 4-16,3 2-2 0,-8 14 3 0,-8 0 7 15,5 0 4-15,-5 16 1 0,0 7 5 16,-6 2 2-16,6 11 2 0,-5 3 0 16,0 9-2-16,-3 1-1 0,0 8-1 15,1 2-4-15,7-9-1 0,0 3-1 16,0-10-2-16,11-14-6 0,6-9-9 15,-1-7-9-15,-1-13-11 0,3 0-14 16,-2-11-13-16,4-8-86 0,-7-10-25 0,10-12-96 16,2-2-195-16</inkml:trace>
  <inkml:trace contextRef="#ctx1" brushRef="#br0" timeOffset="98804.886">4131 6824 572 0,'-28'17'127'15,"2"2"2"-15,1 7-104 0,2-6-5 16,8 4-6-16,7-4-2 0,0-2-4 0,8 0-5 16,8 5 1-16,4-10 0 0,9 6 0 15,-1-3 4-15,6-3 0 0,5 1 0 16,-2 1 5-16,-1-1 0 0,-2 0 1 16,-4 1 0-16,-12 0-3 0,-10 6-1 15,0 4-2-15,0 3-3 0,-15 6-4 16,-8 6-10-16,-3-9-12 0,-9 6-12 15,-9 0-116-15,-7-8-117 0,-6 17-291 0</inkml:trace>
  <inkml:trace contextRef="#ctx1" brushRef="#br0" timeOffset="99242.288">1473 8788 458 0,'0'9'122'0,"0"0"6"15,0 6-25-15,0 5-66 0,0 6-9 16,4 4-1-16,-4 7-4 0,8 4-5 16,2 7-7-16,-4 1-2 0,6-6-2 15,2-9-1-15,-1-9-3 0,2-9 0 16,-5-11 0-16,-5-5 1 0,0 0 0 0,-5-5 0 16,15-7-1-16,-9-10 1 0,4-3 0 15,6-14 3-15,-3-4 0 0,-1-4 2 16,-6 2 2-16,-1 9 4 0,2 8 2 15,-7 14 2-15,10 14-2 0,-10 0 1 16,6 19-1-16,-6 10-4 0,7 14-5 16,-2 5-1-16,5 5-5 0,-4-10-9 15,-1-6-15-15,8-8-19 0,-1-2-15 0,6-14-111 16,-2-10-129-16,8-3-291 0</inkml:trace>
  <inkml:trace contextRef="#ctx1" brushRef="#br0" timeOffset="99570.3419">1991 8797 446 0,'-30'9'124'0,"11"6"4"15,-4-1-9-15,10 4-86 0,-1 6-8 16,8 6 1-16,-1-1-2 0,7 5-6 16,0-4-3-16,0 0-1 0,5-12-2 15,2-8-3-15,3-10-1 0,4 0-4 16,3-10-1-16,-6-8 0 0,9-13-1 15,-4 1-1-15,4-7 1 0,-4 10-1 16,1 3 0-16,-6 9 3 0,1 1 3 16,-12 9 3-16,6 5 1 0,-6-7 3 0,0 7 0 15,3 7 0-15,-3-7-1 0,0 7-4 16,5 5-3-16,2-2-1 0,-1-3-4 16,1 7 1-16,1 2 1 0,8 7-3 15,-2-3-1-15,2 1-6 0,-1-2-7 16,4-10-8-16,-7-1-13 0,1-6-12 15,-3-2-8-15,3 0-104 0,-5-15-108 0,-3 0-257 16</inkml:trace>
  <inkml:trace contextRef="#ctx1" brushRef="#br0" timeOffset="99820.3159">2312 8624 487 0,'-23'8'131'0,"1"4"5"0,14 3-33 16,-8 1-68-16,8-1-11 15,8-3-3-15,0 1-7 0,0-7-8 0,0 1-3 16,5-7-1-16,9 7-1 0,-4-7 1 16,-3 0-2-16,7 10 2 0,-4-8-2 15,8 4 1-15,-1 2 1 0,4-1 3 16,-1 1 1-16,-1 1 2 0,4 1 0 16,-3 0 3-16,-7-4 1 0,2 4 3 15,-15 2-2-15,0-4 1 0,0 5-2 0,-17 3-1 16,4 7-2-16,-8-1-3 0,-7 4-10 15,0-6-14-15,4-6-17 0,6-14 97 16,-2 0-220-16,15 0-135 0,5-9-361 16</inkml:trace>
  <inkml:trace contextRef="#ctx1" brushRef="#br0" timeOffset="99992.115">2597 8582 633 0,'13'20'146'0,"-5"5"1"0,5-4-110 16,0 4-11-16,-3-1-4 0,1-5-3 15,-3-4-13-15,-3-9-14 0,2 2-12 0,1-8-13 16,-8 0-116-16,0-8-119 0,0 3-290 16</inkml:trace>
  <inkml:trace contextRef="#ctx1" brushRef="#br0" timeOffset="100335.7899">2459 8416 578 0,'13'-16'138'0,"12"-8"7"0,7 8-94 16,-2 0-4-16,4 12 1 0,-1 4-3 15,-4 4-5-15,-7 10-9 0,1 4-6 16,-10 1-7-16,1 3-6 0,-7-2-5 15,0 2-3-15,-2-2-3 0,3-5 0 16,-2-1 0-16,-1-4 0 0,2-10-1 16,3 0 1-16,-2-9 0 0,-5-3-1 0,2-4 2 15,0-6-2-15,-5 0 0 0,8 7 0 16,-8-4 2-16,7 3-2 0,-3 1 1 16,1-1-1-16,8 6 0 0,-6 10 2 15,-2 0-2-15,0 12 0 0,5 6-1 16,-5 0 1-16,1 7 0 0,-1-4 0 15,11 4-5-15,-4-7-6 0,8 5-11 16,-1-5-18-16,4-10-16 0,-2-8-115 16,-1 0-129-16,-4 0-296 0</inkml:trace>
  <inkml:trace contextRef="#ctx1" brushRef="#br0" timeOffset="100913.779">3116 8228 529 0,'-14'10'121'0,"-4"9"6"0,7 8-89 15,-4 6-3-15,5 2-3 0,5-1-2 16,5-4-4-16,0-1-4 0,0-6-5 16,10 0-5-16,2-5-4 0,4-9-1 15,-3-9-3-15,5 0-1 0,2-7 0 16,-2-9-1-16,2 2 0 0,1-8-1 0,-8-2 1 15,3-5-1-15,-7 1-1 0,-1-4 1 16,2-2 0-16,-10-7 0 0,0-4-1 16,0-1 1-16,0-3-1 0,-15 0 0 15,-5-4 1-15,5 3-1 0,-4 2-1 16,2 2 0-16,-2 9 3 0,7 15 6 16,-2 8 0-16,5 14 4 0,-4 0-1 0,5 13 3 15,2 10 1-15,1 7 0 0,5 4-5 16,0-2 0-16,0 11-2 0,6-10 0 15,4 5-1-15,10-3-2 0,3 6 0 16,-1-5-2-16,11 1-1 0,-7-7 0 16,9 2-1-16,-4-14 1 0,0-4-2 15,-5-8 0-15,0-6 0 0,-4 0 0 16,1 0 0-16,0-18 1 0,-9 0-3 16,8-10 3-16,-6-1-1 0,-5-1-2 0,1 3 2 15,-4 4-2-15,-8 2 0 0,0 3 1 16,-13 7-1-16,3 2 1 0,-10 9 1 15,2 0 0-15,-3 4 0 0,2 7 2 16,4 0 2-16,-2 8-2 0,17-1-1 16,-6 12 2-16,6 0-1 0,0-5-1 15,8 9-1-15,5-9-3 0,-1-6-3 0,4-1-6 16,0-1-10-16,4-17-12 0,1 0-10 16,-3 0-12-16,15-5-4 0,6-14-3 15,1-9-9-15,7-7-75 0,-1 0-82 16,-10-1-201-16</inkml:trace>
  <inkml:trace contextRef="#ctx1" brushRef="#br0" timeOffset="101257.4418">3823 8012 482 0,'-7'-11'119'16,"-1"3"4"-16,-13 8-69 0,-2 0-11 0,5 13-4 15,-13 0-4-15,1 4-5 0,1 10-3 16,1-4-3-16,2-2-6 0,8-1-3 16,8-6-3-16,10-5-4 0,0-2-2 15,5 0-3-15,6-7-1 0,7 0 0 16,5 0-1-16,-6 0 0 0,6 0 0 15,-2-7-1-15,-8 7-1 0,2 0 2 16,-5 0-1-16,1 0 0 0,0 0-1 16,-4 6 1-16,4-1 0 0,-1 0 1 0,-5 3-2 15,3 4 1-15,4 2 0 0,-6 0 0 16,-6 2 1-16,7 2 3 0,-7-1 1 16,7 6 5-16,1-1 3 0,-8 3 1 15,5-2 3-15,-5 1 3 0,0-4-2 16,0 2 1-16,0-2-1 0,-7-5-2 15,-1 12 1-15,0-9-3 0,1 5-3 16,-8-3 0-16,1 4-4 0,-8-8-2 0,3-2-3 16,2-11-4-16,-7-3-12 0,1 0-9 15,5-22-19-15,-7-7-16 0,1-9-9 16,24-9-113-16,0-12-123 0,0-1-274 16</inkml:trace>
  <inkml:trace contextRef="#ctx1" brushRef="#br0" timeOffset="101741.694">3826 7931 555 0,'8'11'129'15,"-1"7"2"-15,-2-1-92 0,1 7-6 16,4-3-2-16,-2 6-5 0,-3-11-7 16,3 3-2-16,4-5 1 0,-7-3-1 15,-5-2 0-15,0-9 0 0,0 4-1 16,0-4 0-16,-3-4-2 0,-4-3-3 15,-1-3-2-15,8-4-5 0,-7-5-2 0,7-2-2 16,0-9 0-16,0 3 1 0,0-8-1 16,0 4-1-16,0 6 0 0,0 6 1 15,7 3 1-15,-7 7-1 0,10 9-1 16,-5 0 1-16,-1-2 2 0,5 2-1 16,4 14 0-16,-2-7 1 0,7 1 0 15,-6 3 1-15,9-5 0 0,0 2 0 0,-8 2 3 16,7-3-2-16,-4 0-1 0,1-7 0 15,-9 0 1-15,8 0 0 0,-8 0-1 16,2-7 0-16,2-3-1 0,-4 3 1 16,-1 1 0-16,-7-2-2 0,4-3 0 15,-4-2-1-15,0-1 0 0,0 1 2 16,0 2-2-16,-8 3 1 0,5 8 0 16,-4 0-1-16,-7 0 1 0,4 9 0 0,-2 9 0 15,-2-1 4-15,4 4 1 0,0 4 0 16,3-7 3-16,1-2-1 0,6 0-1 15,0-2-2-15,6-1 1 0,1-2-4 16,9-6-1-16,-1-5 0 0,1 0-3 16,1 0-4-16,4-2-7 0,4-11-11 15,-1-2-16-15,-1-5-14 0,-5-5-11 16,2-3-110-16,3-6-119 0,5-9-273 0</inkml:trace>
  <inkml:trace contextRef="#ctx1" brushRef="#br0" timeOffset="102022.9158">4335 7753 532 0,'0'0'129'16,"0"8"4"-16,5-8-72 0,7 0-27 15,6-9-4-15,3-4-3 0,4 0-5 0,-3-4-6 16,6-3-3-16,-6 0-4 0,-1-2-1 16,-10 7-3-16,-6 0 1 0,-5 2-1 15,0 10 1-15,-5 3 1 0,-6 0 0 16,-9 0 2-16,-4 10-1 0,-7 5 2 15,-4 6 0-15,4 9 2 0,2-1 1 16,7 6 1-16,14-5 0 0,8-4 3 16,0-6-3-16,10-6 0 0,11-14-1 15,7 0-4-15,3 0-3 0,5 0 0 0,4-11-6 16,-8 2-6-16,-2 2-12 0,-11 0-13 16,-2 7-15-16,-9 0-13 0,-8 0-117 15,-7 14-123-15,-11 9-285 0</inkml:trace>
  <inkml:trace contextRef="#ctx1" brushRef="#br0" timeOffset="102491.5359">1513 9997 547 0,'-13'16'125'0,"1"8"4"0,5 16-90 16,1-3-12-16,-1 8-9 0,7 1-1 16,-8-3-3-16,8-6-3 0,0 1-3 15,13-11 2-15,-6-14 2 0,13-13 0 16,-2 0 0-16,18-7 6 0,0-14 4 16,4-6 8-16,6-6 1 0,-6-5 5 15,-13 1 3-15,0 1 5 0,-11-4 0 16,-9 10-2-16,-7 4-3 0,-5 3-4 0,-10 7-6 15,-8 7-5-15,-5 2-7 0,-6 7-6 16,-2 0-6-16,-4 0-4 0,1 9-15 16,5 5-12-16,11 1-16 0,10 5-16 15,5 3-22-15,8-6 132 0,0-1-257 16,0-4-142-16,9 5-381 0</inkml:trace>
  <inkml:trace contextRef="#ctx1" brushRef="#br0" timeOffset="102866.431">2172 9991 618 0,'-6'0'151'0,"-2"0"4"16,8 6-100-16,0 3-7 0,10 7-5 0,-4 2-4 15,2 1-8-15,9 7-11 0,-8-5-3 16,9 0-7-16,-4-5-4 0,2 0-2 16,-3-11-2-16,7 3-1 0,-4-8 4 15,2 0 2-15,3-13 5 0,-8 2 2 16,4-8 2-16,-7 3 1 0,-4-3 1 15,4-4 0-15,-10 0-4 0,0 1-4 16,5-5-2-16,-5-2-2 0,-13 5-4 0,5-5-10 16,3 1-10-16,-8 1-15 0,3-3-18 15,10 8-18-15,-3 6-7 0,3 4-115 16,0 3-120-16,0 9-279 0</inkml:trace>
  <inkml:trace contextRef="#ctx1" brushRef="#br0" timeOffset="103116.421">2502 9913 503 0,'9'7'134'0,"3"-7"8"0,-4 0-44 0,7 0-49 16,-4 0-7-16,1-8 0 0,6-1-6 15,-8-8-9-15,8-2-8 0,-9 1-3 16,1-5-4-16,-3-5-1 0,-7 0-1 16,0 4 0-16,0 3 2 0,-13 7 1 15,1 6 0-15,-6 8 0 0,3 8-3 16,-6-6-1-16,0 10-3 0,6 3-4 15,-1 2 1-15,4-4-3 0,12 6 1 0,0-1-1 16,0 1-1-16,12 4 0 0,6 3 0 16,1-4-4-16,-6-6-12 0,5 3-9 15,-3-14-15-15,7-5-13 0,-1 0-9 16,0-13 125-16,7-5-233 0,-5-13-119 16,6-1-335-16</inkml:trace>
  <inkml:trace contextRef="#ctx1" brushRef="#br0" timeOffset="103366.317">2847 9649 485 0,'0'0'120'0,"0"10"7"16,0-1-71-16,3 4-10 0,-3 4-4 15,0-2-2-15,0 4-4 0,0-5-5 16,0-1-2-16,0-3-1 0,0-4-1 16,-8 0 1-16,-2-6-1 0,0 0-1 15,-1 0-1-15,-4-11 0 0,5 0-4 0,-6-13-3 16,11 0-5-16,5 0-3 0,-3-7-3 15,3 8-3-15,0 1-3 0,5 1 1 16,3-1-2-16,8 6-3 0,-1 2-4 16,-2 2-8-16,-1 8-9 0,1-2-16 15,-8 6-18-15,0-8-11 0,3 3-110 16,5-3-122-16,-2 1-277 0</inkml:trace>
  <inkml:trace contextRef="#ctx1" brushRef="#br0" timeOffset="103553.831">2908 9101 612 0,'0'14'151'0,"8"6"4"0,7 9-94 0,3 0-8 16,8 12-6-16,-2-3-5 0,-2 5-8 16,-8-1-9-16,6 2-4 0,-4-10-6 15,-4 2-6-15,6-6-15 0,-7-1-9 16,-1-12-14-16,2 1-17 0,-8-4-9 15,-4-9-10-15,0 3-110 0,-6-8-111 16,-9 8-262-16</inkml:trace>
  <inkml:trace contextRef="#ctx1" brushRef="#br0" timeOffset="103756.901">2947 9496 559 0,'0'-6'134'0,"0"-4"6"0,11-4-90 0,2-1-4 16,10 3-6-16,-1-10-1 0,-1-6-2 15,8 7-1-15,6-2-1 0,-6 6-1 16,7 6-4-16,-5 11-2 0,-1 0-3 0,-6 20-4 16,-6 0-7-16,-3 3-4 0,-3 3-1 15,-3-1-3-15,-4-7-3 0,0-2-6 16,-5-2-8-16,0-8-12 0,0-6-14 16,0 0-21-16,0 0-8 0,0 0-119 15,0-9-126-15,-5-1-291 0</inkml:trace>
  <inkml:trace contextRef="#ctx1" brushRef="#br0" timeOffset="103975.549">3253 9252 557 0,'5'-10'136'0,"5"6"6"0,8 4-91 16,-7 0-1-16,9 0-4 0,-5 0-1 16,-2 11-5-16,-7 0-5 0,7 6-3 15,-4-1-3-15,-3 5-3 0,6-7-1 16,1 1-5-16,-3-6-2 0,6-1-2 15,-5-8-5-15,6 0 0 0,-3-3-3 0,6 3-3 16,5-12-1-16,-2 4-1 0,-2-4-6 16,3-4-8-16,-4 1-13 0,-12-7-18 15,7 5-18-15,-10-2-11 0,0-3-117 16,0 0-125-16,9 2-285 0</inkml:trace>
  <inkml:trace contextRef="#ctx1" brushRef="#br0" timeOffset="104241.107">3628 9092 602 0,'0'0'153'0,"0"0"5"0,0-7-81 16,10-2-21-16,3-6-9 0,5-5-8 15,7-6-6-15,-1 2-10 0,-6-6-3 16,3 3-4-16,-8 4-2 0,-3 3-3 16,-6 10 2-16,-4 10-1 0,0 0 0 15,0 0-2-15,-7 15 0 0,-11 4-1 0,5 19-2 16,-7 0-3-16,-1 6 0 0,5-2-2 15,3-4 2-15,4-9-5 0,9-1-2 16,0-8-8-16,0-3-7 0,18-9-11 16,-6-8-10-16,11-7-19 0,-2-7-13 15,-1-3 80-15,1-11-189 0,-3-3-126 16,0-4-323-16</inkml:trace>
  <inkml:trace contextRef="#ctx1" brushRef="#br0" timeOffset="104537.923">3870 8869 574 0,'-23'15'151'0,"9"6"5"16,-3 0-79-16,14-1-17 0,3 3-8 16,0-7-8-16,3-2-10 0,14 0-8 15,-3 0-2-15,8 1-1 0,-8 5 0 0,6 8-2 16,-4-3 1-16,-4 7 0 0,3-2 0 16,-6-1-1-16,0-4-2 0,5 4-1 15,-4-5-1-15,-5 0 0 0,2-4-1 16,1-5 1-16,-8-4-3 0,0-4 3 15,-12 3-2-15,6-10 0 0,-1 0-1 16,-6 0 1-16,5-11-3 0,1-4 0 16,1-2-1-16,-2-13-4 0,8 0 2 15,0 4-2-15,0-6-5 0,11 10 2 0,-1 3-3 16,6-1 1-16,2-8-2 0,7 8-7 16,1-9-7-16,7-9-8 0,8-3-13 15,3 3-13-15,5-6-37 0,0 3-144 16,4 9-162-16,1 1-391 0</inkml:trace>
  <inkml:trace contextRef="#ctx1" brushRef="#br0" timeOffset="118972.029">15140 10661 439 0,'0'0'101'0,"5"0"3"16,-2 0-75-16,-3 2 2 0,5-2-7 16,-5 0-3-16,0 0-2 0,5 0-1 15,-5 6 0-15,0-6-3 0,7 0 0 16,-7 0-1-16,0 0-2 0,0 9 1 15,-9-9-2-15,0 5-2 0,-1 2 0 16,-7-1 0-16,3-6-2 0,-1 8 0 16,2-8-1-16,-5 0 0 0,3 0-1 0,0 0 0 15,-1 0-2-15,-9 0 1 0,-7 0-1 16,-1 0 0-16,-1 0-2 0,-2-8 0 16,3 4 0-16,5-3 0 0,-3 2-1 15,5-6 1-15,8 5 1 0,6-2 0 16,4 3 1-16,3 1-2 0,-1-3 2 15,1 1 1-15,5-1 0 0,-5 1 1 16,5 6-2-16,0-6 0 0,0-3 1 0,6 5-1 16,-6-8-2-16,15 3 0 0,1-1-2 15,6 0 2-15,4 5 0 0,5-4-1 16,0 1 1-16,-1 2-1 0,-1 1 0 16,0-4 0-16,-1 9 1 0,-8-3-1 15,-5 3 0-15,-7 0-1 0,-8 0 1 16,0 0 0-16,0 0 0 0,-8 0 0 0,-2 8 1 15,-10-1 0-15,-6-5-1 16,6 11 0-16,-7 0 0 0,-9 2 0 0,4 5-1 16,1 5 0-16,0-9 0 0,7 3 0 15,7-1 1-15,-2-4 0 0,10 2-1 16,-7-3 1-16,8 4-1 0,-4-8 2 16,4 5-1-16,8-8 0 0,0 2-1 15,0 0 0-15,7-1 0 0,4 5 1 0,7-3 0 16,2 6-1-16,1-1 0 0,7 7 2 15,1-5-2-15,3-2 1 0,4 0-1 16,13-5 2-16,-10-2-8 0,2-3-7 16,-5-4-11-16,-5 4-6 0,-11-4-112 15,1 10-110-15,-3-6-272 0</inkml:trace>
  <inkml:trace contextRef="#ctx0" brushRef="#br0" timeOffset="126235.948">16623 17045 0,'207'72'16,"1207"1399"-16,-708-740 15,-180-185 1,-245-254-16</inkml:trace>
  <inkml:trace contextRef="#ctx1" brushRef="#br0" timeOffset="144764.6209">15271 12949 490 0,'0'0'125'16,"-7"-7"7"-16,3 7-62 0,-5 0-20 15,0 0-7-15,-1 0-3 0,3 0-5 16,-4 10-6-16,1-5-6 0,-2 9-4 15,1 3-6-15,3 12-2 0,-7 7-6 0,7 1 1 16,8 4-4-16,-5-6 2 0,5-6-2 16,0-7 1-16,10-3 0 0,5-10 2 15,-2-9 4-15,6 0 2 0,3 0 4 16,2 0 2-16,2 0 3 0,4-9 2 16,-1 9 1-16,-1-8-3 0,0 8 1 15,-5-6-2-15,1 0 0 0,-4-4-2 16,0-4-1-16,-2 2 2 0,-8-8-2 15,-2 2 1-15,-8-7 0 0,0 1-2 0,0-4 1 16,-8 5-3-16,-1 4-3 0,-4 5-1 16,-3 4-2-16,-5 10-5 0,3 0-7 15,-2 0-5-15,2 0-14 0,3 8-11 16,0-8-15-16,7 7-22 0,3-7-20 16,5 0 8-16,0-7-117 0,5 1-117 15,13-1-270-15</inkml:trace>
  <inkml:trace contextRef="#ctx1" brushRef="#br0" timeOffset="145030.193">15805 12818 583 0,'0'0'150'0,"-7"0"8"0,1 0-78 16,-1 0-21-16,1 8-9 0,-6 6-6 15,4 7-9-15,-2 2-10 0,0 8-6 16,4 3-6-16,1 2-3 0,-2 5-5 15,7-9-3-15,0 4 0 0,0-1 0 16,8-11-3-16,2 3 1 0,10-8-1 16,-4-5 1-16,4-2-1 0,6-1 1 15,-3-11-2-15,-3 4 0 0,-4-4-2 0,5 0-1 16,-9 0-5-16,8 0-5 0,-11-12-4 16,4 6-9-16,-6-10-10 0,0 2-10 15,-7-9-10-15,4 5 13 0,-4-2-116 16,9 3-109-16,-3-9-259 0</inkml:trace>
  <inkml:trace contextRef="#ctx1" brushRef="#br0" timeOffset="145202.0559">16104 12792 479 0,'5'0'139'0,"-5"0"10"16,7 12-31-16,-7 2-50 0,5 4-6 16,-5 10-8-16,10 1-10 0,-4 1-10 15,-3-1-12-15,4 2-5 0,4-5-7 16,-1-1-5-16,-2 5-5 0,4-6-3 15,-2-4-12-15,-2-6-6 0,2-1-10 16,0-4-9-16,-6-7-12 0,3-2-5 16,-7-4-53-16,7-10-48 0,1-6-94 0,-8-16-210 15</inkml:trace>
  <inkml:trace contextRef="#ctx1" brushRef="#br0" timeOffset="145420.73">16291 12575 606 0,'8'14'153'16,"5"8"7"-16,0 0-95 0,5 1-4 15,4-3-11-15,6 11-6 0,1 4-8 16,7 1-7-16,-2 6-4 0,9 2-6 16,-2-2-4-16,0-7-1 0,-5-1-6 15,-3 5-4-15,-9-11 0 0,-12 4-3 16,-12 2-2-16,0 2-3 0,-13-3-16 15,-10-1-15-15,-7 4-25 0,-12-8-126 16,4 1-140-16,-13 5-336 0</inkml:trace>
  <inkml:trace contextRef="#ctx0" brushRef="#br0" timeOffset="156105.7839">19823 11398 0,'3'31'0,"4"2"16,-7-7-16,-7 15 16,14-17-1,9-2 1</inkml:trace>
  <inkml:trace contextRef="#ctx1" brushRef="#br0" timeOffset="176444.67">6279 10776 379 0,'0'-16'89'0,"0"10"4"0,0-8-65 16,-7 7 1-16,7-2-2 0,-6 4-4 15,-1-5-4-15,-3 10-2 0,4-8-3 16,1 8-3-16,0 0-1 0,0-6-1 16,-5 6-2-16,2 0 2 0,0-5 0 0,-5 5 0 15,1 0 1-15,-6 0-2 0,7 0 1 16,-4 0-1-16,-1 0 1 0,-10-7-1 16,-1 7 0-16,-4 0-2 0,-3 0 0 15,-4 7 0-15,2-2-1 0,5-2-1 16,3 8-1-16,-1-6 1 0,4 5 1 15,7-3 1-15,-8 2-2 0,1-3 0 16,4 4 2-16,5 2-1 0,-2 1-2 0,8-2-1 16,-5 0 1-16,5 0-2 0,2 0 0 15,-7-5 0-15,9 3-1 0,-7-1 0 16,3 4 0-16,3-2-2 0,7-6 4 16,-6 11-2-16,6-7 0 0,-10-2-1 15,10-1 2-15,-10 6 0 0,10-3 0 16,-5-1-1-16,5 5 0 0,-6-6 0 0,6 5 1 15,0 3-1-15,-8-2 0 0,8-1 0 16,-7 8-1-16,7-3 3 0,-5 3-3 16,5 3 2-16,0-1-2 0,-5-3 2 15,0 3-2-15,5-1 1 0,-11 9-1 16,11-1 1-16,0 2 0 0,0 5 1 16,0-4-2-16,0 3 1 0,0 1 1 15,0-4 0-15,0-2-2 0,0 0 0 16,0 1 1-16,0-1 0 0,0 1-1 0,0 2 1 15,0 0 0-15,6-3 1 0,-6 2-1 16,0 5-1-16,0-10 3 0,0 9-2 16,-6-5 0-16,6 2-1 0,0-2 0 15,0 8 1-15,0-1 0 0,0 5-1 16,8-4 1-16,-8 9 0 0,7-12 1 16,-7 7-1-16,0-4 0 0,0 5 0 0,0-7-1 15,6-1 1-15,1 0 1 0,-7-3-2 16,8-7 2-16,-8 7-1 0,6 4 0 15,-6 0 2-15,5 6-2 0,-5 2-1 16,7-2 1-16,-7 3 0 0,0-7 0 16,5 3-2-16,-5 2 2 0,0 2 1 15,0-2 0-15,0-2-2 0,0-4 2 16,0 0 0-16,0-3 0 0,0-9-1 16,0-2 1-16,10 7-3 0,-5-1 2 0,-5 3-1 15,0 9 1-15,0 3 0 0,0 0-2 16,0 3 2-16,0-13 0 0,0 1 1 15,0-6-1-15,0-3 0 0,0-4 0 16,0 3 1-16,0-4-2 0,0-2 0 16,0 2 1-16,-5-4 1 0,5 1-1 15,0 5 0-15,-9-2 0 0,9 0 1 16,-6 1 0-16,1-3-1 0,0-3 0 0,-11-2-1 16,3-5 1-16,-2-2-1 0,0 2 1 15,-5-9 0-15,9 11-1 0,-7-9 1 16,-2 5 0-16,7-1 1 0,-5 0 0 15,5 4-2-15,-5-4 1 0,8 2 1 16,-6-5 0-16,0-3 0 0,-2 7 0 16,3-7 1-16,-5 6-1 0,2-6 1 0,7 0-2 15,-7 0 1-15,6 0 2 16,2 0-4-16,1 0 2 0,0 0 1 0,6 0-2 16,-2 0 2-16,0 0 0 0,5-8-3 15,0 8 4-15,0 0-1 0,0 0 0 16,0 0 1-16,0 0-2 0,0 0 0 15,0 0 1-15,0 0-2 0,7 0 0 16,-2 0-1-16,0 0 1 0,1 0 0 0,7 0 1 16,-6 0-2-16,3 0 1 0,4 7 0 15,-2-7 2-15,3 0-3 0,-4 0 2 16,9 0-2-16,-10 0 1 0,6 4 0 16,-6-4 1-16,-2 11-2 0,-8-3 0 15,13 3 1-15,-13-1 1 0,3 1 0 16,-3-6 1-16,7 3-3 0,-1 1 2 15,3 0-1-15,-4-2 0 0,-5 4 0 16,4 5 0-16,-4 5 0 0,5 3 1 0,-5 5-1 16,0-1 0-16,0-6 0 0,0 5 0 15,0-6-1-15,0 1 1 0,0 0 0 16,-5 2 1-16,5-2-1 0,-3 2 1 16,3 1-1-16,-5-4 0 0,5 6 1 15,-6-1-1-15,6-1 0 0,0 2 0 16,-7 0-1-16,7 2 1 0,-5-9-1 0,5 6 0 15,0-7 1-15,0 2 0 0,0-2 0 16,0-4 1-16,0 6-2 0,0-6 1 16,0 6 0-16,0-4 0 0,0 3 0 15,0 1 0-15,0 2-2 0,0 4 2 16,0 3 1-16,0-1-2 0,-5 7 2 16,5 0-2-16,-5-7 3 0,0 1-1 15,5-3-1-15,-9 2 0 0,9-3 1 0,0 3-1 16,0 2 0-16,-5 4-2 0,5-7 2 15,0 2-1-15,0 0 1 0,0-7 1 16,0 6-1-16,0 4 0 0,0-3 1 16,5 3-1-16,-5 7 1 0,0-3-2 15,0-3 1-15,0 3 0 0,0-2 1 16,0-7-1-16,0 1 0 0,0 1 1 16,0-1-2-16,-5-1 3 0,5 1-2 15,0 4-1-15,-5-4 1 0,5 2 1 0,0-2 0 16,0 2 0-16,0 2-2 0,0-1 1 15,0 0 0-15,0 4 0 0,0-4 0 16,3 3 0-16,-3 3 0 0,0 0 1 16,0-2-1-16,0-5 0 0,0-1 1 15,0-1 0-15,0 0-1 0,0-2 0 16,-6-5 0-16,6 6 1 0,-9 1 0 0,9 1-1 16,-6 4 0-16,6 2-1 0,0-1 1 15,-5 0 0-15,5-1 0 0,0 0-1 16,-5-1 2-16,5-1-2 0,0 3 2 15,0 1-2-15,0 2 1 0,0 3-1 16,0-1 0-16,0 1 0 0,-3 0 2 16,3-2-2-16,-10 0 1 0,10-1 1 15,-12-2-1-15,12 6 0 0,-8-7-1 16,8 2 0-16,-10-2 1 0,10 4 1 0,-8-2-1 16,8 4 0-16,0-4 0 0,0-1 0 15,5 4 1-15,3-2-1 0,-8-4 0 16,9 7-1-16,-9 0 1 0,3 3 0 15,-3-3-1-15,0-2 1 0,5 1 0 16,-5-2-1-16,8-2 0 0,-8-4 2 16,10-1-1-16,-5-3 0 0,4 1-1 0,8-6 2 15,2 3-2-15,4-2 3 0,7-3-3 16,-1-4 4-16,9-3-2 0,-2-3 2 16,2-7 0-16,4-4 0 0,-2 8-2 15,7-8 2-15,-9 0-3 0,-2 0 2 16,3 0-2-16,-3 0-5 0,-10 0-8 15,-6 0-9-15,0 0 175 0,-11 0-292 16,11 0-136-16,1-9-399 0</inkml:trace>
  <inkml:trace contextRef="#ctx1" brushRef="#br0" timeOffset="198298.913">18919 11070 449 0,'0'-5'107'16,"0"5"5"-16,0-8-70 0,0 8-10 16,0-6-2-16,5 6 1 0,-5-10-2 15,6 10 1-15,-1-6-1 0,-5 6 3 16,0-10 1-16,0 10-1 0,0 0-4 15,0 0 0-15,0 8-2 0,0-4-5 16,7 14-3-16,-2 6-3 0,-5-3-5 0,6 9-2 16,-6 12-2-16,0 1-4 0,0 6 1 15,0 0-1-15,0 2-2 0,-8-6 1 16,3-2-2-16,-1-9-3 0,-2 3-3 16,8-2-2-16,0 3-5 0,0-9-7 15,0 2-6-15,0-5-4 0,0-6-4 16,0-10-4-16,0 1-3 0,0-3-2 15,6-8 34-15,-6 0-128 0,7 0-100 16,-4-8-258-16</inkml:trace>
  <inkml:trace contextRef="#ctx1" brushRef="#br0" timeOffset="198720.6809">19120 11092 531 0,'0'0'124'16,"0"0"6"-16,5 8-85 0,2 5-8 16,-7 1-4-16,6 2-4 0,-6 3-6 15,7 8-3-15,-7 8-6 0,3 2-4 0,-3 6-2 16,8 3-2-16,2-5-3 0,0-8 1 15,-2 1-3-15,7-4 2 0,-4-1-2 16,3 5 2-16,-3 0 1 0,-1-6 1 16,0-9-1-16,-2-2 0 0,-2-5 0 15,1-10 1-15,1 5-1 0,-1-7 1 16,-1 0-1-16,4 0 1 0,1 0 2 16,-2-11 0-16,2-10 1 0,2-2 0 15,-6-9-1-15,3-5 0 0,-4 1 1 0,-1 3-4 16,-5 2 1-16,0-3-2 0,0 3-2 15,5-2 0-15,-5-6-3 0,5 3-8 16,-5 6-8-16,6 5-13 0,-6 7-11 16,0 4-8-16,5 7-112 0,-5 1-115 15,9 3-266-15</inkml:trace>
  <inkml:trace contextRef="#ctx1" brushRef="#br0" timeOffset="199236.185">19746 10827 440 0,'0'0'116'0,"5"0"4"16,1 0-44-16,-6 0-31 0,0 0-14 15,4 0-4-15,-4 0-6 0,0 11-3 16,0-6-2-16,6 0-1 0,-6 7 0 0,8 0 3 16,-8 2 0-16,0 3 2 15,5 8-1-15,-5-3 2 0,0 12-3 0,0 5-3 16,7 3-2-16,-7 3-4 0,0 12-4 16,3 5-1-16,-3-2-1 0,7 2-2 15,-7 4-1-15,8-9 0 0,-8 0 1 16,8-3-1-16,-8-5 1 0,7-6-1 0,-7-4 0 15,6-10 1-15,-6-8-1 0,7-5-1 16,-7 1 2-16,0-4-1 0,0-4-1 16,5-4 1-16,-5 4-1 0,0-9-3 15,0 4-4-15,0-4-11 0,0 0-8 16,0 0-10-16,0 0-9 0,0 0-112 16,0 0-111-16,8 0-268 0</inkml:trace>
  <inkml:trace contextRef="#ctx1" brushRef="#br0" timeOffset="205375.373">7510 14482 320 0,'0'-13'92'0,"7"2"5"16,-1 0-44-16,2 3 3 0,-1 0-7 16,-7-1-11-16,0-4-5 0,0-3-6 15,0-3-2-15,-10-2-2 0,4 5-5 16,-6-3-2-16,-1-8-2 0,5 2-2 15,-5-4-2-15,5-6 0 0,1 5-5 16,0-8 1-16,-2 3 0 0,4 0-1 16,0-1 0-16,-2 7 0 0,-3 8 1 15,6 0 3-15,-1 9 0 0,5 2-2 0,-4-4 1 16,4 3-2-16,0 3 0 0,0-5 0 16,5 0-5-16,3 0 2 0,4 1-2 15,-6-2 0-15,6 7-1 0,4-4 2 16,-1 5-1-16,-2-2 2 0,3 8-1 15,-4-8 1-15,-4 8-1 0,8-8 0 16,-6 3 1-16,15-2-2 0,4 0 0 16,2-2 0-16,9 2 0 0,7-1 1 15,-9 2 0-15,9 6-2 0,-2 0 2 0,-4-6 1 16,-7 6-2-16,-5 0 2 0,-1 6 0 16,-5-6 1-16,0 0 0 0,7 0-1 15,4 0-1-15,-1 0 1 0,-1 0-2 16,4 0 1-16,5-6-3 0,-3 6 2 0,1 0-1 15,7 0 1-15,-10 0-1 0,0 6 0 16,-1 2-1-16,4-1 1 0,-10-2 0 16,6 3 0-16,-1-5-1 0,-1 3 1 15,-5 1 1-15,3-5 0 0,-2-2-1 16,2 11-1-16,-1-11 1 0,9 8 1 16,-3-8 0-16,0 7-1 0,-5-7 0 15,4 0 1-15,2 0 0 0,-6 0-1 16,-1 0 0-16,4 4 0 0,1-4-1 0,1 7 2 15,-2 0-1-15,0-7 0 0,-7 4 1 16,-1-4-1-16,-3 0 1 16,3 8-1-16,3-8 0 0,1 6 1 0,-1-6-1 15,3 0-1-15,0 0 2 0,4 0-1 16,0 0 0-16,-1 0 1 0,-1 0-1 16,5 0 0-16,2 0 0 0,0 8-1 15,5-5 1-15,2 4 1 0,-3 3-2 0,1-6 1 16,-6-4 0-16,-1 12 2 0,3-12-1 15,-7 0-1-15,6 0 0 0,5 0 1 16,-9 0-1-16,6 0 0 0,-4-6 0 16,4 6-1-16,-2 0 1 0,1-8 1 15,-1 8-1-15,0-8 0 0,-2 0 0 16,2 8 0-16,-1-5 0 0,5-1 1 0,-4 6 0 16,4-8-2-16,-9 8 2 0,0-8-1 15,1 1 1-15,-1-1 0 0,-1 2-1 16,2-2 0-16,3 2 1 0,1-3-1 15,-7 2 0-15,0 1 0 0,2 6 0 16,0-5 1-16,-3 5-1 0,-2 0-1 16,0-3 2-16,4 3-2 0,-1 0 1 15,5 0 1-15,-3 0-1 0,5 0-1 16,0 0 1-16,-8 3 1 0,-2-3-1 0,2 0 1 16,0 0-1-16,-1 0 1 0,4 5-1 15,5-5 1-15,-5 0-2 0,-5 0 2 16,7-5-3-16,0 5 3 0,-9 0-1 15,6-5 1-15,1-2-2 0,1 1 1 16,-1 2 0-16,4 4 1 0,-4-10-1 16,6 7 0-16,-1 3 0 0,0-9-1 15,-5 9 2-15,-5-7-2 0,2 7 1 0,-2 0-1 16,-1 0 1-16,1 0 0 0,1 0 1 16,0 0-2-16,0 0 3 0,-1 0-2 15,5 0 0-15,-1 0 0 0,-4 0 1 16,3-8-2-16,1 2 1 0,1 6-1 15,-4-11 1-15,0 6 1 0,0-1-1 16,1 6-1-16,3-5 2 0,0 5-1 16,5 0 1-16,-8 0 0 0,-2 0-1 15,-2 0 1-15,4 0 0 0,-5 0-1 0,1 3 0 16,4-3-1-16,5 7 2 0,-4-7-1 16,-3 6 0-16,5-6-1 0,-5 0 2 15,2 0-1-15,3-5 2 0,2 5-3 16,-5-8 2-16,-1 5-1 0,1 3 0 15,3-11 0-15,5 11-1 0,-3-2 1 16,6 2 0-16,-2 0-1 0,-6 0 2 16,-4 0 0-16,0 0-1 0,-2 0 0 0,-1 2 0 15,9-2 0-15,-4 0 0 0,4 7 0 16,0-7 0-16,-2 0 0 0,-5 0 1 16,2 0 0-16,1 0-1 0,2 0 0 15,8-7 0-15,-8 5 0 0,8 2 0 16,-3-6 1-16,-1 6-2 0,2 0 2 15,-1 0 0-15,-5 0 0 0,0 0 1 16,0 6-1-16,-1-6 0 0,-3 0 0 16,14 2 1-16,-8-2 0 0,-1 0-2 0,8 0 1 15,-9 0 1-15,0 0-2 0,6 0 2 16,-1 0 1-16,0-2 0 0,-2-4 2 16,6 6-2-16,-3-8-1 0,-1 8 3 15,7-5-3-15,-4 5 0 0,-2 0-2 16,1 0 0-16,3 0 2 0,-7 0-2 0,10 0 1 15,-5 0 1-15,-1 0-2 0,1 0 1 16,-1 5-1-16,-4-5 1 0,2 0 1 16,-2 0-1-16,-4-5-1 0,7-1 1 15,-1 6 0-15,3-8 0 0,-1 2 1 16,4 1-2-16,-7 1 1 0,-1 4-1 16,4-10 2-16,-11 10-1 0,6 0 0 15,10-4-1-15,-12 4-1 0,6 0 2 16,1 0-1-16,-6 4-1 0,4-4 3 15,2 0-3-15,-1 6 0 0,-2-6 3 16,1 6-2-16,1-6 1 0,-6 7-1 0,0-7-1 16,5 6 1-16,-5-6 1 0,-3 0-2 15,5 6 2-15,1-6-1 0,-1 0 0 16,2 0 2-16,6 0 0 0,-5 8-2 0,7-8 2 16,-7 0-2-16,6 0 2 0,-3 0 1 15,-1 0-3-15,0-9 1 0,-4 4 3 16,2 5-3-16,1-8 2 0,-2 8 0 15,4-5-2-15,-7 5 2 0,4 0-1 16,4 0 0-16,-6-3-1 0,0 3 2 16,9 0-2-16,-12 0 0 0,1 0 1 15,-1-8-1-15,-1 8-1 0,-2 0 2 16,-1-5-3-16,3 5 0 0,2-9 2 16,-4 2-2-16,1 1 1 0,1 0 1 0,-4 2-1 15,2 4 1-15,1 0 0 0,0 0-1 16,-4-7 1-16,-6 7-1 0,-4 0 1 15,5 0-1-15,-4 0-1 0,0 0 1 16,4 0 0-16,3 0 1 0,1 0-1 16,-3 0-1-16,4 0 1 0,-4 0 0 15,0 0 0-15,-8 0-1 0,3 7 1 16,-1-7 1-16,3-7-1 0,0 1 0 0,2-3 1 16,6 9-1-16,0-17 1 0,0 6 0 15,0-3-2-15,2 2 2 0,-9 3-1 16,-6 1 0-16,0 0 0 0,-8 8-1 15,2-6 1-15,-1 6 0 0,-1 0 0 16,1-7-1-16,-1 7 1 0,-3 0 0 16,1 0 2-16,-2 0-4 0,1 0 4 0,1 0-4 15,0 7 4-15,2-7-1 0,-3 6-2 16,-2-6-1-16,1 3 3 0,-1-3-2 16,-5 0 2-16,8 6-1 0,-8-6 0 15,5 8 0-15,2-2 0 0,3 2 0 16,-2-1 0-16,3 1-1 0,1 3 0 15,-6-3 0-15,2 1 1 0,-1 4 1 16,0-6-2-16,-1 7 1 0,1 3 1 16,2-2-2-16,-2 7 2 0,0-2-1 0,-3 2 0 15,-4-2 1-15,5 5 0 0,-5 2-2 16,7 2 2-16,-7 0-2 0,5 1 3 16,-5-1-1-16,0-3-2 0,8-3 1 15,-8-3 1-15,5-6-1 0,0 1 0 16,-5-1-2-16,8-1 2 0,-8-7 0 15,0 3-1-15,5-7 1 0,-5-2-2 16,0 12 2-16,6-12 2 0,-6 8-3 16,0-8 2-16,0 10-1 0,0-5 0 0,0 3 1 15,0-8-1-15,-8 0-1 0,8 0 1 16,-10 5 0-16,6-5 0 0,-3 0-1 16,2 5 1-16,5-5 1 0,-11 0 0 15,4 6 0-15,1-6-1 0,-6 7 1 16,-3-7-1-16,-6 12 1 0,0-7 0 0,-4 1-3 15,-4-3 2-15,-2 6 1 16,0-9-2-16,-1 7 1 0,-4 0-1 0,2-7 1 16,0 7 0-16,-1 5 0 0,-7-10-1 15,2 7 2-15,-2-6-1 0,-4-3 1 16,-5 0-2-16,7 0 2 0,-5 0 0 16,5 5-2-16,-2-5 0 0,7 10 2 15,-7-8-2-15,-2 7 1 0,-6-4 1 16,0 2-2-16,-6 1 2 0,2 0 0 0,-1 3-2 15,9-2 2-15,-4-2 1 0,-1 1-3 16,6-8 0-16,4 5 2 0,4-5-2 16,-2 0 0-16,10 8 1 0,4-8-1 15,-2 2 1-15,-10-2 0 0,5 14-1 16,-5-8 2-16,-8 4 0 0,0-2 0 16,-2 3 0-16,-2-1 0 0,3-10-1 15,1 0 0-15,3 4 1 0,-8-4-1 0,3-4 0 16,0-3 2-16,0 2-1 0,-1 5 2 15,9-9 0-15,-6 5 2 0,-1 4 0 16,0 0 0-16,-4 0-1 0,4 0 0 16,-4 4-1-16,1-4 1 0,9 0-1 15,-8 0-2-15,2 0 2 0,-2-10 0 0,-2-4 0 16,0 1 0-16,-3 4-2 0,-7 3 0 16,0 6 1-16,0 0 0 0,-1 13 0 15,2-5 0-15,-2 0 0 0,11-2-1 16,-10-6 1-16,0 0 0 0,-5-7-1 15,6-6 0-15,-3 5 0 0,4 8-1 16,-5 0 2-16,3 0-2 0,2 0 0 16,-7 8 1-16,-1 4 2 0,2-10-1 15,-2-2 1-15,-2 0 0 0,0 0 0 16,1-9 0-16,6 3 0 0,-2 6-1 0,-4 0 1 16,3 0 0-16,-9 13 0 0,0-8 0 15,6-5 0-15,-1 0 2 0,-6 0-2 16,2-4 0-16,9-4 1 0,-10 2 0 15,-5 6 1-15,6 0-2 0,-3 14-1 16,-5-5 1-16,-6-2 0 0,8-7-1 16,-6 5-2-16,3-5 1 0,-5 0 0 15,1 0 0-15,-4 0 0 0,6 9 1 0,-4-6-2 16,1-3 1-16,0 0-1 0,0 5 1 16,-2-5 2-16,-6 0-4 0,-4 0 1 15,7 0 1-15,-5 9 0 0,7-6-2 16,-5-3 2-16,1 7-2 0,0-7 3 15,-6 0-1-15,-5 7-1 0,10-7 1 16,-7 6 1-16,-1-6 0 0,6 0 0 0,0 0-1 16,-6 8 1-16,-7-8 0 0,-2 0 1 15,-1 9 0-15,-5-1 1 0,1 4-2 16,4 0 2-16,-9-6 1 0,-1 6-1 16,7-1-3-16,4-2 2 0,-11-1 0 15,8 0 0-15,-3 0 0 0,-3-8-1 16,-2 6 2-16,11 2-1 0,-6-3 2 15,16 2-4-15,-6-7 2 0,-12 4-1 16,2 2-2-16,4-6 2 0,-9 7-1 16,-5-7 0-16,12 6 1 0,-14 4-3 0,-1-4-5 15,3 4-9-15,0 6-11 0,-2-2-15 16,4 1-16-16,-2 0-22 0,-3 9 114 16,6-5-233-16,-11 10-139 0,-8 1-369 15</inkml:trace>
  <inkml:trace contextRef="#ctx0" brushRef="#br0" timeOffset="-213045.8309">27875 15777 0,'729'-136'0</inkml:trace>
  <inkml:trace contextRef="#ctx1" brushRef="#br0" timeOffset="-213858.1289">20255 13541 527 0,'-7'16'112'0,"7"2"5"16,0-1-99-16,-4 2 5 0,4 8 0 15,6 3 0-15,1 2 0 0,3 8-1 0,1 4-1 16,-1 2-1-16,5 2-5 0,-6 0 0 16,-2-7-3-16,1-1-3 0,-1-7-2 15,-2-6-1-15,-5-8-4 0,6 4 0 16,-1-9-5-16,6-7-6 0,-4-1-7 16,-7 1-8-16,7-7-8 0,-3 0-6 15,1-7-105-15,-5 1-101 0,0 1-244 16</inkml:trace>
  <inkml:trace contextRef="#ctx1" brushRef="#br0" timeOffset="-213639.4339">20555 13633 555 0,'0'16'130'0,"8"3"6"0,-8 10-96 15,8-7-4-15,-8 13-7 0,7-5-6 0,-2 5-8 16,-5 0-5-16,11-2-4 0,-4-5-3 16,1-3-2-16,-2-4-5 0,-6-11-3 15,8 2-6-15,-8-2-7 0,5-10-7 16,-5 0-6-16,0 0 131 0,-5-12-236 16,5 5-114-16,-6-13-336 0</inkml:trace>
  <inkml:trace contextRef="#ctx1" brushRef="#br0" timeOffset="-213451.978">20537 13624 486 0,'5'0'115'16,"3"-4"5"-16,5-3-75 0,2 0-7 16,3-2-10-16,1-2-6 0,6 0-5 15,-1-1-4-15,-1-4-4 0,2 7-4 16,-4-1-4-16,2-1-5 0,2 2-5 0,-2 4-7 15,-5 0-8-15,-5-1 124 0,-13 6-230 16,0 0-114-16,0 0-328 0</inkml:trace>
  <inkml:trace contextRef="#ctx1" brushRef="#br0" timeOffset="-213233.2539">20655 13726 543 0,'4'0'129'0,"8"0"4"16,-1 0-88-16,1 0-7 0,1 0-10 16,7 0-5-16,-1-10-7 0,6 5-5 15,1 5-5-15,7-7-3 0,-5 0 0 0,-4-1-4 16,-1 0-5-16,-2-3-5 16,-11 4-7-16,-2 7-4 0,-8-6-7 0,0 6-6 15,0 6-103-15,-9 3-98 0,-6 5-246 16</inkml:trace>
  <inkml:trace contextRef="#ctx1" brushRef="#br0" timeOffset="-213030.07">20625 14059 526 0,'0'0'128'15,"10"6"7"-15,0-6-80 0,4 0-10 16,0 0-10-16,0 0-4 0,6 0-6 15,0-8-6-15,1 8-8 0,3 0-2 16,1-6-4-16,-5 6-1 0,-2 0-4 0,-4 0-10 16,1-8-10-16,-2 3-8 0,-1-4-11 15,-2 2-108-15,-4-2-113 0,2-7-264 16</inkml:trace>
  <inkml:trace contextRef="#ctx1" brushRef="#br0" timeOffset="-212780.28">21057 13330 527 0,'0'15'125'0,"0"11"5"0,10 6-87 15,-3 18-5-15,1 7-11 0,3 1-5 0,2 7-6 16,2 6-6-16,2-4-4 0,-1 4-4 16,-5-11-11-16,6 0-11 0,-4-12 95 15,2-5-212-15,-4-5-120 0,7-4-341 16</inkml:trace>
  <inkml:trace contextRef="#ctx1" brushRef="#br0" timeOffset="-209874.703">24761 10164 490 0,'0'-5'119'15,"0"5"7"-15,0 0-73 0,0 0-10 16,5 0-6-16,1 0-1 0,-6 0-3 16,5 0-3-16,-5 0-4 0,0 10-3 15,0-6-4-15,0 0-1 0,5 7-4 16,-5 6-3-16,0 1 0 0,0 12-3 16,0 9 0-16,0 4-3 0,-5 2-2 0,-1 1 1 15,6 5-1-15,-8 3-3 0,8-3 0 16,0 1 0-16,0-1 1 0,0-3 0 15,0-12-3-15,0-4 0 0,0-6-1 16,0-9-6-16,0-1-3 0,0-2-8 16,0-5-7-16,6-3-6 0,-6-6-8 15,0 0-4-15,0 0-3 0,0-6-100 16,7-7-98-16,-2-3-240 0</inkml:trace>
  <inkml:trace contextRef="#ctx1" brushRef="#br0" timeOffset="-209484.1589">25028 10205 498 0,'0'-5'119'15,"0"5"5"-15,0 0-76 0,6 0-9 16,-6 7-6-16,0 8-3 0,0 2-5 15,0 11-4-15,0 1-3 0,0 8-4 16,0-4-4-16,0 9-1 0,0-8-3 0,0 1 0 16,7 2 0-16,-7-4-2 0,6-3 0 15,-1 2-1-15,0 0 0 0,3-4 0 16,2-2-2-16,-3-9 1 0,1 2-1 16,-3-8 0-16,2 2 1 0,-7-11-1 15,6-2 1-15,-6 0 1 0,7 0 0 16,-7-2 2-16,8-13-1 0,-8-1 1 15,0-10 1-15,6-1 0 0,-6-7 0 0,0-7-2 16,7 5 0-16,-1-6-1 0,3-2 0 16,-1 1-1-16,2-1 0 15,4-4-2-15,-2 12-2 0,1 2-4 0,0 10-8 16,-5 13-9-16,-1 11-11 0,-7-11-9 16,0 11 17-16,0 0-127 0,0 0-109 15,10 11-264-15</inkml:trace>
  <inkml:trace contextRef="#ctx1" brushRef="#br0" timeOffset="-209234.237">25391 9913 512 0,'0'0'124'15,"9"0"6"-15,-1 8-81 0,3 6-5 16,1 14-8-16,2 3-3 0,-1 12-3 16,-8 11-6-16,-5 10-5 0,0-1-4 15,0 11-6-15,0 0-2 0,0 0-6 16,0-4-6-16,0 0-11 0,0-3-10 16,0-16-10-16,0 0 44 0,0-17-157 0,0-9-112 15,-6-6-287-15</inkml:trace>
  <inkml:trace contextRef="#ctx1" brushRef="#br0" timeOffset="-208749.973">24059 10200 510 0,'-7'0'119'0,"-9"0"4"15,1 5-91-15,-3 6 0 0,-10 3-6 16,-3 4 0-16,-5 12-5 0,0 2-5 15,3 8-4-15,9 5-3 0,6 5-2 16,11 6-2-16,7 2-3 0,-7-3-1 16,7 0 2-16,0-4 0 0,0-6 1 15,10-9 0-15,7-4 1 0,1-10 2 0,6-5 2 16,7-10 0-16,5-7 5 0,-1 0 2 16,2-9 4-16,1-13 4 0,-4-9 3 15,1-12 2-15,-4 0 1 0,-2-8 0 16,-1-3-1-16,-8 8-1 0,-2-2-3 15,-18 4-3-15,0 3-3 0,-5 10-5 16,-11 0-2-16,-1 9-3 0,-9 6-7 16,10 7-5-16,-4 9-9 0,2 0-15 15,0 0-9-15,11 0-22 0,-2 0-15 0,2 9-1 16,7-9-111-16,-5 0-118 0,5 4-261 16</inkml:trace>
  <inkml:trace contextRef="#ctx1" brushRef="#br0" timeOffset="-208437.542">24550 9934 535 0,'0'0'129'0,"-5"0"4"0,0 6-88 16,0 3-4-16,5 5-9 0,-8 3-4 0,1 8-6 15,1 5-6-15,-7 5-4 0,3 8-3 16,-13 3-3-16,8 17-2 0,-3 3-3 16,5 11 0-16,2-4 0 0,11-4 0 15,0-1 0-15,0-4 1 0,4-13 0 16,10-1 0-16,7-7 1 0,0-4-2 16,4-12 0-16,3 0-2 0,6-6-4 15,-1-10-5-15,4 0-8 0,6 2-7 16,6-13-11-16,0 0-69 0,5 0-40 0,12-14-94 15,4-4-205-15</inkml:trace>
  <inkml:trace contextRef="#ctx1" brushRef="#br0" timeOffset="-206937.9009">26483 10040 576 0,'-8'5'141'0,"2"15"3"0,1 0-91 15,5 8-9-15,-7 10-12 0,7 16-6 16,-6 6-6-16,-3 10-8 0,1 3-5 16,-2-7-2-16,2-2-4 0,8-7-3 15,0-2-7-15,0-10-7 0,0-12-9 16,7-6-8-16,-1-11-8 0,-6-16 117 0,10 0-225 15,-10 0-117-15,0-25-330 0</inkml:trace>
  <inkml:trace contextRef="#ctx1" brushRef="#br0" timeOffset="-206703.5829">26673 10026 558 0,'0'14'132'0,"5"2"5"16,-5 7-95-16,0 7-4 0,0 17-7 16,-6 11-6-16,6 10-7 0,-12 6-5 15,4 1-5-15,8-5-2 0,-10-8-3 16,4-5-2-16,1-8-3 0,5-6-4 16,0-6-6-16,0-15-5 0,0-5-7 15,0-6-6-15,8-11-6 0,-8 0 117 0,0-4-220 16,7-12-112-16,-1-8-325 0</inkml:trace>
  <inkml:trace contextRef="#ctx1" brushRef="#br0" timeOffset="-206281.8">26680 10079 557 0,'6'-8'137'16,"6"5"5"-16,4-8-87 0,1 5-7 16,1-5-6-16,5 6-7 0,0-4-7 15,-2 3-7-15,5-1-5 0,-6 7-6 16,3 0-3-16,-5 0-4 0,-5 0-1 15,3 0-4-15,-1 0-10 0,-2 0-10 16,-2 0-11-16,-6 7-10 0,-5-1-4 16,0 3-111-16,-11-2-108 0,-1 2-254 0</inkml:trace>
  <inkml:trace contextRef="#ctx1" brushRef="#br0" timeOffset="-206094.3529">26701 10293 548 0,'-5'9'137'0,"5"-4"6"0,0-5-79 16,8 3-14-16,4-3-9 0,3 0-5 16,4-3-8-16,6 3-9 0,3-8-6 0,0 8-4 15,-2-7-4-15,-3 0-4 0,-7 7-7 16,0 0-9-16,-9 0-8 0,-2 0-9 16,-5 0-11-16,0 11-7 0,0 3-106 15,-8 2-104-15,1 5-249 0</inkml:trace>
  <inkml:trace contextRef="#ctx1" brushRef="#br0" timeOffset="-205938.052">26634 10663 560 0,'0'0'135'16,"12"-2"5"-16,-1 2-90 0,4-9-7 16,-4 9-10-16,12-3-3 0,3 3-8 15,0-8-8-15,6 8-4 0,-1-7-4 16,-5 3-6-16,0-8-8 0,-5 3-12 15,-3-5-11-15,-3-6-8 0,-2 4-110 0,4-12-114 16,1 4-270-16</inkml:trace>
  <inkml:trace contextRef="#ctx1" brushRef="#br0" timeOffset="-205719.289">27145 10113 583 0,'0'18'135'0,"0"8"5"0,0 8-102 16,0 7 0-16,5 5-7 0,-5 9-6 15,0 7-5-15,0-5-5 0,5 1-3 16,-5-5-2-16,0 2-4 0,6-10-3 0,1 1-4 16,-1-9-8-16,1-12-10 0,-2-8-14 15,1-7-9-15,-1-10-110 0,0-15-113 16,-5-13-270-16</inkml:trace>
  <inkml:trace contextRef="#ctx1" brushRef="#br0" timeOffset="-205391.3868">27361 9508 461 0,'18'0'113'0,"2"0"5"0,4 0-69 15,-4 17-5-15,6 7-7 0,0 8 0 16,2 9-2-16,2 4-1 0,1 7 0 0,1 13-2 16,1 4-1-16,5 4-1 0,3 12-4 15,-4 4-4-15,-2 4-4 0,-6 6-5 16,-7 4-4-16,-16-5-4 0,-6-2-1 15,0 4-2-15,-10-6-1 0,-14-9-4 16,-16-5-5-16,0-5-11 0,-3 1-14 16,-1-8-15-16,4-1-108 0,8-17-8 15,1-11-101-15,1-14-194 0</inkml:trace>
  <inkml:trace contextRef="#ctx1" brushRef="#br0" timeOffset="-194456.463">25914 10173 556 0,'-10'0'126'16,"10"0"6"-16,-8 0-99 0,8 13 2 16,-9 3-4-16,9 14 0 0,0 7-4 15,-4 14-3-15,4-2-5 0,0 6-4 16,0 3-6-16,4-4-1 0,-4 3-4 16,0-4-2-16,0-7-4 0,0-12-7 0,0-3-8 15,7-5-9-15,-7-14-11 0,0-4 144 16,7-8-257-16,-7 0-128 0,9 0-362 15</inkml:trace>
  <inkml:trace contextRef="#ctx1" brushRef="#br0" timeOffset="-194237.752">25738 10466 495 0,'14'0'113'0,"7"-8"3"0,7 4-88 16,3-3 0-16,2 2-3 0,-2 2-4 16,-4 3-1-16,-2-8-5 0,1 8-3 15,0 0-3-15,1 0-3 0,0 0-5 16,-4 0-5-16,-3 0-11 0,-2 8 9 0,-5-5-123 16,2 10-103-16,1 1-271 0</inkml:trace>
  <inkml:trace contextRef="#ctx0" brushRef="#br0" timeOffset="-180897.139">16137 17932 0,'-257'57'15,"-83"32"1,35-15-16,554-383 16,-226 117-1</inkml:trace>
  <inkml:trace contextRef="#ctx0" brushRef="#br0" timeOffset="-177819.741">28704 13113 0,'0'9'0,"8"26"15,0 8 1,123-4-16,-62 19 16,-22-11-16,-21 43 15,-21 10 1,35-1-16,76-1 15,-46-39 1,-35-7-16,-14-17 16,58-35-1,-37 0-15,-21 0 16,-34 0 0,26-22-16,1 1 15,-5-1 1,-187 30-16,75-8 15</inkml:trace>
  <inkml:trace contextRef="#ctx1" brushRef="#br0" timeOffset="-178194.573">19379 12939 391 0,'0'0'98'16,"8"0"5"-16,0 0-58 0,4 4-6 15,-6-4-11-15,6 7-6 0,-1-7-4 0,-1 5-3 16,0-1-2-16,0 6-2 0,-5-7 0 16,1 9-2-16,1 2 0 0,-7 2-1 15,5-1-3-15,-5 4 1 0,0 4-2 16,0-9-1-16,-7 4-1 0,7 7-1 15,-10-8 0-15,5 3-1 0,5 2 0 16,-8-7 0-16,8-4 0 0,-8 1 0 16,8-12 0-16,-5 0 0 0,5 0 0 0,-6 0 0 15,2-12 0-15,4-6 0 0,-6 4 0 16,6-2 1-16,0-3 0 0,0 4-2 16,0 1 2-16,0-2 1 0,0 3-2 15,0-1-1-15,0 0-5 0,0 7-3 16,0-4-3-16,8-3-7 0,-1 3 34 15,-1-4-136-15,9 1-97 0,-5-2-257 16</inkml:trace>
  <inkml:trace contextRef="#ctx1" brushRef="#br0" timeOffset="-177616.673">19515 12942 397 0,'0'0'91'16,"0"-5"4"-16,0 5-67 0,0 0-2 15,0 0 2-15,-13 6 0 0,5 8-3 16,-4 9-2-16,-3-4-1 0,-4 5-5 15,7-1-2-15,-9 5-3 0,1-2-1 0,-2-3-1 16,0 3-3-16,-7 2 0 0,-1-9 0 16,1 5-2-16,1-7 1 0,2 3 0 15,8-6-1-15,0-5 1 0,3-2-1 16,7-7-3-16,5 0 1 0,3-8-1 16,0-13-1-16,0-1 0 0,6-8 0 15,6-4 1-15,2-4-1 0,6 3 1 0,-5-4 0 16,4-6 1-16,4 1 2 0,5-4-2 15,0 0 2-15,3-7-1 0,5 5 2 16,-6 11-2-16,-1 5-1 0,-1 8-1 16,-10 11-1-16,-7 15 1 0,-11 0 1 15,0 0 1-15,-19 15 1 0,-6 19 1 16,-4 8 1-16,-11 8-1 0,-2 9 0 16,-2 5-3-16,-1-13 1 0,1 1-3 15,10-6 2-15,-1-7-1 0,6-2 2 16,8-5 0-16,4-5 1 0,9-11-1 0,8-3 1 15,0-13-2-15,15 0 2 0,1 4 3 16,9-13 3-16,9-2 0 0,9-2 3 16,6-9-1-16,15 0 2 0,0-3-2 15,9 5-5-15,-2-7-3 0,2 8-2 16,-2-2-10-16,-12 10-20 0,-17 2-19 16,-6 9-114-16,-11-11-126 0,-12 11-306 0</inkml:trace>
  <inkml:trace contextRef="#ctx0" brushRef="#br0" timeOffset="-167322.203">17377 17756 0,'-22'-14'0,"-17"-7"15</inkml:trace>
  <inkml:trace contextRef="#ctx1" brushRef="#br0" timeOffset="-166400.506">7314 17119 321 0,'0'-23'75'0,"0"-9"3"0,0-2-54 16,0-16-1-16,-9-5-3 0,3-7-3 15,1-1-1-15,0-10-2 0,5 1-4 16,0-14-1-16,-6-7-3 0,-11-18-1 16,2-3 0-16,-6-15-1 0,-5-7 0 15,5 0 2-15,9 0-1 0,4-9 1 16,-3 2-1-16,11 6 1 0,0-1 0 15,0 6-1-15,0-2-1 0,0 0 2 0,0 9-2 16,0 5 1-16,-9 7 0 16,6 8 1-16,3 19-1 0,-5 14 1 0,5 16 1 15,0 18-2-15,0 1 2 0,5 5-2 16,-5 2-1-16,5 5-1 0,2 0-1 16,1 1-1-16,3 3 0 0,-3-2 0 15,14 1-1-15,1 3-1 0,0 1 2 16,1 1-1-16,4 3 0 0,1 3 0 15,-1-1-1-15,2 3 2 0,7 4 0 0,3-3-1 16,1 8 0-16,9-5 1 0,6 5-1 16,1-9 1-16,14 9-1 0,1 0 0 15,1-2 0-15,14-4 1 0,2-4 1 16,9-4 0-16,0-2-1 0,10 0 2 16,-3 2-1-16,8 5-1 0,-3 1 1 15,6-4-2-15,0 2 1 0,2 3-1 16,2 7 0-16,2-11 0 0,8 11 0 0,-6-7 0 15,9-4 0-15,-7 4 0 0,-2 0 1 16,6-7-2-16,2 6 1 0,6 0 0 16,12 2 0-16,-2-2 0 0,1 0 0 15,5 1-1-15,9-4 2 0,-5 0-1 16,7-1 0-16,5 0 0 0,1-5 0 16,-3 3 0-16,4 2 1 0,7-4-1 0,2 2 0 15,3 0 0-15,-6 5 0 0,4 2 0 16,1-2 0-16,6 2 0 0,-8-6 0 15,6 4 0-15,0 2 0 0,6-7 0 16,-3-6 0-16,8 0-1 0,5-2 1 16,10-10 0-16,6-2 0 0,-1 4 0 15,3-2 0-15,8 4 0 0,-3 4 1 16,0 2-1-16,3 5 1 0,2-1 0 0,-7 4-1 16,2 0 1-16,2-2 0 0,6 2 0 15,-6 1 0-15,3 1-1 0,-1 2 1 16,-9 0-1-16,-1-3-1 0,-4 10 2 15,-1-10-1-15,-3 5 0 0,4-11-1 16,-8 8 1-16,-3 0-1 0,-8-7 1 16,-12 6 0-16,-2-1-1 0,-14 5 0 15,-12 2 1-15,-16 6-1 0,-12-9 1 16,-19 9 0-16,-10 0-1 0,-12 0 1 0,-6 9-1 16,-23-9 1-16,-7 8 0 0,-9 3-1 15,-9 2 1-15,0 4 0 0,1 2-1 16,-9 0 2-16,-6 0-2 0,-2 5 2 15,-8 10 2-15,-4 10 1 0,-6 29 2 16,5 16 3-16,-5 11-1 0,0 13 1 16,-8 15-1-16,0 6-2 0,3 13-1 0,-7 8-1 15,1 15-2-15,4 1-1 0,7 3-1 16,-6-4 1-16,6-2-2 0,0-8 1 16,10 0-1-16,4-6-1 0,4-9 0 15,5-8 1-15,0-9-1 0,2-18 0 16,-2-10 1-16,3-6 1 0,-2 4 0 15,1-9 0-15,-9 10 0 0,-6-12 1 16,-10 2-1-16,0-7 0 0,0-16 1 16,-13-1-2-16,2-3 2 0,-1-16-1 0,-6-3 0 15,-5-1 1-15,7-9-1 0,-4-3 0 16,-14-8 1-16,6 4-1 0,-2-1-1 16,-9-10 1-16,-5 7 0 0,8 1-1 15,-15-10 2-15,-6-5-2 0,-10 7 0 16,-9-6 0-16,-9 5 1 0,-6 1-1 15,-11 2 0-15,-1 4 1 0,-7 1-1 0,-6-6 0 16,-5-1 0-16,-2 0 0 0,-8-1-1 16,-2-1 0-16,-4-6-1 0,-7 1 0 15,-4-2-1-15,-7 2 0 0,-4-5-1 16,-10 3 0-16,-1 2 2 0,-7-8-1 16,-6 7 2-16,-10 0 0 0,-7 0 2 15,-8 1 0-15,-5 2 1 0,-11 5-1 16,-2-3 0-16,-12 0 3 0,3 1-2 15,-4 1 1-15,-7-7 1 0,0 0 1 0,6-3 0 16,-14 3 1-16,3-3-1 16,-1 2 1-16,-11-1 0 0,-3-5-1 0,3 11-1 15,-4-2 0-15,-11 3-1 0,6-4 0 16,-5 6-1-16,2-3 0 0,-7 1 2 16,12 1 2-16,0-3-1 0,-8 3 1 0,8-1 0 15,-5 4 0-15,-5 6-1 0,-2-3-1 16,7 4-2-16,-8 4 0 0,9-3-1 15,11 5 0-15,2 5-1 0,17-9 0 16,4-2-3-16,15 4-3 0,12-2-4 16,25-5-7-16,8 11-105 0,21-6-99 15,17 4-254-15</inkml:trace>
  <inkml:trace contextRef="#ctx0" brushRef="#br0" timeOffset="-161354.8609">30590 13408 0</inkml:trace>
  <inkml:trace contextRef="#ctx1" brushRef="#br0" timeOffset="-161714.0989">23322 11793 507 0,'-12'-31'118'0,"4"-11"1"15,8-8-55-15,-6-14-44 0,6-10 2 16,-10-6 1-16,5-11 2 0,5-5 1 15,0 1 1-15,0-26-1 0,-10-9-3 16,10-20-2-16,8-5-4 0,-1-15-1 0,-7 6-1 16,8 11-2-16,-3 18-2 0,1 14-1 15,-6 20-1-15,0 26 0 0,0 19-1 16,0 14 1-16,9 24 0 0,-9 4 1 16,0 10 1-16,0-3-4 0,8 7 0 15,-2-3-1-15,9 3-2 0,6 0-1 16,15 0-1-16,4 0-3 0,7 0 2 15,14 0 1-15,6 0-2 0,7 3 2 0,16-3-1 16,9 7 1-16,9-7 1 0,17 0-2 16,8-7 0-16,9 7 0 0,10 0-1 15,17 0 1-15,13 0-2 0,16-8 0 16,26 0 2-16,14 3 0 0,15-6-2 16,9-1 2-16,5-4-1 0,-3-2 1 0,19-1-1 15,-3-7 0-15,5-4-1 0,-5 3 2 16,-10 0-2-16,-11 8 2 0,-15 2 0 15,-17 7-1-15,-20 10 0 0,-22 0-1 16,-28 0 2-16,-23 14-1 0,-21 0 0 16,-21 4 0-16,-20 6-1 0,-20-6 1 15,-22-1 1-15,-12 5-2 0,-12 2 1 16,-6 0 0-16,0 10-2 0,0 7 1 16,-6 3 1-16,6 0 0 0,0 9 0 0,0-2 0 15,0 9-1-15,5 4 2 0,6 4 1 16,2 8-2-16,2 7 0 0,-2-2 0 15,5 8 0-15,0-2 0 0,-2-5-1 16,4 2-2-16,6-6 1 0,-3 2 0 16,2-13-2-16,1 10 2 0,-2-7 0 15,-1 0-1-15,-1-6 3 0,-3-3 0 16,-4 1 0-16,-2 5-1 0,-8-15 1 0,-5 1 1 16,0-4-1-16,-15-7 2 0,-6 1-1 15,-5-8 2-15,-10 1 0 0,-13 1 1 16,-10 0 1-16,-15-9 2 0,-24-4 2 15,-15-5 4-15,-17-2 2 0,-15-9 3 16,-22 1 4-16,-17-4 0 0,-20 4 1 16,-26-9-4-16,-17 0-2 0,-28 0-5 15,-26 0 1-15,-30 0-7 0,-21-7-2 0,-33 7-2 16,-27 9 0-16,-21 7 0 0,-20 11-2 16,-17 3-3-16,-11 15 1 0,4 6-9 15,-1 9-12-15,8 2-16 0,5 6-23 16,15-11-21-16,21 3-118 0,29-17-141 15,6 5-308-15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7:20:12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19241 3979 91 0,'0'0'0'16,"0"0"3"-16,0 0 0 15,0 0 9-15,0 0 0 16,0 0-8-16,0 0 1 15,0 0-1-15,0 0 0 16,0 0 0-16,0 0 1 0,6-37-2 16,8 15 0-16,7 0 1 15,2-4 0-15,7-1 2 16,-1-3 0 0,2-2-1-16,4-3 0 0,2 0-3 15,0-2 1-15,-1 1-3 16,-1-1 0-16,0 2-1 15,-4 0 0-15,-3 2 2 16,-1 6 1-16,1 3-3 16,-6 4 0-16,-4 2 3 0,-3 1 1 15,-6 1-4-15,-9-6 1 16,-9-2-40-16,-10-4 0 16,1 3-30-16</inkml:trace>
  <inkml:trace contextRef="#ctx0" brushRef="#br0" timeOffset="819.564">20091 2804 78 0,'0'0'0'15,"0"0"7"-15,0-12 0 16,0-5 4-16,0 2 0 16,2-7-4-16,-1 4 1 15,1 2-7-15,6-3 1 16,1 1 1-16,9 5 0 15,6 4 0-15,5 9 0 16,6 9-3-16,-2 4 0 16,2 9 1-16,-4 7 1 15,-3 10-2-15,-3 1 0 16,-3 10 0-16,-3-3 1 0,-5 3-1 16,-10 1 0-16,-8-2 0 15,-14-3 1-15,-11-4-1 16,-10-9 0-16,-9-3 0 15,-8-19 1-15,-9-8 0 16,10-8 0-16,2-14 0 16,5-10 0-16,3-8 2 0,10-7 1 15,9-3-2-15,10-17 0 16,10-15-2-16,6 13 0 16,9 4 1-16,6 16 0 15,7 15-1-15,7 5 0 16,10 4-3-16,5 9 0 15,5 8-35-15,-1 1 0 16,-2 4 14-16,0 0 1 16,0 0 4-16</inkml:trace>
  <inkml:trace contextRef="#ctx0" brushRef="#br0" timeOffset="1191.962">20896 2330 118 0,'-7'7'0'0,"-8"4"0"16,2 4 0-16,-1 1 0 15,-8 12 0-15,-8 7 0 16,1 5 0-16,-4 6 0 16,5 5 1-16,3 4 1 15,6 5 0-15,6 3 2 16,10-5 1-16,5 3-4 0,9-8 0 16,5 0 1-1,1-5 0-15,3-3 0 0,-4-8 0 16,1-6-2-16,-4-5 0 15,-2-8-49-15,-4-1 0 16,-2-8 49-16,-5-9 0 16,0 0-30-16</inkml:trace>
  <inkml:trace contextRef="#ctx0" brushRef="#br0" timeOffset="1673.105">21113 2445 103 0,'3'10'0'0,"3"-1"0"0,-4 0 1 16,-1-6 9-16,-1-3 0 15,-1 10-7-15,1-1 1 16,-2 4 1-16,4 9 1 15,1 5-3-15,3 8 0 16,3 9-1-16,6 2 0 16,5 3-1-16,-2 2 1 15,2 3-2-15,0-9 1 16,1-3 0-16,-5-5 1 16,-1-2 1-16,-4-11 0 15,-4-4 0-15,-1-2 1 16,-4-9-6-16,-1 0 1 15,-1-5-5-15,0-4 0 16,0 0-107-16</inkml:trace>
  <inkml:trace contextRef="#ctx0" brushRef="#br0" timeOffset="2153.032">21557 2557 115 0,'5'13'0'16,"2"5"0"-16,4 8 0 15,2 7 1-15,2 5 0 16,1 3-1-16,1 3 0 16,1 1 2-16,1 3 0 15,1 0 5-15,2-3 0 16,0 3-4-16,0-11 0 16,-2-3 0-16,-5-10 1 15,-4-4-1-15,-2-7 0 16,-2-9 0-16,8-8 0 15,5-12 0-15,-3-6 1 16,-1-6-4-16,-3-10 0 16,-4-8 0-16,0 2 0 15,-3-5 0-15,1 5 0 16,2 0 3-16,0 9 1 0,1 4-5 16,2 3 1-16,1 1-2 15,-2 7 1-15,-2 5-55 16,-1 2 0-16,-1 0 30 15</inkml:trace>
  <inkml:trace contextRef="#ctx0" brushRef="#br0" timeOffset="2453.757">22272 2482 112 0,'-7'7'0'16,"-4"8"1"-16,5 3 0 15,2 8 1-15,1 5 1 16,1 4 3-16,0 5 0 16,0 6-5-16,4 2 1 15,4 5-1-15,-3-9 1 16,1 0 1-16,0-10 1 15,-1-2-2-15,-1-5 1 16,0-5-2-16,-2-7 0 16,-2-2-8-16,0-4 1 15,0 0-93-15</inkml:trace>
  <inkml:trace contextRef="#ctx0" brushRef="#br0" timeOffset="2952.968">22591 2083 112 0,'4'9'0'15,"1"9"0"-15,6 11 0 16,4 12 0-16,2 8 1 16,3 10 2-16,-4 3 1 15,-1 8 2-15,1 5 1 16,1 5-3-16,3 27 1 15,4 21 1-15,-9-18 0 16,-4-4-4-16,-13-9 1 16,-11-3 4-16,-9-16 1 15,-11-6 2-15,-13-14 1 16,-11-17-13-16,-7-12 1 16,-8-11 1-16,17-9 0 15,8-7 0-15,-1-4 0 16,4-7 2-16,7-2 0 0,6 0-2 15,5-2 0-15,6-1-10 16,13 6 1-16,9 3-73 16,18 14 1-16,0 0 94 15</inkml:trace>
  <inkml:trace contextRef="#ctx0" brushRef="#br0" timeOffset="6686.57">17170 5224 65 0,'44'4'0'15,"28"-4"0"-15,8 3 1 16,16 5-1-16,3-6 0 16,9-4 1-16,-3-7 1 15,-3-6-1-15,-1-3 1 16,-4-4-2-16,6 1 0 16,4 0 0-16,-8 2 1 15,-2 1-1-15,7 3 1 16,3 2-1-16,-3-1 0 15,1 1 0-15,-6-2 0 16,-2 1 1-16,-3-3 0 16,-4 1 4-16,-4-5 0 15,-3-2-3-15,-1 1 0 16,-3 2 2-16,0-2 0 0,-2-2-3 16,-7-2 1-16,-8-1-1 15,-1-8 1-15,-3-2 1 16,-6 2 1-16,-8-5-1 15,-6-2 0-15,-5-4-2 16,-5 10 0-16,-6 4-1 16,0-6 1-16,-2-2 1 15,2-4 0-15,-2-4-1 0,4-11 0 16,4-7 0-16,-8 8 1 16,-6-4-1-16,-3 10 1 15,-5 7-1-15,-6-20 0 16,-4-8 1-16,-3-2 1 15,-6 0-2-15,-2 7 0 16,-3 8 0-16,2-3 1 16,-3 10-2-16,4 9 1 15,4 8-1-15,-3 1 0 16,-5-4 0-16,3 8 0 16,-2 7 0-16,3-1 1 15,2 7-1-15,2-1 0 16,4 8 0-16,1 2 1 15,3 4-1-15,3 5 1 16,0 0-11-16,0 0 0 16,0 0-80-16</inkml:trace>
  <inkml:trace contextRef="#ctx0" brushRef="#br0" timeOffset="18431.0089">15966 9212 39 0,'0'0'0'16,"17"-2"17"-16,-17 2 0 16,-11-6-13-16,4 5 1 15,-3-1 2-15,3 2 0 0,0 0 4 16,7 0 0-16,-8 0-10 16,8 0 1-16,15 9 4 15,-2-2 0-15,5 2-4 16,14 2 0-16,8 2 5 15,4-4 0-15,4 1-1 16,8 1 1-16,7 1-7 0,-1-1 1 16,1 0-1-16,1-5 0 15,0-4 4-15,15-2 1 16,11-2 1-16,-13 0 1 16,-4 2-8-16,-3-2 1 15,-2-1 4-15,-30 1 0 16,-19 0-4-16,6-4 1 15,-3-3-7-15,-5 2 1 16,-1 0-128-16</inkml:trace>
  <inkml:trace contextRef="#ctx0" brushRef="#br0" timeOffset="19663.554">17588 9146 67 0,'-11'5'0'16,"-7"4"5"-16,1-9 0 15,1-3-5-15,-2 1 1 16,-4 0-1-16,-11 2 1 0,-10 0 1 16,12 4 1-16,4 3-2 15,1 2 1-15,0 4 3 16,15 2 0-16,11 3 2 15,4 4 0-15,7 2-5 16,7 0 1-16,10 0 0 16,-6-4 1-16,0-4-1 15,9 2 0-15,8-1-2 16,-6-12 0-16,-2-5 0 0,-9-3 1 16,-6-5-2-16,-7-8 0 15,-9-10 1-15,0 8 1 16,-3 0-1-16,-1-1 0 15,-3 1-1-15,-1 2 0 16,-1 1 1-16,2 4 0 16,1 4-1-16,6 7 0 15,-5-10 0-15,5 10 1 16,-2 17 1-16,9-1 0 16,6 6-1-16,-2-5 0 15,2-1-2-15,0-3 1 16,0-2-26-16,3-3 0 15,1-1-35-15</inkml:trace>
  <inkml:trace contextRef="#ctx0" brushRef="#br0" timeOffset="20020.597">17981 9095 128 0,'-6'11'0'0,"-1"5"-2"0,-4-16 1 16,-2-9 1-16,-3 11 0 16,-6 3 0-16,3 6 0 15,-1 4 0-15,7 1 0 16,2 4 0-16,2 1 1 15,4 2-1-15,1 7 0 16,0 3 3-16,4-8 0 16,0-3-2-16,2-7 0 15,0-4 0-15,9 2 1 16,4-2-2-16,5-2 0 16,4-2-3-16,1-1 1 15,5-4-26-15,-3-1 0 16,1 1-19-16</inkml:trace>
  <inkml:trace contextRef="#ctx0" brushRef="#br0" timeOffset="20415.088">18192 9122 126 0,'-7'6'0'0,"-6"5"0"0,16 5 0 15,8 4-1-15,0 2 1 16,2 4-1-16,2 3 0 16,1 4 1-1,-3-2 0-15,0 0-1 0,-2-7 0 16,-4-4 2-16,-1-5 0 15,-2-4-1-15,3-11 1 16,0-7 4-16,1-14 1 16,-1-8-6-16,4 0 1 15,0-4 0-15,-2 5 1 16,-2 3 0-16,3 3 0 16,-3 2-2-16,8-2 0 15,1-2-44-15,3 11 1 16,3 6 35-16,1 7 1 15,1 0-19-15</inkml:trace>
  <inkml:trace contextRef="#ctx0" brushRef="#br0" timeOffset="20747.205">18715 9166 120 0,'-13'0'0'0,"-7"2"0"15,20-2 0-15,14-13 0 16,-3 6 1-16,2-1 0 16,2 5 1-16,0 3-2 15,-1 2 0-15,1 1 0 16,1 8 0-16,1 7-1 16,-6 1 1-16,-2 3-1 15,-13 2 1-15,-7 1 0 0,-9-6 1 16,-11-5-1-16,0-8 0 15,-6-10 0-15,1-1 0 16,-3-3 1-16,11-1 0 16,6 0 1-16,6-2 0 15,7-2-11-15,-2-7 0 16,0-4-41-16,5 4 1 16,1 0 56-16</inkml:trace>
  <inkml:trace contextRef="#ctx0" brushRef="#br0" timeOffset="21115.047">19155 9093 62 0,'-13'2'0'16,"-7"-1"13"-16,13 7 1 15,5 1-4-15,-2-2 0 0,-1-1-4 16,-16-1 1-16,-10 1-7 15,-2-1 1-15,-3 1 0 16,-1-1 1-16,-2-1-2 16,6-1 1-16,4-1 0 15,7-2 0-15,7 0 0 16,4 0 0-16,6 0-1 0,12 6 0 16,10 1 1-16,3-5 1 15,7-2 0-15,1 4 0 16,-1 3-2-16,-1 2 1 15,-2 4-1 1,-6 3 1-16,-5 3 0 0,-6 1 0 16,-7 0 0-16,-9 0 1 15,-9 0-1-15,0-5 0 16,-6-6-3-16,-6-3 1 16,1-1-103-16</inkml:trace>
  <inkml:trace contextRef="#ctx0" brushRef="#br0" timeOffset="21555.041">19432 9071 134 0,'-11'-2'0'0,"-9"-2"1"16,-4 8 1-16,-4 3-1 15,1 2 1-15,-4 4-2 16,0 0 0-16,-2 4 0 16,9-5 0-16,4 1-1 15,7-2 0-15,5-2 1 16,16 2 0-16,10 0 0 15,8 2 1-15,9 2 1 0,-2-1 0 16,3 1-1-16,-6 0 1 16,-6 1-2-16,-2-1 1 15,-6-2-1-15,-5-2 1 16,-4 0-1-16,-10-2 0 16,-10 0 0-16,-13 0 1 15,-12-2 0-15,-3-7 0 16,-3-3 0-16,6-5 0 15,3-3-1-15,6 2 0 16,-1 0-111-16</inkml:trace>
  <inkml:trace contextRef="#ctx0" brushRef="#br0" timeOffset="22279.791">20379 9076 127 0,'-17'4'0'16,"-10"3"0"-16,-5-1 1 15,-4-3-1-15,-1 1 0 0,-3 0 0 16,5 5 0-1,2 4 0-15,7-2 0 0,4-2 0 16,9 0 1-16,6 2-1 16,11 2 0-16,8 3 0 15,9-7 1-15,6-5 1 16,6 0 1-16,8-4-2 16,-7-2 1-16,-1-4-2 15,-1-1 0-15,-3-4 0 16,-7 2 1-16,-4 2-1 0,-3 3 0 15,-6 4 0-15,2 9 0 16,-2 8 1-16,1-1 0 16,-3 4-1-16,2 0 0 15,-2 1 0-15,3-5 1 16,-3-3 0-16,-2-4 0 16,1-2-2-16,-6-7 1 15,7-3-57-15,-1-5 0 16,-1 1 53-16</inkml:trace>
  <inkml:trace contextRef="#ctx0" brushRef="#br0" timeOffset="22534.627">20663 8728 161 0,'-5'13'0'0,"-3"7"-1"16,6 6 1-16,4 5 0 16,-2 4 0-16,-2 3-1 15,1 4 1-15,-1 6-1 16,0-2 1-16,0 1-3 16,2-3 0-16,0-3-3 15,4-10 1-15,-1-7-44 16,7-6 1-16,-1 0 30 0</inkml:trace>
  <inkml:trace contextRef="#ctx0" brushRef="#br0" timeOffset="22804.644">20900 8723 152 0,'-2'14'0'15,"-2"10"0"-15,2 7 0 16,-1 8 0-16,1 7 0 16,-2 9 0-16,2-2 0 15,2 0-1-15,0-6 1 16,0-4-3-16,4-7 1 15,0-5-49-15,5-5 0 16,0 0 34-16</inkml:trace>
  <inkml:trace contextRef="#ctx0" brushRef="#br0" timeOffset="23065.6108">21557 9129 150 0,'-8'6'0'15,"-3"5"0"-15,11 9 1 16,4 9-3-16,0-5 0 15,1-2-39-15,1 6 0 16,-1-1 6-16</inkml:trace>
  <inkml:trace contextRef="#ctx0" brushRef="#br0" timeOffset="23415.694">21894 8677 131 0,'-4'11'0'0,"-1"9"1"0,-1-3 0 16,-1 1 1-16,0 11 0 15,-2 8-2-15,1 7 0 16,-1 5 1-16,2-3 0 16,-2 2 0-16,-1-1 0 15,-1 1-1-15,4-6 1 16,3-2-2-16,3-9 1 15,-1 1-102-15</inkml:trace>
  <inkml:trace contextRef="#ctx0" brushRef="#br0" timeOffset="23665.569">22072 8963 156 0,'-13'-8'0'0,"-9"-3"0"15,6 4 0-15,1 2 0 16,-18 1 0-16,-13 4 0 16,0 0 1-16,-5 2-2 15,1 3 0-15,1 3-16 16,10-3 1-16,1 0-68 15</inkml:trace>
  <inkml:trace contextRef="#ctx0" brushRef="#br0" timeOffset="24230.098">22123 9230 140 0,'0'0'0'16,"-16"-9"0"-16,25 3 0 15,11 1 0-15,-5-1 0 16,0 3 1-16,-4 1 0 16,-4 0-1-16,-9-7 0 15,-7-4 0-15,-6 0 0 16,-5 0 0-16,-4 10 1 15,-3 5-1-15,5 1 0 16,2 3-1-16,5 1 1 0,2 2 0 16,4 2 0-16,3 0 0 15,14 9 1 1,8 6-1-16,8-4 0 16,7-2 0-16,2-3 0 0,4-3 0 15,0-6 1-15,-1-8-2 16,1-6 1-16,-2-7 0 15,-2-1 0-15,0-5-1 16,-6 1 1-16,-1 0-1 16,-4 7 1-16,-4 5-4 15,1 6 1-15,-5 8 3 0,3 6 0 16,-2 10 0-16,-2-6 0 16,-4-1-1-16,0-1 0 15,-2-1 1-15,-1-4 0 16,-3-4 1-16,-3-7 0 15,0 0 2-15,6-13 1 16,3-7-4-16,4-2 1 16,2-1 0-16,-1 2 0 15,3 3-31-15,5 2 0 16,0-1-22-16</inkml:trace>
  <inkml:trace contextRef="#ctx0" brushRef="#br0" timeOffset="24680.267">22932 9129 103 0,'-14'2'0'0,"-10"0"0"16,-4 2 0-16,-5-1 0 16,6 1 0-16,-1 1 1 15,1 3 0-15,-3 3-1 16,8-2 1-16,6 2-1 15,10 5 1-15,10 5 0 16,5-7 1-16,6 1 1 0,5 0 0 16,4-1-3-1,-4-5 1-15,-3-3-1 0,1-8 1 16,2-5 0-16,-1-1 1 16,-1-1-2-16,-5-2 0 15,-2-2 0-15,-4 2 0 16,-5 0 0-16,-2-1 1 15,-2-1-1-15,0 4 0 16,-1 1 0-16,3 8 0 16,-8 2 0-16,8-2 1 15,-3 17-1-15,6 1 1 16,5 6-1-16,-1-4 1 16,2 2 0-16,8-2 0 15,3-2-1-15,0-5 1 16,2-2-2-16,4-5 1 15,1-5-55-15,-1-2 0 16,0-1 59-16</inkml:trace>
  <inkml:trace contextRef="#ctx0" brushRef="#br0" timeOffset="24929.824">23226 8677 124 0,'4'22'0'0,"3"15"1"0,-5-17 0 16,-4-6 0-16,2 12 1 15,-2 5-1-15,0 8 0 16,1 5-1-16,1 3 1 16,0 4 1-16,0-1 0 15,0-2-2-15,0-12 1 16,-2-8-3-16,0-3 1 15,0 1-96-15</inkml:trace>
  <inkml:trace contextRef="#ctx0" brushRef="#br0" timeOffset="25146.828">23360 8889 141 0,'-7'6'0'0,"-4"3"0"15,-13-5 0-15,-9-1 0 16,-8 5 1-16,-6 3-1 16,-3 5 0-16,-3 6-44 15,11-5 0-15,0-1 18 16</inkml:trace>
  <inkml:trace contextRef="#ctx0" brushRef="#br0" timeOffset="25375.707">23576 9181 162 0,'-1'7'0'16,"-3"4"0"-16,0 2 0 15,1 1-2-15,-3 3 1 16,1 3-43-16,1-2 0 16,0 1 5-16</inkml:trace>
  <inkml:trace contextRef="#ctx0" brushRef="#br0" timeOffset="25995.521">23762 9142 124 0,'0'0'0'0,"2"7"0"15,9-14 1-15,7-7-1 16,-3 4 0-16,-1 3 1 15,5 9 0-15,-1 5 0 16,-2 4 0-16,-1 4 0 16,-4 9 0-16,-2 7-1 15,-7-4 0-15,-7 3 0 16,-8-8 1-16,-9-4-1 0,0-3 0 16,-4-6 1-16,2-2 1 15,2-3-2-15,6-10 1 16,1-8-1-16,8-5 1 15,5-5-1-15,7 1 0 16,6-5 1-16,11 2 1 16,6 1-2-16,3 1 0 15,4 4 0-15,2 9 0 16,1 9 0-16,-3 4 0 16,0 5 0-16,-6 2 0 15,-3 6 1-15,-4 5 0 16,-4 8 0-16,-3 1 1 15,-6 6-2-15,-2-8 0 16,-5-1 0-16,-2-4 0 16,-2-2 0-16,1-5 0 15,-3-4 1-15,-3-6 0 16,-3-5-1-16,3-4 0 16,0-1 0-16,3-2 0 15,0-1 0-15,4 8 1 0,-3-9-1 16,3 9 0-16,0 0 0 15,0 0 0-15,0 0-1 16,0 0 1-16,0 0 0 16,0 0 0-16,0 0 0 15,0 0 0-15,0 0-1 16,0 0 0-16,-2 7-18 16,2-7 1-16,0 0-55 0</inkml:trace>
  <inkml:trace contextRef="#ctx0" brushRef="#br0" timeOffset="26403.858">24108 9269 119 0,'0'9'0'16,"0"7"0"-16,0-16 0 15,4-16 0-15,-2 3 0 16,2-2 1-16,-1 1 0 16,-1-1-1-16,7-5 1 15,2-4-1-15,0 7 1 16,2 3 0-16,0 1 1 0,2 2-1 16,1 2 0-1,3 0 1-15,-1 7 1 0,2 7-3 16,-2 8 0-1,1 6 2-15,-3 2 0 0,1 5-2 16,-1 5 0-16,-1 4 1 16,-2-4 0-16,-6 0-1 15,0-5 1-15,-5-6 0 16,-2-3 0-16,-2-5-1 0,-5-2 1 16,0-5-1-1,-1-1 0-15,1-4-51 0,7 0 0 16,0 0 36-16</inkml:trace>
  <inkml:trace contextRef="#ctx0" brushRef="#br0" timeOffset="26780.341">24844 8997 167 0,'-9'8'0'16,"-8"6"0"-16,-6-3 0 15,-5 2-1-15,-3 6 0 16,-2 4-5-16,7-6 0 16,4-2 1-16,4-3 0 0,5 1 5 15,4 0 0-15,5-2 0 16,8 2 0-16,7 1 1 15,5 3 1-15,4-1 0 16,3 3 0-16,2-1-1 16,-5 0 0-16,-5 3-1 15,-2-1 1-15,-9 2-1 16,-8-6 1-16,-9-1 0 16,-5-6 0-16,-13-4-1 15,3-5 1-15,-3-5-2 0,-4-6 1 16,0 0-114-16</inkml:trace>
  <inkml:trace contextRef="#ctx0" brushRef="#br0" timeOffset="27556.79">21512 8889 156 0,'0'0'0'0,"0"0"-114"0</inkml:trace>
  <inkml:trace contextRef="#ctx0" brushRef="#br0" timeOffset="28253.774">24951 9384 170 0,'0'0'0'0,"-17"16"-1"16,2 3 1-16,-5 8-2 15,-6 3 0-15,-5 3-53 16,4 1 0-16,-3 3 37 16,10-2 0-16,-2 0 12 15</inkml:trace>
  <inkml:trace contextRef="#ctx0" brushRef="#br0" timeOffset="29040.383">25613 9029 130 0,'0'0'0'0,"2"16"0"16,-2-16 1-16,0 0 1 0,0 0 0 15,-2-7 0-15,2 7 1 16,0 0-3-16,3 11 1 16,5 9 1-16,3 7 0 15,0 10 0-15,4 0 0 16,-1 5-2-16,5-6 1 16,1-1 0-16,0-7 0 15,-2-5 0-15,1-6 1 16,-5-4-1-16,3-8 0 15,-3-5 0-15,5-5 0 16,-1-6-1-16,-1 0 0 16,-3-2 0-16,1 0 1 15,-2-1-1-15,0 4 0 16,5 5 0-16,-1 5 0 16,-3 5 0-16,5 6 0 15,-1 6 0-15,-2-4 0 16,-1 1 0-16,5-6 1 15,-1-3-1-15,-3-3 1 16,1-4-1-16,-1-9 1 0,1-5 2 16,-1-4 0-16,3-4-3 15,-1-6 0 1,0-3 0-16,-1 6 0 0,-4 3 2 16,-4 0 1-16,-4 2-3 15,3 4 0-15,-3 3-1 16,-1 4 1-16,-2 4-16 0,-2 7 1 15,0 0-84 1</inkml:trace>
  <inkml:trace contextRef="#ctx0" brushRef="#br0" timeOffset="29434.258">26387 9217 121 0,'0'0'0'16,"13"-13"5"-16,2 10 1 15,5-1-1-15,-4 0 0 16,1 3-5-16,-1-10 0 16,-1-8 1-16,-8 5 0 15,-5 1 0-15,-6 2 0 16,-5 0-1-16,-7 2 0 15,-3 3-1-15,-4 3 1 16,-7 1 0-16,6 0 0 16,0 2 0-16,2 11 1 0,0 7 0 15,10-1 1-15,4 3 0 16,10 0 0-16,9 0-1 16,7 2 1-16,6 0-1 15,4-4 0-15,3-1 0 16,2-1 0-16,2 1-4 15,-2-6 1-15,4-2-48 16,-3-2 1-16,1 1 23 16</inkml:trace>
  <inkml:trace contextRef="#ctx0" brushRef="#br0" timeOffset="29829.604">27528 9021 135 0,'-13'0'0'0,"-11"-2"0"16,-7 8 0-16,-4 3 1 15,-3 8 0-15,-2 5-1 16,5-4 1-16,2 0-1 16,7 1 0-16,4-3 2 15,9 0 1-15,2-1-1 16,7 3 0-16,14 4-1 15,4 0 0-15,10 4 0 16,5-6 0-16,12-3-3 16,-4-6 1-16,-3 0-106 0</inkml:trace>
  <inkml:trace contextRef="#ctx0" brushRef="#br0" timeOffset="30462.58">27789 9100 133 0,'0'0'0'15,"0"0"0"-15,7 6 1 16,4 3-1-16,-2-2 0 16,0 0 0-16,4 6 0 15,0 4 0-15,-2 1 0 16,-2 2 0-16,-5 8 1 15,-6 5-1-15,-5-2 1 16,-2 2-1-16,-4-11 0 0,-6-6 0 16,-8-5 1-1,-8-7 0-15,7-8 0 16,6-7-1-16,6-2 1 0,5-5 0 16,9-4 1-16,2-2-2 15,6 0 0-15,10 2 1 16,2 2 1-16,6 4-2 15,0-3 0-15,2 3 1 16,1 3 0-16,3 6 0 16,-3 9 0-16,-3 7-1 0,2 5 1 15,-6 8-1-15,-4 4 1 16,-3 7-1-16,-4-5 1 16,-3-3-1-16,-1-5 0 15,-3-1 0-15,0-8 1 16,-2-4 0-16,0-7 0 15,4-11-1-15,1-6 1 16,4-4-1-16,4-1 1 16,2 0-1-16,3-2 0 15,4-2 1-15,0 6 0 16,6 2-1-16,-6 5 1 16,-4 4-1-16,-1 5 0 15,-3 8 0-15,3 7 0 16,-2 9 0-16,1 4 0 15,-5 5 0-15,2-7 0 16,-4-2-8-16,-3-2 1 16,-3-1-52-16,3-6 1 15,-2 0 54-15</inkml:trace>
  <inkml:trace contextRef="#ctx0" brushRef="#br0" timeOffset="30833.086">28609 8985 151 0,'-6'7'0'16,"-1"6"0"-16,-17-11 0 16,-11-8-1-16,-2 6 0 15,-3 2-2-15,0 7 0 16,-2 6 1-16,7-4 0 15,11 0-2-15,7-2 0 16,8 0 4-16,13 9 0 16,11 8 0-16,7-6 1 15,5-2 0-15,4 1 1 16,6-1 1-16,-6-5 1 16,-9-2-4-16,2 4 1 15,-4 1-1-15,-7-1 1 16,-4 1 0-16,-7-1 1 15,-2 0-2-15,-9-3 0 16,-10-1 0-16,-3-5 1 16,-3-3-6-16,1-4 0 15,2-1-94-15</inkml:trace>
  <inkml:trace contextRef="#ctx0" brushRef="#br0" timeOffset="31059.088">28869 9151 146 0,'-5'17'0'0,"-4"8"0"0,-1-6 0 16,-1-1 0-16,-3 4 0 15,-10 4-40-15,7-6 1 16,1 0 2-16</inkml:trace>
  <inkml:trace contextRef="#ctx0" brushRef="#br0" timeOffset="31211.896">28862 8904 108 0,'-6'11'0'16,"1"6"1"-16,5-17 1 15,0 0-82-15</inkml:trace>
  <inkml:trace contextRef="#ctx0" brushRef="#br0" timeOffset="32213.583">29225 9173 103 0,'-9'-9'0'0,"-4"-6"1"0,4 12 0 15,5 6 1-15,4-3 1 16,-9 4-3-16,-6 0 0 15,-3-1 1-15,-8 1 0 16,-7-2 0-16,6 2 0 16,1-1-1-16,-1 1 0 15,-1 1 0-15,8 10 0 16,5 9 4-16,12-2 0 16,6 4-3-16,14-4 1 15,7 0-1-15,7-10 0 16,11-3-1-16,0-12 1 15,0-8 0-15,4-6 0 16,-2-5 1-16,-7-5 0 16,-2-8 1-16,-11-5 0 15,-6-6-3-15,-7-5 1 16,-5-6-1-16,-6 6 1 16,-6 1 0-16,-1 14 1 0,3 6-2 15,-7 10 0-15,-2 7 0 16,-3 19 1-16,-3 12-1 15,5 15 0-15,-1 15 0 16,8 3 0-16,3 6 0 16,6-6 1-16,5-1-1 15,6-5 1-15,7-1-1 16,4-3 0-16,7-3 1 0,2-7 0 16,2-5 0-16,2-15 0 15,1-9-1-15,-5-8 1 16,0-7-1-16,-3-3 1 15,-6-4-1-15,-2-2 0 16,-6-2 0-16,-7 0 0 16,-7 0 0-16,-2 2 0 15,-9 4-1-15,0 3 1 16,0 4-1-16,-4 8 0 16,-6 6 1-16,7 1 0 15,-3 1 0-15,6 10 0 16,3 7 0-16,8 4 0 15,5 3 0-15,4-5 0 16,6 0 0-16,1-8 1 16,10-3-1-16,-1-6 0 15,10-3 0-15,-8-6 0 16,-1-3 0-16,-2-8 0 16,-3-4 0-16,-4 1 0 15,-3-1 0-15,-5 6 0 0,-2 4 0 16,-1 5 1-16,-3 4-1 15,4 9 0-15,-3 6 0 16,-2 1 0-16,3 2 0 16,-5 0 0-16,-2 0 0 15,0-3 0-15,0-1 0 16,0-5 0-16,3-5 0 16,-3-6 1-16,10-13-1 15,2-5 1-15,3-10 1 0,3-1 1 16,4-4-3-16,6-2 1 15,1-3-1-15,1 3 1 16,5 2-1-16,1 0 0 16,5 2-5-16,-1 9 1 15,0 0-106-15</inkml:trace>
  <inkml:trace contextRef="#ctx0" brushRef="#br0" timeOffset="33548.482">17520 10106 85 0,'0'0'0'0,"10"-19"3"0,-10 19 1 16,5-9 0-16,8 7 1 16,5 2 8-16,2-3 0 15,4-1-11-15,0-5 0 16,2-4-1-16,-2-3 1 16,-2-5-1-16,-8-1 1 15,-3-3-2-15,-11-3 0 16,-11 1 1-16,4 5 0 15,-2 5-1-15,-6 5 1 16,-5 2-1-16,-4 10 0 16,-3 10 0-16,12 4 1 15,8 6 0-15,1 6 1 16,6 7-2-16,7-4 0 16,6-1 0-16,6-1 0 15,6-1 1-15,8-4 1 16,10-2-1-16,-1-5 0 0,4-6-6 15,-8-2 0-15,1 0-95 16</inkml:trace>
  <inkml:trace contextRef="#ctx0" brushRef="#br0" timeOffset="33949.575">18243 9904 149 0,'0'0'0'15,"-7"26"0"-15,-4-8 0 16,-7 6 0-16,-3 2 0 16,-4 1 0-16,8-1 0 15,6 1 0-15,4-3 0 16,3-2 0-16,6-4 0 15,5-1 0-15,4-6 0 16,4-6 0-16,2-5 0 16,3-3 0-16,-6-5 1 15,-1-1-1-15,-7-7 0 16,-4-6 0-16,-1 3 0 16,-2 3 0-16,1 1 1 15,0 2-1-15,0 6 0 16,1 3 0-16,-1 4 1 0,8 10 0 15,1 1 0-15,2 3-1 16,4 1 0-16,3 1-3 16,4-3 0-16,0 0-104 15</inkml:trace>
  <inkml:trace contextRef="#ctx0" brushRef="#br0" timeOffset="34228.289">18768 9924 129 0,'-11'8'0'16,"-9"4"0"-16,1-2 0 15,-1-3 0-15,-9 4 0 16,-6 0 0-16,7-2 0 16,3 0 0-16,3 0 0 15,3 2 0-15,12 2 1 16,9 4 2-16,2-3 1 15,5-1-2-15,5 0 0 16,8 0-2-16,4-6 0 16,5-1-34-16,6-6 1 15,5-4 20-15,-1-2 0 16,-1 1-16-16</inkml:trace>
  <inkml:trace contextRef="#ctx0" brushRef="#br0" timeOffset="34594.96">18955 9607 156 0,'4'13'0'0,"-1"9"0"16,5 2 0-16,1 5 0 16,-2 6 0-16,1 7 0 15,-1 2 1-15,-2 6-1 16,3-6 1-16,-1 0-1 15,0-11 1-15,1-6-1 0,-1-9 1 16,0-7-1-16,10-11 0 16,5-9 0-16,4-4 0 15,5-5 0 1,0-4 0-16,2-4 1 0,-5 6 0 16,-5 4-1-16,5 10 0 15,1 10 0-15,-1 1 1 16,-1 5-1-16,-5 8 1 15,-1 8-1-15,-5-4 0 16,-5-2 0-16,-2-2 0 16,-5-3-5-16,0-4 1 15,-3-2-54-15,-1-9 0 16,0 0 47-16</inkml:trace>
  <inkml:trace contextRef="#ctx0" brushRef="#br0" timeOffset="35035.402">20111 10025 138 0,'0'0'0'0,"0"-15"-1"0,0 15 1 15,15-11-1-15,-8 6 1 16,0-2 0-16,-1-4 1 16,-3-2-1-16,-3-2 0 15,-1-1-1-15,-9-3 0 16,-6-3 1-16,1 8 0 15,-3 3 0-15,-2 13 0 16,-4 9 0-16,5 0 0 16,3 3 0-16,3 6 0 15,4 4 0-15,5 2 0 16,4 1 1-16,9-1 1 16,8-2-2-16,9-6 1 15,7-1-2-15,7-7 1 16,10-2-52-16,-6-6 1 15,0-1 41-15</inkml:trace>
  <inkml:trace contextRef="#ctx0" brushRef="#br0" timeOffset="36328.811">20614 9858 116 0,'-17'8'0'0,"-9"3"0"16,8-4 1-16,3-1 1 15,-5 3 0-15,-4 2-1 0,-3 3 1 16,-3 5-2-16,8-5 0 16,4-1 1-16,5-2 1 15,4-4-1-15,11 8 0 16,7 2 2-16,4-5 1 16,3 1 0-16,10-5 0 15,7-7-2-15,-2-12 1 16,2-9-3-16,-3-9 1 15,-1-11 0-15,-5-3 0 16,-2-2-1-16,-7-1 0 16,-4-2 0-16,-6 6 1 15,-3 6-1-15,0 4 0 16,-4 7 0-16,2 6 1 16,0 8-2-16,0 11 1 15,0 0 0-15,4 19 0 16,1 12 0-16,4 2 0 15,4 7 0-15,0 0 0 16,2 4 0-16,3-3 0 16,4-3-1-16,2-5 0 0,3-4-16 15,3-7 1-15,-1-5 2 16,6-10 1-16,3-7 11 16,-6-5 1-16,-3-6 1 15,-7-4 0-15,-7-1-2 16,-4-3 1-16,-4-1 5 15,-5 4 1-15,-4 1-4 16,-7 4 0-16,-6 4 1 16,-7 10 0-16,-5 8-2 15,5-1 0-15,1 2 5 0,7 3 0 16,1 3 4-16,7 4 1 16,6 2 0-16,8-7 1 15,6-6-6-15,7-8 0 16,2-6-5-16,-1-7 1 15,-1-2 0-15,-5-5 1 16,-1-3-2-16,-2 3 0 16,0 3 0-16,-4 6 0 15,-2 8 0-15,0 13 0 16,1 9 0-16,-3 11 0 16,-3 13 0-16,-6 4 0 15,-3 8 0-15,-8-1 0 16,-5 0 0-16,-5-10 0 15,-5-5 0-15,3-10 0 16,1-9 0-16,6-8 0 16,1-9 0-16,7-14 0 0,1-12 2 15,9-2 0-15,7-7-2 16,6 1 1-16,8-1-1 16,4 2 0-16,5 1-1 15,3 2 1-15,2 0-6 16,-3 4 1-16,-1 4 1 15,-2-1 0-15,1 2 2 16,-8 3 1-16,-3 3 1 0,-3-2 0 16,-3 1 0-16,-2 3 0 15,-1 3 0-15,1 1 1 16,2 3-1-16,-4-2 1 16,1 2-1-16,-8 0 1 15,7 0-1-15,-7 0 1 16,0 0-1-16,0 0 1 15,0 0 0-15,0 0 0 16,7 4-1-16,-7-4 0 16,8 1 1-16,-8-1 0 15,7 0-1-15,-7 0 1 16,11-1-1-16,-4-1 1 16,3-2-1-16,1-7 1 15,3-5 0-15,-1-1 0 16,2-3-1-16,-6 2 0 15,-2 1 0-15,-9-3 0 16,-9-4 0-16,-5 4 0 16,-6 2 0-16,-2 7 0 15,-2 7 0-15,4 4 0 0,2 4 0 16,5 5 0-16,6 6 0 16,9 10 0-16,9 10 0 15,8-4 1-15,5 0 0 16,9 0 0-16,6 1-1 15,3-7 1-15,2-5-1 16,4-1 0-16,4-5-11 16,-1-3 1-16,1 0-91 0</inkml:trace>
  <inkml:trace contextRef="#ctx0" brushRef="#br0" timeOffset="37151.615">22470 9937 138 0,'-9'0'0'0,"-8"-2"1"15,-5 2 0-15,-5 2-1 16,-2 4 0-16,-4 3 1 16,5-2 0-16,1 2 0 15,1 8 0-15,2 5-1 0,7 0 0 16,8 0 1-16,11 0 0 16,11 1 0-16,5-4 0 15,6-5-1-15,6-6 0 16,4-6 0-16,-4-6 1 15,-3-7-1-15,-1-4 1 16,-2-3-1-16,-8 2 1 16,-3-3-1-16,-2 1 0 15,-4 1 0-15,-1 5 0 16,-4 2 0-16,-2 10 0 16,2 13 0-16,1 6 0 15,1 6 0-15,3-3 1 16,3 0-1-16,4-2 1 15,5 0 0-15,4-10 0 16,7-9-1-16,-3-2 1 16,1-7 0-16,-3-8 1 15,1-10-2-15,-2-7 1 0,-4-9-1 16,-3-4 0-16,-4-5 0 16,-2-2 1-16,-4-2-1 15,-2 11 0-15,-3 9 0 16,0 9 0-16,0 8 0 15,-4 7 0-15,-2 9 0 16,-1 19 0-16,-1 16 0 16,-1 11 0-16,-2 14 0 15,2 3 0-15,-1 5 0 16,1-9 0-16,1-4 0 0,1-9 1 16,-3-10-1-16,5-2 0 15,3-7-7-15,0-5 0 16,0 1-99-16</inkml:trace>
  <inkml:trace contextRef="#ctx0" brushRef="#br0" timeOffset="37368.389">22874 9814 144 0,'-22'0'0'16,"-13"0"1"-16,-15 2 0 16,-12 2-1-16,1 1 1 15,-3 1-19-15,13 1 0 0,5 2-21 16,11-3 0 0,0-1 27-16</inkml:trace>
  <inkml:trace contextRef="#ctx0" brushRef="#br0" timeOffset="38081.689">23378 9961 119 0,'0'0'0'16,"-14"4"1"-16,6 5 0 16,3 5-1-16,-3 8 0 15,1 8 0-15,2 1 0 16,1 2 2-16,2 2 0 15,4-1 2-15,-2-6 1 16,2-6-2-16,0-6 1 16,-1-5-4-16,7-5 1 15,1-6 0-15,4-9 1 16,1-8-1-16,7-5 0 16,1-3-1-16,1-1 1 15,5-2-1-15,3 3 0 0,4-1 0 16,0 10 1-16,2 5-1 15,-6 2 0-15,-4 5 0 16,-1 11 1-16,-2 8 0 16,-6 1 0-16,-3 6-1 15,-6-5 0-15,-3-1 0 16,-5-3 0-16,-2-4 0 16,1-9 1-16,-10 8-1 0,3-14 1 15,0-5-1-15,3-11 1 16,0-11-1-16,10 2 1 15,3-2-1-15,2 6 1 16,2 1-1-16,7 8 0 16,8 3 0-16,1 9 0 15,2 10 0-15,0 7 1 16,-1 7-1-16,1 6 0 16,0 6 0-16,-2-1 0 15,-3 4 0-15,-8-8 0 16,-5-1 0-16,-2-5 0 15,-2-3-12-15,-1-3 0 16,-1-4-23-16,2-3 0 16,2-5 28-16,-3-1 1 15,3 0-27-15</inkml:trace>
  <inkml:trace contextRef="#ctx0" brushRef="#br0" timeOffset="38478.358">24356 10064 116 0,'-13'11'0'0,"-11"5"0"0,24-16 0 15,11-20 0-15,-1 11 0 16,2 0 0-16,5 5 0 15,3 6 0-15,6 3 1 16,-2 4 2-16,5 6 0 16,-1 5 2-16,-3 2 0 15,1 2-4-15,-8 2 0 16,-3 1-1-16,-10-1 0 16,-6-2 1-16,-16-6 1 15,-12-3-1-15,-4-10 0 16,-9-7-1-16,-1-9 0 15,-1-9 0-15,11 0 1 16,6-2-1-16,8 0 1 16,8 2 0-16,10-4 0 15,6-4-33-15,12 5 0 16,-1-1-17-16</inkml:trace>
  <inkml:trace contextRef="#ctx0" brushRef="#br0" timeOffset="38819.208">25097 10093 129 0,'-14'-2'0'0,"-5"-2"1"15,6 3 0-15,4-1-1 16,-20 2 1-16,-13 2 0 16,-2-2 0-16,-4 1 1 0,11-1 0 15,4 2-2-15,9-2 1 16,8 2 0-16,5 0 1 15,7 1 0-15,12 7 0 16,10 4 0-16,6-1 1 16,7 2-2-16,0 3 1 15,2 2-2-15,-5 4 1 16,-3 4-1-16,-8 3 1 16,-8 2-1-16,-7-4 0 15,-9-2 0-15,-12-6 0 16,-8-5 0-16,-1-7 1 15,-5-5-1-15,0-8 0 16,0-5-5-16,7-2 0 16,1 0-101-16</inkml:trace>
  <inkml:trace contextRef="#ctx0" brushRef="#br0" timeOffset="39068.634">25314 9748 156 0,'0'0'0'0,"-8"35"-1"0,5-4 1 16,-1 12 0-16,-1 4 0 15,-3 8 0-15,-1 2 0 16,0 2 0-16,-2-3 0 15,-6 1 0-15,8-15 0 16,-2-7-5-16,2-6 1 16,0 1-101-16</inkml:trace>
  <inkml:trace contextRef="#ctx0" brushRef="#br0" timeOffset="39294.806">25345 9961 156 0,'-20'7'0'16,"-15"6"0"-16,-9-9 1 15,-13-6-1-15,-5-2 1 16,-10-3-45-16,10 3 0 0,3 1 6 15</inkml:trace>
  <inkml:trace contextRef="#ctx0" brushRef="#br0" timeOffset="40150.426">26240 10157 91 0,'0'0'0'16,"0"0"13"-16,0 0 0 15,6-13-11-15,-1 6 0 16,3-1 1-16,12 1 0 16,7 2 2-16,6 3 0 15,11 2-4-15,-7 9 0 0,-4 7-1 16,-2 8 1-16,-1 7-1 15,-8 2 1-15,-8 4 0 16,-8 0 1 0,-10 3-1-16,-3-11 0 0,-10-3-1 15,-10-10 1-15,-15-5-1 16,1-14 0-16,-1-14 1 16,5-1 1-16,10-8-1 15,5-5 1-15,3-4 0 16,16-1 0-16,6-1-1 0,10 2 0 15,9 4-1-15,8-2 1 16,5 2 0-16,1 13 1 16,3 7-2-16,-1 9 0 15,-3 11 0-15,4 8 1 16,-5 10-1-16,-2 4 0 16,-7 8 0-16,-3 1 1 15,-7 4-1-15,-2-8 0 16,-8-1 0-16,-1-5 1 15,-4-3-1-15,0-7 0 16,-2-3 0-16,0-8 0 16,1-5 1-16,-1-14 0 15,2-10 0-15,2-5 1 16,1-7-2-16,6-1 0 16,2-1 0-16,6 3 1 15,-2 3-1-15,10 2 0 16,6 3 1-16,2 6 0 15,2 8-2-15,-3 3 1 0,-5 8 0 16,1 7 1-16,-5 10-2 16,-1 6 1-16,-3 8 0 15,1 4 0-15,-2 7-1 16,-7-4 1-16,-2 2 0 16,-3-12 1-16,-2-6-2 15,-2-8 1-15,-1-5-17 0,-1-4 1 16,0 1-81-16</inkml:trace>
  <inkml:trace contextRef="#ctx0" brushRef="#br0" timeOffset="40484.477">27572 10157 154 0,'-13'7'0'16,"-5"8"-2"-16,5-11 1 15,4-6 1-15,0 0 0 16,0-2 0-16,-13 4 0 16,-8 4-1-16,1 3 1 15,1 2 0-15,-3 10 0 16,0 6-1-16,13 3 1 15,3 5 1-15,8 0 0 0,10 0 0 16,6 0 1 0,10-2-1-16,3-4 0 0,9-3-1 15,-3-6 0-15,-3-3-3 16,5-6 0-16,-1 0-105 16</inkml:trace>
  <inkml:trace contextRef="#ctx0" brushRef="#br0" timeOffset="40911.807">27587 10303 126 0,'4'8'0'16,"1"5"0"-16,2-4 0 15,-1-2 1-15,12 0 1 16,2-1-2-16,6-1 1 15,5-1 3-15,4-2 1 16,7 0-3-16,-3-4 0 16,-2-4 0-16,-6-3 0 15,-6-2-2-15,-4-7 0 16,-3-8 1-16,-9 6 0 16,-5 0-1-16,-15 2 0 15,-13-1 0-15,-5 8 0 16,-10 6-1-16,6 3 1 15,0 6 0-15,4 9 0 16,1 7 0-16,10 5 0 0,5 8 1 16,11 0 0-16,8 4 1 15,8-2 0-15,8 1 1 16,6-8 0-16,10-6-3 16,-1-4 0-16,0-3-60 15,7-2 1-15,-2-1 58 16,4-2 1-16,-2-1-27 15</inkml:trace>
  <inkml:trace contextRef="#ctx0" brushRef="#br0" timeOffset="41062.208">28306 10465 178 0,'-4'7'0'15,"-1"8"-4"-15,-3-3 1 16,-1 1-121-16</inkml:trace>
  <inkml:trace contextRef="#ctx0" brushRef="#br0" timeOffset="54076.901">19153 11736 62 0,'9'4'0'0,"8"3"2"15,-17-7 0-15,-13 9 1 16,19-2 0 0,5 1 7-16,11 1 0 0,9 2 2 15,2-2 0-15,2 2-9 16,1-2 0-16,1 0 0 16,3 0 1-16,1-1-1 15,-1-1 1-15,2 0-1 16,4 1 1-16,2-1-4 0,1 0 0 15,5 3 1 1,-1-3 0-16,0 0 0 0,4 2 0 16,0 1-1-16,16-1 1 15,13 2-1-15,-7-6 1 16,-2-3-1-16,-7 0 1 16,-6 0-1-16,-7 0 1 15,-9-2 0-15,18 3 0 16,9 1-1-16,0-2 1 15,2-2-1-15,-3 3 1 16,-5 3-1-16,-1-4 0 16,-3 0 0-16,1-4 1 15,0 0-1-15,-11 4 1 16,-8 3-1-16,18-3 0 16,8 0 0-16,-18 0 0 15,-7 1 0-15,14 3 1 16,8 1-1-16,-17-1 0 15,-7-3 0-15,0-1 0 16,-4-2 0-16,2 0 0 0,-2 0 0 16,4-2 0-16,4 0 0 15,-3-3 0-15,-1-4 0 16,-2 2 0-16,0-1 0 16,0 1 1-16,0-2-1 15,-2 0 0-15,-3-2 0 16,1 0 0-16,-1 0 0 15,-8 1 1-15,-5 5-1 0,1-1 0 16,1 3 2-16,-4 1 0 16,-4 2-2-16,-4 0 1 15,-5 0-1-15,0 4 1 16,0 3-1-16,-2 0 1 16,1 4-1-16,-1 2 0 15,0 2 0-15,-2 5 0 16,1 4 0-16,-3 3 0 15,1 2 0-15,-1 6 0 16,3 6 0-16,-1 3 0 16,2 3 0-16,-2 6 1 15,-1 8-1-15,-1-3 0 16,-1 1 0-16,2 3 0 16,-1 4 0-16,1 18 0 15,-3 13 0-15,-3-16 1 16,-5-8-1-16,7-5 0 15,1-4 0-15,1-12 0 16,0-12 0-16,1 4 0 16,2-2 0-16,1 0 1 0,-3 2-1 15,3-11 0-15,1-6 0 16,2 3 0-16,2-1 1 16,-4-5 1-16,-2-4-1 15,-1-3 1-15,-5-6-2 16,1 0 0-16,-2-4 0 15,0-7 1-15,-2 9-1 16,2-9 0-16,0 0 5 0,-9-2 0 16,-5-2-8-16,-14 3 0 15,-9 1 5-15,-3 1 0 16,-8 1-3-16,-1 4 1 16,-4 1 3-16,5-3 1 15,0-2-9-15,12-2 1 16,6 0 2-16,8 0 1 15,9-4-37-15,13 4 0 16,24-15-1-16,-2 10 0 16,0-1 33-16</inkml:trace>
  <inkml:trace contextRef="#ctx0" brushRef="#br0" timeOffset="54565.448">22888 12789 66 0,'0'0'0'15,"-16"7"2"-15,16-7 0 16,0 0 15-16,0 0 0 16,16-7-3-16,8 5 1 15,11 0-7-15,-2 2 0 16,2 0-3-16,2 0 0 16,-1 0-2-16,-3-3 1 15,-1-3-2-15,-7 1 1 16,-3-1-3-16,4 1 0 15,2 1-7-15,-1 4 0 16,-1 6-64-16,1 6 0 16,1 1 81-16</inkml:trace>
  <inkml:trace contextRef="#ctx0" brushRef="#br0" timeOffset="55782.755">23767 12252 43 0,'0'0'0'0,"17"-1"2"0,-10-9 0 16,-1-2 1-16,1-1 0 15,4 0 2-15,7 2 0 16,8 4 3-16,3 7 0 15,6 5 5-15,4 13 1 16,1 10-4-16,-1 10 0 16,-3 10-6-16,-3 5 0 15,-2 6-3-15,-10 1 1 16,-9 6-2-16,-12 13 0 16,-9 9 1-16,-15-19 1 15,-16-8-2-15,5-26 1 16,-7-21 2-16,-2-6 0 15,-4-12 1-15,8-7 0 16,1-9-3-16,8-9 1 16,6-10-1-16,6-5 0 15,6-7 2-15,6 5 1 16,3 0-4-16,10 0 0 16,3 3-2-16,0 2 1 0,2 5-17 15,2 3 0-15,0 5-28 16,-2 6 0-16,0 0 34 15</inkml:trace>
  <inkml:trace contextRef="#ctx0" brushRef="#br0" timeOffset="56159.619">24573 12042 81 0,'-17'18'0'15,"-9"11"1"-15,-7 14 0 16,-5 12 1-16,5 7 0 16,0 7-1-16,5 10 1 15,3 11 14-15,8-17 1 0,8-5-15 16,13-15 0-16,8-9 1 16,7 2 0-16,8-2-2 15,1-8 1-15,3-3-5 16,-7-7 0-16,0 0-90 15</inkml:trace>
  <inkml:trace contextRef="#ctx0" brushRef="#br0" timeOffset="56552.746">24817 12166 89 0,'-2'11'0'16,"-4"6"4"-16,6 8 1 15,2 10-4-15,0 6 1 16,0 8-2-16,1-1 1 16,1 3 1-16,3 0 1 0,3 2-3 15,-1-3 1-15,0-4 0 16,-2-8 0-16,1-5-46 15,-3-7 1-15,1-1 43 16</inkml:trace>
  <inkml:trace contextRef="#ctx0" brushRef="#br0" timeOffset="56859.094">25321 12511 122 0,'6'7'0'16,"5"8"0"-16,-2 7 0 16,-2 5-2-16,-5 1 1 15,-6 1 1-15,-9-2 1 16,-9 3-1-16,-5-8 0 15,-4-4-1-15,1-3 0 16,-1-6 1-16,6-6 0 16,1-4 2-16,3-8 0 15,3-6 0-15,9-5 0 16,5-6-11-16,8-1 1 16,0-1-68-16</inkml:trace>
  <inkml:trace contextRef="#ctx0" brushRef="#br0" timeOffset="57428.361">25396 12553 18 0,'0'0'0'15,"-7"15"23"-15,-2-3 1 16,-4 3-16-16,6-2 1 16,1-2-3-16,13 3 0 15,8 5 6-15,11-3 1 16,7 3-8-16,0-8 1 16,4-6-3-16,-8-5 1 15,-2-5-1-15,-3-10 0 16,-5-7-3-16,-5 5 0 15,-5 1 1-15,1 3 0 16,-10 2-1-16,0 11 0 16,0 0 0-16,-2 17 0 15,-6 8 0-15,1 16 0 16,-4 14 0-16,4 5 0 16,-1 10 0-16,-1-1 0 15,0 3 0-15,-4-10 0 0,-3-3 1 16,-8-12 0-16,-5-7-1 15,7-12 0-15,3-10 3 16,1-10 1-16,0-10-3 16,7-18 1-16,3-17 1 15,8 0 1-15,4-7 3 16,3-1 0-16,2-5-7 0,1 8 0 16,-1 5 0-1,2 4 0-15,7 4-1 0,-5 7 0 16,-4 7-22-16,0 4 1 15,4 0-67-15</inkml:trace>
  <inkml:trace contextRef="#ctx0" brushRef="#br0" timeOffset="57895.528">25439 12553 27 0,'0'0'0'16,"0"0"9"-16,9 0 0 16,9 0 13-16,-1 2 0 15,3 1-19-15,2 5 0 16,0 3-4-16,0-2 1 16,-6 0-30-16,-5 0 0 15,4 0 15-15</inkml:trace>
  <inkml:trace contextRef="#ctx0" brushRef="#br0" timeOffset="66576.588">26046 11947 104 0,'3'16'0'15,"5"12"3"-15,-10-21 1 16,-4-11-1-16,6 4 1 15,0 0 2-15,0 13 0 16,2 9-1-16,-2 9 1 16,0 8-1-16,-2 3 0 0,-5 7-3 15,3-1 0-15,-5 3-1 16,4 2 0 0,1 2 5-16,4 0 0 0,2 2-6 15,0-4 0-15,7-4 0 16,-4-6 1-16,-1-9-1 15,2-4 0-15,-5-8-1 16,-1-4 1-16,0-3-61 16,0-6 1-16,0 0 42 0</inkml:trace>
  <inkml:trace contextRef="#ctx0" brushRef="#br0" timeOffset="67548.515">26515 12721 62 0,'-1'-9'0'0,"-5"-5"4"0,6 14 0 16,-11-6 3-16,11 6 1 15,-9 0 0-15,9 0 0 16,0 0 2-16,0 0 0 15,0 0-3-15,0-11 0 16,-6-7 1-16,-1-8 1 16,-2-7-4-16,0-3 0 15,0-7-1-15,-1-1 1 16,1-3 1-16,0 1 0 16,0 0-7-16,2-1 0 15,-1-1 1-15,5 9 1 16,-1 8-1-16,0 6 1 15,2 5 2-15,-1 5 0 16,3 6-3-16,0 9 0 16,9 14 1-16,4 10 0 15,3 9-1-15,4 6 0 16,2 6 0-16,4 1 0 0,-2 2 0 16,3-6 0-16,-5-2 3 15,2-9 0-15,-2-5-4 16,-3-9 0-16,-6-6 1 15,9-11 0-15,-4-8-1 0,0-5 1 16,-5-3 2 0,0-13 0-16,-8-10-3 0,1 4 0 15,-4 2 1-15,0-3 0 16,-2-1-1-16,0 8 1 16,0 7 0-16,7 3 0 15,0 5 0-15,1 5 0 16,-3 5-4-16,4 11 1 15,4 12 3-15,2 12 1 16,-1 15-1-16,3-1 0 16,-1 7 1-16,3-3 1 15,3 1-3-15,-4-5 0 16,-1 1 3-16,-3-9 0 16,-3-6-2-16,0-7 0 15,-1-6-6-15,-5-5 0 16,2-8-27-16,-7-5 0 15,8 6-10-15,-8-6 0 16,0 0 35-16</inkml:trace>
  <inkml:trace contextRef="#ctx0" brushRef="#br0" timeOffset="67877.011">27159 12212 118 0,'8'4'0'0,"3"3"0"0,-11-7 0 16,9 7 0-16,-9-7 0 16,0 0 1-16,-2 8 0 15,-2 5 3-15,3 12 0 16,1 14-2-16,1 1 0 15,3 8 1-15,2 1 0 16,3 2 0-16,0-1 0 16,0-3-3-16,2-4 0 15,0-5 1-15,-2-9 0 16,-5-7-8-16,3-5 1 16,-1-1-89-16</inkml:trace>
  <inkml:trace contextRef="#ctx0" brushRef="#br0" timeOffset="68274.388">27104 12276 110 0,'0'0'0'0,"0"15"2"16,0-15 0-16,0-13 1 15,0 2 1-15,0-2-3 16,0-3 0-16,6-3 0 16,5-1 0-16,7-3 3 15,6 8 0-15,9 4-1 16,9 9 1-16,8 6 0 0,-3 5 1 16,3 6-2-1,-8 5 0-15,-3 7-2 0,-10 2 1 16,-9 6-1-16,-9-2 0 15,-9 2-1-15,-11-2 0 16,-11-2 3-16,-11-7 0 16,-13-4-2-16,0-7 1 15,-2-6-2-15,5-3 1 16,5-6 2-16,-1-9 1 16,2-5-2-16,9 3 1 15,6 2-8-15,4-6 0 16,3 1-119-16</inkml:trace>
  <inkml:trace contextRef="#ctx0" brushRef="#br0" timeOffset="68827.645">27767 12201 103 0,'0'0'3'0,"0"0"0"15,22-11-2-15,-4 4 0 16,8 0 3-16,-4 1 1 16,-2 4 0-16,7 6 0 15,1 7-1-15,-2 3 1 16,5 8-2-16,-4 8 1 16,1 6-3-16,-8 8 0 15,-3 6 1-15,-10 3 0 16,-7 4 1-16,-7-2 1 15,-10 0-4-15,-1-11 1 16,-3-8 2-16,-19-14 1 16,-9-11 2-16,3-13 0 15,-4-12-6-15,6-14 0 16,4-12 4-16,9 3 0 16,5-3-3-16,6-6 0 0,11-3-1 15,3 3 1-15,8 2-2 16,9 9 1-16,9 10-6 15,2 8 0-15,9 10-45 16,0 3 0-16,2 8 42 16,1 5 0-16,-1 0-28 15</inkml:trace>
  <inkml:trace contextRef="#ctx0" brushRef="#br0" timeOffset="69111.315">27844 12401 80 0,'9'7'0'16,"4"8"2"-16,0-4 1 15,-4 0-3-15,4 3 1 16,1 5 13-16,8 3 1 16,2 2-5-16,2 3 1 15,1 4-6-15,4 4 1 16,4 2-4-16,-2-1 0 15,-1 1 1-15,-5-6 0 16,-5-5-3-16,-5-8 1 16,-6-7-1-16,-2-4 0 15,-9-3-71-15,-6-13 1 16,-7-11 70-16,4 1 0 16,0 1-9-16</inkml:trace>
  <inkml:trace contextRef="#ctx0" brushRef="#br0" timeOffset="69544.705">28488 12064 146 0,'0'0'0'15,"0"0"0"-15,0 0 0 16,-10 35 0-16,1-8 0 15,4 10 0-15,-1 7 0 16,3 7 3-16,4 4 1 16,3 7 4-16,2 2 1 15,-3 2-4-15,1 0 1 16,1 0-8-16,3 13 1 16,1 7 0-16,-4-27 1 15,-5-15 1-15,4-8 0 16,-4-8-1-16,-4-5 0 0,3-6-47 15,-10-6 0-15,0 0-2 16</inkml:trace>
  <inkml:trace contextRef="#ctx0" brushRef="#br0" timeOffset="71141.126">28814 11811 105 0,'9'9'0'16,"2"6"-1"-16,-7-6 1 16,-9-2 0-16,1 4 1 15,-2 4-1-15,6 9 0 16,2 9 0-16,6 9 0 16,4 7 3-16,7 12 0 15,5 8 6-15,3 27 1 16,4 21-9-16,-9-2 1 0,0 6 0 15,-7-9 1 1,-8-6 0-16,-7-20 0 16,-9-14-2-16,-7-8 0 0,-3-7 0 15,1-21 1-15,0-16-1 16,1-5 0-16,4-8-14 16,-1-3 1-16,1-6-44 15,7-5 0-15,-1-1 63 16</inkml:trace>
  <inkml:trace contextRef="#ctx0" brushRef="#br0" timeOffset="71459.272">29352 12491 75 0,'0'0'0'16,"18"1"1"-16,-9 1 1 15,4 0-1-15,5-4 1 0,4 0-3 16,-3 1 0-16,-1-3-17 16,4 8 0-1,-4-1-6-15</inkml:trace>
  <inkml:trace contextRef="#ctx0" brushRef="#br0" timeOffset="71677.598">29432 12773 137 0,'6'-10'0'15,"1"-6"0"-15,-1 5 1 16,-3 4 0-16,3-2 1 16,3-1-2-16,0-1 0 15,2 0-1-15,0 2 1 16,8 0-37-16,1 2 1 15,0-1-2-15</inkml:trace>
  <inkml:trace contextRef="#ctx0" brushRef="#br0" timeOffset="72240.731">30185 12227 89 0,'0'0'0'0,"-19"7"1"0,19-7 0 15,9-15 1-15,1 8 0 16,-1 0 3-16,7 5 0 16,4 6-3-16,3 7 0 15,2 7-1-15,-1 11 1 16,4 12-2-16,-3 4 0 15,-1 10 2-15,-2 4 1 16,-4 3-2-16,-5 4 0 16,-7 4 0-16,-12 9 0 15,-12 8-1-15,-8-22 1 16,-16-14 1-16,-2-26 0 16,-7-19 3-16,-6-13 0 15,-2-13 0-15,-3-23 0 16,-6-19 2-16,18-4 1 15,8-9-4-15,20 18 1 16,15 8-4-16,9-2 1 16,9-1-2-16,7 6 0 0,11 4-15 15,4 6 1-15,8 3-55 16,8-6-5-16,4 1 95 16</inkml:trace>
  <inkml:trace contextRef="#ctx0" brushRef="#br0" timeOffset="72561.345">30792 11824 113 0,'-4'7'0'15,"-5"8"-1"-15,-4 9 0 16,-5 10 1-16,3 5 0 16,-3 5-1-16,-1 9 1 15,-1 9 0-15,2 8 0 16,0 7 6-16,5 13 1 16,2 10-5-16,7-4 1 15,13-3-2-15,8-5 1 16,7-2 1-16,3-16 0 15,10-14-1-15,-6-10 1 16,0-9-6-16,-3-15 0 16,-3 0-95-16</inkml:trace>
  <inkml:trace contextRef="#ctx0" brushRef="#br0" timeOffset="72892.9408">31117 11932 120 0,'0'22'0'15,"0"16"0"-15,-4 6 0 16,-5 8 0-16,0 8 0 16,-4 10 1-16,-2-1 0 15,2 3-1-15,-1 6 0 16,-3 7 0-16,12-16 1 16,1-6 0-16,4-25 1 15,0-18-17-15,0-1 0 16,4-1-50-16</inkml:trace>
  <inkml:trace contextRef="#ctx0" brushRef="#br0" timeOffset="73196.501">31337 12415 102 0,'3'8'0'0,"3"6"0"0,-1-1 0 16,5 2 0 0,-3 5 0-16,2 4-1 0,-3 3 1 15,-3 3-1-15,-6 1 1 16,-7 0 0-16,-2 0 0 16,-9 0 0-16,-4-9 1 15,-3-7 2-15,3-8 0 16,-7-7-3-16,8-5 1 15,2-6-1-15,8-9 0 16,6-6-51-16,12-2 1 16,0 1 61-16</inkml:trace>
  <inkml:trace contextRef="#ctx0" brushRef="#br0" timeOffset="73677.529">31495 12503 64 0,'0'0'0'16,"-13"8"0"-16,0-1 0 15,-5 4 0-15,3-2 1 16,2 0 3-16,0 1 0 16,-2 1 15-16,1-1 1 0,-3 1-17 15,14 2 0-15,6 4 0 16,10-6 0-16,5-2-1 15,6-7 0-15,8-8-1 16,-5-1 1-16,-1-4 0 16,-1 2 0-16,-4 0-1 0,-3 3 1 15,-2 4-2-15,-1 11 0 16,-2 12 0-16,-8 8 0 16,-1 11 0-16,-4 8 1 15,-4 9-1-15,-10-1 0 16,-8 7 0-16,3-10 0 15,-3-2 0-15,-11-11 0 16,-14-8 1-16,1-16 1 16,0-10-2-16,2-12 1 15,7-9 1-15,12-8 0 16,6-9 0-16,14-4 0 16,8-5-1-16,8-1 1 15,8-3-1-15,6 4 0 16,8 3-1-16,-1 7 1 15,6 5-2-15,-9 4 1 16,1 0-114-16</inkml:trace>
  <inkml:trace contextRef="#ctx0" brushRef="#br0" timeOffset="74040.895">32008 11974 122 0,'0'17'0'15,"-5"10"0"-15,-3 4 1 16,3 6-1-16,-8 1 1 16,-2 3 0-16,3 4 0 15,2 7 2-15,1-1 1 16,5 0-4-16,3-3 1 16,1-1-1-16,1-6 1 15,3-6 1-15,2-8 0 16,1-7-35-16,-5-7 0 15,2 0-10-15</inkml:trace>
  <inkml:trace contextRef="#ctx0" brushRef="#br0" timeOffset="74396.574">32188 12159 145 0,'0'17'0'0,"0"8"-1"15,6 10 0-15,-3 11 0 16,6 1 0-16,4 8 1 0,2-5 0 16,-2-1 0-16,1-3 0 15,-1 0 0-15,6-8 0 16,3-3 0-16,-4-11 1 15,0-8-1-15,-1-16 1 16,-3-11 1-16,-4-11 0 16,-1-11-2-16,-6-3 1 15,3-4 0-15,-6-3 1 16,0-2-1-16,0 6 0 16,0 6-1-16,4 2 0 15,-1 2-12-15,3 5 0 16,1 0-78-16</inkml:trace>
  <inkml:trace contextRef="#ctx0" brushRef="#br0" timeOffset="74782.87">32630 12056 102 0,'0'0'-2'16,"0"19"1"-16,-5 12 1 0,5 0 0 16,-4 4 0-1,4 3 1-15,0 6 5 0,0 4 1 16,-4 3 1-16,4-1 0 15,-2-1-6-15,2 1 0 16,0-3 1-16,0-1 1 16,-3 0-1-16,3-4 0 15,0-4-3-15,0-6 1 16,3-5-1-16,-3-5 1 16,0-6 0-16,0-5 0 15,0-5 0-15,0-6 0 16,0 0-5-16,0 0 0 15,0 0-100-15</inkml:trace>
  <inkml:trace contextRef="#ctx0" brushRef="#br0" timeOffset="75290.041">32766 11780 82 0,'0'0'11'0,"13"18"0"15,9 11-6-15,-8 14 0 16,-1 12-1-16,0 3 1 16,2 8-2-16,5 26 1 15,0 21 1-15,-3 1 0 16,-3 5-3-16,-4-6 0 15,-10 1 4-15,-6-15 1 16,-3-9-2-16,-8-15 1 16,-10-11-3-16,-1-11 0 15,-7-11-4-15,8-11 1 16,-1-12 2-16,-3-1 1 16,0-5-1-16,-2-4 0 0,-4-5-3 15,-3-6 1 1,-4-6-47-16,4-3 0 0,-4 0-3 15</inkml:trace>
  <inkml:trace contextRef="#ctx0" brushRef="#br0" timeOffset="76512.801">23888 13242 100 0,'0'0'0'15,"0"0"3"-15,0 0 1 0,0 0-3 16,0 0 0-16,0 0 2 15,0 0 0-15,-3 40 2 16,3-11 1-16,0 8-2 16,3 1 0-16,5 3-4 15,-3 1 1-15,2 0-1 16,3 2 1-16,-1 0-1 16,2-4 0-16,2 0-23 15,0-5 1-15,-1 0-37 0</inkml:trace>
  <inkml:trace contextRef="#ctx0" brushRef="#br0" timeOffset="76974.511">23885 13461 79 0,'7'11'0'16,"4"10"0"-16,-17-23 0 15,-12-13 0-15,5 4 0 16,-1-2 0-16,4 0 0 16,5 6 7-16,3-4 0 15,2 0 2-15,9-2 0 16,8 0-6-16,7 2 1 15,5 2 0-15,6 6 1 16,5 4-1-16,-1 1 0 16,1 4-4-16,-3 3 1 0,-1 4-1 15,-6 0 1-15,-8 3-1 16,-4 1 1-16,-7-1-1 16,-3-1 0-16,-7-1 1 15,-12-1 0-15,-9 0 2 16,-7-4 0-16,-8-3-3 15,5-5 1-15,1-1 0 0,2-1 1 16,1-5-2-16,6 3 0 16,5-3-5-16,6 2 1 15,0 1-97-15</inkml:trace>
  <inkml:trace contextRef="#ctx0" brushRef="#br0" timeOffset="77580.391">24241 13525 77 0,'0'0'0'15,"-15"-1"0"-15,15 1 1 16,9 3 2-16,6-1 0 15,5 0 7-15,0-2 1 16,0 0-7-16,4-2 1 0,2-2-5 16,-6-1 1-1,-5 0 1-15,-4-3 0 0,-6-1-1 16,-7 0 1-16,-5-2-1 16,-6 4 0-16,0 1-1 15,0 2 0-15,-1 3 0 16,1 2 0-16,0 3-1 15,4 2 1-15,0-1 0 0,3 4 0 16,3 2 1-16,6 4 0 16,10 3 0-16,9-1 1 15,7 1-2-15,3-5 0 16,1-4 1-16,-4-2 0 16,0-3-1-16,-5-2 1 15,-5-4-1-15,-1 0 1 16,-2 0-1-16,-3 0 0 15,-2 2 0-15,-2 8 0 16,4 5 0-16,-4 1 0 16,-1 3 0-16,1-1 0 15,2 3-1-15,-2-5 1 16,0 1 0-16,-1-6 0 16,-3-4 2-16,-5-5 0 15,9-12 1-15,1-8 1 16,-3-10-1-16,2-3 0 15,0-3-1-15,6-1 0 0,9-1-2 16,7 3 1 0,6 4-10-16,3 3 0 0,0 1-87 15</inkml:trace>
  <inkml:trace contextRef="#ctx0" brushRef="#br0" timeOffset="78060.173">25572 13414 66 0,'-16'2'0'16,"-12"1"0"-16,5 1 1 0,-3 0 6 16,-5 5 1-16,0 2 7 15,-3 5 1-15,1 4-15 16,4 2 0-16,-2 4 0 16,13 0 1-16,1 1 1 15,12-1 0-15,8 1 2 16,12-1 1-16,11-2-6 15,5-6 0-15,9-5-2 16,1-10 0-16,-1 1-92 16</inkml:trace>
  <inkml:trace contextRef="#ctx0" brushRef="#br0" timeOffset="78478.503">25723 13474 88 0,'-7'9'0'16,"-8"8"3"-16,8-8 0 16,-1-2 2-16,-8 2 0 15,-8 1-4-15,5 1 1 16,-1 5 1-16,6-1 1 16,3-1-4-16,7 3 0 15,9 3 7-15,8-3 0 16,9-1-3-16,4-5 0 15,3-2-2-15,-3-7 0 16,-4-2-2-16,-4-4 0 0,-3-7 0 16,-4-3 1-16,-4-5-1 15,-3-1 1-15,-6 0-1 16,-1 2 1-16,-5 3-1 16,5 4 0-16,-1 4 0 15,4 7 1-15,-6-9-1 16,6 16 0-16,2 9 0 15,9 3 0-15,6 5 0 16,3-2 1-16,4 1-1 16,5-2 0-16,2-1-7 0,6-7 0 15,2-4-43-15,-6-7 1 16,-2-1 41-16</inkml:trace>
  <inkml:trace contextRef="#ctx0" brushRef="#br0" timeOffset="78696.623">26182 13172 118 0,'-4'13'0'16,"-2"9"0"-16,3 3 0 16,-3 7 5-16,6 6 0 15,0 8-2-15,0-2 0 16,8 3-3-16,1-1 1 15,2 0-1-15,3-8 1 16,-1-3-8-16,4-9 1 16,-1 3-81-16</inkml:trace>
  <inkml:trace contextRef="#ctx0" brushRef="#br0" timeOffset="78927.877">26550 13236 160 0,'2'44'0'0,"0"7"0"16,0 12 0-16,1 17 0 15,7 19 0-15,-7-18 0 16,-3-4 0-16,4-21 0 15,-2-13-8-15,1-9 0 16,-1 1-95-16</inkml:trace>
  <inkml:trace contextRef="#ctx0" brushRef="#br0" timeOffset="81339.528">8162 11780 126 0,'0'0'0'0,"-31"0"5"0,24-2 0 15,7 0 4-15,0 2 1 16,-4-7-1-16,-9 5 1 15,-5 4-10-15,-10 0 0 16,-8 1 6-16,-9 3 1 16,-4 1-7-16,-10-3 1 15,-9-2-1-15,2-6 1 16,-2-3 2-16,-18-4 1 16,-13-4-3-16,9 8 0 15,4 3 0-15,14 8 0 16,10 5 0-16,16 0 1 15,15 0-2-15,2-1 1 16,3-3-9-16,4-3 1 16,5-4-75-16,-1-9 1 15,0 0 85-15</inkml:trace>
  <inkml:trace contextRef="#ctx0" brushRef="#br0" timeOffset="82475.194">4414 11633 157 0,'0'0'0'0,"-13"0"2"16,-1 2 0-16,-7 2 4 16,1 3 0-16,-7 6-6 15,5 2 0-15,0 3 3 16,0 4 0-16,0 2 4 16,7-2 1-16,6-2-7 15,9 6 0-15,5 1 0 0,4-3 1 16,8-4-2-16,1-7 0 15,10-6 1-15,-6-11 0 16,0-8-2 0,-2-9 1-16,-2-8-1 0,-7 2 1 15,-1-1 1-15,-5 4 0 16,-1 4-2-16,-4 11 1 16,0 7 0-16,-4 10 1 15,4 8-1-15,0 6 0 16,4 6 1-16,1-3 0 15,-1 3-1-15,5-8 0 16,0-4-9-16,4-8 0 16,5-8 0-16,4-15 1 15,6-13-28-15,-8-8 1 16,2-1-26-16</inkml:trace>
  <inkml:trace contextRef="#ctx0" brushRef="#br0" timeOffset="82643.77">4702 11316 163 0,'-4'15'0'0,"-1"11"3"16,5-1 1-16,0 7-1 16,0 6 1-16,0 6 4 15,-4 4 0-15,-5 3-9 16,4-2 1-16,1-1-5 16,-5-10 0-16,0-6-15 15,-1-9 1-15,1 1-80 16</inkml:trace>
  <inkml:trace contextRef="#ctx0" brushRef="#br0" timeOffset="82825.969">4744 11545 169 0,'-11'15'0'16,"-7"9"1"-16,18-24 1 16,0-13 3-16,0 13 1 15,-7-7-6-15,-3 9 1 16,-8 5-1-16,0-2 1 15,-10 1-4-15,-1-1 0 16,-4-1-39-16,5 0 1 16,1-1-17-16</inkml:trace>
  <inkml:trace contextRef="#ctx0" brushRef="#br0" timeOffset="83406.694">5080 11553 184 0,'-4'7'0'0,"-3"8"2"0,5-2 0 15,2 1-4 1,0 4 1-16,2 4 1 0,0-5 1 15,0-1 2-15,1-5 0 16,-3-3-3-16,0-8 0 16,0 0 0-16,4-9 0 15,5-8 0-15,0 1 0 16,6-3-1-16,0 1 1 16,1-2 0-16,-3 3 0 15,0 5-3-15,2 2 1 16,-6 5 0-16,7 10 1 15,4 10 3-15,-3-2 0 16,-4 3-4-16,-4-3 1 16,-4 0 3-16,-3-4 0 15,-2-3-3-15,0-6 1 16,0 0 4-16,0-10 1 16,-2-4-7-16,2 1 1 15,0 2 2-15,0-5 0 16,4-3-1-16,2 3 1 15,-1 1-2-15,17 4 1 0,9 6 0 16,2 6 0-16,6 7 2 16,-6 6 0-16,-2 8-2 15,-5-3 0-15,-8 1 1 16,-5-5 1-16,-4-3-11 16,0-4 0-16,-7-3 0 15,-2-5 0-15,-9-9-35 16,2-2 1-16,-1 0-2 15</inkml:trace>
  <inkml:trace contextRef="#ctx0" brushRef="#br0" timeOffset="83946.643">5605 11501 121 0,'0'0'0'15,"-9"13"8"-15,25-13 0 16,12-2-2-16,-6 1 0 16,0-3 2-16,5 6 0 15,1 1-3-15,-6 3 0 16,0-1-1-16,-13 6 1 15,-7 4-5-15,-10-2 0 16,-8 0 2-16,-10-4 0 16,-7 0-4-16,6-5 1 15,-5-6 5-15,10 0 0 16,4 0-6-16,11-9 0 16,10-3 0-16,7-3 1 15,6-1-12-15,8-1 1 16,5-1-5-16,6-2 0 15,4-2 15-15,1 10 1 16,0 3 1-16,-7 4 0 0,-7 1 10 16,-6 2 1-16,-5 4-5 15,-6 4 0-15,-3 3-2 16,-14 3 1-16,-10 0-2 16,-4 3 1-16,-7 2-4 15,1-2 0-15,2 1 6 16,4-6 1-16,8-3-8 15,1-1 0-15,5 0 2 0,16-3 1 16,8 1 1 0,8 4 1-16,7 1-3 15,-1 2 0-15,5 2-1 0,-1 2 0 16,-4 4 0-16,-1 5 0 16,-9 3-3-16,-7 3 1 15,-6 1 5-15,-10-3 0 16,-6-4-4-16,-10-8 0 15,-3-3-1-15,4-5 0 16,0-6-35-16,3-9 0 16,0-1-38-16</inkml:trace>
  <inkml:trace contextRef="#ctx0" brushRef="#br0" timeOffset="84189.68">6225 11065 137 0,'-19'13'0'0,"-12"11"5"16,31-11 0-16,15-2 2 15,-4 9 0-15,0 8 0 16,-7 6 0-16,-4 8-7 16,0 4 1-16,-8 6-1 15,3-7 0-15,-1-1 3 16,-1-5 1-16,5-4-7 15,-5-10 0-15,1-6-58 16,-7-5 0-16,2 1 38 16</inkml:trace>
  <inkml:trace contextRef="#ctx0" brushRef="#br0" timeOffset="84392.51">6472 11296 189 0,'-18'2'0'16,"-13"0"0"-16,7-4 1 16,6-2-1-16,-13 1 1 15,-8-1-2-15,-7 2 1 16,-13 4-7-16,3 4 1 16,-5 1-75-16,2 4 1 15,1 0 91-15</inkml:trace>
  <inkml:trace contextRef="#ctx0" brushRef="#br0" timeOffset="88871.629">3999 12216 78 0,'-3'13'0'15,"-6"7"12"-15,9-20 0 0,9-24-5 16,-4 11 1-16,3-2-3 15,-7 5 0-15,3-1 1 16,0 0 0-16,-4 0-3 16,0 1 1-16,0 3-2 15,0 7 0-15,0-9-1 16,0 9 1-16,5 7-1 16,4 6 1-16,4 7-1 15,-4 8 1-15,4 6-1 0,-4 3 0 16,-3 3 7-1,1 4 1-15,-1 2-9 0,-3-7 0 16,-1-3 1-16,2 1 0 16,0-2-1-16,1-8 1 15,1-7-2-15,1-5 0 16,-5-4-13-16,0-4 1 16,0 1-94-16</inkml:trace>
  <inkml:trace contextRef="#ctx0" brushRef="#br0" timeOffset="89630.613">4210 12166 86 0,'-1'10'0'0,"-5"6"4"16,2-7 1-16,3-3-5 15,1-6 1-15,0 0 2 16,0 0 1-16,0 0 3 15,0 0 0-15,0 0-2 0,0 0 0 16,9 11 4-16,0 0 1 16,4 5-7-16,1 1 1 15,-1 1-3-15,-2 6 0 16,6 5 4-16,-8-7 0 16,0-2-4-16,4-3 1 15,-2-3-2-15,0-1 0 16,-2-4 9-16,0-1 1 15,-5-5-11-15,-4-3 1 16,7 4 2-16,-7-4 0 16,10 0 1-16,-10 0 0 15,7-2-3-15,-7 2 1 16,0 0-1-16,0 0 0 16,0 0 1-16,0 0 0 15,0 0-2-15,0 0 0 16,0 0 0-16,0 0 1 15,9-2 1-15,-9 2 1 0,6-3-3 16,-6 3 1-16,0 0 1 16,0 0 1-16,0 0-3 15,0 0 0-15,0 0 2 16,0 0 1-16,7-6-3 16,-2-1 0-16,1-2 1 15,3-8 0-15,2-5 0 16,-2 0 1-16,-3 0-2 15,-1 0 1-15,-3 2 0 16,0 2 1-16,-4 1-2 16,2 4 0-16,-2 6 0 0,2 0 1 15,-2 3-4-15,2 4 1 16,0 0-3-16,0 0 1 16,0 0-8-16,0 0 0 15,0 0-96-15</inkml:trace>
  <inkml:trace contextRef="#ctx0" brushRef="#br0" timeOffset="89922.613">4631 11969 128 0,'-10'12'0'0,"-4"10"5"16,16-7 0-16,7-4 0 16,0 7 1-16,4 2-4 15,-4 8 1-15,-2 5-1 16,1 2 0-16,-1 5 3 16,-2-3 0-16,-1-3-5 15,2 5 0-15,1-1 0 16,-5-8 1-16,1-8-4 15,-3-4 1-15,4 0-117 16</inkml:trace>
  <inkml:trace contextRef="#ctx0" brushRef="#br0" timeOffset="89946.75">4675 12465 32 0,'0'0'0'16,"0"0"-21"-16</inkml:trace>
  <inkml:trace contextRef="#ctx0" brushRef="#br0" timeOffset="91104.393">5317 12064 96 0,'-11'3'0'0,"-6"5"14"15,-5-1 1-15,-4 2-12 16,1 4 0-16,-3 2 3 16,3 3 1-16,1 6-2 15,2 2 1-15,5 1-4 16,8 0 0-16,7 3-2 15,2-3 1-15,0 3 2 16,6-10 1-16,-3-6-4 16,7-8 0-16,8-10-1 0,6-3 1 15,7-4-18-15,0-4 0 16,0 1-72 0</inkml:trace>
  <inkml:trace contextRef="#ctx0" brushRef="#br0" timeOffset="91492.779">5458 12071 128 0,'-9'13'0'16,"-8"9"1"-16,10-13 1 16,1-5 1-16,3 3 1 15,1 0-1-15,-5 6 1 16,1 2-4-16,1 0 1 15,-1-1 0-15,2-1 1 16,4 0-2-16,4-4 1 16,11-2-1-16,-2-1 0 15,5-4 1-15,-3-4 0 16,1-2-1-16,-1-3 1 0,-6-2-1 16,-2-10 0-16,-1-4 0 15,-6 4 0-15,0 3 0 16,0 3 1-16,0 6-1 15,0 7 0-15,0 0 0 16,0 7 0-16,2 8 0 16,1-1 0-16,5 3 0 15,-1-3 0-15,0 1 0 0,1-2 0 16,1-2-44 0,-9-11 1-16,0 0 7 0</inkml:trace>
  <inkml:trace contextRef="#ctx0" brushRef="#br0" timeOffset="91727.23">5645 11780 105 0,'-2'15'0'16,"2"10"12"-16,0-10 0 16,4-4-5-16,3 3 0 15,4 5-4-15,0 5 0 16,2 5-2-16,-4 2 1 15,-1 2-1-15,-3-4 1 16,-3 1-2-16,0-10 0 16,-2-4-8-16,0-3 0 15,-2-4-47-15,2-9 0 0,0 0 50 16</inkml:trace>
  <inkml:trace contextRef="#ctx0" brushRef="#br0" timeOffset="91938.598">5783 11736 109 0,'0'16'0'0,"0"12"10"0,1-12 1 16,-1-3-6-16,10 9 1 16,3 7-6-16,1 3 1 15,1 4 0-15,0-3 0 16,-3-2-2-16,-1-9 1 15,-1-5-58-15,-3-6 0 16,2 0 56-16</inkml:trace>
  <inkml:trace contextRef="#ctx0" brushRef="#br0" timeOffset="92306.2418">6175 11824 112 0,'-14'7'0'15,"-8"4"9"-15,22-11 0 16,0 0-3-16,0 0 0 16,0 0 2-16,-6 7 1 15,-5 4-9-15,-4 2 1 16,-10 4 1-16,5-1 1 0,-1 1-3 16,7-4 0-16,4-2 0 15,7-2 0-15,3-4 1 16,7 4 1-16,6 4-2 15,4-2 0-15,1 0 0 16,4 2 0-16,4 2 0 16,-4 1 0-16,5 4 0 15,-14 2 0-15,-4 2 5 16,-5-2 0-16,-6 0 0 0,-9-4 0 16,-9-3-6-16,0-6 1 15,-6-5-2-15,2-4 0 16,-2-4 1-16,8 0 0 15,3-1-80-15,2 3 0 16,-1 0 90-16</inkml:trace>
  <inkml:trace contextRef="#ctx0" brushRef="#br0" timeOffset="93288.395">8080 13487 127 0,'-13'0'0'0,"-6"-2"6"0,1 0 0 15,-8 1-3-15,-3-1 1 16,-4 2-1-16,-4 0 0 16,-5 0 1-16,-2-2 1 15,-5-2 1-15,3 1 0 16,-4-1 1-16,1 2 0 16,3 4-7-16,-2 2 0 15,2 3 0-15,-3 2 0 16,-1 4 1-16,4-2 1 15,4 2-2-15,9-4 0 16,5 0 2-16,5 0 0 16,6 0-2-16,1-1 0 15,5-3 0-15,1-1 0 16,3-1 1-16,-2-3 1 16,-2 0-2-16,-2-3 0 0,0-3 0 15,-5 1 0-15,1-3-4 16,3 1 0-16,-5 0-133 15</inkml:trace>
  <inkml:trace contextRef="#ctx0" brushRef="#br0" timeOffset="94378.66">4432 13683 143 0,'-9'0'0'0,"-7"4"1"16,1 7 1-16,-3 5-1 16,-1 2 1-16,1 6 1 15,5 0 0-15,4 4-1 0,2-3 1 16,5 3-2-16,5-3 1 15,5-1 1-15,8-7 0 16,3 1-2-16,-3-7 1 16,-1-4-2-16,3-14 0 15,1-10 0-15,-3-3 0 16,-7-3-1-16,0 1 1 16,-5 3 0-16,-2-1 1 15,-2 2-1-15,0 5 0 16,-2 4 1-16,2 9 0 15,0 0-1-15,6 9 0 16,-5 6 1-16,7 7 0 16,5 5-1-16,1 1 0 15,1 3 1-15,-2-8 1 16,0-4-3-16,-1-8 1 16,-6-2-18-16,7-7 0 15,0 0-81-15</inkml:trace>
  <inkml:trace contextRef="#ctx0" brushRef="#br0" timeOffset="94592.808">4702 13487 161 0,'0'11'0'0,"0"6"0"15,9 4 0-15,2 7 1 0,0 3 0 16,0 4 5-1,-3 0 1-15,-7 3-8 0,3-1 1 16,0-2 0-16,-2-1 1 16,-4-1-5-16,2-9 1 15,0 0-120-15</inkml:trace>
  <inkml:trace contextRef="#ctx0" brushRef="#br0" timeOffset="94802.805">4887 13678 181 0,'0'0'0'15,"-16"3"0"-15,1-1 1 16,-3 5 0-16,-6-1 1 16,-2-1-2-16,-1 1 0 15,-4-1 4-15,5 1 0 16,2-3-4-16,6 1 0 15,5 2-20-15,4-3 1 0,3-1-88 16</inkml:trace>
  <inkml:trace contextRef="#ctx0" brushRef="#br0" timeOffset="95394.727">5291 13584 163 0,'-11'2'0'16,"-9"3"1"-16,20 6 0 16,11 8 2-16,-2 1 0 15,2 4 1-15,-4-2 0 16,1 2-4-16,-3-6 0 15,-1-2 2-15,-2-5 0 16,-1-2-4-16,-1-9 1 16,0 0 3-16,6-14 0 15,0-12-2-15,1 2 0 16,2-3 1-16,2-2 1 16,6-1-5-16,-5 6 0 15,-2 4 4-15,-1 6 0 16,0 3-3-16,4 11 1 15,0 9 2-15,5 5 1 0,2 7-2 16,-3-5 0-16,-5 2 3 16,-2-5 0-16,-3-2-3 15,0-3 0-15,-7-5-2 16,0-3 1-16,0 0 0 16,0-9 1-16,0-4-2 15,4-3 1-15,-4-3 2 16,2 3 0-16,1 1-2 15,3 2 0-15,1 1 1 0,-1 2 0 16,3 5 0-16,8 3 0 16,3 6 0-16,5 5 1 15,1 6-1-15,-2-3 0 16,-2 1-1-16,-9-2 0 16,-2 0-1-16,-2-3 0 15,-2-3-50-15,-7-5 1 16,0 0 12-16</inkml:trace>
  <inkml:trace contextRef="#ctx0" brushRef="#br0" timeOffset="95656.791">5882 13401 118 0,'0'0'0'15,"0"0"3"-15,18 2 0 16,13 0 7-16,-9 1 1 15,2 3-7-15,-6 3 1 0,-3 2-3 16,-8 4 0-16,-7 5 1 16,-14-4 0-16,-8-1 5 15,-9-6 1-15,-6-3-10 16,2-5 0-16,0-2 2 16,8-3 0-16,5-2-1 15,7-1 0-15,8-2-20 16,10-6 0-16,1 1-77 15</inkml:trace>
  <inkml:trace contextRef="#ctx0" brushRef="#br0" timeOffset="96003.886">6181 13254 132 0,'-11'2'0'15,"-8"2"3"-15,7-2 1 16,2 0-3-16,-8 1 1 15,-2 5-1-15,-2 3 1 16,-4 3 0-16,4-3 0 16,0-2 0-16,9 1 0 15,4-3 0-15,9 0 0 16,6-1-2-16,10 1 1 16,12 0-1-16,-4 1 1 15,5-3 0-15,0 4 1 16,4 8-2-16,-5-4 1 15,-1 1-1-15,-8 3 1 16,-7 1 2-16,-6 0 0 0,-10 3-3 16,-7-5 0-16,-9-3 1 15,0-6 1-15,-2-3-2 16,4-4 0-16,-4-4-14 16,9-3 1-16,0-1-90 15</inkml:trace>
  <inkml:trace contextRef="#ctx0" brushRef="#br0" timeOffset="96246.661">6373 13029 135 0,'0'0'0'15,"-12"11"1"-15,15 2 0 16,10 3 4-16,-4 5 1 15,0 4-1-15,1 8 0 16,-1 6-4-16,0 5 1 16,4 7-2-16,-4-5 0 15,0-1 0-15,0-8 1 16,-5-4-8-16,1-9 0 16,-1 0-99-16</inkml:trace>
  <inkml:trace contextRef="#ctx0" brushRef="#br0" timeOffset="96453.239">6616 13210 156 0,'-17'6'0'0,"-10"3"3"16,17-11 1-16,5-5 1 15,-4 0 0-15,-4-1 2 16,-18 3 0-16,-13 1-7 15,-6 8 0-15,-9 5-5 16,4 6 0-16,-7 7-79 0,3 7 1 16,-3 0 100-16</inkml:trace>
  <inkml:trace contextRef="#ctx0" brushRef="#br0" timeOffset="100214.421">4190 14255 137 0,'0'0'0'16,"0"16"2"-16,0-16 0 15,0 0 2-15,0 0 1 16,0 0-3-16,0 0 0 16,0 0 1-16,4 13 1 15,0 9 1-15,1 7 0 16,2 10-5-16,3 1 0 16,-1 6 2-16,5-1 0 15,-1 1-2-15,-4-4 0 16,-3-1 0-16,-1-5 1 0,-3-3-2 15,4-7 0-15,-3-8-6 16,-1-5 0-16,2-6-46 16,-4-7 1-16,-9 4 44 15,5-11 0-15,0-1-16 16</inkml:trace>
  <inkml:trace contextRef="#ctx0" brushRef="#br0" timeOffset="100805.401">4693 14159 134 0,'-13'9'0'16,"-11"8"2"-16,24-17 0 16,15 0 1-16,-6 2 0 15,-5 0-2-15,-12 5 1 16,-6 2-1-16,-5 0 1 16,-3 0-1-16,-3 1 1 15,-3-3-1-15,6-2 0 16,2 1 0-16,7-2 0 15,0 3 4-15,4-2 0 0,4 3-5 16,1 3 0-16,4 5 2 16,4 1 0-16,1 3 0 15,1 2 0-15,5 3-3 16,-4 1 1-16,0 2 1 16,2-1 0-16,1 4 1 15,-7-2 0-15,3-1-2 16,-1-1 0-16,3 5 5 0,-5-7 0 15,3 1-9-15,-6-8 1 16,2-5 6-16,-1-2 0 16,1-4-2-16,-2-7 0 15,8 9-1-15,-8-9 0 16,0 0 3-16,0 0 0 16,14-5-3-16,-1-2 0 15,6 1-3-15,-7-1 1 16,3 1-1-16,-2-1 0 15,0 1-12-15,-4 1 1 16,0-1-97-16</inkml:trace>
  <inkml:trace contextRef="#ctx0" brushRef="#br0" timeOffset="101096.794">4702 14407 140 0,'0'0'0'0,"-13"7"1"16,13-7 1-16,-9 13 1 15,9-13 0-15,4 13-2 16,-4-13 1-16,-4 12-1 16,-3-4 1-16,-4-1 1 15,-8 0 0-15,-3-1-3 16,0 3 0-16,-5 0 0 15,5 2 0-15,-2-4 0 16,7-3 1-16,3 3-5 0,5-5 0 16,5 2-56-16,4-4 0 15,0 0 53-15</inkml:trace>
  <inkml:trace contextRef="#ctx0" brushRef="#br0" timeOffset="103975.22">4878 14082 90 0,'0'0'0'16,"0"22"5"-16,0-14 0 16,0-3 12-16,0 4 0 15,0-1-16-15,0 6 0 16,0 12 2-16,0 1 0 16,4 10 0-16,-4 0 0 15,2 1-2-15,5-1 0 16,2-4 0-16,0-2 1 15,1 0-1-15,-1-5 0 16,-4-3-1-16,3-1 1 16,-7-1-1-16,3-7 1 15,0 3-1-15,-4-3 0 16,0-1-114-16</inkml:trace>
  <inkml:trace contextRef="#ctx0" brushRef="#br0" timeOffset="104001.4118">4897 14650 14 0,'0'0'0'0,"0"0"-7"15</inkml:trace>
  <inkml:trace contextRef="#ctx0" brushRef="#br0" timeOffset="104530.564">5368 14174 71 0,'-2'11'0'0,"-3"5"5"16,-1 3 0-16,-3 3 0 16,-4 2 0-16,0 1 1 15,2 1 0-15,-2-1-2 16,6-3 1-16,2 0 0 0,5-3 0 16,3-1-5-16,10 0 1 15,5 1-1-15,5-6 1 16,0-1-91-16</inkml:trace>
  <inkml:trace contextRef="#ctx0" brushRef="#br0" timeOffset="104558.677">5531 14460 29 0,'-9'2'0'0,"-4"-1"-18"0</inkml:trace>
  <inkml:trace contextRef="#ctx0" brushRef="#br0" timeOffset="104953.868">5671 14212 73 0,'-9'8'0'15,"-6"3"13"-15,8-6 0 16,1-1-7-16,-3 1 0 16,0 5-3-16,0 6 0 15,-1 8-3-15,3-6 0 16,2-1 1-16,1 1 1 16,-2-2-2-16,6-5 0 0,6-3 3 15,-6-8 0-15,13 7-3 16,-2-14 1-16,2-2-1 15,3-4 0-15,-1 2 0 16,-2-11 0-16,-2-6 0 16,-4 5 0-16,-3 6 0 15,-1 2 1-15,-3 8-2 16,0 7 1-16,0 0 0 0,6 7 0 16,-1 8 0-16,8 2 0 15,-2 8 0-15,2-5 1 16,0 0-2-16,0-5 1 15,-4-2-1-15,-4-6 1 16,3-5-51-16,1-11 0 16,-4 0 49-16</inkml:trace>
  <inkml:trace contextRef="#ctx0" brushRef="#br0" timeOffset="105192.649">5891 13883 132 0,'0'7'0'15,"4"4"2"-15,5 5 0 16,5 5 0-16,-1 6 0 0,0 8 0 16,2-2 0-1,-6 7-2-15,0-7 0 0,-3-2-1 16,1-5 0-16,-5-2-16 15,1-10 0-15,1 1-34 16,-2-8-5-16,0 1 73 16</inkml:trace>
  <inkml:trace contextRef="#ctx0" brushRef="#br0" timeOffset="105388.834">6085 13890 76 0,'0'11'0'16,"-1"7"18"-16,2-1 1 16,3 1-18-16,5 8 1 15,0 5 1-15,-5 2 1 16,2 2-3-16,-5-8 0 16,-1-5-25-16,0-5 1 15,0-1-26-15</inkml:trace>
  <inkml:trace contextRef="#ctx0" brushRef="#br0" timeOffset="105769.549">6465 13839 106 0,'0'0'0'0,"-20"25"2"16,2-8 0-16,-8 1-2 16,2-1 1-16,-3-1-1 15,5-1 0-15,0-4 0 16,3 2 0-16,6-4 0 16,6 4 0-16,5-2 1 0,8 0 0 15,6 1 1-15,7 3 1 16,7 3-3-16,-3-5 0 15,3 0 1 1,-6-2 1-16,2 0 5 0,-5-2 1 16,-8 0-8-16,-13 2 1 15,-9 0 0-15,-5-2 0 16,-6-1 0-16,-1-3 1 16,-5 1-2-16,5-1 1 15,-1 1-27-15,7-1 1 16,1 1-34-16</inkml:trace>
  <inkml:trace contextRef="#ctx0" brushRef="#br0" timeOffset="114485.691">13325 16242 100 0,'0'0'0'0,"0"15"6"16,-2-6 0-16,-4 0 3 16,3 7 0-16,-3 3-4 15,6 8 0-15,2 4-2 16,0 8 0-16,-2 10-2 16,2 8 1-16,1 11-1 15,1-2 0-15,2 5-1 16,-1 13 1-16,2 12 0 15,-3-16 1-15,0-8-2 16,-2-6 1-16,-2-8-2 16,0-23 1-16,0-13-23 0,0-4 1 15,0-5-27-15,1-4 1 16,1 1 54-16</inkml:trace>
  <inkml:trace contextRef="#ctx0" brushRef="#br0" timeOffset="114818.646">13978 16291 111 0,'-15'-5'0'0,"-11"-6"3"16,-12 2 1-16,-13-2 1 15,-10 0 0-15,-11 2 3 16,-8 9 1-16,-10 0-6 16,-24 12 0-16,-20 7 2 15,15 10 1-15,3 6-6 16,19 3 1-16,11 6-1 15,16-2 0-15,17 2-3 16,5-11 1-16,1 2-113 0</inkml:trace>
  <inkml:trace contextRef="#ctx0" brushRef="#br0" timeOffset="114844.253">12701 16616 31 0,'16'0'0'0,"1"0"-20"0</inkml:trace>
  <inkml:trace contextRef="#ctx0" brushRef="#br0" timeOffset="115291.471">13813 16863 45 0,'0'0'0'15,"-8"-4"11"-15,8 4 0 16,0 0-4-16,11-3 0 16,6-5-2-16,9 1 1 0,5-2 6 15,9 9 1-15,8 0-9 16,-4 13 1-16,0 5-5 16,-7 4 1-16,-4 9 0 15,-11 6 1-15,-10 1-1 16,-6 2 0-16,-10 4 1 15,-16-9 0-15,-17-2 1 16,-3-11 1-16,-10-5-1 16,6-8 1-16,-1-9 1 0,8-4 0 15,8-5-5-15,10-15 1 16,8-9 0-16,4 2 1 16,5-6-1-16,2 6 0 15,2 6-2-15,14-3 0 16,10 6-55-16,0 6 0 15,-1-3 34-15</inkml:trace>
  <inkml:trace contextRef="#ctx0" brushRef="#br0" timeOffset="115534.753">14455 16103 147 0,'-4'13'0'16,"-1"7"-1"-16,1 2 1 16,0 2-1-16,1 10 0 15,-1 12 1-15,-2 11 0 0,-3 12 0 16,0 3 1-16,0 12-1 16,0 10 0-16,0 8 1 15,1-18 1-15,1-8-6 16,3-29 1-16,1 3-99 15</inkml:trace>
  <inkml:trace contextRef="#ctx0" brushRef="#br0" timeOffset="115771.167">14624 16394 150 0,'-21'0'0'16,"-12"0"0"-16,-16 0 1 15,-15 4 0-15,5 8 0 16,-3 7-3-16,10 5 1 16,6 1-28-16,11 5 0 15,1-3-29-15</inkml:trace>
  <inkml:trace contextRef="#ctx0" brushRef="#br0" timeOffset="116206.961">14897 16557 121 0,'-22'-4'0'0,"-13"3"1"16,2 2 0-16,-5 7 0 16,6 6 1-16,5 5-1 15,7-1 0-15,7-2 1 16,5-3 1-16,7 0-2 0,15-2 0 16,12 0-1-16,5-5 0 15,10 1 1-15,-5-5 0 16,1-4 0-1,-4-5 0-15,-2-3-1 0,-9 5 0 16,-7-2 0-16,-2-3 1 16,-6 5-1-16,0-2 0 15,-3 5-1-15,-4 2 1 16,-2 11 0-16,0 2 0 16,-1 3 0-16,6 2 1 15,5 4 0-15,6-7 1 16,7 2 0-16,6-5 1 15,6-3-1-15,2-5 0 16,2-6-2-16,3-3 1 16,4-4-34-16,0-8 0 15,0-1-21-15</inkml:trace>
  <inkml:trace contextRef="#ctx0" brushRef="#br0" timeOffset="116436.241">15583 15841 130 0,'2'13'0'0,"2"12"7"16,-14-19 1-16,-6-3-6 15,5 21 0-15,2 11 2 0,7 22 0 16,7 18-3-16,1 28 0 16,1 19 0-16,10-3 1 15,7 8-1-15,-21-21 1 16,-8-14-2-16,25-8 0 15,13-9-5-15,-26-7 0 16,1-2-107-16</inkml:trace>
  <inkml:trace contextRef="#ctx0" brushRef="#br0" timeOffset="123188.257">10591 8442 39 0,'0'0'0'16,"0"0"13"-16,-11 0 1 15,-9 2-13-15,2 0 0 16,-4 0 1-16,3 0 1 16,1 1 6-16,5 1 0 15,4 0 6-15,9 7 1 16,9 7-13-16,8-1 0 15,8 3 6-15,6-4 0 16,8-1-6-16,5-2 0 16,4-4 2-16,1 0 1 15,3-2-6-15,3 2 1 16,1 2 0-16,3-3 0 16,2-3 3-16,-3-7 1 0,-1-7-6 15,-5 7 1-15,-6 2 0 16,-6-1 0-16,-7-1-35 15,4 0 0-15,1 2-6 16,-7-2 1-16,1 0 36 16</inkml:trace>
  <inkml:trace contextRef="#ctx0" brushRef="#br0" timeOffset="123936.427">11918 8406 90 0,'0'0'0'16,"0"0"2"-16,-8-9 0 15,-5-8-1-15,2 4 1 16,-1 1 1-16,4-3 1 16,3 0 0-16,12 1 1 15,10-3-2-15,8 8 1 16,8 5-3-16,9 6 1 16,8 5-1-16,-2 10 1 15,1 9-1-15,-5 8 1 16,-2 12-1-16,-7 4 1 15,-5 5-2-15,-16-6 0 16,-12-1 0-16,-15-8 1 16,-12-3 0-16,-16-15 1 15,-12-10 2-15,-4-8 0 16,-7-8-1-16,-9-10 1 16,-8-8-3-16,15-13 1 15,9-9 4-15,20 2 1 0,17-2-7 16,9 0 0-16,13 2-1 15,7 3 1-15,11 6-11 16,8 6 1-16,-1-1-93 16</inkml:trace>
  <inkml:trace contextRef="#ctx0" brushRef="#br0" timeOffset="124222.935">12495 8232 142 0,'-7'2'0'15,"-4"-1"0"-15,4 1 0 16,1 0-1-16,1 5 0 16,-3 3 1-16,5 12 0 15,3 7 0-15,-8 13 0 16,-3 11-1-16,8 4 1 15,3 7 0-15,7-9 0 16,4-2 0-16,11-7 0 16,7-6 0-16,4-9 0 15,4-9 0-15,0-7 1 16,0 0-103-16</inkml:trace>
  <inkml:trace contextRef="#ctx0" brushRef="#br0" timeOffset="124520.175">12879 8252 155 0,'2'11'0'0,"1"5"-1"0,3 8 1 16,1 6 0-16,2 6 0 16,2 10-1-16,0 3 1 15,2 5 0-15,-2-7 0 16,0-3-1-16,-2-9 0 16,-3-8-8-16,-1-5 1 15,1 0-87-15</inkml:trace>
  <inkml:trace contextRef="#ctx0" brushRef="#br0" timeOffset="124918.383">13046 7820 137 0,'16'5'0'0,"12"6"-1"16,-1 11 1-16,3 7 0 16,5 10 0-16,3 7-1 15,1 5 0-15,1 6 1 16,2 0 0-16,2-1 1 15,2 14 0-15,0 11-1 0,-17-8 1 16,-9-2 1-16,-14-14 1 16,-13-9-3-16,-3-10 1 15,-2-9 1-15,-10-1 0 16,-8-2 1-16,-1-8 0 16,-6-3-3-16,12-4 1 15,5-4-2-15,1-4 0 16,4-4-31-16,4-3 0 15,0 0-23-15</inkml:trace>
  <inkml:trace contextRef="#ctx0" brushRef="#br0" timeOffset="125620.533">14022 8151 114 0,'0'0'0'0,"0"0"3"16,3 11 0-16,1 6 1 15,4 3 1-15,3 5-4 0,1 10 0 16,3 7-1-16,0 2 0 16,-2 6 0-16,-2 3 1 15,-2 4 0-15,-2-10 0 16,-3-3-22-16,1-9 0 16,1 0-39-16</inkml:trace>
  <inkml:trace contextRef="#ctx0" brushRef="#br0" timeOffset="126001.568">13882 8204 132 0,'0'-14'0'0,"2"-12"-1"16,2 6 1-16,1 2 0 16,14 1 1-16,8 1-1 15,10 5 1-15,11 3-1 16,-4 6 0-16,2 8-1 16,-1 3 0-16,1 6 0 15,-9 5 0-15,-8 4 0 16,-7 0 0-16,-7 1 1 15,-15 3 0-15,-11 1-1 16,-11-5 1-16,-11-2 1 0,-6-8 0 16,-8-4-2-16,-1-5 1 15,-3-1 0-15,7-6 0 16,5-4-40-16,8 1 1 16,0-1 16-16</inkml:trace>
  <inkml:trace contextRef="#ctx0" brushRef="#br0" timeOffset="126617.254">14394 8197 97 0,'0'0'0'15,"0"-7"1"-15,11 1 1 16,8-1 1-16,-5 1 0 16,3 1-3-16,-1-1 0 0,-1 3 0 15,1-5 0-15,1-3 1 16,-4-3 1-16,-2-5-2 16,-7-1 0-16,-6 0 0 15,-7 2 0-15,-6 1 0 16,2 8 0-16,-2 5-1 15,2 10 1-15,2 7 0 16,0 5 0-16,-1 6 0 0,4-2 0 16,5 0 0-16,6 2 0 15,5 1 0-15,14-1 0 16,11 0 0-16,3-6 0 16,8-3 0-16,-11-6 1 15,-5-3 0-15,1-8 0 16,1-4 0-16,-3-3 1 15,-3-4-1-15,-4 0 0 16,-5 1-1-16,-2-1 1 16,-4 0-1-16,-2 2 0 15,-1 4-1-15,12 5 0 16,10 6 1-16,-3 3 0 16,1 4-1-16,-6 0 1 15,-2 3 0-15,-5-3 0 16,-4-1 0-16,-3-3 0 15,-2-3 1-15,-4-4 1 16,9-11 1-16,2-8 1 16,2-8 2-16,5-4 0 15,6-4-2-15,0 2 0 0,3-2-4 16,3 6 0-16,-1 0-105 16</inkml:trace>
  <inkml:trace contextRef="#ctx0" brushRef="#br0" timeOffset="126916.841">15704 7836 126 0,'-15'7'0'15,"-8"4"-1"-15,-10 4 1 16,-11 5 0-16,12 2 0 16,5 4 0-16,7 3 0 15,5 4 0-15,15-2 0 16,9 0 0-16,8-7 0 16,8-5 1-16,8-7 1 15,6-2-3-15,5-7 1 16,4-3-52-16,3-2 0 15,0 1 51-15</inkml:trace>
  <inkml:trace contextRef="#ctx0" brushRef="#br0" timeOffset="127317.924">16056 7843 118 0,'0'0'0'0,"-16"8"1"15,-4 1 1-15,-8 2-2 16,2 4 1-16,-1 1 1 0,7 1 0 16,3-1-2-1,6-1 0-15,6-1 1 0,16 1 0 16,11 2-1-16,3-10 1 16,7-4 0-16,-5-4 0 15,-1-5-1-15,-2-3 1 16,-2-2-1-16,-6 2 1 15,-3 0-1-15,-2 1 0 16,-4 3 0-16,-7 5 0 16,8-7 0-16,-8 7 0 15,0 0 0-15,0 0 0 16,-9 1-1-16,9-1 1 16,-10 4 0-16,12 3 0 15,6 4 0-15,1 2 0 16,4 2-1-16,9-1 1 15,9 1 0-15,0-4 0 16,2-2 1-16,-4-5 1 16,1 0-100-16</inkml:trace>
  <inkml:trace contextRef="#ctx0" brushRef="#br0" timeOffset="127552.729">16497 7450 147 0,'0'0'0'0,"0"0"0"0,2 40 0 16,1 30 0-16,3-10 0 16,3 4 0-16,7-2 1 15,6 1-1-15,-5-14 0 16,-2-9-2-16,3-7 0 15,0 0-102-15</inkml:trace>
  <inkml:trace contextRef="#ctx0" brushRef="#br0" timeOffset="127751.575">16682 7450 156 0,'-24'14'0'16,"-14"12"0"-16,49 14 1 15,29 15 0-15,-9-2 0 0,6 6-2 16,-8 12 1-16,1 1-115 16</inkml:trace>
  <inkml:trace contextRef="#ctx0" brushRef="#br0" timeOffset="129749.752">3992 8391 131 0,'0'0'0'16,"-15"9"5"-16,15-9 0 15,0 8 0-15,0-8 0 16,10 7 4-16,-18 2 0 16,-3 6-4-16,-16 5 0 15,-8 6-7-15,-6 1 1 0,-8 6 2 16,-2 0 1-16,-6 0-3 15,-2 0 0 1,-7-2 2-16,-13-2 0 0,-9 1 0 16,11-12 0-16,4-9-1 15,25-3 0-15,19-5-5 16,3 3 0-16,7 0-72 16,7-1 1-16,2 1 85 15</inkml:trace>
  <inkml:trace contextRef="#ctx0" brushRef="#br0" timeOffset="130872.689">653 9232 130 0,'0'0'0'0,"-4"20"1"15,1 13 1-15,3-7 0 16,-4 1 1-16,2 2 0 15,2 3 0-15,0-10 1 16,2-4-2-16,5-11 0 16,6-9-1-16,-2-9 1 15,6-9-2-15,-3 0 1 16,3-4-1-16,-8 2 1 16,0-1-1-16,-9-3 0 15,-3-2 0-15,-1 8 0 0,2 6 0 16,-1 6 1-1,3 8 0-15,5 11 0 0,8 9 1 16,0 4 1-16,1 6 2 16,3 1 0-16,1 2-5 15,-3-10 0-15,-2-2 0 16,-4-9 0-16,-2-4-32 16,4-16 0-16,2 1-40 15</inkml:trace>
  <inkml:trace contextRef="#ctx0" brushRef="#br0" timeOffset="131083.027">910 8939 145 0,'0'0'2'0,"15"27"0"16,10 17 0-16,-1-5 0 15,7-1-1-15,-9 6 1 16,-3 2-2-16,-6 0 1 16,-2 0-8-16,-4-12 0 15,2 1-95-15</inkml:trace>
  <inkml:trace contextRef="#ctx0" brushRef="#br0" timeOffset="131280.519">1194 9076 182 0,'0'0'0'16,"-22"17"0"-16,-18 12-2 15,7-11 0-15,-7-1-29 16,8-3 0-16,1 1-45 15</inkml:trace>
  <inkml:trace contextRef="#ctx0" brushRef="#br0" timeOffset="131832.65">1550 9034 150 0,'-3'7'0'15,"-7"8"0"-15,18 2 0 16,6 3 0-16,-4-6 0 16,-1-1 0-16,0-4 0 15,-5-1 0-15,-4-8 0 16,5-11-2-16,-5-6 1 15,-2-5 0-15,2-2 1 16,-3-1-1-16,6-1 1 0,-1-1-1 16,2 6 0-16,1 5 1 15,8 5 1 1,0 6-1-16,5 6 0 0,4 10 1 16,2 0 0-16,-2 6-1 15,-3-3 0-15,-3 1 0 16,-7-4 0-16,-3-4 0 0,-6-7 1 15,0 0-1-15,0-9 0 16,-6-5 0-16,6-5 1 16,-3-1-1-16,-1 0 0 15,4 2 0-15,0 1 1 16,-2 3-1-16,11 6 1 16,6 5-1-16,7 3 1 15,0 3 0-15,5 5 0 16,5 4 0-16,-5-2 0 15,-3 1-3-15,-4-4 1 16,-5 0-67-16,-6-3 0 16,-5-2 68-16,-4-2 1 15,0 0-11-15</inkml:trace>
  <inkml:trace contextRef="#ctx0" brushRef="#br0" timeOffset="132066.565">2051 8684 123 0,'0'0'0'0,"4"17"4"16,14-12 1-16,13 1 1 16,-9-3 1-16,0-1-6 15,-3 6 1-15,-1 1 0 16,-16 7 0-16,-8 8 4 16,-8-6 0-16,-18-1-6 15,1-4 1-15,-5-4 0 16,4-4 0-16,5-1-3 15,5-8 0-15,9-7-19 16,8-3 0-16,1-1-61 0</inkml:trace>
  <inkml:trace contextRef="#ctx0" brushRef="#br0" timeOffset="132385.9199">2389 8538 135 0,'-13'3'0'16,"-7"5"5"-16,7-5 1 15,0 1-3-15,4 0 1 16,0-1-1-16,-1 3 1 16,-2 3-4-16,-3 6 1 15,-2 3-1-15,6-3 1 16,-1-1 0-16,4-3 0 16,3-3-1-16,5-8 0 15,14 9 0-15,-1-6 0 16,6-1 2-16,-3 0 0 15,-3 0-1-15,2 7 0 16,7 4-1-16,-4 2 1 0,4 1-1 16,-4 1 0-16,4-1 0 15,-20 4 1-15,-7 4-1 16,-17-8 0-16,-10-3-20 16,5-13 1-16,-1 0-73 15</inkml:trace>
  <inkml:trace contextRef="#ctx0" brushRef="#br0" timeOffset="132619.68">2460 8107 160 0,'0'0'0'16,"-3"8"0"-16,15 6 0 15,3 10 0-15,11 9 0 16,1 11 0-16,4 5 0 16,-3 8 0-16,-1 4 0 15,3 5 0-15,-10-8 1 16,0-1-2-16,-9-11 1 16,2 0-117-16</inkml:trace>
  <inkml:trace contextRef="#ctx0" brushRef="#br0" timeOffset="132813.307">2860 8259 190 0,'-16'6'0'0,"-8"1"1"16,-7 8 0-16,-10 3-1 15,-8 4 0-15,-16 6-39 16,-1 3 1-16,2 0-35 0</inkml:trace>
  <inkml:trace contextRef="#ctx0" brushRef="#br0" timeOffset="136115.536">600 9851 137 0,'0'0'5'0,"0"0"0"15,0 22-2-15,15 4 0 16,7 8 0-16,3 7 0 15,3 6 1-15,-4 5 1 16,1 6-5-16,-3 3 0 16,-1 3 0-16,-5-4 0 15,-7 1 0-15,0-10 0 16,-3-5-15-16,-2-6 1 16,-1 0-83-16</inkml:trace>
  <inkml:trace contextRef="#ctx0" brushRef="#br0" timeOffset="136532.685">835 9999 120 0,'0'0'3'0,"13"22"0"16,14 13-1-16,1-4 0 15,3 2 0-15,0 0 1 16,0 0 2-16,2-3 0 15,2-5 1-15,-4-3 1 16,2-5-2-16,-3-8 0 16,-3-7-5-16,-5-13 0 15,-3-9 4-15,-10-8 0 16,-4-7 5-16,-5-5 0 16,-13-8-9-16,2 3 0 15,-7-3-1-15,5 9 0 16,4 8-40-16,2 6 0 15,1-1-28-15</inkml:trace>
  <inkml:trace contextRef="#ctx0" brushRef="#br0" timeOffset="136786.407">1253 9523 138 0,'0'0'2'0,"13"22"0"15,5 15 0-15,10 7 1 16,8 9-3-16,1 5 1 16,3 7 0-16,10 10 0 15,7 11-3-15,-20-28 0 16,3 1-104-16</inkml:trace>
  <inkml:trace contextRef="#ctx0" brushRef="#br0" timeOffset="163995.231">2014 9541 99 0,'0'8'0'0,"4"6"3"15,-13-4 0-15,-4-1 7 0,-5 2 1 16,-1 3-8-16,-3 1 1 16,0 0-3-16,0 5 1 15,4 2 1-15,3 4 1 16,2 5-2-16,6-6 1 15,5 1-2-15,4-4 0 16,5 0 0-16,6-4 0 16,2-3-1-16,16-4 1 15,6-2-1-15,-2-9 0 16,-4-7-8-16,-7-1 0 16,1 1-89-16</inkml:trace>
  <inkml:trace contextRef="#ctx0" brushRef="#br0" timeOffset="164445.687">2247 9543 95 0,'-12'2'0'0,"-5"0"3"15,12 2 0-15,1 1 0 16,4 10 1-16,4 5-2 16,-4-2 0-16,0 2-1 0,0-1 0 15,-4 1 0-15,4-5 1 16,0-4-2-16,4-4 0 16,-1-2 1-16,6-6 1 15,4-5-1-15,-2-1 0 16,-2-1-1-16,-1-6 0 15,-3-5 0-15,-10-1 0 16,-8-2 1-16,7 6 0 16,3 3-1-16,-3 6 0 15,3 3 0-15,3 4 1 16,-4 15 2-16,8-1 1 16,5 8-3-16,9-2 1 15,8 4-1-15,-2-7 0 16,-6-3 0-16,0-4 0 15,-1-7-6-15,-3-3 1 16,-1-5-49-16,-7-10 1 16,1 0 50-16</inkml:trace>
  <inkml:trace contextRef="#ctx0" brushRef="#br0" timeOffset="164657.683">2346 9139 112 0,'0'12'0'0,"0"12"8"0,6-7 1 16,-2-3-6-1,7 12 0-15,9 5-3 0,7 8 0 16,1 4 0-16,3 0 1 16,-3 1-1-16,-1-6 0 15,-5-1-23-15,-7-10 1 16,1 1-37-16</inkml:trace>
  <inkml:trace contextRef="#ctx0" brushRef="#br0" timeOffset="164865.733">2424 9063 114 0,'9'19'0'15,"4"12"8"-15,5-2 0 16,6 4-5-16,3 4 1 16,3 3-4-16,-3 0 1 15,1 4-1-15,-6-5 0 16,0-4-32-16,-4-2 0 16,0 0-12-16</inkml:trace>
  <inkml:trace contextRef="#ctx0" brushRef="#br0" timeOffset="167462.701">2792 9159 71 0,'0'0'0'0,"-29"18"6"15,18-3 0-15,2 3 2 0,-2 2 0 16,2 2-7-16,-1-2 1 15,-1 2-1-15,2-3 1 16,-2-5 0-16,6 3 1 16,-1-3-2-16,6-3 1 15,0-3 0-15,6-5 0 16,7-3-1-16,9-7 1 16,9-4-1-16,-4 4 1 15,1-1-1-15,-6 5 0 16,-4 1-1-16,-5 0 1 15,-4 2-1-15,-3 7 1 16,-10 6-1-16,-2-2 0 16,-8 2-32-16,-6 5 0 15,1 1-4-15</inkml:trace>
  <inkml:trace contextRef="#ctx0" brushRef="#br0" timeOffset="169950.222">17698 15920 129 0,'0'0'0'15,"0"0"0"-15,-1-6 0 16,-1-5 0-16,0 2 0 15,0 0 2-15,6-2 0 16,5 0 0-16,17 2 0 16,14 5-1-16,4 11 0 15,9 8 0-15,-1 20 1 16,3 16-2-16,5 26 1 16,6 27 0-16,-18-5 0 15,-11 11 0-15,-15-5 0 16,-15 1 0-16,-16-15 1 15,-17-6-2-15,-18-19 0 16,-20-13 0-16,-11-22 1 16,-17-16 0-16,2-21 0 0,-4-20 0 15,17-10 1-15,8-21 1 16,10-18 1-16,9-15-3 16,21 2 1-16,16-2 8 15,11-1 0-15,15 3-12 16,13 7 1-16,14 14-1 15,4 10 1-15,6 13-2 16,10 13 0-16,10 18-63 16,0 13 1-16,-1-2 52 0</inkml:trace>
  <inkml:trace contextRef="#ctx0" brushRef="#br0" timeOffset="170329.4">18816 15418 120 0,'-10'22'0'16,"-6"16"3"-16,-10 17 0 16,-7 13-3-16,-13 29 0 15,-10 18 0-15,2 4 1 0,-3 6-1 16,17-10 1-16,7-3 2 16,22-4 0-16,15-3-1 15,9-10 0-15,12-9-2 16,8-2 1-16,9-9 0 15,-3-5 0-15,0-8-1 16,8-12 0-16,8-10-60 16,-9-7 0-16,0 0 63 15</inkml:trace>
  <inkml:trace contextRef="#ctx0" brushRef="#br0" timeOffset="171110.791">19153 15832 112 0,'2'11'0'16,"2"5"2"-16,-4-3 0 16,-4-2-2-16,2 16 0 15,-1 12 3-15,1 12 0 0,-2 13 1 16,0 0 0-16,-1 11-1 15,-4 10 0-15,-4 12-2 16,7-9 1-16,6-8-2 16,-5-21 1-16,-3-24-42 15,5-4 1-15,1-9 37 16,6-9 0-16,-1 0-33 16</inkml:trace>
  <inkml:trace contextRef="#ctx0" brushRef="#br0" timeOffset="171466.255">19467 16066 125 0,'4'22'0'16,"3"17"0"-16,0 3 0 15,2 9 0-15,4 4 0 16,4 2 2-16,-3 1 0 16,-1-1 3-16,4 9 1 15,3 5-1-15,-2-27 0 16,3-14-3-16,-1-16 0 16,2-8-1-16,2-24 1 15,-1-17 1-15,3-6 0 0,2-12-2 16,-5 9 1-16,1-5 4 15,-5 9 1-15,-6-1-8 16,5 3 1-16,0 3-11 16,1 6 0-16,-1 5-58 15,-5 4 0-15,0 0 76 16</inkml:trace>
  <inkml:trace contextRef="#ctx0" brushRef="#br0" timeOffset="171744.8298">20151 15841 119 0,'-3'13'0'16,"-3"14"1"-16,-1 12 1 16,-2 14-2-16,-4 9 0 15,-2 6 2-15,2 1 0 16,-2 6-1-16,4 10 0 15,0 12 2-15,6-13 0 16,5-3 0-16,7-17 0 16,8-11-3-16,-4-16 1 15,-2-19-35-15,2 0 1 16,2-7 18-16,0-5 1 16,0-1-13-16</inkml:trace>
  <inkml:trace contextRef="#ctx0" brushRef="#br0" timeOffset="172161.3789">20713 15907 149 0,'0'22'0'16,"0"22"-1"-16,-6 9 1 15,-1 16 0-15,-4 7 0 16,-4 10 0-16,0-11 0 16,-1 0 0-16,5-22 1 15,4-7-2-15,5-2 1 0,5-6-52 16,-1-7 1-16,0 0 33 15</inkml:trace>
  <inkml:trace contextRef="#ctx0" brushRef="#br0" timeOffset="172863.536">21279 16345 133 0,'2'12'0'16,"2"10"-1"-16,-4 6 1 16,-2 7-1-16,-14-1 0 15,-10 3 0-15,-7-2 0 16,-7 0 1-16,-10-12 0 16,-9-4 0-16,17-6 1 15,5-4 1-15,10-6 0 16,7-3 0-16,7-12 0 15,6-10-2-15,16 0 1 16,11 0 0-16,9-2 1 16,12-2-5-16,5 1 0 15,9-3-2-15,-6 4 0 16,-1 4 0-16,-10 2 0 16,-7 5 4-16,-5 4 1 15,-7 7-3-15,-5 4 0 16,-5 7 2-16,-9 7 1 0,-9 3 0 15,-4 3 0-15,-3 2 0 16,-1 1 0-16,-1 3 1 16,7 1 1-16,4-2 0 15,7 5 0-15,7-3 4 16,6-9 1-16,5-7-3 16,-1-6 0-16,1-10-3 0,2-10 1 15,0-6 0-15,-3 3 1 16,-2-2-2-16,-4 7 0 15,-4 0-1-15,4 14 0 16,2 10 0-16,0 13 0 16,1 10 0-16,1 14 1 15,0 7-1-15,-6 10 0 16,-4 9 1-16,-10 8 0 16,-12 7 0-16,-5-19 1 15,-9-15 0-15,7-26 1 16,0-22 5-16,2-9 0 15,0-7-7-15,4-17 0 16,3-15-1-16,4-1 0 16,2-13 5-16,11 3 0 15,9-3-5-15,6 7 0 16,5 3-8-16,5 4 1 16,1 4-115-16</inkml:trace>
  <inkml:trace contextRef="#ctx0" brushRef="#br0" timeOffset="173177.848">21953 16031 117 0,'-6'22'0'16,"-1"13"3"-16,1 9 1 16,-1 13-4-16,-2-4 1 15,-2 2 0-15,2 2 0 16,-2 5 0-16,9-9 0 15,7-2-1-15,1-12 0 16,-1-1-93-16</inkml:trace>
  <inkml:trace contextRef="#ctx0" brushRef="#br0" timeOffset="173561.668">22252 16095 109 0,'0'21'0'0,"2"12"1"16,1 7 1-16,3 9 4 16,1 4 1-16,2 10-4 15,1-3 1-15,-1 2 0 16,5-7 0-16,3-2-1 0,-4-12 0 15,0-6 0 1,-2-17 0-16,0-5 2 0,9-22 0 16,5-13-5-16,1-10 0 15,0-8 0-15,0-7 0 16,-1-3 2-16,3-3 0 16,-1 3-2-16,-3 7 0 15,-4 2-5-15,2-1 0 16,0 2-46-16,-3 9 0 15,-5 7 49-15,-3 4 0 16,0 0-32-16</inkml:trace>
  <inkml:trace contextRef="#ctx0" brushRef="#br0" timeOffset="173828.378">22846 15760 76 0,'0'13'0'0,"2"5"7"16,-4 8 0-16,-1 1 1 15,1 14 0-15,2 10-3 16,0 11 0-16,0 12 0 16,2 14 0-16,1 18-4 15,-3-15 1-15,0-1 0 16,0-15 0-16,2-9 0 15,-2-16 1-15,-2-19-1 16,0 0 1-16,1-9-3 0,-1-4 1 16,0-1-106-16</inkml:trace>
  <inkml:trace contextRef="#ctx0" brushRef="#br0" timeOffset="187065.07">23804 15987 96 0,'0'8'0'16,"0"6"0"-16,0-3 0 16,0-2 1-16,0 6 1 15,0 7 7-15,0 0 0 16,-2 9 3-16,0 0 0 16,-1 4-9-16,1 4 1 15,-2-3-2-15,6 1 0 16,2 1-1-16,-3-1 1 15,-1-2-2-15,0-8 1 16,0-5-2-16,0-2 1 16,0-1-113-16</inkml:trace>
  <inkml:trace contextRef="#ctx0" brushRef="#br0" timeOffset="187096.155">23791 16498 39 0,'0'0'0'0,"0"0"-26"16</inkml:trace>
  <inkml:trace contextRef="#ctx0" brushRef="#br0" timeOffset="187318.187">24108 16266 129 0,'-12'0'0'0,"-12"7"6"0,0-1 0 16,-4-1-4-16,-5-1 1 15,-5-1 2-15,-8-3 1 16,-7-3-3-16,-8-6 1 15,-5-4-7-15,0 4 0 16,-4-4-56-16,12 11 1 16,-1-2 45-16</inkml:trace>
  <inkml:trace contextRef="#ctx0" brushRef="#br0" timeOffset="188864.25">25578 15782 98 0,'-6'0'0'16,"-8"-3"1"-16,6-1 1 15,1-3-1-15,7 7 0 16,-7-11 7-16,-2 1 1 16,-6 5-6-16,-9-1 0 15,-5 3 0-15,-8 5 1 16,-5 1 3-16,-2 6 0 16,-6 4-5-16,-1-5 1 15,-6-7-2-15,-2-1 1 16,-3 0-1-16,3-1 0 15,2 1-1-15,10 0 1 16,12 0 0-16,4 9 1 16,7 5-2-16,5 6 1 15,7 4 0-15,10 7 0 16,7 6-1-16,4 2 0 0,4 8 3 16,-2 6 0-16,0 6-3 15,0 0 1-15,0 3-1 16,0 17 1-16,-2 10 0 15,-3-6 1-15,-6-3-3 16,0-14 1-16,-2-3 4 16,-2-19 0-16,-1-13-4 15,1-4 1-15,-1-1-1 0,1-8 0 16,2-5 0-16,2-4 0 16,0-2 5-16,9-5 1 15,6-2-6-15,7-2 0 16,7-7 1-16,6 2 1 15,6-2-2-15,-1 0 0 16,4 1 1-16,2 3 1 16,2 1-2-16,-2 4 0 15,-1 0-5-15,-4 4 0 16,-5 5-37-16,-4-4 0 16,-1-1-24-16</inkml:trace>
  <inkml:trace contextRef="#ctx0" brushRef="#br0" timeOffset="189179.115">25330 16225 147 0,'-13'10'0'0,"-10"6"0"0,-3-1 1 16,-5 7-1-1,-4-2 0-15,-4 0 1 16,1 2 0-16,-4 0 0 16,1 0 0-16,1 0-1 0,9-9 0 15,7-4-16-15,6 0 1 16,6-5-33-16,9-17 1 15,-1 4 43-15</inkml:trace>
  <inkml:trace contextRef="#ctx0" brushRef="#br0" timeOffset="189558.827">25925 15729 129 0,'0'18'0'0,"0"8"1"16,-4 2 1-16,-1 3-2 16,-3 13 1-16,1 9-1 15,0 13 0-15,5 11 1 16,2 20 1-16,2 16 2 16,3-1 1-16,2 3-3 15,3-12 0-15,6-8-1 0,-1-14 1 16,-1-13-2-16,-4-23 0 15,-7-21-64-15,3-7 1 16,-3-3 63-16</inkml:trace>
  <inkml:trace contextRef="#ctx0" brushRef="#br0" timeOffset="190325.4929">26508 16460 98 0,'6'13'0'15,"5"1"0"-15,0 8 0 16,1 8-1-16,-2 6 0 16,-3 8 5-16,-7-3 1 0,-7 6-3 15,-14-6 0-15,-6-5 8 16,-10-14 1-16,-10-4-10 15,4-10 0-15,-1-12 0 16,9-5 1-16,2-9 0 16,17-14 1-16,7-11-2 15,14-5 1-15,14-2-2 16,12 6 0-16,13 4 0 16,5 4 0-16,6 4 0 0,11 3 0 15,11 7 0-15,-21 17 0 16,-12 8 0-16,-6 3 0 15,-5 10 0-15,-11-5 0 16,-4 0-1-16,-14 4 1 16,-8 3 0-16,-14 8 0 15,-9 1 0-15,5 4 0 16,-6 1 1-16,6-1 1 16,4-6-1-16,9 3 1 15,9-6 1-15,3-4 0 16,8-5 0-16,8-9 1 15,4-4-4-15,3-9 1 16,3-13 0-16,-3-4 0 16,-6-5 0-16,-1-4 1 15,-7-2-2-15,-2 6 1 16,-5 6-1-16,-1 4 0 16,0 7 0-16,-1 21 0 15,-1 15 0-15,2 22 0 16,-2 18 0-16,-2 15 1 0,-6 11-1 15,-3 22 1-15,-4 22 1 16,-15-20 0-16,-5-6-2 16,-3-22 0-16,-6-22 2 15,5-27 0-15,4-22 6 16,5-22 0-16,4-22-9 16,10-8 0-16,5-10 2 0,7-8 0 15,4-5-2-15,16-10 0 16,13-10 1-16,8 18 0 15,8 7 0-15,-4 19 1 16,-1 16-9-16,2 3 0 16,-2 5-119-16</inkml:trace>
  <inkml:trace contextRef="#ctx0" brushRef="#br0" timeOffset="190679.547">27358 15790 134 0,'-6'11'0'0,"2"10"0"15,-1 11 1-15,-1 6 0 16,-3 12 1-16,-2 12 2 16,0 9 1-16,-2 12-3 15,10 16 0-15,1 16 1 16,7-9 0-16,4 4 0 16,6-22 0-16,2-16-1 15,-3-18 0-15,-1-19-3 16,-4-9 1-16,-5-17-36 15,2-5 1-15,3-12-6 0,-2 3 1 16,-1-2 43-16</inkml:trace>
  <inkml:trace contextRef="#ctx0" brushRef="#br0" timeOffset="191042.31">27583 16044 132 0,'-7'13'0'16,"-4"5"-1"-16,13-1 1 15,5 1 0-15,4 11 0 16,4 8 0-16,7 12 0 16,3 10 3-16,3 11 0 15,3 8 0-15,11 16 0 16,8 12 1-16,-10-18 1 15,-3-7-2-15,-6-26 1 0,-9-21-3 16,-4-17 1-16,-1-21 3 16,1-18 1-16,1-13-7 15,-5-16 1-15,-1-13 2 16,2-20 0-16,-2-19-3 16,-4 15 1-16,0 0 1 15,4 17 0-15,2 12-2 0,-3 21 0 16,-2 16-14-16,10 2 0 15,-2 0-87-15</inkml:trace>
  <inkml:trace contextRef="#ctx0" brushRef="#br0" timeOffset="191358.345">28460 15782 142 0,'0'0'0'16,"-4"37"-1"-16,3 1 0 0,1 12 1 15,0 16 0-15,1 14 1 16,3 25 1-16,3 21 3 15,1-7 1 1,-1 8-2-16,2-21 1 0,0-11-5 16,-1-16 1-16,-6-10 2 15,-2-17 0-15,-2-14-4 16,-2-16 1-16,0 0-123 16</inkml:trace>
  <inkml:trace contextRef="#ctx0" brushRef="#br0" timeOffset="192545.479">28766 15192 100 0,'10'6'0'16,"2"3"0"-16,3 9 0 16,2 6 0-16,5 0 1 15,2 7-2-15,-2 6 1 16,3 7 2-16,6 16 0 16,2 15 1-16,17 33 0 15,9 28 2-15,5 16 1 16,6 20-4-16,-19 6 0 15,-11 3 5-15,-12-9 0 16,-15-7-4-16,-13-27 1 0,-13-19-2 16,-16-22 1-1,-16-19-1-15,-8-10 1 0,-7-11-2 16,3-13 1-16,-2-13 2 16,15-7 1-16,7-11-5 15,10-4 0-15,5-2 0 16,11-3 0-16,7-4-15 15,4-7 0-15,0-3-81 16</inkml:trace>
  <inkml:trace contextRef="#ctx0" brushRef="#br0" timeOffset="193991.987">12341 15863 139 0,'6'18'0'15,"5"11"-1"-15,-2 10 0 16,-2 10 1-16,4 14 0 16,0 8 0-16,2 28 0 15,2 18 2-15,0 0 0 16,-3 10 0-16,-1-6 0 15,0 3-1-15,6-5 1 16,1-3-2-16,2 3 1 16,2-4 0-16,-7-3 1 15,-4-8-2-15,-7-18 0 0,-8-16-23 16,0-11 1-16,1 1-49 16</inkml:trace>
  <inkml:trace contextRef="#ctx0" brushRef="#br0" timeOffset="196898.944">12466 15907 90 0,'0'0'0'16,"9"35"3"-16,10-28 1 16,10-7 1-16,-5 0 0 15,0-2-3-15,0-3 0 16,1-1 2-16,6-1 0 15,6-2-2-15,11 3 0 16,10-1-1-16,10 1 0 16,11-1 0-16,20-6 0 15,19-5 2-15,-1-4 0 0,8-6 3 16,0 10 1-16,-1 2-6 16,10-3 1-16,8 5-1 15,-5 3 1-15,1 1 0 16,1-1 1-16,2-1 1 15,12-5 0-15,5-1-4 16,-6-1 0-16,-4 3 1 16,1 0 0-16,0-1-1 15,-4-3 0-15,-2 2 0 0,-2 1 0 16,-4-1 0-16,19 7 1 16,11 0-1-16,-18 2 0 15,-8-1 1-15,-9 1 1 16,-9 0-3-16,19-2 1 15,6 0 0-15,1-2 0 16,-1 4 0-16,1 0 0 16,1 0 0-16,-8 0 0 15,-8 1 0-15,12 5 1 16,5 3-1-16,1-6 0 16,2 4 0-16,-9-9 0 15,-5 2 0-15,4-4 0 16,3 4 0-16,-4 4 1 15,-3-1-1-15,-1-1 0 16,-1 0 0-16,1-8 0 16,1-2 0-16,-3 3 0 15,1-1 0-15,1-1 0 16,2-3 0-16,-5 3 0 0,-5-1 0 16,10 3 0-16,7 1-1 15,3 4 1-15,5 3-1 16,0 1 1-16,3-1 0 15,5 8 0-15,4 4 0 16,1-3 0-16,4 3 0 16,-5-12 0-16,-1-7 0 15,-2 1 0-15,1-5 0 0,-1 2 0 16,0 8 0 0,0 0 0-16,2-1 0 0,2 5 0 15,-1-1 0-15,5 0 0 16,1 3 0-16,6-3 0 15,2-1-1-15,-12 3 1 16,-5-6 0-16,0 7 0 16,-3-1 0-16,5 0 0 15,2 0 0-15,-1 0 0 16,1 2 0-16,-7-5 0 16,-1-3 0-16,-7-3 0 15,-3-1 0-15,-1-1 0 16,-1 2-1-16,3 2 1 15,0 3 0-15,-1 2 0 16,-5 3 0-16,-4-1 0 16,-7 2 0-16,5 2 0 15,3-1 0-15,-11-2 0 16,-7-3 0-16,0 0 0 0,-3 1 0 16,-8-5 0-16,-6 1 0 15,4-2 0-15,0-4 0 16,-13 7 0-16,-7 3 0 15,-2 5 0-15,-6 3 0 16,-7 4 0-16,-5 6-1 16,-10-2 1-16,-7 1-1 15,-7 3 1-15,-9 1-1 16,-5 4 0-16,-1 0 0 0,-11 2 1 16,-3 0-1-16,-1 9 1 15,-1 9 0-15,1 13 0 16,4 18-1-16,-7 0 0 15,-4 10 0-15,0-3 1 16,-2 5 0-16,-2 3 0 16,-1 5 0-16,-10 0 0 15,-5 10-1-15,3 0 1 16,3 5 0-16,1-4 0 16,0-3 0-16,4 1 0 15,0-1-1-15,-2-7 1 16,0-3 0-16,0-7 0 15,-4-7 0-15,-1-2 0 16,3 1 0-16,0-5 0 16,0-1 0-16,4-4 0 15,2-4 0-15,1-4 0 16,-1-4 0-16,1-5 0 16,-3-5 0-16,0-13 0 0,-2-5 0 15,-2-4 0-15,0-8 0 16,-3 3 0-16,1 1 0 15,-5-5 0-15,-6 3 1 16,2-5 0-16,-1-1-1 16,-3 1 1-16,-1-2-1 15,-1 0 0-15,-3 0 0 16,2-3 0-16,-2-3 0 0,-3 3 0 16,-3 1 0-16,-7-1 0 15,-5 1 0-15,-6 4 1 16,0 2-1-16,-2 0 0 15,-1-1 0-15,1 3 0 16,-1 2 0-16,-8-5 0 16,-6 1 0-16,-1-4 0 15,-4 0 0-15,2 1 1 16,2-5-1-16,-17 8 1 16,-12-4-1-16,-3 4 1 15,-6 3-1-15,6-1 1 16,10 3-1-16,-4-7 1 15,4-5-1-15,-2-1 0 16,-2-1 0-16,2 0 0 16,2-2 0-16,-8-4 1 15,-3-2-1-15,1 10 0 16,7 6 0-16,-1 1 0 16,3 0 0-16,-4 2 0 15,-7-3 1-15,-1-2 1 0,4-3 0 16,-8-5 1-16,-5 1-3 15,0-3 0-15,0 0 2 16,-4-5 1-16,-4-8-3 16,2 9 0-16,-3 4 2 15,-1-1 0-15,-4-3-3 16,4 4 1-16,-1 0 1 16,0-4 1-16,-6 1-2 0,2-3 1 15,2-3-2-15,-6 0 0 16,-3 2-2-16,5 1 1 15,1 2 3-15,-5 4 1 16,-1 4-4-16,5 2 1 16,2 1 1-16,-3 2 1 15,-3 6-2-15,4-4 0 16,3-2 1-16,-5-4 1 16,0 1-1-16,-1 1 0 15,-4-1 0-15,2-3 1 16,1 3-3-16,-3-3 1 15,0 1 2-15,0 2 0 16,2-6-2-16,-6 3 1 16,-2 3 0-16,4-3 0 15,4 3 0-15,-11-6 0 16,-6-2-1-16,4-5 0 16,-2 1 2-16,-4 3 0 0,-5-3 1 15,2-1 1-15,-2-2-3 16,4 3 0-16,1-3 1 15,2 5 1-15,4 1-3 16,-7 1 0-16,-5-2 0 16,7 4 1-16,1-4 0 15,0 4 1-15,1 4 0 16,1 0 0-16,0 1-2 16,3 4 0-16,5 1 1 15,-4-1 1-15,-1 2-3 0,1-6 1 16,0 1 1-16,-6 1 1 15,-3-5-1-15,-1 2 1 16,-1-8-1-16,7-2 0 16,4 1 3-16,-4 1 1 15,-4 4-8-15,13 0 1 16,10 4 6-16,-4-2 0 16,-3-2-3-16,-6-2 0 15,-8-5 1-15,2-3 1 16,-3-2-3-16,-3-1 1 15,-3 2 2-15,13-2 0 16,9 4-2-16,2 5 0 16,5 4-1-16,-5 0 0 15,-3 0 1-15,0-4 0 16,-3 4 0-16,7-1 0 16,3-3 0-16,8 4 0 15,6 5 0-15,-5-1 0 0,-2 0 1 16,3 1 0-16,4 3-1 15,8-8 0-15,5-8 0 16,3 8 0-16,5 4 0 16,2-4 0-16,7 4-1 15,5-3 1-15,7-1 1 16,2 0 1-16,4 4-3 16,7 0 1-16,4-2 1 0,5 1 0 15,4-3-2 1,11 4 1-16,9 1 1 0,6-1 0 15,5 2-1-15,2 1 0 16,4-2 0-16,-2-1 1 16,1 0-1-16,8-4 0 15,-9 2 0-15,9-2 0 16,0 0 0-16,0-10 1 16,-2-8-2-16,-3-13 1 15,-6-13-1-15,2-15 1 16,-1-1-147-16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1T20:16:44.1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1T20:18:05.376"/>
    </inkml:context>
  </inkml:definitions>
  <inkml:trace contextRef="#ctx0" brushRef="#br0">4137 7332 269 0,'22'-8'78'16,"-8"5"4"-16,1 3-25 0,-2-7-17 16,0 7-5-16,-5 0-6 0,4 0-4 15,-1 0-5-15,-6 0-5 0,3 0-1 0,-3 7-2 16,7-7-2-16,-4 1 0 0,8-1-2 15,2 0-2-15,4 0 1 0,4 0 0 16,0 0-1-16,2 0 2 0,-2 0-2 16,-3 0 0-16,6 0 1 0,1 0-1 15,-6 0-1-15,-2 0 1 0,2 0-1 16,-7 0 0-16,-1 0-1 0,7 10-1 0,-8-10-1 16,4 5 0-16,3 2-1 0,-3-7 2 15,4 7-2-15,5-7 1 0,0 0-1 16,0 6 2-16,1-6-1 0,-1 0 0 15,0 0 0-15,5 0-1 0,-6 0 1 16,5 0-1-16,-1 0 0 0,5 0-2 16,5 0 3-16,-2 0-2 0,3 0 0 15,8 0 0-15,-1-7 0 0,-7-5-1 0,6 4 2 16,-2-1-1-16,-4-4-1 0,4 10 2 16,-3-7-1-16,4 10 0 0,-8-4 2 15,-6-6-1-15,-2 6 2 0,0-2 0 16,-3-1 1-16,-2 2 0 0,7 0 1 15,0 5-1-15,1-6-1 0,4-2-1 16,0 1 0-16,-2 7-1 0,3-5-1 16,-3-2 0-16,-7 7 0 0,-1-7 1 15,-3 7-1-15,-7-9 1 0,3 9 1 0,5 0 0 16,-1-3 0-16,1 3 0 0,2-5 0 16,1 5 1-16,-6-7-1 0,0 7 0 15,2 0-2-15,1-4 1 0,-3 4-1 16,-5 0 0-16,6-5 0 0,-1 5-1 15,-6 0 2-15,-1 5 0 0,5-5-1 16,-4 11 1-16,1-11-2 0,5 6 1 0,-5-6 0 16,6 10 0-16,-1-10-1 0,5 4 1 15,0-4 1-15,0 4-1 0,-9-4 1 16,1 7-1-16,1-7 0 0,1 5 0 16,-8-5 1-16,6 0-2 0,-7 9 2 15,5-9-2-15,-10 6 1 0,7-6 0 16,-4 0 0-16,7 0 0 0,-3 0 1 0,6 0-2 15,1 0 2-15,-8 6-1 0,9-6 0 16,0 5 0-16,-6-5 0 16,2 0 0-16,1 0 1 0,-7 4-1 0,3-4-1 15,2 0 1-15,0 0 0 0,-3 7 0 16,5-7 0-16,1 0 0 0,-6 0 2 16,6 0-1-16,2 0-1 0,-10 0 1 15,5 0-1-15,2-7 0 0,-4 7-1 16,6-6 1-16,4 6 0 0,-3 0 1 0,-4 0 0 15,6 0-1-15,1 0 0 0,-3 0 1 16,-3 0-1-16,3 0 2 0,-1 0-2 16,1 0 1-16,-5-8-1 0,0 8 1 15,2-4 1-15,-5 4-1 0,3 0-1 16,-7 0 0-16,7 0 0 0,-1 0 0 16,1 0-1-16,3 0 0 0,4 0 0 15,-4-5 1-15,5 5 0 0,-1-9 0 0,-1 9-1 16,-4-4 2-16,4-4 0 0,-1 8-1 15,7-3 0-15,-6 3 1 0,6 0-1 16,-4 0 1-16,3 0-1 0,-2-5-1 16,2 5 2-16,-1 0-1 0,0 0 0 15,1 0 1-15,-6 0-1 0,2 6 1 16,-4-6 0-16,4 0 0 0,-3 0-1 0,-2 0 0 16,3 0-1-16,0 0 2 0,-10 0-2 15,8 4 1-15,-1-4 0 0,-4 10-1 16,6-5 0-16,2 2 2 0,-3 0-3 15,1 2 2-15,-3 2 1 0,8-4-1 16,-1-3 1-16,-2 3-1 0,3-2 0 16,4-5 0-16,-5 7 1 0,7-7-1 15,-2 0 1-15,-7 0 2 0,-2 7 0 16,1-7 1-16,-1 0 1 0,5 0-1 0,-4 0 1 16,13 0-2-16,-5 0 0 0,-2 0 1 15,-1 0-2-15,5 0 0 0,-4 0 0 16,-3 0-2-16,2-7 4 0,-8 7-2 15,0 0 0-15,1 0 0 0,-2 0-1 16,3 0 2-16,1 0 0 0,1 0 0 16,1 0-1-16,-4 7 0 0,2-7 1 15,2 0-1-15,1 0 0 0,2-7 0 0,1 7-2 16,-3-7 1-16,4 2 1 0,-6-2-2 16,2 3 3-16,-4 0-1 0,2 4 0 15,3-8 3-15,2 8 0 0,-3 0-1 16,2 0 3-16,2 0-3 0,-3 0-1 15,1-3 1-15,0 3-1 0,-2-5-1 16,-3-2 2-16,-3 2-2 0,3 5 1 0,0-5 3 16,-4 5 0-16,7-7 0 0,2 7-1 15,-3 0 0-15,3-4 0 0,-5 4 0 16,-2 0-2-16,3-5-1 0,3-2-1 16,-1 7 0-16,2-3 0 0,1-6 0 15,-1 4-1-15,1 5 0 0,-1-13 1 16,2 2-1-16,-1 5 0 0,1-6 1 15,2 5-1-15,8 7 0 0,-4-9 0 16,-3 9 0-16,1 0 0 0,-1 0 1 16,-7 0 1-16,0 0-2 0,-1 0 1 0,-14 0 0 15,4 0-1-15,-4 9 1 0,1-9 0 16,-1 0-2-16,-1 6 3 0,10-6-1 16,-7 0 0-16,6 8 0 0,6-8 0 15,-5 5-1-15,1-5 2 0,3 0-3 16,1 0 2-16,-2 3-1 0,-2-3 0 15,-1 0 0-15,0 0 0 0,-6 0 0 0,6 0 1 16,-2 0-2-16,-2-3 1 0,6 3 1 16,1-8-1-16,-5 8 1 0,8 0 0 15,0 0-1-15,0 0 1 0,-1 0 0 16,3 0-1-16,-6 0 1 0,1 0-2 16,4 0 2-16,-1 0-1 0,-3 0 1 15,0 0-1-15,-7 0 1 0,2 8-1 0,-8-8 1 16,6 2-1-16,-6-2 0 0,1 0 1 15,4 9 0-15,2-9-1 16,1 5 1-16,0-5 0 0,1 0 0 0,-2 8 0 16,4-2-1-16,-6-6 1 0,4 6 0 15,-1 5-1-15,0-7 1 0,4 3-1 16,-4-2 1-16,-2-5-1 0,2 9-1 16,-3-9 2-16,-1 7-1 0,0 0 0 0,5-7 1 15,-6 6-1-15,5-6 1 0,2 2-1 16,-2-2 0-16,3 0 0 0,-3 0-1 15,4 0 1-15,-1 0 1 0,0 0-2 16,-5 0 1-16,6 0 0 0,1-2 0 16,-9 2 0-16,6 0 1 0,-4 0 0 15,1 2-2-15,2-2 1 0,-2 0 1 16,1 0-1-16,-2 0 1 0,-3 0-1 0,-3 7 0 16,0-7 0-16,-2 0 0 0,0 0 0 15,2 6-1-15,0-6 1 0,0 9-1 16,6-9 1-16,-6 7 1 0,8-5-1 15,-8 5 1-15,1-7 0 0,4 6 1 16,-7 0-1-16,7 1 0 0,-2-7 0 16,0 9 1-16,-3-3-1 0,5-1-2 15,-2 5 2-15,-2 3-1 0,4-4 0 16,-8 5 1-16,1 4 0 0,-8 0-1 0,6-4 1 16,1-1-1-16,-2 1 1 0,-5-6 0 15,6 5-1-15,4 1 0 0,-3-5 0 16,-2 0 0-16,-2 4 1 0,2-5-2 15,-5-1 0-15,5 7 1 0,-5 1 0 16,0-1-1-16,0-1 1 0,0 3-1 16,-7-4 2-16,7-1 0 0,-5 1 0 0,5-1-2 15,-6 0 1-15,-9 1 1 0,8-2-1 16,-1 0 0-16,-7 2 0 0,4 4 0 16,1-2 1-16,-5-1 0 0,-3 0 0 15,7 4 0-15,-2-3 0 0,-5 0 1 16,0 4-2-16,5-5 1 0,-7-2-1 15,4-1-1-15,-2 1 1 0,-2-3 0 16,4 0 1-16,-6-2 1 0,9 4 2 16,-5 0 3-16,-1-1 2 0,-1 2 1 15,-1-2 2-15,-9-2-1 0,2-2 4 0,-1 4 0 16,-4-4 0-16,-6 7 0 0,3 3 2 16,2-6 1-16,2 3 0 0,5 0-2 15,0-2 0-15,3-3-2 0,4 2-3 16,-1 1-1-16,-5-6-2 0,3-4-4 15,-3 8 0-15,-7-8-4 0,3 6 2 0,3 0 0 16,-5 2-2-16,1-2-1 0,0 2 2 16,5-4 0-16,1 4 0 0,9-3-2 15,-4-1 2-15,6 3 0 0,-8-7 1 16,-4 3-1-16,-3 2-1 0,-1 2 0 16,-7-7 0-16,-3 9-1 0,4 2 0 15,4-2-1-15,-4 5 2 0,9-6 0 16,-2 4-1-16,1-3 3 0,2-2 0 15,0-1-1-15,-7 0-1 0,8-3-2 0,-1-3 2 16,2 8 0-16,2-8-1 0,3 0-1 16,-4 6 2-16,5-6 1 0,0 0-1 15,-2 0 1-15,7 0-1 0,-3 4 0 16,1-4 1-16,-3 0 0 0,8 0-1 16,-8 6-1-16,8-6 1 0,-3 5-1 15,-2 3 0-15,-6-8 0 0,1 6 0 16,-3-6 0-16,-4 0 2 0,4 5-1 0,-7-5 1 15,6 0 0-15,-1 0 0 0,4 0-1 16,1 8 2-16,2-8-4 0,7 0 3 16,-9 0-2-16,9 0 0 0,-9 5-1 15,5-5 2-15,-3 8-3 0,-1-8 3 16,2 0 0-16,-7 0-1 0,1 0 4 0,0 0-2 16,6 0 0-16,-4-8-1 0,5 4 1 15,-2 4-2-15,-4-5 3 0,4 5-4 16,-3-9 0-16,-3 9 3 0,-3-9 0 15,1 3 1-15,-2 1-2 0,2-3-1 16,8 6 1-16,-5-4 1 0,0 6-3 16,-1 0 2-16,1 0-1 0,-5-7 2 15,-3 7-1-15,-7 0 1 0,4-6-1 16,1 6 1-16,0 0-1 0,2-6 1 0,7 6-2 16,-4-3 0-16,-2 3 0 0,1 0 1 15,-2-7 1-15,-4 7-3 0,1-9 1 16,-9-3 1-16,6 4 1 0,-9-6-1 15,5 5 0-15,-3-4 0 0,6 10 0 16,2-2 1-16,-6 5-2 0,4-11 0 16,-11 11 1-16,5-5 1 0,-2 5 0 15,3-6-1-15,-3 6-2 0,2 0 3 0,-7 0 0 16,2-5-1-16,0 5-2 0,-7-9 3 16,7 4-1-16,-1 1 1 0,-3-3-1 15,9 7 1-15,-2-5-2 0,-6 5 3 16,-2 0-3-16,0 0 1 0,-12 0 0 15,4 0-1-15,0 0 0 0,11 0 1 16,-15-7-1-16,3 7 2 0,0-9-1 16,4-2 0-16,-1 8 1 0,4 3-2 15,-6-12 1-15,-2 9 0 0,-3-4-2 0,0 2 3 16,3-2-3-16,8-1 1 0,2 1 3 16,-5-3-3-16,2-1 3 0,0-2-1 15,9 7-1-15,-4 2 1 0,4 4 0 16,1-7-1-16,-5 7 0 0,-7-7 0 15,1-2-2-15,3 9 3 0,4-7-2 16,8-2 3-16,2 5-4 0,0 4 4 0,-6-9-3 16,3 9 2-16,-7 0-1 0,2 0 0 15,6 0-1-15,6 5 3 0,-6 3-4 16,4-8 1-16,-10 5 1 0,-5 2 2 16,-2-1-3-16,5 3 1 0,-3-9-2 15,7 8 3-15,11 0 0 0,0-8-3 16,-5 0 1-16,5 0 1 0,-2 4 0 15,-3 3 1-15,-1-7 0 0,4 8-2 16,-8 3 3-16,12-3-3 0,-7 1 1 16,1-1 1-16,4 2-2 0,-1 2-1 0,-12-4 3 15,-2-1-2-15,7 1 1 0,-1-2 0 16,3-6-2-16,3 5 4 0,6-5-1 16,-2 0 1-16,1 0-2 0,3 0 0 15,-12 0 1-15,4-5 1 0,0 5-4 16,-5 0 2-16,6 0-2 0,7 0 1 0,-4 5 1 15,3 3-1-15,-6-5-1 0,0-3 4 16,-9 9-1-16,6-9-1 0,-7 4 0 16,12-4-1-16,4 9 3 0,2-9-1 15,-1 5-1-15,0-5-1 0,-7 0 2 16,4 0 0-16,-4 5-1 0,7-5-2 16,-10 0 2-16,0 6 0 0,5-6 0 0,2 0 0 15,1 0-1-15,12 0 1 0,-2 0 1 16,-3 0-2-16,8 0-1 15,-15 0 1-15,-6 0 1 0,1 0 1 0,0-6-1 16,-6 6 0-16,10-5 0 0,1 5 1 16,4-8-1-16,1 2-2 0,3-3 1 15,1 0-2-15,1-2 3 0,3-3-2 16,-1 5-1-16,-4 2 2 0,4-2 0 16,1 4-1-16,-3-2 1 0,-6-1-1 0,1 5 1 15,0-6 1-15,2 6-3 0,-2-4 1 16,5 1 0-16,7-2 1 0,-5 1 1 15,7 3-1-15,-4 0 0 0,9-3 0 16,-9-4 0-16,1 1 2 0,1-3-3 16,-2-3 0-16,5 2-1 0,0-2 1 15,1 2 0-15,4 0-1 0,-2 1-1 0,4 0 1 16,1 2 0-16,5 0 0 0,0 0 0 16,0-1 1-16,5-2-1 0,-5-3 1 15,18-1 0-15,-10-3-1 0,7 3 1 16,-6-2-1-16,1 5-1 0,-10-3 3 15,12 7-2-15,-6 0 1 0,-6 8 1 16,4 3 0-16,4-11 0 0,2 6 0 16,-4-2 0-16,-3-1 1 0,4-4 1 15,-1 7-2-15,8-6 2 0,-8-2-2 0,10 0 2 16,-1 7-1-16,7-4 0 0,0 3-1 16,6-1 1-16,7 8-2 0,-3-7 2 15,3 1-2-15,-1 6 2 0,-1-6 1 16,0-3-1-16,1 5-1 0,-1-10 1 15,3-2 0-15,-2-5 2 0,7 3-2 16,-2 1 0-16,1 7-1 0,4 2 2 16,2 8 0-16,-2-12 0 0,-6 4-2 0,-2 0 1 15,-2 1 0-15,-3-1 0 0,0-4 2 16,5 9-2-16,4-2 1 0,2 5 0 16,-3-7-1-16,-1 7 1 0,0 0 0 15,-2 0-1-15,-2 0 1 0,-1 0 0 16,1 0 0-16,4 7-1 0,-2-7 1 15,-5 5 0-15,5 4-1 0,-2-2 1 16,-6 4-2-16,-1-7 1 0,0 8 0 16,-4-6-1-16,-6 3 2 0,1-1-1 0,0-1-2 15,-4-1-2-15,4 4-9 0,4 1-6 16,-6-5-8-16,5 6-8 0,6-2-10 16,0-6-8-16,0-4-7 0,2 0-2 15,4 5-105-15,-7-5-107 0,8 0-265 16</inkml:trace>
  <inkml:trace contextRef="#ctx0" brushRef="#br0" timeOffset="31773.757">4484 8969 379 0,'0'0'94'0,"0"-8"3"16,0 8-54-16,7-5-8 0,-7 5-8 0,0-3-4 15,5 3-2-15,-5 0-4 0,0 0-1 16,0 0-4-16,0 0 0 0,0 0-1 16,0 0-3-16,0 0 1 0,0 3-1 15,0-3 0-15,0 0-1 0,-5 0 0 16,5 0-1-16,0 0 2 0,-7 0-1 0,7 0 1 16,-5 0-1-16,1 8 0 0,-8-8 1 15,4 6 1-15,0-1-1 0,-7-5 0 16,8 10-2-16,-1-4 0 0,-10-6 0 15,3 9 0-15,-1-4-2 0,-4-5-1 16,2 10 1-16,4-2 1 0,4-8-2 16,-5 7 1-16,4-7-2 0,4 11 1 15,-8-11 1-15,6 7-1 0,-8-7-2 16,7 10 1-16,1-10 1 0,-8 6 1 0,9-6-2 16,-8 9-1-16,7-9 1 15,-4 0 1-15,-3 4-1 0,-2-4 1 0,6 8-2 16,-1-2 2-16,-5 2-1 0,0-1-1 15,7-4 2-15,-7 5-2 0,5-5 1 16,-2-3-1-16,5 13-1 0,0-9 2 0,-3 3-1 16,5-2-2-16,-3-1 3 0,-1 3-2 15,7-3-1-15,-3-4 2 0,-8 8-2 16,9-2 1-16,-4-6 1 0,-4 7-2 16,7 0 1-16,-7-4 2 0,9 3-2 15,-1 2 1-15,2-3 0 0,-5 4 0 16,10 4-2-16,-6-2 3 0,2 0-2 15,-1 2 0-15,5 0 0 0,0-2 0 16,-6 0-1-16,-1-3 2 0,7 3-1 0,-5 0-1 16,1-3 1-16,4 5 1 0,-4-4-2 15,4 0 2-15,-6 3-1 0,6-3-1 16,0-4 1-16,-10 1 0 0,10 1 0 16,-5-2 0-16,5-5-1 0,0 11 0 15,0-11 2-15,0 12-2 0,5-12 1 16,-5 4 0-16,0-4 2 0,6 9-2 15,-6-4 0-15,7 0 0 0,-7 4 1 0,0-3-1 16,5 8 0-16,-5-5-1 0,0-3 2 16,0 2-1-16,0 0 0 0,0-2 1 15,0 0 0-15,0 6-1 0,-5 0 1 16,5 1-1-16,-10 3 1 0,5 0 0 16,0-3 0-16,2 3-2 0,-2-6 2 15,0 1 0-15,5 3 0 0,-8 5 0 0,8 3-1 16,-6 0-1-16,1 2 2 0,1-3 0 15,4-2 0-15,-9 2-1 0,9 0 0 16,-10 2 1-16,5-2 0 0,2 1-1 16,-2-6-1-16,5 4 1 0,-9 2 0 15,9-2 1-15,-4-3 0 0,4 3-2 16,0-3 1-16,0-3 1 0,0 5 0 16,4-4 0-16,-4-3 0 0,0 4-1 15,0 0 1-15,9-2 1 0,-9 5-2 16,0-1 0-16,0 2 0 0,-9-2 0 0,9 3 0 15,0-2 0-15,0 3 0 0,0 3 1 16,0-7-1-16,9-2 0 0,-9 3 0 16,0-5 0-16,0-1 1 0,0 1-2 15,0-1 1-15,-10 4 1 0,10 1 1 16,0 7-2-16,-8 1 2 0,4-4-1 16,4 4-1-16,0-5 1 0,0 1 0 15,0-6-2-15,0 4 2 0,4-4-1 0,-4 4 0 16,0-1 1-16,5-1-1 0,-5 5-1 15,0-2 2-15,4 2-1 0,-4-5-1 16,0-2 2-16,0 4-2 0,0 2 1 16,0-3 0-16,0-2 1 0,0 6-1 15,-6-4 0-15,6 1-1 0,-7 5 2 16,7 3-1-16,-8 3-1 0,0-3 1 16,8 4 0-16,-5-8 1 0,5-3-1 0,-5-5 1 15,5 2 0-15,-3 1 0 0,3-1 0 16,0 1-1-16,0 6-1 0,-5-4 1 15,5 2 0-15,0-1 0 0,-5 1-1 16,5-2 1-16,0 4 0 0,0-5 0 16,0 3 1-16,0-6-1 0,0 0 0 15,0 0 1-15,0-3-1 0,0 1-1 0,-8-4 2 16,3 3-1-16,0 0 0 0,2 0-1 16,-5 1 2-16,-6-1 0 0,3-1 0 15,-9-3-1-15,7 4 0 0,-5-3 3 16,5 0-1-16,-5 1 0 0,8 4 1 15,-6-6-1-15,4 3 2 0,-2 1-2 16,2-1 1-16,-6 0-2 0,8 2 1 16,-6-4-1-16,5-1 1 0,-1 6-2 0,1-2 1 15,1-3 0-15,2 2-1 0,-4 0 2 16,4-5-1-16,-3 3 0 16,2-2 0-16,1-4 0 0,2 0 0 0,-4 1 0 15,2-6-1-15,4 4 0 0,-2-4 0 16,6 9 1-16,-12-9-1 0,12 5-1 15,0-5 1-15,-5 9-1 0,1-9 1 0,4 6 0 16,0-6-1-16,0 10 2 0,0-5 0 16,0-5-1-16,0 11 2 0,8-8-4 15,-8 4 3-15,0-7-1 0,0 9-1 16,0 1 0-16,5-6 1 0,-5 2 0 16,0 2 0-16,0-2-1 0,11-6 2 15,-11 9-1-15,5-1 0 0,-5 0 0 16,7-4 0-16,-3 4 1 0,-4-8 0 0,12 4 0 15,-12-4 1-15,6 0-1 0,1 0 0 16,-2 5-1-16,3-5 1 0,-3 0-1 16,0 0 0-16,-2 6-1 0,2-1 2 15,-5 3-1-15,10-8 0 0,-5 6 1 16,-5-6 0-16,5 9 0 0,-5-9 0 16,6 5-1-16,-6-5 1 0,5 4-1 15,-5-4 0-15,10 7 0 0,-10-3 0 16,5-4 1-16,-5 9 0 0,0-4 1 0,7 1-1 15,-7 4 0-15,4 0-1 0,-4-4 1 16,5 6-1-16,-5-4 0 0,0-1 0 16,12 3 1-16,-12-5 0 0,6 9 0 15,-6-8 0-15,7 3 0 0,-7 3-1 16,0-4 1-16,5 0-1 0,-5-1 0 16,8 3 0-16,-8-2-2 0,5 1 3 15,-5 1 0-15,5 1-1 0,0-2-1 0,0 4 2 16,-5 3-1-16,0-6 1 0,8-4-2 15,-8 8 0-15,0 0 0 0,0 0 1 16,0 1 0-16,0 6 0 0,0 0 0 16,0-4 0-16,0 2 1 0,0-4 0 15,-8 2 0-15,8 0 0 0,0-4 0 16,-5 0 0-16,5 6-1 0,0-7 1 16,0 1-1-16,0 5 1 0,0-4-1 15,0 0 0-15,0-3 0 0,0 3 0 0,0-7 0 16,5 5 1-16,-5 5 0 0,0 7-1 15,0-7 1-15,0 2 0 0,0 2 1 16,0-4-3-16,0-1 1 0,0-1 0 16,0 3-1-16,0 3 0 0,0-5 1 15,9 2-1-15,-9 0 2 0,0 0-1 16,0 1 0-16,0 1 2 0,0-5 0 0,0 4-3 16,0 0 2-16,0-1-2 0,0-2 2 15,0-1 0-15,0-2-2 0,0-4 0 16,0 6 2-16,0 4-1 0,0-3 2 15,0 0 0-15,0 4 0 0,0-5-1 16,0 7 1-16,-9-2-1 0,9-3 1 16,0 5-3-16,-7-3 0 0,7-5 1 15,-5-1 1-15,5 1-2 0,-5-3 2 0,5 4 0 16,0 4 0-16,0-7 0 16,0 6-1-16,0-6 2 0,0 4-2 0,0-7 0 15,0 10-1-15,0-2 2 0,0 2-1 16,0-3 0-16,0 4 0 0,-5-3 1 15,5-3 0-15,0 1-2 0,0 5 1 16,0-6-1-16,0 5 2 0,0-3-2 0,5 0 1 16,-5 3-1-16,-5-3 3 0,5 5-2 15,-8-6 1-15,8 7-3 0,0-5 1 16,0 3 1-16,-5-4-1 0,5 2 0 16,0-4 2-16,-5 4-2 0,5 2 3 15,-3 1-2-15,3 0 0 0,0 1 0 16,0-7 1-16,-5 0-2 0,5 1 3 15,-6 1-3-15,6-2 1 0,-9 4 1 16,9-1-1-16,0-3-1 0,-4 0 2 0,4 1-2 16,0-2 1-16,0 3-1 15,0-1 2-15,0-1 0 0,0 2 0 16,0 2 0-16,-4 4 0 0,4-5 1 0,0 5-1 16,0-4-2-16,-6-4 1 0,6 0 1 15,0-1-1-15,0-1-1 0,-7 3 1 16,7 0 1-16,0 6 1 0,0-1-2 0,0-3 1 15,0 3-1-15,0 4 1 0,0-1 0 16,0-2-1-16,0 3-1 0,0-2 3 16,-6 0-3-16,6-6 1 0,-7 2 1 15,4 3-1-15,3-7 1 0,0-1 2 16,-7 6-4-16,7-5 2 0,0 7 0 16,0-2 0-16,0 1-1 0,0 2-1 15,0-5 1-15,0 8 0 0,0-4 0 0,0 4 1 16,-6-1-1-16,6 4 0 0,0-4 1 15,-7-1-1-15,7 3 1 0,0-6 0 16,0 3-1-16,0-8 1 0,0 12 0 16,0-1-1-16,0-4 1 0,-5 2 0 15,5 2-1-15,-3-6 2 0,3 6-1 16,0 1 0-16,0 4 0 0,0-5 0 16,0 1-2-16,0 1 3 0,5-8-2 15,-5 4 0-15,0 0 0 0,0 5-1 0,0-7 1 16,0 11 2-16,0-9-3 0,0 5 1 15,0-5 0-15,0 1 1 0,0-4 0 16,5 5 0-16,-5-2-3 0,0 3 2 16,10 2 0-16,-4 2 0 0,1 4 1 15,-1-4-1-15,6-2 1 0,-6 1 1 16,1-3-1-16,8 0 0 0,-4 0 1 16,7 2-2-16,-5-5 2 0,8 4-3 0,-9-6 1 15,1 6-1-15,-5-15 2 0,0 4 0 16,2-4-2-16,-2-2 1 0,1 2 0 15,7 2 1-15,0-2 1 0,7 0-2 16,2 3 1-16,-2-3 0 0,-7 2 2 16,4 0-1-16,-1 0 1 0,-1-2-1 15,4-1 0-15,1-9-2 0,-1 8 1 16,-2-7-2-16,3 2 3 0,2-7-2 16,1 5 0-16,-7-5-2 0,8 0 4 0,-1 0-5 15,-3 0-9-15,-2 4-16 0,-5-4-20 16,-1 0-99-16,2 8-24 0,5 4-116 15,1 4-221-15</inkml:trace>
  <inkml:trace contextRef="#ctx0" brushRef="#br0" timeOffset="69844.4968">4352 9827 396 0,'0'-9'93'0,"-8"-2"4"16,3 1-70-16,5-1 1 0,-5 1 0 16,5 2-5-16,-5-14-1 0,5 3-2 15,0-6-3-15,0 2 1 0,0-7-1 16,0 6-2-16,0-6 1 0,6-5-2 0,-6-8 1 15,0 2-1-15,0-4-3 0,-5-1-1 16,-6-3-2-16,3 1 1 0,1 7-3 16,-1 4-2-16,2 15 0 0,6 3 1 15,0 8 0-15,-5 2-1 0,5-5 0 16,0-1 1-16,0 2-2 0,0-4 0 16,5-4 0-16,-5-3 1 0,9 6 1 0,-9 1 1 15,5-7 0-15,-5 8 4 0,5 2 1 16,-5-1-1-16,0 0-1 0,0 4 2 15,3 6-3-15,-3-6-1 0,10 8-1 16,-2-3-3-16,-3-3 2 0,2 5-2 16,1-3 1-16,2 4 0 0,-2 3 2 15,0-6 0-15,5 6 0 0,-4 0 1 16,-1 0-1-16,5 0-1 0,-7 0-1 0,4-9-1 16,7 9 1-16,-8-5-2 0,9 5 1 15,-6 0-2-15,6 0 0 0,-5 0 1 16,5 0 0-16,-5 0-2 0,5 5 0 15,-5-5 0-15,4 0 1 0,-6 0 0 16,9 0 1-16,1 0-1 0,-5 0 3 16,9 0-2-16,3 0 2 0,-2 0 0 15,-3 0 1-15,1 0-2 0,-2 0-1 16,1 10 0-16,3-5 0 0,2 0-2 0,0 2 2 16,3-3-1-16,-5 3-1 0,3-7 1 15,-3 7-1-15,4-7-1 0,-1 5 3 16,3-5-2-16,-3 10-1 0,4-1 1 15,0-3-2-15,-1 6 2 0,3-5 0 16,-4-7-1-16,-5 10 2 0,3-10-1 16,-2 0 1-16,-1 5 0 0,3-5 1 15,2 8 0-15,2-7-1 0,-3-1-2 0,-3 10 3 16,5-5-1-16,-8-5-1 0,1 6 1 16,-1-6-1-16,2 0 0 0,-1 0 1 15,-5 0 0-15,4-9-2 0,2-3 3 16,2 3-1-16,0 1-2 0,3-4 3 15,0 3-2-15,-1 3 2 0,2 6-1 16,0 0-1-16,-3 0 1 0,1 0 2 16,-6 0-3-16,-1 13 2 0,3-9-3 0,-3 6 1 15,0-5 1-15,13 3-2 0,-3-4-1 16,1-4 3-16,2 5-3 0,0-5 3 16,0 0-1-16,-6 0 0 0,-6 7 2 15,-1-7-1-15,0 0 1 0,0 3-1 16,2-3-1-16,-6 13-1 0,1-13 2 15,0 7-2-15,-6 3 2 0,4-5-1 0,4 2-1 16,-1 0 2-16,7 3 0 16,1-5-1-16,1 4 1 0,-1-9-3 0,1 0 2 15,-6 0 2-15,2 0-2 0,2 0-1 16,-5 0 1-16,-5 0 0 0,8 4 2 16,2-4-2-16,-2 0-2 0,4 0 2 15,-2 0 2-15,-2 7-3 0,-2-3 1 0,3-4-2 16,-11 4 1-16,5-4 2 0,4 8 1 15,-1-8-4-15,-4 5 2 0,5-5 1 16,-2 0-1-16,4 0 0 0,-4 0-1 16,-6 0-1-16,4-5 2 0,0 5 1 15,2-9-1-15,-2 9 1 0,4 0 1 16,3 0-1-16,3 0-1 0,-6 0 0 16,4-4-1-16,-1-4 3 0,-7 8-2 0,0-3-2 0,6-2 2 0,-4 5 0 15,3-8 0-15,3 8 1 0,1 0-2 0,-3-4 1 16,5 4-1-16,-3-5 1 0,1-2 0 15,-1 7 2-15,-1-6-2 0,0-2 1 32,0 5-3-32,1-2 4 0,-3-3-2 0,0 5 2 0,-6-3-2 0,1-1 0 31,1 7-1-31,4 0 1 0,-2 0-1 0,-1 0 2 0,3 7-2 0,7-1 0 16,-5-6 1-16,0 5 0 0,0-5 0 15,-2 0 1-15,-2 0-1 0,-1 0 2 0,-3 0-3 16,3 0 1-16,5-6 0 0,-4 6 1 15,4-9 0-15,-2 9-3 0,1 0 1 32,0-4 2-32,3 4-2 0,-6 0 2 0,4-10-1 0,-3 4-2 0,3-7 2 0,-2 0 1 15,2 4-1-15,-2 0 1 0,2-3-2 16,-4 10-1-16,-4 2 4 0,0-6-1 16,3 6-1-16,-2 0 0 0,3 0 0 15,1 0 1-15,3 0 0 16,-2 0-2-16,3 0 1 0,-1 0-1 0,0 0 1 15,-2 0 0-15,-1-7-1 0,-1 7 1 16,-1-2 0-16,2 2 0 0,4 0 1 31,2 0-2-31,1 0 2 0,-6 0 0 0,2 0 0 0,-5 0-1 0,4 0 1 0,0 0-1 16,4 0 0-16,-3-10-2 0,3 10 3 16,-4 0-2-16,1-5 1 0,-1 5-1 15,4 0 1-15,0-5 0 0,0 5 0 16,0 0-1-16,0 0 2 0,0 0-2 15,-1 0 2-15,-6 0-2 0,2 0 3 16,-3 0-2-16,-5 0 0 0,4 0 1 0,2 5-1 16,1-5 0-16,1 3 1 0,-2-3 0 15,-1 0-1-15,4 0 1 0,-3 9-2 16,4-9 1-16,-2 0 0 0,-3 0 0 16,0 0-1-16,2 0 1 0,-2 0 0 31,1-10 2-31,1 10-1 0,-4-4-2 0,-3 4 0 0,5 0 2 0,-5 0-1 15,0 0-1-15,2 0 0 0,2 0 0 16,0 0 1-16,2 0 2 0,1 4-2 0,-1-4 1 16,-2 0-1-16,-1 0 1 0,4 0 0 15,-1 0 0-15,2 0-3 0,-6 0 1 16,-5-4 1-16,1 4-1 0,-1 0 0 16,4-9 1-16,-2 9 0 0,7 0 1 15,1-3-1-15,1 3-1 0,-1 0 2 16,-2 0-1-16,-4 0 0 0,3 0 0 0,-6 5 0 15,-1-5 0-15,-1 9 1 0,3-6 0 16,2-3-1-16,-4 0-2 0,6 7 3 16,7-7-2-16,-10 0 1 0,2 0-1 15,1-7 0-15,4 7 1 0,-10-3 0 16,9 3 0-16,-1 0 0 0,3 0 0 16,-5 0 0-16,2 3 1 0,-1-3-1 15,2 9 2-15,-4-9-2 0,1 0 1 16,0 0-2-16,1 0 1 0,-8 0-1 15,8 0 2-15,-4-7-1 0,6 7-1 0,-1-5 0 16,3 5 1-16,2-4 1 0,3 4-1 16,-6-8-1-16,1 8 0 0,-1-7 1 15,-2 7 2-15,0 0-1 0,3 0-2 16,-2-8 1-16,3 8 0 0,-1 0 1 0,-7 0-1 16,3-6-1-16,4-2 0 0,-3 3 0 15,1-3 1-15,-1 2 1 0,0 6 1 16,0-5-4-16,0-4 3 0,-2 9-1 15,1 0 0-15,1 0 0 0,-1-2 0 16,1 2-2-16,2 0 4 0,-5 0-1 16,-1 0-1-16,-1-10 1 0,4 10-2 15,-3-5 1-15,-1 5 1 0,3-9-1 16,4 4 0-16,-5 5 0 0,3 0 0 0,3 0 1 16,-2 0-1-16,4 0-1 0,-3 0 0 15,-1 0 1-15,-4 7 0 0,6-7 0 16,-5 0-1-16,7 0 1 0,-2 0 1 15,1 0-1-15,-3 0 0 0,-1 0-2 16,-3-7 1-16,4 7 2 0,-1-4 0 16,3 4-1-16,-1 0 1 0,5 0 0 15,-4 0-1-15,3 0 0 0,1 0 1 0,-3 0 0 16,1 0-1-16,-3 0 0 0,-2 0 0 16,1-8 0-16,-6 8 1 0,5-3-1 15,2 3 0-15,3 0-1 0,1 0 0 16,1 0 0-16,-1 0 2 0,1 0-1 15,-4 0 1-15,0 3 0 0,0-3-1 16,-5 0 0-16,1 0 0 0,6 0 0 16,-2 0-1-16,0-3 0 0,0 3 2 0,2 0-1 15,0 0 0-15,1 0 2 0,-1 0 0 16,3 0-1-16,-5 0 0 0,2 0-1 16,-2 0 1-16,2 0 0 0,-5 0-2 15,0-5 1-15,-6 5-1 0,-3 0 2 16,3 0-2-16,-6 0 2 0,7-8-1 15,-2 8 1-15,6 0-1 0,2 0 0 16,-4 0 0-16,5 0 1 0,-1 0 0 16,-4 0-1-16,3 0 0 0,-2 0 1 0,-1 0 0 15,3 0 0-15,-5 0-1 0,0 0 0 16,1 0 0-16,1-1-1 0,-4 1-1 16,7 0 3-16,-3-10-2 0,-2 10 1 15,3 0-1-15,-3-4 1 0,5 4 2 16,-2-7-2-16,4 0 0 0,-7 7 1 15,2 0-2-15,1 0 3 0,-8 0-2 0,7 0 1 16,2 0-1-16,0 0 1 0,-3 0-1 16,4-3 0-16,-6 3 0 0,-1 3 0 15,-4-3 0-15,1 0 0 0,-4 0 1 16,6 0 0-16,-7 0 0 0,5 0-1 16,1 0 2-16,-3-3-2 0,-1 3 1 15,3 3-2-15,3-3 1 0,-3 9 0 16,7-9-1-16,-7 0 2 0,7 0 0 15,-4 5 1-15,-1-5-1 0,1-5 1 0,-1 5 1 16,3 0-1-16,-2 0-2 0,2 0 2 16,-6 0-1-16,6-7 1 0,-13 7-2 15,3 0 0-15,7-3 0 0,-9 3 2 16,2 0-1-16,2-5 0 0,0 5 0 16,-5 5 1-16,5-5 0 0,0 0-1 15,-5 0-1-15,1 6 2 0,2-6-2 0,2 7 0 16,-2-7 0-16,4 0-1 0,-1 0 1 15,-1 0 1-15,2 0 0 0,-3 0 0 16,3 0-1-16,4 0 2 0,-6 6-2 16,5 2 2-16,-5-8-1 0,1 2-1 15,-3-2 1-15,-3 6-1 0,3-6 0 16,1 8 1-16,0-5-2 0,-2-3 1 16,4 8-1-16,1-8 1 0,-6 0 0 0,3 0 1 15,0 0-1-15,-2-10 1 16,3 10-1-16,3 0 2 0,0-2-1 0,0 2-2 15,-3-12 2-15,-4 11 0 0,6-6 0 16,-4 0-1-16,0 2 0 0,0-2-1 16,4 4 2-16,-6-2-1 0,1 5 0 15,3-10 0-15,1 10 1 0,-1-9-2 0,-2 4 2 16,2 1-2-16,-2-3 2 0,4 7-2 16,-4-5 2-16,0 5-1 0,4-4 0 15,-3 4 0-15,-4 0 1 0,2 0-1 16,1 0 0-16,0 0-1 0,-4 0 0 15,0 0 0-15,-4 0 1 0,5 0 0 16,2 6 0-16,-7-6 0 0,8 0 0 16,-8 0 1-16,5 7 0 0,-5-2 0 15,0-5-1-15,5 7-1 0,0 1 1 16,1 3 0-16,-6-6 0 0,9 5 0 0,-9-3 0 16,8 5 0-16,-3 1 1 0,-5-1-1 15,11-1 1-15,-4 2 0 0,-7-3-3 16,3 8 2-16,2-1 0 0,1 9 1 15,4 4-1-15,0 0-1 0,-2 7 0 16,4-1 1-16,-4-2 0 0,0-5 0 16,2-2 0-16,-2 3 1 0,-3-7-1 0,-5-1 1 15,7-2-1-15,-7 4 0 0,8 1 0 16,-8-7 0-16,8 10 0 0,-5 0 0 16,-3-5-1-16,5-2 1 0,0 1 0 15,-5-7 0-15,10-1 0 0,-4-1 0 16,-6-1 1-16,0-4-1 0,0 1 1 15,0-3-1-15,0 2 0 0,0-1 0 16,-6 3-1-16,6-1 1 0,-5-2-1 0,5 4 1 16,-10-5 1-16,10 1-2 0,-5-1 1 15,5-3 0-15,0-3 0 0,-8 0 1 16,8 0-1-16,-8 0 0 0,3 0 1 16,-2 6 0-16,4-6-1 0,3 6-1 15,-15-6 1-15,4 0 1 0,3 0-1 16,-5 0 0-16,0 0-1 0,-4 0 2 15,7 0 0-15,-11 0-2 0,5 0 2 16,3 0-1-16,-10 7 0 0,1-7 0 0,1 7 1 16,-2-3-1-16,-5-4 0 0,2 10 1 15,3-10-1-15,-1 8 0 0,-1-8 0 16,-1 0-1-16,1 6 2 0,-1-6-1 16,0 0-1-16,1 0 1 0,2 0 1 15,2 0-1-15,-5 3 0 0,3-3 0 16,3 10 0-16,1-5 0 0,2 2 1 0,6-1-2 15,-1 2 2-15,1-1-1 0,0-2 1 16,-6 3 0-16,4-5 0 0,-8-3 0 16,-1 6 1-16,6-6-1 0,-8 6 1 15,1-3 1-15,0-3-2 0,1 9 1 16,-2-6-2-16,-4-3 2 0,2 9-1 16,-4-9 1-16,1 0 0 0,-1 0 1 0,6 5 0 15,-2-5 0-15,1 0-1 16,12 0 1-16,-7 0-2 0,7 0 1 0,-5 0-1 15,0 0 1-15,-3 5-2 0,-4-5 1 16,-7 0-1-16,-3 5 1 0,4-5-1 16,0 6-1-16,2-6 2 0,2 5 0 15,0 3 1-15,0-8-2 0,-1 7 1 16,-6-1-1-16,0-3 1 0,-2-3-1 16,1 8 0-16,-2-8 0 0,-9 0 1 15,2 6-1-15,-4-6 0 0,4 7 0 0,0 0 0 16,4-3-1-16,-1 1 2 0,-6-5-1 15,-4 9-1-15,-1-9 1 0,4 3 0 16,3-3 0-16,2 6 1 0,0-6-2 16,-1 7 1-16,2-7 1 0,-8 0-1 15,5 0 0-15,-9 0 0 0,6 0-1 0,2 0 0 16,-3-7 3-16,3 7-3 0,-1-6 1 16,-9 6 0-16,0-6 1 0,2 6-2 15,7-6 2-15,-4 6-3 0,-1 0 3 16,-1 0 0-16,-4 0 0 0,-8 0-1 15,4-5 0-15,2 5 0 0,-1 0 2 16,1 0-3-16,3 0 2 0,-3 0-2 16,0 0 1-16,2 0-1 0,1 0 1 0,4 0 0 15,7 0-1-15,-7 0 0 0,-4-4 1 16,-4 4-1-16,1 0 2 0,0-7 0 16,2 7 1-16,6 0-3 0,7 0 2 15,-9 0-2-15,-4 0 2 0,1-5-1 16,2 5 0-16,3 0-3 0,6 0 3 15,-3 0 1-15,-1 0-1 0,-5 9 1 16,-2-4-1-16,1-5 0 0,2 5 1 16,7-5-1-16,4 7-1 0,-2-7 2 0,-4 0-2 15,-7 4 1-15,5-4 1 0,3 0 0 16,-1 0-1-16,11 0 0 0,-6 0 0 16,2 0 1-16,-1 0 0 0,-4 0-2 15,-3 5 1-15,8-5 0 0,-8 11 1 16,3-6 1-16,7 1-2 0,3-2 0 15,1-4 0-15,-4 0-1 0,0 0 1 16,-7 6 1-16,-2-6-3 0,6 0 2 0,1 0 0 16,5-7 1-16,5 7-1 0,1-5 1 15,-8 5-1-15,2 0 1 0,2 0-2 16,-5 0 1-16,-7 5 1 0,8-5-1 16,-6 9-1-16,1-3 1 0,11-6-1 15,-1 0 1-15,-6 6-2 0,4-6 3 16,-1 0-1-16,-6 0 0 0,-3-6 0 0,9 6 0 15,-3-6 1-15,5 6 0 0,-2-7-1 16,5 7-1-16,-9 0 1 0,1 0-1 16,3 0 2-16,0 7-1 0,-7-7 0 15,6 6 0-15,-1 0 0 0,-1-6 0 16,0 5 0-16,7-5 0 0,1 0-1 16,2 0 0-16,-7 0 1 0,1 0 1 15,-9 0-1-15,-5-8 1 0,7 8-1 16,-3-7-1-16,8 7 1 0,6 0 0 15,-2-10 0-15,-2 10-1 0,-2 0 0 0,-4 0 1 16,-5 0 2-16,3 6-2 0,-4 2 0 16,6-8 1-16,-5 9-1 0,9-4 1 15,4-5-1-15,-2 0-1 0,-6 0 2 16,4 0-1-16,-12 0 0 0,6 0 0 16,2 0 0-16,-3 0 1 0,6 0-1 15,7 0 1-15,-11 0 0 0,-3 11-1 0,-5 1 1 16,-6 2-1-16,-3 2 0 0,0-3 2 15,8-3-1-15,4-1 0 0,-2-5 0 16,1-4 1-16,-4 0 0 0,-2 0 2 16,3 0-2-16,0 0 0 0,7 0 0 15,0 0-1-15,5 0 2 0,-11 0 0 16,-2 0-3-16,3 0 2 0,-2 0-1 0,-3 0 0 16,8 0 0-16,7 0-1 0,0 0 0 15,-4-2 2-15,4-7-2 0,-5 5 1 16,-2-5-1-16,0-2 3 0,5 0-2 15,3-2 1-15,-1 4-3 0,5-1 1 16,-2 2 1-16,-2 5 1 0,-5 3-2 16,4-11 0-16,-5 11 1 0,1-5 1 15,4 5-1-15,-3-6-1 0,7 6-1 0,6 0 3 16,-1 0-3-16,-1 0 0 0,2 0 0 16,-6-6 1-16,-6 6 1 0,5 0-1 15,7 0 0-15,4 0 0 0,4 0 0 16,8 0 0-16,0-4 1 0,-4 4-2 15,1-10 1-15,5 6-1 0,-1-1 1 16,-4 5 0-16,6-6-1 0,-5 6 1 16,0 0-1-16,-6-5 2 0,-3 5-1 15,1 0 0-15,1 0 2 0,-5 0-2 16,5 0-2-16,1 0 4 0,-5 5-4 16,3-5 3-16,3 7-1 0,-3-7-1 15,2 7 0-15,8-2 1 0,-2 1-2 0,5-2 2 16,1 2-2-16,-3 0 0 0,4-3 0 15,0-3 0-15,-4 10-3 0,6-10 1 16,1 9-4-16,5-1-3 0,-5-3-3 0,5 4-6 16,0-7-5-16,0 5-6 0,0-7-9 15,0 0-7-15,0 0-7 0,0 0-7 16,5 0-1-16,-5 0-104 0,8 0-108 16,-8 0-257-16</inkml:trace>
  <inkml:trace contextRef="#ctx1" brushRef="#br0">18018 10835 0,'-65'13'0,"19"11"16</inkml:trace>
  <inkml:trace contextRef="#ctx0" brushRef="#br0" timeOffset="82841.389">13598 6621 361 0,'3'0'89'16,"-3"-5"5"-16,11 5-48 0,-6-7-18 15,-5 7 0-15,0-5-1 0,9 5-1 16,-9 0-3-16,0 0-3 0,0 5 1 15,-9-5-3-15,1 14-1 0,2-4-1 0,-1-4-3 16,-1 7 0-16,0-5-2 0,1-2 0 16,2-3 0-16,-1 5-1 0,-6-8 0 15,2 5-1-15,5 0 0 0,-4 2-1 16,-4-7-1-16,8 10 0 0,-7-4-1 16,-6 1-1-16,-5 2-1 0,-3-2 1 0,-3 0-2 15,-6-1 0-15,7 1-1 16,-4 1 2-16,4 2-1 0,0 2-1 0,2 4-1 15,-4 0 1-15,1 2 2 0,-2 4-2 16,-2-4-1-16,-6-1-1 0,-1-4 3 16,3-2-1-16,4 0 0 0,-1-2-2 15,11 7 3-15,-2-4-2 0,9 1 0 16,1-4-1-16,2 0 0 0,-4-4 2 16,-2 4-2-16,6-4 1 0,-4 4 1 0,4-5 0 15,-3 5 0-15,6-4 1 0,-3-2-1 16,0 8 0-16,6-1-1 0,-1-3 1 15,2 3 0-15,-1-6 0 0,4-4-1 16,-4 0 0-16,-4 0 2 0,6 0-1 16,0 0 0-16,5-6-1 0,0-1 0 15,0 3 2-15,0-10-3 0,5-2 2 0,-5 0-2 16,11-9 1-16,-11 4-1 0,12-4 1 16,-2 0-1-16,4-5 1 0,-7 1-2 15,6-4 1-15,0 3 0 0,-8 2 0 16,6 5 0-16,1-1 1 0,-7 11-1 15,3-1-1-15,-1 7 2 0,-7 0-2 16,0 2 1-16,0 5 0 0,0-8-1 16,0 8 0-16,0 0 1 0,-9 0 0 15,3 8-1-15,1 0 2 0,-7 3 0 0,-1 3-1 16,2-1 1-16,-5 5 0 0,2 1-1 16,-4-2 1-16,-3 10-1 0,8-3 0 15,-10 3 0-15,2-1-1 0,4-3 2 16,-4-2-2-16,2-5 0 0,7-2 1 15,2 3-1-15,5-1 0 0,5 2 1 16,-8-2-1-16,8-2 2 0,-6-4-1 16,6-4 0-16,0 5 1 0,0-6-1 0,0 5 1 15,0-8 0-15,6 5-1 0,2-1 3 16,-3-3-1-16,3 8 0 0,-1-9 2 16,6 8 0-16,-3-10 0 0,-4 4 2 15,6-4 0-15,-2 9 0 0,-2-9 1 16,3 0 1-16,1 5 1 0,1-5 1 15,3 0 0-15,-4 5 2 0,4-5 0 16,-3 0-1-16,4 9-1 0,-4-9-1 16,8 2-1-16,4-2-3 0,-4 0-1 0,7 0-2 15,1-2 1-15,1-5-1 0,2 7 0 16,-1 0-1-16,1-7 1 0,-9 7 1 16,1 0-1-16,-4 5-1 0,-4 4 3 15,-4-9-3-15,2 2 1 0,-6-2 0 16,-3 0 0-16,-5 0 0 0,7 10 0 15,-7-10-2-15,0 4 2 0,6-4-1 0,-6 0-1 16,0 6-1-16,0 1-1 0,0-7-1 16,0 0-7-16,-11 2-9 0,6-2-13 15,2 7-16-15,-4-7-11 0,7 8-114 16,-5-5-124-16,5 8-281 0</inkml:trace>
  <inkml:trace contextRef="#ctx0" brushRef="#br0" timeOffset="116849.024">19153 17346 339 0,'5'0'97'16,"3"0"3"-16,-8 0-36 0,10 0-12 15,0 0-16-15,3 0-10 0,3 0-6 0,7 0-3 16,8 0-2-16,2 0 0 0,16 0 0 16,4 0 1-16,10 0 2 0,14-10 1 15,13-3 0-15,14-4 1 0,12-1-2 16,18 3 0-16,12 0-3 0,13 4-3 15,13 5-2-15,11 6-3 0,9-10-4 0,2 4 0 16,1 0-3-16,0 6 1 0,-2 0-1 16,-3 0 0-16,-8 0 1 0,-5 0-2 15,-5 0-2-15,-12 0-4 0,-6 0-11 16,-2 0-7-16,-9 0 24 0,-4 0-140 16,0 6-108-16,12-6-282 0</inkml:trace>
  <inkml:trace contextRef="#ctx0" brushRef="#br0" timeOffset="127534.013">24666 17478 536 0,'0'7'115'0,"0"-7"2"16,0 4-98-16,8-4 3 0,2 0-4 0,1 0-1 15,-1 0 3-15,5 0 2 0,0 0 1 16,6 0 1-16,5 0-1 0,-1 0-3 16,9 0-1-16,12-4-4 0,0 4-1 15,1-10-4-15,1-2-1 0,-4-2-2 16,-8 0 0-16,7-2-1 0,6 2-1 15,8 5-1-15,10 0-1 0,9 2 0 0,-3-3 1 16,1 10 0-16,9-8 0 0,-4 8 1 16,-4 0 0-16,4 0 0 0,3-7-1 15,-5 7-2-15,3 0 2 0,3 0-3 16,4 0 0-16,-2 0-1 0,7 0 0 16,1 7 2-16,-1-1 0 0,5-6-3 15,-6 0 2-15,-2 7 0 0,2-7 1 16,6 7 0-16,-4 0-2 0,-1 0 2 0,0 0 2 15,-4-1-1-15,-4 1 1 16,2 3 0-16,6-3 0 0,-2 1 3 0,10-8-2 16,2 0 0-16,-1 5-1 0,-3-5 0 15,-1 0-2-15,-5 0 0 0,3 5 0 16,-5-5 0-16,3 0-2 0,-5 0 1 16,2-10 0-16,-6 10-2 0,-4-2 0 0,-1 2-1 15,-1-7-3-15,-6 7-3 0,0 0-8 16,0-11-6-16,-3 1-12 0,-2-3-13 15,-4 4 5-15,-8-4-123 0,3 5-115 16,1 2-279-16</inkml:trace>
  <inkml:trace contextRef="#ctx1" brushRef="#br0" timeOffset="81746.4068">27918 12177 0,'18'-43'0,"8"-25"16,113 11-16</inkml:trace>
  <inkml:trace contextRef="#ctx1" brushRef="#br0" timeOffset="82402.5019">19566 11697 0,'-103'14'15,"29"-7"-15,95-12 16,-21 5-16,0-2 16,-5 2-1,2 0 1,-4 0-16,-7 0 16,14 0-16,-10 0 15,-29 0 1,45-6-16,6 6 15,-7 6 1</inkml:trace>
  <inkml:trace contextRef="#ctx0" brushRef="#br0" timeOffset="167071.5829">22017 5282 510 0,'8'-5'111'0,"-8"5"5"0,0 0-92 16,8 0 3-16,-8 5 1 0,0 11 6 0,8 3 4 16,-8 14-2-16,0 4-1 0,0 10-4 15,-8 6-5-15,3-1-5 0,5 18-7 16,-10 3-5-16,4 0-3 0,6-4-4 15,-8 4-1-15,-2-7-1 0,-3-5 0 16,6-6-3-16,7-13-6 0,-11-4-5 16,11-13-9-16,0-10-8 0,0-7-7 15,6-8-6-15,-1 0-1 0,-5 0-100 0,10-18-95 16,2 0-237-16</inkml:trace>
  <inkml:trace contextRef="#ctx0" brushRef="#br0" timeOffset="167399.626">22287 5538 526 0,'0'14'120'0,"0"3"3"16,0 6-95-16,5 1-2 0,-5 10-7 15,0 2-1-15,-10 8-4 0,5 2-4 16,5-3-4-16,0 0 0 0,0 1-3 15,7-10 1-15,4 2-2 0,-1 1-1 0,3-7-1 16,-1-4 0-16,-1-4 0 0,5-5 0 16,-4-11 0-16,3-6 1 0,-1-12 2 15,-2-9 2-15,4-17 1 0,5-7 4 16,-1-1 1-16,1-10 0 0,4 4-2 16,-5-2 0-16,-9 2-2 0,0 0-2 15,-2 11-3-15,-9 11-1 0,0 7-1 16,0 12-5-16,0 1-13 0,0 7-10 15,0-7 35-15,0 1-148 0,0-2-114 16,11 3-291-16</inkml:trace>
  <inkml:trace contextRef="#ctx0" brushRef="#br0" timeOffset="167633.946">22891 5210 541 0,'0'13'121'0,"0"13"4"0,0 10-99 15,0 8 1-15,8 9-1 0,-8 14-2 16,9 6-4-16,-9 2-5 0,6 10-5 16,-6 0-3-16,5-1-2 0,-5-2-5 0,7-7-2 15,-7-6-13-15,6-11-10 0,-6-4-111 16,5-11-109-16,2-2-279 0</inkml:trace>
  <inkml:trace contextRef="#ctx0" brushRef="#br0" timeOffset="170648.93">4195 8881 396 0,'-5'-4'92'0,"5"-4"4"0,-5 3-68 16,5-3-4-16,0 0-6 0,0-6-4 16,-8-2-3-16,8-10-5 0,-5-5-4 15,5-4-4-15,-7-2-1 0,2-11-2 16,0-4-4-16,-3 8-6 0,3-4-11 15,-1 8-45-15,6 5-25 0,-5 0-65 16,0 0-138-16</inkml:trace>
  <inkml:trace contextRef="#ctx0" brushRef="#br0" timeOffset="170836.3248">4566 8292 259 0,'89'0'87'0,"2"-6"4"0,11-7-5 0,27-8-26 16,9-4-16-16,16-1-12 0,13-2-6 15,14-1-5-15,1 7-3 0,0 1 0 16,-4 2-117-16,-2 9-94 0,-14-1-257 16</inkml:trace>
  <inkml:trace contextRef="#ctx0" brushRef="#br0" timeOffset="172429.695">4583 8760 478 0,'14'-13'106'0,"-2"1"3"0,6 9-88 16,1 3 1-16,-2 0-3 0,4 0-2 16,-5 0-4-16,6 0-1 0,2 13-3 15,4-7-1-15,3 5-1 0,4 2-2 16,10 2 1-16,0-9 0 0,5 3 0 0,11-9 1 15,3 0 1-15,10 0-1 0,-7 0 1 16,10-9 0-16,-7 9 0 0,10 0 2 16,-8 0 0-16,9 0-1 0,-1 0 2 15,-5 0-1-15,2 9 1 0,-10-7 1 16,5-2-1-16,-8 13-1 0,-7-9 2 16,-3 5-1-16,5-4 0 0,-6 4 1 15,9-3-2-15,3 3 0 0,4-9 1 16,8 0-2-16,3 0-2 0,1 0 0 15,-1-8-2-15,2 8-1 0,-9 0-1 16,1-4-2-16,-7 4 0 0,9 0 2 0,-6 0 0 16,4 0-2-16,-9 0 1 0,4 0-1 15,1 0 1-15,-7-5 0 0,-5 5-1 16,0 0 1-16,1 0-1 0,-4 0 1 16,1 5 0-16,0-5 1 0,-2 0 0 0,-2 0-2 15,-1 0 1-15,5 0 0 0,1-10 1 16,2 4-2-16,3-2 0 0,-1 2-1 15,-6 2 3-15,-2 4-1 0,-14 0-2 16,5 0 0-16,-6 0 1 0,0 5 0 16,2 1-1-16,0-6 0 0,-3 0-1 15,11 0 2-15,3 0-1 0,-9 0 1 16,9 0-1-16,-2-6 2 0,-3 6-1 0,6 0 1 16,2 0-2-16,-8 0 2 0,-3 0-2 15,-4 0 2-15,0 0-2 0,-4 10 0 16,2-10 2-16,3 4-1 0,1-4-1 15,-4 5 0-15,3-5-1 0,-4 0 2 16,3 0-1-16,0 0-1 0,0-5 1 16,6 5 1-16,5-4 0 0,0 4 0 15,-5 0 0-15,6 0-1 0,-16 0 0 16,1 0 0-16,-7 0 0 0,-3 0-1 0,-3 0 2 16,0 4-1-16,2-4-1 0,-2 6 2 15,-4-6-1-15,1 7 2 0,0-7-2 16,-4 5 0-16,2-5-1 0,0 8 3 15,5-3-3-15,-2-5 1 0,-5 3-1 16,4-3 1-16,-2 0 0 0,-3 0 0 16,1 0 0-16,-4 0 1 0,2-5 0 0,0 5-1 15,-3-10 0-15,4 4-1 0,-5-7 1 16,1-2 1-16,-11-9 0 0,0-8-1 16,0 1 0-16,-11-11 0 0,1-5 2 15,-10-8-1-15,4 4 0 0,-2-12 1 16,-2-4 2-16,-1 5 1 0,3-2-1 15,3 5-3-15,0 7 1 0,-6 17 0 16,11 8-4-16,-6 11-10 0,-1 16-23 16,-10 0-17-16,-3 0-117 0,-16 25-131 0,7 1-317 15</inkml:trace>
  <inkml:trace contextRef="#ctx1" brushRef="#br0" timeOffset="96711.632">31582 10049 0,'-116'-35'0</inkml:trace>
  <inkml:trace contextRef="#ctx0" brushRef="#br0" timeOffset="178334.568">26626 5773 533 0,'-5'0'121'0,"0"11"9"15,5 6-96-15,0 3 3 0,0 18-3 16,5 3-2-16,0 6-2 0,0 4-6 16,0 7-9-16,1-12-3 0,-6 2-5 15,5-6-3-15,0-6-7 0,0-13-10 0,-5-8-13 16,0-5-5-16,0-6-114 0,-7-4-114 16,-4 0-277-16</inkml:trace>
  <inkml:trace contextRef="#ctx0" brushRef="#br0" timeOffset="178506.3898">26388 5954 498 0,'-9'0'118'0,"9"8"4"16,0-3-65-16,13-2-26 0,10-3-2 16,6 8-5-16,15-8-4 0,9 0-2 15,4 0-6-15,7 0-7 0,3-19-16 16,-6 0-121-16,-4-2-115 0,-3 5-297 15</inkml:trace>
  <inkml:trace contextRef="#ctx0" brushRef="#br0" timeOffset="178912.544">27605 5542 517 0,'0'0'121'16,"0"10"6"-16,0 4-88 0,5 1 2 15,0 10-8-15,-5 8 0 0,0 9-3 16,0 8-3-16,0 9-4 0,0 5-5 16,-10 1-3-16,2 6-4 0,1-7-4 15,2-3-2-15,0-4-4 0,5 1-1 0,0-15-2 16,-4-2-4-16,4-5-7 0,0-12-9 15,0-5-9-15,-7-4-8 0,7-8 5 16,0 0-113-16,0-7-105 0,0 0-250 16</inkml:trace>
  <inkml:trace contextRef="#ctx0" brushRef="#br0" timeOffset="179224.9848">27991 5708 497 0,'0'9'120'0,"-8"5"6"0,8 1-63 15,-10 9-30-15,4 4-4 0,-1 9-3 16,1 9-4-16,-1 0-4 0,2 5-5 16,5 0-4-16,0-5-1 0,0-8-4 15,13-5 0-15,-4-13-4 0,-1-8-6 0,-3-4-6 16,-5-8-7-16,6 0-7 0,-6 0-2 16,0-9-112-16,-6-4-103 0,1-2-255 15</inkml:trace>
  <inkml:trace contextRef="#ctx0" brushRef="#br0" timeOffset="179459.293">27952 5759 547 0,'0'8'130'0,"0"1"5"0,0 4-89 15,7-8 1-15,4-5-6 0,5 7 0 16,9-7-5-16,5-7-4 0,6 7-4 15,4-4-7-15,3 4-4 0,3-12-5 0,1 2-3 16,-4 2-3-16,-2-6-2 0,-5 1-2 16,-10 7-5-16,-5-1-3 0,-8 7-6 15,-8 0-12-15,-5 0-13 0,0 0-13 16,-8 12 114-16,-10 2-225 0,0 7-130 16,-3 2-343-16</inkml:trace>
  <inkml:trace contextRef="#ctx0" brushRef="#br0" timeOffset="179646.747">27982 6047 529 0,'4'0'134'16,"10"0"7"-16,5 0-56 0,14 0-41 16,-2 0-8-16,7 0-5 0,3 0-6 15,0 0-6-15,-4-4-8 0,1 4-4 16,-5 0-4-16,-4 0-10 0,-12 0-12 0,-11 0-9 15,-6 4-12-15,0 4-112 0,-6-2-118 16,-6 8-279-16</inkml:trace>
  <inkml:trace contextRef="#ctx0" brushRef="#br0" timeOffset="179818.5829">27970 6358 556 0,'13'0'128'15,"7"-2"5"-15,4-9-98 0,6 5-3 16,6 2-7-16,2-8-4 0,1-1-5 16,0 3-8-16,-1-2-6 0,-7-11-14 15,-2 1-13-15,-9-2-111 0,0-3-115 16,4 5-281-16</inkml:trace>
  <inkml:trace contextRef="#ctx0" brushRef="#br0" timeOffset="180084.167">28707 5357 577 0,'0'27'139'0,"6"8"9"16,1 12-90-16,1 10-6 0,0 3-8 15,2 8-2-15,-5 1-8 0,-5 1-6 16,0 7-8-16,0-4-6 0,0-7-5 16,-8-7-7-16,8-9-9 0,0-9-14 0,0-6-22 15,0-7-36-15,0-5-89 0,0-6-120 16,-7 1-273-16</inkml:trace>
  <inkml:trace contextRef="#ctx1" brushRef="#br0" timeOffset="129500.8">19716 14276 0,'2'0'31,"11"0"-31</inkml:trace>
  <inkml:trace contextRef="#ctx0" brushRef="#br0" timeOffset="-209625.0339">6765 12107 254 0,'0'0'67'16,"0"-6"8"-16,5 6-40 0,-5-13 4 15,0 2-2-15,0-2-3 0,0-2-3 16,0-5-4-16,0-5-5 0,-5 5-3 16,5-1-4-16,0-3-3 0,-5 0-1 15,5 5-3-15,-11-8-1 0,3-3-2 16,1-4 1-16,-13-7-2 0,4-4 1 15,-7-2 0-15,-1-8 0 0,6 1 0 0,4 6 1 16,6 0 0-16,2 4 0 0,-1-6-1 16,1 0 0-16,6 0 0 0,-5 1-2 15,5 6-1-15,-4 0 0 0,4 2 0 16,-8 6 1-16,8-2-2 0,-13 4 0 16,8 4 0-16,-1 0-1 0,-6 8-1 15,2-3-1-15,5 6 0 0,-3 4-1 16,2 0 1-16,6 4 1 0,-5 3-1 15,5 0 0-15,0 2 2 0,5 2-1 0,1 3 0 16,2-8 1-16,1 8 0 0,0-5 0 16,5 2 0-16,-6 3 1 0,6-12-2 15,-4 8 1-15,2-6 0 0,4 10 0 16,-3-6 0-16,4 6-1 0,9-7 1 16,-3 7 0-16,6-2 1 0,6 2-1 15,2-10 0-15,-1 10 2 0,7-6 0 0,-7-1-1 16,3 1 1-16,0 6 0 0,-6-4 0 15,3 4 0-15,0 0-1 0,0 0 0 16,4-7 0-16,-9 7 0 0,1 0 0 16,3-5 1-16,6 2-1 0,-7-6 0 15,5 7 0-15,11-11 0 0,-8 6 0 16,6-2 0-16,6 4 0 0,-9-4 1 16,6 6 0-16,0-6-1 0,-7 3 0 15,4 4 1-15,-4 2-2 0,-2-9 0 0,1 9 0 16,1 0 0-16,-8 0 1 0,8 0-1 15,-6 0 0-15,-5-6 0 0,3 6 0 16,6-12 0-16,-4 2 0 0,5 4-1 16,4-3 2-16,-4 3-1 0,-4-1 0 15,2 1 1-15,0 6-1 0,-5-3 0 16,0 3 0-16,3 0 0 0,-4 0 0 0,-3 0 0 16,3 2 0-16,-3-2 1 15,3 0-2-15,7 0 1 0,-4 0 0 0,3 0 0 16,2 0 0-16,2 0 0 0,6-2 0 15,7 2 0-15,-3-11 0 0,2 9 1 16,1 2-1-16,-4-9 0 0,-2 9 0 16,-3 0 1-16,7-5-1 0,-4 5 1 15,4-6-1-15,0-2 1 0,4 1 0 0,6-2 0 16,4 4-1-16,-12-2 2 0,4 7-2 16,-8 0 1-16,-7 0 0 0,2 7 0 15,7-2-1-15,-2-5 1 0,-3 6 1 16,8-6-2-16,-2 0 1 0,-3-6-1 15,-1 1 1-15,-1 5 0 0,-10-7-1 16,4 7-1-16,0 7 1 0,0-1 0 16,-8 7 1-16,-1-5-2 0,-1 0 1 0,-5 6 0 15,2-1 2-15,2-4-1 0,-3 6-1 16,1 6 1-16,1-7 0 0,-11 1 0 16,7 3 0-16,-1 1-1 0,-2 1 0 15,2 0 0-15,4 2 1 0,-1-4-1 16,8 1 1-16,-3-4 0 0,1 1-1 15,8 4 1-15,-5-1 0 0,5-3-1 16,-9 0 1-16,3-7 0 0,-3 1-1 0,-1-2 2 16,-1-2 0-16,7-3-1 0,-1-3 2 15,7 0 0-15,-2 0-1 0,6 0 0 16,4-6 0-16,-1-1-1 0,3 3 1 16,-1-6-1-16,0 3-1 0,2 3 0 15,-3-4 1-15,-4-4-1 0,6 7 0 16,-3-4 0-16,-2 2 0 0,4 5 0 15,-1-9 0-15,1 8 0 0,-1-11 0 0,9 0 0 16,4 7 1-16,1-2-1 0,-6-3 0 16,6 6 0-16,-9 6 0 0,-5-9 2 15,-9 9-3-15,4 0 2 0,-10 0-1 16,6 6 0-16,-4-6 0 0,9 9-1 16,-1-9 1-16,3 2 0 0,-3-2 0 15,5 8 0-15,1-5 1 0,5-3 0 16,-10 6 0-16,1 1-1 0,-4-3 1 0,-8 3 0 15,6-1 0-15,-6-1 0 0,8 3-1 16,-6-5-1-16,8-3 1 0,0 11 1 16,-1-9-1-16,3-2 1 0,2 0-2 15,-1 7 3-15,5 2-1 0,-3-5 0 16,0 6 0-16,-1-5-1 0,-1-5 0 16,-9 0 0-16,7 8 0 0,2-8 0 15,-2 0 0-15,4 0 1 0,5-8-2 16,4 8 2-16,-3 0 0 0,4-5-1 0,3 5-1 15,-1-8 2-15,-2 8-2 0,-2 0 2 16,-7-6-1-16,-3 6-1 0,-3 0 1 16,1 0 1-16,-3 0-2 0,5-5 2 15,2 5-1-15,6 0 0 0,-4-7 1 16,2 7-1-16,1 0 0 0,-4-4 1 16,-6 4-2-16,0 6 1 0,-9-6 0 0,2 0 0 15,-3 7 0-15,3 0-1 0,1 1 1 16,2-1 0-16,1 1-1 0,-4-6 2 15,10 3-1-15,-5 2 1 0,0-2 0 16,4-1 0-16,1 6-1 0,-10-6 2 16,0-4-3-16,-5 9 2 0,1-6-1 15,-3-3 1-15,-4 8-1 0,5-3 0 16,1-5 1-16,0 4-1 0,2-4 0 16,8 0 1-16,0 10-2 0,-4-10 1 0,5 0 2 15,-2 3-4-15,-2-3 4 0,3 0-3 16,6 0 3-16,-4 0-1 0,-2 0-1 15,2 0-1-15,-3-3 3 0,-6 3-3 16,-4-7 2-16,-1 2-2 0,-7 5 0 16,-4 0 2-16,-3-4-1 0,2 4 0 0,-2 0 0 15,-4 0 0-15,-2 0 0 0,-1 0 0 16,-1 0 1-16,1-8-2 0,-3 4 2 16,0 4 0-16,2-11-1 0,1 7 1 15,1 4-1-15,7 0 0 0,1 0 0 16,-4 5 0-16,-1-5 0 0,1 10 0 15,-3 2-1-15,-3-8 2 0,0 8-1 16,1-6 1-16,2 5-1 0,-8-9 0 0,3-2 1 16,-5 8-1-16,-1-3 0 0,1 1-1 15,-3 2 1-15,1-8 0 0,-1 6 0 16,2 1-1-16,3-7 2 0,1 8-1 16,-3-8 1-16,2 9-2 0,0-4 1 15,-2 3 0-15,2 3 0 0,0-2 0 16,-4 1 0-16,1 1-2 0,1 0 2 15,-8 7 1-15,8 1-3 0,-8 0 2 16,3 11 1-16,-3 7-2 0,5-4 3 0,-5 10 0 16,10 1-2-16,-10 4 2 0,7-8 1 15,-7 16-3-15,0 1 2 0,0-3 0 16,8-1-2-16,-8 0 1 0,6-3-1 16,-6-8 0-16,10-2 1 0,-2-8-1 15,-3-3 1-15,2-6 0 0,-1-2-1 16,-1 1 1-16,-5 0-2 0,0-7 2 0,10 4-1 15,-7-8-1-15,-3-4 2 0,9 0-1 16,-9-7 0-16,8 7 1 0,-8-7 0 16,0 0-1-16,0 6 0 0,8-6-1 15,-5 0 2-15,-3 0-1 0,0 0-1 16,7 0 0-16,-7 0 2 0,0 0 0 16,0 0 0-16,0 0 0 0,0 0-1 15,0 0 1-15,-8 0-1 0,4 0 0 16,-2 0 0-16,-4 0-1 0,5-6 2 0,-11 6 0 15,1 0-1-15,-5-7 1 0,7 7 0 16,-8-9-1-16,6 2 2 0,-4-1-3 16,-1 2 2-16,-5 2-2 0,2-3 2 15,1 7-1-15,-11 0 1 0,-2 0-1 16,-6 0 2-16,-6 11-3 0,-4-3 3 16,0 4-2-16,-7 0 1 0,2-1-1 15,2-3 0-15,0 3 0 0,-10-3 0 0,5-2 0 16,-3 7-1-16,-5 0 0 0,-7 0 2 15,4 0-1-15,-1 4 0 0,-1-6 1 16,3 3 0-16,-1-1 1 0,11 3 0 16,-3-2 1-16,6 0 1 0,4 1-2 15,4-4 3-15,-4 2-2 0,8-4-2 16,-2-3 1-16,-2 1 0 0,-1 1-1 16,-2-4 2-16,2 4-3 0,2-1 0 15,-1 3 1-15,4 1 1 0,0-2-3 0,-5 5 1 16,0-1 0-16,1 0 0 0,1-5 0 15,6 8 1-15,-2-4-1 0,2 2 1 16,7 1-1-16,-7 1 1 0,0-4 1 16,-3-2 1-16,-5-2-2 0,-4 3 1 15,7 1 0-15,-1 2 0 0,-1 0 0 0,6 0-1 16,-4-6 0-16,5 4 3 0,-6-3-1 16,9-3-1-16,4 1 1 0,-9 0-1 15,2-5 0-15,5-2 0 0,-5 12-2 16,0-12 1-16,2 7 0 0,1-7 0 15,-4 8 1-15,-7-8-1 0,6 0-1 16,0 3 2-16,-1-3-2 0,5 0 3 16,0 0-1-16,-2 0-2 0,-2-3 2 15,9 3 0-15,-14-8-2 0,11 2 2 0,-6 6-2 16,2-8 1-16,0 8 1 0,0 0-1 16,4 0 0-16,-1 0 0 0,-5 0 1 15,-1 0 0-15,-7 0 0 0,-1 0-2 16,1 7 1-16,0-7 0 0,-1 2 1 15,1-2-2-15,-4 0-1 0,2 0 1 16,-2 0 1-16,1 0-2 0,1 0 2 0,4 0-1 16,-3 0 0-16,-1 10 1 0,-4-5 0 15,-7-5 0-15,4 6-1 0,1-6 0 16,1 8 2-16,6-8-2 0,-7 0 2 16,-2 0-2-16,1 0 0 0,2 0 0 15,-2 0 2-15,7 3-2 0,-10-3 1 16,4 10 0-16,-7-10 0 0,4 0-1 15,-4 4 2-15,8-4-2 0,0 0 0 0,-1 0 1 16,0 0-2-16,2-4 1 0,3 4 1 16,2 0-2-16,3 0 1 0,-1 0 0 15,-7 0-1-15,3 0 1 0,-3 0 0 16,-1 0 0-16,1 0 0 0,13 0 0 16,-10 0 0-16,3-8 1 0,4 3 0 15,-2-3-1-15,-2 2 0 0,10 6 1 16,-5 0 0-16,12 0-1 0,-1 0 0 15,-1 0 1-15,2 0-2 0,-1 0 2 0,-1 0-1 16,-5 0-1-16,1 0 1 0,2 0 0 16,-6 0-1-16,4 0 1 0,3 0-1 15,-6 0 1-15,4 0 0 0,3 0 0 16,-7 0 0-16,7 0 1 0,0 0 0 16,0 0-1-16,0-5-1 0,5 5 2 15,2 0 0-15,-4 5-2 0,0-5 1 0,2 0 0 16,-5 4 0-16,-11-4 2 0,9 0-2 15,0 0 0-15,-3 0 0 0,5 0 0 16,3 0-1-16,-7-4 0 0,4-1 1 16,3-2-1-16,2 1 0 0,1-5 1 15,2 2 1-15,-1 1-1 0,-2-6 2 16,1 2-2-16,-2 4 1 0,4 0 0 16,-2 5 0-16,6-5 0 0,-2 8-2 15,-1-5 1-15,1-1-1 0,-2-3 0 0,-3-4 2 16,-3 6-2-16,-2-4 0 0,-7 0 2 15,6 4 0-15,1 0-1 0,-2 0 0 16,2-6 0-16,5 6 0 0,0-1 1 16,1-5-1-16,1 4-1 0,1 2 2 15,7-2-1-15,-2 3 0 0,0 4 1 16,-3 2-2-16,-2-13 0 0,-3 7 1 16,3-1 0-16,-2 7-1 0,4-2 2 0,0 2-1 15,1 0-1-15,-1 0 2 0,-2 0-1 16,-1 0 0-16,4 0 0 0,-4 0 0 15,-4 0-1-15,7 0 1 0,-4-7-1 16,3 7 1-16,2 0 1 0,0 0 0 16,-1 0-1-16,5 0 0 0,0 0 0 15,-4 0 0-15,1 0 0 0,1 0 0 16,1 0 0-16,6 0 0 0,-5 0 1 16,6 0-1-16,-6 0 0 0,-4 7 0 15,-1-7-1-15,0 0 2 0,-4 0-1 0,7 0 0 16,-1 0 1-16,1 0-1 0,-2 2-1 15,6 5 1-15,-3-1-1 0,1-6 1 16,-7 0 0-16,-1 0-1 0,-2 0 1 16,-1-8 0-16,-5 2-1 0,1 6 1 0,5-2 1 15,3 2-1-15,5 0-1 0,-2-11 2 16,-1 11-1-16,0 0 0 0,-2-2 0 16,-1 2-1-16,2-9-2 0,0 9 2 15,-1-5-2-15,-3 5 0 0,1-6 1 16,-3-1-2-16,4 7 0 0,-4-6 2 15,2 6-1-15,-5-10-2 0,-2 7 1 16,2-6 0-16,-9 5-1 0,-3-5 0 16,-3 1-1-16,-1 0 0 0,1 2-2 15,2 3 0-15,-2 3-2 0,1-12 2 0,5 10-3 16,-5-7 1-16,-1 4-1 0,3-3 3 16,-2 8-1-16,7-6-5 0,-4 6-5 15,-3 0-2-15,-4 5-106 0,4 2-99 16,-9-7-256-16</inkml:trace>
  <inkml:trace contextRef="#ctx0" brushRef="#br0" timeOffset="-185911.702">4046 13014 189 0,'0'-7'43'16,"0"1"0"-16,0 0-30 0,0-3-3 16,0 1-6-16,0-1-2 0,0-10-1 15,-5 3-2-15,5-5-19 0,0 1-10 16,-10 4-14-16,5-5-29 0,5 2-64 16</inkml:trace>
  <inkml:trace contextRef="#ctx0" brushRef="#br0" timeOffset="-185318.282">4057 12998 334 0,'0'-7'84'0,"0"0"4"16,0 3-52-16,-7-4 0 15,4-5-10-15,3 3-4 0,0-4-3 0,-8-8-3 16,-5 2-1-16,5-5 0 0,-4-7-2 16,-6-5 2-16,2-4 0 0,-1-5 0 15,-4 1-1-15,3-6 0 0,0 3-4 16,-5-7 1-16,9-6-4 0,-6-5-4 15,0-7 1-15,10-3-2 0,-6-4-2 16,5 7-1-16,-3 10-2 0,-2 13-3 0,-5 7-4 16,4 13 134-16,-2 16-241 0,11 14-113 15,8-4-341-15</inkml:trace>
  <inkml:trace contextRef="#ctx0" brushRef="#br0" timeOffset="-184787.153">3834 11882 413 0,'5'-8'93'15,"2"-2"0"-15,8 1-72 0,-4-5-2 16,12-1-3-16,6 1-1 0,7-5 0 16,15 3-1-16,6-11 1 0,7-4-1 15,15-6 1-15,9-9-3 0,11-2-2 16,15 0 0-16,11 5-2 0,7-1-1 16,14-4-3-16,5-9 0 0,3-2 0 0,8 0-1 15,-5 2-2-15,-5 8 0 0,-11 6-1 16,-15-1 0-16,-20 2-1 0,-11 10-1 15,-18 1 1-15,-15 2-1 0,-6 3-1 16,-12 9 0-16,-17-9 0 0,-3 17-1 16,-6-2-1-16,-10-2-2 0,1 9-1 15,-1-5-4-15,-8 4-2 0,5-2-7 16,-5 0-61-16,5 3-28 0,-5-4-73 16,6 3-163-16</inkml:trace>
  <inkml:trace contextRef="#ctx0" brushRef="#br0" timeOffset="-184615.299">6539 10817 382 0,'0'32'88'0,"12"8"2"0,-4 14-67 0,-3 9-2 15,1 12-10-15,4 14-5 0,-3 14-2 16,1 12-1-16,2 7-2 0,1 6 1 16,-4-4 0-16,-1-8-1 0,2-10-1 15,-8-22-2-15,9-11-5 0,-1-3-7 16,5-13-15-16,-2-11-63 0,6-3-68 15,-6-12-170-15</inkml:trace>
  <inkml:trace contextRef="#ctx0" brushRef="#br0" timeOffset="-184396.6">6724 12402 367 0,'-28'-12'95'15,"-6"12"3"-15,-5 0-54 0,-2 0-3 16,-10 12-8-16,-6 1-6 0,-14 3-1 15,-11 2-5-15,-11 12-3 0,-23 4-1 16,-14 7 0-16,-7 1-1 0,-20-5-1 16,-2 5-5-16,-5 1-1 0,-6 0-1 0,5 14-2 15,2-7-2-15,14-5-2 0,23-8-4 16,15-15-6-16,26-10-6 0,28-12 79 16,21 0-189-16,14 0-114 0,22 0-315 15</inkml:trace>
  <inkml:trace contextRef="#ctx1" brushRef="#br0" timeOffset="170647.3799">18339 13064 0,'40'-7'0,"-17"-1"16,44 8-16,24 0 15</inkml:trace>
  <inkml:trace contextRef="#ctx0" brushRef="#br0" timeOffset="-171743.3229">8234 13985 286 0,'0'-6'66'0,"0"4"3"0,0-10-33 0,0 3-19 16,0-2 4-16,0-1 3 0,0-9 3 15,-8-2 2-15,3 0 0 0,-2-1-2 16,-4-6-2-16,4 2-3 0,2-1-5 16,-6 0-1-16,-4-2-3 0,-3 1-2 15,-5-2-1-15,-6-3-1 0,-1-3-2 16,-1-8-1-16,-5-3-2 0,2-4 1 15,3-2-2-15,1 9 1 0,6 8-1 0,4 5-1 16,3 6 1-16,1 8 1 0,0-6-2 16,-1 7 0-16,6 3-1 0,1 2 0 15,2 5 0-15,8 1 0 0,-5 0 0 16,5 7 0-16,0-9 1 0,0 5-2 16,5 4 1-16,5 0 0 0,3-6-1 0,2 6 0 15,1 0 1-15,4 0-2 0,-6 0 2 16,6 0 0-16,3 0-1 0,-8 0 1 15,6 6 1-15,0-6-3 0,-4 5 1 16,-3-5 0-16,1 0 0 0,1 7 1 16,-2-7-1-16,4 8 1 0,-4-1 1 15,4 0 2-15,4 2 1 0,-8-3 1 16,8-6 1-16,-1 8 1 0,-8-8 2 16,8-8-3-16,2 8 2 0,-3-6-1 0,8 6-1 15,3-9-1-15,5 9-1 0,1 0-1 16,-4 0 1-16,2 0-1 0,1 0 1 15,8 0-3-15,-7-5 2 0,13 5 1 16,-3-11-2-16,2 4 0 0,7-6 1 16,8 1-3-16,-4-2 2 0,16 4-1 0,-4 2-2 15,3 3 2-15,-6-3 0 0,6 5-3 16,-9 3 2-16,-1-9-1 0,-8 9 1 16,6-5 0-16,-3 5-1 0,-3-10 0 15,4 6 1-15,9-6-1 0,2 6 1 16,-3-8-2-16,3 9 1 0,4 3 0 15,-6-10-2-15,-3 10 1 0,2-7 2 16,1 0-2-16,4 1 2 0,-12-6-2 16,14 6 1-16,-1-6 1 0,0 1 0 15,-3-1-2-15,7 4 2 0,-12-4-2 0,2 2 2 16,1 7-1-16,-4-9 1 0,9 5-1 16,-6-6 0-16,9 2-1 0,-4 2 1 15,1 0 1-15,-8 5-1 0,7 4-1 16,-5-10 1-16,-4 8 1 0,11 2 1 15,-1-15-3-15,-1 3 0 0,4-2 1 16,-1 5 1-16,2-12-2 0,-7 13 0 0,-2-1 1 16,-1-1 0-16,5 3 1 0,-7-2-1 15,10 4 0-15,-2 2 1 0,2-5 0 16,0 1-3-16,8-2 4 0,-6 5-2 16,3 4-1-16,-1 0 0 0,3-8 1 15,1 8-1-15,5 0 1 0,5-6-1 16,2 4 1-16,3-6 2 0,-5 8-3 15,-5 0 1-15,1 0 0 0,-2 0 0 0,-3 0 0 16,6 0-1-16,0 0 1 0,1 0 0 16,-3 0 0-16,-1 0 0 0,-4 0 0 15,-2 0-1-15,-4 0 2 0,4 0-2 16,3 0 1-16,0 0 1 0,-4 0-1 16,8 0-1-16,-6 0 3 0,1 0-3 15,-10 0 2-15,1 0-1 0,0 0-1 16,3 8 1-16,-5-8 1 0,4 0-2 15,4 3 0-15,-2-3 0 0,-8 0 2 0,7 8 0 16,-9-8 0-16,7 5-3 0,-1-5 2 16,-1 0 0-16,7 0 1 0,-3 4 0 15,-3-4-1-15,3 0 0 0,0 0 2 16,-4 0-2-16,0 0 1 0,-3 10-3 16,2-10 2-16,0 7 0 0,1-7 0 15,4 9-2-15,-4-9 2 0,5 0 0 16,-5 6 1-16,-1 2-2 0,0-5 1 0,3 7 0 15,0-4 1-15,-5 1 0 0,5-1-1 16,1-6-1-16,-1 3 1 0,5-3-1 16,-5 8 1-16,-3-4-1 0,9 6 1 15,-7-4 0-15,-3 1 0 0,11-7 0 16,-2 0 2-16,-9 0-1 0,8 0-1 16,5 0 0-16,-2 0 1 0,-4 7-1 15,7 2 0-15,-9-1-1 0,-1 4 1 16,0-10 0-16,2-2-1 0,3 0 1 0,3 0 0 15,-6 0 1-15,1 0-1 0,-3 0-1 16,-4 8 1-16,-4-4 1 0,2 0-2 16,1-4 0-16,-5 0 0 0,0 0 2 15,-2 0 0-15,1-6 0 0,1-1-2 16,-5 7 1-16,-3 0 0 0,-2 0 1 16,-4 7-1-16,-6-7-1 0,2 4 1 0,-3-4 0 15,-2 9 1-15,-4-9 0 0,-4 0-1 16,-3 0-1-16,6 0 1 0,-5 4 0 15,2-4 1-15,-5-4-2 0,0 4 0 16,-3-7 0-16,-1 7 3 0,-3-4-2 16,4 4 1-16,-5 0-1 0,-4-4 1 15,4 4-1-15,-1 0 0 0,-6 0-1 0,4 0 0 16,-2 0 1-16,-4 0 0 0,6 0-1 16,-5 0 2-16,4 0-1 0,-7 0 0 15,4 0 0-15,-8 6 0 0,2-6 1 16,-3 7-2-16,-7-7 1 0,11 0-1 15,-1 0 1-15,-3 0-1 0,3 0 1 16,-2 0 0-16,3 0 1 0,4 0-3 0,3 0 2 16,-3 0 1-16,3 0-2 0,-5 0 0 15,-3 0-2-15,-1 6 1 0,-2-6-1 16,3 5 0-16,-5 5 0 0,1-6 1 16,-6 6-1-16,15-4 1 0,-8 10 1 15,1-2 2-15,2 7-1 0,3-3-1 16,-5 12 1-16,7-5 0 0,3 9 0 15,0 10-2-15,3 6 1 0,7 16 0 16,-5-2 2-16,-2-1-2 0,-3 2 0 16,-5-3 1-16,-2-14 0 0,-1 6 1 0,-5-3-3 15,0 0 0-15,2-2 2 0,-1-2-1 16,1-2-3-16,-1-2 2 0,7-1-1 16,-6-8 0-16,1-5 0 0,-3-6 0 15,-5-3 0-15,0-6 3 0,0-5-2 16,0-1 1-16,-6-2-1 0,-6 1 1 15,-1-7 0-15,0 7 0 0,-2-7 1 16,0 9-1-16,-3-1 1 0,-5 3 0 0,2-2-1 16,-7 0 1-16,1 3-1 0,-5 1 1 15,-5-2 1-15,1-1 0 0,-5-1-2 16,-2 4 2-16,-3-8 1 0,2 4-2 16,-3 0-1-16,1 3 1 0,-3-4-1 15,5 4 2-15,-4-5-2 0,-4 5 1 16,1-8 1-16,-6 7 0 0,1-4-2 0,-5 0 2 15,6 5-1-15,-9-8 0 0,-3-4 0 16,0 12-1-16,-7-12 1 0,2 0 1 16,-5 2 0-16,3-2 0 0,-6 14 1 15,6-5-1-15,-1 2 1 0,-4-4 0 16,2-7-1-16,4 0 0 0,-9 0 0 16,3-9-1-16,-3 9 1 0,-4 0 0 15,0 9-1-15,-5-2 0 0,-4 1 1 16,0-4 0-16,2-4-1 0,-6 0 0 15,-2 4 1-15,-1-4-2 0,-1 0 2 0,-2 0-2 16,-1 8 0-16,-7-8 1 0,10 0 0 16,-12 0-2-16,2 3 3 0,2-3-1 15,0 0 1-15,-9 0-2 0,5 0 1 16,1 0 0-16,-2 5 0 0,-7-5 1 16,5 11-2-16,5-11 1 0,-3 7 1 0,3-7-1 15,0 8 0-15,-2-8 0 0,-9 0 0 16,7 3 1-16,-5-3-3 0,2 0 3 15,4 0-1-15,-4 8 0 0,-4-8 0 16,8 0-1-16,-1 0 2 0,-4 0-1 16,13-10 0-16,-13 7 1 0,-4-6-1 15,-2 5-1-15,4-2 1 0,-16-2 0 16,11 3 1-16,-5 5 0 0,-7 0-2 0,-1-11 5 16,-2 11 1-16,-12-5-1 0,4 5 2 15,1 4-1-15,-9-4 0 0,-3-4 1 16,1 4-2-16,-12 0 0 0,-1 8 1 15,-3-8-2-15,-6 0 3 0,3 0 2 16,0 9 2-16,1-5 0 0,-1-4 0 16,8 0 0-16,-18 6 0 0,9-6-3 15,-8 0-1-15,-1 0-2 0,-9-6-1 16,4 6-2-16,-10-8 0 0,2 8-1 0,-10-9-3 16,-1 9-4-16,1-8-5 0,-13 8-6 15,-3-7-7-15,-1-1-7 0,9-1-6 16,-3-1-107-16,10 10-106 0,9-18-259 15</inkml:trace>
  <inkml:trace contextRef="#ctx0" brushRef="#br0" timeOffset="-136501.637">29619 5177 497 0,'0'-13'126'0,"0"10"6"0,5 3-69 15,-5 0-4-15,5 0-5 0,-5 0-3 16,0 8 0-16,0 8-4 0,8 5-2 0,-2 2-4 16,1 6-4-16,-7 13-4 0,8-4-4 15,-8 13-4-15,7 9-2 0,-7 1-4 16,6 10-5-16,-6 0-3 0,0 2-1 15,-5 3-3-15,-1 1-2 0,-4-2-1 16,-1 1-3-16,1 0 2 0,0-3-1 16,2-1-4-16,1-14 2 0,7-10 0 15,-6-10-6-15,6-8-4 0,0-15-4 0,0-2-9 16,-5-7-9-16,5-6-11 0,5 0-14 16,-5-16-12-16,11 2-7 0,4-12-108 15,-2-18-117-15,7-6-271 0</inkml:trace>
  <inkml:trace contextRef="#ctx0" brushRef="#br0" timeOffset="-136189.199">30040 5714 568 0,'0'3'153'0,"0"7"8"0,-12 4-68 16,-1 7-22-16,0 7-14 0,-7 6-9 15,1 6-11-15,-1 9-9 0,0 2-7 16,7-7-7-16,4 3-7 0,9-11-2 15,0-6-2-15,0-8-1 0,13-4-2 16,-2-13 0-16,9-5 2 0,-2 0 2 16,5-7 3-16,-2-6 2 0,-1-6 4 0,-4 0 3 15,2-3 4-15,0-3 2 0,0-1 1 16,0-1 2-16,-5 2 0 0,-3-4 1 16,-10 4-1-16,0 6-2 0,0 3-3 15,0-2-2-15,-10 6-5 0,-3 1-1 16,-3 4-7-16,-4 7-5 0,2 0-8 15,-2 0-9-15,6 7-9 0,-6 4-15 16,5 1-22-16,2 2-18 0,5-4-20 0,1-10-2 16,7 6-105-16,9-6-124 0,2 0-264 15</inkml:trace>
  <inkml:trace contextRef="#ctx0" brushRef="#br0" timeOffset="-135720.515">30483 5803 542 0,'-5'-5'150'0,"5"5"8"0,-11 0-48 15,0 0-46-15,-3 10-12 0,-4 9-7 16,-6 5-10-16,-2 8-13 0,1 9-8 16,7 5-5-16,2 11-5 0,8-3-2 15,8-9-2-15,0-7 0 0,0-8 1 0,11-11-2 16,0-11-1-16,11-8 1 0,-3 0-1 15,9 0 1-15,0-2 0 0,2-17-2 16,-3-6 4-16,3-1-1 0,-7-8 1 16,0 3-1-16,-7 3 0 0,0 10 4 15,-6-5 2-15,-2 13 2 0,-3 2 1 16,0 1 0-16,-5 7 3 0,5 0-1 16,-5 7-4-16,0-2 0 0,5 1-3 0,-5 4-1 15,10-1 0-15,-2 5-2 0,0-1-1 16,7 3 1-16,-2 5-2 0,-1 6 1 15,-1-2 0-15,-1 7 0 0,-2-2 0 16,4-1 0-16,-3 2 0 0,4 0 3 16,-3 7 2-16,-3-7 2 0,-7 3 5 15,0-4 3-15,0-1 2 0,-10-8 3 16,-6 2-3-16,-1 8 0 0,-7-7-2 16,-7-3-6-16,-5-3-3 0,1 2-3 0,-7-13-2 15,-7 0-6-15,6-7-6 0,0 0-12 16,-1 0-13-16,10-7-12 0,9-9-17 15,6-2-15-15,7-7-8 0,7-6-104 16,5-6-117-16,0-15-264 0</inkml:trace>
  <inkml:trace contextRef="#ctx0" brushRef="#br0" timeOffset="-135455.007">30831 5155 662 0,'0'0'168'16,"8"14"7"-16,0 11-101 0,0 14-6 0,4 10-13 15,2 7-10-15,-2 13-10 0,1 0-9 16,-3 7-7-16,-5 2-7 0,-1 6-3 16,-4-11-3-16,7 8-4 0,-2-9 1 15,-5 1-6-15,8-17-4 0,0-7-4 16,4-11-6-16,-4-16-10 0,2-8-8 15,1-6-14-15,-4-8-13 0,1 0-8 16,2-9-2-16,-4-18-105 0,1-5-109 16,-1-11-257-16</inkml:trace>
  <inkml:trace contextRef="#ctx0" brushRef="#br0" timeOffset="-135173.8218">31129 5551 516 0,'0'3'146'0,"4"12"9"15,-4 6-43-15,9 4-43 0,-4 14-7 16,4 2-7-16,1 3-9 0,-2 7-10 0,1 5-7 16,-1-2-7-16,0 5-5 0,-2-5-4 15,6-5-4-15,4-7-2 0,4-12-2 16,-2-10-2-16,2-15 2 0,-4-5 2 16,-1-5 1-16,-4-9 3 0,4-15 3 15,0-12 0-15,-4-3 0 0,-1-12 1 16,-2-4-6-16,0 1 1 0,-3-5-2 0,-5 2-7 15,7 2 1-15,-7 1-3 0,0 7-5 16,0 13-8-16,0 12-14 0,0 4-14 16,0 16-22-16,-5 7-19 0,0 0-118 15,-2 0-137-15,7 0-305 0</inkml:trace>
  <inkml:trace contextRef="#ctx0" brushRef="#br0" timeOffset="-134845.771">31546 4813 485 0,'0'0'145'0,"5"0"8"15,-5 6-13-15,6 7-70 0,-6 1-8 16,7 10-4-16,-2 17-8 0,1 9-8 16,3 18-7-16,2 18-5 0,6 12-5 15,1 12-6-15,6 8-6 0,-3 1-1 16,-1 0-5-16,-5-8-2 0,-1-7-4 0,-7-10-3 16,1-10-5-16,2-8-6 0,-3-11-8 15,-1-14-9-15,-1-10-11 16,-5-11-17-16,0-9-12 0,0-12 107 0,0-9-217 15,-6-14-131-15,6-14-345 0</inkml:trace>
  <inkml:trace contextRef="#ctx1" brushRef="#br0" timeOffset="-213453.783">32000 9317 0,'-23'-4'15</inkml:trace>
  <inkml:trace contextRef="#ctx0" brushRef="#br0" timeOffset="-131377.816">26894 3851 507 0,'0'0'126'0,"9"-7"7"0,-9 7-73 0,6 0-6 15,-6 0-6-15,0 0-1 0,5 11-3 16,-5 8-5-16,0 4-2 0,8 6-5 15,0 14-6-15,-1 1-3 0,0 12-5 16,-3 6-4-16,-4 7-6 0,5 0-2 16,-5-2-5-16,0-8 1 0,7-4-4 15,-1-12-2-15,1 0-9 0,0-8-6 0,2-9-7 16,-4-6-11-16,-5-7-9 0,5-13-7 16,-5 0-7-16,7 0 59 0,-7-12-155 15,8-3-108-15,3-8-280 0</inkml:trace>
  <inkml:trace contextRef="#ctx0" brushRef="#br0" timeOffset="-131096.646">27194 4002 565 0,'0'9'136'16,"5"5"6"-16,-5 8-93 0,10 3-6 15,-5 4-9-15,3 6-5 0,-2 6-7 16,1 5-7-16,-1-6-4 0,-1 2-3 15,4-12-4-15,-4-7 0 0,1-10-1 16,4-8 1-16,0-5 2 0,0 0 3 16,1 0 4-16,4-14 2 0,-4-1 2 0,2-13 2 15,-1-6 2-15,1-5-3 0,-3 2-3 16,1-8-3-16,1 1-3 0,-6 3-2 16,2-2-2-16,-3-3-4 0,-5 3-1 15,0 1-4-15,12 9-7 0,-7 2-11 16,0 10-17-16,-1 8-17 0,3 7 20 15,-7 6-139-15,10 0-125 0,-10 11-293 16</inkml:trace>
  <inkml:trace contextRef="#ctx0" brushRef="#br0" timeOffset="-130862.326">27654 3610 568 0,'0'11'148'0,"8"5"8"0,-8 6-78 0,5 5-11 16,-5 10-9-16,5 1-8 0,3 10-11 15,-1 6-8-15,6 6-7 0,-3-3-6 16,-5 10-8-16,-5 4-3 0,0-4-3 16,10 0-3-16,-10-7-4 0,0-14-12 15,8-11-10-15,2-8-16 0,-4-11-17 16,-1-6-7-16,2-10-114 0,-3 6-121 15,5-6-273-15</inkml:trace>
  <inkml:trace contextRef="#ctx0" brushRef="#br0" timeOffset="-130393.631">28324 3507 493 0,'0'0'125'0,"0"0"9"15,0 0-61-15,0 8-14 0,0 7-3 16,0 1-1-16,5 19-1 0,-5-3-5 15,0 6-6-15,0 12-9 0,0 8-7 16,0-2-7-16,0 4-6 0,0 5-7 16,-10-3-1-16,3 2-5 0,-3-2-1 15,1 3-2-15,4-8-7 0,-2-8-11 0,7-20-10 16,0-8-15-16,8-12-11 0,-1-9-11 16,1 0-110-16,2-7-114 0,8 3-262 15</inkml:trace>
  <inkml:trace contextRef="#ctx0" brushRef="#br0" timeOffset="-130096.887">28655 3898 586 0,'0'0'142'0,"0"12"6"0,0 9-97 16,-7 2-5-16,7 0-9 0,-7 11-4 15,7-5-9-15,0-1-5 0,0-6-4 16,15-1-3-16,-3-13-3 0,6-8 2 0,-2 0 2 16,7 0 3-16,-7-15 3 0,-1-5 4 15,0 4 5-15,-2-3 5 0,-5-2 2 16,2 2-4-16,-4 5 0 0,-6-2-3 16,0 0-8-16,0 0-5 0,-13 2-4 15,3-1-8-15,-4 9-6 0,-1 6-18 16,4 0-16-16,-4 0-23 0,0 8-24 15,0 0-123-15,6-8-145 0,-5 0-323 0</inkml:trace>
  <inkml:trace contextRef="#ctx0" brushRef="#br0" timeOffset="-129643.859">29144 3810 487 0,'0'-9'133'0,"0"9"6"0,-8 0-29 15,0 0-67-15,-4 8-9 0,-3 11-4 16,-3 11-5-16,0 2-6 0,-3 11-8 16,2-2-2-16,5-2-2 0,6-5-2 15,2-7-2-15,6-8-2 0,0-8-1 16,11-11 1-16,4 0-1 0,1 0 0 0,4-9 0 15,1-4 0-15,2-8-1 0,-3-4 1 16,-7 0-1-16,2 5 2 0,-9 4 3 16,-6 7 1-16,12 9 5 0,-6 0 2 15,1 8 2-15,-2-2 1 0,0 11 0 16,4 4-3-16,1-1-2 0,0 10-3 16,1-3 0-16,6 5 1 0,-4-2 2 0,5 4-1 15,-2-2 4-15,-1 3 3 0,-3-3 3 16,-4-8 1-16,-8-2 5 0,0 2 1 15,-10-3 3-15,-5 1-2 0,-4 2-2 16,-4 1-4-16,-7-2-2 0,6-3-9 16,1-4-2-16,-8-7-5 0,1-9-8 15,5 0-8-15,-6 0-14 0,-1-20-14 16,9-1-17-16,0-8-24 0,15-7-13 16,8 0-107-16,0-12-125 0,5 8-278 15</inkml:trace>
  <inkml:trace contextRef="#ctx0" brushRef="#br0" timeOffset="-129331.4468">29493 3586 656 0,'0'0'164'15,"8"0"8"-15,-3 0-100 0,0 0-2 16,1 8-13-16,-1 14-7 0,2 0-10 15,-2 13-6-15,-5 8-7 0,8 8-6 16,-2 0-7-16,1 6-4 0,3-9-3 16,1-10-1-16,4-4-5 0,-3-11 1 15,6-8-1-15,-4-3 1 0,4-12 2 0,-3 4 1 16,3-8 4-16,-5-8 1 0,3-8-1 16,-1-10 1-16,5-6-2 0,-4-7-2 15,-1-6-1-15,3-8-4 0,-3-1-3 16,-4-1-1-16,-1 8-5 0,1 4-5 15,-2 9-9-15,-4 8-11 0,-5 4-17 16,0 10-28-16,-9 16 41 0,-5 0-165 0,-6 21-143 16,-13 0-335-16</inkml:trace>
  <inkml:trace contextRef="#ctx0" brushRef="#br0" timeOffset="-129065.855">29429 3293 560 0,'0'21'142'16,"5"6"9"-16,-5 18-84 0,0 17-6 15,0 6-11-15,0 10-6 0,0 7-9 16,0-5-10-16,5 2-7 0,-5-11-7 15,10 5-4-15,-2-12-2 0,0-5-3 0,2-2-1 16,-4-6-2-16,-1-11-10 0,-5-9-15 16,7-15-12-16,-7-16-14 0,8 0-117 15,-1-2-126-15,1-15-292 0</inkml:trace>
  <inkml:trace contextRef="#ctx0" brushRef="#br0" timeOffset="-128847.182">30030 3183 667 0,'0'37'171'0,"0"18"4"0,0 4-88 16,0 6-28-16,0 7-20 0,10 10-12 15,0-9-9-15,3 2-9 0,1-9-2 0,8 4-12 16,-3-6-13-16,-1-4-14 0,-3-4-22 15,-5-5 89-15,-5 0-215 0,-5 1-145 16,8 5-355-16</inkml:trace>
  <inkml:trace contextRef="#ctx0" brushRef="#br0" timeOffset="-125519.844">24496 5428 582 0,'0'30'133'0,"0"15"3"15,0 6-72-15,5 6-47 0,3 14-2 16,3-5-1-16,-4-1-1 0,4 3-6 16,-3-9-15-16,1-15-17 0,0-2-116 0,1-21-115 15,3-13-295-15</inkml:trace>
  <inkml:trace contextRef="#ctx0" brushRef="#br0" timeOffset="-125347.977">24342 5693 663 0,'21'0'148'15,"15"-7"4"-15,26-11-124 0,12-12-3 16,18-18-4-16,16-4-19 0,1-10 48 15,9-7-198-15,10 3-138 0,-7 9-369 16</inkml:trace>
  <inkml:trace contextRef="#ctx0" brushRef="#br0" timeOffset="-121848.821">21219 6948 483 0,'5'-18'109'0,"2"2"1"0,9 2-87 16,-1-2-2-16,10-7-4 0,-1 1-4 15,2-6 0-15,-6-8-3 0,0-11 2 16,-2 2 0-16,-5-8 1 0,-3-18 0 0,-2-20 0 16,-2-7-1-16,2-37-2 0,12-9-3 15,3-15-3-15,5-13-2 0,8-7-1 16,0 17 0-16,-8 1-1 0,1 22 0 16,-1 22 6-16,-10 11 2 0,-10 15 1 15,-8 16 4-15,0 9-1 0,0 20 1 16,0 14 1-16,0 6-6 0,0 7-1 0,8 1-2 15,10 1-4-15,12 4 2 0,16 1-1 16,8-2 0-16,24-1 0 0,12-7-1 16,18 1 1-16,20-3-1 0,23 3 0 15,-4 6 0-15,7 1-1 0,5-2-1 16,-4 2 2-16,-9 1-1 0,-10 3 0 16,3 4 0-16,-21 6 0 0,-3 0 1 15,-4 0-1-15,-1-6 0 0,-22 6 1 0,-6 0-2 16,-16 0 2-16,-11 12-1 0,-17-7 1 15,-5 3 2-15,-7 12 2 0,-10 6 0 16,-16 5 2-16,0 14 0 0,-16 17 3 16,-17 13-2-16,-8 17-1 0,-5 13-3 15,0 9 0-15,2-3-3 0,13 4 2 16,2-9-3-16,6 11 0 0,13 3-1 16,10 1 2-16,0-3-1 0,5-1 1 15,5-10-2-15,9-12 0 0,-1 2 2 16,4 0-1-16,5-6-1 0,3-10 1 0,3-5-1 15,3-11 1-15,0-19 0 0,-2-2-1 16,-6-9 1-16,-12-6-1 0,-1-2 1 16,-15-1 1-16,0-6 2 0,-20 6 3 15,-17-4 5-15,-16 13 5 0,-38-11 6 16,-27 3 2-16,-23 1 0 0,-28 2 0 0,-40-7-2 16,-12 12-5-16,-28 8-7 0,-33 3-3 15,-14-3-9-15,-1 7-9 0,-19 6-13 16,-3-7-25-16,-8 9-16 0,1 2-116 15,2 1-132-15,-2-7-302 0</inkml:trace>
  <inkml:trace contextRef="#ctx0" brushRef="#br0" timeOffset="-118427.748">21020 7661 483 0,'-25'38'109'16,"5"8"2"-16,1-4-81 0,-1 5-3 15,14-10-6-15,6-5-2 0,0-11 1 16,16-9 3-16,5-12 6 0,15-5 6 0,12-19 5 16,16-28 6-16,29-32 7 0,41-34 4 15,30-28 3-15,28-39-3 0,40-31-6 16,38-32-6-16,10-31-4 0,43-29-13 15,17-25-5-15,16-8-10 0,-3 0-5 16,6 22-5-16,-30 28-3 0,-3 48-6 16,-38 40-11-16,-24 45-14 0,-58 42-22 15,-46 43-27-15,-60 40-124 0,-74 33-147 16,-26 0-339-16</inkml:trace>
  <inkml:trace contextRef="#ctx0" brushRef="#br0" timeOffset="-117506.102">25681 4780 515 0,'-34'-29'116'15,"-6"13"4"-15,3 16-74 0,-7 0-24 16,-4 37 1-16,-1 8 2 0,-3 18 2 16,-16 11 0-16,0 19-1 0,9 2-1 0,1 3-2 15,18-7-4-15,28 8-2 0,12-12-3 16,0-12 0-16,13-10-2 0,12-19 0 15,14-22 0-15,12-24 2 0,9 0 2 16,21-13 2-16,7-28-2 0,4-13-3 16,8-14 0-16,-1-17-3 0,-10 3-2 15,-11-7-3-15,-10 3-3 0,-23-4-7 0,-20 6-3 16,-20 2-8-16,-5 9-14 16,-13 4-14-16,-12 23-13 0,-11 7 14 0,2 4-126 15,4 13-114-15,6-3-272 0</inkml:trace>
  <inkml:trace contextRef="#ctx0" brushRef="#br0" timeOffset="-117209.277">26736 3121 641 0,'-48'0'132'0,"-4"17"0"15,-9 32-121-15,-1 34-7 0,0 15-1 16,-12 17 6-16,-5 23 5 0,-1 35 8 16,-8 23 5-16,-6 20 6 0,3 22 5 0,-1 9 3 15,7 1-5-15,18-12-4 0,19-13-4 16,29-13-6-16,19-17-6 0,16-19-3 16,27-17-5-16,16-4-1 0,13-14-3 15,14-18-5-15,9-8-6 0,15-4-6 16,16-21-9-16,25-13-12 0,12-12-16 15,11-24-16-15,19-39-114 0,17 0-123 16,-2-20-294-16</inkml:trace>
  <inkml:trace contextRef="#ctx0" brushRef="#br0" timeOffset="-116662.552">31448 2328 563 0,'23'-37'128'0,"9"8"4"16,1 16-102-16,8 13 5 0,10 0-6 15,14 20-2-15,6 14-3 0,12 19-1 16,-2 22 0-16,5 21 0 0,-4 16-3 0,3 18-2 16,-1 17-4-16,7 20-1 0,0 7-1 15,-3 17-2-15,-1 25 1 0,4 10 1 16,-10 11 0-16,-4 15 2 0,-12 17 0 15,1-4-2-15,-17 5-1 0,-12-2-3 16,-9-8-2-16,-10-15-2 0,-18-1-3 16,0-10-1-16,-29-6-11 0,-15-6-10 15,-30-8-21-15,-21-19-17 0,-16-22-117 16,-9-37-131-16,-14-22-306 0</inkml:trace>
  <inkml:trace contextRef="#ctx0" brushRef="#br0" timeOffset="-112866.544">27294 7426 444 0,'0'-16'100'15,"0"6"2"-15,0 1-58 0,0-2-31 16,5-1 0-16,0 1 0 0,-5-8 1 15,0 2 2-15,0-11 3 0,0-8 1 16,-7-5 2-16,7-16 4 0,-8-4-1 0,8-9 1 16,-7-8-1-16,7-3-5 0,-9-6-1 15,9 0-4-15,0-7-4 0,0-6-2 16,13-2-2-16,-3-1-1 0,1-1 0 16,-1 3-1-16,-4 8 1 0,-6 5-1 15,0 5-2-15,7 11-1 0,-2-4 1 16,-5 3 0-16,0 4-1 0,0 6 1 15,0 1 1-15,0 8 0 0,0 10 1 16,0 2-1-16,0 3 0 0,0 3 1 0,0 11 0 16,0 0 0-16,0 6 0 0,0 10-2 15,0 0 0-15,10 9-1 0,-4-5 0 16,2 5-1-16,2 0-2 0,0 0 2 16,1 0 1-16,3 0 1 0,2-4 2 15,4 4-2-15,6-8 1 0,3 6 2 16,7-6-2-16,2 1 0 0,3 0 0 15,5-3-1-15,6 1 1 0,12 6 1 0,1-4-1 16,8-1 2-16,5 4 0 0,1-3 0 16,3 4 0-16,11-3 1 0,15-4 1 15,10 5-1-15,13-3-2 0,3 3-1 16,12 1 1-16,11-3-2 0,0 0 0 16,18 0-1-16,9 1-3 0,7 6 2 15,9-8 1-15,3 8-2 0,0 0 1 16,2 8-1-16,-1-8-1 0,-12 3 3 15,1 2 0-15,-8 2-1 0,-3-2 0 0,-7 4 0 16,-1-2 0-16,-7-7-1 0,-13 8 0 16,-7-8 0-16,-8 5 0 0,-13-5 0 15,-13 0 0-15,-8 0-1 0,-15 0 1 16,-13 0-1-16,-11-3 0 0,-14 3 1 16,-11 0-2-16,-5 0 2 0,-7 0-1 15,-11 0 1-15,-3 0-2 0,-3 3 2 0,-12-3-1 16,0 0 2-16,0 0-1 0,-7 0 0 15,0 0 2-15,7 0-1 0,-6 0 0 16,6 0 1-16,0-5-2 0,-5 5-1 16,5-7 2-16,-7 7-1 0,3 0-1 15,-5 0 0-15,1 0-1 0,2 0 1 16,-6 0 0-16,6 0-1 0,-3 0 1 0,3 12-1 16,-6-4 3-16,1 0-1 0,-2 13-1 15,-5 1 1-15,-8 9 2 0,-2 11-4 16,-5 9 4-16,-5 13-3 0,-6 12 2 15,3 6 0-15,-3 20-1 0,-2 5 0 16,-5 7 1-16,4-7-2 0,-1 2 3 16,4 1-3-16,7-5 1 0,7-1 0 15,7-11 0-15,4-9 0 0,5-17 0 16,6-10 0-16,-2-6 0 0,6-1 1 0,4-7 1 16,0 2-2-16,0-1 0 0,4-15 2 15,3-2-2-15,0-6 2 0,-3-11-2 16,-4-6 0-16,9-4 1 0,-9 0 0 15,0 0-1-15,0 0 3 0,0-6-2 16,0-1 0-16,-7 3 0 0,2-3 2 16,-10 7-1-16,-3-6 0 0,-3 6-2 0,-7 0 0 15,-9 0 1-15,-3 0-1 0,-4 0-1 16,-8 0 2-16,-6 0-1 0,-14 0 1 16,-6-6-2-16,-11-3 1 0,-12-5 2 15,-10-2 0-15,1-1 0 0,-18-6 1 16,-6 3 0-16,-7 6 2 0,-8 1 0 15,-11 2 1-15,-4-8 1 0,-6 4 1 16,-7 9 2-16,-13-9 0 0,-8 5 3 0,-12 10-2 16,-13 0 0-16,-11 0 1 0,-6 12-1 15,-8-12-4-15,6 0 0 0,11-9-3 16,2-1 0-16,23 2-2 0,14-6-4 16,22-5-6-16,9 5-7 0,30 4-9 15,5 10-13-15,28 0-14 0,10 0-18 16,25 22-10-16,21 10-111 0,26 0-124 15,16-8-284-15</inkml:trace>
  <inkml:trace contextRef="#ctx0" brushRef="#br0" timeOffset="-106852.357">24524 17064 351 0,'0'0'88'0,"0"4"5"16,0-4-59-16,0 6 2 0,4 0-2 16,3-6-5-16,1 0-3 0,-1 0-2 0,-2 0-3 15,1 0 0-15,1 0-2 0,-2 0 0 16,-5 5-1-16,8 3-2 0,-8 0 0 15,6 5 0-15,1 1-1 0,-2-4 0 16,5 3-2-16,6-2 0 0,0 1 0 16,6 2-2-16,-1 2-1 0,-3-2 0 15,0 1-1-15,5-1 0 0,-2-3 1 16,2-2-1-16,0 1 1 0,-2 1 0 16,-4-4-2-16,2 0 2 0,3 0-1 15,4-7 1-15,-2 0-1 0,3 4-1 0,-3-4-1 16,2 0 1-16,-6 0-2 0,-4 0 1 15,-1 0-2-15,3 0-2 0,-6-4 2 16,1-7 0-16,3 1 1 0,2-1 1 16,3-3 1-16,7 4 1 0,2 4 2 15,1-5-1-15,0 11 1 0,-2-5-1 16,-2 5-1-16,-3 0-2 0,-3-6 2 0,-1 6 0 16,3 6-2-16,3-6 1 0,0 0 0 15,4 7 1-15,-4-7 0 0,0 0 1 16,-3 0-1-16,-2 5 3 0,7-5 1 15,5 0 0-15,6 0 2 0,-3 0 1 16,2 0-4-16,-2 7 0 0,-8-7-3 16,-7 11-1-16,0-7 1 0,-7 4-2 15,0-4-1-15,-2 1 1 0,4 1-1 0,4-6-1 16,6 0 2-16,3 0-1 0,4 0-3 16,5 0 0-16,1 0 3 0,-6 0 0 15,1 0-1-15,10 0 1 0,-9 10-2 16,-4-2 1-16,3-2 0 0,4-1-2 15,-9-5-2-15,4 6 1 0,7-6 0 16,-1 7-1-16,2-7 0 0,-2 8 0 16,-3-8 1-16,3 6 0 0,-9-6 0 15,1 8-1-15,-3-3 1 0,1 0-1 0,-1 1-1 16,2-6 0-16,-1 7 1 0,-3-1-2 16,-6 0 2-16,0 2 0 0,-2 0 0 15,-5 1 0-15,3 5 0 0,0 1-1 16,1-1 2-16,-4 0-3 0,-2-7 2 15,-1 2-1-15,-2 3 0 0,5-3 0 16,-1 2-1-16,-1 3 1 0,4-1 0 0,-3 0-1 16,-1-3 1-16,0 0 0 0,-1 3 1 15,-2-6 0-15,-3 1-1 0,-5-8 1 16,5 6-1-16,-5-6 1 0,0 0-1 16,0 8 0-16,0-8 0 0,0 3-1 15,0-3 1-15,0 0 2 0,-6 0-2 16,6 0 0-16,-5-11 0 0,5 5 0 15,0-7 2-15,0 5-3 0,0 0 0 0,0-6 1 16,0-2 1-16,0 2 0 0,0 1-2 16,0-3 0-16,6 8 1 0,-1-2 0 15,-5 6-1-15,8-3 2 0,-1 2-2 16,0-1 1-16,2-2 0 0,6 0 1 16,-2 0 0-16,7-3-1 0,-2-1 0 15,2 1 0-15,4 2 0 0,1 0 0 16,-1 2-1-16,1-3 0 0,-2 8 2 15,-4 2-2-15,3-9 3 0,-6 9-3 0,0 0 1 16,6 7 1-16,2-7 0 0,-2 3-1 16,5-3 0-16,3 0 1 0,-1 0 0 15,-1 0 0-15,3 0 1 0,-1 0-1 16,2 0 0-16,0 0 0 0,4 7 1 16,-4-7 0-16,-5 5 1 0,-1-5-3 15,0 8 1-15,-3-8 0 0,1 6-1 16,6-6 0-16,-1 3 1 0,1-3-2 0,4 0 2 15,4 0 0-15,-7 0 0 0,10 0 0 16,-8 0-1-16,-2 0 0 0,-3 6 2 16,4-6 1-16,-4 0-2 0,5 0 1 15,-2 7 1-15,-3-7 1 0,1 0-1 16,1 5-1-16,1 0-2 0,2 2 2 0,4-7-1 16,-4 11 0-16,0-11-2 0,-2 0 2 15,-2 2-1-15,-4-2 1 0,0 0 1 16,-7 0-1-16,-2 8 2 0,-5-8-1 15,1 0 1-15,-7 0 1 0,-5 6 1 16,10-6 0-16,-10 0 1 0,13 0-1 16,-5 0 0-16,2 0-1 0,-1 0 0 15,1 0-1-15,-3 0-1 0,3 0-1 16,0 0 0-16,-2 0 1 0,3 0-1 16,2 0 1-16,-3 0 0 0,2 0-2 0,-3 0 2 15,-2 0 0-15,-1 0-2 0,-6 0 4 16,0 0-3-16,9 0 0 0,-9 0-1 15,11 0 0-15,-6 0 1 0,5 0 0 16,-2 5-3-16,-1-5 3 0,-7 0-2 16,4 0 3-16,1 0-2 0,-5 0-1 15,15 0 3-15,-8 0-1 0,-1-5-1 0,2-1 2 16,2 6-3-16,-3-10 3 0,3-1-3 16,-1 1 1-16,0 3-1 0,0-8 1 15,3 6-1-15,-1-2 2 0,4 3-1 16,-2-3 0-16,2 0-1 0,-5-1 1 15,-2-2 0-15,2 0 0 0,-4 1-1 16,3 1-1-16,2 4 3 0,-3 2-1 0,0 0 1 16,1-1-2-16,-1 3 0 0,-2-3 2 15,1 0-1-15,-2 1 2 0,1 0-2 16,-1 0 0-16,0-1 0 0,-5 7 3 16,8-7-5-16,-8 7 2 0,5-7 1 15,-5 7-2-15,0-7 1 0,7 7 2 16,-7-3-4-16,0 3 4 0,6-6-2 15,-6 6 0-15,0-7 3 0,0 7-5 16,0-2 2-16,0 2 2 0,0 0-2 0,0 0 1 16,5-7-2-16,-5 7 0 0,0 0 1 15,0 0-2-15,0 0 0 0,0 0 0 16,0 7 1-16,0-7-1 0,5 0 2 16,-5 0 2-16,0 0-2 0,0 2 0 15,0-2 0-15,0 0 2 0,0 0-2 16,0 0-2-16,0 0 1 0,0 0 2 15,-5 0-2-15,5 0 1 0,0 0 1 0,-6 0 1 16,6 0-3-16,-5 0 3 0,5 0-2 16,-7 0 1-16,2 0-1 0,5-6-2 15,-5 6 2-15,5 0 0 0,0-6-2 16,-5 6 1-16,5 0 2 0,0 0 0 16,-6 0 1-16,6 0-3 0,0 0 3 15,-7 0-2-15,7 0 0 0,0 0-3 16,0 0 5-16,0 0-5 0,0 0 3 0,0 6 1 15,0-6-1-15,0 0 0 0,0 0 2 16,-5 0-4-16,5 0 4 0,0 0-1 16,0 0-3-16,-4 0 4 0,4 0-2 15,0 0 0-15,0 0 1 0,0 0-1 16,0 0-2-16,0 0 1 0,0 0 1 16,0 0 0-16,0 0-2 0,0 0 3 15,0 0-2-15,0 0 2 0,0 0 1 0,0 0-2 16,0 0 2-16,0 0-2 0,0 0-2 15,0 0 2-15,0 0-1 0,0 0 1 16,-5 0 0-16,5 0-3 0,0 0 4 16,-5 0 1-16,5 0-2 0,0 5 1 15,0-5-1-15,0 0-2 0,-5 0 3 16,5 0-3-16,0 8 1 0,0-8 2 16,0 0 0-16,0 0-2 0,0 0 1 15,0 6 0-15,-7-6 0 0,7 0 1 0,0 0-3 16,0 0 2-16,0 0 0 0,0 0 1 15,0 0-1-15,0 0 2 0,0 0-2 16,0 0 1-16,7 0-3 0,-7-6 1 16,0 6 3-16,6 0-2 0,-6 0 0 0,5-7 0 15,-5 7-1-15,0 0 3 0,0 0-2 16,0 0-1-16,0 0 1 0,0 0-3 16,0 0 4-16,-5 0 0 0,5 0-4 15,0 7 5-15,-5-7-2 0,5 0-2 16,0 7 2-16,-8-7-1 0,8 0-2 15,-6 5 4-15,1-5-3 0,0 0 0 16,0 8 2-16,5-8 0 0,-10 3-1 16,10-3 3-16,-8 5-1 0,3-5-1 15,5 0 2-15,-8 0-1 0,8 9-1 0,-8-9 0 16,3 0-1-16,-2 4 0 16,1-4 2-16,-3 5-1 0,1-5-1 0,2 6 0 15,-1-6 0-15,-1 6 2 0,3-6-1 16,-1 8 0-16,1-8-2 0,5 0 3 15,-7 5-1-15,7-5 0 0,-8 0-1 16,8 0-2-16,0 5 2 0,0-5-2 0,0 0-2 16,0 0 0-16,0 0-2 0,0 0-2 15,0 0-3-15,0 0-4 0,0 0 0 16,0 0-5-16,0-5-4 0,6 5-8 16,-6-7-7-16,5 7-11 0,0 0-7 15,0 0-13-15,-5 0-6 0,8 8-8 16,-8 4 3-16,9 7-101 0,-9 6-106 15,6-4-254-15</inkml:trace>
  <inkml:trace contextRef="#ctx0" brushRef="#br0" timeOffset="-103384.42">18909 17570 400 0,'-13'-5'99'15,"13"0"3"-15,-6 5-52 0,1-6-19 16,5 6-5-16,0-8-7 0,-7 8-1 0,7-3-1 16,0 3-1-16,5 0 2 0,-5-8-2 15,0 8 0-15,0 0 1 0,5 0-2 16,0-4 1-16,-5-3-2 0,10-3-1 15,-1 2 0-15,-2 0-1 0,-2-3-2 16,10 0 2-16,-9 4-4 0,6-2 3 16,1 0-3-16,-3 2 1 0,-1-2-2 15,0 0 2-15,-5 1-2 0,6 1-1 16,2-4 0-16,-2 3 2 0,4-3-1 16,3 0 1-16,-1 7-1 0,7-7 0 0,-5 3 0 15,0-1-2-15,-3-4 0 0,6-1-1 16,-3 1-1-16,2-1 0 0,6 5-1 15,3-3-1-15,-1 3 0 0,-2-2 0 16,1 1 1-16,-6 2 0 0,-3 2 1 16,-3 4 1-16,-1 2 1 0,6-8 1 15,-7 8 0-15,3 0 0 0,2 0-1 0,1 0-1 16,2 0 0-16,2 0-2 0,3 0 2 16,2 0-1-16,-4 0 0 0,-2 0-1 15,1 0 2-15,-4 9-1 0,-2-3 4 16,-4 1-2-16,0 0-1 0,0 2 3 15,-2 5-1-15,-4-2-1 0,6 3 0 16,-2 1-2-16,-2-3 1 0,4-3-1 16,-2 2-1-16,6 1-1 0,2-6 1 15,1 3-1-15,-2 1 1 0,-3-4 1 0,3 2-1 16,-4-1 1-16,8 0 1 0,-4 5-2 16,5-5 2-16,-2 5-1 0,2-4-2 15,-5 3 2-15,0-1-2 0,0-2 1 16,-2 2 1-16,2 3-2 0,-5-2 1 15,7-1 1-15,3 5-2 0,-2-4 1 16,0 1 1-16,2 0-2 0,-3-10 1 0,0 3 0 16,-1 1 0-16,3-4 2 0,-1-3-2 15,-2 11 1-15,3-3 1 0,-6-1 0 16,-1 0-2-16,5 1-1 0,-4-1 0 16,5 0 0-16,-1 0-1 0,3-2 0 15,-2-1 0-15,4 1 1 0,-9 3-1 16,5-8 1-16,-1 0 0 0,-2 0 1 15,0 5 1-15,3-5-2 0,-3 0-1 0,2 0 3 16,3 0-2-16,0 0 1 0,1 0-1 16,-4 0 1-16,4 0-2 0,3-5 1 15,-4 5 0-15,-2 0 0 0,-3-10 1 16,-2 10-1-16,-6 0 0 0,3 0 0 16,-3 11 0-16,3-11-1 0,-1 0 1 15,-1 0-1-15,2 0 0 0,0-7 0 0,0 0 1 16,5-1 0-16,2 0-1 0,0-1 1 15,1 3 1-15,-3-5 0 0,-3 7 1 16,-2-3-1-16,3 7 1 0,-1-7 0 16,0 7-1-16,-2 0 1 0,6 0-3 15,-1-6-1-15,-1 6 2 0,2-8 0 16,4 3 0-16,-5 5-1 0,2 0-1 16,0-8 1-16,-4 8 2 0,2-3-1 15,0 3-2-15,-2-12 1 0,4 12 2 16,1-3 0-16,-3 3-1 0,-3 0-1 0,-3 0-1 15,-1 0 1-15,-1 0-1 0,-5 7 2 16,6 1-3-16,1-7 2 0,-3-1 0 16,3 0 2-16,-1 0-1 0,-2 0 0 15,0 0 0-15,1-6 0 0,-3 1 0 16,3 5 0-16,1-9-1 0,-4 2 0 16,-1 4 1-16,4-3-1 0,-3-2 0 0,-7 8 2 15,4-6 0-15,-4 6-1 0,5-7 1 16,-5 7-1-16,0 0 1 0,10 0-1 15,-3 0-1-15,1-2-1 0,5 2 3 16,-2 0-1-16,-1-7-2 0,5 2 0 16,-4 0 0-16,3-3 3 0,-1 8-1 15,0-8-1-15,0 8-2 0,-5-6 4 16,5 6 0-16,-5 0-2 0,7 0-1 0,-2-5 1 16,4 5-2-16,-3 0 4 0,6 0-3 15,-7 0 1-15,5 0 0 0,7 8 1 16,2-8-1-16,5 10 2 0,4-1-2 15,1-2 3-15,4 3-1 0,3 3 1 16,6 3-1-16,2 0 1 0,8 0-1 16,3 5 0-16,2-1 0 0,-1-5 1 15,0 0-1-15,1-8 2 0,4 2 0 16,-3-9-1-16,9 13 0 0,-1-13 0 16,4 0-3-16,-1 0 3 0,-1-10-2 0,-3-2-2 15,-1 5 4-15,-8-8-1 0,2-6-2 16,-11 5 1-16,-2 2 0 0,-3-6-1 15,0 5 2-15,-8-4-2 0,4-5-1 16,-3 3 2-16,-3-6-1 0,3 0 0 0,-5-3 0 16,-6 0 0-16,-5-2 1 0,-3-4-1 15,-7 7-2-15,-1 5-5 0,2 2-8 16,-8 5-8-16,1 4-13 0,-3 3-11 16,-3-3-14-16,-5 7-13 0,0 6-7 15,0 0 166-15,0 0-264 0,0 0-129 16,-11 11-366-16</inkml:trace>
  <inkml:trace contextRef="#ctx0" brushRef="#br0" timeOffset="-84857.5059">18827 17919 536 0,'-16'-55'115'0,"1"-10"5"0,-3-12-85 0,5-11-20 16,-5-14 0-16,7-12-1 0,-11-11 0 16,6-10 3-16,-2-9 2 0,-7 0 6 15,-1 8 0-15,3 9 2 0,0 15 3 16,2 16 1-16,1 13-1 0,9 5-7 15,-4 4-7-15,7 5-5 0,3 3 0 0,5-5-3 16,0 14-2-16,7 6-1 0,4 8 1 16,1 13 1-16,-1 8 1 0,7 1 0 15,8 8 0-15,5-3 2 0,10 4-2 16,17-2 0-16,7 3-1 0,5-1 0 16,9-3-2-16,0 0-1 0,9 2-1 15,19-1 3-15,17-2 0 0,20 3 1 16,26-3 1-16,19-3 1 0,12 1 0 0,15 4-1 15,13 5-2-15,5 0-1 0,22 0-4 16,-1-7 1-16,9 0-2 0,-7-8 1 16,7-5 0-16,-14-2-1 0,-4 2-1 15,-12 0 1-15,-13 7 1 0,-25 0-2 16,-19 7 1-16,-13 1 0 0,-36 1-2 16,-12-1 3-16,-16 6 1 0,-18 0 0 15,-22 8 1-15,-7 0 1 0,-17 0 3 16,-13 9 1-16,-7-2 0 0,-3 4 2 0,3 5-1 15,-7 5 2-15,2 10 2 0,-1 11-1 16,-4 9 1-16,-6 15-2 0,5 20-2 16,-5 15 1-16,0 22-4 0,-6 25-2 15,6 11-2-15,-12 1 0 0,12 9 1 16,0-5-2-16,0-15-2 0,15-10 2 16,8-11-2-16,8-9 1 0,10-21-1 15,2-4-1-15,2-3 2 0,-2-10 0 0,3-2-1 16,-4-1 0-16,-2-7-2 0,4-10-2 15,-8-2 0-15,-11-19 1 0,-7-5 1 16,-14-6-3-16,-4-11 6 0,-9-2 0 16,-8-1-1-16,-12-4 3 0,-14 2-2 15,-11-7 1-15,-16-6 2 0,-27 0 0 16,-21-6 4-16,-27-3 3 0,-24 3 2 16,-34 6 2-16,-25 0-1 0,-27 5-1 0,-23 9-1 15,-16 1-8-15,-10-1-11 0,-2-6-21 16,6-8-24-16,5 9-38 0,12 3-127 15,6-3-159-15,9 5-359 0</inkml:trace>
  <inkml:trace contextRef="#ctx1" brushRef="#br0" timeOffset="-164605.832">17265 9966 0,'-29'12'15,"1"-19"-15,-42-18 16,-4 1-1,12 7-15,16 17 16,-7-2-16,11-8 16,16 5-1,26 2-15,5 6 16,-5-3 0,18 5-16,-12 5 15,14-2 1,17 9-1,13 10-15</inkml:trace>
  <inkml:trace contextRef="#ctx0" brushRef="#br0" timeOffset="-80905.275">8088 12570 478 0,'-5'-16'102'0,"5"-4"0"16,0-6-90-16,0 0 0 0,0-9-3 15,-5-10-2-15,5-13 1 0,-3 1 1 16,3-13 2-16,-5 3 3 0,-1-6 2 0,6 3 6 16,-9 5 1-16,3 3 3 0,1 5-1 15,0 11-3-15,-6-2-4 0,2-4-2 16,9-5-6-16,-3-2-3 0,-2-5-4 15,5-1 0-15,0 11 0 0,0 11 3 16,0 8 3-16,0 19 4 0,0 16-1 16,0 0 1-16,0 0 1 0,0 10-2 0,-6 5-2 15,6-3-3-15,8 3-4 0,-2-1 0 16,4-3-1-16,5 1 0 0,-5-2-2 16,4 1 2-16,6 4-2 0,0-3 2 15,4-4 0-15,2 0 0 0,2-5 1 16,2-3 2-16,6 0-1 0,5 0 2 15,10 0-1-15,1-3 2 0,4-5-2 16,3 3-1-16,3-7 0 0,-2-4-1 16,7 0-3-16,-8-3 2 0,7-4-3 15,-7 6 2-15,10-2 1 0,1-4-1 0,14 5 0 16,-4 2 0-16,8 6 0 0,1-1 0 16,2 0-1-16,3-2-1 0,7-2 1 15,-3 0-1-15,2 1 1 0,-3 2-1 16,-4 6 2-16,-1-2-1 0,0 5 0 15,6 3 0-15,-3-11 2 0,0 11-3 0,8-3 3 16,-11 3-2-16,-4 0 0 0,4 0 2 16,-2 11-1-16,0-11-1 0,8 0 2 15,0 4-2-15,-1-4 1 0,3 0 2 16,-4 0-2-16,7-4-1 0,-1 4 3 16,3 0 0-16,3-9-1 0,0 9 1 15,-3-7-1-15,-2-1 0 0,5 8 1 16,-8-3-1-16,6 3-1 0,-8-5 2 0,4 5-1 15,-5 0 0-15,-2-8-2 0,-1 8 1 16,3 0 1-16,-2 0-2 16,-2 0 1-16,2-6 0 0,4 6-2 0,-6-9 3 15,5 4-1-15,-5-4 1 0,6 9 0 16,2 0 0-16,-1 0-2 0,-8 0 2 16,8 0 1-16,-7-4 0 0,0 4-2 15,-4 0 2-15,4 0 1 0,-1 0 0 0,3 6-1 16,1-6-2-16,-4 7 1 0,3-7 0 15,3 0-2-15,-8 0 1 0,7-7-3 16,-5 7 3-16,-4-8-1 0,0 0 0 16,6 2 0-16,1-4 0 0,-4 1-1 15,8-1 2-15,-8 6 0 0,1-6 1 16,0 5 0-16,-1-4-1 0,-5 7 1 16,8-11-1-16,-2 7 1 0,-3-3-2 0,-4-7 0 15,2 3 2-15,-11 1-1 0,3-2-2 16,-2 4 1-16,2-1 1 0,-4-1-1 15,2 6 0-15,-3-1 0 0,6 3-1 16,-5 4 3-16,0-15-2 0,-3 12-1 16,0-8 2-16,-6 11 0 0,-2-2-2 15,-4-6 1-15,-1 8-1 0,-3 0 2 16,5 0-1-16,-2 0-1 0,3 0 2 0,0 0 0 16,-8 0-1-16,-8 0 1 0,0 10-1 15,-12-10 0-15,0 8 1 0,1-8-1 16,1 5-1-16,-7-5 2 0,-2 0-2 15,0 0 1-15,-7 4 0 0,-5-4-1 16,-4 0 1-16,4 0 1 0,-10 9 0 16,1-9-1-16,1 3 2 0,-7 2 0 15,5-5 0-15,1 14 1 0,-6 1 1 16,0 1 2-16,0 9 1 0,-6 6 0 0,6 9 1 16,-7 5-1-16,-1 18-1 0,-5 10-1 15,2 13-1-15,11 4-1 0,-7 4-1 16,7-1-2-16,0 2 1 0,0-7-1 15,7-8 0-15,-1 0 0 0,-1-14-1 16,2-4 1-16,-1 0 1 0,-3-6-2 16,2-10 2-16,-5 1-1 0,7-10 0 15,-1-15 1-15,-6-7-2 0,0-6 1 16,0-9 0-16,-6 0 1 0,6 0 0 0,-10-13-1 16,5 4 1-16,-3 1 1 0,-7 0 0 15,-9 1 1-15,-6-2 1 0,-3 2-1 16,-7-1 1-16,-6 2-1 0,3-3 1 15,-4 2-2-15,-9-5-1 0,-14 3-1 16,-6 3-1-16,-6 6 1 0,-16 0 1 0,-13 0-2 16,-5 0 2-16,-15 6-2 0,-20 2 1 15,-10-1 0-15,-7 6 0 0,-27-2 2 16,-16 3-3-16,-22 12 1 0,-25-4 1 16,-34 7-1-16,-17 1 0 0,-27 12 1 15,-23-8-3-15,-7 14 4 0,-16 2-2 16,-7-2 2-16,0 2-2 0,-13 1 0 15,5-17 0-15,0 1 0 0,-1-6 0 16,3-2-1-16,1-9 1 0,4 2 1 0,8-18-1 16,4-2-3-16,20 0-4 0,10-5-8 15,18-14-15-15,22-10-27 0,39-1-87 16,25-8-45-16,36-4-125 0,37-5-256 16</inkml:trace>
  <inkml:trace contextRef="#ctx0" brushRef="#br0" timeOffset="-79483.7928">24587 17848 596 0,'-5'-20'126'0,"5"-10"0"16,0-6-113-16,0-12 1 0,0-12-4 16,0-15-1-16,0-9-1 0,0-13 2 15,5-14 1-15,-5-23 2 0,0-19-1 16,7-23 0-16,1-14-1 0,7-20-2 0,5 2-2 15,4 7-3-15,-1 21 0 16,-10 20-2-16,-3 24 2 0,-2 17 0 16,-8 28 5-16,0 16 3 0,0 18 4 0,0 27-1 15,-5 16 2-15,5 14-1 0,0 0-1 16,0 14-1-16,8 5-4 0,4 8-2 16,12 6-2-16,9 4 0 0,16 3-1 15,18 4 0-15,9-2-2 0,12-3-2 0,15-5 0 16,18 1-1-16,15-12 0 0,28 6 1 15,21-10-1-15,16-10-1 0,12-9 2 16,17 0 0-16,-1 0-1 0,2-16 0 16,3-11-1-16,-8-10 2 0,-7-4-1 15,-1-12 0-15,-20 3 2 0,-8-7 0 16,-8 11 6-16,-14 2 3 0,-7 6 1 16,-9 10 4-16,-13 6-2 0,-8 0-1 15,-6 6 0-15,-12 8-4 0,-4-5-4 0,-4 13-3 16,-13 0-3-16,-12 0 1 0,-6 16 0 15,-15 11 0-15,-17 4-1 0,-1 17 1 16,-16 10-1-16,-9 15 1 0,-16 15 0 16,0 6 1-16,0 19 0 0,-10 8-1 15,-3 14 1-15,3 5 0 0,4 5-1 16,-2-2 1-16,8-7-1 0,0-13 1 0,0-1-1 16,11-4 0-16,1-7 0 0,6-7-1 15,-5-7-1-15,3-13-1 0,-3-11-1 16,2-6 2-16,-2-13-1 0,-3-7 0 15,0-7 1-15,-10-1 1 0,0-5 1 16,0 0 2-16,-18 6 2 0,-14 1 4 16,-25 0 3-16,-30-3 4 0,-29-5 0 0,-30-7 0 15,-25-5-2-15,-19-7 0 0,-22-3-7 16,-17-3-7-16,-20-8-9 0,-14 12-10 16,-12-12-14-16,-14 0-17 0,-9 0-25 15,-9 0-110-15,-9 0-4 0,-40 8-106 16,6-8-197-16</inkml:trace>
  <inkml:trace contextRef="#ctx0" brushRef="#br0" timeOffset="-77187.397">8137 14424 526 0,'0'-13'112'0,"-5"-3"3"0,5-5-97 15,-8-1-2-15,8-7 0 0,-8-4 0 16,3-9 1-16,0-4 1 0,0 0 0 15,-6-13 1-15,-2-7 0 0,1-1-1 16,-4-11 0-16,3-5-3 0,1-2 1 16,6 0-3-16,-4-10-2 0,2-2-3 15,3 2 1-15,0 7 0 0,2 12 2 16,-2 11-1-16,-5 20 1 0,10 7 1 0,-5 16-1 16,5 5-1-16,0 8-4 0,0 9-3 15,11-2-1-15,1 2 0 0,-1-6-2 16,9 6 2-16,1-6 0 0,2 6 2 15,2 0 0-15,7-3 2 0,0 3 0 16,9 0-2-16,3 0 0 0,10 0 1 16,1 0-3-16,8 0 1 0,4 0-1 15,2 3-2-15,-1-3 2 0,11 0-1 16,9 0 1-16,2 0 1 0,2 0 1 0,8 0-1 16,1-8 4-16,4-1 0 0,5-5 2 15,5-1-1-15,4-2 3 0,7-1-4 16,-1-5 1-16,4 5-2 0,4 1-2 15,4 4 0-15,-9 0-2 0,9 10-2 16,-11 3 3-16,5 0-1 0,-9 0 0 16,-1 0 3-16,-2 0-1 0,16 0 2 0,-14 0-1 15,6 0-1-15,8 0 0 0,-6 0-1 16,-1 0-1-16,9 0-1 0,-3 0-1 16,1 0 2-16,-6-10-2 0,4 6 2 15,-12 4-1-15,2 0 1 0,-5 0 0 16,-1 0 1-16,-4 4-1 0,0-4 0 15,0 10-1-15,-3-10 2 0,3 3-1 16,0-3-1-16,3 0 1 0,-1 0 0 16,0 0 1-16,-1-8 1 0,6 8-1 0,-4-8 2 15,2 8-1-15,3 0 1 0,0 0-2 16,-3-3 0-16,-3 3-3 0,3-10 2 16,-1 7-3-16,11-9 2 0,0 7-2 15,8-6 2-15,-5-3-2 0,10-2 2 16,-9 2-2-16,7 0 2 0,0 7-1 15,6-5 0-15,-10-2 0 0,6 0 1 0,-6 2 0 16,9 6 1-16,3-6-1 0,-3 7-1 16,-5-4 2-16,-1-2-1 0,-1 4-1 15,-7-6 0-15,4 8-1 0,3-4 0 16,1 4 1-16,-9-2-2 0,6 3 2 16,-4-3 0-16,0-3 0 0,-9 0 1 15,3 0 0-15,-6 1-2 0,-4 0 2 0,0 9 0 16,-6-5 0-16,-1 5 0 0,-3-7-2 15,-10 7 1-15,0 0 1 16,-10-5-1-16,-3 5-1 0,-2 0 1 0,0 0-1 16,-9 0 2-16,1-4-1 0,-3 4 0 15,-4 0 1-15,-12 0-1 0,-3 0 0 16,-2 4 1-16,-2 1-2 0,-7 2 3 16,4-7-2-16,-4 11-1 0,-2-7 2 15,1-4-3-15,-8 0 1 0,-4 5 3 16,-5-5-2-16,0 0-2 0,-4 0 4 0,-1 0-1 15,4 0-2-15,-4 0 3 0,4 0-3 16,-1 0-1-16,-1 0 3 0,2 0-2 16,-4 0 1-16,2 0 0 0,1 0-1 15,-3 0 1-15,0 0 2 0,-4-5-1 16,-4 5-1-16,2 0-1 0,-4 0 2 16,6 0-1-16,-1 0 1 0,1 0-3 0,2-4 1 15,-1 4 2-15,2-11 0 0,-3 2-1 16,-1 9 0-16,-1-7 0 0,-7 7-1 15,2 0 3-15,-5 0-3 0,10 6 0 16,-5 2 2-16,3-2 0 0,4 5-1 16,9 2 1-16,3 1-3 0,3-1 3 15,5 3-1-15,4 2 0 0,-1-2-1 16,4 0 2-16,9-1-2 0,4 4 2 0,4-5-1 16,6-4 1-16,10 5-2 0,-2-4 1 15,-3-3 0-15,-1 4-1 0,-9-7 1 16,-14 3-1-16,-9-4 0 0,-4 4 2 15,-7-2 0-15,-2 1-1 0,-5 0 1 16,-1-3-1-16,-5-4 0 0,-2 7 1 16,-2-7-1-16,-6 0 0 0,5 0 1 15,-5 5-2-15,0-1 1 0,-8 4 1 16,-3 0-1-16,-1 1-1 0,-4 6 2 0,4 4 0 16,-6 8-1-16,5 3 0 0,0 13 1 15,7 6-2-15,-1 10 1 0,2 8-1 16,-1 9 0-16,1 8 2 0,0 1-2 15,2-1 1-15,3 0-1 0,0-6 1 16,0-2 1-16,0-6-1 0,6-5-1 16,4-6 2-16,-2-5-2 0,2-5 1 15,3-6 1-15,-1-6-3 0,-8-8 3 0,3-4 0 16,0-11-3-16,-7-9 2 0,6-5 1 16,-6 0 0-16,0 0 0 0,0-9-1 15,-6-1-1-15,-4-3 2 0,-5-1 1 16,-6 6-2-16,-4-5 0 0,-8 2-1 15,-3 7 2-15,-8-8-1 0,-7 3 0 16,-1 1-1-16,-9 0 2 0,-11 1-1 0,0 7-1 16,-3-7 1-16,-12 7-2 0,-8-6 0 15,-10 6-1-15,-6 4-1 0,-18-4 1 16,-5 0 0-16,-4 9 0 0,-4-4 0 16,-4 5 3-16,-6-2 0 0,4-1 0 15,-2 2 1-15,-6 0-2 0,0 1 0 16,-6-7 1-16,-5 9-3 0,2-4 3 15,-2 7-2-15,-7-3 0 0,3 1 1 16,-6 1-1-16,-5-2 2 0,-1-6 0 16,2 5-1-16,-8-6 0 0,5 6 0 0,-6-8 1 15,0-3 0-15,-1 10-1 0,7-10 0 16,6 0 2-16,-14 0-2 0,17-13 1 16,-5 5 1-16,5 0-1 0,-5-5-1 15,9 0 1-15,-5 10-1 0,-1-8 2 16,-2 5 0-16,-6 6-2 0,0-8 1 15,-5 8 1-15,-3 0 1 0,-7-5 0 0,4 5 0 16,-14 0 1-16,-1 0 2 0,-2 3-2 16,-9 6 2-16,-3 5-2 0,-2 2 1 15,-3 1-1-15,-2 12 2 0,-2-7-3 16,3 8 3-16,-3 6-2 0,0-3 0 16,0-2-2-16,1 1 1 0,5 2-1 0,3-6 2 15,10 1-3-15,2-5-1 0,17 6 1 16,-7-5-4-16,18 2-7 0,-4-3-10 15,9 3-14-15,5-1-16 0,16-3-17 16,7 9-13-16,-4-4-37 0,17 9-67 16,5-1-104-16,-7 3-218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1T20:24:10.1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1T20:24:10.950"/>
    </inkml:context>
  </inkml:definitions>
  <inkml:trace contextRef="#ctx0" brushRef="#br0">31214 6195 0,'-48'24'0,"-26"33"0,-16 10 0</inkml:trace>
  <inkml:trace contextRef="#ctx1" brushRef="#br0">28317 3325 572 0,'-26'0'119'15,"1"0"3"-15,1 0-103 0,4-5 1 16,-1 5-3-16,-4 5 1 0,1 5 4 16,-4-2 3-16,2 11 0 0,0 0-1 15,-4 13-1-15,2 6-2 0,5 7-1 16,2-3-4-16,8 5-3 0,5-1-2 15,8 2-5-15,0-1-1 0,10 8-3 0,6-8 1 16,9-1-1-16,7-2-2 0,9-4 0 16,5-8 0-16,6-9 0 0,6-10 0 15,2-13 0-15,1 0-1 0,4-15 5 16,6-8 5-16,3-14 6 0,-4 1 8 16,-5-10 5-16,-9 0 8 0,-15-2 7 15,-23-2 1-15,-13 4-1 0,-5 3-2 16,-5 11-5-16,-13-5-8 0,-15 12-9 15,-4-2-5-15,-16-5-5 0,-9 0-6 16,-2 8-5-16,4 4-5 0,1-1-4 0,6 11-4 16,14-2-12-16,1 12-12 0,10-5-15 15,9 5-25-15,19 5-10 0,0 7-114 16,8 11-135-16,17 1-297 0</inkml:trace>
  <inkml:trace contextRef="#ctx1" brushRef="#br0" timeOffset="328.027">28653 3992 568 0,'13'7'132'0,"8"0"6"15,1 7-95-15,5 0 3 0,8 4-4 0,1 2-2 16,6 3-3-16,9 4-4 0,8 6-6 16,3 5-8-16,5-1-4 0,-1 3-4 15,-1-9-4-15,-1-2-2 0,-3-2-2 16,-9-3-5-16,-9 4-2 0,-9 1-8 15,-14 0-11-15,-9 2-12 0,-6 0-12 16,-5-3-7-16,5-1-110 0,-5-3-115 16,0-4-267-16</inkml:trace>
  <inkml:trace contextRef="#ctx1" brushRef="#br0" timeOffset="796.6668">29923 4673 416 0,'-6'0'103'0,"-2"0"5"16,-2 0-65-16,2 10-3 0,-9-4-3 16,1 10-5-16,1 8-2 0,-4-2-4 15,-6 7-2-15,-1 1-1 0,-2 2-2 16,-5 3-1-16,7-3-2 0,8 0-3 16,18 2-1-16,0 3 1 0,0-5-1 15,23-5 0-15,3 1-2 0,9-6 0 16,-1-9 2-16,8-13-2 0,3 0 2 15,5-8 2-15,4-13 0 0,5-8 6 16,0-3 3-16,-1-7 1 0,-4 4 6 0,-13-4 1 16,-15 5 1-16,-18-2-2 0,-8-6-2 15,-16 2-5-15,-22-4-5 0,-11-2-7 16,-7 11-5-16,-3 6-7 0,2 1-7 16,5 13-9-16,9 1-8 0,2 0-12 15,10 1-12-15,19 1-21 0,8 3-14 16,4-5-113-16,9 3-126 0,19 6-297 0</inkml:trace>
  <inkml:trace contextRef="#ctx1" brushRef="#br0" timeOffset="1140.336">30154 4796 533 0,'13'-22'127'16,"10"-17"8"-16,7-7-91 0,6-14 4 15,11-18-4-15,7-6 0 0,7-4-3 16,9-6-5-16,-1-6-8 0,-5 8-4 16,-3 5-7-16,-9 14-6 0,-18 9-6 15,-6 15-9-15,-8 13-13 0,-12 7-18 16,-8 6-13-16,5 1-116 0,-5 7-123 0,5-1-295 16</inkml:trace>
  <inkml:trace contextRef="#ctx1" brushRef="#br0" timeOffset="1452.768">30998 3098 544 0,'-23'0'118'0,"-4"16"1"16,3 16-89-16,-1 12-15 0,-1 13 3 15,0 10-3-15,-5 7 1 0,5-5 3 0,4-4 1 16,14-6 1-16,8-10 1 0,0-20 1 16,18-9 1-16,12-20 3 0,11 0-1 15,13-15 3-15,3-18-2 0,12-13 2 16,3-10 0-16,1-4 2 0,-10-11-1 16,-4-5-2-16,-10 13-3 0,-28 4-4 15,-21 7-3-15,0 12-5 0,-8 8-7 16,-23 19-8-16,-20 13-11 0,-5 0-17 15,-9 8-18-15,-7 21-19 0,-7 15-13 16,4 12-111-16,8 21-126 0,8 14-278 16</inkml:trace>
  <inkml:trace contextRef="#ctx1" brushRef="#br0" timeOffset="1858.925">30194 5133 529 0,'8'0'121'0,"2"0"6"0,4 0-92 16,8 0 3-16,-3 9-2 0,11 10 5 16,1 0 3-16,11 11-2 0,9 3-1 15,13 3 0-15,6-1-2 0,11-4-3 0,-1-3-4 16,13 4-6-16,5-1-6 0,1-2-5 15,-6-6-6-15,-3-1-3 0,-13 3-5 16,-11-9-3-16,-17-7-5 0,-15-1-10 16,-9 0-10-16,-17-8-18 0,-8 0-15 15,0 0 91-15,0 0-211 0,0 0-135 16,5 0-342-16</inkml:trace>
  <inkml:trace contextRef="#ctx1" brushRef="#br0" timeOffset="2171.42">31595 5361 530 0,'-10'0'124'0,"-8"11"7"0,0 3-67 0,-1 3-37 16,-3 8-2-16,6 5-2 0,1 12-1 16,2 10 0-16,-2 11-4 0,7 8-1 15,8 0-1-15,0-4 0 0,7-2-2 16,9-12-2-16,12-9-3 0,6-17-1 15,7-13-2-15,12-14-1 0,9-5 0 16,0-19 1-16,4-12 6 0,-4-2 1 16,-13-4 6-16,-5 4 4 0,-16-3 1 15,-15 5-1-15,-13-1 1 0,0-5-6 0,-18 6-3 16,-15 6-6-16,-3 3-7 16,-8 13-6-16,-3 1-16 0,2 13-14 0,0 0-19 15,-6 13-14-15,15 12-117 0,1 7-129 16,11 11-294-16</inkml:trace>
  <inkml:trace contextRef="#ctx1" brushRef="#br0" timeOffset="2452.587">31554 5897 545 0,'-13'10'129'0,"2"4"3"16,-1 5-92-16,-1 8-1 0,-2 8-3 16,-4 6-1-16,-6 5-3 0,-6 6-4 15,-5 7 0-15,-10 3-3 0,-5 5-1 16,-1 11 1-16,-4-3-3 0,-1 10-4 16,3 10-4-16,3-4-3 0,7-10-2 15,8 3-3-15,11-16-6 0,11-15-7 16,7-9-6-16,7-15-12 0,0-13-14 15,0-7-14-15,0-9-2 0,13-7-114 16,-1-1-115-16,1-15-269 0</inkml:trace>
  <inkml:trace contextRef="#ctx1" brushRef="#br0" timeOffset="2889.931">30793 7157 529 0,'-15'0'121'0,"-5"0"7"16,1 15-86-16,-6 0-9 0,-3 12-5 16,2 4-3-16,2 5 0 0,-3 7-5 15,3 8-3-15,8-5-3 0,7-3-1 16,9 5 0-16,0-8 0 0,7-6 0 0,13-5-1 16,4-10-1-16,9-13-1 0,9-6 1 15,4-6-1-15,13-16 3 0,3-7 1 16,1-10 6-16,-1-6 4 0,0-4 3 15,-16 6 1-15,-15 1 1 0,-19-2-1 16,-12 16-4-16,0-3-6 0,-19 4-6 16,-12 5-5-16,-6 8-3 0,-3 0-9 15,-1 1-12-15,-1 11-14 0,8 2-22 0,7-16-20 16,19 4-118-16,8-17-137 0,5 0-310 16</inkml:trace>
  <inkml:trace contextRef="#ctx1" brushRef="#br0" timeOffset="3249.216">31851 5970 509 0,'0'0'122'0,"0"0"7"16,0 0-84-16,0 0 4 16,8 0-2-16,5 0 2 0,3-3 2 0,10 3-4 15,10 0-1-15,10-11-4 0,7 1-2 16,6-7-6-16,3-2-5 0,-2-1-7 15,6-2-4-15,-2 1-7 0,1 6-3 16,1-4-5-16,-6 2-1 0,-1 3-4 0,0 5-6 16,-11-4-9-16,-9 2-11 0,-5 8-18 15,-9-4-17-15,-4 0 25 0,-8 7-146 16,-8-2-126-16,2 2-297 0</inkml:trace>
  <inkml:trace contextRef="#ctx1" brushRef="#br0" timeOffset="3608.505">33200 5359 548 0,'-40'0'122'0,"8"14"6"15,4 13-96-15,-3 3-3 0,0 5-2 16,-2 9 0-16,0 2 0 0,4 8-1 15,11 5-1-15,3-2-2 0,15-6-2 0,0 5 2 16,10-7-2-16,4-9-3 0,9-9-3 16,9-11-2-16,8-9-1 0,5-11-1 15,9 0-1-15,5-16 1 0,11-5 2 16,4-1 0-16,-1-6 2 0,-5-1 1 16,-10 1 7-16,-13-3 0 0,-24-1 4 15,-15-3 0-15,-6-2 3 0,-6 1-2 0,-19-5-4 16,-9 2-6-16,-5 0-3 0,-7-1-4 15,-7 9-7-15,3 13-5 0,-6 7-9 16,5 11-9-16,4 0-14 0,4 16-19 16,6 6-25-16,7 1 32 0,4 5-159 15,6-1-140-15,4 3-327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1T20:26:26.6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1T20:28:15.236"/>
    </inkml:context>
  </inkml:definitions>
  <inkml:trace contextRef="#ctx0" brushRef="#br0">10857 8881 412 0,'10'0'99'0,"4"0"5"0,1-5-69 15,8 5 0-15,-2-9-3 0,15 4-5 16,2-3-2-16,5 2-3 0,-3-7-2 16,11-1-1-16,-2 0-3 0,-8-1-3 15,10-1-1-15,-8 2-2 0,4 3-2 16,-1 0-1-16,3-3-3 0,-3 1 2 0,-5-1-3 15,5-9 2-15,-4 1-2 0,7-2 1 16,5-4 0-16,5-6 2 0,0 4-3 16,4-3 1-16,-5 1-1 0,6-3 1 15,3 13-2-15,4-7 0 0,-9 2 0 16,4-2 1-16,-4 5 0 0,2 1-1 16,-7 5 0-16,0-2 0 0,2 1 1 15,0-5-3-15,-5 1 0 0,-3-2 0 0,3-3 0 16,2 7 0-16,-9-6 2 0,2 4 1 15,7 0 1-15,-4 5 0 0,-9-7 1 16,1 5 0-16,-6-1 0 0,-2 3-2 16,1 0-2-16,-1 4-1 0,2 5 2 15,-4-5 0-15,1 2-3 0,-7 1 0 16,4-3 1-16,-4 1 1 0,-2-2 0 16,-1 1-1-16,5-1-1 0,1-4 2 15,6 1-1-15,4 0 1 0,2 3-2 16,-2-1 1-16,0 6-1 0,-7-2 2 0,-11 1-1 15,-3 4 2-15,-2 1-2 0,-9 6 0 16,0 0 1-16,4 0-1 0,3 0-2 16,0 0 3-16,1-4-2 0,1 4 2 15,-5 0-1-15,5 0 1 0,-2 0-1 16,-1-9 1-16,1 9-2 0,-1-3 1 16,0-2 0-16,-2 5 1 0,2-6-1 15,1 6 0-15,2 0 0 0,-6 0-1 0,2 0 1 16,1 0 0-16,-3 0 0 0,-1 0-1 15,0 0 1-15,4 0 0 0,-3 6 1 16,4-6-1-16,-3 5-1 0,5-2 1 16,-3 5 2-16,1-6-1 0,-3-2-1 15,4 9-1-15,2-9 2 0,1 7-1 0,5-7 1 16,1 12-1-16,3-6-1 0,-3 6 1 16,2-1 1-16,0 2 0 0,2-3-1 15,-6 4 0-15,1 0-1 0,-4 0 1 16,0-1 0-16,2-1 0 0,0 1-1 15,0 0 1-15,3-1 1 0,4 2 0 16,-2 0-1-16,-1-3 1 0,3 8-2 16,-2-2 2-16,-4 4 0 0,4-1-2 15,-5 1 1-15,0-5 0 0,0 3 1 16,1-4 0-16,1 0-1 0,-4 1 1 16,-1-2 0-16,6-1-1 0,0-3 1 0,4-2-1 15,6 6 0-15,1-2 1 0,1-2-2 16,-5 1 1-16,0 4 1 0,-6 1-1 15,1 4 2-15,-2 3-2 0,2 4 0 16,0-1 2-16,2-3-2 0,1 6 2 0,-3-4-1 16,1 5 0-16,0-6 0 0,4-5 0 15,0-1-1-15,5-1 1 0,-1-1-2 16,-2 0 0-16,-3 4 0 0,1-5 2 16,5 2-2-16,1-1 1 0,-4 10 0 15,4-4 0-15,3 3 1 0,-9 2-1 16,5-3-1-16,-5-5 1 0,-1-1-1 15,-1 0 1-15,7-4 0 0,-4 3-1 0,11 4 1 16,-1 0 1-16,5 4-2 0,-5-8 1 16,7 2 0-16,-7-5 0 0,-3 2 1 15,-2-1 1-15,4 7-3 0,-5 2 2 16,1 4 0-16,8 4 0 0,-9-1-1 16,0-3 1-16,3 2-2 0,-2-2 2 15,0 1 0-15,5 0 0 0,1 0 0 16,-1-1 0-16,2 1 0 0,-5-8 0 0,1 7-2 15,2-5 2-15,-3-1-2 0,-10-8-4 16,-8 5-15-16,-6-8 0 0,-12 0-128 16,0 6-120-16,1-11-304 0</inkml:trace>
  <inkml:trace contextRef="#ctx0" brushRef="#br0" timeOffset="656.1319">21578 7962 614 0,'-5'0'148'0,"5"7"8"16,0-7-101-16,-3 0 2 0,3 0-5 15,-8 0-3-15,3-9-8 0,-2 9-8 16,2-4-8-16,0 4-7 0,5 0-6 16,0-8-6-16,-9 8-8 0,9 0-10 15,-7-4-11-15,7 4-19 0,0-8-19 0,0 8 14 16,8-12-134-16,4-5-124 0,6 0-288 16</inkml:trace>
  <inkml:trace contextRef="#ctx0" brushRef="#br0" timeOffset="984.108">22092 7393 523 0,'0'0'118'0,"-15"0"5"15,4 14-92-15,-5 3-5 0,4 1-2 0,-3 1 1 16,1 0-3-16,5-5-1 0,9 0-4 15,0 4 2-15,0 1-1 0,9 2 1 16,7-4-2-16,-1-3 0 0,4-7-1 16,1-7 1-16,8 0 0 0,-4 0 2 15,1-14 1-15,1-1 0 0,-6-7 4 16,-9 0-1-16,1-1 1 0,-2 2-3 16,-10 1-1-16,0 2-7 0,0-4-1 15,-10 5-6-15,-3 3-1 0,-7 5-4 0,-1 2-5 16,-5 7-9-16,3 0-10 0,0 0-17 15,1 13-18-15,11 4-6 0,4 8-118 16,7-4-124-16,0-4-282 0</inkml:trace>
  <inkml:trace contextRef="#ctx0" brushRef="#br0" timeOffset="1249.6698">22076 7794 540 0,'-23'40'122'15,"-2"8"3"-15,11-4-96 0,4-1 1 16,10-8-1-16,0-5-3 0,11-8 0 16,14-6-3-16,9-11-2 0,12-5 0 15,0-12-1-15,8-3 0 0,3-4 4 16,-4-6 4-16,-4-11 5 0,1 8 5 16,-10-4 3-16,-8-7 5 0,-10 10-1 0,-9-2-4 15,-13 2-3-15,0 0-7 0,-21 2-7 16,-12 4-6-16,-6 6-6 0,-12 6-5 15,3 11-7-15,6 0-14 0,4 11-11 16,9 2-19-16,9 5-21 0,10-1-25 16,10-17-119-16,0 5-141 0,13 6-311 15</inkml:trace>
  <inkml:trace contextRef="#ctx0" brushRef="#br0" timeOffset="1765.36">23205 7634 556 0,'5'0'133'0,"9"6"6"0,2 7-94 16,0 6-3-16,2 5-3 0,2 5-4 15,-9 8-8-15,2-2-6 0,1-1-6 16,-3-4-3-16,2 2-6 0,-1-11-6 16,1 1-12-16,0-2-15 0,-3-2-12 15,-10-5-115-15,0 1-120 0,0 2-290 16</inkml:trace>
  <inkml:trace contextRef="#ctx0" brushRef="#br0" timeOffset="1952.79">23184 8019 567 0,'8'-18'138'0,"7"0"7"16,8-7-90-16,2-7-5 0,-4-4-6 16,2 1-7-16,-4 0-8 0,1 2-7 0,-4 7-6 15,4 4-7-15,3 1-7 0,2 6-12 16,-4 3-20-16,5-2-4 0,-8 6-127 15,-3 2-125-15,-7 6-307 0</inkml:trace>
  <inkml:trace contextRef="#ctx0" brushRef="#br0" timeOffset="2140.101">23664 7914 596 0,'0'0'161'15,"0"-2"7"-15,10-6-40 0,-4 5-72 16,4-5-16-16,-3 0-10 0,-2 3-7 16,-5-1-11-16,5 1-15 0,-5-3-21 15,4 8-25-15,-4-6-125 0,12-1-139 16,-4-9-338-16</inkml:trace>
  <inkml:trace contextRef="#ctx0" brushRef="#br0" timeOffset="2796.181">24158 7350 513 0,'0'0'124'0,"0"-9"4"0,0 9-82 16,9-5-4-16,-4-2-6 0,4-1-2 15,3 5-2-15,6-5-3 0,1 5-2 16,9 3-4-16,0-8-3 0,2 8-2 15,-4-6-2-15,7 6-4 0,-7-7-3 0,-3-2-1 16,1 2-1-16,-4-1-1 0,-5 2-1 16,-4-2-1-16,1 8 1 0,-6 0-1 15,2 0 1-15,-4 0-2 0,-4 6 2 16,0-1 1-16,0 1-2 0,0 7 0 16,0 2 0-16,0 6-1 0,0 1 1 0,-7 4-1 15,0 6-3-15,-1 0 1 16,-6 1 0-16,-6 11-1 0,0-1 2 0,-1-1-2 15,0 6-1-15,6-3 3 0,2-3-1 16,0-2-1-16,1-6 1 0,1-6-2 16,11-5-1-16,0-4-3 0,-7-8-4 15,12-4-5-15,0-7-8 0,-5 0-11 16,0-5-9-16,5-4-9 0,-5-1-6 16,10-9-105-16,-4-4-110 0,3-2-254 0</inkml:trace>
  <inkml:trace contextRef="#ctx0" brushRef="#br0" timeOffset="3030.515">24278 7548 496 0,'0'0'123'0,"0"-4"7"15,5 4-66-15,0-4-16 0,3 4 0 16,3 0-4-16,1 0-1 0,8 0-3 15,4 0-5-15,-1 0-4 0,6-8-4 16,1 6-7-16,4-5-5 0,-7-1-3 16,-6-4-5-16,2 5-3 0,-12-2-6 15,4 5-12-15,5 4-18 0,1-10-17 0,-1 10-121 16,-7 0-132-16,0 0-316 0</inkml:trace>
  <inkml:trace contextRef="#ctx0" brushRef="#br0" timeOffset="5014.595">21534 10124 553 0,'0'0'132'0,"0"0"6"15,0 0-93-15,0 0 2 0,8 0-4 16,-3-6-3-16,1-3-4 0,3-1-5 15,-1-3-5-15,2-2-6 0,1 1-5 16,-1 8-4-16,-4-3-4 0,-6 3-3 0,0-3-8 16,-8 6-12-16,-2-3-20 0,-3 1 131 15,8-6-260-15,5-1-146 0,0-8-400 16</inkml:trace>
  <inkml:trace contextRef="#ctx0" brushRef="#br0" timeOffset="5389.365">22207 9328 524 0,'-18'32'118'0,"0"9"3"0,-4 7-93 0,-1 6-3 15,-6 4-2-15,3 8-3 0,0 2-1 16,9-8-3-16,9-1-5 0,8-4 1 16,0-14-3-16,13 0-2 0,4-12 0 15,7-7-2-15,2-13 2 0,7-9 2 16,3 0-1-16,0-6 2 0,0-13 3 0,-2-4 6 16,-2 1 4-16,-6 0 4 0,-5-3 3 15,-5 5 4-15,-6-5 5 0,-10 3-2 16,0-1-3-16,0 1-3 0,-16 1-5 15,-7 8-6-15,-2 8-4 0,-9 5-6 16,0 5-5-16,-6 8-6 0,4 7-13 16,-1-1-12-16,7 0-19 0,9 0-24 15,21-8-123-15,0-11-142 0,5 0-328 16</inkml:trace>
  <inkml:trace contextRef="#ctx0" brushRef="#br0" timeOffset="7076.425">21331 12155 701 0,'-7'0'171'0,"-3"7"8"0,4-4-117 16,6-3-3-16,0 7-9 0,-5-7-6 15,5 8-7-15,0-8-12 0,0 0-6 16,6 0-5-16,-1 0-3 0,-5 0-8 16,9 0-8-16,-9 0-9 0,0 0-13 0,0 0-16 15,0 0-23-15,4-8-14 0,1 1-116 16,8-8-129-16,9-8-294 0</inkml:trace>
  <inkml:trace contextRef="#ctx0" brushRef="#br0" timeOffset="7576.307">21725 11510 592 0,'0'-13'142'0,"12"-1"5"16,1 3-88-16,5-2-15 0,0 5-6 16,8-3-4-16,-1 3-3 0,4 8-6 15,-3 0-6-15,2 0-4 0,2 0-4 0,-7 8-4 16,1 4-2-16,2 3-2 0,-3 1-2 16,0 11-1-16,-3 0 0 0,-5-3 0 15,-2 12 1-15,-5 3-1 0,-8-1-1 16,0 0 0-16,-10 11 1 0,2-6-2 15,-10-5 1-15,-3 4 0 0,-4 2-1 16,-1-4 1-16,0-10 1 0,4 0-1 16,3-3 0-16,9-10 0 0,-3-5-1 15,3-1 0-15,5 0 1 0,0-11 1 0,5 6 1 16,0-6-2-16,0 0 2 0,7 0 2 16,1 0 1-16,0 0 1 0,0 0 4 15,0-9 5-15,5 9 4 0,7-8-1 16,-2 5 3-16,8 3 0 0,7-5-1 15,-2 5-1-15,4-8-4 0,4 8-1 16,-1-8 1-16,-7 1-2 0,1 3-2 0,-2 4-2 16,-9 0-1-16,-1 0 0 0,-1 0-2 15,-5 0-4-15,-5 8 3 0,-4 1-2 16,-5-2-5-16,0 2-11 0,-13 4-8 16,-2 1-15-16,-4-2-17 0,-1-1-24 15,2-4-1-15,5-7-118 0,6 8-120 16,7-8-284-16</inkml:trace>
  <inkml:trace contextRef="#ctx0" brushRef="#br0" timeOffset="8482.5">23089 11466 571 0,'7'0'136'15,"-7"0"9"-15,11 0-90 0,1 6-5 16,6 9-5-16,1 8 0 0,8 0-4 16,0 11-5-16,0-4-10 0,-3-2-6 15,-4-5-5-15,-5 4-4 0,-2-11-6 16,-5 2-4-16,-2-2-7 0,-2-2-5 15,-4-3-9-15,0 0-14 0,-9-8-11 0,3 4-11 16,-2-1 58-16,1-1-167 0,2 4-120 16,-1 5-297-16</inkml:trace>
  <inkml:trace contextRef="#ctx0" brushRef="#br0" timeOffset="8638.559">23122 11733 617 0,'11'-14'142'15,"-2"0"5"-15,12 2-107 0,2 3-5 16,3-12-8-16,-3 5-6 0,-3 0-6 0,-4 3-6 16,5-3-12-16,-8 10-12 0,5-2-19 15,-3 2-118-15,1-1-121 0,-2 7-303 16</inkml:trace>
  <inkml:trace contextRef="#ctx0" brushRef="#br0" timeOffset="8904.146">23842 11938 728 0,'0'0'177'0,"0"0"3"16,7 0-117-16,-4-8-9 0,-3 8-14 16,7-2-10-16,-7 2-9 0,0 0-9 15,0 0-9-15,0 0-12 0,0 0-18 0,0 0-25 16,0-8-18-16,0 8-117 0,11 0-140 16,1 0-309-16</inkml:trace>
  <inkml:trace contextRef="#ctx0" brushRef="#br0" timeOffset="9404.013">24579 11375 537 0,'0'-16'123'0,"-5"0"5"16,5-4-93-16,-6 15 0 0,-1-6-2 0,1 6-2 15,-9 5-2-15,-1 0-2 0,-6 14-5 16,-2 0-3-16,-4 9-4 0,-3 5-2 16,-5 8-4-16,3 2-3 0,-6 8-2 15,9-8 0-15,9 1-2 0,11-4 0 16,10-8-1-16,0-6 0 0,8-5-1 15,4-8 0-15,7-8 1 0,1 0-1 16,5 0 0-16,4 0 0 0,5-13 0 0,-6-5 0 16,5-2 0-16,-3-1-1 0,-6-3 1 15,-6 2 0-15,2 2 2 0,-10 4 2 16,-1 3 2-16,-2 5 6 0,-7 8 3 16,5 0 4-16,-5 16 4 0,0 0-2 15,-5 9 0-15,5 4-1 0,-7 6-5 16,-1-5-4-16,2 8-3 0,1-3-5 15,0 0 0-15,0-5 0 0,5-1-3 16,0-2-1-16,0-6-1 0,6-4-2 0,-6-5-2 16,5-2-5-16,-5-2-6 0,0-8-5 15,5 0-10-15,-5 0-10 0,0 0-12 16,5 0-6-16,2-11-110 0,9-3-114 16,5 6-273-16</inkml:trace>
  <inkml:trace contextRef="#ctx0" brushRef="#br0" timeOffset="9841.409">24879 11289 576 0,'-8'0'137'0,"8"0"3"0,0 0-91 15,5 0-8-15,4 0-7 0,0 4-5 16,0-4-2-16,4 0-4 0,1 7-3 15,2-7-1-15,4 0-3 0,1 0-3 16,-1 4-1-16,-2-4-1 0,-2 0 0 16,-1 0 0-16,-2-4 0 0,0-3 0 15,-2 7-1-15,4-7-2 0,1 7 0 16,4-13-2-16,0 4-1 0,3 3 0 16,0-3 1-16,-10 9 0 0,0 0 0 0,-3 0 1 15,-10 9 0-15,0-1-2 0,0 5-1 16,0-3-2-16,-17 2-1 0,6 5 0 15,-7 3 0-15,5 10-1 0,-5 7 0 16,5 6 0-16,-2 0 1 0,7 8-2 16,1-4 2-16,7 4-2 0,-10-3 1 15,5-5 0-15,0-10 1 0,1 1-2 0,-1-7 2 16,5-2-4-16,-7-5-1 0,7-5-1 16,-6-2-5-16,6-10-7 0,0-3-5 15,0 0-8-15,0 0-10 0,0-5-9 16,0-4-11-16,8 2-2 0,-3-4-106 15,-5 0-108-15,8 3-258 0</inkml:trace>
  <inkml:trace contextRef="#ctx0" brushRef="#br0" timeOffset="11387.91">24859 11602 319 0,'0'0'98'0,"0"0"4"0,0 4 2 16,0-4-60-16,5 0-7 0,2 0-4 15,-4 0-2-15,3 0-2 0,6-7 1 16,-4 0 0-16,7 7 1 0,0-4 3 16,6 4 1-16,5 0 0 0,-3-5 0 15,0 5-4-15,6 0 1 0,-6 0-4 0,2-6-2 16,4 1-6-16,7 0-4 0,2 5-2 15,6-9-3-15,-3-3-2 0,-2 5-4 16,-9-6-2-16,-9 4-2 0,-6 2-10 16,-7 7-10-16,-8-9-18 0,0 9-19 15,0 0-119-15,-11-5-133 0,1 5-311 16</inkml:trace>
  <inkml:trace contextRef="#ctx0" brushRef="#br0" timeOffset="14824.667">27774 11942 639 0,'-5'0'147'0,"5"0"1"16,-7 0-112-16,7 0-5 15,0 0-14-15,0 0-8 0,-5 0-18 0,5 0-20 16,0-4-119-16,0 4-121 0,10-10-303 15</inkml:trace>
  <inkml:trace contextRef="#ctx0" brushRef="#br0" timeOffset="20260.8308">27623 12251 502 0,'-8'7'112'0,"0"6"3"0,-1 1-82 0,1-10-14 15,2 7-1-15,-2-8 1 0,-2-3 2 16,0 0-2-16,2 0 4 0,-5 0 0 16,8-3 2-16,0-10 0 0,5 0 1 15,0-3-2-15,0 1-1 0,0-3-3 16,6 4-3-16,-6 4-2 0,8 3-2 15,-1 7-1-15,-7 0-4 0,0 0-2 16,0 0-1-16,0 12-5 0,0-7-10 0,-8 7-16 16,8-5-18-16,0 2-41 0,0-9-75 15,8 0-116-15,10 0-246 16</inkml:trace>
  <inkml:trace contextRef="#ctx0" brushRef="#br0" timeOffset="20620.1708">27795 11860 414 0,'0'0'101'0,"0"0"2"15,-5-5-51-15,5 5-27 0,0-9-4 0,0 2-4 16,0 2-3-16,0-3-3 0,0 8-2 15,0-5-2-15,0 5-2 0,0 0-1 16,0 0-2-16,0-7-5 0,0 7-4 16,0 0 158-16,0 0-264 0,0 0-115 15,7 0-357-15</inkml:trace>
  <inkml:trace contextRef="#ctx0" brushRef="#br0" timeOffset="21604.3138">26498 11855 469 0,'0'0'112'16,"-10"0"4"-16,5-11-75 0,5 2-6 15,5-3-5-15,7-6-3 0,1 1-2 0,5-3-4 16,8 6-2-16,-6 2-2 0,8 4 1 15,-1 8 0-15,0-8-2 0,-6 8-3 16,8 0-2-16,-7 0-1 0,-1 0-2 16,2 15-5-16,-2-6 0 0,-8 16-1 15,0 5-2-15,-6 13 1 0,-7 2-1 16,6 1 0-16,-6-7 1 0,9-11-1 16,-1-12 1-16,5-16-1 0,3-5 1 15,1-13 1-15,2-5-1 0,1-9 0 0,-5-3 0 16,1 4-1-16,0 3-2 0,-2-1-6 15,-8 7-9-15,-6 8-10 0,0 8-9 16,0 6-110-16,-8 0-112 0,1 9-271 16</inkml:trace>
  <inkml:trace contextRef="#ctx0" brushRef="#br0" timeOffset="21901.08">26572 12208 561 0,'0'-21'124'0,"0"-1"2"15,0-5-105-15,19 2 2 0,4 2 2 16,2-1 4-16,-2 5-3 0,8 0-2 0,-2 4-1 16,-2 8 1-16,4 7-4 0,-3 0-3 15,-9 16-4-15,1 5-5 0,-2 2-1 16,-3 1-2-16,1-1-3 0,-1-2-1 15,-1-6 1-15,5-7-1 0,2 0-1 16,0-8 0-16,12 0 0 0,1-7 0 16,2-1 0-16,0-4 0 0,-3 1-5 0,-4-4-7 15,-2 4-12-15,-4-2-11 0,-2-1-9 16,-3 0-111-16,0 1-114 0,2-3-269 16</inkml:trace>
  <inkml:trace contextRef="#ctx0" brushRef="#br0" timeOffset="22291.608">27515 11769 456 0,'0'-15'119'0,"8"0"5"0,7-1-34 15,3 2-55-15,2 4 1 0,-1 10-1 16,-1 0-3-16,-5 0-7 0,0 17-4 16,-4 3-6-16,-5 10-4 0,-4 4-4 15,0 5-2-15,0 4-3 0,-8 3 0 16,-10-2-2-16,0 6-1 0,-6 7 3 16,-6 0-1-16,2-9-1 0,5 5 0 15,5-5 0-15,-1-16-1 0,14-3 2 16,0-10-1-16,5-8 0 0,0-11 4 0,11 0 3 15,12 0 2-15,-1-14 3 0,2-3 2 16,7 0 1-16,0 0 2 0,-3-7-5 16,0 5-1-16,8 5-4 15,-10-1-3-15,5-2-9 0,-1 3-14 0,1 1-17 16,-2 2-12-16,-4 5-115 0,1-6-121 16,-3-2-290-16</inkml:trace>
  <inkml:trace contextRef="#ctx0" brushRef="#br0" timeOffset="22541.547">28281 11884 544 0,'-51'42'130'16,"-1"4"3"-16,1 4-68 0,4 7-39 16,11-9 2-16,11-9-5 0,19-7-3 0,6-9-4 15,11-19 1-15,14-4-1 0,12 0 3 16,12-16-1-16,4-6 2 0,-4-3 5 15,3-8 2-15,-4-1 4 0,-9-1-1 16,-8-4 1-16,-6 5 3 0,-17 3-1 16,-8 3-6-16,-5 5-4 0,-10 2-4 15,-9-1-6-15,-6 4-10 0,-2 4-11 16,2 9-13-16,4 5-15 0,6 0-22 16,15 0-18-16,5 5-122 0,5 1-133 0,26 4-312 15</inkml:trace>
  <inkml:trace contextRef="#ctx0" brushRef="#br0" timeOffset="22713.409">28887 11734 664 0,'-15'32'155'0,"-4"9"5"0,-3 0-119 16,-2 12-1-16,-6 2-10 0,2 6-6 15,1-1-12-15,2-1-5 0,5-13-8 16,11-5-13-16,4-12-19 0,5-10-14 15,5-10-117-15,4-9-123 0,8-12-300 16</inkml:trace>
  <inkml:trace contextRef="#ctx0" brushRef="#br0" timeOffset="22916.506">28596 11684 563 0,'-33'32'126'0,"10"-7"4"0,3-2-105 16,14-4-1-16,6-4 0 0,0-3-3 16,19-5-3-16,6-7-4 0,6 0 0 15,8-7-3-15,-1-4 0 0,-5-5-2 16,-2-1-7-16,-5 1-14 0,-8 7-13 16,-7 2-113-16,-2 7-5 0,-9 8-98 15,0 11-192-15</inkml:trace>
  <inkml:trace contextRef="#ctx0" brushRef="#br0" timeOffset="23135.315">28987 12178 575 0,'0'6'130'0,"20"-6"4"0,-1-4-103 15,6-11 3-15,1-1 5 0,-3-4 3 0,-7-2-1 16,-1 7 0-16,-8 4-2 0,-3 1-1 15,-4-1-6-15,0 6-7 0,-4-6-5 16,-1-2-6-16,-4-1-12 0,-2-2-13 16,-2 0-14-16,-4 2-19 0,-1 6-16 15,0 8-73-15,-3 8-45 0,0 0-106 16,-4 14-218-16</inkml:trace>
  <inkml:trace contextRef="#ctx0" brushRef="#br0" timeOffset="24541.1289">26066 9090 477 0,'-30'25'117'0,"-1"11"3"0,0 19-44 16,0 4-55-16,3 4-1 0,2 7-5 16,6 0 0-16,9-5-4 0,11-3-2 15,0-10 0-15,0-1 1 0,15-17-2 16,8-7 2-16,4-13 3 0,8-6 6 15,6-8 3-15,0-8 2 0,6-6 2 16,-3-10 4-16,-3 0 1 0,-8-3-2 0,-8-1-3 16,-14 10-4-16,-6-1-4 15,-5 6-6-15,0-1-3 0,-16 4-3 0,-7 4-8 16,-2 0-9-16,-1 6-12 0,1-5-15 16,12 5-13-16,13 0 2 0,0 0-124 15,10 0-119-15,13 8-274 0</inkml:trace>
  <inkml:trace contextRef="#ctx0" brushRef="#br0" timeOffset="24822.28">26726 9241 539 0,'-22'14'120'0,"-4"13"1"0,-2 6-97 15,-1 12-4-15,-1 5-4 0,3 0-3 16,4-1 0-16,10-4-4 0,13-4 0 0,0-11 0 15,8-10 2-15,13-6 2 0,10-14 7 16,4 0 3-16,6-6 3 0,6-9 1 16,-9-13 5-16,3-3 2 0,-5-9 2 15,-13 6-3-15,-15-6-4 0,-8 6-6 16,0-4-2-16,-12 2-6 0,-11 4-6 16,-8 2-13-16,-3 6-15 0,-4 9-16 0,4 11-19 15,4 4-2-15,7 0-123 0,14 0-127 16,9 0-286-16</inkml:trace>
  <inkml:trace contextRef="#ctx0" brushRef="#br0" timeOffset="25650.375">27458 9135 508 0,'-9'12'116'0,"-4"1"3"0,-3 6-90 0,-4 12-1 15,-3 11-6-15,-1 6-3 0,3 9-5 16,3 5-2-16,-5-1-5 0,-2-2-1 16,5-3-2-16,4 1-2 0,1-11-4 15,15-11-3-15,-5-6-5 0,5-5-9 16,0-13-6-16,12-11-102 0,-4 0-99 16,3 0-246-16</inkml:trace>
  <inkml:trace contextRef="#ctx0" brushRef="#br0" timeOffset="25915.937">27183 8939 535 0,'-28'22'125'15,"2"3"4"-15,4 4-93 0,1 0 1 16,5-4-2-16,7-7 0 0,4-1-2 15,5-12-5-15,0-5-2 0,0 0-4 16,14 0 0-16,4-11-4 0,3-10-2 16,0 5-5-16,2-6-2 0,-3 1-2 15,-10 3-1-15,-1 4-3 0,-9 3-3 16,0 11-9-16,0 0-13 0,-6 0-13 16,1 10-12-16,-2 5-115 0,7 8-123 0,0-1-288 15</inkml:trace>
  <inkml:trace contextRef="#ctx0" brushRef="#br0" timeOffset="26228.174">27548 9460 500 0,'0'13'111'16,"0"2"3"-16,0-2-91 0,0 2 2 15,6-5-1-15,-1 2 0 0,3 1-1 16,4-9-2-16,-4-4 1 0,10 0-1 0,-5 0-1 16,2-8 1-16,4-3 1 0,3-6 3 15,-3-6 3-15,4 7 5 0,0-4 5 16,-10 6 3-16,-6 1 2 0,-7 2 1 16,0 11-3-16,-15-8-6 0,-6 1-8 15,-2 7-8-15,-5 0-9 0,4-6-15 16,-1 6-20-16,7 0-19 0,-5 9-24 15,3-2 45-15,9-3-172 0,6 6-139 16,-5 1-327-16</inkml:trace>
  <inkml:trace contextRef="#ctx0" brushRef="#br0" timeOffset="27977.775">25635 7623 463 0,'-5'0'105'0,"5"-5"3"16,-6 5-80-16,6-7-3 0,0 0-3 16,0 3-5-16,0-8-1 0,0 2-2 15,6 4-2-15,1-7-1 0,4 2 2 0,1 3-1 16,4 0 1-16,4 0 2 0,3 0 0 16,1 4 2-16,1-1 0 0,-2 5 0 15,-5 0-1-15,-2 0 1 0,-1 0-4 16,-5 0 1-16,-2 0-2 0,0 5-3 15,5-5-1-15,-3 6-3 0,0 5 1 16,5-8 0-16,-2 7-2 0,-2-6-1 16,-1-4 3-16,3 9 0 0,0-9 2 15,4 0 0-15,2-7 2 0,1 3 1 0,-2-2 1 16,2-2-1-16,-9-4-1 0,2 9-2 16,-6-9-3-16,-2 5 0 0,-1-2-1 15,-4 2-5-15,9-6-2 0,-9 2-8 16,5-3-8-16,-5 7-10 0,0-2-13 15,0 9-9-15,0 0-4 0,0 11 12 16,0-4-111-16,0 10-99 0,-5 3-243 16</inkml:trace>
  <inkml:trace contextRef="#ctx0" brushRef="#br0" timeOffset="28477.65">25660 7939 293 0,'0'0'92'0,"0"0"4"15,0 0-3-15,0-8-46 0,0 8-8 0,0-6-7 16,5 6-6-16,-5-8-3 0,6 8-2 16,4-5-2-16,0-3-1 0,3 5-3 15,5-5 0-15,3 0-1 0,-1 1-1 16,0-2 1-16,3 1 0 0,-5 2-1 16,-7-3 0-16,5 9 0 0,-6-4-3 15,0 4 1-15,3 0-4 0,-1 0-2 0,1 11-2 16,0-3-1-16,2 2 0 0,-7 2 0 15,3 4-2-15,7 2 0 0,-3 1 2 16,3 3-1-16,3-4 0 0,-4-3 1 16,1-2-2-16,0-9 0 0,0 5 0 15,0-9 0-15,3 0 2 0,4 0 2 16,-3 0 3-16,0 0 3 0,1-11 3 0,0 9 1 16,-2 2 0-16,2-9-1 0,-2 4-1 15,-1-2-5-15,-9-5-2 0,-3 3-3 16,-1-5-7-16,-1 6-8 0,1-4-12 15,-7 4-10-15,7 1-8 0,-7-2-111 16,4 4-113-16,1 5-265 0</inkml:trace>
  <inkml:trace contextRef="#ctx0" brushRef="#br0" timeOffset="31273.8589">27711 7396 363 0,'0'0'93'0,"0"-3"4"0,0 3-26 16,0-6-47-16,5 6-1 0,-5 0-3 16,0 0-3-16,-5 0-2 0,5 0-3 0,0 0 0 15,-5 0-4-15,5 0-1 0,-4 0 0 16,4 7 0-16,-5-7-1 0,5 6 0 16,-7-6-1-16,7 0 1 0,-8 8-1 15,8-8 0-15,-5 0 0 0,5 6 0 16,0-6 1-16,-7 9-1 0,7-6-1 15,-4 3 2-15,4 1-2 0,-10 4 0 0,2-3-1 16,1 0 2-16,-1-2 0 0,-4-6-1 16,4 8 0-16,0-8-2 0,-3 0 2 15,1 0 0-15,0 0-1 0,0 0 1 16,5 0-1-16,-1 0 0 0,1 0 2 16,-4-8 1-16,3 8-4 0,-1 0 2 15,1 0 0-15,6 0 1 0,-10-3-2 0,3 3 0 16,7 0-1-16,-4 0 0 0,-1 0 1 15,5-5-2-15,-9 5-1 16,1 0 1-16,3-6 0 0,-3 6 0 0,3 0-1 16,5 0 1-16,-10 8 0 0,6-8 0 15,-1 3 1-15,-2-3-2 0,7 0 2 16,0 4-1-16,-5-4 0 0,5 0 0 16,0 8 1-16,0-8-2 0,0 0 2 15,0 0-3-15,7 0 2 0,-7 0-1 16,0 4 0-16,0-4 1 0,0 0 1 0,0 0-1 15,-7 7 2-15,1-3 1 0,6 1 0 16,0 4 1-16,0 4-1 0,-5 4-1 16,5 2 3-16,0 8-2 0,0-1-1 15,5-1 0-15,-5 1-2 0,0-3 0 16,0-3 2-16,6 0-3 0,-6-1 0 16,5-8 0-16,-5 4 0 0,0-4 2 15,0-6-2-15,0-5 1 0,0 7-1 0,0-7 1 16,0 0 1-16,5 0-2 0,-5 0 1 15,0 0-1-15,0 0-1 0,0-11 2 16,0 8-2-16,0-3 1 0,-5-2 0 16,5-2 0-16,0 10 0 0,5-6 0 15,-5-3 0-15,7 7 1 0,-7 2-2 0,6-13 1 16,-6 10 0-16,7-3-1 0,1-1 1 16,-2 7 1-16,1-4-2 0,1 4 3 15,-1 0-3-15,-7 0 2 0,8 0 0 16,-8 0 0-16,6 0-1 0,1 4 1 15,-2 3-1-15,1-1 0 0,3-3-1 16,0 8 1-16,-2-9 0 0,0 5-1 16,4-1 1-16,2 3 0 0,-1-4 0 15,2 0 1-15,1 6-2 0,-2-2 0 0,-5-2 0 16,0 6 2-16,2 2-1 0,-10 1 0 16,0-3 1-16,0 6-1 0,0-3 1 15,-10-5-1-15,2 2-1 0,-2 4 1 16,-4-4 0-16,-3 3-1 0,-6 7 2 15,-8-8-1-15,-3-5 0 0,-7 2 2 16,5-5-2-16,0-7 1 0,5 7-3 16,1-7-6-16,11 0-6 0,2 0-9 0,12-5-8 15,5 5-6-15,0-10 60 0,12 3-165 16,-1-1-105-16,9 8-280 0</inkml:trace>
  <inkml:trace contextRef="#ctx0" brushRef="#br0" timeOffset="32695.466">28167 7516 360 0,'0'0'91'0,"-10"0"2"0,10 0-24 16,-7 0-51-16,7 0-7 0,0 0-5 0,-5 0-3 16,5 0-1-16,7 0-2 0,-7-4 0 15,6 4-3-15,1 0-2 0,1-5-4 16,-1-1-13-16,4-1-72 0,-1 0-74 15,-3-2-184-15</inkml:trace>
  <inkml:trace contextRef="#ctx0" brushRef="#br0" timeOffset="33273.445">27882 7756 376 0,'6'-6'92'0,"6"-5"3"16,1-3-55-16,3-1-12 0,-1 7-2 16,5-3-4-16,4-3-2 0,-4 3-3 15,1-2-2-15,0 3 0 0,-6 1-2 16,-2 6-1-16,-3 3-2 0,1 0-1 15,-6 0 0-15,0 3-2 0,0-3 0 16,-5 6-1-16,5-6 0 0,-5 0-1 0,0 0-2 16,5 0-1-16,-5 0-2 0,8 0 1 15,-1 6-5-15,1-6-3 0,-2 0-5 16,1 4 14-16,-7-4-121 0,5 10-100 16,-5-10-258-16</inkml:trace>
  <inkml:trace contextRef="#ctx0" brushRef="#br0" timeOffset="34038.985">28420 7380 479 0,'0'-10'110'16,"0"5"3"-16,0 5-77 0,0-6-7 15,0 6-5-15,0 0-3 0,0 0-3 16,-6 0-1-16,6 6-2 0,-5-1-3 16,5 4-2-16,-5-4-1 0,5 7-4 0,-5 2 0 15,5 2-4-15,0 1 2 0,-5 1-3 16,5-6 1-16,-6 0-2 0,6-1 2 16,-7-5-2-16,7 7 3 0,-5-4-3 15,5-1 1-15,-5 4 0 0,5-1 0 16,-6-4 0-16,-1 5 1 0,7-5-3 15,-10 3 3-15,2 1 0 0,0-1-1 16,-2 1 1-16,-1 2-2 0,-7 1 1 0,3 2 1 16,-1 4 0-16,2-3-2 0,-4 0-2 15,7-3-3-15,0-3-1 0,1-4-6 16,5 2-4-16,5-2-4 0,-5-1-4 16,-2 0-75-16,7-6-25 0,0 5-82 15,7-5-179-15</inkml:trace>
  <inkml:trace contextRef="#ctx0" brushRef="#br0" timeOffset="34413.801">28255 7502 472 0,'-39'29'111'0,"-15"14"5"16,-5 6-76-16,-2 14-4 0,-6 3-5 15,6-1-2-15,12-2-5 0,5-10-1 16,13-10-3-16,11-13-2 0,20-5-4 16,0-9 0-16,13-9-3 0,14-7 2 0,10 0-1 15,8-12 2-15,5-10-1 0,9-5 4 16,5-6-1-16,-2-13 2 0,2-1 0 15,-7-8 1-15,-9-1 3 0,-10 6 0 16,-14 10-1-16,-16 6-2 0,-8 6-3 16,-11 12-3-16,-17 11-2 0,-16 5-5 15,-9 0-4-15,-9 17-10 0,5 1-10 0,3 10-13 0,13-2-12 0,10-5-16 16,18 3 104-16,13-7-220 0,0-1-127 0,6-4-338 31</inkml:trace>
  <inkml:trace contextRef="#ctx0" brushRef="#br0" timeOffset="34648.066">28704 7562 409 0,'-9'10'113'0,"-9"4"3"0,-3 8 1 0,-7 13-90 16,-9 3-3-16,-1 18-3 0,0 8-5 15,-11 3-2-15,0 4-5 0,3-4-3 0,2-19 0 16,8-9-5-16,18-10-9 0,18-13-5 16,0-12-5-16,7-4-107 0,11 0-104 31,19-8-257-31</inkml:trace>
  <inkml:trace contextRef="#ctx0" brushRef="#br0" timeOffset="34835.522">28481 7581 558 0,'-30'34'124'16,"1"1"4"-16,1-4-100 0,10 4 1 15,5-14-6-15,13-6-1 0,0-15-2 16,12 0-6-16,7 0-3 0,7-13-3 31,2-1-4-31,-2-5-3 0,2 8-4 0,-6 11-8 0,-9 0-5 0,-13 9-6 0,0 10-8 16,0 13-2-16,-15 10-106 0,5 1-98 15,10 0-246-15</inkml:trace>
  <inkml:trace contextRef="#ctx0" brushRef="#br0" timeOffset="35007.414">28609 8092 523 0,'-10'12'135'0,"-3"-5"5"16,8 0-58-16,5-7-36 0,0 0-7 15,15-9-1-15,-1-7-8 0,8-2-5 16,2-7-4-16,-6 0-3 0,-8 4-5 0,-10 2-3 15,0 10-4-15,-8 3-5 0,-15 6-9 16,-10 0-15-16,-6 7-15 0,-5 11-10 16,-2 4 84-16,-3 0-198 0,9 7-124 15,9-2-312-15</inkml:trace>
  <inkml:trace contextRef="#ctx0" brushRef="#br0" timeOffset="35850.96">24391 9695 435 0,'13'-16'109'16,"-6"2"2"-16,6 2-47 0,-4 0-35 15,0 4-8-15,-1-1-6 0,-2 1-4 16,3 0-4-16,0 0-1 0,8 3-3 15,-2 5 3-15,1 0 3 0,-3 5 1 0,-2 5-1 16,-2 5 4-16,0 3 0 0,11 0-1 16,1-2-4-16,4 2-2 0,4-10-3 15,4 0 2-15,2-1-4 0,2-7 0 16,1 0-1-16,1-5 1 0,-3-4 0 16,-13 2 0-16,0-3 0 0,-2 2-2 15,-3-4 1-15,0-1-2 0,7 4-2 16,-4-6-5-16,-1 3-6 0,-4 0-5 0,-3 1 3 15,-9 0-113-15,-4 11-100 0,0 0-253 16</inkml:trace>
  <inkml:trace contextRef="#ctx0" brushRef="#br0" timeOffset="36116.472">24574 10054 523 0,'0'-18'116'0,"0"-5"3"0,8 0-92 15,12-5-4-15,3 1-3 0,10-2 3 16,0 1 2-16,9 3-3 0,-4 4-1 16,3 1-2-16,6 11-2 0,6 9-1 0,-9 0-5 15,-2 11-3-15,-1 7-3 0,-3 3-3 16,5 0 0-16,20-6-2 0,5-6-2 15,8-9-9-15,8 0-12 0,-9 0-10 16,-9-6-109-16,14 3-114 0,-5-10-276 16</inkml:trace>
  <inkml:trace contextRef="#ctx0" brushRef="#br0" timeOffset="36819.43">25727 10671 495 0,'-48'0'108'0,"9"-10"6"0,10-14-92 16,16-8 5-16,1-13 0 0,4-11 6 15,8-6 0-15,-7-11 1 0,-1-7 0 16,-5-7-2-16,-11-13-4 0,-1-11-4 0,-6-13-2 16,6-8-4-16,-2-3-4 0,5 0-4 15,1 13 1-15,5 17 0 0,-4 18 1 16,7 26 0-16,-4 15 1 0,-4 14 0 16,0 9 0-16,-4 18 0 0,1 5-4 15,7 0 0-15,12 0-3 0,5 7-1 16,0 1-3-16,30-5-1 0,11 7-2 15,10-10 2-15,24 8-2 0,20-1 2 0,23-4-1 16,19-3 1-16,22-12-1 0,20-6 2 16,25-10-1-16,11-5 0 0,25-9-2 15,11 11 1-15,-1-4-1 0,-4 1 2 16,-25 13-1-16,-26-2-2 0,-28 5 2 16,-29 18-1-16,-32-4 1 0,-19 4 0 15,-22 6-1-15,-16 5 0 0,-18 15 1 0,-14-3-1 16,-17 13 2-16,0 1-3 0,-12 12 1 15,-7 1-1-15,-3 1 3 0,-2 9-1 16,4 7 1-16,7-1-3 0,8 5 3 16,5-1 0-16,0-5 0 0,7-4-1 15,4-4-1-15,6-6 2 0,1-4 1 16,5 2-3-16,-1-6 1 0,1 5-3 16,-1-2 1-16,-6 2-2 0,-9-7 1 15,-7 4 0-15,0-6-1 0,-7-7 3 16,-14 1 1-16,-12-4-1 0,-13-3 5 0,-19-6 1 15,-14 3 2-15,-18-3 6 0,-16 3 2 16,-22-5 6-16,-21 3 3 0,-16 9 2 16,-28-3-4-16,-22 10-1 0,-6-1-3 15,-8 4-5-15,-4 4-4 0,12-7-4 16,23-4-2-16,15-6-7 0,27-11-13 16,33-16-17-16,27 0-24 0,21 0-7 15,35-7-134-15,9-2-144 0,19 4-325 0</inkml:trace>
  <inkml:trace contextRef="#ctx1" brushRef="#br0">30100 17453 0,'30'-27'0,"17"-12"0</inkml:trace>
  <inkml:trace contextRef="#ctx0" brushRef="#br0" timeOffset="110207.64">26516 13532 479 0,'0'-8'112'0,"-5"1"5"0,5 7-79 16,0 0 1-16,0 0-8 0,-6 0 0 16,6 8-2-16,0 0-1 0,0 3-2 0,0-1-3 15,-5 1-3-15,5-1-1 0,6 1-5 16,-1 2-1-16,-5 1-3 0,7 2-3 16,-7 7-1-16,8 2 1 0,-3 6-3 15,0 10 1-15,0 4-2 0,0 3 0 16,-5 1-1-16,11-3-2 0,-11 2 0 15,5-6 0-15,2-2-1 0,-7-3 2 16,0 2-1-16,4-10 0 0,-4 1 1 0,0 0 0 16,0-1-1-16,0 0 0 0,0-7-1 15,-4-1 0-15,4-13 1 0,0 4 0 16,0-2-3-16,0-6 1 0,0 3-4 16,6 0-2-16,1-7-6 0,-7 0-6 15,0 2-7-15,0-2-6 0,0 0-6 16,0 0-1-16,0 0-104 0,0-4-98 15,5 4-246-15</inkml:trace>
  <inkml:trace contextRef="#ctx0" brushRef="#br0" timeOffset="111332.395">27225 13961 421 0,'0'0'104'16,"7"0"4"-16,-7 0-53 0,0-10-22 16,0 10-8-16,0-5-2 0,5 5-3 15,-5 0-2-15,0-9-2 0,0 9-1 0,0-4-3 16,0-3-1-16,-7 7-2 0,2-7-1 16,-1 7 0-16,-1 0-3 0,0 0 1 15,-2-9 1-15,-1 9 0 0,-2 0 0 16,-4 0-1-16,0 0 1 0,-2-5 3 15,3 5-2-15,-1-5 2 0,2 5-2 16,1 0 1-16,3 0 1 0,-3 0-2 0,2 0-1 16,-2 12 1-16,-2-3-3 0,2 5 2 15,-2-1 0-15,-1-4-2 0,4 11 1 16,1-3 0-16,-2 2-2 0,1 4 2 16,4-3-2-16,-3 4-2 0,4-4 0 15,2 5 0-15,5-6-1 0,0-2 0 16,0 7-1-16,7-10-1 0,-1 2 2 15,4 1-1-15,0 3 1 0,-2 1-1 0,2-3 0 16,-2 3 1-16,-1-2 0 0,6-3-1 16,2-2 1-16,4 1-2 0,1-3 1 15,0-4 1-15,-1-8-1 0,1 10 0 16,0-10 0-16,-1 0 0 0,1-10 0 16,-1 4 1-16,-2-3-2 0,-1-3 0 15,1 1 1-15,-1-6 1 0,2-1-1 16,-5-7 0-16,3 2 1 0,-4-2 1 15,-1-1 4-15,-2 4 3 0,-1-2 3 16,-8 2 2-16,0 0 5 0,0 1 2 0,-5 5-2 16,-2 0 0-16,-4 2-3 0,-4 3-3 15,0 6-2-15,-3 5-5 0,0 0-1 16,2 0-1-16,1 0-3 0,0 5-2 16,2 3-3-16,0-2-8 0,-3 3-7 15,4-9-8-15,-1 5-13 0,8-5-12 0,5 0-10 16,0 0 94-16,10 4-198 0,3-4-121 15,5 11-324-15</inkml:trace>
  <inkml:trace contextRef="#ctx0" brushRef="#br0" timeOffset="112004.105">27669 13894 506 0,'0'0'113'0,"0"-5"3"0,-7 5-90 16,1 3-1-16,-1-3-4 0,-1 13 0 0,-7-6 0 16,1 7-3-16,-6 2 0 0,-3 7 1 15,3 5 0-15,-1 1-1 0,3 5-2 16,2-4 1-16,7 0-3 0,-2-2 0 15,6-1-4-15,5-11-1 0,0 4-1 16,8-3-2-16,4-4-1 0,-1 2-1 16,9-6-1-16,-1-3 0 0,3-6-1 15,1 0-2-15,1-7 0 0,-1-5 0 0,-5-1 1 16,-1-4 1-16,-3 1 0 0,1 1 2 16,-2 0 1-16,0-1 3 0,0 2 2 15,0-1 0-15,-4 3 1 0,-9 4 1 16,5-2-1-16,-5 4-1 0,0-1-2 15,0 7-2-15,-7-11-1 0,7 11-1 16,0 0-2-16,0 0 0 0,0 0-1 16,0 11-1-16,0-4 0 0,0 6 0 15,5-1-1-15,-5 2 3 0,6 1 0 0,1 1-1 16,1 2 0-16,0 2-1 0,4-4 0 16,1-1 1-16,-2 5-2 0,2 3-1 15,4-2 1-15,-1 4 1 0,-3 0 1 16,2 5 0-16,-3 5 0 0,-4-8-1 15,2-2 0-15,-2-2 1 0,-2-1 0 0,4-2-1 16,-2 0 0-16,-1 3-1 16,-2 1 1-16,-5 2 1 0,0 1-2 0,0-10 4 15,-5 4 3-15,-2 0 3 0,-1 2 1 16,-3 0 2-16,-7-4 1 0,-2 4 2 16,-6-5-2-16,-7-10-2 0,-3 6-1 15,-3 0-2-15,3-2-1 0,1 0-3 16,3 1 0-16,4-10-3 0,6-3-6 15,3 0-7-15,-1-3-9 0,2-10-9 16,7-4-15-16,2 1-18 0,1-3 10 0,8-6-126 16,10-1-122-16,3-14-288 0</inkml:trace>
  <inkml:trace contextRef="#ctx0" brushRef="#br0" timeOffset="112441.503">28226 13471 524 0,'-10'-6'116'0,"2"0"2"0,8 6-95 16,-9-4 3-16,3 4-3 0,-1 0 1 16,1 0 2-16,-9 0-2 0,-5 7-1 15,4 7 2-15,-7 6 0 0,-5 1-2 16,5 6-1-16,-3 3-1 0,-3 2-1 0,4 3-1 16,7 8-4-16,-2 0-2 0,6 7-5 15,1 1-1-15,-1-2-3 0,1 2-1 16,7 0-3-16,6-6 2 0,0 3-3 15,8-4 1-15,3-2 1 0,3-1-1 16,4-8 0-16,1-1 1 0,2-5-1 16,7 0 1-16,5-8-1 0,-3-4 0 15,1-6-1-15,-7-4 2 0,1-5-1 16,-1 6-3-16,-4-6-6 0,-2 0-10 0,-2-6-15 16,-4-2-10-16,-2 0 0 0,3-6-118 15,0-3-115-15,11 4-267 0</inkml:trace>
  <inkml:trace contextRef="#ctx0" brushRef="#br0" timeOffset="113097.62">28668 13814 495 0,'0'-7'116'15,"-10"0"5"-15,2-1-78 0,-2 0-9 16,-2 1-3-16,-2 1 1 0,4-3-3 16,-3 9-2-16,0 0-2 0,-4 0-1 15,2 0-3-15,-3 0-1 0,4 15-3 16,-4-3-2-16,5 6 1 0,-1 9-4 15,1-2-1-15,-3 2-1 0,3 3-2 16,-2-4-2-16,2 2 0 0,5 1-3 0,1 3-1 16,7 1-1-16,0-1-1 0,7-7 0 15,-1-2 2-15,6-6-3 0,4-5 1 16,-1-3 0-16,1-9 0 0,-1 0 0 16,2 0-1-16,-1-9 0 0,2 2 1 15,2-6 0-15,4 2 1 0,-1-4 1 16,-2-2-1-16,2 3 0 0,0-8 0 0,-6-1 1 15,-1 0-2-15,-3-3 2 16,-2 2-2-16,-4 2 2 0,-2 3 1 0,-5 1 3 16,5-1 0-16,-5 2 3 0,0 5 1 15,0-2 2-15,-8 8 3 0,8 6-1 16,-10 0-3-16,2 6-2 0,-1 0 0 16,3 2-2-16,-4-2-2 0,10 4-3 15,-5-5-1-15,5 3 1 0,0-2-1 16,0 4-1-16,10 0 0 0,-5-1 1 15,3 4 0-15,2 3-1 0,1-1 0 0,-1 0 1 16,3 4-1-16,-1-4 0 0,-2-3 0 16,3-1 1-16,1 3-1 0,0-5 1 15,-1 3-1-15,3-4 0 0,-3-5 2 16,0-3-1-16,2 0-1 0,6 0 2 16,-6 0-1-16,5-6 0 0,-2-1-1 15,-4 7-5-15,-5-10-8 0,2 6-12 0,-4-2-20 16,-7 6-15-16,4-13-122 0,6 13-134 15,0-6-308-15</inkml:trace>
  <inkml:trace contextRef="#ctx0" brushRef="#br0" timeOffset="116456.199">29193 13302 243 0,'0'0'68'0,"0"0"6"16,0-6-33-16,0 6 1 0,0 0-7 0,0 0-1 16,0-3-3-16,0 3-5 0,0 0-2 15,0 0-2-15,0 3-2 0,0-3-2 16,0 0-1-16,0 0-2 0,0 6-1 16,0-6-4-16,0 7-1 0,0-7-2 15,0 7 0-15,0-7-2 0,0 7 0 16,5 1-1-16,-5 6 1 0,0 0 0 0,5 4 0 15,-5 6 0-15,7-3-1 0,-7 1 0 16,4 5-2-16,-4-4-1 0,5 0 0 16,0 4-1-16,0-6 0 0,-5 0 0 15,12 2 0-15,-12 1 0 0,8-3 0 16,-8 6-2-16,6-2 0 0,-6-2 0 16,7 3-3-16,-7 3 0 0,10-7-2 15,-5 2-4-15,0-3-1 0,-5-6-5 16,8-1-95-16,-8-2-88 0,0-4-228 0</inkml:trace>
  <inkml:trace contextRef="#ctx0" brushRef="#br0" timeOffset="118283.865">29293 13659 311 0,'0'0'85'0,"0"0"6"0,-5-5-36 16,5 5-11-16,0 0-7 0,0 0-6 16,0 0-4-16,0-5-1 0,0 5-5 0,0-6-2 15,0 6-2-15,0-10 0 0,0 4-1 16,0 1 0-16,0-1-1 0,0-4 0 16,5 3 0-16,2 0 0 0,-1 1-1 15,2-2 1-15,1 5-1 0,0-4-1 16,-2 2 0-16,1 2 0 0,0 3 0 15,0-7-1-15,2 7-1 0,0-6-1 0,0 6 0 16,0-6 0-16,1 6-3 0,-3 0 1 16,-1 0 0-16,3 0-2 0,0 0-1 15,-4 0-1-15,2 11-1 0,2-3 0 16,-3-3-1-16,-1 6-1 0,4 2 0 16,5-3 0-16,-7 7-1 0,3 0 0 15,-1-1 0-15,-10 0 1 0,7-4-1 16,1 3-1-16,2 4 1 0,-4-4 0 0,1 5-1 15,0 2 1-15,-7-6 0 0,0 0-1 16,0 0 2-16,0-2-1 0,0-2 1 16,0 0 0-16,-9-3 1 0,4 4 1 15,0 0 1-15,1 0 1 0,-3-3 2 16,2 4 2-16,-1-3 0 0,1-2 1 16,-4-1 0-16,-2-1 1 0,1-4 1 15,-3-3-1-15,0 10-3 0,-2-10 0 16,1 5-1-16,-3-5-1 0,2 0-2 0,-3 6-2 15,5-6-1-15,2-6 1 0,-1 1-3 16,1 5-4-16,1-10-5 0,-1 10-7 16,-4-7-10-16,5 7-8 0,-1-8-10 15,-1 8-8-15,6-3-5 0,1 3 126 16,5-11-223-16,0 2-114 0,11-9-326 16</inkml:trace>
  <inkml:trace contextRef="#ctx0" brushRef="#br0" timeOffset="119049.31">29648 13015 411 0,'5'0'98'0,"-5"0"5"15,0-3-65-15,0 3-3 0,0 0-10 0,0-7-2 16,0 7-2-16,7 0 0 16,-7-6-2-16,5 6 0 0,0 0 0 0,1 0 0 15,-1 0-1-15,0 8 1 0,2-1-1 16,4-3 0-16,-1 6-1 0,0-1-1 16,4 0-1-16,4 8-2 0,4-3-1 15,-3 2-1-15,6 5-1 0,-4 1 0 16,-8 0-1-16,0 2 0 0,5 14 1 15,-6-6-1-15,-1 9-1 0,2-4-2 16,-1 1 1-16,3-1-2 0,-4 2 0 0,1-9-1 16,-4 0 0-16,2-1-2 0,-2 3 2 15,-3 0-1-15,3-2-1 0,0 6 1 16,-1-2-2-16,-7-5-1 0,6 0 1 16,-6 0 1-16,0 1-1 0,0-7 0 15,0 3-1-15,-6 3 2 0,-3-2 0 16,1-4 0-16,-3 2-2 0,-4 1 1 0,2 1 0 15,-3-7 0-15,2 4-1 0,0-4 1 16,2-5-3-16,1-1-2 0,3-2-4 16,1-5-5-16,0 0-6 0,7-2-7 15,-8-5-6-15,8 0-5 0,-5 0-3 16,5 0-2-16,-6 0 1 0,1 0 1 16,5-5-97-16,-7 5-91 0,7-7-237 15</inkml:trace>
  <inkml:trace contextRef="#ctx0" brushRef="#br0" timeOffset="122689.08">26587 15701 591 0,'11'0'123'16,"5"0"4"-16,1 0-112 0,9 0 1 15,0 0-6-15,2 0 0 0,-2 0-2 16,0 0-1-16,1 0-3 0,-1 0-3 16,-5 0-7-16,2 0-7 0,-5 0-9 0,-7 0-108 15,-4 0-107-15,1 0-267 0</inkml:trace>
  <inkml:trace contextRef="#ctx0" brushRef="#br0" timeOffset="122876.535">26516 16001 566 0,'7'0'130'0,"3"0"6"0,9 0-99 16,4 0 1-16,8-3-6 0,-3 3-4 15,11-9-6-15,1 9-5 0,2-11-6 16,-2-2-4-16,9-10-7 0,-12-4-13 0,1-5-12 16,5 4-9-16,-4-1-112 15,-2 10-117-15,8 5-280 0</inkml:trace>
  <inkml:trace contextRef="#ctx0" brushRef="#br0" timeOffset="123251.459">27430 15094 512 0,'-12'0'127'15,"6"0"4"-15,-1 0-42 0,7 7-57 16,-6 7 3-16,6 9-2 0,0 6 1 16,0 17-3-16,14 9-2 0,0 8-5 15,-14 8-6-15,14 5-5 0,3 0-4 16,-8-3-2-16,1 4-4 0,-5-6-1 0,-5-11-5 15,7-10 1-15,-2 0-5 0,-5-15-8 16,5-4-14-16,-5-3-10 0,8-8-9 16,3-10 181-16,-3-4-291 0,7-6-133 15,8-6-379-15</inkml:trace>
  <inkml:trace contextRef="#ctx0" brushRef="#br0" timeOffset="123532.688">27977 15581 599 0,'-23'23'135'16,"-5"6"3"-16,3 6-108 0,-1-2 0 15,0-2-7-15,6 0-1 0,9-2-3 16,6-9-5-16,5 3-4 0,0-3-2 16,11-12-3-16,6-8-3 0,4 0-1 0,0 0-2 15,1-13 0-15,5-2 3 0,1-6 1 16,0-3 4-16,2-6 3 0,1 2 3 15,-7 0 3-15,-4 3 1 0,-9 7 1 16,-4-2-2-16,-7-1-2 0,0 5-4 16,-8 3-2-16,-9-2-7 0,3 6-10 15,-8 0-14-15,-1 5-15 0,2 4-14 16,8 0-50-16,-2 0-67 0,9 9-106 0,6 2-226 16</inkml:trace>
  <inkml:trace contextRef="#ctx0" brushRef="#br0" timeOffset="123970.031">28378 15397 588 0,'-7'11'137'0,"-3"7"4"16,-3 7-102-16,-3 4-1 0,0 15-9 16,-1 1-7-16,-2-1-3 0,1 4-7 0,11-4-6 15,7-5-1-15,0-17-4 0,0-6-1 16,11-16 0-16,9 0-2 0,1-11-1 15,6-12-1-15,0-4 1 0,0 2 1 16,2-6 1-16,-6 2-2 0,-2-3 1 16,-4-1 2-16,-9 2 3 0,-8 5 1 15,5 6 0-15,-5 4 2 0,0 2 1 0,0 14 1 16,0 0 1-16,5 0-3 0,-5 10-1 16,0-4-2-16,6 10-1 0,-6-2 0 15,10-6-1-15,-2 14-2 0,0 5 1 16,6-4 1-16,-3 9-2 0,5 7 1 15,-1-10 0-15,5 3 0 0,1 6 0 16,0-6 0-16,1 3-1 0,-3 7 1 0,-7-3 0 16,-4-5 1-16,-8 3-1 15,0-1 2-15,0-2 1 0,0-1 2 0,-13-1 0 16,-2-6 1-16,-1-1-2 0,-6-8 0 16,-1-1 0-16,-3-3-1 0,-3-1-1 15,3-12-6-15,-2 7-5 0,-2-14-12 16,4 7-12-16,3-14-12 0,0-16 55 15,10-10-169-15,13-5-118 0,0-13-299 16</inkml:trace>
  <inkml:trace contextRef="#ctx0" brushRef="#br0" timeOffset="124220.015">28923 15050 568 0,'-13'0'132'15,"-2"7"6"-15,-3 6-99 0,-8 11-1 0,-3 6-4 16,1 6-1-16,-2 8-4 0,4 9-5 16,8 3-6-16,2-7-4 0,7-1-2 15,5 4-3-15,4-7-5 0,0-12-2 16,0 4-1-16,6-1-2 0,1-8 2 16,6-5-1-16,1-1-1 0,3-7 0 0,1-5 1 15,5-3-4-15,1-7-7 0,-1 0-9 16,7-9-10-16,-2 1-7 0,1-5-8 15,2 0-29-15,0-4-79 0,-1 1-95 16,2 5-223-16</inkml:trace>
  <inkml:trace contextRef="#ctx0" brushRef="#br0" timeOffset="124563.647">29272 15226 627 0,'-15'0'153'0,"0"0"5"16,-4 0-103-16,-3 20-5 0,-1 0-10 15,-1 7-6-15,3 4-10 0,3 4-7 16,3-3-4-16,3 2-1 0,7-6-4 16,5-1-4-16,0-8-3 0,0-5 0 15,10-3-1-15,5-11 1 0,0 0-3 16,4 0 1-16,8-14 2 0,-3-2-1 0,2-2 0 16,1-4 0-16,0 0 1 0,-7-2 0 15,1 5 1-15,-4-1-2 0,-7 11 3 16,-2 9 0-16,0 0 0 0,-3 4-1 15,0 6 1-15,0-1 0 0,0 2 0 16,3-2-1-16,-3 3 0 0,1-1-1 16,-1 0 0-16,2 5-1 0,-1-2-1 15,1-5-6-15,-7-9-7 0,8 12-5 0,-3-12-8 16,0 0-9-16,3 0-11 0,0-8-9 16,-3-8 7-16,0 3-113 0,-5-6-109 15,7-4-266-15</inkml:trace>
  <inkml:trace contextRef="#ctx0" brushRef="#br0" timeOffset="124829.205">29434 14973 564 0,'0'0'131'0,"5"0"5"0,5 0-94 16,-1 0 2-16,5 6-7 0,-3 9 0 15,7 5-4-15,0 3-2 0,7 4-1 16,1 3-4-16,0-2-1 0,-1 6-3 15,1-1 1-15,-8 7 0 0,3 1 0 16,-3-7-5-16,0 8-3 0,-6-5-3 16,-3 0-2-16,-9-3-3 0,-5-3-1 0,1 2-3 15,-11 3 1-15,-8-5-1 0,-2-1-1 16,2 3 0-16,-4-9-1 0,-5-6-7 16,5-1-6-16,-1-6-14 0,6-2-16 15,1-9-21-15,6 0-124 0,2 0-139 16,5-7-322-16</inkml:trace>
  <inkml:trace contextRef="#ctx0" brushRef="#br0" timeOffset="125563.582">30136 14913 526 0,'0'0'121'0,"0"0"4"0,10 17-89 16,-5-2-1-16,0 8-7 0,1 17-3 0,4 5-2 16,-3 2-7-16,6 11-4 0,2-1-4 15,3 0-5-15,0-6 0 0,0-7-3 16,-5-6-4-16,-3-9-1 0,-10-10-6 16,0-8-8-16,0-11-8 0,-5 0-21 15,-10 0-88-15,-3-11-101 0,0-10-237 16</inkml:trace>
  <inkml:trace contextRef="#ctx0" brushRef="#br0" timeOffset="125735.392">29984 15205 496 0,'7'0'117'0,"4"0"4"0,2-5-83 15,3 5-2-15,6 0-4 0,9 0-6 16,3 0-4-16,7 0-7 0,8-5-4 15,2-2-3-15,0-1-8 0,1-7-9 0,-4-4-9 16,-4 3 89-16,-3 2-203 0,-10-1-120 16,0 0-330-16</inkml:trace>
  <inkml:trace contextRef="#ctx0" brushRef="#br0" timeOffset="125953.9399">30677 14539 505 0,'0'5'121'0,"0"6"7"16,5 7-67-16,-1 2-27 0,5 19 0 15,2 6-4-15,-3 8-3 0,0 11-2 16,1 3-8-16,-3 7-3 0,-1-2-3 16,0-4-6-16,5-5-3 0,0-1-9 15,1-17-10-15,2-1-8 0,-1-9-8 16,-4-13-64-16,0-15-49 0,7-7-96 0,1 0-205 15</inkml:trace>
  <inkml:trace contextRef="#ctx0" brushRef="#br0" timeOffset="126235.149">31227 14922 550 0,'-25'23'128'0,"1"11"5"16,-6-3-95-16,7 9-5 15,5 5-3-15,7-2-3 0,11-8-3 0,0-4-4 16,8-12 0-16,13-13-1 0,5-6 3 16,9 0 0-16,7-8 2 0,-4-11 4 15,0 3 1-15,-1-5 1 0,-15 0 3 16,-9-4 1-16,-13 5-2 0,0-7-2 0,-5 4-5 16,-10-2-4-16,0 2-4 0,-6 1-6 15,-10 7-5-15,5 8-5 0,-4 7-7 16,-1 0-11-16,7 0-17 0,11 0-19 15,3 7-21-15,10-7 3 0,0 7-126 16,6 8-127-16,7-3-287 0</inkml:trace>
  <inkml:trace contextRef="#ctx0" brushRef="#br0" timeOffset="127562.9359">31833 14827 400 0,'-12'0'111'0,"1"0"3"16,-7-12-3-16,-5 12-78 0,-2 12-3 15,2-6-5-15,-8 13-2 0,0 5-1 16,6 7-4-16,-6 7-3 0,3 6-2 0,6-1-2 16,2-5-2-16,8 0-3 0,12-6-3 15,0-5 0-15,0-8-1 0,14-8-1 16,5-11 0-16,2 0-1 0,4-14 0 16,5-4 1-16,-1-9 0 0,4-1-1 15,-1-4 1-15,-4 0 1 0,-5 5 1 16,-3 2 3-16,-5 7 2 0,-9 7 1 15,-6 5 3-15,0 6 0 0,0 0-1 0,0 0 0 16,0 14-2-16,-6-6-3 16,6 9-2-16,0 1-1 0,5 1-1 0,-1 2 0 15,6 1-2-15,3-6 1 0,0-2-1 16,2 8 3-16,0 0 1 0,0-1 3 16,-1 7 0-16,1-3 1 0,-2 0 2 15,-5 4-1-15,1 1 1 0,-9-1-1 16,0 5 0-16,-5-10 0 0,-7-1-1 15,-1 8 0-15,-5-6 1 0,-3-4-3 0,-4 7 0 16,-6 0-4-16,-3-7 2 0,-4 2-3 16,-4-5 1-16,1-4-3 0,5-9-4 15,3-5-6-15,7-5-8 0,6-2-15 16,7-13-11-16,1-6-12 0,8-10-65 16,4-1-42-16,6-8-99 0,6-10-202 15</inkml:trace>
  <inkml:trace contextRef="#ctx0" brushRef="#br0" timeOffset="127797.254">31970 14777 531 0,'-20'27'118'0,"1"-1"4"0,1 3-94 15,6 5 0-15,-1 0-5 0,2 1-4 16,3 8-1-16,-1-9-2 0,9 5-2 15,0-1-4-15,0-8-1 0,9-4-1 16,0 3-2-16,9-6-1 0,0-7-1 16,5-5-2-16,5-3 0 0,0-8-1 15,1 0 0-15,-1 0-1 0,-1 0-3 16,-5-12-5-16,0 0-5 0,-6-5-9 16,-1-1-4-16,4-6-113 0,-5 0-105 0,2-6-266 15</inkml:trace>
  <inkml:trace contextRef="#ctx0" brushRef="#br0" timeOffset="128187.7959">32229 14626 522 0,'-10'13'121'16,"2"3"7"-16,1 6-87 0,7 0-1 0,0 13-5 16,0 1-2-16,0 7-2 0,0 1-4 15,12 4-7-15,-4-8-5 0,-2 2-4 16,11-8-4-16,-9-6-2 0,-3-7-3 15,0-5 0-15,-5-3-1 0,5-4-1 16,-5-9 2-16,0 0-1 0,8 0 0 16,-8 0 0-16,8-14-2 0,-3-2 3 15,3-2-2-15,-1-5 0 0,3 2 0 0,1 0 1 16,2 5-1-16,-1 13 1 0,-1 3-2 16,-3 0 1-16,0 0 0 0,1 0 3 15,-1 0 2-15,2 15 3 0,4 4 4 16,-2 6 3-16,1 0 3 0,2 4 1 15,-4 4 1-15,1-3 2 0,-3-1-2 16,-4 3 1-16,0 0-1 0,-5-7-2 16,0-2 1-16,-8 0 0 0,-2-7-4 0,-5 4-1 15,-7 1-4-15,0-6-1 0,-6 2-5 16,-3 1-10-16,-1-7-11 0,-4-6-15 16,4-5-21-16,3 0-18 0,9-7-122 15,20 7-134-15,-9-47-313 0</inkml:trace>
  <inkml:trace contextRef="#ctx0" brushRef="#br0" timeOffset="128500.223">32350 14456 553 0,'5'0'129'16,"0"0"7"-16,6 10-88 0,7-6-4 16,8 10-3-16,9 6-2 0,6 20 3 15,8 5-3-15,-3 12-5 0,4 3-5 16,1 2-5-16,-8-1-3 0,-1 9-7 0,-11-10-6 15,-11 5-1-15,-20 3-3 0,0-8-2 16,-5-3-2-16,-21 6-6 0,-12-4-9 16,-9-2-18-16,-6-6-21 0,-10-5-120 15,-1 0-132-15,3 0-320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1T20:29:34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26948 6434 414 0,'0'0'102'0,"0"-5"5"0,0 5-55 0,0-6-15 16,0 6-6-16,0-8-5 0,0 3-3 16,0 5-1-16,0 0-3 0,0 0-1 15,0 0-1-15,0 0-3 0,0 0 1 16,5 0-2-16,-5 0-2 0,0 0 1 15,7 0-2-15,-7 0-2 0,0 0 1 16,6 5-2-16,-6-5 1 0,0 0-2 16,5 7-1-16,-5-7 0 0,0 7-1 15,5-2 0-15,-5 0-1 0,0 0 0 0,0 3-1 16,0-1 0-16,0 0 0 0,0-1 1 16,0 5-2-16,0 2 0 0,0 0 1 15,-5 0 0-15,5 9-1 0,-6-5-1 16,6 0-1-16,-5-2 2 0,5-1 0 15,0 0-1-15,0-2 0 0,0 7 0 16,5 0 1-16,-5 4-1 0,6-2 1 16,-6 3-2-16,7-3 2 0,-2 2 0 0,-5 5-1 15,10-5 1-15,-5 6 0 0,1-2 0 16,2 1 0-16,0 4 0 0,1-3 0 16,-3 3 0-16,-1 3-1 0,2-8 0 15,-2 3 1-15,-1 0-2 0,-4-4 2 16,9 5-2-16,-9-2 1 0,0 1 0 15,0 7 1-15,0-2 0 0,5-4 0 16,-5 1-2-16,0 2 1 0,-7-1 0 16,7-3 1-16,0 4-1 0,0 3-1 0,0-1 1 15,0-1 0-15,0 5 0 0,0-7 0 16,0-3 1-16,0 7-1 0,0-3 1 16,0 0 0-16,0-1 0 0,0 7 1 15,0-4-1-15,0 3 1 0,0 1 0 16,0-3-1-16,0 0 1 0,-5-2-1 15,5 5 0-15,0-5 1 0,0 5-1 0,0 3 1 16,0-1 0-16,0-10-1 0,0 3 0 16,0 3 2-16,0-5-2 0,0 4 1 15,8 3-1-15,-8 1 1 0,5-2-2 16,-5-3 1-16,0-4-1 0,7 5 0 16,-7-3 0-16,0 1 1 0,0-1-3 15,0-1 3-15,0 2-1 0,0 7 0 0,0 2-1 16,0 3 1-16,0-1 0 0,0-1 1 15,0 6-1-15,5-1-1 0,-5-2 1 16,0 8 0-16,0-7-2 16,0-1 1-16,0-11-1 0,0 2 1 0,0-4 0 15,0-3-1-15,0 1 2 0,-10 7-1 16,10 3 2-16,-10-4-1 0,5-1-1 16,5 5 2-16,-6-4 0 0,6 3-2 0,0 0 1 15,-5 7 0-15,5-7 1 0,0 4-2 16,0-8-1-16,0-1-1 0,0-6-3 15,-7-7-3-15,7 3-6 0,-5-3-9 16,-3-4-7-16,0 0-6 0,-4-2 1 16,3-4-110-16,0-7-103 0,9 7-252 15</inkml:trace>
  <inkml:trace contextRef="#ctx0" brushRef="#br0" timeOffset="2827.454">25350 7960 481 0,'0'-5'116'0,"9"-2"4"0,-5 7-73 0,1 0-7 16,4-8-6-16,4 8-3 0,1 0-1 15,8 0-2-15,-3 0-3 0,1 0 1 16,3 0-2-16,1-6-2 0,3 6-1 16,-4-3 0-16,-2 3-3 0,2-11 3 15,-5 11-4-15,5 0 1 0,1 0-1 16,9 0-1-16,1 0-1 0,1 0-2 15,-7 0-3-15,3 0 0 0,-2 0-3 16,-4 0 0-16,-1 0-2 0,4 8 0 16,-8-8 0-16,4 5-1 0,6-5-1 0,1 9-1 15,3-9 1-15,12 6 1 0,-5-6-1 16,7 8 2-16,1-8 0 0,-8 0 2 16,-2 0 1-16,2-8-1 0,-3 8 0 15,1 0 1-15,8-6-4 0,-1 6 2 0,0 0-2 16,-3 0-2-16,-2 11 2 0,-5-6-2 15,3-5 0-15,-5 0 2 0,2 4 0 16,-5-4-2-16,0-4 3 0,4 4-2 16,1 0 1-16,-2 0 1 0,7 0-1 15,8 0-2-15,-3 4 1 0,5-4 1 16,0 0-3-16,1 7 2 0,-3-7-2 0,0 7 1 16,4-7-1-16,2 0 1 0,-6 0-1 15,6 0 1-15,3 0 1 0,6-7-1 16,0 0 1-16,0 3 1 0,-3-6-2 15,-4 4 0-15,-3 0 0 0,-5-2-1 16,7-1 3-16,1 4-4 0,-5-5 2 16,2 2-1-16,-1-3 0 0,-6-3 1 15,2 4 0-15,4 10-1 0,-6-6 0 16,6 6 0-16,2 0 2 0,-1-9 2 0,0 9 0 16,4-7 0-16,1-6 2 0,0-1 4 15,6 0-1-15,2 1 2 0,7 2-2 16,0 3 3-16,3-2-2 0,-2 4 0 15,0 6-1-15,-3-9-1 0,-5 9 0 16,1 0 2-16,-8 0-4 0,-4 0 4 16,1 0-1-16,-3 9-3 0,-3-9 1 15,-7 0-1-15,0 0-1 0,-4 0-1 16,-4 0-3-16,-4 0 0 0,-1-9-2 0,-6 7-1 16,-7-5-8-16,-2-2-14 0,-6 4-11 15,-3-4-20-15,-7-1-33 0,0 0 85 16,0-2-229-16,-5 4-164 0,-11 2-403 15</inkml:trace>
  <inkml:trace contextRef="#ctx0" brushRef="#br0" timeOffset="6623.394">27160 10453 332 0,'6'0'91'0,"-6"-8"3"0,0 5-29 0,0 3-22 15,5 0-12-15,-5-4-7 16,0 4-4-16,5 0-4 0,-5 0-1 0,5 0-5 16,-5 0-2-16,5 0-1 0,-5-7-1 15,6 7-2-15,-6 0 0 0,0 0-1 16,5-5 1-16,-5 5 1 0,0-4 1 16,5 4 1-16,-5-7 0 0,0 7 0 15,0-5 1-15,0 5-1 0,0 0-1 0,0-3 0 16,0 3-1-16,0 0-1 0,0-8 1 15,0 8-3-15,0-4 1 0,0 4 0 16,0-10-2-16,0 10 3 0,0-9 0 16,0 2-1-16,0 4 2 0,0-5 0 15,5 1 1-15,-5 6 0 0,0-7-2 16,0 4 1-16,0-4 1 0,5 1-2 16,-5-1 0-16,0 1 0 0,0-2-1 15,0 2 2-15,0-5-3 0,5 7 0 0,-5-5 1 16,0 1-1-16,0 1-2 15,0-3 3-15,0 3-1 0,0-3 1 0,0 3 1 16,6-2 0-16,-6 1 0 0,0-2 1 16,0 3 0-16,0-5 0 0,0 4-1 15,0-6 1-15,0 4 0 0,0-2 1 16,0-4 1-16,0 2-1 0,5 6 2 0,-5-5-2 16,0 1 1-16,0 2-1 0,5-1-2 15,-5 0 1-15,0-2-2 0,0 0-2 16,0 4 1-16,0 3 0 0,0-5-1 15,0 7 2-15,0-4-1 0,0 2 1 16,0-2 1-16,0 0 0 0,7 2-1 16,-7-6 2-16,6-3-2 0,-6 7-1 15,9-5 1-15,-9 2-2 0,5-3 0 0,-1 3 1 16,-4-4 0-16,7 4-1 0,-7-1 2 16,0-1 0-16,0 1 1 0,0-1-1 15,0 0 1-15,0-1 1 0,5 4-1 16,-5 1 0-16,0 1-1 0,6 1 0 15,-6-3 0-15,9 6-2 0,-9-5 1 16,6 1-1-16,-1 1-1 0,-5-4 2 16,0 2-3-16,5 2 2 0,-5-2 2 15,0 2-2-15,0-1 3 0,0-4 0 0,0 7-1 16,0-3 1-16,0 2 0 0,7 1 1 16,-7 1 0-16,6-4-2 0,-6 4 0 15,0 5 0-15,5-13-1 0,-5 6 1 16,0-2-2-16,0-2 1 0,7-2 0 15,-7 7 1-15,0-7 0 0,4 5-1 0,-4 0-1 16,10 8 1-16,-5-7-1 0,-5-3 1 16,8 3-2-16,-3 1 0 0,-5-1 1 15,7 0 0-15,-7 0 0 0,0-2-1 16,0 3 0-16,5-6 1 0,-5 3 1 16,5-4 0-16,-5 7 1 0,5-5 0 15,-5 4-2-15,0-7 1 0,0 1 0 16,0 5-1-16,0-3 0 0,6 0 0 15,-6 3-1-15,0 3 2 0,0-5-2 16,7 3 0-16,-7-3 2 0,0 2-2 0,5-1 0 16,-5-1 2-16,0 5-1 0,8-3 0 15,-8 2-1-15,5 0 1 0,-5-3-1 16,5 5-1-16,-5-6 0 0,0-2 2 16,6 4-3-16,-6-2 2 0,0-3 0 15,5 6 0-15,-5-2 0 0,0 2 2 16,0-4-3-16,0 2 1 0,0 4 2 0,8-2-3 15,-8-1 2-15,7 3 0 0,-2-5-1 16,-5 8 1-16,8-5 0 0,-8 1-1 16,6 3 0-16,-6-9 2 0,0 3-2 15,9-2 0-15,-9 2 2 0,6-6-1 16,-6 1 0-16,8 1 0 0,-8 7 0 16,10-4 0-16,-5 3 0 0,0-2-1 15,-5 6 0-15,8-8 0 0,-8 8 1 0,0-2 0 16,0-5-1-16,0 8 1 0,0-7 1 15,7 5-2-15,-7-5 0 0,0 4 0 16,6-6 0-16,-6 4 0 0,7-5-1 16,-7 3 1-16,6 2 1 0,-1-2 0 15,0 3-1-15,-5-4 0 0,5 1 1 16,-5 1 0-16,0 3-1 0,5-5-1 16,-5 6 1-16,5-5-1 0,-5 4 2 0,0-5-2 15,8 5 2-15,-8 0-1 0,8 5 0 16,-8-8 0-16,5 4 0 0,-5-5 0 15,5 2 1-15,-5-3-1 0,8 0 0 16,-8 4 0-16,5 6-1 0,-5-3 1 16,7-5 1-16,-7 4 0 0,0-3-2 15,0 2 1-15,6 2 0 0,-6-4 2 16,0 1-2-16,7-2-1 0,-7 2 1 16,6-3 1-16,-6 1 1 0,7-2-2 0,-7 5-1 15,7-6 1-15,-7 5 1 0,6-5-2 16,1 0 1-16,-7 7 0 0,0-5 1 15,5 2-1-15,-5-4 1 0,6 6-2 16,-6-4 1-16,8 6-1 0,-8 3 1 16,7-11-2-16,-7 9 3 0,6-4-1 15,-6-4 0-15,9 5 1 0,-5-4-1 0,1 5 0 16,-5-3 1-16,10 2-1 0,-10-1 1 16,7-4-2-16,-7 2 1 0,8-1 0 15,-3 2 1-15,1 1-2 0,1-3 0 16,-7 3 1-16,8 1 0 0,-3-4 0 15,0 4 1-15,-5-4-1 0,8 4 0 16,-3-4 1-16,0 5-1 0,0-5 0 16,0 4 1-16,-5-1-1 0,10 0 1 15,-5 6 0-15,-5 0-2 0,8-6 1 0,-3-1 0 16,0 4 1-16,-5-3-1 0,8-1-1 16,-8-4 1-16,6 6 1 0,-1-2-1 15,3 0-1-15,1 0 1 0,-3-2 0 16,2 5 0-16,-1-3-1 0,-1 2 1 15,1-3-1-15,0 2 2 0,-1 1-2 16,1-3 1-16,-7 3 0 0,6-4 1 16,-6 4-2-16,7-3 1 0,-7 2 0 0,8-2 1 15,-8 1-1-15,10 0 1 0,-5-2-2 16,0-2 2-16,1 3-1 0,-1 0 0 16,5 1 0-16,-4 0 0 0,3 2 0 15,-3-4 0-15,2 2-1 0,1-2 1 16,-1 2 0-16,-3-5-1 0,4 3 1 15,-2 2 0-15,-2-4 0 0,-5 6 0 16,13-3 0-16,-6 3 0 0,-3-4 0 0,1 9 1 16,4-7-1-16,-3 0 0 0,2 3 1 15,0-2-1-15,4 1 0 0,-4-1 1 16,2-2-2-16,1 2 3 0,-1-2-2 16,0 3 1-16,-2 5-1 0,-3-5 1 15,0-3-2-15,-5 3 2 0,5-4-2 16,-5 0 1-16,8 1 0 0,0 2 1 0,1 6-1 15,0-8 1-15,4 2-1 0,-1-2 0 16,-4 5 2-16,0-8 0 0,2 5-2 16,-3-1 1-16,4 3 0 0,-1 0 1 15,-4-5 0-15,1 4 0 0,5-3 0 16,-6 5 0-16,2-10 0 0,4 7 1 16,-4-2-1-16,0 3 0 0,2 0-2 15,1-1 1-15,-2 0 2 0,0-2-2 0,1 2 0 16,2-1 1-16,-4 1-1 0,2 4 0 15,-4 2 2-15,1-11-3 0,1 8 2 16,-1-5-1-16,-3 8 0 0,3-6 0 16,4 0 0-16,1 6 0 0,-2-9 1 15,4 7-1-15,0 2 1 0,0 0-1 16,-2-10 0-16,4 8 2 0,-3 2-3 0,0-7 0 16,-1 1 2-16,3 3-2 0,-1-3 0 15,1-1 2-15,-2 7-2 0,-1-6 1 16,-3-1 0-16,-4 7-1 0,2-4 2 15,4-1-2-15,-3 5 0 0,4-7 2 16,-1 7-3-16,1-6 2 0,-1 6-2 16,2-7 0-16,2 7 2 0,3-5-2 15,-1 5 0-15,-1 0 1 0,4-9 0 16,-7 5 1-16,0 4 1 0,6-5-1 0,-4 5 3 16,-3-9 0-16,2 5 2 0,3 4-1 15,-1-9 0-15,0 4 2 0,1 5 0 16,2-11-2-16,-4 6 1 0,0-4-3 15,-2 4 2-15,7-6-1 0,-7 0 0 16,3 1-4-16,-3-2 4 0,4 0-3 16,-3 9 2-16,3-5-3 0,-3 8 3 15,1-6-1-15,0 6 3 0,1-10-5 0,4 6 4 16,-2-2 0-16,2-1-1 0,-6 7-3 16,3-5 0-16,-1 5 0 0,-1-8 1 15,3 8-1-15,-2 0-1 0,2-3 2 16,-3-2 1-16,1-2-2 0,-3 5 2 15,1-6-2-15,-1 2 1 0,1 6 0 16,1-7 0-16,1 7-3 0,-1 0 3 16,0-8-2-16,1 8 1 0,1 0 0 0,-3-5 1 15,3 5 0-15,4-9 0 0,-5 9 2 16,6-2-2-16,1 2 0 0,-5 0-1 16,3-6 2-16,2 6-2 0,-5 0 2 15,2 0-2-15,1-8 3 0,-3 8 0 16,3 0 0-16,4 0 0 0,-4 0 2 15,2-6 2-15,0 6 2 0,-2 0 1 16,2-11 2-16,2 1 1 0,-1 10-1 16,-1 0 1-16,3 0-2 0,-3 0-1 0,-2 0-1 15,2 0-2-15,-1 0-1 0,1 0 0 16,-2 0 1-16,3 0-1 0,-7 0-2 16,1-4 1-16,-2 4-1 0,4 0 1 15,-2-4-3-15,0 4-1 0,0 0 1 16,0-8-3-16,-7 8-8 0,6 0-10 15,-7-3-12-15,3 3-13 0,-2-8-22 16,2 8-25-16,-5 0-6 0,1 0-126 0,-9 9-137 16,0 7-318-16</inkml:trace>
  <inkml:trace contextRef="#ctx0" brushRef="#br0" timeOffset="9060.331">23093 14139 538 0,'0'0'130'0,"0"0"9"0,0 0-85 16,0 5 1-16,0 9-7 0,-12 7-1 16,7 9-6-16,5 0-5 0,0 5-6 15,0-3-6-15,13-5-6 0,4-5-6 16,2-3-1-16,3-7-1 0,2-12-3 0,1 0-1 16,-2 0 0-16,0-20-2 0,1-5 0 15,-3-4-1-15,4-2 0 0,-5-2 1 16,1 1 0-16,-5 7 3 0,-4 6 2 15,-4 5 3-15,-8 9 2 0,0 5-1 16,0 0 1-16,5 0-2 0,-5 15-4 16,6 2-1-16,-6 2-3 0,13 12-4 0,4 0 2 15,-1-3-2-15,7 7-1 0,0-6 2 16,2 1-2-16,-6-3 1 0,7 4 1 16,-3-2 0-16,4-3-2 0,-3-1 2 15,-4-1 0-15,-1 6 0 0,-2-3 2 16,-4 9 1-16,-5-3 2 0,-1-1 2 15,-7 1 2-15,0 3 0 0,-10-7 4 16,2 5-3-16,-9-6 2 0,4-4-2 0,-10-2 0 16,-1-6-1-16,-4-3-1 0,-7-11-3 15,-4-2-2-15,-7 0-2 0,-1-7-5 16,-1-4-7-16,7-10-9 0,9-4-10 16,7-9-11-16,10-2-14 0,7-7-19 15,8-6-14-15,0-4-113 0,0 4-128 16,7-5-300-16</inkml:trace>
  <inkml:trace contextRef="#ctx0" brushRef="#br0" timeOffset="9279.025">23798 14084 644 0,'21'2'161'15,"4"-2"6"-15,5 0-98 0,6 0-7 16,0-2-12-16,1-9-6 0,-4 5-10 0,-4-8-7 15,-2-3-7-15,-9 2-6 0,-2 0-5 16,-5 0-4-16,1 3-3 0,-7 12-5 16,-5-9-11-16,0 9-13 0,0 0-17 15,-7 0-18-15,-3 9-14 0,-3-5-110 16,-5 10-124-16,7 5-276 0</inkml:trace>
  <inkml:trace contextRef="#ctx0" brushRef="#br0" timeOffset="9435.261">23831 14253 603 0,'0'11'153'0,"0"0"10"16,18-3-90-16,0-1-5 0,3-1-9 16,7-6-6-16,5 10-8 0,1-10-10 15,-4 0-10-15,1-10-8 0,-2 4-7 16,-7-4-7-16,-1-1-9 0,0 2-14 16,0-5-13-16,-3 3-18 0,0-1-19 0,-1-4-117 15,-1 2-132-15,4 3-302 0</inkml:trace>
  <inkml:trace contextRef="#ctx0" brushRef="#br0" timeOffset="9700.8">24507 13458 488 0,'7'0'147'15,"-1"0"10"-15,2 2-8 0,2 12-78 16,2 4-5-16,-7 9-7 0,1 15-9 16,-6 6-9-16,8 6-8 0,-8 9-11 15,0 0-5-15,0 10-5 0,0 0-5 16,0-1-3-16,0 1-3 0,0-8-2 0,0-8-6 16,0-13-6-16,0-9-12 0,5-9-13 15,-5-2-19-15,0-11-15 0,5 1-115 16,-5-7-128-16,15-7-294 0</inkml:trace>
  <inkml:trace contextRef="#ctx0" brushRef="#br0" timeOffset="10106.943">25115 13821 585 0,'0'0'132'0,"0"-7"4"15,-5 7-103-15,5 0 0 0,-5 6-5 16,-3 2 2-16,-4-1-1 0,2 6-1 0,-13 1 0 16,0 10 1-16,-6 2-4 0,0 8-1 15,-4-1-4-15,5 1-5 0,7 3-1 16,4-7-2-16,7-1-2 0,6 5-2 16,4-5-3-16,0 0-1 0,8 0 1 15,3-7-1-15,12 0-1 0,7-6 0 16,1-4 0-16,6-12 0 0,1 0 3 15,-5 0 2-15,-4-21-1 0,2 1 3 16,2-4 2-16,5-4 4 0,3 1 0 0,0 1-1 16,-4-3 1-16,-9-1 4 0,-8-2 0 15,-4 3-1-15,-11 1-1 0,-5 3 1 16,0 4 1-16,0 1-6 0,-11 0-1 16,-4 3-5-16,-6 6 0 0,-6 6-7 15,-4 5-4-15,-1 0-10 0,-3 0-5 16,6 11-15-16,2 1-11 0,8 0-17 15,6-1-21-15,8 3-13 0,5 1 11 0,0-8-113 16,0 0-115-16,19 0-261 0</inkml:trace>
  <inkml:trace contextRef="#ctx0" brushRef="#br0" timeOffset="10731.799">25904 13675 541 0,'0'-10'130'0,"0"0"4"0,0 7-89 16,0-4-2-16,0 7-8 0,0 0-3 15,-7 0-5-15,2 0-7 0,-3 0-3 0,-5 7-2 16,-2 6-3-16,-6 3 2 0,-12 3-2 15,-3 8 0-15,-5 6 1 0,4 4 1 16,-1-2-1-16,10 4 1 0,12 0-2 16,3-3-2-16,3-4 0 0,10-2-3 15,0-7-3-15,0-1 0 0,0-2-2 16,11-2-2-16,4-18 1 0,6 0-2 16,9 0 0-16,11-7 2 0,3-10-2 15,3-7 0-15,-1 3 2 0,-5-2-1 0,-15-5 0 16,-4-1 2-16,-3 6 0 0,-6 3 2 15,-3-1 2-15,2 14 0 0,-6 7 1 16,2 0 1-16,-8 0-3 0,7 0 1 16,-7 5-3-16,0 6-1 0,5 2 0 15,0-1-1-15,-5 7 0 0,8-1 1 0,-1 4-1 16,1 4 1-16,0 5-1 0,5 5 0 16,-1-1 0-16,4 0-1 15,-1-1 0-15,1-1 0 0,2-6 0 0,5-3 0 16,-3-1 0-16,4 4-1 0,-6-6 2 15,5-3-1-15,-8 7 0 0,1-1 0 16,-6-2 3-16,0 5 2 0,-10-6 4 16,0-4 1-16,-12 2 2 0,-1-1 1 15,-5-5 2-15,-5 4-1 0,-9 0-2 0,-1 7-1 16,-10-6-2-16,-6-1-1 0,-5 9-1 16,2-7-4-16,-6-2 2 0,6-1-3 15,-5-2-5-15,11-4-5 0,2-10-9 16,13 0-7-16,6 0-11 0,14-10-10 15,4 4-15-15,7-16-9 0,0-7-6 16,10-6 6-16,9-3-107 0,11-8-102 16,14-1-255-16</inkml:trace>
  <inkml:trace contextRef="#ctx0" brushRef="#br0" timeOffset="11044.243">26367 13473 619 0,'-6'-8'151'16,"1"8"6"-16,5 0-102 0,-8 0-2 15,1 17-6-15,0 4-4 0,-2 0-5 32,-5 12-8-32,0 7-1 0,-3 3-4 15,6 1 0-15,11 8-6 0,0-2 0 0,0 7-2 0,0 0-3 0,16 0-5 16,-1-7 1-16,-4-6-4 0,4-11-1 0,0-13-4 15,0-11-1-15,4-1-2 0,3-8-1 16,5 0-7-16,3-12-5 0,-2-3-8 31,-5-6-11-31,1-1-9 0,-1-7-14 0,0 0-13 0,2 0 21 0,-4-4-132 16,2-4-119-16,1 2-285 0</inkml:trace>
  <inkml:trace contextRef="#ctx0" brushRef="#br0" timeOffset="11231.733">26716 13535 665 0,'0'9'161'0,"0"-4"9"16,5 9-107-16,6 9-2 0,4 7-11 15,5-1-5-15,6 3-7 0,3-1-8 0,4-1-8 16,0-1-6-16,0-7-5 0,-1 2-5 16,-1-2-5-16,-3-1-5 0,-2-7-5 15,-6-6-10-15,-7-8-12 0,-1 0-11 31,-6 0-19-31,-6 0-12 0,0-5-74 16,0 5-35-16,-10-7-101 0,-4 7-205 0</inkml:trace>
  <inkml:trace contextRef="#ctx0" brushRef="#br0" timeOffset="11403.595">26729 14008 576 0,'-7'0'139'0,"7"0"7"15,0 0-92-15,15-14-2 0,-7-1-4 16,9 0-1-16,1-1-7 0,3-13-8 15,2 2-6-15,3-2-6 0,-1-2-6 16,-4-3-7-16,5-2-7 0,0 0-7 16,1-7-10-16,0 1-15 0,3-1-18 0,-2 5-7 15,-4 0-115-15,3 5-121 0,-3 6-280 16</inkml:trace>
  <inkml:trace contextRef="#ctx0" brushRef="#br0" timeOffset="11653.515">27258 13144 658 0,'0'14'159'16,"10"5"6"-16,6 0-106 0,7 12-6 15,0 0-9-15,0 11-7 0,1 3-6 16,1 8-5-16,-5-4-3 0,1-6 1 16,5 0-3-16,-1 2-4 0,-4-4 1 15,-3-6-2-15,0 8 0 0,-8-11 0 16,-10 0-2-16,0-1-2 0,0 0-1 15,-12 3-2-15,-7 3-1 0,-6 4-2 16,-4 3-1-16,-7 5-7 0,-7 2-5 0,-6-9-13 16,-3-4-18-16,-9 2-27 0,2-15-21 15,0-1-122-15,8-3-142 0,7-10-322 16</inkml:trace>
  <inkml:trace contextRef="#ctx0" brushRef="#br0" timeOffset="12700.086">30279 7647 493 0,'0'-2'116'0,"-5"2"6"16,5-9-79-16,0 9 0 0,0 0-6 15,0-4-1-15,0 4-1 0,8 0-1 0,-1 0-4 16,1 0-4-16,3 0-2 0,4 0-4 16,0 5-2-16,4-5-2 0,6 10-2 15,-1-1-2-15,6 1-3 0,-2 1-3 16,1 1 0-16,1 2 0 0,-7-5-2 16,-4-1-3-16,4-1 1 0,-6 5 1 15,-1-3 4-15,-3-1 2 0,-2 4 3 16,-6-5 2-16,-5 1 3 0,0 0-1 0,-6 6 3 15,-6 1-4-15,3 9 1 0,-9-1-3 16,-4 0-1-16,-4 1-3 0,-2 1 0 16,-5-4-1-16,4-2-2 0,3 1-2 15,3-6-1-15,7-2-1 0,1-4 0 16,5 0 0-16,0-2-7 0,4-3-7 16,-1-3-10-16,7 6-13 0,0-6-20 15,0 0-16-15,8 0-4 0,0 0-114 0,9 0-119 16,-1 0-271-16</inkml:trace>
  <inkml:trace contextRef="#ctx0" brushRef="#br0" timeOffset="13028.129">30876 7832 543 0,'0'-6'143'0,"0"3"9"0,0 3-59 15,0-6-35-15,5 6-9 0,-5 0-6 16,5 0-3-16,0 0-10 0,0 0-5 16,2 6-4-16,-1-3-4 0,-1 13-1 15,0 9-4-15,-5-7-2 0,8 7-2 16,-1 5-2-16,-1-5-1 0,-1 0-2 0,2-3-1 16,2-5 1-16,-2-4-3 0,1-1 0 15,5-2 2-15,0-2-1 0,-1-3-1 16,1-5 0-16,-3 0 0 0,-4 0 0 15,1 0 1-15,-7 0-2 0,5 0-3 16,-5-7-7-16,0 7-7 0,0-6-9 16,0 0-16-16,0 0-15 0,0 3-10 0,-5 3-112 15,5 0-118-15,0 0-277 0</inkml:trace>
  <inkml:trace contextRef="#ctx0" brushRef="#br0" timeOffset="13309.332">30757 8184 537 0,'11'-16'145'0,"2"-5"8"0,14-4-60 16,2-5-29-16,7-6-8 0,0-3-8 0,7-4-10 16,-6-5-11-16,-4 7-6 0,-2 4-7 15,-5 1-7-15,-8 9-14 16,-1 10-21-16,-6 5-23 0,-4 8-121 0,-7 4-136 16,6 0-329-16</inkml:trace>
  <inkml:trace contextRef="#ctx0" brushRef="#br0" timeOffset="14027.91">26971 6280 533 0,'7'0'126'0,"-1"0"7"0,6 12-89 0,-4 6-2 16,7 6-6-16,1 5-3 0,1 2-2 16,1 4-8-16,5-5-5 0,1 7-5 15,-3-5-3-15,1-1-5 0,-4-2 0 16,-7-7-4-16,-4-2 0 0,-7-11 0 15,0 4-1-15,0-5-1 0,0-8-3 16,0 7-8-16,-9-7-9 0,3 0-9 0,-6-5-8 16,1-2-5-16,-4 2-107 0,2-6-104 15,0 6-248-15</inkml:trace>
  <inkml:trace contextRef="#ctx0" brushRef="#br0" timeOffset="14199.912">27035 6479 569 0,'-24'17'138'16,"-1"5"4"-16,2 5-94 0,-5 1-4 15,-1 1-9-15,8 7-7 0,-7-3-8 16,-2 0-8-16,9 1-4 0,0-7-7 16,-4-18-10-16,12-2-12 0,8-7-11 15,5-7-7-15,0-9-110 0,0-1-115 16,20-16-267-16</inkml:trace>
  <inkml:trace contextRef="#ctx0" brushRef="#br0" timeOffset="14668.373">27025 5796 550 0,'0'0'127'0,"0"7"6"0,-6 2-96 16,6 3-4-16,0 5-4 0,0 1-4 15,0 1-4-15,0 3-5 0,5 2-5 0,0 1-3 16,1-5-2-16,6 1-3 0,-6-6 1 15,2-7-4-15,1-3 1 0,-1-5-1 16,0 0 1-16,2-5 0 0,5-2 1 16,-4-2-1-16,2-12 0 0,-3-3 1 15,1-2-1-15,2-6 0 0,-3 0-1 16,3 0 0-16,0 3 0 0,-3-2 0 16,0 4 0-16,-2 4-1 0,-3 7 1 15,-5 9 4-15,5 7 2 0,-5 0 7 0,0 0 2 16,0 5 4-16,-6 4 3 0,1 5 3 15,0 6-2-15,-3 8-2 0,-1 4-2 16,-2 14-2-16,-5 9-3 0,-2 6-1 16,-9-1-4-16,0 4-2 0,4-1-1 15,3-10-2-15,5-12-5 0,10-9-12 0,-1-12-14 16,6-10-23-16,0-10-129 0,0 0-140 16,0-22-342-16</inkml:trace>
  <inkml:trace contextRef="#ctx0" brushRef="#br0" timeOffset="28087.116">26893 9323 457 0,'0'0'93'0,"0"0"-3"16,8-7-90-16,10 7-91 0,7-5-79 15,7 5-209-15</inkml:trace>
  <inkml:trace contextRef="#ctx0" brushRef="#br0" timeOffset="43427.2628">1750 17716 522 0,'-11'-16'111'0,"-6"-7"5"0,6-14-94 15,1 0 2-15,-3-17-3 0,6-3-1 16,-1-9 3-16,-7-8 0 0,5-10-2 15,-6 3 0-15,6-5-1 0,4-5 0 0,-4-2 0 16,5-1 0-16,0-8-3 0,-3-1-1 16,-4 4-3-16,6-1-4 0,1-3-3 15,5 1-2-15,-5 2-1 0,5 3 1 16,0 6-2-16,0 15 3 0,0 22-2 16,0 19 2-16,0 10 1 0,3 14 0 15,-3 11 0-15,5 0-2 0,-5 0-1 0,5 0-1 16,3 0 1-16,-3 0-2 0,2 0 1 15,-1-7-2-15,7 0 4 16,-3-3-1-16,10-1 0 0,-7-2 0 0,10 4 3 16,0-1 0-16,-2 2 3 0,4 8-2 15,3 0 0-15,-1 0 2 0,3 8 0 16,3-8-5-16,3 12 2 0,3-12-3 0,0 0-1 16,7 0 0-16,0-7-1 0,5 2-1 15,-4-5 1-15,-4 4 0 0,9 0 2 16,2 6 2-16,2 0 0 0,3 0 1 15,-2 6 1-15,-1 0 0 0,-4 2 1 16,2-8-3-16,3 8-1 0,6-8 0 16,1 0-1-16,-1 0 0 0,0-8-1 15,-1-1-1-15,5-4 2 0,5-2-1 16,3 1 0-16,7 2 0 0,7 0 0 0,-3 0-1 16,4 1 1-16,-4 0 0 0,0 3-1 15,1-5 0-15,5 5-1 0,0-5 1 16,11-4 0-16,-2 0-1 0,4 0 0 15,-8-3 1-15,7 6-1 0,-2 2 1 16,6-7 1-16,0 5-2 0,7-1-1 16,-9 3 2-16,0 3-1 0,-4 1 1 15,4-3-1-15,-4-2-1 0,3-1 0 0,4 2 2 16,-7-1-1-16,4 2-1 0,2-1 1 16,-4-2-2-16,7-2 3 0,4 2 0 15,-9 1-1-15,2 8 0 0,0 5 1 16,-8 0-1-16,3-3 1 0,7 3-1 15,-5 0-1-15,-4 0 3 0,-1 0-3 16,-2 0 1-16,-3 0 0 0,-5 0-1 0,8 0 0 16,6-10 1-16,-3 0-2 0,1 2 3 15,-2 0-2-15,-2 4 2 0,-3 4-1 16,-4 0-1-16,3-3 1 0,6 3 1 16,-4 0-2-16,1 0 1 0,-4 7 0 15,-3 2 0-15,-1 3 0 0,-4-7 0 16,-2-5-1-16,9 0 2 0,1-11 0 15,-6 3-2-15,3-5 0 0,-1 5 2 16,-9 8-2-16,3-6 1 0,-4 6-2 16,-5-3 2-16,3-5 1 0,1-4-2 15,-11 3 0-15,7 0 0 0,-7 4 0 0,-6 5 0 16,-7 0 1-16,-7 0-1 0,-1 0 1 16,-2 0 0-16,-8 0 0 0,-1 3 1 15,-6-3-2-15,-3 5 0 0,-3-5 2 16,-2 8-1-16,-3-3 0 0,-6-5 0 0,-1 9 0 15,-11-1 1-15,5 0-1 0,-5 5-1 16,0-6 0-16,4 7 2 0,-4 1-1 16,0 0 0-16,0 2-1 0,0 10 1 15,-4 5 0-15,4 6 1 0,-8 3-1 16,2 5-1-16,-1 7 2 0,0 16-1 16,3 3 1-16,-5 13-1 0,3 8-1 15,6-4 1-15,0 3-1 0,0-3 0 16,0-3-1-16,6-9 2 0,3-11-1 0,-5-4 0 15,5-6-2-15,-4-3 2 16,-5-3 0-16,9-5-1 0,-9-7 0 0,0-4 0 16,0-5 1-16,5-6 0 0,-5-4 0 15,0-3 0-15,0-2 1 0,0 0-1 16,0 0 1-16,0 2 0 0,-5-3 0 16,-6 3 0-16,-1-2 0 0,3 1 1 15,-8-1 0-15,-2-5 0 0,1 3-1 0,-4 0 1 16,-2-4-1-16,-6 2 1 0,1 1-1 15,-6 5 0-15,-1-4-1 0,-11 0 0 16,3 7 2-16,-4 2-1 0,-3-6-1 16,-3 1 2-16,0 0-2 0,2-5 1 15,-2-1 0-15,-2-1-1 0,7-1 1 16,-3 6 0-16,-15-6 0 0,0 4 0 0,-9 2 1 16,-1 4-1-16,-8-9 0 0,2 5 0 15,-4 6 0-15,0-5-1 0,-3 0 2 16,2 1-2-16,-2 4 1 0,0-10 1 15,-10 4 0-15,1-2-1 0,-7 0 1 16,4 0-1-16,-11 4 0 0,2 0 0 16,1 2-1-16,4 4 0 0,-15-3 0 15,11-3 2-15,-8 3-1 0,-3-8 1 16,2 1-1-16,2-3 0 0,-9 3 0 0,2-2 1 16,6 2-1-16,-5-3 0 0,-5-2-1 15,9-2 0-15,-2 5 2 0,-7-2-1 16,7-2 1-16,-8 4-1 0,4-3-1 15,4-7 0-15,0 7 2 0,-9-7-2 16,8 8 2-16,2-8-2 0,-8 0 1 16,1 0 0-16,4-8 1 0,-3 8-1 15,-4-7 0-15,13 7-1 0,-6-7 2 0,5 7-1 16,2-5 0-16,-6 5 0 0,-4 0 0 16,15 0 1-16,-4 0 0 0,-1 0-1 15,5 0 1-15,6 0 1 0,-3 0 0 16,-7 0 1-16,7 0-1 0,10 0 2 15,-12 0-1-15,14 0-1 0,1 0-1 16,5 0 1-16,1 5-2 0,-1-5 0 16,8 0-1-16,4 0 0 0,4 0-5 0,7-12-7 15,11 0-11-15,-1 4-12 0,6 8-16 16,-4 0-10-16,12 0-10 0,-3 0-107 16,17 8-113-16,12 2-262 0</inkml:trace>
  <inkml:trace contextRef="#ctx0" brushRef="#br0" timeOffset="66517.335">28312 8075 438 0,'0'0'103'0,"-5"-10"5"16,5 10-74-16,0 0 1 0,0-4-9 16,0 4-2-16,-9-11-4 0,4 5 0 15,-4 1-3-15,-5-3-1 0,-3 2-1 16,1 0-2-16,-2 2-1 0,-8-3-1 16,4 5-1-16,-2-5-2 0,-7 1-1 15,1-2 3-15,1 0 0 0,1 2 2 0,-1 0 1 16,1 6 1-16,0-5 0 0,-5 5 2 15,-1 14-2-15,-4-5-2 16,-6 12-3-16,1 6 0 0,4 6-2 0,0-5-2 16,3 5-2-16,6 4 0 0,-6-1-1 15,-3 3 0-15,-2 6-1 0,-2 8 0 16,-4-2 0-16,6 3-1 0,-2 11 0 16,1-4 0-16,3 0 1 0,1 6-1 0,-6 0-1 15,4-7 2-15,-2 9 0 0,3-2-2 16,4 4 2-16,9-9-1 0,5 4-1 15,8-2 2-15,4-7-2 0,0-4 1 16,2 4 1-16,-1 0-2 0,-4-6 1 16,3 5 0-16,-1 1-1 0,-2 3 0 15,1-1 1-15,6 4-1 0,-3-2 1 16,1-6-1-16,7 1 1 0,-5-3-2 0,0-4 2 16,5 0-1-16,0-5 1 0,0-1-2 15,0 1 0-15,5 1 2 0,2-8-2 16,6 4 0-16,3 2 1 0,2-1-1 15,-1-8 0-15,4 5 1 0,-1-4-2 16,3-6 1-16,-1-4 0 0,5-2 0 16,4 1 0-16,0-9-1 0,3-2 1 15,-4-7-1-15,2-6 1 0,-2 0 0 16,3 0-1-16,-5-6 1 0,6-5 0 0,2-7 0 16,3-8 2-16,-3-5-1 0,8-5 0 15,1-11 2-15,-1 1-1 0,0-6 1 16,5-12-1-16,2-5 1 0,0 2-1 15,-1-7 1-15,4-3-2 0,-6-2 2 16,-4-7 0-16,0-2-1 0,-3-6 0 16,4 3 1-16,2-5-1 0,-3-6 1 15,0-4-1-15,-3-3 1 0,-3-19 1 0,-5 5 0 16,-4 6 2-16,-9 0 0 0,-7 14 3 16,-13 22 2-16,0 13 2 0,-10 16 3 15,-11 10 5-15,-9 13 0 0,-11 5 0 16,-4 5-1-16,-11 5-1 0,-3 14-5 15,0 0-3-15,0 0-4 0,0 21-3 16,-1 1 0-16,1 6-7 0,1 6-6 16,4 9-4-16,2 0-12 0,4 2-15 15,11 0-11-15,4-2 135 0,2-14-250 0,6-3-131 16,-1-5-367-16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1T20:32:3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 17754 477 0,'-12'-52'98'15,"-4"-2"2"-15,5-10-86 0,-6-6 0 16,4-14-1-16,-7-7 3 0,2-15 1 16,-1-1 0-16,-3-9-1 0,-2-3-1 15,1-11 0-15,-2-4-1 0,1-4 1 16,-1-5 1-16,11 2 2 0,-3 2-2 0,12 11 0 15,5 9-1-15,0 4-4 0,0 16 0 16,0 19 1-16,7 19-1 0,-2 16 1 16,-5 15-2-16,10 10 0 0,-10 11 1 15,0 9-4-15,9 0-1 0,-2 0-3 16,8 0 1-16,-2 6-2 0,8-6 1 16,5 0-2-16,4 0 2 0,6 0-1 0,1 0 1 15,11-6-2-15,-7-3 1 0,8-3 0 16,2 2 1-16,6-3 0 0,5 1 0 15,2 8 1-15,-3-7 0 0,3 8-1 16,-6-8 1-16,10 8 0 0,-1-5-2 16,0 2 1-16,7 2-1 0,-4-3 2 15,7-2 1-15,-7 0 1 0,14-4 5 16,4-3 5-16,14-9 3 0,9 2-1 16,17-8-1-16,0-12-1 0,14 0-3 15,0-3-4-15,7 2-6 0,4 1-2 16,10 4-2-16,-4 3 2 0,8-8 0 0,-10 2-1 15,10 7 1-15,-1 5-1 0,-1 1-1 16,2 13 1-16,-1-6-1 0,-8 4 0 16,-4 4 2-16,3 3-2 0,-3 2-1 15,7 2 3-15,-2 3 1 0,-1-3-2 16,9 0 0-16,-1-2 0 0,2 0 1 0,6-7 0 16,3 2-2-16,5-2 1 0,-1 3 1 15,3-3 0-15,6 2-2 0,-5 0 3 16,3 2-2-16,-1-4 2 0,1 2-1 15,5 3-1-15,-1 3-1 0,-1-6 2 16,-2 14-1-16,2-5 0 0,-4 5 0 16,-4 0-2-16,1 0 2 0,5 0 0 0,-5 0-1 15,-2 0 0-15,8-7 1 0,-9 7 1 16,3 7 0-16,-4-7-2 16,1 0 1-16,-9 0 1 0,9 0 0 0,-8 0-1 15,-1 0-1-15,3 5 2 0,0-1 0 16,-1 3 0-16,-4-7-1 0,5 6 1 15,-4 2-1-15,2-8 1 0,-7 6 0 16,1-6-1-16,0 12 0 0,3-8 1 16,-5 6 0-16,4 3 1 0,-4-2 0 15,2-2-2-15,-1 4 0 0,-3-5 2 0,1 0-2 16,0-8 0-16,-2 6-1 0,8-6 0 16,-6 0 3-16,6 0-1 0,-1-6-2 15,1 6 2-15,-6-10-1 0,8 10 0 16,-4-7 2-16,-2 0-2 0,2 7-1 15,1-6 2-15,-7 6 0 0,-1 0-2 0,-1 0 2 16,-4 0-2-16,-6 0 1 0,3 0 0 16,-8 6-1-16,3-6 0 0,-1 8 2 15,4-5 0-15,-6 2-1 0,4 3-1 16,0-5 2-16,-8-3-1 0,-5 10 0 16,3-10 0-16,-3 4-1 0,-5-4 1 15,5 10 2-15,-5-10-4 0,2 6 4 16,6 1-1-16,-7-4-2 0,-2-3 2 0,-1 13-1 15,-6-8-2-15,-5 2 2 0,8 1-1 16,-3 2 1-16,1-5 1 0,-4 1-1 16,-1 4-1-16,1 1 1 0,7-2 0 15,0-1 0-15,-6 0 0 0,5-8-1 16,3 0 2-16,-11 0 0 0,5 0-1 16,6 5 0-16,-6-5 1 0,-4 0-2 15,6 0 1-15,-2 0-1 0,3 6 2 16,-3 2-1-16,-4-5 1 0,1 8 0 0,-3-7 0 15,-7 7-2-15,10-11 2 0,7 14-2 16,-5 0 1-16,2-4 1 0,0-2-1 16,4 6-1-16,-12-8 2 0,22 2-1 15,-5-4 0-15,4-4 0 0,1 6 0 16,2-6 0-16,-5 10 1 0,7-1-2 16,-3-9 1-16,-4 7-1 0,-1-3 1 15,0-4 0-15,-5 8 0 0,2-5-1 0,0-3 1 16,-1 11 0-16,-4-11 1 0,-2 0-2 15,-4 0 1-15,3 5 1 0,-1-5-2 16,0 0 2-16,-6 0-1 0,5 0-1 16,-5 0 3-16,-1 0-3 0,1 0 1 15,4 7-1-15,-9-7 1 0,4 0 0 16,-2 0 2-16,-7 0-4 0,0 0 3 0,6 0-1 16,-3 0 1-16,4 0-1 0,-5 0 0 15,2 0-1-15,0 0 2 0,-5 0 0 16,1-7-2-16,9 7 1 0,-2-5-1 15,-2 5 1-15,0 0 0 0,-1-5 0 16,-4 5-1-16,4-7 2 0,-3 7-1 16,2 0 1-16,-7 0-2 0,4 0 1 15,-3 0-1-15,-1-7 2 0,-4 0-1 16,9 7 0-16,-8-5 0 0,-2 5 0 16,-5 0 0-16,-2 0 1 0,-15 0-1 15,-1 0-1-15,-7-3 1 0,-6 3-1 0,-4 3 2 16,-3-3-1-16,-3 0 0 0,-7 0 0 15,0 0 0-15,-6 9 0 0,-2-9 1 16,-7 10-1-16,-4-1 1 0,-4-4-2 16,-5 5 1-16,-7-5 2 0,-3 0-2 15,2 4 0-15,-8 5 0 0,10-1-1 0,-10 3 2 16,0 4-1-16,0 4-1 0,0-3 2 16,0 6-2-16,-13 1 2 0,0 1 0 15,0 1-1-15,0 0 1 0,-2 11 0 16,-3-3 0-16,5 13 0 0,0 12-1 15,-7 3 1-15,-1-1-1 0,6 10 2 16,-6 3-2-16,-7-1 1 0,3 5 0 16,1 9 0-16,-6 1-1 0,6 1 2 0,-1 2-1 15,6-3 0-15,2-5-2 0,-1-8 1 16,-1 1 2-16,2-6-2 0,-6-3 1 16,5-5-1-16,5-4 0 0,5-10 0 15,0 3 1-15,1-9-2 0,7-5 0 16,-6-9 2-16,6-2-2 0,-7-10 2 15,7 1 0-15,-8-3-2 0,8-1 2 0,-8 1 0 16,0-1-2-16,-7 0 2 0,2 1-2 16,-5-2 2-16,-2-3-1 0,-1 3 1 15,-2-1-1-15,-5-1 1 0,-1 0-2 16,-1 0 3-16,1-5-1 0,-4-1 0 16,0-8-1-16,-6 5 1 0,-5-5-1 15,-5 0 1-15,1 0-1 0,-3 0 0 16,-1 0 0-16,-2 0 1 0,-3 0-2 15,-2 0 2-15,-2 0-1 0,-1 0 0 0,-7 0 0 16,0 0 1-16,1 0-2 0,-14 0 1 16,-3 0-1-16,-1 0 2 0,-9 8-2 15,-6-6 1-15,4 4 0 0,-6 2 0 16,-7-3 1-16,-1-5-1 0,-7 7 0 16,-5-7 1-16,1 9-2 0,-4 0 1 15,-5-4 0-15,-2 2 0 0,-5-3 0 16,-1 5-2-16,-2 1 3 0,4 1-1 0,-2 3 1 15,-5-3-1-15,-2-7 0 0,-1-4 0 16,-7 11 0-16,0-5 0 0,-2-1 1 16,2 3-1-16,-3-3 0 0,0 2-1 15,-4-3 2-15,3 2 0 0,-1 0-1 16,2-2 1-16,3 1 0 0,-7 1 1 16,1-6-1-16,-7 5 0 0,-3 0 0 15,1 0 1-15,-3-5 6 0,5 0 0 0,0 0 3 16,10 6 4-16,8-6 1 0,-13 0 1 15,0 0-2-15,4 0-3 0,-9 0-4 16,-13 9-1-16,23-9-4 0,2 0 0 16,-9 0-3-16,10 5 0 0,-7 0-2 15,6-5 4-15,-7 6-2 0,6 1 0 16,-1 4 1-16,-7-1 0 0,-3-3-1 16,5 4 1-16,0 0-1 0,-3-4-1 15,8 3 2-15,3-3-3 0,-5-1 2 0,0-2 1 16,-1 2-3-16,2 0 0 0,-5-3 3 15,2 4-2-15,4 7 2 0,0 2-3 16,-5-5 2-16,10-2 0 0,-7 5 0 16,0 0 0-16,-2 1 0 0,8-6-1 15,-5 8 3-15,6-4-2 0,1-4 1 16,1 2-1-16,2-4 2 0,6 2 0 0,-4-4-1 16,5 6-2-16,4-6 3 0,-1 2-3 15,-6 0 2-15,8 5-3 0,2 1 0 16,-2-3 1-16,7-2 2 0,-5 2-1 15,6-10 1-15,-1 6-3 0,4-6 3 16,-1 11 1-16,8-11-2 0,-13 0-2 16,8 2 1-16,1-2 1 0,-1 6 1 15,-3 5-1-15,11-2-1 0,-6-4 0 16,0 2 3-16,5-3-1 0,-1-4 0 16,1 6-2-16,6-6 1 0,7 8 1 0,-3-8 1 15,1 0-3-15,2 0 1 0,-2-8-1 16,4 2 0-16,-6 6 2 0,9 0-1 15,0 0 0-15,-2 0 1 0,-2 0-2 16,1 0 1-16,-1 6 0 0,-6-6 1 0,-5 9-2 16,8-6 0-16,-3-3-1 0,-5 0 4 15,5 5-4-15,-1-5 2 0,-3 0-1 16,-1-7 0-16,2 7 0 0,0-9 1 16,-4 2 0-16,7 3 0 0,-2-3 2 15,-3 2 0-15,-3 5-3 0,6-9 2 16,-8 4-1-16,2 5-1 0,5-7 2 15,1 7-2-15,-3 0 0 0,0 0 2 16,0-6-2-16,-6 6 2 0,1 0-1 16,3 0-1-16,2-7 0 0,-5 7 2 0,5 0-2 15,-5 0 2-15,-4 0-2 0,-1 0 2 16,7 7-2-16,-7-1 2 0,0-6-3 16,12 7 1-16,-14-7 0 0,-1 7 0 15,7-7-1-15,1 8 2 0,-7-8-2 16,12 0 2-16,2 0 0 0,-4 0 0 0,2 0 0 0,9 0 1 0,0 0-2 0,-7 4 2 15,6-4-2-15,1 4 3 0,-5-4-3 16,1 7 0-16,9-7 2 0,0 0 0 16,-1 0 0-16,4-7-3 0,6 7 1 15,1 0 2-15,1 0-1 0,-2-4-1 16,-2 4 1-16,0 0-1 0,-2 0 2 16,0 0-1-16,2 10 1 0,11-3-2 15,-6 1 2-15,3-6-2 0,6-2 2 0,-6 5-1 31,1-5 2-31,3 0-4 0,-6 0 4 16,6 0-2-16,2 9 0 0,-6-4-1 16,4 4 0-16,13-9 1 0,-10 0 1 15,6 0-2-15,-4 0 1 0,11-9 1 0,-3 4 0 0,5 1 1 0,-5-2-3 16,3-5 0-16,-3-2 3 0,-4-5-2 16,-1 4-1-16,3-9-1 0,-7 3 2 15,5 3 1-15,-3-1 0 0,9-2-1 0,3 1-2 16,-7 10 3-16,0-3-1 0,4 12-1 15,-7 8 0-15,-2-8 2 0,0 4-1 16,1 5 0-16,-8-2 1 0,4 0 0 16,5-1-1-16,-9-3-1 0,0 6 0 15,4 2 0-15,-13-3 1 0,4 5-2 16,2 2 1-16,-1 0 3 0,1-1-1 0,6 0-1 16,4-5 1-16,-9 2 1 0,4 0-1 15,0-11-1-15,-1 6 0 0,-3-6 0 16,6 0 0-16,3 0-2 0,-1 0 1 15,6 0 1-15,-3 8-1 0,-3-4 0 32,-4 8-1-32,-1-7-4 0,1-5-1 0,-1 0-9 0,0 7-4 0,6-7-10 15,-5 0-12-15,9 0-14 0,-5 0-15 16,6 0 31-16,-5 6-145 0,12 1-126 0,3 1-303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1T20:35:30.3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1T20:35:33.579"/>
    </inkml:context>
  </inkml:definitions>
  <inkml:trace contextRef="#ctx0" brushRef="#br0">32394 17759 0,'87'5'0,"-49"-13"16,27-6 0,-34-7-16</inkml:trace>
  <inkml:trace contextRef="#ctx1" brushRef="#br0">24052 12088 531 0,'0'0'117'0,"0"4"5"0,0 7-93 16,0 3 1-16,0 6-3 0,0 8 0 15,0 5 0-15,5 6 0 0,0 6-6 16,1 4-4-16,-1 6-4 0,3-8-4 15,-8-1-2-15,7-1-4 0,-7-3-1 16,0-10-2-16,0 2-1 0,0-7-4 16,0-10-3-16,0-1-8 0,0-5-4 15,0-2-10-15,0-9-3 0,5 0-2 0,-5 0-104 16,8-7-100-16,-8-1-244 0</inkml:trace>
  <inkml:trace contextRef="#ctx1" brushRef="#br0" timeOffset="296.855">24234 12225 532 0,'-7'14'125'0,"7"1"4"15,0 13-90-15,0 1-1 0,0 3-7 16,5 1-1-16,8 6-3 0,-5-7-6 16,2 0-4-16,7 7-3 0,-4-6-4 15,-2-6 0-15,2 2-3 0,4-6-1 16,-4-10 2-16,3 1 2 0,-3-9 2 15,0-5 1-15,-5 0 2 0,-1-8 3 16,0-4-1-16,-7-5 0 0,9-10-1 0,0 4-4 16,0-1-1-16,1-16-4 0,-5 6-2 15,3-5-1-15,-3 1-2 0,-5-4-2 16,5 3 2-16,-5 5-3 0,0 9 0 16,7 4-8-16,-7 7-8 0,5 4-14 15,-5 4-14-15,5 6-14 0,-5 0-98 16,6 0-14-16,-1 8-95 0,-5 0-182 15</inkml:trace>
  <inkml:trace contextRef="#ctx1" brushRef="#br0" timeOffset="546.7519">24671 11898 560 0,'0'9'132'0,"0"19"2"16,0 9-93-16,5 8-4 0,-5 10-3 15,6 9-4-15,-6 7-6 0,7-5-5 16,-1 1-4-16,-6-4-5 0,4-1-2 16,-4-14-4-16,0-2-5 0,0-8-8 15,0-9-15-15,0-12-9 0,0-1 101 0,0-5-218 16,0-8-129-16,5-3-341 0</inkml:trace>
  <inkml:trace contextRef="#ctx1" brushRef="#br0" timeOffset="1124.734">25188 12071 542 0,'5'-11'121'16,"2"6"3"-16,-2-3-95 0,3-1-2 16,0 0-4-16,2 9-1 0,6-9-1 0,-1 9-2 15,3-6-3-15,-10 6 0 0,4-8 0 16,-6 8 1-16,-6-5 1 0,10 5 0 16,-5 0 0-16,1 5 2 0,-6 6-2 15,5 5-2-15,-5 9-3 0,5 9-1 16,-5 6-4-16,10 6-2 0,-3 5-2 15,-2 5 0-15,-1-1-3 0,-4-3 0 16,5 3-2-16,-5-10 1 0,0 1 1 16,0-6-1-16,0-7-1 0,0-7-2 0,0-6-3 15,-5-6-7-15,5 0-10 0,0-10-13 16,0-4-13-16,0 0-97 0,0 0-16 16,0 0-98-16,0-7-191 0</inkml:trace>
  <inkml:trace contextRef="#ctx1" brushRef="#br0" timeOffset="1390.298">25679 12317 585 0,'-8'18'135'0,"0"7"5"16,0 3-104-16,1 0-1 0,1 3-7 15,6-1-1-15,0-7-6 0,0-3-4 16,8-2-3-16,5-18 0 0,5 0 1 0,7 0 4 15,4-6 1-15,-1-6 4 0,-3 0 1 16,-4-5 3-16,-5-4 1 0,-6 5-1 16,-5 2-5-16,-5-4-5 0,0-1-3 15,-10 8-3-15,5 2-8 0,-10-1-8 16,1 10-11-16,-3 0-15 0,6 0-19 16,-2 0-21-16,13 0-119 0,-7 0-133 0,7-4-311 15</inkml:trace>
  <inkml:trace contextRef="#ctx1" brushRef="#br0" timeOffset="1827.749">26010 12300 509 0,'-11'26'119'0,"-6"-1"3"0,4 14-85 16,2 4-8-16,1-1-6 0,3-7-4 15,7 0-6-15,0-13-3 0,5-9-4 0,4-13-1 16,7 0-2-16,2 0-3 0,3-26 1 15,-1 4 1-15,4-2 3 0,-2-3 3 16,-8-5 3-16,0 8 5 0,-8 2 5 16,-6 5 2-16,0 3 3 0,0 4-3 15,0 10-2-15,0-3-4 0,0 3-5 0,0 0-2 16,0 0-5-16,0 0-3 0,0 0 0 16,8 0-3-16,0-5 2 0,2 5-1 15,2 0-1-15,-2 0 0 0,3 11 1 16,-3-3-1-16,-1 9 0 0,-2 3 0 15,3 3 0-15,-5-7 3 0,1 0-2 16,-1 1 0-16,5 1 0 0,-2-7 1 16,4 5-1-16,1 8 2 0,-5-8-2 15,-2 6-1-15,-6 0 2 0,0 7-1 16,-6-8 0-16,-4 3 2 0,-3 6 1 16,0-3 1-16,-4 1 2 0,1 3 2 0,-7 1 0 15,-1-9 0-15,-3 0 0 0,3 2-1 16,1-9-3-16,-2-9-1 0,1-7-5 15,3 0-8-15,2 0-12 0,1-6-14 16,7-11-17-16,4-5-112 0,7-4-126 16,0 2-290-16</inkml:trace>
  <inkml:trace contextRef="#ctx1" brushRef="#br0" timeOffset="2155.757">26498 11933 564 0,'0'0'142'0,"5"0"8"0,-5 0-84 15,8 22-12-15,-8-3-8 0,0 11-4 16,0-1-6-16,-6 10-8 0,6-4-8 16,-10 16-5-16,2 0-3 0,3 8-4 15,5-8-1-15,0 9-4 0,0-17-4 16,0-4-4-16,0-8-5 0,0-3-10 16,0-11-10-16,0-1-15 0,10-10-11 15,-5 1 142-15,-1-7-251 0,-4 0-130 16,5 0-357-16</inkml:trace>
  <inkml:trace contextRef="#ctx1" brushRef="#br0" timeOffset="2421.314">26677 12157 604 0,'0'15'148'0,"0"7"7"15,0 1-97-15,0 3-8 0,5 5-7 16,-1 6-6-16,8 1-10 0,1 1-6 0,-2-3-4 15,3 0-5-15,-6-7 2 0,3-10-3 16,-3-3 0-16,2-2 1 0,5-14 1 16,0 5-1-16,3-5 3 0,-4-13-3 15,4-6-2-15,-4-1-1 0,-1-10-3 16,-7 0-1-16,-6 1-3 0,0-6-4 0,0-1-8 16,0 3-9-16,0-3-13 15,-6 4-22-15,6 10-16 0,0-2-116 0,0 6-131 16,0 2-297-16</inkml:trace>
  <inkml:trace contextRef="#ctx1" brushRef="#br0" timeOffset="2655.815">27020 11834 558 0,'0'0'137'0,"0"0"5"0,5 7-81 0,-5 0-18 16,9 0-6-16,-3 7-2 0,6 1-3 15,2 6-6-15,9 4-1 0,0 8-1 16,2 2-1-16,-6 0-1 0,1 11-2 16,-2-3-2-16,-2 0-2 0,1 1-4 0,1 0-1 15,-3-10-5-15,-7 5-3 0,5-6-1 16,-8-4-3-16,1-2-1 0,-6-2-6 16,7-4-8-16,-7-5-8 0,0-2-15 15,-5 3-17-15,5-14 172 0,0 9-292 16,-10-5-146-16,2 1-403 0</inkml:trace>
  <inkml:trace contextRef="#ctx1" brushRef="#br0" timeOffset="3311.732">27968 11898 481 0,'0'0'128'16,"7"0"7"-16,-7 6-49 0,7 3-31 15,-7 6-2-15,6 13-5 0,-6 2-3 16,8 12-9-16,-3 7-7 0,-5-3-6 16,7 3-5-16,-7 4-7 0,11-7-2 0,-4-4-4 15,-1-4-2-15,3-6-5 0,-1-10-6 16,-3 2-10-16,-5-15-11 0,0-9-16 15,0 0 138-15,-10 8-260 0,-3-16-137 16,0-6-381-16</inkml:trace>
  <inkml:trace contextRef="#ctx1" brushRef="#br0" timeOffset="3483.554">27867 12223 623 0,'15'0'153'0,"11"-6"6"0,3 6-96 15,6-9-12-15,-3 2-10 0,8 1-9 16,-4 5-7-16,-2-7-9 0,-1 8-5 16,-5-6-8-16,-7 6-13 0,-1 0-26 15,-9 0-133-15,-4 0-138 0,-7 6-348 16</inkml:trace>
  <inkml:trace contextRef="#ctx1" brushRef="#br0" timeOffset="4686.398">28817 11993 515 0,'-7'0'117'0,"7"0"7"0,0 6-88 0,0 2 0 16,0 6-5-16,5 3 1 0,-5 11 0 16,5 7-2-16,-5 2-3 0,0 9-3 15,0 2-3-15,0-4-4 0,-7 6-6 16,7-14-3-16,-5 2-1 0,5-5-2 16,-4 1-3-16,4-10-1 0,0-2 0 15,-7-1-2-15,7-12-4 0,0-9-9 16,0 10-8-16,0-10-10 0,0 0-9 15,10-10 11-15,-5 1-122 0,-5-6-108 0,6 1-260 16</inkml:trace>
  <inkml:trace contextRef="#ctx1" brushRef="#br0" timeOffset="4936.339">29079 11942 568 0,'0'19'132'0,"0"-1"5"16,0 16-97-16,0 0-1 0,0 6-7 15,4 5-3-15,-4 3-6 0,9 2-4 16,-4 1-5-16,-5-4-3 0,4-3-4 16,-4-3-4-16,7-5-1 0,-7-3-1 0,8-5-2 15,-8-11-4-15,0-6-6 0,7-11-11 16,-7 0-10-16,0 0-10 0,0-6-109 15,5-13-112-15,-5 2-267 0</inkml:trace>
  <inkml:trace contextRef="#ctx1" brushRef="#br0" timeOffset="5123.819">29111 12013 544 0,'13'-12'126'15,"4"1"6"-15,6-3-93 0,1 1-3 16,4-1-8-16,3 3-6 0,2 1-4 16,-4 5-6-16,1 5-3 0,-7 0-4 15,-7 0-3-15,-4 0-7 0,-6 5-11 16,-6-5-10-16,0 10 38 0,-11-6-152 0,-4 12-113 16,-1 10-292-16</inkml:trace>
  <inkml:trace contextRef="#ctx1" brushRef="#br0" timeOffset="5280.019">29144 12225 542 0,'15'0'128'0,"4"0"4"15,3 0-90-15,1-4-8 0,1-3-8 16,4 2-6-16,0-3-7 0,-4 8-6 0,-2 0-7 16,-6 0-8-16,-8 7-9 0,-8-1-9 15,0 2 151-15,0-5-260 0,-11 4-127 16,-2 4-359-16</inkml:trace>
  <inkml:trace contextRef="#ctx1" brushRef="#br0" timeOffset="5420.639">29196 12419 570 0,'0'10'134'0,"0"-6"5"0,9-4-96 16,0 5-5-16,5-5-8 0,2 0-5 16,9 0-8-16,-3-9-5 0,3-1-5 15,0 4-6-15,-1-4-10 0,-9-5-13 16,4 1-14-16,0-1-109 0,-8-4-116 15,-1-8-282-15</inkml:trace>
  <inkml:trace contextRef="#ctx1" brushRef="#br0" timeOffset="5623.676">29545 11885 607 0,'0'14'144'0,"0"7"7"15,0 9-104-15,0 6-3 0,0 9-5 16,0 3-4-16,0 10-9 0,0 0-7 16,0 4-7-16,0-5-2 0,0 1-5 15,0-11-10-15,0-1-14 0,0-14-15 16,0-4-14-16,0-10-115 0,0-7-125 16,0 5-294-16</inkml:trace>
  <inkml:trace contextRef="#ctx1" brushRef="#br0" timeOffset="6045.452">30031 11821 554 0,'0'0'129'15,"0"7"6"-15,0 7-95 0,5 6 2 16,-5 3-4-16,0 9-3 0,7 7-5 16,-7 9-5-16,5 6-7 0,-5 5-4 15,8-4-4-15,-8 10-6 0,7-10-1 16,-7-7-3-16,6-5-1 0,-6-7-1 16,0-1-3-16,0-10-18 0,0 4-3 0,0-13-6 15,0-2-8-15,0-9 22 0,0 3-133 16,5-8-109-16,0 0-259 0</inkml:trace>
  <inkml:trace contextRef="#ctx1" brushRef="#br0" timeOffset="6779.656">30441 12209 439 0,'0'-11'120'0,"0"0"3"0,0 3-5 0,0-5-91 16,0 4-6-16,0 0-3 0,-5-1-6 15,-2 10-3-15,-2 0-2 0,-1 0-2 16,-2 8-2-16,1-4 0 0,-2 11-1 16,3-2 2-16,-2-5 0 0,-1 7 2 15,7 5 2-15,1-4 1 0,0 1 2 16,5 5-1-16,0 2 1 0,0-8 0 16,0-2-1-16,5-1-1 0,0-7 1 15,1-6-1-15,9 0 2 0,0 0 0 0,6 0 4 16,5-9-2-16,0-9 2 0,6 2 0 15,-8-3 3-15,-3-1 1 0,-4-1 2 16,-7 7-1-16,-10-1 1 0,0 6-1 16,0-1-2-16,0 4-5 0,-13-4-3 15,-1 6-5-15,-7-6-6 0,-2 5-9 16,0-1-12-16,2 6-16 0,1-7-19 16,7 7 139-16,0 0-262 0,2 0-145 0,1 0-388 15</inkml:trace>
  <inkml:trace contextRef="#ctx1" brushRef="#br0" timeOffset="7123.342">30763 12098 635 0,'-14'22'147'0,"-6"-1"3"16,0 9-106-16,1-1-11 0,-1-4-13 15,4 2-4-15,6-5-8 0,10-4-5 16,0-1-3-16,0-7 0 0,0-3 0 15,13-7 0-15,2 5 0 0,-4-5 0 16,1 6 1-16,4-6 0 0,0 7-1 16,-1-2 1-16,1 4 0 0,-2-2 0 15,2 1-1-15,-3-5 0 0,7-3 1 16,-4 10-1-16,5-8 2 0,1-2 0 0,-3 15 4 16,-2-3 4-16,-6 5 2 0,-3-2 6 15,-8 13 4-15,0-6 2 0,-6 5 1 16,-7-8-1-16,-5 6-3 0,-5 1-3 15,-3-2-3-15,-2 1-5 0,-2 3-4 16,2-9-2-16,1 4-3 0,-5-8-3 16,0-3-7-16,2-12-12 0,4 0-14 0,3 0-21 15,5-19-13-15,13-6-113 0,5-15-129 16,7-5-286-16</inkml:trace>
  <inkml:trace contextRef="#ctx1" brushRef="#br0" timeOffset="7310.841">31016 11697 634 0,'9'15'161'0,"-2"7"5"0,3 8-97 15,0 16-5-15,-4-1-15 0,-6 7-6 16,0-1-11-16,0 8-8 0,-6-4-7 16,6 0-3-16,-7-4-5 0,7-4-5 15,0-18-5-15,0 2-6 0,-5-13-10 16,5-4-10-16,-5-1-15 0,5-6-18 15,0-7-10-15,0 0-111 0,0 0-121 0,5-18-277 16</inkml:trace>
  <inkml:trace contextRef="#ctx1" brushRef="#br0" timeOffset="7592.026">31279 11844 554 0,'0'0'143'0,"0"9"8"15,0 0-74-15,7 7-20 0,-7 4-4 16,5 10-4-16,0-2-5 0,1 3-10 16,-6 2-5-16,13-1-5 0,-8-3-5 15,2 2-4-15,-1-5-4 0,4 1-2 16,0-12-1-16,0-1-2 0,1-10 1 16,-1-4-1-16,1 0-1 0,1 0 0 15,-4-6 0-15,5-6-2 0,0-3 1 0,0-9-2 16,4-4-1-16,-4-4-1 0,0-11-4 15,0 2-6-15,0-6-6 0,-1 2-11 16,1-4-12-16,-8 13-16 0,-5 4-14 16,0 13-116-16,0 19-125 0,0 0-296 15</inkml:trace>
  <inkml:trace contextRef="#ctx1" brushRef="#br0" timeOffset="7888.77">31724 11663 638 0,'0'27'160'0,"5"3"8"0,0 5-103 16,2 8-3-16,3 3-12 0,1-3-11 15,2 3-10-15,2-1-13 0,-2-3-11 0,0 1-16 16,-8 0-17-16,-5-8-24 0,7-4-43 16,-7-8-85-16,-7-1-120 0,-1-10-266 15</inkml:trace>
  <inkml:trace contextRef="#ctx1" brushRef="#br0" timeOffset="9872.735">19296 5633 605 0,'0'-14'133'0,"0"-1"4"0,4-1-110 0,8-6-2 15,13 1 0-15,7-7 0 0,8-2-2 16,9 0-2-16,10 3-2 0,3 4-1 16,2 7-4-16,-4 7-3 0,-4 1-1 15,-13 8-2-15,-4 0-4 0,-11 12 1 16,-2 2-2-16,-7 5 0 0,1 11 0 15,-15 6-2-15,-5 2 1 0,0 2 0 0,-5-2-2 16,-16 4 0-16,-5 3 1 16,-4-1-2-16,1 0-5 0,-4-7-8 0,8 1-7 15,7-8-10-15,9-8-10 0,9-1-10 16,0 1-49-16,0-12-55 0,16 1-93 16,0-3-209-16</inkml:trace>
  <inkml:trace contextRef="#ctx1" brushRef="#br0" timeOffset="9997.649">19877 6175 587 0,'5'9'152'0,"-5"3"8"0,5-6-69 0,-5-6-30 16,8 0-14-16,0 0-11 0,-8 0-8 15,0 0-14-15,0-8-26 0,0 8-34 16,0-3-123-16,0 3-137 0,0 0-337 16</inkml:trace>
  <inkml:trace contextRef="#ctx1" brushRef="#br0" timeOffset="10669.3658">19761 14028 563 0,'-12'0'125'0,"6"0"4"0,6-8-100 0,0-5 2 16,6-2 0-16,4-6 2 0,6-1 1 16,4 8-3-16,6-9 0 0,12 2-2 15,3 6-4-15,5-2-1 0,4 0-4 16,6 2-4-16,-4 2-1 0,2 6-4 15,-4 7-4-15,-1 0-2 0,-8 20-1 16,-12 1-2-16,-9 14 0 0,-14 1-1 16,-6-4 0-16,-5 9 1 0,-4-2-2 15,-5 2 0-15,-2 2 1 0,-4-2 1 0,2 2-3 16,0-7 2-16,-3-5 0 0,10-3-1 16,6-3 0-16,5-8-11 0,0-12-14 15,0 6-16-15,5-8-15 0,3 7 5 16,7 1-121-16,1 6-120 0,9 7-265 15</inkml:trace>
  <inkml:trace contextRef="#ctx1" brushRef="#br0" timeOffset="10809.9778">20471 14959 723 0,'-8'22'173'0,"3"-5"1"15,5-8-122-15,-6-2-11 0,6-7-12 16,-5 0-6-16,5 0-15 0,0-9-21 0,-9 2-27 15,9 0 23-15,0 7-158 0,0 0-140 16,-4 10-348-16</inkml:trace>
  <inkml:trace contextRef="#ctx1" brushRef="#br0" timeOffset="15855.647">14403 7732 440 0,'0'-20'123'16,"0"4"8"-16,-8 1-10 0,8 11-77 0,0 4 2 15,0 0-1-15,0 0-1 0,12 12-5 16,-6 5-5-16,7 14-1 0,7 6-6 16,4 9-5-16,-6 12-4 0,2 6-3 15,-9 6-4-15,1 5-2 0,-9 6-5 16,2 3 1-16,0-8-4 0,-5-3-3 15,12-9-5-15,-12-13-10 0,4-3-5 16,-4-9-12-16,0-3-11 0,0-16-9 0,0 3-4 16,0-16 0-16,0-2-100 0,0 3-100 15,7-7-241-15</inkml:trace>
  <inkml:trace contextRef="#ctx1" brushRef="#br0" timeOffset="16386.778">14826 7696 467 0,'0'-5'117'0,"8"-5"4"0,-8 10-67 15,10 0-7-15,-4 0-8 0,-6 0-5 16,4 0-5-16,-4 0-5 0,6 0-2 16,-6 12-5-16,10 1-2 0,-5 7-3 0,3 9 0 15,0 13-1-15,2 7 0 0,0 17-4 16,-7 5 0-16,-3 11-2 0,0 16-1 15,0-4-2-15,0-5-1 0,0-6-1 16,0-18-1-16,0-11-3 0,7-16-3 16,1 0-4-16,-2-14-5 0,-6-5-2 15,5-8-7-15,-5-11-3 0,0 0-4 16,0 0-3-16,-8-5 6 0,3-12-107 16,5-7-99-16,0 0-246 0</inkml:trace>
  <inkml:trace contextRef="#ctx1" brushRef="#br0" timeOffset="16621.098">14824 7768 540 0,'7'0'130'15,"6"0"7"-15,5-12-86 0,3 6-5 16,5-5-5-16,0-5-4 0,7 5-4 15,-5-2-7-15,1 2-6 0,-1-2-6 16,0 4-4-16,-3 1-3 0,-4 8-4 0,0-6-2 16,-6 6-7-16,-4 0-13 0,-11 0-12 15,0 0-14-15,0 8-41 0,0-8-70 16,4 7-108-16,-4 0-225 0</inkml:trace>
  <inkml:trace contextRef="#ctx1" brushRef="#br0" timeOffset="16777.542">14998 8052 586 0,'13'0'135'0,"6"0"4"16,6 0-101-16,-2 0-11 0,3-8-7 16,3-3-2-16,-7-3-11 0,1-4-15 15,-7-4-16-15,-3 5-1 0,-6 2-115 16,9 15-109-16,-6 0-275 0</inkml:trace>
  <inkml:trace contextRef="#ctx1" brushRef="#br0" timeOffset="16980.426">14929 8514 556 0,'13'0'130'0,"10"0"5"15,-5 0-93-15,6-8-5 0,4 2-9 0,0 0-3 16,-2-7-5-16,7 7-7 0,-5-6-5 16,-2-4-11-16,-1 0-13 0,-6-6-11 15,-6 0 1-15,2-9-117 0,1-4-112 16,7 1-269-16</inkml:trace>
  <inkml:trace contextRef="#ctx1" brushRef="#br0" timeOffset="17230.321">15413 7324 561 0,'15'56'130'0,"2"14"4"0,2 3-92 16,-1 4-9-16,4-2-11 0,-1 2-6 16,-6-4-7-16,-1 3-20 0,-10-6 26 15,-4 8-151-15,-5 0-117 0,-12 2-309 16</inkml:trace>
  <inkml:trace contextRef="#ctx1" brushRef="#br0" timeOffset="17714.6">13504 8163 448 0,'-32'30'108'16,"9"18"0"-16,-2 3-24 0,14 9-77 15,1 3 0-15,10-3 1 0,0-1 2 0,15-9-2 16,1-9 1-16,7-7 0 0,6-20-2 16,4-14 0-16,6 0 1 0,1-6 2 15,-1-22 5-15,4-15 8 0,-4-5 7 16,0-6 8-16,-1 0 6 0,-9 3 4 16,-12 4 2-16,-9-6-1 0,-8 5-5 15,-7 5-7-15,-9 7-8 0,-12 2-8 16,-8 13-7-16,-7 6-4 0,4 2-9 15,3 13-8-15,3 0-16 0,7 0-18 16,8 13-22-16,12-6-58 0,6 3-65 0,5 1-118 16,1-6-242-16</inkml:trace>
  <inkml:trace contextRef="#ctx1" brushRef="#br0" timeOffset="17964.529">14041 7706 577 0,'-9'0'130'0,"-8"10"4"15,6 1-105-15,-7 17 2 0,3 11-4 16,-1 9 0-16,4 13-1 0,-6 13-5 16,0 12-1-16,2 15-4 0,9-3 1 15,7 3-5-15,0-7-1 0,12-11-5 16,9-25-1-16,4-8-2 0,4-11 0 0,4-10-5 15,4-10-4-15,14 5-7 0,0-16-11 16,3-8-12-16,0 0-9 0,0-7-112 16,7-13-113-16,4-4-272 0</inkml:trace>
  <inkml:trace contextRef="#ctx1" brushRef="#br0" timeOffset="18323.815">15517 7032 486 0,'11'0'108'0,"14"0"8"0,2 9-86 15,5 4 3-15,9 10 5 0,9 13 3 16,4 7 3-16,4 7-1 0,-1 8-2 16,0 2-3-16,2 5-3 0,3 7-6 15,-6-4-4-15,-2 4-5 0,-5 4-3 0,-14 0-3 16,-24-3-4-16,-11 5-1 0,0-3 0 16,-21 2-2-16,-17 8-3 0,-18 1-1 15,-2 4 2-15,-5 4-6 0,-4-5-9 16,5-8-15-16,5-17-22 0,-9-7-118 15,9-22-7-15,6-8-114 0,5-13-213 16</inkml:trace>
  <inkml:trace contextRef="#ctx1" brushRef="#br0" timeOffset="28055.901">13748 12957 209 0,'5'-5'88'0,"2"2"9"0,-7-7 2 16,10-2-21-16,-10 0-9 0,0 1-11 15,3-9-13-15,-3 4-5 0,0-2-4 16,0 2 0-16,-5 3-2 0,-3 4-2 15,-7 9-1-15,0 0-3 0,-1 0-4 16,-5 0-2-16,3 8-6 0,1 6-2 16,-4 0-2-16,6 7-2 0,-3 8-1 15,5 2-1-15,-2 9 0 0,15 5 0 16,0 5-2-16,0 6 1 0,7-2-4 0,8-3 0 16,-4 0-1-16,7-11 0 0,5-4 1 15,3-7-3-15,7-12 0 0,5-10 2 16,6-7 2-16,-2 0 1 0,3-9 3 15,-1-10-1-15,2-5 3 0,-4-7 1 0,4-4 1 16,-3 5 0-16,-9-10 0 0,-8 2 0 16,-9 1 1-16,-12-4 0 0,-5 4-1 15,-10 7-2-15,-7 5 0 0,-7 1-3 16,-6 8-1-16,-7-4-3 0,-8 0-1 16,9 11-2-16,4 1-5 0,4 3-4 15,7 5-6-15,12 0-11 0,9 0-10 16,0 0-13-16,0 0-9 0,7-7-6 15,13 7-3-15,-1-7 161 0,6 7-255 16,1 0-120-16,0-2-350 0</inkml:trace>
  <inkml:trace contextRef="#ctx1" brushRef="#br0" timeOffset="28337.097">14644 12573 519 0,'10'-28'123'16,"-4"6"5"-16,-6 7-79 0,0 3-6 0,-8 12-2 15,-7-4-3-15,-4 4-1 0,-9 11-3 16,-5 9-1-16,-5 8-6 0,-2 3-3 16,5 12-3-16,1 3-4 0,4 4-1 15,6 5-5-15,7 6-3 0,8 0 0 16,9-7-3-16,0-1-2 0,4-1 1 16,14-3-4-16,4-9 3 0,1 1-2 0,8-5-2 15,3-7 1-15,2-8-4 0,-1 2-5 16,1 1-2-16,-2-13-6 0,-1-3-6 15,-5-8-8-15,-2 0-7 0,-2 0-4 16,-1-8-5-16,0-7-4 0,-2 8-103 16,-6-9-103-16,-5-1-251 0</inkml:trace>
  <inkml:trace contextRef="#ctx1" brushRef="#br0" timeOffset="28633.89">15007 12630 426 0,'0'-5'107'0,"7"-2"5"0,-2 7-62 15,1 0-5-15,-6 0-6 0,5 0-2 16,-5 12-1-16,5 1-3 0,-5 6-1 15,5 9-2-15,-5 8-2 0,0-1-4 16,7 9-4-16,-7 4-4 0,6-1-4 16,-6 2-2-16,4-3-4 0,-4 1-3 15,0-3-1-15,8-8-3 0,-3-5-5 16,1 3-6-16,2-12-10 0,-1 0-7 0,-1-6-10 16,4-9-5-16,-2-7-107 0,-3 7-104 15,4-7-254-15</inkml:trace>
  <inkml:trace contextRef="#ctx1" brushRef="#br0" timeOffset="29008.802">15440 12632 531 0,'0'-6'121'0,"0"6"4"0,0 0-90 15,5 16-1-15,-5 1-6 0,4 9 0 0,-4 6-3 16,0 4-4-16,9 3-4 0,-3 9-6 16,-1 3-4-16,2-1-1 0,3-3-2 15,-1 4-2-15,1-14-1 0,7-1-6 16,-9-13-6-16,2-5-6 0,-1-8-9 16,-2-1-6-16,-7-9-34 0,0 0-76 15,0-14-95-15,-3-9-223 0</inkml:trace>
  <inkml:trace contextRef="#ctx1" brushRef="#br0" timeOffset="29227.501">15472 12688 440 0,'0'0'120'16,"10"0"5"-16,2-5-5 0,2-2-87 15,9 2 1-15,7-4-3 0,4 1-1 0,6-4-2 16,-1 3-5-16,-3 1-2 0,3-5-6 15,-8 5-3-15,2 1-3 0,-7 4-3 16,-3 3-1-16,-7-10-8 0,1 10-8 16,-7 0-13-16,-10 0-11 0,0 0-44 15,-5 10-72-15,-3 7-108 0,-4-2-231 16</inkml:trace>
  <inkml:trace contextRef="#ctx1" brushRef="#br0" timeOffset="29399.335">15623 12893 508 0,'7'0'117'0,"9"0"5"16,7-2-83-16,-2-10-8 0,17 10-1 15,-5-9 1-15,-1 1-4 0,3 4-7 16,-1 3-5-16,-11-4-4 0,-3 7-4 16,-9 0-12-16,-3 0-11 0,-8 0-10 0,0 8 128 15,0-3-240-15,0 5-124 0,-5-3-351 16</inkml:trace>
  <inkml:trace contextRef="#ctx1" brushRef="#br0" timeOffset="29586.797">15648 13100 524 0,'0'-7'120'0,"18"2"6"16,-4 5-89-16,6-11-2 0,1 6-6 15,7-3-4-15,-7 1-1 0,6-6-6 16,-3-2-5-16,4 4-6 0,-3-5-2 15,-3 0-9-15,-4 1-12 0,2-1-10 16,-2-2 129-16,-3-7-242 0,0 6-125 16,-6-4-353-16</inkml:trace>
  <inkml:trace contextRef="#ctx1" brushRef="#br0" timeOffset="29930.499">16018 12505 450 0,'14'-8'107'0,"4"8"3"15,0 0-64-15,0 0-16 0,7 11-3 16,-2 0-4-16,-3 2 0 0,-1-2-1 16,2 0-2-16,-7 2-2 0,2 2-2 15,-6-6 0-15,0 7-4 0,-1 1-2 16,-2-8-1-16,-7 4-4 0,0 0 0 15,5-2-1-15,-5-5-2 0,0 6-1 0,-5-3 0 16,5 6-1-16,-5 0 2 0,2 5-2 16,-4 3 0-16,-1 4 0 0,1 2 2 15,-1-1-1-15,8-3 0 0,-6 2 1 16,6-10 0-16,0-1 1 0,0-6-1 16,8-2 0-16,-8 1 0 0,3-4-1 15,-3-1-1-15,0-4 2 0,0 0-4 16,0 0-6-16,0 0-10 0,5 0-6 0,-5-11-8 15,0 2-107-15,0-4-110 0,0 5-258 16</inkml:trace>
  <inkml:trace contextRef="#ctx1" brushRef="#br0" timeOffset="30289.751">16150 12395 500 0,'0'-5'115'0,"7"5"6"16,3 0-85-16,-4 0 1 0,4 0-3 0,5 0 1 15,3 13-2-15,0 15-2 0,0 1-3 16,-3 14-1-16,-2 10-2 0,-7 2-5 15,-6 5-4-15,10 11-4 0,-10-3-2 16,10 4-3-16,-4-2-3 0,1-4-2 16,3-8-2-16,-5-12 0 0,3-8 2 15,-2-4-2-15,1-6-3 0,1-11-2 16,-8 2-4-16,8-9-3 0,-8-2-8 16,0-8-10-16,0 0-8 0,5-10-7 0,-5 1 12 15,0-9-115-15,0-1-104 0,0-7-248 16</inkml:trace>
  <inkml:trace contextRef="#ctx1" brushRef="#br0" timeOffset="30633.42">16368 12369 484 0,'0'-10'111'0,"0"2"5"16,0 8-83-16,5-7 0 0,1 7-4 15,4 0 0-15,3 0 1 0,5 0-1 16,4 13-1-16,6-8 0 0,3 9-2 16,5 10-2-16,5 5 0 0,-4 2-5 15,1 6-1-15,-2 17-3 0,-10-7-1 16,-6 9-1-16,-1 2-2 0,-4 0-3 15,-3-4-1-15,-6 1-2 0,-1 3 1 16,-5 3-5-16,0-9 1 0,-8-1-1 16,-4 6 1-16,-4-7-2 0,-7-6 1 15,-1 0-3-15,-1-8-3 0,5-1-11 0,-1-12-14 16,8-8-16-16,-5-4 35 0,2-2-154 16,-4-9-122-16,2 0-298 0</inkml:trace>
  <inkml:trace contextRef="#ctx1" brushRef="#br0" timeOffset="45051.906">24176 16374 335 0,'0'0'94'0,"0"0"4"0,0 0-17 15,0-2-42-15,0 2-12 0,0-7-6 16,-4 1-3-16,4-2-2 0,0 8-3 16,0-9 0-16,0 9-1 0,0-4-1 15,4 4-2-15,-4-8-1 0,0 4-1 16,0 4-1-16,9-9-1 0,-9 5-1 16,5-4 1-16,-5 0-1 0,4-5 2 15,-4-3 0-15,0 2 1 0,5-2 0 16,-5-13 1-16,5 6 1 0,-5-1 1 0,0-8-1 15,0-1 0-15,0 2-1 0,0 8 0 16,5-11-1-16,-5 9-1 0,7-1-2 16,-7 7-1-16,6-5 0 0,-6 9 0 15,7-1-1-15,-7 1 0 0,0 1 0 16,0-6 1-16,0 0 0 0,0 3 1 16,5 1 0-16,-5 2 1 0,6 9 0 0,1 5 2 15,-7 0-1-15,6 0 2 0,-1 0-1 16,2 8 2-16,-2 5-1 0,1 4-2 15,4 3 1-15,-3 3-1 0,7-1-2 16,-2 8 0-16,4 0-1 0,1 2-1 16,6 11 1-16,-5 8-3 0,4 1 2 15,3-5-2-15,0-2 1 0,1-3-1 16,-5-12 0-16,-3-3 0 0,2-6-1 16,-6-2-2-16,-5-8-3 0,-1-1-5 15,-3 4-3-15,-5-10-6 0,0-4-7 0,0 12-5 16,0-12-3-16,0 0-4 0,-5 0-100 15,5 0-101-15,0-10-245 0</inkml:trace>
  <inkml:trace contextRef="#ctx1" brushRef="#br0" timeOffset="45629.899">24240 16140 523 0,'7'-5'127'0,"-2"-8"6"0,6 0-79 0,6 1-10 16,-1 4-9-16,4-8-7 0,4 3-4 16,-1 2-6-16,-3 0-6 0,4 2-5 15,2 2-4-15,-1 0-5 0,-4 5-9 16,-1-5-10-16,-2 7-11 0,-5-5 158 16,-1 5-271-16,-3-8-131 0,6 1-371 15</inkml:trace>
  <inkml:trace contextRef="#ctx1" brushRef="#br0" timeOffset="46098.534">24830 15992 541 0,'11'0'131'0,"6"0"5"16,5-6-61-16,3 6-42 0,3-2-8 15,1 2-5-15,1-12-2 0,-6 10-3 16,1-8-8-16,-5 5-1 0,-6-1-4 16,-5-1 0-16,2 3-1 0,-6-5-1 15,0 9 0-15,0-5 0 0,-5-2-1 16,0 7 0-16,0 0 1 0,0-5 0 0,0 5 0 16,-10 0 0-16,3 0-1 0,-6 0 2 15,0 0 0-15,-8 7-1 0,1 0 0 16,-6 0 0-16,-5 2 0 0,3 4 1 15,7-3 0-15,1-1 1 0,7-9-1 16,13 10 0-16,0-10 1 0,0 0-2 16,10 0 1-16,11 0-1 0,2 0 0 15,2 0 0-15,1 0 1 0,5 0 0 16,-7 0 1-16,-2 0-1 0,-1 0 1 16,-5 4-1-16,-1-4 1 0,-2 5-1 0,-3 3 1 15,3-3 1-15,-3 2 3 0,-2 0 2 16,2 4 1-16,-5 5 3 0,-5-3-2 15,0 9 0-15,0 2-1 0,0 2-4 16,-7-6-8-16,2 8-11 0,-3-6-15 16,2-7-12-16,-2-7 166 0,3-8-284 15,5 0-139-15,0-25-388 0</inkml:trace>
  <inkml:trace contextRef="#ctx1" brushRef="#br0" timeOffset="46254.8209">25359 15747 587 0,'0'28'135'16,"8"4"2"-16,-2 11-102 15,4 3-6-15,-5 0-11 0,-5 4-5 0,5-4-8 16,-5-7-14-16,0-5-8 0,0-9-12 16,0-7-109-16,5-18-110 0,0 0-270 15</inkml:trace>
  <inkml:trace contextRef="#ctx1" brushRef="#br0" timeOffset="46567.1809">25372 15668 524 0,'6'-10'127'16,"2"4"3"-16,2 6-79 0,2 0-14 16,6 0-5-16,-4 0-1 0,1 16-2 15,-10 2-4-15,-5 0-3 0,0 5-3 16,0 5-2-16,0 2-4 0,-13 0-5 15,3-3-2-15,10 0-2 0,-6-12-4 0,6-5-1 16,0-10 0-16,9 7 0 0,0-7 1 16,2 0-2-16,2 0 0 0,0 0 2 15,2 0-1-15,-4 0 1 0,3 0 1 16,-1 0 1-16,-3 8 4 0,-4 0 1 16,2 3 3-16,-8 0 3 0,5 5 3 15,-5-1-1-15,0 3 1 0,0 3-3 0,0 1-1 16,0 6-5-16,-15-5-9 15,4 3-11-15,-5-4-15 0,-1-16-18 0,-1-6-7 16,12-6-118-16,6-16-123 0,0-7-284 16</inkml:trace>
  <inkml:trace contextRef="#ctx1" brushRef="#br0" timeOffset="46957.7069">25676 15873 589 0,'30'0'140'0,"2"0"4"0,0-4-97 15,-1-1-7-15,0 5-7 0,-7-7-5 16,-1 0-5-16,-3-2-6 0,1-2-5 16,0-4-1-16,-4-2-2 0,2 3-1 15,3 1 2-15,-11 5-1 0,-3 1-3 16,-8 7 0-16,0-9 0 0,0 6-1 16,-4 3-2-16,-3-10-3 0,-5 10-1 15,-1-5 3-15,2 5 0 0,-5-7-2 0,-1 7 0 16,2 0 2-16,2 0-2 0,-1 0 1 15,5 0-1-15,1 10-1 0,8-10 2 16,-8 7-1-16,8-7-2 0,0 8 3 16,8-8-1-16,-3 13-2 0,5-10 3 15,1-3 0-15,6 0-1 0,1 0 0 0,0 0-1 16,5 0 1-16,-2 0 2 0,4-3-1 16,-7 3 3-16,5 0 2 0,-5 0 3 15,-5 0 3-15,-5 3-1 0,-8 11 0 16,0-1 0-16,0 4-3 0,0 6-2 15,-12-3-2-15,1 2-8 0,-2 0-10 16,0-7-16-16,-4-5-20 0,6-1-7 16,11-9-120-16,0 0-129 0,11-14-291 15</inkml:trace>
  <inkml:trace contextRef="#ctx1" brushRef="#br0" timeOffset="47207.651">26361 15539 585 0,'0'3'143'0,"0"8"3"0,0-1-89 16,-7 10-20-16,-1 3-13 15,-2 2-4-15,-3 5-9 0,-5-3-7 0,2 3-3 16,-1 0 0-16,4 6-1 0,3-5-1 16,10 3 1-16,5-11-1 0,7-8 1 15,2-8-1-15,3-7 1 0,-1 0-1 16,-3 0 2-16,-3-11-1 0,-3-1 0 15,2 4 0-15,0-5-7 0,0-2-8 0,5 0-12 16,-3 0-10-16,0-5-110 0,-1 5-112 16,-3 1-275-16</inkml:trace>
  <inkml:trace contextRef="#ctx1" brushRef="#br0" timeOffset="47645.076">26559 15633 591 0,'10'0'143'0,"4"0"4"16,4 0-93-16,5-6-11 0,2 1-10 15,-6 5-4-15,3-7-8 0,1 4-7 16,-4 3-4-16,1-8-3 0,1 8-1 16,-1-7-3-16,-5 7-2 0,4 0 1 15,-2-7-1-15,-6 7 0 0,1-7 0 16,-3 1-1-16,-4 0 0 0,-5 4 2 0,5-7-2 15,-5 9 1-15,0 0 0 0,-6-6-1 16,-6 6 1-16,2 0 1 0,-3 0-2 16,-5 0 2-16,-1 0-3 0,6 0 1 15,-2 0 0-15,2 0-1 0,4 7 0 16,3 1 2-16,1-6-1 0,5-2 0 16,0 0-1-16,5 0 2 0,1 0-1 15,4-2 0-15,3 2 0 0,4-11 0 0,1 7 0 16,0-2 2-16,3 0-3 0,-1 6 2 15,-6-3-1-15,4 3 0 0,-4 0 0 16,0 0 4-16,-1 8 1 0,4 1 3 16,-6 2 1-16,-3-2 1 0,1-2 2 15,-9 7-1-15,0 1-2 0,0 0-1 16,-10 0-3-16,2 4-2 0,-2 2-2 16,-3-4-10-16,1 2-6 0,2-1-18 15,-3-6-15-15,0 0 12 0,7-12-136 0,1 0-126 16,5 0-292-16</inkml:trace>
  <inkml:trace contextRef="#ctx1" brushRef="#br0" timeOffset="47832.502">27148 15454 642 0,'8'17'153'0,"2"6"3"16,-5 0-105-16,-5-1-16 0,5-3-8 15,-5 4-7-15,0-7-12 0,0-3-13 16,-7-3-16-16,7-1-14 0,-9-2-10 16,4-7-112-16,5 0-119 0,-5 0-277 15</inkml:trace>
  <inkml:trace contextRef="#ctx1" brushRef="#br0" timeOffset="48066.824">27089 15331 568 0,'13'-13'135'0,"2"5"6"0,3 1-95 16,2 7-4-16,-2 0-8 0,-2 0-4 16,4 7-6-16,1 3-8 0,5 9-4 15,2 2-2-15,-5 2-2 0,3 2 2 0,-1-1 3 16,-7-3 1-16,-4 4 4 0,3-6 2 16,-7 2 0-16,1 3 0 0,-11 3 1 15,0-5-2-15,-11 5 0 0,-2-3-6 16,-9-1-1-16,-10 3-1 0,2 3-5 15,-8-1-8-15,-1 2-15 0,3-2-16 0,-2-6-25 16,1-1-126-16,11-13-141 0,-1 1-338 16</inkml:trace>
  <inkml:trace contextRef="#ctx1" brushRef="#br0" timeOffset="51191.096">23394 17768 506 0,'0'-9'121'16,"0"4"5"-16,0-4-74 0,0 2-8 16,11-2-5-16,1 5-1 0,2-3-3 15,3-3-1-15,7 2-6 0,-6-10-5 0,5-5-4 16,2 0-4-16,-2 5-5 0,1-3-3 16,3 8-3-16,-5 5-1 0,-8-1-3 15,2 4-6-15,-6 5-14 0,0-7-9 16,-1 7-11-16,3 0-9 0,-7 0-109 15,3 0-113-15,5 0-260 0</inkml:trace>
  <inkml:trace contextRef="#ctx1" brushRef="#br0" timeOffset="51425.409">23798 17162 579 0,'0'0'132'0,"0"0"5"16,0 10-99-16,7-1-4 0,-7 5-10 15,10 9-5-15,-2 6-2 0,3 11-4 16,4 7-6-16,1 0-3 0,-1 4-2 16,0-2-4-16,-4 1-4 0,-3-2-9 15,2-2-10-15,-3-3-6 0,-1-4 143 16,1-14-255-16,3-15-126 0,1-4-358 15</inkml:trace>
  <inkml:trace contextRef="#ctx1" brushRef="#br0" timeOffset="51675.347">24216 17419 574 0,'-8'7'132'0,"-6"13"5"0,1 8-98 16,7 1-8-16,1 12-7 0,5 4-7 0,0-7-3 15,0 0-4-15,8-3-3 0,7-17 3 16,8-18 5-16,0 0 4 0,4 0 3 16,5-25 3-16,-6-5 5 0,-5 0 3 15,-1 2-2-15,-9 0-1 0,-4 13-2 16,-7 2-3-16,0 7-5 0,0-4-3 16,-8 5-5-16,-12 5-8 0,4 0-11 0,-2 0-17 15,4 0-15-15,5 7-22 0,9-7 106 16,0 0-234-16,13 0-143 0,10-15-367 15</inkml:trace>
  <inkml:trace contextRef="#ctx1" brushRef="#br0" timeOffset="52019.016">24564 17352 596 0,'-13'29'140'0,"4"8"3"0,-5 0-100 0,3 6-6 15,4 5-13-15,7-4-6 0,0-14-7 16,0 1-5-16,0-14-3 0,17-17-2 15,1 0 0-15,-2-17 0 0,2-5-1 16,-6-10 0-16,9 4 0 0,-5 5 1 16,1 5 0-16,-3 9 0 0,-4 9 3 15,-10 0 1-15,5 7 0 0,-5 5 3 16,12 17-2-16,-6 1 0 0,1-1 0 0,-1-1-4 16,7 2 2-16,-3-12-2 0,3-4-2 15,4 2 3-15,4-3 2 0,-8-4 2 16,5 5 4-16,-5 3 2 0,-3-3 4 15,-10 3 4-15,0-1 2 0,0 2-1 16,-18-3-2-16,2 3-2 0,-7 1-4 16,-2 3-5-16,-1-4-3 0,-4 1-3 15,-2-3-3-15,-1-3-4 0,2-7-10 0,0 5-10 16,13-11-13-16,-5-8-19 0,6-5-10 16,9-6-114-16,8-1-123 0,0-10-280 15</inkml:trace>
  <inkml:trace contextRef="#ctx1" brushRef="#br0" timeOffset="52300.2">25028 16921 527 0,'-5'8'129'0,"-2"6"5"15,-6 7-76-15,-3 0-12 0,-4 6-5 16,2 10-3-16,0 1-4 0,2 11-4 16,1 16-5-16,2 4-6 0,2 8-4 0,11 2-2 15,0-5-6-15,6-9-1 0,20-4-2 16,14-15-1-16,1-10-1 0,3-6-1 16,-2-14-4-16,-12-16-1 0,-4 0-7 15,-6 0-11-15,-6-11-11 0,3-5-14 16,2-3-41-16,-2-7-72 0,9-8-106 15,7-1-232-15</inkml:trace>
  <inkml:trace contextRef="#ctx1" brushRef="#br0" timeOffset="52581.385">25368 17165 648 0,'5'11'157'0,"0"6"3"0,7 8-106 0,-6 7-9 15,1 11-11-15,3 2-8 0,-1 6-9 16,-2-1-8-16,1-2-2 0,2 0-6 15,-10 1-8-15,8 1-8 0,-8-13-17 16,0-15-12-16,0-22-11 0,0 0-111 16,-5-7-118-16,5-25-271 0</inkml:trace>
  <inkml:trace contextRef="#ctx1" brushRef="#br0" timeOffset="52925.059">25154 17166 461 0,'0'0'129'16,"0"-5"7"-16,0 5-11 0,0-8-74 16,8 8-4-16,4-9-6 0,9 3-2 15,5-4-3-15,5-4-7 0,4 2-5 16,-1 0-6-16,-5-4-4 0,1 9-1 0,1-2-2 16,0 1-5-16,-1 3 2 0,1-1-2 15,-5-2 0-15,-5 8-2 0,-4-6 0 16,-6-1 0-16,-3 7 1 0,0-6 1 15,-1 6-1-15,-2 0 1 0,0 0 1 16,1 10-1-16,-1-2-2 0,3 1 0 16,-4 8-1-16,1 0 0 0,1 3 0 0,-6 4-2 15,7 8 0-15,-7 7 0 0,0 11 0 16,0 2-2-16,5 4 1 0,-5 1 0 16,0-6-2-16,0-10-10 0,0-8-14 15,0-10-20-15,0-7-15 0,0-7-120 16,0-9-135-16,0 0-307 0</inkml:trace>
  <inkml:trace contextRef="#ctx1" brushRef="#br0" timeOffset="53581.149">26002 17306 609 0,'0'0'148'0,"0"17"6"16,0-1-99-16,5 5-3 0,2 6-12 0,-3 0-5 15,8 6-10-15,-4-2-8 0,2 3-6 16,1 0-6-16,-1 1-2 0,-2-5-5 15,2-4-9-15,-3 0-13 0,-7-14-16 16,0-12-12-16,0 0-112 0,5-12-124 16,-5-11-285-16</inkml:trace>
  <inkml:trace contextRef="#ctx1" brushRef="#br0" timeOffset="53799.847">26010 17247 514 0,'15'-9'121'15,"3"-2"4"-15,7 2-88 0,-1-1-3 16,7-2-5-16,2 6-2 0,-4 6-7 16,6 0-2-16,-1 0-2 0,-8 16 0 15,-6 0 2-15,-7 9 1 0,-13 5 0 0,0 6 3 16,-15 0-4-16,-3-1 0 0,-1 2-5 16,-9-9-3-16,-2-6-3 0,4-4-2 15,-2-7-6-15,1-11-9 0,5 0-15 16,8 0-15-16,0-5 43 0,14-9-162 15,0 0-125-15,22-7-306 0</inkml:trace>
  <inkml:trace contextRef="#ctx1" brushRef="#br0" timeOffset="54081.031">26379 17122 606 0,'0'6'146'0,"0"4"4"0,-12 3-103 15,6 10-5-15,-4 7-13 0,-3-1-7 16,6 6-8-16,1 1-7 0,6-4-4 15,-5-9-3-15,5-7-3 0,0-16-3 16,8 0-1-16,-2-15-1 0,3-7 0 16,4-7 0-16,-2-3 2 0,7-4 0 0,-3 9 6 15,1 1 2-15,-4 6 5 0,1 5 2 16,-7 7 3-16,-1 1 0 0,2 7 3 16,-1 0 0-16,-6 0-3 0,7 11-4 15,-7 2-2-15,7 8-2 0,-7 2-2 16,4 2-5-16,-4-2-10 0,5 0-12 15,-5-7-11-15,9-11-10 0,-5-5 165 0,3 0-279 16,-2-10-132-16,3-5-370 0</inkml:trace>
  <inkml:trace contextRef="#ctx1" brushRef="#br0" timeOffset="54252.866">26508 16880 524 0,'0'18'123'16,"7"13"2"-16,-7 4-89 0,9-1-4 15,-4 2-10-15,2-2-5 0,-2-1-6 0,1-4-5 16,4 0-3-16,-5 2-3 0,2-3-2 16,-1 1-9-16,-6-3-5 0,0-4-6 15,-6-1-2-15,1-3-104 0,-5-3-99 16,-3 2-242-16</inkml:trace>
  <inkml:trace contextRef="#ctx1" brushRef="#br0" timeOffset="54643.399">26521 17114 460 0,'8'-27'115'16,"0"0"4"-16,-3 0-52 0,7 2-35 15,1-10-4-15,0 5-5 0,0-6-4 16,5 6-1-16,-6-5 0 0,-1 11 1 16,1 6 0-16,-4 6 0 0,-3 12 4 0,3 0-1 15,-2 16-1-15,3 6-1 0,-3 15-2 16,2 5-5-16,-1 3-1 0,-2-7-3 15,-5 5-5-15,8-7-1 0,-8-7-1 16,6-8-2-16,-6 6 1 0,9-12 0 16,-9-6-4-16,5-3 1 0,-5-6-4 15,0 0-2-15,8-2-1 0,-2-9-1 0,1-3 0 16,-7-3 2-16,8-1 1 0,-8-6 3 16,7-4 2-16,-7 7 1 0,0-4 1 15,6 5 2-15,4 1-1 0,-3 10 3 16,1 7 1-16,0 2 1 0,3 0 2 15,-1 7 0-15,3 7-1 0,2-1 0 16,1 4-3-16,-3 7 0 0,1-6-1 16,-5 4-1-16,-2 0-2 0,-7 0 0 15,6-3-1-15,-6-2-4 0,7-3-12 0,-7-6-12 16,0-8-10-16,0 0-7 0,0 0-110 16,0 0-115-16,0 0-261 0</inkml:trace>
  <inkml:trace contextRef="#ctx1" brushRef="#br0" timeOffset="54877.722">26799 16447 551 0,'15'14'130'16,"3"3"3"-16,10 16-93 0,-2 6 0 15,5 4-5-15,4 1-2 0,-1 6-3 16,5 6-2-16,4 5 2 0,0 6 0 15,-9 3-2-15,-10-7-3 0,-10-3-6 16,-14-8-2-16,0-7-5 0,-9 8-5 0,-14 6-4 16,-4 4-6-16,-8-9-11 0,-6 3-18 15,2-1-19-15,5-11-119 0,4-9-131 16,7 0-319-16</inkml:trace>
  <inkml:trace contextRef="#ctx1" brushRef="#br0" timeOffset="55924.39">27500 16939 590 0,'5'0'144'0,"-5"-10"7"15,5 4-91-15,8-3-10 0,0 0-10 16,7-5-8-16,1 0-4 0,5 0-11 16,-1-7-5-16,1 0-5 0,5 0-3 15,-1-1-8-15,-2 0-11 0,-4 8-17 16,2 1-12-16,-6 2 126 0,-4-1-245 15,-6 5-135-15,-3 7-363 0</inkml:trace>
  <inkml:trace contextRef="#ctx1" brushRef="#br0" timeOffset="56096.183">27551 17144 644 0,'0'0'153'0,"5"0"5"0,8 0-108 16,12-6-5-16,-3-10-11 0,16-3-5 15,1-4-11-15,1-1-4 0,-3-7-13 16,9 7-17-16,-11-6-25 0,-9-4-125 16,-3-8-132-16,-15 16-327 0</inkml:trace>
  <inkml:trace contextRef="#ctx1" brushRef="#br0" timeOffset="56596.067">27972 16650 560 0,'14'-9'145'0,"3"9"10"0,4 0-62 16,7 5-35-16,6 5-2 0,4 8-9 15,9 6-1-15,4 5-10 0,0-5-8 16,1 13-8-16,4-2-6 0,-2 1-6 15,-3 3-3-15,-7 6-5 0,-5-8-7 16,-9-5-15-16,-9-5-16 0,-5-6-20 0,-11-8 168 16,0-6-292-16,-5 0-152 0,0 2-406 15</inkml:trace>
  <inkml:trace contextRef="#ctx1" brushRef="#br0" timeOffset="56783.606">28283 17152 522 0,'0'-14'146'16,"0"-10"7"-16,6-3-18 0,7-21-83 15,7-12-7-15,0-13-6 0,9 1-6 16,2-13-10-16,2 10-8 0,-2 6-9 16,5 4-11-16,-6 14-24 0,-2 10-19 15,-4 23-121-15,-1 18-130 0,-10-11-320 16</inkml:trace>
  <inkml:trace contextRef="#ctx0" brushRef="#br0" timeOffset="62469.686">33668 18540 0,'0'-4'16,"3"-10"-16</inkml:trace>
  <inkml:trace contextRef="#ctx1" brushRef="#br0" timeOffset="65375.2689">15350 16066 554 0,'-30'0'113'0,"1"7"1"16,4 7-101-16,7 5-5 0,2 7 3 15,4 2 3-15,2-4 3 0,4 6 1 16,1 0 4-16,5 2-4 0,-7 2 1 0,7 2-3 16,0 1-2-16,9-2-2 0,-6 0-3 15,7 1-2-15,8-4 1 0,-2-5-3 16,5-6-1-16,6-9-2 0,2-12 1 16,5 0 1-16,2-5 0 0,-6-17 1 15,1 1 2-15,-3-8 0 0,-5-7 4 16,0 8 1-16,1 4 2 0,-16-4-1 15,-8 2 3-15,0 9-1 0,-6-11 0 16,-10 8-5-16,-4 3 1 0,-8 4-5 0,4-3 0 16,-3 16-4-16,-1-13-5 0,-3 13-8 15,4 0-15-15,-6 15-16 0,5-11-8 16,12 7-117-16,16-5-121 0,0-6-284 16</inkml:trace>
  <inkml:trace contextRef="#ctx1" brushRef="#br0" timeOffset="65593.9519">15779 16000 579 0,'-15'9'125'16,"0"17"5"-16,0 2-109 0,9 6 0 15,-4 6-6-15,3 3 2 0,3 2-1 0,4-2-6 16,0 6-3-16,0-6-1 0,11 3-3 15,0 1 0-15,9-2-3 0,15-9-4 16,-6-6-3-16,0-13-8 0,4-17-8 16,0 0-6-16,-5-12-108 0,1-10-104 15,4-1-256-15</inkml:trace>
  <inkml:trace contextRef="#ctx1" brushRef="#br0" timeOffset="65781.405">16237 15960 601 0,'0'0'131'0,"0"14"6"16,0 13-107-16,0 15-5 0,0 4-5 15,13 5-1-15,-6 5-3 0,3 1-3 16,4-11-6-16,-2-5-2 0,7-3-3 0,-7-6-8 16,6-7-11-16,-2-1-14 0,1-7-55 15,-1-5-58-15,2 2-103 0,-5-9-228 16</inkml:trace>
  <inkml:trace contextRef="#ctx1" brushRef="#br0" timeOffset="66031.3459">16527 15698 548 0,'18'-10'124'0,"-7"6"5"0,14 4-79 16,9 0-21-16,12 0-1 0,-8 0-2 15,13 15 0-15,-6 4-3 0,4 11-3 16,1 14-6-16,-8 14-3 0,-4 0-3 16,-5 11-4-16,-9-1-1 0,-11 1-1 0,-13-1-1 15,0 1 0-15,-3-7-1 0,-23-1-5 16,-10 5-8-16,-15-2-7 0,-5 1-9 16,-4-6-9-16,4-2-112 0,5-5-113 15,14-11-266-15</inkml:trace>
  <inkml:trace contextRef="#ctx1" brushRef="#br0" timeOffset="68390.167">13088 10042 658 0,'-36'-6'136'0,"9"-3"1"0,12 6-129 15,-1-8 5-15,9-10 2 0,7-8-1 16,0-17 2-16,7-18 0 0,9-13-1 15,-1-15-2-15,11-25-3 0,2-11-4 0,-7-27-2 16,-5-9-3-16,-11-27-1 0,-5-12-1 16,-13-14 1-16,-16-8 0 0,-14-7-1 15,-6 5-1-15,0 9 0 0,1 18 1 16,-6 17 3-16,8 16 4 0,-6 26 4 16,1 15 7-16,-3 26 5 0,15 22 1 15,-8 13 2-15,14 20-3 0,2 17-3 16,11 12-4-16,5 2-6 0,15 14-5 0,0 0-3 15,17 8 0-15,9-1-1 0,18 7 0 16,15 1-1-16,18-1 1 0,31 2-1 16,25 2 2-16,24-4-1 0,23 0 1 15,34 0 0-15,12-14 0 0,10 0 0 16,23 0 0-16,4-12 1 0,3-7-2 16,10 0 0-16,-1-7 0 0,-9-3 1 15,10-2-1-15,-23-4 0 0,-9 0 1 16,-10-2 3-16,-15-2-1 0,-22-2 4 0,-17 12 2 15,-23-3 4-15,-23 9 1 0,-19 13 4 16,-22 10-3-16,-18 0 1 0,-12 11-3 16,-22 24-3-16,-12 8-3 0,-9 12-2 15,-9 14-1-15,1 9-2 0,-4 7 1 16,0 19-4-16,13 15 2 0,1-3-2 16,17 14-1-16,10-3-5 0,8 2-3 0,7-2-3 15,6 1-4-15,7 1-2 0,12 2-2 16,-7-7 2-16,-10-3 1 0,-3-9 3 15,-12-3 3-15,-11-21 4 0,1-4 2 16,-1-18 2-16,-10-4 1 0,-16-17 2 16,-20-9 6-16,0-15 4 0,-35-7 4 15,-20-4 6-15,-32-10 5 0,-44 0 0 16,-38 0 4-16,-42-16 0 0,-53 2-4 16,-35-6-4-16</inkml:trace>
  <inkml:trace contextRef="#ctx1" brushRef="#br0" timeOffset="69374.317">14348 18054 693 0,'-38'-41'143'0,"8"-25"1"15,8-24-135-15,2-16 2 0,-1-25-7 0,6-18 0 16,-2-16-1-16,-1-19 2 0,-1-15-2 16,-4-18 3-16,2-8-2 0,3-3-1 15,-4-3-3-15,11 10-1 0,-2 16 0 16,6 17 1-16,-9 25-2 0,4 28 1 0,1 32 0 15,-7 29 1-15,2 26 2 0,2 20 3 16,-2 18 0-16,5 10 0 0,7 0 0 16,4 0 2-16,0 10-2 0,5 6 1 15,20-2-4-15,19 4 1 0,20 4 0 16,23-11-1-16,21 1-1 0,24 0 2 16,16-12-2-16,20 0 0 0,16 0 1 15,14-6-2-15,16-6 1 0,9-10-1 0,13-2 1 16,4-3-1-16,-1-4 1 0,-6-9 0 15,-7 8 0-15,-18 0-1 0,-13-8 2 16,-12 7-1-16,-18 5 0 0,-9 0 3 16,-18 8 1-16,-17 8 2 0,-21 12 4 15,-14 0-1-15,-20 0 2 0,-19 16 0 16,-14 2 0-16,-7 5-3 0,-11 0 0 16,-4 7-1-16,-6 7-4 0,-5 9 0 0,0 8-1 15,0 11 0-15,0 5-1 0,0 12-1 16,9 9-2-16,0 11 0 0,3 5-3 15,4 12-7-15,9-3-4 0,8-2-5 16,9-4-8-16,12 1-1 0,5-11-1 16,7-5 3-16,7-1 6 0,-2-3 4 15,1-4 7-15,1-2 5 0,-7-5 5 16,-7 3 0-16,-3-10 1 0,-9-9-1 0,-16 4 3 16,-10-18 2-16,-21-6 6 0,0-10 6 15,-21-11 7-15,-28-15 7 0,-28 4 8 16,-33-8 1-16,-26-4-1 0,-29 6-3 15,-28 1-5-15,-30 4-8 0,-21 0-6 16,-36 7-8-16,-13 1-10 0,-13 1-9 16,-10-2-14-16,11 6-10 0,16-10-14 15,25 7-18-15,30-4-68 0,39-3-49 16,48-4-110-16,30-10-230 0</inkml:trace>
  <inkml:trace contextRef="#ctx1" brushRef="#br0" timeOffset="71405.113">23634 13282 526 0,'-4'-57'114'0,"4"-3"4"0,-12-11-95 16,9-5 1-16,-7-3 2 0,2-7 1 0,-2-6 0 16,-11-8-2-16,-15-8-1 0,5-5-3 15,-12 13-2-15,-6 3-1 0,3 16-1 16,12 21-3-16,1 5 0 0,-1 14-2 16,9 11-2-16,-3 3-1 0,5 6-3 15,-5 6-4-15,9 0 0 0,1 1 0 16,8 1-2-16,2 2 0 0,8 4 0 15,0-7-1-15,18 0 2 0,0 1-1 0,13-1-1 16,6-5 2-16,3 1-1 16,9-4-1-16,3-5 2 0,7 3-1 0,2-8 0 15,13 7 0-15,1-4 0 0,7-1-1 16,4 4 2-16,14 2-2 0,2-2 0 16,12 4 1-16,-5 1 0 0,8 2 0 15,1-3 1-15,15 1 0 0,1-6-2 16,5 8 3-16,20-2-1 0,13 6-2 15,7-3 3-15,1 5-1 0,15-11 0 0,-10 0 0 16,6 4-1-16,-3 2 0 0,7-4 1 16,5 12 0-16,16 1-1 0,-5-2 0 15,9-2 0-15,-1 8 0 0,4-4 0 16,-4 9 0-16,-4-8 0 0,-4 8 0 16,2 0 1-16,-7 5 0 0,-1-5 0 15,3 6 2-15,-2-6 1 0,-8 8 0 0,7-8 0 16,-2 0 0-16,-5 0 1 0,0 0-1 15,3-9-1-15,-12 9-2 0,-9-7 1 16,-2-1-2-16,-7 8 1 0,-8-6-2 16,-7 6 2-16,-7-7-2 0,-7 7 1 15,-9-4 0-15,-9 4-1 0,-6-4 1 16,-13 4 1-16,-7-8-1 0,-9 8 2 0,-14 0-2 16,-10 8 0-16,-12-8 1 0,-7 4-1 15,-9-4-1-15,-9 4 1 0,-5-4-1 16,-5 0 2-16,-8 0-1 0,1 0 0 15,-1 7 1-15,-2-7-1 0,1 0-1 16,-1 0 1-16,-2 0 0 0,1 6 0 16,-1-6-1-16,-1 10 1 0,4-4 0 15,-5 6 0-15,-4 2 1 0,5 0 1 16,-5 3-2-16,5 7 1 0,-5-1 2 16,0 0-3-16,5 13 3 0,-5 6-3 0,8 3-1 15,-8 13 2-15,0 21 0 0,0 6-2 16,0 9 2-16,-11 14-1 0,1 0 0 15,2 0 1-15,8 8-1 0,0-1 1 16,0-8 0-16,0 0-2 0,11-10 1 16,4-12-1-16,-2-5 1 0,4-7-1 15,-3-12 0-15,3-2-1 0,-1-15 2 16,0-6-1-16,-2-8 1 0,0-6 0 0,-6-9 0 16,-1-7 0-16,-7 3 1 0,0-2 0 15,0-9 0-15,-5 0-2 0,-5 5 3 16,-6-5-1-16,-7 0 3 0,-3-5-1 15,-5 5 0-15,-9-11 3 0,-2 11-1 16,-11-9 0-16,-6 9-1 0,-11 0-2 0,-4 0 1 16,-7 0-2-16,-8 0-2 0,-4 0 2 15,-10 0-2-15,3 0 1 0,-13 0 1 16,-8 0-3-16,-12 0 3 0,-5 0-2 16,-12 0 0-16,-6 0 0 0,-9-10-1 15,-10-3 0-15,-9 2 1 0,-20 8 0 16,-21-2 1-16,-14 5 0 0,-16 0-1 15,-20 6 6-15,-15 7 1 0,-8 2 2 16,-21 5 0-16,-5 6 3 0,-15 5 1 16,-8 0-1-16,-9-4-3 0,-2 9-2 15,-9-3-1-15,3-1-2 0,-4 0-2 0,9 10-3 16,-11-13-8-16,10 0-7 0,7 1-14 16,-3-1-16-16,7-7-14 0,12 5-117 15,-7 3-126-15,10-3-293 0</inkml:trace>
  <inkml:trace contextRef="#ctx1" brushRef="#br0" timeOffset="103866.22">12581 9279 478 0,'-10'-29'99'0,"-6"-11"0"0,-4-14-85 16,0-12-2-16,1-12 4 0,-6-23 3 15,9-6 2-15,3-7 4 0,0-8 1 16,-9-17-2-16,13-14-3 0,-9-16 0 16,3-19-3-16,-8-14-1 0,3 0-1 15,-3-6 0-15,-6-16-2 0,1 2 1 16,10 13-3-16,-2 2 1 0,14 21-2 0,6 35-1 15,6 19-1-15,12 24-1 0,4 29-4 16,-1 14 0-16,-1 14 0 0,2 11-2 16,-8 4 1-16,0 7-1 0,-4 7 0 15,2 1 2-15,1 7-1 0,-3 11 2 16,6-9 2-16,5 12 1 0,7-4-1 0,11 4 1 16,12 0 0-16,11-7 1 0,7 7-2 15,18-7-1-15,9 3-4 0,11-5 1 16,17-1 0-16,14 1-3 0,3-5 0 15,9 1-1-15,16-1 1 0,9-5 0 16,10-1 1-16,20-3-2 0,14-6 2 16,9 0 1-16,14 7 2 0,20-7 3 15,-5 2 3-15,20 3 0 0,11 5 1 0,0-1-1 16,10-3 0-16,10 7-2 16,0 1-5-16,-4-6-3 0,7 0 1 0,-18 5-1 15,-1 0 0-15,-21-3-1 0,-7-5 1 16,-20 1 0-16,-21-2 1 0,-14-1-1 15,-17 9 0-15,-38 3 1 0,-17 0-2 16,-19 10-1-16,-31-8 0 0,-25 12-3 16,-13-6-3-16,-22 6-1 0,-18 6 1 15,-9 6 1-15,-11-8 0 0,-7 12 0 0,-17-2 2 16,-7-1 2-16,-1 1 2 0,4 0 0 16,0-2 0-16,11-4 0 0,13 3 0 15,2 3 1-15,7-1 0 0,1 6 0 16,5 7-1-16,-9 8 1 0,9 11 0 15,-6 17 1-15,6 11-1 0,0 13-1 16,6 6 2-16,-6 8 0 0,12 7-2 16,-2 12 1-16,0 8-2 0,-1 6 3 0,4-4-2 15,2 1 1-15,2-10 0 0,1-4-1 16,0 4 1-16,5 0 0 16,-4-3-1-16,2-2 1 0,4-11-2 0,0-11-1 15,-6-1-2-15,3-3-4 0,-1-5 1 16,-15-4 0-16,3-7-2 0,-3-9 2 15,-1-10 4-15,-5 6 0 0,0-15 3 0,-10-1 1 16,10-9 0-16,-13 6 0 0,-3-12 0 16,-4 2 0-16,-5 0 1 0,-4-4-1 15,-12-1 0-15,-8-8 1 0,-2 0-2 16,-6-1 2-16,-17-1 3 0,-9 4 4 16,-7 3 3-16,-31 4 1 0,-19 2 1 15,-17 0 2-15,-26-6-1 0,-38 9-5 16,-18-7-3-16,-30 4-3 0,-22 6-2 15,-32-4 2-15,-11-2-2 0,-29 4 1 0,-16 3-1 16,-15 5 1-16,-4 10-1 0,-16 1 2 16,-4 6-3-16,4 16 0 0,18 2 0 15,8 2 1-15,26 8-10 0,31-16-14 16,15-6-22-16,43 4 102 0,21-15-226 16,55 11-145-16,37-5-372 0</inkml:trace>
  <inkml:trace contextRef="#ctx1" brushRef="#br0" timeOffset="104975.348">12895 17915 521 0,'-3'-72'112'0,"-5"-18"6"0,-5-22-96 16,0-15 2-16,1-18-2 0,-3-20 2 16,-8-11 1-16,2-14 0 0,3-9-4 0,-3-2-3 15,-4 1-1-15,12-4 0 0,0 5-2 16,2 6-1-16,-4 9-4 0,15-1-2 16,0 11-1-16,0 5 0 0,10 21-2 15,0 15-1-15,1 30 0 0,-1 15 1 16,-2 27 1-16,-1 16 0 0,2 11-2 15,0 10 0-15,-1 18 0 0,7 6-1 16,3 0-1-16,8 7-1 0,3 5 1 0,14 0-1 16,9-5 1-16,20-7-1 0,12 10 0 15,24-10 0-15,15 0-1 0,14-15 0 16,19 3 2-16,19-6-1 0,15-6 1 16,18-4 1-16,21 5-1 0,23-8 2 15,8-9 1-15,19 8 0 0,17-11-1 16,9-3 0-16,4 3 1 0,4-1-2 15,-4-4-1-15,-6 10 0 0,-5 1-2 16,-10 1 1-16,-16 6-1 0,-18 8-2 0,-15 0 2 16,-21 10 1-16,-28 12-3 0,-15 0 2 15,-15 0 0-15,-27 11 0 0,-15 4 1 16,-10 7-1-16,-23-1 0 0,-19 7 2 16,-12 3-3-16,-23 5 0 0,-12-3 3 15,-7 9-3-15,-12-3 3 0,0-1-2 16,-5 4-1-16,-3-1 3 0,-2 10-1 0,-3 6-2 15,-4 10 1-15,6 11 0 0,-5 4-1 16,4 10 1-16,4 9 0 0,3 2-2 16,5 15 3-16,0 13 0 0,13 6-2 15,-1 9 2-15,4 3 0 0,2-4-1 16,3-5 0-16,-1-1-1 0,4-1 1 16,4-13-1-16,-1-6-1 0,0-15 1 15,1-1-1-15,2-17 0 0,1-10 1 16,2-4-1-16,3-4 1 0,-7-9-1 0,-8-7 1 15,-1-1 2-15,-10-8-1 0,-10-2-2 16,0-4 3-16,-5 1 2 0,-12-9-2 16,-9-7 0-16,-13 0 1 0,-13-8 0 15,-12 2 4-15,-16-6 0 0,-30 6 2 16,-15-2 3-16,-22-1-3 0,-28-4-1 16,-30 5 1-16,-18 1-2 0,-19 6-3 15,-30 12-3-15,-21-3-2 0,-28 19 3 0,-16-6-1 16,-23 11 1-16,-13 0-2 0,-14 23 2 15,-14-3-1-15,-10 17-1 0,-3 6-2 16,-12 11-3-16,7-6-6 0,10 4-10 16,1-2-11-16,10 11-11 0,13-22-10 15,10 12-113-15,22-4-117 0,14-5-276 16</inkml:trace>
  <inkml:trace contextRef="#ctx1" brushRef="#br0" timeOffset="112161.183">23273 13935 344 0,'-20'-16'69'0,"2"2"0"16,-3 0-64-16,6-1-6 0,-1-5 1 0,2-2-1 16,1 1 0-16,5-1 0 0,-5-2-3 15,2 6-2-15,4 1-10 0,-4 3-21 16,-2 0-19-16,-1 2-12 0,-2 1-43 15,1 2-74-15</inkml:trace>
  <inkml:trace contextRef="#ctx1" brushRef="#br0" timeOffset="113239.004">22984 13560 350 0,'-8'-19'87'0,"0"-5"3"16,2-3-54-16,-3-8-4 0,3-8-7 0,1-10-4 16,-3-10-5-16,-2-11-4 0,0-12-1 15,-1-6-2-15,-1-10 0 0,6-6 0 16,-4-11 2-16,-2-14 0 0,4-17 2 15,2-15 2-15,-6-15-1 0,12-11-1 16,-6 0-1-16,6-4-3 0,0 15-2 16,0 6-3-16,-5 16-2 0,5 20 0 15,0 18-2-15,0 27 0 0,5 6 0 0,-5 15 1 16,0 6 0-16,0 0 0 0,-9 3-2 16,3 14 1-16,-11-1 0 0,3 12-1 15,-1 6 1-15,4 8 0 0,-6-1-1 16,7 6 1-16,2 0 1 0,8 4 0 15,0 4 0-15,0-1 0 0,15 7-1 0,3 5 2 16,10 0 0-16,8 0-1 0,5 5 0 16,16-5 0-16,13 7 1 0,16-7 1 15,7 0-1-15,21 0 1 0,9 0-1 16,7 5 2-16,15-5-2 0,17 4 0 16,7-4 0-16,6 11 1 0,17-1-1 15,9-1 2-15,10 3-3 0,15 3 3 16,20-2-2-16,11-1 0 0,7-4 0 0,3-2-1 15,6-1-1-15,-3-5 2 0,17 5-2 16,-2 3 2-16,16-8-1 0,0 10 1 16,5-6 1-16,-1-4-1 0,-4 0-1 15,-13 0 1-15,0 0-2 0,-11 12 1 16,-12-12-2-16,-9 7 1 0,-7 4-1 16,-22 4 3-16,-7-1 2 0,-21 0 1 15,-15 0 1-15,-20 0 4 0,-14-5 2 16,-11 3 3-16,-19 1 0 0,-12-2-1 0,-5 3 1 15,-11 3-1-15,-15-7-3 0,-9-1 0 16,-9 2-2-16,-11-5-1 0,-10 3 0 16,-6-7 0-16,-9-2-3 0,-3 12-1 15,-5-8-1-15,-1 1 0 0,-1 3-2 16,1 6 1-16,-3-2-3 0,-1-3 2 16,-4 4 0-16,3 7 0 0,-1 2 0 0,3 7 0 15,-1 6-1-15,5 6 1 0,-2 7-1 16,8 8 0-16,0 4 0 0,2-1 0 15,0 11 0-15,7 3 0 0,-6 3 0 16,-1 6 0-16,0 16 1 0,5 2-1 16,-7 4 0-16,4 5-1 0,6 5 1 15,0 0 0-15,-5-2 1 0,2 1-2 16,3 0 2-16,-5-11-1 0,1-9 1 0,-3 8 0 16,2-12-1-16,-13-10-1 0,5 5 2 15,-6-9-2-15,1-9 0 0,2-6 1 16,-2-1 0-16,-2-10 0 0,-4-7 1 15,-2-5-2-15,-5-8 2 0,0-8-1 16,0 9 0-16,-7-2 0 0,-3-4-1 16,-3 6 2-16,-1 2-1 0,-8-4-1 15,-2-5 2-15,-1 4 0 0,-3 1-1 16,-4-6 0-16,-3-4 0 0,-1-2 0 0,-5 2 0 16,-1-4-1-16,-7 1 0 0,-5 0 1 15,-5-2-1-15,-10-5 1 0,2-2-2 16,-7-6 1-16,-3 9 0 0,-15-9 1 15,-9 0-1-15,-7 0 1 0,-15 7 0 16,-8-7 0-16,-3 0 1 0,-12-5-1 16,-11 5 0-16,-9-6 0 0,-9 6 0 15,-18-9 1-15,-2 0-1 0,-18 7 1 0,-1-8 2 16,-19 6-2-16,-6 4 1 0,-8 0 1 16,-8 0 0-16,-15 0 0 0,-2 0 1 15,-7 7-1-15,-9 9 3 0,-3-1-1 16,-4 7 0-16,9-1 1 0,-9 8 0 15,8-5-2-15,19 4 0 0,-6 4-3 16,6-2 0-16,16-1-1 0,6 8-4 16,7 0-1-16,26-14-5 0,10 11-4 0,20-3-10 15,19-10-9-15,17-4-9 0,17-6-5 16,19-11-111-16,21 0-109 0,28-3-265 16</inkml:trace>
  <inkml:trace contextRef="#ctx1" brushRef="#br0" timeOffset="117784.824">25156 8360 482 0,'-14'12'121'0,"8"10"7"0,-4 14-31 15,10 10-69-15,0 17 1 0,-5 1-3 16,-1 11-2-16,1 8-3 0,-3 8-6 16,3-4-6-16,5-6-3 0,0 0-3 15,0-13-2-15,0-13-5 0,14-2-7 16,6-13-7-16,0-3-6 0,-1-11-6 16,11-10-5-16,-4-11 128 0,0-5-230 15,-6 0-112-15,3-21-326 0</inkml:trace>
  <inkml:trace contextRef="#ctx1" brushRef="#br0" timeOffset="118034.751">25576 8489 546 0,'0'49'118'0,"0"11"4"16,0 12-102-16,-9-2-1 0,0-6-7 15,-5-1 0-15,0 2-1 0,5 1-5 16,4-6-2-16,5-3-2 0,0-9-4 0,0-12-7 16,0-11-6-16,6-11 82 0,-6-3-191 15,7-11-114-15,-1-7-313 0</inkml:trace>
  <inkml:trace contextRef="#ctx1" brushRef="#br0" timeOffset="118206.58">25555 8540 503 0,'21'-13'108'0,"6"2"4"0,7-8-96 16,13 1 1-16,11-1-2 0,-1 6-1 15,5-4-1-15,-8 3-3 0,-13-1-8 16,-10 1-7-16,-6 5-110 0,-5 9-99 16,-7 0-262-16</inkml:trace>
  <inkml:trace contextRef="#ctx1" brushRef="#br0" timeOffset="118362.982">25639 8970 507 0,'22'-12'109'0,"18"-5"0"0,7 1-79 16,6-4-24-16,-1-1-2 0,-9 6-4 15,-11 0-71-15,-5 11-39 0,0 4-83 16,-5 0-198-16</inkml:trace>
  <inkml:trace contextRef="#ctx1" brushRef="#br0" timeOffset="118534.664">25573 9322 538 0,'7'0'115'0,"6"0"1"16,5-8-101-16,6-6-3 0,17-4-5 16,8-9 0-16,5 3-1 0,5-6-6 15,-6 1-4-15,-6-8 136 0,-4 8-248 16,1-8-120-16,-1 0-356 0</inkml:trace>
  <inkml:trace contextRef="#ctx1" brushRef="#br0" timeOffset="118784.579">26195 8403 593 0,'0'51'127'16,"0"16"3"-16,7-2-113 0,-7 14 0 15,0 1-3-15,-7-4-1 0,7 5-3 16,-8 2-2-16,8-7-3 0,0-2-4 16,0 0-9-16,15-12-9 0,-7-11-9 15,0-2-102-15,0-14-7 0,2-10-88 16,-5 3-175-16</inkml:trace>
  <inkml:trace contextRef="#ctx1" brushRef="#br0" timeOffset="119331.313">26662 8435 473 0,'0'30'113'0,"0"11"4"0,0 7-61 16,0 14-29-16,0 5-3 0,0-3-5 15,0 9-2-15,0 3-5 0,0-8-5 16,0 2-2-16,0 2-2 0,0-22-3 15,0-5-6-15,8-4-4 0,0-15-6 0,-3-8-6 16,0 2 47-16,7-12-151 0,-6-8-100 16,1 0-266-16</inkml:trace>
  <inkml:trace contextRef="#ctx1" brushRef="#br0" timeOffset="119690.605">26930 8312 541 0,'0'12'122'0,"0"10"6"16,0 10-101-16,0 14 4 0,0 16-4 16,10 4-2-16,-10 12-3 0,7 0-5 15,-7-8-6-15,5 2-1 0,-5-7-6 16,10-3 1-16,-4-9-2 0,6-5-2 0,4-6-2 15,-3-15 2-15,0-10-1 0,0-7 1 16,-1-5-2-16,-3-5 2 0,0 0 1 16,-3-10 2-16,1 1-2 0,3-11 1 15,1-6 0-15,4-17 1 0,0-13-3 16,4-3 1-16,-1-6-2 0,-1-8 2 16,2-5-2-16,1-16 1 0,-4 2-1 0,2-2 0 15,-5 10 1-15,0 14-4 0,-1 26-10 16,-2 19-10-16,-2 15-9 0,-2 10 98 15,-1 0-208-15,-5 25-123 0,-8 4-323 16</inkml:trace>
  <inkml:trace contextRef="#ctx1" brushRef="#br0" timeOffset="119924.925">27430 7936 541 0,'0'0'124'0,"0"0"7"0,0 22-69 16,0 10-35-16,5 12 5 0,0 17-2 15,3 10 2-15,2 9-2 0,3 5-7 16,1 8-3-16,4 1-7 0,0-4-2 0,-1-7-6 16,-7 9-7-16,-2-11-11 0,-3-4-14 15,-5-3-15-15,0-9-112 0,6-12-123 16,-6-14-289-16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1T20:38:22.0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1T20:38:56.275"/>
    </inkml:context>
  </inkml:definitions>
  <inkml:trace contextRef="#ctx0" brushRef="#br0">2354 4643 843 0,'85'-5'9'0,"-29"-3"-1"0,34-5 6 0,5 7 0 0,7 6 1 0,-53 0 1 15,10 0-6-15,-7 0-1 0,-6 6 0 16,-9 1-2-16,0-1 1 0,-10 10-3 15,8-2 0-15,6 2-1 0,-2-3 0 0,4 1 1 16,-3-2 1-16,5-1-2 16,-3-2 1-16,4 1 1 0,6-4 1 0,7 3 1 15,10-1-1-15,2 0 1 0,-1-8-2 16,-6 5 0-16,1-5 1 0,-2 8-2 16,-6-8 0-16,5 0 0 0,2 0 0 15,-3 0 0-15,9 7 1 0,-6 0-2 16,1-2 0-16,9 5 0 0,-10-2-2 15,-4 4-1-15,4-4 0 0,0-1 0 0,-2-7-2 16,5 0 2-16,2 0-2 0,8-7 2 16,-6-1-1-16,9 8 2 0,2 0-1 15,-7 0 2-15,0 0-1 0,4 12 2 16,-12-8 0-16,0 3 2 0,8 0-1 16,-2-7 0-16,3 5-2 0,8-5 0 15,3 0 0-15,-7 0-1 0,0 0 0 0,2 7-1 16,-5-7-2-16,-7 5 2 0,7-5 0 15,-3 9-1-15,6-6 0 0,2 2 0 16,-2-5 0-16,1 9 0 0,2-9 1 16,-1 5 0-16,2-5 1 0,-4 0 0 15,3-5-2-15,9 1 1 0,3-4-1 16,-2-3 2-16,1 0-2 0,2-1 0 16,-11 0 0-16,-3-3 0 0,-3 1-1 15,-9 0 1-15,1-2-1 0,-3 10 2 16,4-6-1-16,4 1-1 0,1 4 1 0,-10-5 0 15,-8 1 0-15,0-5 0 0,-7 5-2 16,-4-3 1-16,1 4 2 0,1 2-1 16,-7 1 2-16,1-2-1 0,-6 6 1 15,-4 3-2-15,-6-11-1 0,-2 11 2 16,2-5-2-16,-5 5 0 0,6 0 0 16,-1 0-1-16,-1 0 4 0,-11-6-2 0,7 6 0 15,-5 0 1-15,-2 0-2 0,2 0 2 16,0-5 0-16,-3 5-2 0,-2 0 1 15,-5 0 0-15,-3 0-1 0,-5 0 1 16,3 0 1-16,-3 0-1 0,0 0 0 16,0 0-1-16,0 0 1 0,0 0 2 15,0-5-2-15,-3 5 1 0,-2 0-3 0,-1-7 2 16,-4 7 1-16,-3-4 1 0,-10 4-2 16,-2-9 0-16,-9 9 1 0,-9 0 1 15,-1 0-1-15,0 0-1 0,-2 0-1 16,-3 0 3-16,3 0-2 0,-5 0 1 15,-13 0 0-15,-8 0 3 0,-1 0 0 16,-11 0 1-16,-14 0 0 0,-3 0 3 16,-9 0-4-16,-13 0 1 0,-6-3-2 15,-4 3 0-15,-13-8-5 0,-3 0-10 0,-1 2-23 16,-11-2 16-16,-4-4-154 0,-4 6-138 16,-26 6-346-16</inkml:trace>
  <inkml:trace contextRef="#ctx0" brushRef="#br0" timeOffset="921.709">4813 3688 600 0,'0'0'150'16,"0"-9"2"-16,12-4-79 0,6-6-28 16,8 1-9-16,2-3-10 0,1 5-10 15,9 5 0-15,-2 4-2 0,-3 7-2 0,3 0 0 16,-3 7-3-16,-9 4-2 0,-6 12 0 16,-18 9-3-16,0 9-1 0,-10 9 0 15,-9 1-1-15,-11 1-1 0,1 3 0 16,3-5 0-16,-1-1 0 0,3 1 0 15,3-5-1-15,7-8-1 0,6-9 1 16,8-6 1-16,0-1-3 0,8-8 3 16,1-13-1-16,5 8-1 0,3-8 3 0,6-5-3 15,4-9 1-15,8 1 0 0,6-3-2 16,5-1-2-16,-4-4-8 0,4-1-9 16,-8-5-13-16,-2 1-13 0,-10-7-10 15,-3-2 116-15,-8-8-225 0,-7 6-122 16,-8-6-331-16</inkml:trace>
  <inkml:trace contextRef="#ctx0" brushRef="#br0" timeOffset="1187.276">5431 3311 512 0,'0'9'121'0,"0"5"5"15,0 3-82-15,0 2-6 0,0 7-5 16,0 4-3-16,8 1-3 0,-3-2-5 15,0 1-4-15,0-4-4 0,-5-9-5 16,11-4-3-16,-11-4-1 0,8-9-3 0,-8 0-2 16,7 0 0-16,-7-7 1 0,13-6-1 15,-2-2 1-15,-4-7 0 0,4-1 1 16,3 0 2-16,-5 1 0 0,4-7 3 16,-1 13 0-16,-4 1 1 0,4 5-2 15,-3 10 1-15,0 0-2 0,-1 12 0 16,-2 4-2-16,-1 13-1 0,-5 1-3 0,0 4-9 15,5-9-17-15,-5 4-11 0,12-15-115 16,-3-1-121-16,18-9-293 0</inkml:trace>
  <inkml:trace contextRef="#ctx0" brushRef="#br0" timeOffset="1562.289">6025 3270 502 0,'-20'0'114'15,"2"0"3"-15,4 14-89 0,5 7-6 16,-4-1-3-16,5 4-4 0,2 4-6 16,-4-9-3-16,5-2-3 0,5-3-1 15,0-4 0-15,5-4-1 0,3 1-1 16,-1-7 1-16,-1 0 0 0,4 0-1 0,10 0 1 16,-1 0 0-16,-2-15-1 15,2 2 2-15,-2-7-1 0,-8 2 0 0,-2 2-1 16,-2-4 0-16,1-6 0 0,-6 3 1 15,0-5-2-15,0-9 1 0,-6 1 0 16,1 0 3-16,-3-7 5 0,-5-5 5 16,0-14 5-16,-5 2 5 0,6-2 3 15,-3 8 6-15,6 9 3 0,2 29-2 16,0 10-3-16,-7 6-2 0,-1 7-4 16,-6 8 0-16,1 15-7 0,9 10-4 0,11 8-2 15,0 12-4-15,16 9-3 0,22 2-3 16,9-1-7-16,14 2-5 0,1-2-36 15,2-4-125-15,-5 0-136 0,3-15-346 16</inkml:trace>
  <inkml:trace contextRef="#ctx1" brushRef="#br0">27559 9850 0</inkml:trace>
  <inkml:trace contextRef="#ctx0" brushRef="#br0" timeOffset="34834.344">22480 5725 462 0,'-16'0'105'0,"4"0"4"0,6 0-78 0,-2 0 1 15,-2 6-3-15,2-6 2 0,-2 8 0 16,-7-1 1-16,-1 2-2 0,-6 3 0 15,-6 3-1-15,3 6-1 0,0 0-3 16,8 14 0-16,4 2-5 0,2 7-1 16,0 0-4-16,0 5-3 0,3-5-2 15,5 0-3-15,5-2-3 0,0-3 1 16,6-9-4-16,1-3 2 0,6 2-3 16,0-3 0-16,2-3 1 0,5 3-1 0,7 4-2 15,6-21 3-15,3 4-2 0,2-4 1 16,-4-4-1-16,1-5-2 0,-3 0-3 15,-4-6-4-15,0 6-9 0,-5-8-7 16,-5-3-9-16,-3 3-6 0,1-3-6 16,-3-2 2-16,2-1-105 0,-5 4-98 15,0-9-245-15</inkml:trace>
  <inkml:trace contextRef="#ctx0" brushRef="#br0" timeOffset="35224.875">22796 5954 505 0,'0'0'122'0,"0"9"5"16,-5-3-77-16,5 3-10 0,0 3-8 16,0 4-2-16,0 2-4 0,5 5-3 15,-5 2-5-15,7 3-3 0,7-2 0 16,0-4-4-16,2-9-4 0,0-2 0 15,6-5-2-15,-8-6 0 0,1 0-1 16,3-3 1-16,-3-8-1 0,1 1 1 0,-1-7 1 16,1 1-1-16,7-3 0 0,-2-2 0 15,1-4 0-15,1 2 0 0,-5 0 3 16,-5 5-1-16,-5 7 4 0,-1-1 1 16,-1 12 1-16,2 0 0 0,-8 0 1 15,5 0 0-15,-5 0-1 0,-5 12-5 16,5-1 1-16,0 7-2 0,0 1-3 15,0 3-1-15,0-1-6 0,7 4-7 16,1-7-7-16,-1-1-16 0,4-1-16 16,-4-5-12-16,2-6-114 0,-4-5-122 0,3 0-281 15</inkml:trace>
  <inkml:trace contextRef="#ctx0" brushRef="#br0" timeOffset="35412.331">23454 6146 566 0,'0'4'135'0,"0"7"5"15,0 5-93-15,0-2-7 0,0 0-10 16,-6 2-6-16,1 0-7 0,2 0-5 16,3 0-6-16,-12-2-5 0,6-3-12 15,1-5-8-15,5 1-9 0,-5-7-9 0,5 3-110 16,-7-3-110-16,7-3-262 15</inkml:trace>
  <inkml:trace contextRef="#ctx0" brushRef="#br0" timeOffset="35755.992">23659 5730 534 0,'0'8'129'16,"7"9"4"-16,-7 1-82 0,0 0-10 16,8 9-6-16,0-1-7 0,5 1-4 15,-3-2-4-15,0 3-3 0,6-6-3 0,-8-4-1 16,2-7 0-16,2-2 1 16,-4-3 0-16,0-6 2 0,-2 0-1 0,3 0 2 15,0 0 0-15,6-6-1 0,3-11 0 16,0-3-1-16,2-1-1 0,-5-2 1 15,-4-4-4-15,-3 2-2 0,-3-7 0 16,0 2-3-16,-5 0-1 0,8 1-2 16,-8 3-2-16,0 10-3 0,-6 2-5 15,6 6-11-15,-5 8-10 0,0-7-18 16,5 7-15-16,-7 0 131 0,7 0-248 0,-6 0-138 16,6 14-363-16</inkml:trace>
  <inkml:trace contextRef="#ctx0" brushRef="#br0" timeOffset="36052.81">24032 5352 468 0,'15'0'117'16,"0"0"6"-16,1 7-58 0,-4 5-21 15,1 3-10-15,5 4-2 0,1 6-4 16,1 5 0-16,10 2-2 0,4 1-1 0,0 10-3 16,6 3-3-16,-3 5-3 0,-4 3 1 15,-5-3-4-15,-5-2-1 0,-9-4-2 16,-5-5 1-16,-9-6 4 0,0 0-2 16,-9 2-1-16,-5-4-1 0,-8 7 0 15,-4-3-5-15,-6-1-3 0,-9-1-14 16,0-4-19-16,-7-9-20 0,12-6-120 15,3-15-132-15,10 0-316 0</inkml:trace>
  <inkml:trace contextRef="#ctx0" brushRef="#br0" timeOffset="36537.072">25020 5868 505 0,'0'0'131'0,"9"0"4"0,8 0-37 16,-1 0-66-16,4-8-6 0,8 1-4 16,1-2-3-16,12 0-6 0,0-7-3 15,-5 5-2-15,-2-1-2 0,-7-2 0 16,-14 0-1-16,-3 6 3 0,-10-6 0 16,0-1 3-16,0 0 1 0,-5 1 3 15,-7 0 0-15,-12 8 3 0,-11 6-3 0,-9 0 1 16,-2 6-2-16,4 9-1 0,7 12-2 15,2 5-1-15,6 2-3 0,5-6 1 16,3-4-3-16,4-1 0 0,10-4 0 16,5 1 1-16,0-3-1 0,5 3 0 15,5-4-1-15,6-3 0 0,1-1 0 16,4-1-1-16,-2 8-2 0,8-4 0 0,7-1-2 16,5-3-5-16,12-11-17 0,0 0-14 15,-9 0-17-15,-10-13-3 0,-5-5-121 16,1 1-125-16,-2 2-283 0</inkml:trace>
  <inkml:trace contextRef="#ctx0" brushRef="#br0" timeOffset="36724.515">25622 5719 612 0,'0'11'151'16,"0"-2"7"-16,8 1-97 0,1 9-7 15,2 3-10-15,2-4-5 0,10 4-7 16,7-1-10-16,6 4-6 0,4-1-5 15,-4 0-2-15,-6-6-3 0,-5-1-1 16,-7-9-9-16,0-3-4 0,-5-5-5 16,0 0-9-16,-7 0-15 0,-6 0-15 0,0 0 0 15,0 0-117-15,0 0-120 0,-6 9-285 16</inkml:trace>
  <inkml:trace contextRef="#ctx0" brushRef="#br0" timeOffset="37021.354">25630 6070 608 0,'0'0'140'0,"5"-12"3"0,10 1-106 16,10-9-7-16,11 6-11 0,3-7-5 15,3 1-11-15,1-3-12 0,-9-2-9 16,-7-3-7-16,-1 0-4 0,-3 6 1 16,-5-3 0-16,8 5 5 0,-5-5 9 15,-1-3 12-15,1 11 12 0,-1 0 12 16,-5 5 7-16,-1 12 8 0,-1 0 5 15,-6 0 6-15,-7 15 2 0,6 6-2 0,-6 8-6 16,0 2-6-16,0 6-6 0,0 4-5 16,0-6-7-16,0-4-8 0,0 2-3 15,0-10-3-15,15-9-7 0,-5-8-9 16,6-6-10-16,2 0-11 0,-3 0-17 16,-7-16-17-16,-1 0-116 0,-7-1-123 15,6-12-294-15</inkml:trace>
  <inkml:trace contextRef="#ctx0" brushRef="#br0" timeOffset="37333.757">26156 5595 466 0,'18'-19'124'16,"0"-5"1"-16,7 9-19 0,1 1-77 16,-5 13-7-16,-6 1-1 0,4 8-4 0,-7 4-4 15,-2 12-1-15,-10-2 1 16,8-1-2-16,-8-3 1 0,6-2-3 0,-6-7 0 15,9-1-1-15,0-2-2 0,1-6-3 16,-2 7 0-16,2 1 0 0,-3-3 3 16,1 4 3-16,3 5 3 0,-2 8 5 15,-3-5 5-15,2 5 0 0,-1-2 1 16,-1-5-2-16,1-1-2 0,4 2-1 16,3-5-2-16,-5-6 0 0,0 4-2 15,-3 2 1-15,-6-1 0 0,0 6-2 0,0 6-1 16,-10-1-1-16,1-5-3 0,-10 4-2 15,1-8-6-15,0-2-8 0,0-10-16 16,2 0-28-16,8 0-2 0,-2-17-134 16,10-2-140-16,0-10-325 0</inkml:trace>
  <inkml:trace contextRef="#ctx0" brushRef="#br0" timeOffset="37489.984">26580 5269 607 0,'0'35'146'15,"0"6"6"-15,5 14-101 0,6-4-6 16,-2 6-12-16,-1-5-7 0,-2-1-8 16,3 6-8-16,-9-9-3 0,4-5-8 15,6-11-10-15,-10-4-16 0,0-15-13 0,-11-10-117 16,-1-3-123-16,-4 6-299 0</inkml:trace>
  <inkml:trace contextRef="#ctx0" brushRef="#br0" timeOffset="37849.33">26554 5616 564 0,'23'-10'123'0,"3"-1"-1"15,5-3-100-15,-1 2-9 0,2 3-5 0,-6 1-4 16,7 1-3-16,-7 0-1 0,4 7 0 16,-4 0 7-16,-6 0 4 0,-6 14 5 15,-5-1 6-15,-9 1 6 0,0 4 2 16,-12 12 1-16,-6 0-6 0,-3 1-5 15,-4 1-6-15,6 1-7 0,2-10-7 16,12-8-5-16,5-5-5 0,0-6 0 0,5-4 0 16,12 0 0-16,-3 0 1 0,3 0 3 15,-2 7 6-15,1 0 7 0,-5-2 4 16,2 4 5-16,-1 4 6 0,1 0 5 16,-2-5 3-16,-1 3-1 0,0 0-2 15,5-3-2-15,3 2-4 0,-2 2-3 16,1 1-3-16,-6 2 2 0,-11-3-1 0,0 4 1 15,-5 1-3-15,-10 1 1 16,-3-1-3-16,-1 5-3 0,-6-1-11 0,4-5-10 16,0-4-17-16,-2-6-21 0,0-6-21 15,15 0-125-15,8 0-140 0,0-13-324 16</inkml:trace>
  <inkml:trace contextRef="#ctx0" brushRef="#br0" timeOffset="38068.0329">27582 5665 760 0,'5'8'186'16,"-5"7"7"-16,0 8-120 0,0 5-16 15,0 8-12-15,-10 5-14 0,5 2-11 0,-3-2-8 16,3-3-8-16,5-7-6 0,0-3-11 15,0-12-8-15,0-5-11 0,0-6-13 16,5-5-17-16,-5 0-15 0,8-3-115 16,-3-8-127-16,2 1-299 0</inkml:trace>
  <inkml:trace contextRef="#ctx0" brushRef="#br0" timeOffset="38239.7829">27451 5417 601 0,'13'-10'142'0,"5"4"2"0,7 6-99 15,3-6-11-15,1 6-15 0,4 0-21 16,-5 10-18-16,-4-8-122 0,-1-2-120 16,5 0-297-16</inkml:trace>
  <inkml:trace contextRef="#ctx0" brushRef="#br0" timeOffset="38458.482">28322 5179 614 0,'0'-18'157'16,"-8"6"6"-16,0 12-88 0,-7 2-13 16,0 11-8-16,-3 20-6 0,-3 8-6 15,-7 7-8-15,2 9-4 0,1 7-6 16,1 5-5-16,6-7-5 0,8-3-4 15,10-2-4-15,0-8-4 0,0-4-7 16,0-6-5-16,0-13-11 0,7-4-13 0,-3-6-20 16,1-10-19-16,-5-6-119 0,0 7-135 15,0-7-311-15</inkml:trace>
  <inkml:trace contextRef="#ctx0" brushRef="#br0" timeOffset="38614.75">27967 5682 678 0,'0'-9'165'0,"18"4"5"0,1-3-110 0,9 0-10 16,0 0-15-16,11 8-10 0,-1-5-10 15,0 5-13-15,-2-10-20 0,0 10-27 16,-2-4-10-16,2 4-118 0,2 0-130 16,1 0-303-16</inkml:trace>
  <inkml:trace contextRef="#ctx0" brushRef="#br0" timeOffset="39005.2409">29079 5458 632 0,'-12'-8'155'16,"-1"8"4"-16,2 7-102 0,-19 1-9 15,1 16-9-15,-9 7-7 0,-5 0-10 16,-1-1-8-16,15 4-2 0,3-6-5 16,12-6-1-16,8-1-3 0,6-7-1 15,5-10 0-15,6-4-2 0,6 0 0 16,4 0 1-16,7-16-1 0,0 1 1 16,3-1-1-16,-3-3-1 0,1 3 2 15,-4 0-1-15,-7 4 2 0,-2 6 4 16,-5 6 5-16,-1 0 8 0,-5 0 5 15,0 9 5-15,-5 9 1 0,0 0 2 0,5 9-3 16,-5 6-7-16,0-1-6 0,8-2-4 16,-8-1-8-16,12-8-5 0,-3-5-10 15,-2-2-9-15,6-5-11 0,0-9-17 16,2 0-20-16,-4 0-12 0,6 0-120 16,-1-7-132-16,2 2-305 0</inkml:trace>
  <inkml:trace contextRef="#ctx0" brushRef="#br0" timeOffset="39255.342">29347 5565 660 0,'0'14'166'15,"0"4"7"-15,-6 0-98 0,6 7-13 16,0 0-11-16,0-2-10 0,0 0-10 0,9-3-7 16,1-3-4-16,2-5-4 15,6-5-1-15,1-7-2 0,3 0-2 0,2-10-1 16,-3-4 0-16,1-5 1 0,-1-3 1 15,2 6 1-15,1 3 1 0,-5 5 3 16,-1 2 2-16,-4 6 5 0,-7 6-1 16,-7-1-2-16,5 6-4 0,-5 8-1 15,0 1-5-15,-10 3-10 0,2-3-13 16,1-1-10-16,1-10-20 0,6-2-22 0,0-7-34 16,0 5-128-16,0-5-153 0,8 0-355 15</inkml:trace>
  <inkml:trace contextRef="#ctx0" brushRef="#br0" timeOffset="39614.4609">29940 5569 631 0,'-12'0'152'16,"1"14"4"-16,-4 4-99 0,0 8-14 16,2 4-7-16,2-1-8 0,3-7-10 15,1-3-4-15,7-5-5 0,0-7-3 16,0-7 0-16,12 0-5 0,1 0 0 15,5-15 1-15,1 2-1 0,-2-5-1 16,2-5 2-16,-2 1-2 0,-3 1 3 0,-2-4-2 16,-2 2 2-16,-10 0-1 0,6-5 1 15,-6-3 2-15,0-10-1 0,0 6 1 16,5-6 3-16,-5 4 5 0,0-1 3 16,7 17 4-16,-7 0 0 0,0 17 4 15,0 4 1-15,0 2 1 0,0 20-5 16,0 0-5-16,0 5 0 0,0 5-3 15,6 0-3-15,-6 0-5 0,8 5-5 0,2-2-6 16,2-6-11-16,7-2-12 0,1-9-17 16,6 5-22-16,5-6-16 0,2-2-10 15,0-3-102-15,5 8-116 0,-2-2-258 16</inkml:trace>
  <inkml:trace contextRef="#ctx0" brushRef="#br0" timeOffset="40129.982">30645 5601 579 0,'0'-20'150'0,"0"7"6"16,-4 5-80-16,-3 8-14 0,-6 0-8 16,-5 0-8-16,-3 19-9 0,-4-1-6 15,-8 8-3-15,5 3-4 0,-1 5-3 16,6-4-3-16,3 0-4 0,12-3-1 16,8-4-5-16,0-1-2 0,0-8-4 15,13-5-1-15,2-2-1 0,-2-7 1 0,8 0-2 16,1 0 2-16,-3-4-1 0,3-5 1 15,-1 6-1-15,-5-10 0 0,-1 2 1 16,-3 1 0-16,-3-4 0 0,-2-2-2 16,-1 3 1-16,3-3-2 0,-1-4 2 15,-3 4-2-15,0-1 1 0,-5-4-1 16,5-1 2-16,-5-2-1 0,6 6 1 16,2 7 0-16,2-8 3 0,2 3-1 15,-1 3 2-15,-1 1 4 0,-2-3 0 16,2 8 1-16,0-1 1 0,3 8-2 0,-3 0 2 15,1 0 0-15,-3 6-3 0,-1 5 0 16,-2 5 0-16,-5 2-1 0,6 2 2 16,-6 8-3-16,7-5-1 0,-7-5 0 15,8 1 1-15,-1-5-3 0,-1-3-1 16,7 0 0-16,0-11 1 0,2 0-2 0,-2 0 3 16,5 0-4-16,2-9 2 0,1 2 0 15,-1 1 1-15,-5 1 0 0,1 5 0 16,-10 0-3-16,-6 0 3 0,0 13-1 15,0-1 1-15,5 4-1 0,-5 6-1 16,0-4 0-16,0 1 1 0,5-3-3 16,2-6-3-16,1-2-3 0,0-8-6 15,0 0-6-15,1 0-8 0,0-11-18 0,-2-1-13 16,-2-5-19-16,3-6 156 0,-8-5-274 16,0 5-150-16,0-8-399 0</inkml:trace>
  <inkml:trace contextRef="#ctx0" brushRef="#br0" timeOffset="40692.332">31094 5096 607 0,'0'0'155'0,"5"8"8"15,-5 11-89-15,0 16-11 0,-8 5-11 16,3 17-5-16,0 2-12 0,5 0-11 16,0 2-9-16,0-1-4 0,7-12-7 15,-1-9-6-15,-1-9-7 0,3-11-6 16,0-9-9-16,-1-10-6 0,4 0-13 15,4 0-9-15,3-4-4 0,2-7-1 0,6-3 5 16,-1 0 8-16,-3 0 6 0,-3 10 15 16,-5 4 16-16,-10 0 17 0,-4 0 12 15,0 0 10-15,0 11 8 0,0-4 5 16,0 5 0-16,0 1-3 0,0-6-6 16,0 4-5-16,6 0-8 0,-1-11-7 15,2 6-2-15,-1-6-3 0,-1 3-3 16,5-3 2-16,1 0-1 0,-4 0 2 15,4-6 3-15,2 6 1 0,-6-9 1 0,-1 4 1 16,4-6-2-16,0 7-1 0,0-5-3 16,3 9-3-16,0 0-1 0,5 0-2 15,-8 11-1-15,0 5 0 0,0 3-1 16,-5 5 2-16,1 6 0 0,4-3-2 16,0-3 0-16,3 3 1 0,2-5-4 15,-1-3 3-15,1 0-3 0,-2 8 0 16,-5-2-1-16,-3 1 2 0,-5 1-1 15,0 0 3-15,0-3 0 0,-8-1 0 0,-2 0 1 16,-3 2 4-16,-8-4 0 0,-10-3 3 16,-5-4 4-16,-5-2 4 0,1-9 4 15,3-3 0-15,12 0-2 0,12-14-1 16,13-8-2-16,0-10-5 0,13 0-7 16,12-4-1-16,-1-2-3 0,6 3-1 15,8 6-5-15,-1-1-8 0,-2 0-5 16,4 11-10-16,-5-1-13 0,-4 4-14 0,-12 7-13 15,-2 9-23-15,-16 0 95 0,0 0-211 16,-21 16-141-16,-7 5-359 0</inkml:trace>
  <inkml:trace contextRef="#ctx0" brushRef="#br0" timeOffset="41098.487">24815 6884 704 0,'-8'19'155'16,"3"16"2"-16,5 18-128 0,0-2-2 15,5 5-7-15,5 0-7 0,-2-8-1 16,2-8-9-16,-1-9-8 0,3-11-17 16,-4-6-18-16,-1-14-56 0,-7-7-65 0,0-5-114 15,0-6-246-15</inkml:trace>
  <inkml:trace contextRef="#ctx0" brushRef="#br0" timeOffset="41254.889">24730 6639 578 0,'0'8'133'0,"0"-3"5"0,10-5-103 16,8 3 3-16,5-3-5 0,4 0-1 15,6 0-5-15,-2-7-8 0,2 0-7 16,1 7-12-16,9 0-19 0,-7 0-18 16,-3 0-115-16,13 11-118 0,16-1-297 15</inkml:trace>
  <inkml:trace contextRef="#ctx0" brushRef="#br0" timeOffset="41457.964">25881 6385 615 0,'-13'-6'148'0,"-2"6"10"16,-3 0-107-16,-7 0 5 0,3 7-2 16,0 9-1-16,-4 11-4 0,2 17-9 15,1 5-6-15,1 7-3 0,8 4-6 16,4-2-5-16,10 1-5 0,0-3-4 15,10-10-5-15,12-11-4 0,5-2-9 0,5-12-8 16,1-17-14-16,-3-4-14 0,-6 0-22 16,-4 0-15-16,-7-2-113 0,-13-8-128 15,0 5-294-15</inkml:trace>
  <inkml:trace contextRef="#ctx0" brushRef="#br0" timeOffset="41629.666">25411 6860 624 0,'0'0'149'16,"16"-11"6"-16,20 0-105 0,15-9 2 16,24-8-6-16,12-1 0 0,5-6-4 15,9 1-9-15,12 8-7 0,0 7-7 16,-14 9-13-16,4 10-19 0,-12 0-33 0,-15 18-135 16,-35 7-143-16,-18 3-360 15</inkml:trace>
  <inkml:trace contextRef="#ctx0" brushRef="#br0" timeOffset="42238.897">23731 8617 546 0,'0'20'125'0,"0"3"7"0,-8 8-95 15,8 9-7-15,0-4-3 0,0 3-3 16,5 0-5-16,5-15-6 0,1-7-5 15,4-6-6-15,-2-11-1 0,5 0 1 16,8-6-1-16,2-6 1 0,0-6 1 0,3-9 0 16,-3-1 6-16,-9-4 1 0,1 3 4 15,-5-13 3-15,-5 12 3 0,-4-11 1 16,-6 9 3-16,0-2 0 0,0 7 1 16,0-1-1-16,0 17-1 0,-5 4-2 15,5 7-2-15,0 0-2 0,0 7-2 16,0 14-2-16,0 1 0 0,10 8-3 15,-2-1 0-15,5 6-1 0,4-7-1 0,-1-4-1 16,2-2-3-16,-3 0-1 0,-2-7-2 16,0-1-4-16,5 0-7 0,5-2-13 15,3-8-13-15,2-4-19 0,6 0-18 16,-1 0-117-16,-2 0-133 0,0-2-300 16</inkml:trace>
  <inkml:trace contextRef="#ctx0" brushRef="#br0" timeOffset="42816.833">24830 8403 542 0,'0'-11'156'0,"-7"7"11"0,7 4-17 15,0 0-88-15,0 0-1 0,0 7-8 16,0 4-4-16,0-2-11 0,0 7-9 16,0 10-4-16,12 11-7 0,-6 1-4 15,1 10-3-15,1-4-6 0,2-9-1 16,0-4-2-16,4-3-2 0,-2-11 3 0,2-5-2 16,0-3-3-16,-3-9 3 0,4 0-1 15,-4 0 1-15,-1-19-1 0,-2 1 0 16,0-7 0-16,2-9 0 0,-3-7 2 15,-1-8-2-15,-1 4-1 0,0 1 2 16,-5 1 0-16,10 11 0 0,-10 5 4 16,10 4-3-16,-7 3 2 0,4 12 0 15,-1 8 0-15,1 0 1 0,-1 8 1 16,-2 16-4-16,2 5 3 0,1 4 0 16,-1 5-1-16,1-4 1 0,4-3-5 0,2-4 1 15,-1-5-1-15,7-8 0 0,-1-14-2 16,-3 0 3-16,0 0-2 0,0-14 2 15,-1-8-2-15,3-3 1 0,-1 1 0 16,-1-9 0-16,1 3-1 0,1-2 3 16,-1 0 0-16,-1 2 4 0,1 1 1 0,-6 10-1 15,-2 10 4-15,-1 9 1 0,-1 9-2 16,6 10-1-16,1 10-2 0,-2 3-1 16,4 9-1-16,-4-1-1 0,1-4-5 15,-1-4-4-15,1-2-7 0,-1-13-9 16,1-7-16-16,2-10-16 0,-4 0-15 15,-1 0-19-15,0-18-5 0,-4 3-113 16,-5-11-121-16,7 4-277 0</inkml:trace>
  <inkml:trace contextRef="#ctx0" brushRef="#br0" timeOffset="43113.6648">25637 8215 569 0,'0'12'139'0,"0"12"7"0,0 3-94 16,0 5 1-16,0 2-7 0,0 3-5 15,10-7-7-15,-4-1-8 0,6-6-5 16,6-10-3-16,3-6-3 0,2-7-3 0,5 0-2 16,-4 0-1-16,3-10 1 0,-6-4-2 15,-3-5 0-15,0-4-1 0,-2-5 1 16,-4-1 2-16,-1-3 0 0,1 2 0 16,-4 1 3-16,-2 1-1 0,4 2-2 15,-3 9 1-15,-2 4-2 0,-5 13-2 16,6 0 2-16,-6 10 0 0,0 9-4 15,0 4 2-15,0 2-2 0,5 2-1 0,-5 8-2 16,0-3-1-16,8-7-5 0,-3 3-5 16,2-8-9-16,-4-12-13 0,4-8-14 15,-1 0-27-15,1 0 68 0,-1-14-188 16,11-3-135-16,2-8-337 0</inkml:trace>
  <inkml:trace contextRef="#ctx0" brushRef="#br0" timeOffset="43379.2338">26118 8104 599 0,'-23'16'144'16,"4"2"3"-16,4 1-99 0,0-3-10 15,15 3-8-15,0-10-7 0,0-9-8 16,8 0-6-16,6 0 0 0,2-8 1 16,0-4 3-16,6 1 3 0,0 7 6 15,-2 4 3-15,5 0 3 0,-2 4 3 16,0 6-3-16,-2 8 2 0,2 5-6 0,1 2-4 15,-4 2-5-15,-9 1-5 0,-2 1-1 16,-3-3-3-16,-6-6-3 0,0 5 1 16,-10-3-2-16,1 0 1 0,-8-10-4 15,-6-1-8-15,0 0-9 0,-8-11-15 16,-3 0-23-16,3-9-18 0,8-2-121 16,8-13-136-16,15-8-313 0</inkml:trace>
  <inkml:trace contextRef="#ctx0" brushRef="#br0" timeOffset="43519.841">26202 7483 655 0,'8'19'161'0,"3"16"5"0,9 11-102 15,5 14-12-15,-1 3-14 0,-1 2-12 0,-2 6-10 16,-3 1-7-16,-9-10-9 0,-4-5-14 16,-5-6-18-16,4-13-19 0,-4-8 71 15,0-9-191-15,0-1-133 0,-4-4-331 16</inkml:trace>
  <inkml:trace contextRef="#ctx0" brushRef="#br0" timeOffset="43676.004">26212 7979 666 0,'23'-3'163'0,"4"-4"4"16,6-2-110-16,2-3-7 0,4 3-12 15,3-5-8-15,6 1-13 0,8 0-8 16,1 4-11-16,3 1-20 0,-2-3-23 15,-4 0-127-15,-8-1-137 0,-1 3-338 16</inkml:trace>
  <inkml:trace contextRef="#ctx0" brushRef="#br0" timeOffset="43910.326">27102 7710 696 0,'-21'0'166'15,"3"8"5"-15,5 5-116 0,-3 4-3 0,1 9-6 16,-5 11-7-16,-3 0-8 0,7 13-4 16,0 5-3-16,7-4-5 0,9-6-4 15,0-8-5-15,0-12-2 0,17-8-2 16,-1-7-4-16,7-10-1 0,3 0-3 16,0-5-7-16,4-8-8 0,4-9-11 15,-4-1-16-15,-1-5-20 0,6 1-17 16,-8-2-112-16,3 7-126 0,-1 0-292 15</inkml:trace>
  <inkml:trace contextRef="#ctx0" brushRef="#br0" timeOffset="44472.7489">27476 7704 564 0,'-5'-5'139'16,"-2"5"7"-16,1 0-86 0,-4 18-6 16,0 4-3-16,0 5-4 0,-1 5-6 15,3 4-5-15,1 1-3 0,7-5-4 16,0 1-5-16,0-7-7 0,0-1-3 0,7-6-4 15,4-3-3-15,4-5-3 0,-1-11-2 16,3 0-1-16,2 0-1 0,-4-14 0 16,0 1 0-16,-4 0 1 0,-1-4 0 15,-2 1-1-15,-3-4 1 0,-5-1-2 16,5-5-1-16,-5 0 0 0,0-4-1 16,0-2 1-16,-5-5 0 0,0 3-1 15,5-1 2-15,-6 2 1 0,6 4 0 0,0 7 0 16,0-2 2-16,0 7-1 0,6 4 1 15,-1 5 2-15,0 8 2 0,2 0 3 16,1 9 2-16,0 5 1 0,2 7 3 16,0 0-3-16,0 4-1 0,-1-2-1 15,-2 6-2-15,3 1-2 0,-5-2 0 16,3 2-5-16,-3-2 4 0,5-13-3 16,-1 1 0-16,8-5-2 0,1-11 1 0,3 0-3 15,2 0 2-15,-5-13-2 0,-3-1 3 16,1-1-2-16,-3-5 2 0,0-3-2 15,0 0 5-15,-1-2-2 0,-2-2-1 16,5 3 1-16,-2 2 0 0,1 9 1 16,-5 5 2-16,-1 8-1 0,-2 0 4 15,-6 0 3-15,0 17 0 0,5 0 4 0,-5 9-2 16,0 4-1-16,0-5-2 16,0 3-1-16,0 0-3 0,7-6-2 15,-1-4-4-15,6-2 0 0,-4-12 1 0,2 3-2 16,1-7-1-16,1 0 3 0,-4 0-2 15,2 0 1-15,-4-7-3 0,2 7-2 16,-3-13-5-16,4 3-6 0,-1 1-9 16,2-5-11-16,-2-3-16 0,3-6-14 0,-1 4-20 15,-10-6 2-15,0 1-116 0,0 7-122 16,-10 6-281-16</inkml:trace>
  <inkml:trace contextRef="#ctx0" brushRef="#br0" timeOffset="44910.0908">28045 7745 564 0,'0'0'141'0,"0"-13"8"15,0 1-86-15,12-4-5 0,4-2-1 16,-1-8-3-16,6-2-2 0,-1 0-4 16,0 7-3-16,1 0-2 0,0 12-2 15,-3 9-2-15,2 0-3 0,-2 0-6 16,-5 21-6-16,3-4-4 0,-3 10-4 16,0 2-7-16,-4 1-5 0,-3-4-10 15,-6-4-7-15,7-6-9 0,-7-5-20 16,10-2-22-16,-4-9-24 0,2 0-126 0,2-9-140 15,8-4-336-15</inkml:trace>
  <inkml:trace contextRef="#ctx0" brushRef="#br0" timeOffset="45191.286">28563 7575 642 0,'10'-6'161'0,"1"-2"4"0,5-1-93 15,-1-3-18-15,8 2-14 0,0-5-7 16,-2-1-13-16,-6-2-6 0,0 1-1 15,-9-4-1-15,-6 5-2 0,0 2 4 16,-5 9 0-16,-9 5 1 0,-8 0 5 16,-5 10-1-16,-3 9-1 0,-6 2 1 15,8 6-1-15,4 3 1 0,7-3-3 16,3 0-2-16,14-5-4 0,0 2 0 16,0-5-3-16,13-7-4 0,3 0-3 15,7-1 1-15,3-3-4 0,0-8-3 0,7 0-9 16,-3 0-9-16,-4-10-14 0,2-5-14 15,-2-3-23-15,0-5-13 0,0 0-113 16,-3-6-129-16,0 1-291 0</inkml:trace>
  <inkml:trace contextRef="#ctx0" brushRef="#br0" timeOffset="45550.5629">29005 6833 642 0,'0'0'156'16,"0"0"7"-16,-7 9-100 0,7 12-4 15,12 7-9-15,-4 13-4 0,3 3-7 16,3 2-5-16,-1 15-7 0,-2 0-5 16,-1 9-6-16,-2-5-2 0,2 7-3 0,-2-13-1 15,-3-16-3-15,-5-11-1 16,7-9 0-16,-7-13-3 0,0-10-1 0,0 0 0 16,0 0-2-16,0 0-2 0,0-16-1 15,0-5-1-15,9-4-1 0,-4-7-1 16,4-11 0-16,-1 3 0 0,5 6 3 15,3-2 1-15,1 1 0 0,1 16 2 16,1 4 1-16,1 5-1 0,0 10 5 16,-1 0 0-16,1 14 3 0,-9 7 7 0,1 6 4 15,-7 5 1-15,-5 3 4 0,-7 3-3 16,-8-1-4-16,1-1-1 0,-6-9-7 16,-5-1-7-16,4-10-6 0,6-9-15 15,-1-7-14-15,6 0-19 0,5-9-28 16,5-5-20-16,0-10-112 0,5 0-139 15,3 0-299-15</inkml:trace>
  <inkml:trace contextRef="#ctx0" brushRef="#br0" timeOffset="45972.343">29368 7314 579 0,'12'0'156'0,"4"0"4"16,6-7-71-16,4-7-27 0,-2 2-12 16,2-4-8-16,2 0-13 0,-5-2-7 15,-2 3-2-15,-6-7-2 0,-2 1 1 16,-13 6-1-16,5 11 1 0,-5-6-1 0,-5 10 1 15,-6 0 0-15,-6 7-2 0,-4 0 3 16,0 13-4-16,3 4-2 0,-2 3 1 16,2 3-3-16,4 2-4 0,5-7 1 15,3-3-4-15,6 4-2 0,0-10-1 16,13-2-2-16,-2-6 0 0,6-8-4 16,-3 0-4-16,8 0-7 0,4 0-8 15,2-8-11-15,1-6-14 0,4-2-16 16,1-7-19-16,4 0-5 0,3-7 1 0,0-1-1 15,3-2-17-15,-1-5 9 0,-2-4 26 16,-9 4 36-16,-1 0 17 0,-3-3 14 16,-6 5 16-16,-9-5 34 0,0-5 15 15,-5-1 2-15,-8-7-3 0,0 0 0 16,0 1 2-16,0 9 1 0,-5 13-2 16,-3 11-4-16,1 12-10 0,-1 8-5 15,-7 0-8-15,2 24-3 0,-10 6-7 0,-1 15-2 16,-4 12-5-16,8 11 0 0,-1 3-5 15,6-2-1-15,10-5-5 0,5-2-5 16,0-8-4-16,7-10-9 0,-7-6-11 16,10-3-13-16,-4-16-15 0,1-11-17 15,3 2-13-15,-5-10-7 0,-5-10-105 16,8 6-115-16,-8-8-264 0</inkml:trace>
  <inkml:trace contextRef="#ctx0" brushRef="#br0" timeOffset="46253.584">29735 7011 606 0,'0'-18'148'16,"8"4"6"-16,14-4-99 0,1 0-3 16,6-3-5-16,5 5-9 0,2 8-7 15,0 0-5-15,5 8-3 0,-8 0-3 16,-7 8-1-16,4 3-3 0,-7 7 2 0,-5 3-1 16,-2 7 4-16,-3 1-4 0,-8-2 1 15,-5-4-2-15,0 5-1 0,5-12-2 16,-5 5-5-16,0 1-4 0,13-7-1 15,-3-7-1-15,1-8-3 0,6 0 1 16,-2-7 5-16,1-9 6 0,-3-4 4 16,-3-4 4-16,-10-1 3 0,0 5 2 15,-7-1-2-15,-9-2-6 0,-9 6-3 0,-1 1-11 16,-3 2-12-16,-1 4-19 0,4 6-23 16,0-3-35-16,9 7-134 0,9-14-162 15,8 5-370-15</inkml:trace>
  <inkml:trace contextRef="#ctx0" brushRef="#br0" timeOffset="46550.337">30372 7005 662 0,'25'16'151'0,"1"0"0"0,2-2-110 16,-2-2-11-16,-3-7-6 0,-7-5-7 15,2 10-5-15,-11-10 4 0,-7 0 2 16,0-8 3-16,0 3 3 0,-7-7 0 15,1-2-3-15,-4 3 1 0,-3-8-2 16,-4 2 0-16,6-7-1 0,-1 2-2 16,-2-10 1-16,9 2 3 0,5-7-1 0,0 5 2 15,6-1-3-15,9 4 0 0,8 9-5 16,5-3-2-16,0 5-6 0,-1-7-3 16,0 5-2-16,-1-2-4 0,3 14-10 15,2 1-11-15,2 7-17 0,-2 0-26 16,-5 0 34-16,4 0-177 0,-1 11-148 15,-2 1-358-15</inkml:trace>
  <inkml:trace contextRef="#ctx0" brushRef="#br0" timeOffset="47378.322">30821 6855 535 0,'0'5'123'0,"8"-5"5"0,3 6-93 16,6-6-2-16,7 7-3 0,4-7-2 15,5 0-4-15,1 0-5 0,-1-7-4 16,-5-2-2-16,0-9-5 0,-9-3-2 0,-7 2-2 16,-7 3 1-16,-5 2-2 0,0 0 0 15,-7 0-1-15,-6 3 0 0,-2 3 0 16,2 1 0-16,-8 7-2 0,0 0 0 16,1 0 1-16,-6 11 0 0,-2 4-1 15,3-1-1-15,-1 12 1 0,7-8 0 16,5 3 1-16,6 0-2 0,8-5 2 15,0-4 2-15,13-5 5 0,5-1 4 0,4 2 0 16,2 2 3-16,1-1 1 0,-1 7-1 16,4 0-3-16,-5 0-3 15,0 2-4-15,0-1-2 0,0-3-11 0,0-3-13 16,3-3-16-16,0-8-12 0,4 0-114 16,-3-6-120-16,-2-6-288 0</inkml:trace>
  <inkml:trace contextRef="#ctx0" brushRef="#br0" timeOffset="47815.659">31561 6533 584 0,'0'0'140'0,"0"0"8"0,8 12-102 15,-8 7 0-15,8-4-5 0,-3 2 0 16,-5 4-6-16,8 0-12 0,-3 5-4 16,3 2-4-16,-1 3-3 0,3 4-2 15,3-4-4-15,0-3-2 0,3 1 1 16,-3-1-1-16,2-7-2 0,-3 0 1 16,-4-4-3-16,3-2 3 0,-3-1-2 0,-1-7 1 15,1 3-1-15,0 0 0 0,-8-6-1 16,7 1 2-16,-7 3-2 0,0-8 2 15,5 0-2-15,-5 0 0 0,6 0 1 16,-1-13-1-16,5 4 3 0,-3-7 2 16,1-4 3-16,3-3 2 0,-3 1 5 15,-3-15 4-15,0-1 4 0,3-5 1 16,-8-2 1-16,12-3 0 0,-2 8-2 0,1-5-1 16,1 2-5-16,4 1-3 0,-4 8-3 15,4-2-5-15,-3 11-5 0,8 2-7 16,-3 2-10-16,0-4-11 0,2 6-16 15,0 2-22-15,-7-3-21 0,-7 9-119 16,-6 3-137-16,0 8-316 0</inkml:trace>
  <inkml:trace contextRef="#ctx1" brushRef="#br0" timeOffset="46863.974">16483 13315 0,'0'0'0,"0"-6"16,5 0-1</inkml:trace>
  <inkml:trace contextRef="#ctx1" brushRef="#br0" timeOffset="105037.794">14577 14777 0,'-76'0'0,"47"0"15,11 0 1,10-4-16,-2 4 16,8 0-1</inkml:trace>
  <inkml:trace contextRef="#ctx0" brushRef="#br0" timeOffset="141246.813">5041 14216 452 0,'0'0'101'0,"0"-6"6"0,0 6-75 15,0-6-4-15,0 6-4 0,5-2 1 16,-5 2 1-16,10 0-2 0,-2-9-1 16,-3 9-2-16,1-6-2 0,8-3-1 15,-5 2 0-15,11-6-2 0,-4 3-1 16,7-2-1-16,2-1 0 0,1-3 1 0,-3-3-1 16,2 3-2-16,1-6 1 0,2-1-1 15,-2-5 0-15,-2 3-2 0,4-1 0 16,2 11-1-16,-1-6-1 0,4 9-1 15,0-1-1-15,1-3 1 0,-6-1-2 16,3 5-2-16,0-7 1 0,2 8 0 16,0-3-2-16,3 0 2 0,-5 1-3 0,0-3-1 15,0 1 3-15,-2 1-1 0,4 0 0 16,-2-1 1-16,0 4 0 0,7 2 0 16,-7 0 3-16,-1 4 0 0,-3-3-3 15,1 2 1-15,-7-3 0 0,2-4-1 16,0 5-1-16,5-2-1 0,-2-1-1 15,5 3 1-15,1-1 0 0,-1 2 0 16,1-4-1-16,1 2 0 0,-7 2 2 0,2-2-2 16,3 3 0-16,-3-4 2 0,-2 5-1 15,4-6 1-15,-2 3 1 0,-2-1-1 16,-5 1 0-16,9 0 0 0,1 0 1 16,-2 8-1-16,2-6-1 0,4 6-1 15,-6-4 1-15,-1 4 0 0,-3-8 0 16,-4 2-1-16,3 0-1 0,1 1 3 15,1-6-1-15,5 6-1 0,0-6-1 16,-1 6 1-16,-1-3 0 0,4 2 2 0,-3 6-1 16,6 0 0-16,-10-7 1 0,2 7 0 15,-4-6 0-15,1 6 0 0,1 0-1 16,0 0-1-16,0-4 1 0,2 4 1 16,-2-7-1-16,5 7 0 0,-4-7 0 15,5 7-1-15,-2 0 2 0,1 0-1 16,-2 0 0-16,1 0 0 0,-2 0 2 15,-4 0-1-15,-1 0 1 0,3-8-1 0,1 8-1 16,9 0 0-16,3-6 1 0,-3 6-2 16,-3 0 1-16,3 0-1 0,-8 0 0 15,-1 0 1-15,-2 0-1 0,1 6 2 16,0-6-3-16,1 0 3 0,-3 0-2 16,1 0 0-16,1 0 1 0,5 0 0 15,-2-6-1-15,9 6 1 0,0 0-1 16,-2 0 1-16,-2-7-1 0,-1 7 1 0,-7 0-1 15,0 0 2-15,-1 0-3 0,1 0 2 16,2 0-2-16,5 0 1 0,-1 7 0 16,0-7 0-16,-1 4-1 0,0-4 2 15,0 7-1-15,-2-7 1 0,6 0-2 16,-6 0 1-16,4 0-1 0,0 0 2 16,-4 0-1-16,1 0 0 0,4 0-1 15,-5 0 1-15,3 0 1 0,0 0 0 0,4 5-1 16,-5-5 1-16,2 6-1 0,2-6 1 15,-8 7 0-15,1-7-1 0,0 0-1 16,0 6 2-16,1-6-2 0,6 7 1 16,-4-7 1-16,3 9-1 0,-6-9 0 15,5 11 0-15,-4-7 0 0,2 3 2 16,-4-3-2-16,4 5 0 0,-3-9 0 16,-1 5 1-16,-4-5-1 0,4 5 0 0,0-5-1 15,1 9 2-15,2-9 0 0,4 4 0 16,-3 3-1-16,-3-2 0 0,0 2 1 15,-4-1-1-15,-6-3 0 0,4 5-1 16,-1-3 1-16,-1 7 2 0,4-5-3 16,6 7 0-16,4-1 2 0,0 4-1 0,2-6-1 15,-3 2 0-15,0-3 1 0,-4-1 0 16,6 0 1-16,-7-2-1 0,-1 4 0 16,3 0 1-16,-1 1 0 0,-2 5-1 15,-1-4 0-15,0 1 0 0,0-3 1 16,4 1-2-16,-6 1 2 0,7 2-2 15,-6-1 1-15,8 5 1 0,-6 5 0 16,0-5-1-16,0 0-1 0,-2 8 0 16,-5-11 1-16,-1 5 0 0,-6-4 0 15,5 0-2-15,-4-10 2 0,2 2-1 0,-3-1 2 16,5-8-1-16,-5 8 1 0,5 1-1 16,-1-4 0-16,-3 1-1 0,4 2 1 15,-5-1 0-15,0 1 0 0,-1-1-1 16,-2-1 0-16,0-3 1 0,3-3 0 15,0 12 0-15,-2-12-1 0,-6 0 1 16,3 0 0-16,1 0-1 0,-3 0 0 16,1 0 1-16,-1 0-2 0,2-14 1 0,-1 7 2 15,-2-1 1-15,0-7 3 0,-5-7 1 16,8-2 3-16,-8-6 2 0,0-9-2 16,6 4 2-16,-6-2-1 0,7 3-3 15,-7 4 2-15,8 8-1 0,-3 0-2 16,3 2 0-16,2 5-3 0,-5 5 2 15,0-1-1-15,3 11-3 0,-8 0 1 0,12 0 1 16,-8 11 1-16,5 2-2 0,4 3-1 16,-5 0 2-16,0 9 0 0,9 7-3 15,-1 3 0-15,0 4-1 0,4 9 2 16,-5-12-1-16,1-6 2 0,-9-1-3 16,2 2 4-16,0-11-5 0,-1 8 3 15,-2-5 0-15,-1-10-1 0,-5 0-2 16,7 1 4-16,-7-2 0 0,0-7 7 15,-7 8 3-15,-3-11-1 0,-11 9 2 16,0-11 2-16,-9 8-4 0,-6-1 0 0,-1-5-7 16,1 4-11-16,-9-6-12 0,-4 8-20 15,0-8-38-15,-8 0-136 0,6 12-160 16,10-4-381-16</inkml:trace>
  <inkml:trace contextRef="#ctx0" brushRef="#br0" timeOffset="142074.741">10014 14782 532 0,'-5'-9'118'0,"5"6"5"15,0-2-87-15,0 5-2 0,0-9-3 16,8 9 3-16,7-5 0 0,-6 5 0 16,13-9-3-16,2 9-5 0,11-6-5 15,-3 6-2-15,16-8-4 0,-6 2-3 16,9-5-4-16,-5-2 1 0,5 0-3 15,-2-4-1-15,-8 4 0 0,5 4-2 16,-10-2 1-16,-7-1 0 0,-4 8-2 0,-6-6 3 16,-7 4-1-16,-7-1-2 0,-5 0 2 15,5-2 0-15,-5 0 0 0,-8-2 0 16,-6-3 1-16,-5 0 1 0,-7 5 2 16,-6 2 2-16,3 7-1 0,-5 0 1 15,-4 0 0-15,-3 4-2 0,3 8 0 16,1 4-2-16,4 2-1 0,10-9-2 15,-2 5 0-15,6-10 0 0,11-4-2 0,8 0-1 16,0 0 1-16,0-4-2 0,9 0 2 16,9-4-1-16,0 2 0 0,4 6-1 15,9-8 3-15,3 8 0 0,9 0 2 16,-6 0-1-16,8 12 4 0,-1-5 0 16,-2 0 3-16,-9 4 2 0,-10 0 4 15,-10 4 1-15,-13 8 2 0,-5 5-4 16,-18 1 0-16,-4 6-2 0,-11 6-7 15,-11-1-16-15,-5-1-18 0,5 2-26 0,-10-7 83 16,-5 3-233-16,5-9-165 0,13-10-411 16</inkml:trace>
  <inkml:trace contextRef="#ctx0" brushRef="#br0" timeOffset="154399.9809">14572 13915 596 0,'-10'0'120'16,"10"0"1"-16,0 0-115 0,0 0 6 16,0-10 5-16,10 5 4 0,5-6 2 15,-4-2 2-15,10-4 5 0,-1-5-3 16,6-1-1-16,4-5-4 0,6-1-2 15,-2-2 1-15,10-6 0 0,7-9-2 16,1 9 0-16,9-6 0 0,3-1-3 16,1 1 1-16,4 2-2 0,8-3 0 0,0-4 0 15,10 1-1-15,9 1-3 0,4-10 1 16,-1-1-3-16,4 6 1 0,6-5 0 16,-1 9-2-16,5 1-1 0,4 2 0 15,7 7 1-15,1-7-4 0,-1 7 0 16,2-3-2-16,5 10-1 0,0-4 1 0,5 11-2 15,0-1 1-15,0-2-1 0,5 3 0 16,-4 1 0-16,-6-6 1 0,10 13-1 16,1 1 0-16,-1 2 0 0,-8 5 2 15,9 4-2-15,-4 3 0 0,-4-7 1 16,2 7-1-16,1 7 2 0,-4 0-3 16,-4 3-1-16,-3 7 3 0,-4-1-2 15,-3 1 1-15,-6 1 0 0,-5 7-2 16,-10 2 3-16,-3-5 0 0,-3 2 0 0,-2 9-1 15,-5-2-1-15,-6 1 2 0,-4 1 0 16,-11-4-2-16,-8-4 0 0,-4-1 0 16,-3 3 2-16,2-4-1 0,-2 2 0 15,-8-7-1-15,-2 0 2 0,-4-2 0 16,-7 2 0-16,-4-4 0 0,-3 0-3 16,1-5 4-16,-6 2-2 0,-1-5-1 15,-2 0 2-15,-3-3-1 0,0-3-1 16,-6 5 2-16,-4-5-2 0,0 0 1 0,0 9 1 15,0-9 0-15,0 0-1 0,-6 6-1 16,1-6 2-16,-5 7 0 0,0-7 0 16,2 4 0-16,3-4-1 0,-1 0 2 15,-4 0 0-15,2 0-1 0,-2 0 1 16,-2-4-1-16,4-3 0 0,-2 1 0 16,-1-3 1-16,3 1-2 0,0-4 1 0,-1-1-2 15,9-2 1-15,-8 0 1 0,8-1 1 16,-5-4-4-16,5 3 5 0,0 5-2 15,-6 2 1-15,6-3 0 0,0 2 0 16,0 5 2-16,0 6 0 0,0-9-1 16,0 9 1-16,0 0 1 0,0 0-1 15,0 0 0-15,-5 0-3 0,5 0 1 16,0 0 0-16,0 0-1 0,-8 0-2 0,8 0 1 16,0 0 0-16,0-4 1 0,0 4-2 15,0 0 2-15,8 0 0 0,-8 0-1 16,0 0 2-16,0 0-1 0,0 0-1 15,0 4 2-15,0-4-1 0,0 7-1 16,0-7 2-16,0 5-4 0,6-5 1 16,-6 0 1-16,7 0-1 0,-7 0-1 15,5 0 2-15,-5 0-1 0,0 0 2 0,5 3 0 16,-5-3-1-16,6 0 1 0,-6 8 1 16,7-8 0-16,-7 0-2 0,6 11-1 15,-1-6 0-15,0-2 1 0,2 4-1 16,-1-4 0-16,-1 2 0 0,2 7 1 15,-1-1 1-15,4 7-1 0,0 2 0 16,6 4 1-16,1 3 0 0,7 3-2 16,4-6 1-16,2-1 1 0,-1 3 0 15,4-2 0-15,-5 0 2 0,4 1-1 0,-1 1 1 16,-3 3 1-16,2 1-1 0,-2 1 0 16,-1-2-2-16,1-2-1 0,0 0 1 15,-2 2 0-15,-3 1-1 0,-3-3-1 16,1 0 1-16,2-3 2 0,-10-6 0 15,4-1 1-15,-8-4-4 0,1 5 2 16,-3-2 0-16,-1 0 0 0,1-3-2 16,-1-1 2-16,-6-2-2 0,0-5 1 0,0-5 2 15,0 7-1-15,0-7 1 0,0 0-1 16,0-8 1-16,-6-2 1 0,1-6 1 16,0-6-2-16,5-3 0 0,-8-9 0 15,8-3 2-15,0-9-3 0,0-8 1 16,0 2 1-16,0-9-1 0,10 9-1 15,-4-12 0-15,7 11-1 0,2 7 2 16,3 8-2-16,0 7 1 0,5 17 0 16,0 1 0-16,-3 13-1 0,4 0 1 0,-1 13-1 15,7 2-1-15,-4 13 1 0,3 8 1 16,-1 1-1-16,-3 9 1 0,-7 5 0 16,1 1 1-16,1 2-2 0,-7-1-1 15,3-6 2-15,-7-12-2 0,0 1 2 16,-4-11-2-16,2 0 0 0,-7-8 2 0,0 1 1 15,0-4-3-15,-10-1 1 0,-6-1 2 16,-14 0 2-16,-11 2 3 0,-16 8 2 16,-17-1 4-16,-9-5-1 0,-9 4 3 15,-8-8-4-15,-5-3-1 0,6 2-9 16,-3 2-13-16,10-3-13 0,15-1-16 16,14 1-29-16,15-10-31 0,10 0-127 15,2-7-153-15,2 1-347 0</inkml:trace>
  <inkml:trace contextRef="#ctx0" brushRef="#br0" timeOffset="155259.142">14392 14777 495 0,'-10'6'122'0,"-3"1"8"0,13 2-65 15,0-4-22-15,0-5 0 0,0 0 0 16,18 0 2-16,2 0-4 0,7-7-3 16,9 7-2-16,0 0-3 0,7-7-1 15,3 7-4-15,0 0-3 0,0 0-3 16,6 7-4-16,4-7-6 0,-2 0-1 15,-5 0-5-15,-2 4-2 0,-4-4 0 16,-6 7-3-16,-5-7 0 0,0 0 1 16,-7 0-2-16,-4 0 2 0,-6-8-1 0,-4 5 0 15,-11 3 1-15,0-15 0 0,5 6 0 16,-5 1 1-16,-11-3 0 0,1-3 1 16,-8 0 0-16,-2 2 0 0,-3-3-2 15,-6 0 3-15,-2-1-1 0,-4 3-1 16,-7-6 1-16,4 3 0 0,-3 3 2 15,0-4-1-15,7 2-2 0,6 6 2 16,2 3-2-16,10-4-1 0,2 6 0 0,10 4-1 16,4 0-2-16,0 0 1 0,4 0-1 15,10 0 3-15,2 0-3 0,10 0 0 16,5 0 0-16,13 0 3 0,1 0-2 16,9-5 0-16,1 5-2 0,4-7 3 15,-6 7-1-15,-1 0 1 0,-1 10-2 16,-2-4 2-16,-16 7 1 0,-4 4-1 15,-12 8 2-15,-17 3 4 0,0 4 0 16,-15 2 2-16,-13 8 1 0,-8-1-3 0,-10 2 1 16,-5 3-3-16,-3 5-2 0,-5 5-1 15,-3-7-2-15,-8 3-1 0,6-1-7 16,3-11-13-16,9-10-20 0,16-9-35 16,3-21-130-16,10 0-155 0,5-16-365 15</inkml:trace>
  <inkml:trace contextRef="#ctx0" brushRef="#br0" timeOffset="157133.8868">18565 15507 517 0,'-5'0'113'0,"-4"0"3"0,0 0-95 16,4 17 1-16,5-4-6 0,0-2-1 16,0 2-1-16,9 9-4 0,0-8-3 15,3 9 0-15,6 4-2 0,-3 1-1 16,11 6-3-16,5 7 0 0,7 0 0 0,3-2 0 16,1 10-2-16,7-9 0 0,7-2 1 15,0 3 1-15,6-10 0 0,7-1 0 16,6 1 1-16,5 1 3 0,5 3 0 15,7 2 3-15,8-1 2 0,3-9 3 16,2 3 1-16,8-4 2 0,-2-1-3 16,-1-7 1-16,14 4-1 0,4-1-3 15,5-4-2-15,7-8 0 0,14 4-2 0,-1-4-2 16,9-9 0-16,6 12-2 0,-1-7 1 16,4-1-1-16,4-4-1 0,-3 0-1 15,-4 0 1-15,6 0 0 0,-1 0 1 16,-1 0 0-16,4-7-1 0,-6 0 1 15,3 7 0-15,-2 0 1 0,-8-7-2 16,-4-8 1-16,-2 8-1 0,-8-2 0 16,-6-5 0-16,4-5-1 0,-8-4 0 15,4 1 1-15,8-3-1 0,4-12-1 0,-22-1 1 16,-1-6 0-16,-6-10 0 0,-11 3 0 16,-17 0-1-16,12-1 3 0,0 5-1 15,-15 11-1-15,-12 2 0 0,-13-5 1 16,-4 5 1-16,-5 2-2 0,-2-5 0 15,4 0 0-15,-2 5 0 0,-5 5 2 16,-9 0-3-16,-8-1 1 0,-9 5 1 16,3-2 0-16,-12-1-2 0,3 0 0 0,-1 5 0 15,4-2 0-15,-4 1-2 0,-4 3 2 16,-4 5-1-16,-2-3 0 0,-6 9 0 16,-3-1 1-16,-4 9 0 0,0 0 1 15,0 0-1-15,0 5 0 0,0 13 2 16,-8 5-1-16,2 7 0 0,-9 5 2 15,-1 1-1-15,-4 2 1 0,0 3 1 0,-3 3-1 16,4-1 1-16,-1 0 0 0,5 3-1 16,1 0 1-16,5-2 0 0,3 1-1 15,6 1-1-15,-7-5-1 0,7-5 2 16,0 5-2-16,-5-12 1 0,5-8-2 16,0-4 1-16,0-8 0 0,0-9 0 15,7 0 0-15,6-16 0 0,5-8-1 16,8-4 2-16,0-11-1 0,9-11 2 15,1 2-1-15,-2-1-2 0,-1-5 2 16,-4 5 0-16,-6-3 1 0,-3-3-1 0,-2 3 3 16,-6 2 4-16,-1 3 5 0,-6 4 2 15,-5 11 6-15,0 3-1 0,-16 9 4 16,-6 12-1-16,-17 8-4 0,-13 0-2 16,-14 22-5-16,-19 7-2 0,-33 21-7 15,-11 13-19-15,-29 2 96 0,-27 6-261 0,10-2-166 16</inkml:trace>
  <inkml:trace contextRef="#ctx0" brushRef="#br0" timeOffset="183861.8009">1226 15618 366 0,'0'0'84'0,"0"0"3"0,-5 4-60 16,5 1 3-16,0-5-2 0,0 0-1 15,0 0 2-15,0 0 2 0,15 0 0 16,1-14-1-16,10-6-1 0,10-6-1 16,10-17-1-16,2-14-2 0,9-5-1 15,10-4-2-15,7-12-4 0,13-3-1 16,17-7-4-16,13-6-1 0,-4-6-1 16,6-14-2-16,4 7-2 0,1-10-1 15,12-12-2-15,8 5-2 0,-1 4-2 16,-1-3 2-16,-16 7-3 0,-9 17 1 0,-6 5 0 15,-11 9 0-15,-12 19-1 0,-6 11 2 16,-8 16-2-16,-32 18 1 0,-15 21 0 16,-27 0-1-16,0 12 0 0,-28 22 2 15,-28 21-2-15,-9 20 2 0,-16 17-2 16,-10 7 1-16,-1 6 1 0,-11 6 0 0,5 2 0 16,-10-8 1-16,9 2 2 0,8 12 3 15,2-15 1-15,9-2 1 0,5-9 1 16,11-3 3-16,10-19-2 0,16-8 0 15,18-13-2-15,20-10 1 0,9-18-4 16,10-22 2-16,24 0-4 0,13-13 0 16,9-24-1-16,20-13-1 0,12-20 1 0,14-9 0 15,9-12-2-15,12-8 1 0,4-8-1 16,21-13 1-16,1 1-2 0,9 5 0 16,-7 1 1-16,-9-10-2 0,-7 12 2 15,-8 4-1-15,-20 6 0 0,-15 8-1 16,-6 27 0-16,-26 15-1 0,-12 11 1 15,-21 18 0-15,-14 11-1 0,-22 11 0 16,0 5 2-16,-20 20 1 0,-22 15 0 16,-22 22 0-16,-21 19 1 0,-25 26-1 0,-13 15 0 15,-18 7 0-15,-13 4-1 0,0 1 2 16,9-5-2-16,9-6 1 0,15-1-1 16,13-10 4-16,14-12-1 0,9-17 1 15,13-6-1-15,13-15 2 0,17-12-1 16,12-14-1-16,20-9-1 0,10-17-1 15,8-10-1-15,17-3 1 0,14-17 0 16,17-5-2-16,6-21 2 0,22-8 1 0,7-13-2 16,11-3 2-16,6-20-2 0,11-4-1 15,12-1 2-15,0-12 0 0,18-10-1 16,7 2 0-16,-2 6-2 0,-5-11 3 16,0 9-3-16,-7 13 0 0,2 4 1 15,-24 9-3-15,-9 17 1 0,-24 17 0 16,-31 18-1-16,-37 25 1 0,-19 8 2 15,-5 14-3-15,-24 22 2 0,-32 22 2 0,-24 31 0 16,-24 18-1-16,-14 19 1 0,-25 8 1 16,-4 9 1-16,0-1-1 0,1-9-1 15,10 1 1-15,10-17 3 0,15-15 0 16,21-19 1-16,22-17 1 0,12-14 2 16,22-10 0-16,26-10-2 0,13-19-2 15,0-13-2-15,9 0 1 0,24-13-3 16,20-21-1-16,12-10 1 0,25-25 1 15,25-5 0-15,16-21 0 0,9-10-1 0,18-12 1 16,15-3 0-16,9-11 0 0,13 9-1 16,-7-1-1-16,4-2-1 0,-17 19-1 15,-21 9-1-15,-20 18 0 0,-26 18-2 16,-26 24 3-16,-31 15-2 0,-38 22 1 16,-13 0 3-16,-5 16-2 0,-29 22 4 15,-37 24-1-15,-22 16 0 0,-19 22 2 16,-22 11-2-16,-16 16 0 0,-14 4 0 0,-2-2-1 15,1 4 1-15,-2-7-1 0,16-15 1 16,16 0 1-16,10-17 0 0,10-18 1 16,22-4 1-16,16-17 0 0,30-18 2 15,25-23-1-15,22-14 0 0,5 0-2 16,26-33 2-16,37-18-2 0,17-19 0 0,26-6-1 16,10-26-1-16,22-1 1 0,7-3-1 15,17-9 1-15,4-3-1 0,17 10 1 16,5 4-1-16,-3 1-2 0,-8-2-1 15,-10 15 1-15,-30 7-3 0,-17 17 0 16,-32 10-1-16,-33 29 0 0,-28 13 2 16,-32 14 2-16,0 0 0 0,-33 25 0 15,-36 25 2-15,-21 21 0 0,-18 11 0 16,-33 18-1-16,-14 13 1 0,-8 5-1 16,0-5 2-16,-6 1-2 0,10-7 3 15,22-11 2-15,17-16 1 0,15-10 1 0,25-22 0 16,31-15 3-16,23-15 0 0,11-18-1 15,15 0-2-15,8-10-2 0,19-9 0 16,12-8-1-16,7-16-2 0,13-11 0 16,16-5-1-16,8-7 1 0,14-17 0 15,16 2-1-15,13-8 0 0,20-9 1 16,4-1-2-16,3-16 2 0,-1 1-2 0,-16 11 1 16,-7 7 0-16,-11 0 1 0,-10 21-3 15,-10 17 2-15,-14 1-1 0,-20 13 0 16,-18 15-1-16,-17 6 0 0,-17 8 0 15,-12 9 2-15,0 6-1 0,-15 0 0 16,-5 9 0-16,-22 5 2 0,-11 12-1 16,-14 8-1-16,-7 9-1 0,-17-2 2 0,11 0-1 15,-1-8 0-15,16-1 0 0,9-11 2 16,22-4-1-16,8-7 1 0,12-10-2 16,14 0 1-16,0 0 1 0,12-18-3 15,11-1 1-15,6-4-1 0,14-11 3 16,16 2-2-16,5-12 1 0,9-4-1 15,8-4 1-15,7-1 0 0,-1-2 0 16,-2 1-1-16,-2 6 0 0,-9 7-1 0,-18 9 2 16,-15 14-2-16,-13 11 1 0,-19 7-1 15,-9 11-1-15,-11 14 1 0,-15 10 1 16,-14 11-1-16,-15 11 2 0,-19 6-1 16,-8-4 1-16,0 5 1 0,-1-7-1 15,6-7 2-15,16-12 0 0,25-9 0 16,18-15 0-16,18-14-1 0,0 0 1 0,25-4 0 15,16-16-1-15,18-12 0 0,8-6 0 16,6-5-2-16,13-3 3 0,4-2-2 16,6 5 1-16,1-10-2 0,8 3 1 15,-1-6-1-15,13-2 2 0,-6 5-3 16,-1 2 3-16,-14 8-2 0,-11 13 0 16,-21 11-1-16,-11 6 2 0,-22 13-3 15,-20 0 2-15,-11 0-1 0,0 21 0 16,-14 4 1-16,-31 11 0 0,-4 13 0 0,-18 8 2 15,-3 19-1-15,-17-2 0 0,2 0 0 16,6-8 1-16,10-4-2 0,20-21 1 16,20-10 0-16,29-9 0 0,0-15-1 15,18-7 3-15,18 0-1 0,15-8 0 16,9-13 0-16,9-1-1 0,16-7 0 16,0-1-1-16,5 0 0 0,10-7-1 15,-8-1 0-15,0-5-1 0,-6 8 0 0,1-3 0 16,-21 7 2-16,-4 6 0 0,-13 16 1 15,-13 9-3-15,-13-7 2 0,-5 14 0 16,-18 7 2-16,0-4-3 0,-7 7 0 16,-6 1 1-16,-6 2 3 0,2 8-1 15,-4 4 0-15,3 9-1 0,5-3 0 16,-7 0 2-16,9-6-2 0,1-2 1 16,10-3-3-16,0-13 4 0,11 2-2 15,12-11 0-15,8-5-1 0,9 0 0 0,10-10 1 16,13-12 1-16,5-2 0 0,14-7-1 15,-1-3 0-15,-3-1 1 0,-1 3 0 16,0 2-2-16,-18 3 1 0,-8 0-1 16,-10 15 2-16,-13 3 0 0,-24 9-1 15,-4 0-2-15,0 9 1 0,-6 8 2 16,-19 14 0-16,-7 6-2 0,-14 6 0 0,-7 2 3 16,4 2-1-16,0-4 0 0,10-3-1 15,9-2 0-15,11-8 0 0,12-1 1 16,7-8-2-16,0-12 1 0,13-9 2 15,10 0-2-15,12 0 1 0,14-16-2 16,10-7 0-16,6-6 2 0,12-6 0 16,0 1-2-16,-3-2 0 0,3 1-2 0,-5 3 1 15,-8 4 1-15,-14 7 1 0,-1 3-1 16,-21 9-1-16,-16 9 1 0,-7 0 2 16,-5 8-1-16,0 6 1 15,-17 6-2-15,-4 3 1 0,-7 6 1 0,-5 1 0 16,-1-5-2-16,-2 10 2 0,3-6-2 15,15-4 1-15,7-2 0 0,11 0 0 16,13-12-1-16,-2-4 1 0,11-7-1 0,7 0 1 16,5-2-1-16,7-14 1 0,0-7-1 15,13 0 1-15,-1-5 0 0,2-1 0 16,-5 10 1-16,-5-5-1 0,-7 7 0 16,-5 1-2-16,-7 5 2 0,0 4 1 15,-6 7-2-15,-10 0 1 0,-7 0-2 16,-3 4 2-16,0 8 0 0,-7 4 1 15,-7 1-2-15,4 4 1 0,-3 1 1 16,0-4 0-16,13 0 1 0,0-3-1 0,0-2 0 16,6-2 1-16,12-4-1 0,5-1-2 15,0-6 1-15,5 0-1 0,-2 0 2 16,8 0-2-16,-11 0 1 0,5-8 0 16,8 3 1-16,0-6 0 0,0-1-1 15,10-1 0-15,-3-3 0 0,6-1 0 16,-2 2-2-16,1-1 3 0,6 2-1 15,-8 2 0-15,-1 3 1 0,1-2-1 0,2 4 0 16,4-3 0-16,1 4 1 0,2-1-3 16,6 7-4-16,-5-9-8 0,-4 9-5 15,12 0-10-15,-5 0-12 0,5 0-13 16,-1 9-117-16,-5 7-119 0,-1 11-288 16</inkml:trace>
  <inkml:trace contextRef="#ctx1" brushRef="#br0" timeOffset="175521.22">17329 11453 0,'0'7'16,"8"-7"-1,1 0-15,0 0 16,0 2 0,-9 2-16,13 16 15,-7 14-15,-6-8 16,0-5-1,59 61-15,-11-20 16,-9-12 0</inkml:trace>
  <inkml:trace contextRef="#ctx0" brushRef="#br0" timeOffset="212277.04">6282 15434 316 0,'-13'17'84'16,"8"-6"3"-16,5 1-11 0,-11-3-57 15,4 4 3-15,7-4 2 0,-10-3 1 16,5 1-1-16,-1 0-1 0,-1 5 0 0,1-7 1 16,1 7-1-16,-2 1-1 15,-3-3-2-15,4-4 0 0,6 4-3 0,-5-10 1 16,5 0-4-16,0 0-1 0,0 0-1 16,0-10-2-16,0 1-1 0,5-7-2 15,1-5-1-15,8-6-2 0,-1 2 0 16,8-14-2-16,7-2 0 0,1-2-3 0,4-6 1 15,-2-5-2-15,5 4 0 0,2-7-1 16,3-1 0-16,11-6 0 0,-3-4-1 16,5-3-1-16,4-6-1 0,-8-3 1 15,4-4-2-15,-6 7-1 0,-2 8 1 16,-7 4 0-16,0 19 1 0,-8 6 1 16,-1 8 0-16,-11 7 2 0,-2 9 1 15,-2 3-1-15,-15 6 1 0,0 7 0 16,0 6 1-16,0 3 0 0,-12 6-1 0,1 10-1 15,-11 12 4-15,-7 1-1 0,-1 17 0 16,-2 16 0-16,-1 13 1 0,-3 0 2 16,0 11 4-16,-7-11-1 0,-3-2 2 15,7-5 1-15,3-4 2 0,3-3-1 16,12-9 1-16,0 1-1 0,11-11-2 16,10-5-2-16,0-6 0 0,0-11 1 15,0-12-4-15,13-8 0 0,0-9-1 0,-1-11 1 16,11-12 1-16,4-18-2 0,8-11-1 15,14-8 1-15,3-15-1 0,11-5-2 16,4-1-2-16,-3-11 0 0,11 3-3 16,-3-5 0-16,3-4-1 0,-6 3-1 15,11 10 1-15,-18-2-1 0,-1 17 3 16,-7 11 0-16,-11 10 2 0,-14 14-1 16,-8 18 3-16,-6 2-1 0,-10 9 2 0,-5 6-3 15,0 0 2-15,-20 13 1 0,-1 10 0 16,-5 5-2-16,-13 17 2 0,-1 9 0 15,-6 12 3-15,2 13-1 0,-8 13 2 16,6 5 2-16,-3 0 3 0,-2 0 1 16,-5-6 2-16,7-7 0 0,4-8 1 15,4-4-3-15,9-12 1 0,14-5-3 16,5-11 0-16,13-6-1 0,0-7-4 0,7-19 1 16,4-12-1-16,2 0-1 0,14-8 1 15,0-15-3-15,18-18 2 0,2-5 0 16,14-18-2-16,8-16-1 0,7-6-2 15,6-5-2-15,5-6 0 0,0-4-3 16,-4 3-1-16,-2 3 1 0,-13 3-2 16,8 12 2-16,-11 6 2 0,-6 5-1 15,-5 15 3-15,-10 6 2 0,-14 14-1 0,-9 10 3 16,-8 18-2-16,-13 6 2 0,0 0 0 16,-13 16 0-16,-8 15-2 0,-10 12 2 15,-5 10 0-15,-8 13 1 0,-6 11 1 16,-2 3 1-16,-2 5 1 0,10 2 3 15,0 0 2-15,3-7-3 0,-2-3 2 16,10-3 0-16,-1-4-1 0,1-11 0 16,7-1-1-16,1-8-2 0,7-7 1 15,5-5-2-15,8-8 0 0,5-6 0 0,0-9-1 16,0-15-1-16,10 0 0 0,7-9 0 16,1-21 1-16,11-6-1 0,7-15-1 15,7-10 0-15,9-8 0 0,10-5-2 16,12-10-1-16,1-5-3 0,4-9 0 15,1-6-2-15,-1 3-1 0,-1 0 2 16,-9 8-2-16,3 14 2 0,-10 8 2 0,-9 12 0 16,-12 10 1-16,-7 8 2 0,-6 17 0 15,-10 17 1-15,-18 7-1 0,0 0-1 16,-8 20 3-16,-7 12 0 0,-15 17 1 16,-7 10 0-16,-4 17 3 0,-5 6 3 15,-8 17 1-15,8 3 2 0,0 0 0 16,-8-5 1-16,8-7 0 0,7-6-2 15,0-17 1-15,11-7-3 0,5-6-2 0,3-9 0 16,11-10-2-16,5-9-1 0,4-9 0 16,0-17-1-16,9 0 0 15,10 0 0-15,4-24 0 0,7-14-1 0,15-11 2 16,14-15-2-16,2-13-1 0,11-4 1 16,3-10-3-16,6-7-1 0,-1 0-2 0,5 1-1 15,5-3-2-15,0 9 1 0,-3 13 0 16,-2 5 1-16,-16 10 1 0,-14 17 2 15,-14 9 1-15,-16 10 2 0,-9 27 1 16,-16 0-1-16,0 7 1 0,0 22 1 16,-24 10 2-16,-11 21 2 0,-17 8 2 15,-7 18 2-15,-3 8 2 0,0 9 2 16,3 0 1-16,13-1-2 0,11-2 0 16,-1-18-3-16,10-8-1 0,5-16 0 15,3-10-1-15,5-16-4 0,13-8 2 0,0-12-4 16,0-12 2-16,19 0-1 0,6-12-1 15,16-18 0-15,6-16 1 0,22-17-1 16,2-17-1-16,5-13-3 0,5-1-1 16,-4-4 0-16,-2 11-2 0,-5 8-2 15,1 7 1-15,-4 9 2 0,0 3-1 16,-10 12 3-16,-4 0 0 0,-4 18 1 16,-18 17 0-16,-20 13 0 0,-11 0 0 0,0 22 2 15,-8 15-1-15,-18 15 2 0,-12 19 3 16,-7 8 1-16,-6 11 4 0,5 7 0 15,-3 0 1-15,10-3-1 0,-2-5 1 16,8-9-2-16,5-14-3 0,13-9-1 16,4-9-1-16,11-12-1 0,0-16-1 15,6-8 0-15,4-12 0 0,5 0-1 0,9-9 0 16,11-12 1-16,9-16 0 0,10-13 0 16,12-12-2-16,4-21 2 0,4-10 0 15,6-1-3-15,-11-2 0 0,6 4-1 16,-11 15-3-16,0 14 2 0,-14 8-1 15,-7 13 0-15,-13 17 3 0,-6 10 1 16,-12 9-1-16,-4 6 3 0,-8 14 0 16,-5 7 0-16,-13 20 1 0,-10 9 0 15,-6 17-1-15,-9 6 3 0,-3 18 0 16,10-3-2-16,2 0 1 0,4-9-1 0,6-4 0 16,2-15 0-16,1-6-2 0,10-16-1 15,4-9 3-15,7-9 0 0,0-18-1 16,10-2-2-16,8 0 2 0,0-16 0 15,3-12 1-15,2-6-2 0,0-7 0 16,0 2 0-16,5 0 2 0,1 1-2 0,-4 10 1 16,-4 13-2-16,-11 15 1 0,-10 0 1 15,0 10 0-15,-5 18-1 0,-16 9 2 16,-5 8 0-16,-7 10-2 0,2 4-6 16,5 1-17-16,4 5-20 0,8 3 150 15,14-1-277-15,-5 6-151 0,5-15-409 16</inkml:trace>
  <inkml:trace contextRef="#ctx0" brushRef="#br0" timeOffset="-211252.3989">10862 15352 427 0,'-10'-6'95'16,"5"6"1"-16,5-7-73 0,-7 7-5 15,7-7-5-15,0-5-4 0,7-1 2 16,0-6-1-16,7-5 2 0,3-9 0 16,7-10 0-16,6-3 1 0,7-13 0 15,11-5 0-15,3-10-1 0,-4 0 0 16,4-13-3-16,-2 6 1 0,0-5-3 0,5 0 0 16,5 10-3-16,0 4-1 0,-8 10 0 15,-9 2-1-15,-6 14 1 0,-8 9 0 16,-10 17 1-16,-5 15 1 15,-13 5-2-15,0 5 1 0,-10 15 0 0,-6 16 1 16,-13 10 1-16,-16 9 1 0,-2 11-1 16,-5 13 3-16,-7 2 0 0,1 10 0 15,3 3 0-15,5-5-1 0,10-4 0 16,0-7 0-16,4-10-2 0,7-6 0 16,6-5 0-16,3-9-2 0,5-4-1 15,9-12 0-15,6-5 2 0,0-14-1 0,8-10 0 16,7-3 2-16,-2 0-2 0,11-16 1 15,9-14 0-15,10-9-1 0,4-11-1 16,19-12 0-16,6-9-2 0,6-7 1 16,3-9-1-16,9-13 0 0,1 0-1 15,1-6 0-15,3-6 0 0,3-2 0 16,-1 11 0-16,-10 11 0 0,-10 6 0 16,-9 20 2-16,-12 7 0 0,-12 10 0 0,-9 13 1 15,-9 17-2-15,-3 19 2 0,-13 0-2 16,-10 5-1-16,-5 22 1 0,-4 8-1 15,-17 12 1-15,-8 9 0 0,-17 14-1 16,-11 5 1-16,-4 6 0 0,-6 2 0 16,0-7 1-16,5-3-1 0,21-1 4 0,-4-15 0 15,14-6 0-15,6-2 1 0,9-5-1 16,3-8 0-16,8-3-2 0,10-4-2 16,0-10 1-16,0-1-2 0,15-6 1 15,-1-12 0-15,11 0-1 0,9-5 2 16,14-17-2-16,1-11 1 0,10-15-1 15,8-9 1-15,3-15 0 0,9 0 0 16,5-8-2-16,4 4 1 0,12 2 1 16,-5-2-1-16,-2 0 0 0,0 5 1 0,-6-7-1 15,-15 4 0-15,2 2 0 0,-13 12 0 16,-4 4 2-16,-8 14-2 0,-11 13-1 16,-6 8 2-16,-5 10-1 0,-14 11 1 15,-5 0-1-15,-8 0-2 0,-8 19 3 16,-5 13 0-16,-12 15-1 0,-9 11 0 15,-1 10 0-15,-17 10 1 0,-10 6 2 16,-10 2-3-16,1 3 2 0,-6 2-1 0,15-4 2 16,10-3-1-16,9 0-1 0,9-2-1 15,-1-3 2-15,-1-14-2 0,8-5 0 16,6-8 1-16,2-8 0 0,7-11 0 16,13-6 1-16,0-11-2 0,0-9 2 15,13 0-2-15,7-7 0 0,2 0 0 0,11-7 1 16,16-19-2-16,7-12 1 0,16-14 1 15,8-19 0-15,9-14 0 0,4 4 1 16,5-13-2-16,-3 1 1 0,13 0-1 16,-6 6 0-16,4-5 0 0,-1 17 0 15,-10-3-1-15,-20 21 2 0,-3 4-2 16,-19 7 2-16,-12 3-1 0,-5 12-1 16,-8 5 0-16,-9 7 1 0,-11 19-1 15,-8 0 1-15,0 11-2 0,-8 11 1 16,-18 15 2-16,-7 9 1 0,-14 12-3 15,-17 3 2-15,-11 15 0 0,-12-3 0 16,-11 9 0-16,-6 6-2 0,1 7 1 0,12-7 1 16,4 5 0-16,7-4-1 0,9-10-1 15,6-2 2-15,14 2 1 0,7-9-2 16,14-11 0-16,17-7 0 0,13-14 0 16,0-14-1-16,7-19 2 0,9-5-3 0,12-5 3 15,13-15-2-15,10-19 1 0,12-12 2 16,16-11 0-16,14-16-3 0,7-9 2 15,15-8-1-15,8-12 0 0,-4-3-2 16,2 7 2-16,-6 9-1 0,-4 15 2 16,-6 7-2-16,-13 13-1 0,-7 2 1 15,-13 13 0-15,-18 10 0 0,-11 17-2 16,-17 4 2-16,-15 13 0 0,-11 8-2 0,0 7 2 16,-16 11 0-16,-19 13-1 0,-14 18 2 15,-11 4-1-15,-9 13 0 0,-6 4 2 16,-4 8 0-16,-3-6 1 0,8 7-1 15,1-14 0-15,9-5 1 0,5-6 1 16,2-13 0-16,4-4-2 0,6 1 1 16,3-5 2-16,13-7-1 0,8-4 0 15,3-3-3-15,12-14 1 0,8-7 1 16,0-6-1-16,16 0-1 0,5-6-1 0,14-15 0 16,7-8 3-16,17-4-2 0,2-5 0 15,11-5 1-15,-7 5-1 0,3 14 1 16,-13 13 0-16,3 11-1 0,-9 0 1 15,-15 18 1-15,-24 15 1 0,-10 17 3 16,-5 3 2-16,-23 19 2 0,-21 18-2 16,-20 12 2-16,-8 15-3 0,-24 17-5 15,-7 2-17-15,-2 3-29 0,-1 10-130 0,-12 8-138 16,20 6-349-16</inkml:trace>
  <inkml:trace contextRef="#ctx0" brushRef="#br0" timeOffset="-208221.8538">14973 14107 416 0,'-8'0'102'0,"-4"-8"3"0,7 5-44 15,5-5-39-15,0 4-1 0,0-13-5 16,18 0-1-16,-1-11-2 0,6-15-4 0,6-8 0 15,12-12-1-15,5-11 0 0,13-9-1 16,11-3-2-16,4-4-1 0,8-7 0 16,3 1-1-16,-11-7-1 0,4 3-1 15,3 6-1-15,-8 4 0 0,-6 15 0 16,-1 10 1-16,-15 16 3 0,-10 19 0 16,-15 18 4-16,-18 12 3 0,-8 12 3 15,0 18 4-15,-20 17 3 0,-12 21 2 16,-11 13 1-16,-9 17-1 0,-7 8-2 15,-5-1-3-15,-5 0-1 0,4-5-5 16,-1-12-1-16,19-6-4 0,9-11 0 0,18-14-1 16,14-22 0-16,6-14 0 0,14-21-2 15,9 0 0-15,17-29 1 0,12-14-2 16,20-14 0-16,18-22-1 0,17-15-1 16,9-12 0-16,3-16 1 0,-2-15-2 15,-1 6 1-15,0-7 0 0,-8-2-2 16,-5 15 2-16,-8 19-1 0,-13 8 0 0,-15 27 0 15,-21 20 0-15,-15 25-2 0,-14 26 2 16,-17 0-3-16,0 18 2 0,-18 27 2 16,-12 20 0-16,-21 15 1 0,-14 18 2 15,-7 7 1-15,-3 4-1 0,-6 10 2 16,19-4-3-16,18-20 2 0,13-12-3 16,18-21 1-16,13-21-2 0,5-19 1 0,21-22-2 15,18 0 2-15,18-11-3 16,10-24 1-16,23-19 2 0,5-19-2 0,13-13-1 15,3-2 1-15,4-10 0 0,-2 6 0 16,1 3-2-16,-6 2-1 0,-8 10 1 16,-8 3 1-16,-14 12 0 0,-14 17-1 15,-13 18 0-15,-19 18 1 0,-14 9-1 16,-16 16 2-16,-7 17-2 0,-9 18 1 16,-18 22 1-16,-21 19 1 0,-14 16 2 0,-8 13-1 15,-9 11 0-15,7-4 1 0,1 0-1 16,16-20-1-16,17-17 0 0,19-23 0 15,19-24 0-15,6-33 0 0,25-11 0 16,25 0-1-16,19-34 0 0,23-16 0 16,17-18-1-16,14-8 0 0,9-16 1 15,6-4-3-15,-5-9 2 0,2 7 0 0,-5 1 0 16,-7 16 1-16,-17-2-1 0,-19 29-2 16,-16 3 2-16,-30 16 2 0,-27 24 2 15,-20 11 1-15,0 16 1 0,-25 24 4 16,-25 17 3-16,-27 18 2 0,-17 16-3 15,-14 16 0-15,5 8-2 0,0-5-1 16,-3-1-3-16,17-12-3 0,20-21-2 16,9-18 1-16,16-14-1 0,35-22-2 0,9-22 0 15,15 0 0-15,28-22-1 0,22-12 0 16,20-26-1-16,23-8 1 0,14-10-2 16,9-8-2-16,8-15-3 0,15 5 1 15,3-3-1-15,-8 12 0 0,-2 7 1 16,-14 16 0-16,-15 14 5 0,-28 23 2 15,-25 13 0-15,-24 14 4 0,-26 8 3 16,-15 30 3-16,-26 11 3 0,-23 27 0 16,-32 26 2-16,-20 22-1 0,-15 8 0 0,-1 11-3 15,-2-10-2-15,21-13-2 0,19-26-3 16,20-16-2-16,31-23 0 0,28-23 0 16,7-23-1-16,30-9-1 0,29-12-1 15,35-22 0-15,30-23-3 0,22-18 1 16,15-12-2-16,9-12-1 0,3-5-3 15,-1-4 0-15,-6-4 0 0,-4 1 2 16,-15 16 1-16,-12 11 0 0,-21 20 4 0,-16 11 2 16,-28 20 5-16,-21 18 1 0,-27 15 4 15,-29 0 3-15,0 26 2 0,-29 17 1 16,-30 23 0-16,-28 25 0 0,-14 26-1 16,-19 11-4-16,-4 5-2 0,12-5-2 15,16-21-2-15,29-27-1 0,32-21-2 16,35-22 0-16,0-28 0 0,33-9-1 0,36-12 1 15,37-20-1-15,28-24-1 0,30-18-1 16,26-19 0-16,7-11-1 0,2-3 1 16,-1-3-2-16,-16 10 3 0,-13 20-1 15,-30 25 1-15,-28 23-3 0,-39 26-8 16,-37 6-8-16,-35 15-16 0,-8 27-17 16,-46 9-2-16,-32 19-119 0,-25 20-121 15,-41 15-277-15</inkml:trace>
  <inkml:trace contextRef="#ctx0" brushRef="#br0" timeOffset="-207518.721">14054 15186 555 0,'14'-27'115'0,"12"6"1"16,7 5-105-16,9-7-2 0,12-14 0 16,20-13 0-16,6-12 0 0,15-10-2 15,7-9-2-15,2-3-1 0,-1 2-2 16,-3-2 1-16,-1 7-1 0,-9 18 2 15,-15 11-1-15,-18 18 3 0,-27 18-2 16,-25 12 2-16,-5 16 0 0,-22 21 3 16,-19 25-1-16,-19 19 1 0,-22 16 0 0,-8-3 1 15,2 2 0-15,9-13-1 0,10-20-2 16,23-15 0-16,27-19 0 0,19-21 0 16,0-8 0-16,16-10-1 0,30-17-1 15,13-9-1-15,11-12 1 0,14-3-3 16,-1-12 0-16,4 1-1 0,-3 5-1 15,-14 12 1-15,-11 23 1 0,-8 22 4 16,-20 11 6-16,-25 29 7 0,-6 36 6 16,-21 32 4-16,-17 37-1 0,-11 31-1 0,-15 21-4 15,12 17-20-15,22 19-30 0,9 5-143 16,3-9-144-16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7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5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Counting incoming edges is O(|V| + |E|) – modified BFS</a:t>
            </a:r>
          </a:p>
          <a:p>
            <a:r>
              <a:rPr lang="en-US" dirty="0"/>
              <a:t>For collection, choose a DS w/ O(1) inserts and removes (e.g. array)</a:t>
            </a:r>
          </a:p>
          <a:p>
            <a:r>
              <a:rPr lang="en-US" dirty="0"/>
              <a:t>First loop is O(|V|)</a:t>
            </a:r>
          </a:p>
          <a:p>
            <a:r>
              <a:rPr lang="en-US" dirty="0"/>
              <a:t>Second loop is also O(|V|) times – inner  loop is O(|E|) – at most once per edge</a:t>
            </a:r>
          </a:p>
          <a:p>
            <a:r>
              <a:rPr lang="en-US" dirty="0"/>
              <a:t>O(|V| * |E|) total!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8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2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8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9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1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4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11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2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4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8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3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5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0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7.pn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hyperlink" Target="http://commons.wikimedia.org/wiki/File:Phone_Shiny_Icon.svg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jeffe.cs.illinois.edu/teaching/algorithms/notes/19-dfs.pdf" TargetMode="External"/><Relationship Id="rId2" Type="http://schemas.openxmlformats.org/officeDocument/2006/relationships/hyperlink" Target="https://en.wikipedia.org/wiki/Kosaraju's_algorith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.xml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9.png"/><Relationship Id="rId5" Type="http://schemas.openxmlformats.org/officeDocument/2006/relationships/hyperlink" Target="http://commons.wikimedia.org/wiki/File:Phone_Shiny_Icon.svg" TargetMode="External"/><Relationship Id="rId10" Type="http://schemas.openxmlformats.org/officeDocument/2006/relationships/customXml" Target="../ink/ink5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image" Target="../media/image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11" Type="http://schemas.openxmlformats.org/officeDocument/2006/relationships/customXml" Target="../ink/ink6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openxmlformats.org/officeDocument/2006/relationships/customXml" Target="../ink/ink7.xml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unprocesed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001095"/>
              </a:xfrm>
              <a:prstGeom prst="rect">
                <a:avLst/>
              </a:prstGeom>
              <a:blipFill rotWithShape="0">
                <a:blip r:embed="rId2"/>
                <a:stretch>
                  <a:fillRect l="-753" t="-761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564746"/>
            <a:chOff x="2476500" y="3283985"/>
            <a:chExt cx="5800725" cy="1564746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939489" y="1001040"/>
          <a:ext cx="46577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4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Probability Path Reduction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740AF-A249-41C7-BCB2-E57449BB5AF1}"/>
              </a:ext>
            </a:extLst>
          </p:cNvPr>
          <p:cNvGrpSpPr/>
          <p:nvPr/>
        </p:nvGrpSpPr>
        <p:grpSpPr>
          <a:xfrm>
            <a:off x="3860562" y="1384966"/>
            <a:ext cx="3765682" cy="1707859"/>
            <a:chOff x="7566814" y="1196667"/>
            <a:chExt cx="3935308" cy="2232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FD9D6F-27B6-4AB3-8EE3-39B7B8C8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D6E3AE-4F56-46D5-A2C2-1CEE36E59EF6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BEDFEC-B005-460F-96D3-2851159D79C4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076BED-A9D1-4D8B-A17F-F80523D796D8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BAA680-49C5-47BD-A6D5-5CA454D07BF8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0B936D-69C4-4704-AACA-5D989D0E3E4A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0557AB-ACF3-4AD2-BF47-66B70A06680A}"/>
                </a:ext>
              </a:extLst>
            </p:cNvPr>
            <p:cNvCxnSpPr>
              <a:stCxn id="9" idx="5"/>
              <a:endCxn id="11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E3D56C-C424-4474-8841-A7107D2E5F1D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A8B9E5-748F-41D4-B2B7-ABD414399085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F7E1A0-7408-45AE-AFFF-301C9A0FAFA6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74CF8-2350-4466-A068-7E73655186A7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CF975-3B12-4CF8-ADB5-0912D108093B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E46852-9728-4811-84BF-EFB95872A3A8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DBB09C-3B55-4EF0-BEAD-E72F12E6034D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ABF5D-864D-4D5F-B5AD-A5549A6B36B2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656A95-65B1-4C7A-B862-9877F06D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D7CCB2-002E-4A6F-ACB1-8EA3CB74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13805D-A31F-4397-9373-6A0DF2BA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6E20E-B4D7-46E2-A559-877D3F0A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21D34A-B69A-4180-9A70-674E92AA35DB}"/>
              </a:ext>
            </a:extLst>
          </p:cNvPr>
          <p:cNvGrpSpPr/>
          <p:nvPr/>
        </p:nvGrpSpPr>
        <p:grpSpPr>
          <a:xfrm>
            <a:off x="152348" y="1412833"/>
            <a:ext cx="3426630" cy="1718133"/>
            <a:chOff x="826962" y="1186393"/>
            <a:chExt cx="3935308" cy="22323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703A16-DE1D-4A1C-8EC5-5622D630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253993" y="1186393"/>
              <a:ext cx="618091" cy="56941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160E9C-11E6-43AC-B581-2203AA9AD675}"/>
                </a:ext>
              </a:extLst>
            </p:cNvPr>
            <p:cNvSpPr/>
            <p:nvPr/>
          </p:nvSpPr>
          <p:spPr>
            <a:xfrm>
              <a:off x="826962" y="20867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7593846-BBD7-46C9-A7B1-CA6360953BC3}"/>
                </a:ext>
              </a:extLst>
            </p:cNvPr>
            <p:cNvSpPr/>
            <p:nvPr/>
          </p:nvSpPr>
          <p:spPr>
            <a:xfrm>
              <a:off x="2637453" y="12178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FD00FD-8393-48BD-92F5-116E445618A8}"/>
                </a:ext>
              </a:extLst>
            </p:cNvPr>
            <p:cNvSpPr/>
            <p:nvPr/>
          </p:nvSpPr>
          <p:spPr>
            <a:xfrm>
              <a:off x="2830915" y="30751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6A6677A-062E-45F0-8B1B-A2A09984FF0A}"/>
                </a:ext>
              </a:extLst>
            </p:cNvPr>
            <p:cNvSpPr/>
            <p:nvPr/>
          </p:nvSpPr>
          <p:spPr>
            <a:xfrm>
              <a:off x="4447945" y="219783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E63493-A45C-4678-A9E6-CCFCE6E1A5FC}"/>
                </a:ext>
              </a:extLst>
            </p:cNvPr>
            <p:cNvCxnSpPr>
              <a:stCxn id="30" idx="6"/>
              <a:endCxn id="32" idx="1"/>
            </p:cNvCxnSpPr>
            <p:nvPr/>
          </p:nvCxnSpPr>
          <p:spPr>
            <a:xfrm>
              <a:off x="2951778" y="137498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8110C5-5507-4217-92F0-9A7D14FCB9CC}"/>
                </a:ext>
              </a:extLst>
            </p:cNvPr>
            <p:cNvCxnSpPr>
              <a:stCxn id="29" idx="5"/>
              <a:endCxn id="31" idx="2"/>
            </p:cNvCxnSpPr>
            <p:nvPr/>
          </p:nvCxnSpPr>
          <p:spPr>
            <a:xfrm>
              <a:off x="1095255" y="235499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8713DA-A8FE-4196-9666-2AE026B0CF4E}"/>
                </a:ext>
              </a:extLst>
            </p:cNvPr>
            <p:cNvCxnSpPr>
              <a:stCxn id="29" idx="6"/>
              <a:endCxn id="32" idx="2"/>
            </p:cNvCxnSpPr>
            <p:nvPr/>
          </p:nvCxnSpPr>
          <p:spPr>
            <a:xfrm>
              <a:off x="1141287" y="224386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999600-7120-45AA-B066-06C2EFFFB990}"/>
                </a:ext>
              </a:extLst>
            </p:cNvPr>
            <p:cNvCxnSpPr>
              <a:stCxn id="31" idx="6"/>
              <a:endCxn id="32" idx="3"/>
            </p:cNvCxnSpPr>
            <p:nvPr/>
          </p:nvCxnSpPr>
          <p:spPr>
            <a:xfrm flipV="1">
              <a:off x="3145240" y="246612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E50466B-D436-46CA-8F81-B8C3E41B34D6}"/>
                </a:ext>
              </a:extLst>
            </p:cNvPr>
            <p:cNvCxnSpPr>
              <a:stCxn id="29" idx="0"/>
              <a:endCxn id="30" idx="2"/>
            </p:cNvCxnSpPr>
            <p:nvPr/>
          </p:nvCxnSpPr>
          <p:spPr>
            <a:xfrm flipV="1">
              <a:off x="984125" y="137498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D0A277-C4E5-4ADE-AFB7-B23A5D5573A1}"/>
                </a:ext>
              </a:extLst>
            </p:cNvPr>
            <p:cNvSpPr txBox="1"/>
            <p:nvPr/>
          </p:nvSpPr>
          <p:spPr>
            <a:xfrm>
              <a:off x="2504875" y="2242749"/>
              <a:ext cx="775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F78E97-2BA4-4104-AD2C-24D4BA116102}"/>
                </a:ext>
              </a:extLst>
            </p:cNvPr>
            <p:cNvSpPr txBox="1"/>
            <p:nvPr/>
          </p:nvSpPr>
          <p:spPr>
            <a:xfrm>
              <a:off x="1787477" y="158826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8417FD-7DB9-422E-993C-7D60512EAF2F}"/>
                </a:ext>
              </a:extLst>
            </p:cNvPr>
            <p:cNvSpPr txBox="1"/>
            <p:nvPr/>
          </p:nvSpPr>
          <p:spPr>
            <a:xfrm>
              <a:off x="3254056" y="2553887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E58155-58ED-46F8-AB74-5030E7DE60D6}"/>
                </a:ext>
              </a:extLst>
            </p:cNvPr>
            <p:cNvSpPr txBox="1"/>
            <p:nvPr/>
          </p:nvSpPr>
          <p:spPr>
            <a:xfrm>
              <a:off x="3137084" y="1683070"/>
              <a:ext cx="7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8B22E-FD0E-47CC-BA3A-F10963C7A3BA}"/>
                </a:ext>
              </a:extLst>
            </p:cNvPr>
            <p:cNvSpPr txBox="1"/>
            <p:nvPr/>
          </p:nvSpPr>
          <p:spPr>
            <a:xfrm>
              <a:off x="2123847" y="2614998"/>
              <a:ext cx="87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B52D70B-C824-4E96-8B96-3CB566A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778212" y="2894252"/>
              <a:ext cx="432760" cy="4327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B711E1-0D5C-4A60-958A-F1CA455D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3553197" y="1322703"/>
              <a:ext cx="406188" cy="4061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59B0F-D172-40BC-9CC8-4A56A80B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1152" y="2798355"/>
              <a:ext cx="504568" cy="6203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C14D7E-922F-47C3-B4CD-667A893D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2186" y="1910754"/>
              <a:ext cx="551380" cy="349207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C1FEF4-12F0-4A83-BA76-7C11FCFBC955}"/>
              </a:ext>
            </a:extLst>
          </p:cNvPr>
          <p:cNvGrpSpPr/>
          <p:nvPr/>
        </p:nvGrpSpPr>
        <p:grpSpPr>
          <a:xfrm>
            <a:off x="4147294" y="4380351"/>
            <a:ext cx="3426630" cy="1718133"/>
            <a:chOff x="8411080" y="1339201"/>
            <a:chExt cx="3426630" cy="171813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14E0416-53D8-4496-8852-4C731728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782913" y="1339201"/>
              <a:ext cx="538197" cy="43825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7D0ACE-108A-4142-B034-EDC33BFF203A}"/>
                </a:ext>
              </a:extLst>
            </p:cNvPr>
            <p:cNvSpPr/>
            <p:nvPr/>
          </p:nvSpPr>
          <p:spPr>
            <a:xfrm>
              <a:off x="8411080" y="203213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349E721-C331-4320-920C-925AAE70F941}"/>
                </a:ext>
              </a:extLst>
            </p:cNvPr>
            <p:cNvSpPr/>
            <p:nvPr/>
          </p:nvSpPr>
          <p:spPr>
            <a:xfrm>
              <a:off x="9987547" y="136339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21E76B-63C7-4016-B193-4FFF2E38E3F6}"/>
                </a:ext>
              </a:extLst>
            </p:cNvPr>
            <p:cNvSpPr/>
            <p:nvPr/>
          </p:nvSpPr>
          <p:spPr>
            <a:xfrm>
              <a:off x="10156002" y="2792877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E4F1E6-77DB-4AD0-8C02-4A0BF922301A}"/>
                </a:ext>
              </a:extLst>
            </p:cNvPr>
            <p:cNvSpPr/>
            <p:nvPr/>
          </p:nvSpPr>
          <p:spPr>
            <a:xfrm>
              <a:off x="11564015" y="2117662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96B3582-B095-4564-B972-AA7736C4EB3A}"/>
                </a:ext>
              </a:extLst>
            </p:cNvPr>
            <p:cNvCxnSpPr>
              <a:stCxn id="54" idx="6"/>
              <a:endCxn id="56" idx="1"/>
            </p:cNvCxnSpPr>
            <p:nvPr/>
          </p:nvCxnSpPr>
          <p:spPr>
            <a:xfrm>
              <a:off x="10261242" y="1484352"/>
              <a:ext cx="1342854" cy="66874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A381038-BFC6-4E55-954D-70738EF80522}"/>
                </a:ext>
              </a:extLst>
            </p:cNvPr>
            <p:cNvCxnSpPr>
              <a:stCxn id="53" idx="5"/>
              <a:endCxn id="55" idx="2"/>
            </p:cNvCxnSpPr>
            <p:nvPr/>
          </p:nvCxnSpPr>
          <p:spPr>
            <a:xfrm>
              <a:off x="8644693" y="2238624"/>
              <a:ext cx="1511309" cy="67521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1D5D7B-0CF9-4660-B86A-0E6E73B3D904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8684775" y="2153092"/>
              <a:ext cx="2879239" cy="855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CD652CD-4DBD-4FF5-AF41-8FCC315E9FC4}"/>
                </a:ext>
              </a:extLst>
            </p:cNvPr>
            <p:cNvCxnSpPr>
              <a:stCxn id="55" idx="6"/>
              <a:endCxn id="56" idx="3"/>
            </p:cNvCxnSpPr>
            <p:nvPr/>
          </p:nvCxnSpPr>
          <p:spPr>
            <a:xfrm flipV="1">
              <a:off x="10429697" y="2324156"/>
              <a:ext cx="1174399" cy="5896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09E3FD1-8A32-4D9A-BF29-104FCF2B1383}"/>
                </a:ext>
              </a:extLst>
            </p:cNvPr>
            <p:cNvCxnSpPr>
              <a:stCxn id="53" idx="0"/>
              <a:endCxn id="54" idx="2"/>
            </p:cNvCxnSpPr>
            <p:nvPr/>
          </p:nvCxnSpPr>
          <p:spPr>
            <a:xfrm flipV="1">
              <a:off x="8547928" y="1484352"/>
              <a:ext cx="1439619" cy="5477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82A94A-D553-4517-A8D9-CD304DF4B685}"/>
                </a:ext>
              </a:extLst>
            </p:cNvPr>
            <p:cNvSpPr txBox="1"/>
            <p:nvPr/>
          </p:nvSpPr>
          <p:spPr>
            <a:xfrm>
              <a:off x="9872106" y="2152234"/>
              <a:ext cx="675373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389318-EA3A-421E-9F46-5D48B2E292F3}"/>
                </a:ext>
              </a:extLst>
            </p:cNvPr>
            <p:cNvSpPr txBox="1"/>
            <p:nvPr/>
          </p:nvSpPr>
          <p:spPr>
            <a:xfrm>
              <a:off x="9247439" y="1648507"/>
              <a:ext cx="653302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1D9229-359D-4946-879B-BA8BDEE94ECB}"/>
                </a:ext>
              </a:extLst>
            </p:cNvPr>
            <p:cNvSpPr txBox="1"/>
            <p:nvPr/>
          </p:nvSpPr>
          <p:spPr>
            <a:xfrm>
              <a:off x="10524448" y="2391704"/>
              <a:ext cx="6333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A71F77-E241-4600-BA07-0DDF2DB0914F}"/>
                </a:ext>
              </a:extLst>
            </p:cNvPr>
            <p:cNvSpPr txBox="1"/>
            <p:nvPr/>
          </p:nvSpPr>
          <p:spPr>
            <a:xfrm>
              <a:off x="10422596" y="1721472"/>
              <a:ext cx="61370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8B8C7F-AF9A-4B70-9940-A2C9EBADFF60}"/>
                </a:ext>
              </a:extLst>
            </p:cNvPr>
            <p:cNvSpPr txBox="1"/>
            <p:nvPr/>
          </p:nvSpPr>
          <p:spPr>
            <a:xfrm>
              <a:off x="9540330" y="2438738"/>
              <a:ext cx="7626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430206B-2AAC-4EE9-B695-3FFD84D4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980851" y="2653668"/>
              <a:ext cx="376821" cy="33307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3BCA83-DF7B-47FF-8F81-9CBFA4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784922" y="1444113"/>
              <a:ext cx="353684" cy="3126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4CED7C7-9D41-4AD7-9075-232B3230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6221" y="2579860"/>
              <a:ext cx="439348" cy="477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D6BDEFB-77B0-42C4-A0F7-45AC459A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9765" y="1896711"/>
              <a:ext cx="480109" cy="26877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E92D2E-FBEC-4AA9-9AE8-4B0A3B8F41CD}"/>
              </a:ext>
            </a:extLst>
          </p:cNvPr>
          <p:cNvGrpSpPr/>
          <p:nvPr/>
        </p:nvGrpSpPr>
        <p:grpSpPr>
          <a:xfrm>
            <a:off x="8235371" y="2929029"/>
            <a:ext cx="3765682" cy="1707859"/>
            <a:chOff x="7566814" y="1196667"/>
            <a:chExt cx="3935308" cy="223233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0972D3A-5D8D-494B-9560-54FC28B6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358F3CF-1D31-4DCB-AECA-48F55268A3E1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6EDF6BE-C51A-4C42-9FFD-EF5E49A9C4FB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846AC6-5E8D-491D-B60B-049B4CD49456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A996D-9876-4D0D-B6F6-C21794A26FA1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D0FA257-8205-4394-9100-280B24B126BA}"/>
                </a:ext>
              </a:extLst>
            </p:cNvPr>
            <p:cNvCxnSpPr>
              <a:stCxn id="75" idx="6"/>
              <a:endCxn id="77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C688C8-8D05-447A-9DA1-06CB94E5F1D0}"/>
                </a:ext>
              </a:extLst>
            </p:cNvPr>
            <p:cNvCxnSpPr>
              <a:stCxn id="74" idx="5"/>
              <a:endCxn id="76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D56414E-B689-40A1-A1CF-109B3867E3AA}"/>
                </a:ext>
              </a:extLst>
            </p:cNvPr>
            <p:cNvCxnSpPr>
              <a:stCxn id="74" idx="6"/>
              <a:endCxn id="77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7D76CF8-3B42-466E-BF1B-58B41724A7DC}"/>
                </a:ext>
              </a:extLst>
            </p:cNvPr>
            <p:cNvCxnSpPr>
              <a:stCxn id="76" idx="6"/>
              <a:endCxn id="77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269AFDE-2B88-4A6C-B4CC-8B4AE42CCD21}"/>
                </a:ext>
              </a:extLst>
            </p:cNvPr>
            <p:cNvCxnSpPr>
              <a:stCxn id="74" idx="0"/>
              <a:endCxn id="75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CAC6C5-8E02-4174-BB47-68D29C980918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E372D-8CFF-4C76-971A-87CE2F7DBAC0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6DFC12-F1E6-44B0-9C29-0E8832602137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E19C25B-DCAB-45CD-8CA5-C04BC8B52DB2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63503E-A141-4BAF-B7BD-22DE1DED3DCB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C16BB49-F694-4DFC-9EA7-1D379D4F2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447841E-AEE8-429F-93A3-333ED56E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CED1DB-62F4-45A2-813B-E3670E60F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FB49B6E-8765-4D4C-80DA-05F85DE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D75B2F-D211-4213-AB73-347F8F32CEB2}"/>
              </a:ext>
            </a:extLst>
          </p:cNvPr>
          <p:cNvSpPr/>
          <p:nvPr/>
        </p:nvSpPr>
        <p:spPr>
          <a:xfrm>
            <a:off x="8244206" y="2807478"/>
            <a:ext cx="3756847" cy="194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Weighted Shortest Paths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B6CB98-6225-4C91-8118-E4FC7761365E}"/>
              </a:ext>
            </a:extLst>
          </p:cNvPr>
          <p:cNvSpPr/>
          <p:nvPr/>
        </p:nvSpPr>
        <p:spPr>
          <a:xfrm>
            <a:off x="3759549" y="1112556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E078-E3C0-4FFC-A176-28DFB14F389B}"/>
              </a:ext>
            </a:extLst>
          </p:cNvPr>
          <p:cNvSpPr/>
          <p:nvPr/>
        </p:nvSpPr>
        <p:spPr>
          <a:xfrm>
            <a:off x="3806621" y="4193968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487422-8B7E-4728-BD37-B94E98E71BE0}"/>
                  </a:ext>
                </a:extLst>
              </p14:cNvPr>
              <p14:cNvContentPartPr/>
              <p14:nvPr/>
            </p14:nvContentPartPr>
            <p14:xfrm>
              <a:off x="4144320" y="1739520"/>
              <a:ext cx="7977600" cy="502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487422-8B7E-4728-BD37-B94E98E71B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34960" y="1730160"/>
                <a:ext cx="7996320" cy="50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8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112E-17 L 0.32448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5144 -0.04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44 -0.04051 L 0.35886 0.2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156 0.2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787 L -0.35091 0.2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25 -0.006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Ordering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94711"/>
          </a:xfrm>
        </p:spPr>
        <p:txBody>
          <a:bodyPr/>
          <a:lstStyle/>
          <a:p>
            <a:r>
              <a:rPr lang="en-US" dirty="0"/>
              <a:t>Today’s (first) problem: Given a bunch of courses with prerequisites, find an order to take the courses 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105" y="2956560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105" y="3791712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4203" y="334898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5932" y="402936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373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0554" y="2854066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374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0392" y="4539918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417</a:t>
            </a:r>
          </a:p>
        </p:txBody>
      </p: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3182993" y="3166872"/>
            <a:ext cx="571210" cy="392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 flipV="1">
            <a:off x="3182993" y="3559293"/>
            <a:ext cx="571210" cy="44273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1"/>
          </p:cNvCxnSpPr>
          <p:nvPr/>
        </p:nvCxnSpPr>
        <p:spPr>
          <a:xfrm flipV="1">
            <a:off x="5144091" y="3064378"/>
            <a:ext cx="736463" cy="494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5144091" y="3559293"/>
            <a:ext cx="701841" cy="680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1" idx="1"/>
          </p:cNvCxnSpPr>
          <p:nvPr/>
        </p:nvCxnSpPr>
        <p:spPr>
          <a:xfrm>
            <a:off x="7235820" y="4239677"/>
            <a:ext cx="944572" cy="51055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3E03EBB-7574-4A8D-81C3-B300BB4DCCF0}"/>
                  </a:ext>
                </a:extLst>
              </p14:cNvPr>
              <p14:cNvContentPartPr/>
              <p14:nvPr/>
            </p14:nvContentPartPr>
            <p14:xfrm>
              <a:off x="439560" y="995760"/>
              <a:ext cx="11100600" cy="4933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3E03EBB-7574-4A8D-81C3-B300BB4DCC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200" y="986400"/>
                <a:ext cx="11119320" cy="49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0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578 L -0.11459 0.3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3268 0.1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2865 0.16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80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1745 0.3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15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6993 0.07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37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Ordering Dependencies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433133"/>
          </a:xfrm>
        </p:spPr>
        <p:txBody>
          <a:bodyPr/>
          <a:lstStyle/>
          <a:p>
            <a:r>
              <a:rPr lang="en-US" dirty="0"/>
              <a:t>Given a directed graph G, where we have an edge from u to v if u must happen before v.</a:t>
            </a:r>
          </a:p>
          <a:p>
            <a:r>
              <a:rPr lang="en-US" dirty="0"/>
              <a:t>We can only do things one at a time, can we find an order that </a:t>
            </a:r>
            <a:r>
              <a:rPr lang="en-US" b="1" dirty="0"/>
              <a:t>respects dependencies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239" y="2896990"/>
            <a:ext cx="8072372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Given: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directed graph 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Find: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an ordering of the vertices so all edges go from left to right.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2896990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Topological Sort (aka Topological Ordering)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4545893"/>
            <a:ext cx="110415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Uses: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Compiling multiple files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Graduating.</a:t>
            </a:r>
          </a:p>
        </p:txBody>
      </p:sp>
    </p:spTree>
    <p:extLst>
      <p:ext uri="{BB962C8B-B14F-4D97-AF65-F5344CB8AC3E}">
        <p14:creationId xmlns:p14="http://schemas.microsoft.com/office/powerpoint/2010/main" val="39199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9489"/>
          </a:xfrm>
        </p:spPr>
        <p:txBody>
          <a:bodyPr/>
          <a:lstStyle/>
          <a:p>
            <a:r>
              <a:rPr lang="en-US" dirty="0"/>
              <a:t>A course prerequisite chart and a possible topological ordering.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105" y="238179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105" y="3216947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4203" y="2774216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5932" y="3454600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373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0554" y="227930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374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0392" y="3965153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417</a:t>
            </a:r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3182993" y="2592107"/>
            <a:ext cx="571210" cy="392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3182993" y="2984528"/>
            <a:ext cx="571210" cy="44273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 flipV="1">
            <a:off x="5144091" y="2489613"/>
            <a:ext cx="736463" cy="494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144091" y="2984528"/>
            <a:ext cx="701841" cy="680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1" idx="1"/>
          </p:cNvCxnSpPr>
          <p:nvPr/>
        </p:nvCxnSpPr>
        <p:spPr>
          <a:xfrm>
            <a:off x="7235820" y="3664912"/>
            <a:ext cx="944572" cy="51055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5083" y="523820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Math 126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30268" y="523820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142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54203" y="523820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143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24248" y="5245312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373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52068" y="5250380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374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59289" y="523820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CSE 417</a:t>
            </a:r>
          </a:p>
        </p:txBody>
      </p:sp>
      <p:cxnSp>
        <p:nvCxnSpPr>
          <p:cNvPr id="25" name="Curved Connector 24"/>
          <p:cNvCxnSpPr>
            <a:stCxn id="17" idx="2"/>
            <a:endCxn id="19" idx="2"/>
          </p:cNvCxnSpPr>
          <p:nvPr/>
        </p:nvCxnSpPr>
        <p:spPr>
          <a:xfrm rot="16200000" flipH="1">
            <a:off x="2669587" y="3879269"/>
            <a:ext cx="12700" cy="355912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0"/>
            <a:endCxn id="19" idx="0"/>
          </p:cNvCxnSpPr>
          <p:nvPr/>
        </p:nvCxnSpPr>
        <p:spPr>
          <a:xfrm rot="5400000" flipH="1" flipV="1">
            <a:off x="3537179" y="4326238"/>
            <a:ext cx="12700" cy="1823935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9" idx="0"/>
          </p:cNvCxnSpPr>
          <p:nvPr/>
        </p:nvCxnSpPr>
        <p:spPr>
          <a:xfrm rot="16200000" flipH="1">
            <a:off x="5298511" y="4388840"/>
            <a:ext cx="20991" cy="1719721"/>
          </a:xfrm>
          <a:prstGeom prst="curvedConnector4">
            <a:avLst>
              <a:gd name="adj1" fmla="val -1089038"/>
              <a:gd name="adj2" fmla="val 9679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9" idx="2"/>
          </p:cNvCxnSpPr>
          <p:nvPr/>
        </p:nvCxnSpPr>
        <p:spPr>
          <a:xfrm rot="5400000" flipH="1" flipV="1">
            <a:off x="6300520" y="3778957"/>
            <a:ext cx="28498" cy="3731245"/>
          </a:xfrm>
          <a:prstGeom prst="curvedConnector4">
            <a:avLst>
              <a:gd name="adj1" fmla="val -802162"/>
              <a:gd name="adj2" fmla="val 1002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0" idx="0"/>
            <a:endCxn id="22" idx="0"/>
          </p:cNvCxnSpPr>
          <p:nvPr/>
        </p:nvCxnSpPr>
        <p:spPr>
          <a:xfrm rot="5400000" flipH="1" flipV="1">
            <a:off x="8033159" y="3424239"/>
            <a:ext cx="7107" cy="3635041"/>
          </a:xfrm>
          <a:prstGeom prst="curvedConnector3">
            <a:avLst>
              <a:gd name="adj1" fmla="val 533837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3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always order a graph?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64" y="5449099"/>
            <a:ext cx="1144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graph has a topological ordering if and only if it is a DAG.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4" y="4255313"/>
            <a:ext cx="8072372" cy="904301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directed graph without any cycles.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764" y="4255313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Directed Acyclic Graph (DAG)</a:t>
            </a:r>
          </a:p>
        </p:txBody>
      </p:sp>
      <p:sp>
        <p:nvSpPr>
          <p:cNvPr id="9" name="Oval 8"/>
          <p:cNvSpPr/>
          <p:nvPr/>
        </p:nvSpPr>
        <p:spPr>
          <a:xfrm>
            <a:off x="5006611" y="229404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288524" y="3081168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651862" y="3081168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</a:t>
            </a:r>
          </a:p>
        </p:txBody>
      </p:sp>
      <p:cxnSp>
        <p:nvCxnSpPr>
          <p:cNvPr id="13" name="Straight Arrow Connector 12"/>
          <p:cNvCxnSpPr>
            <a:stCxn id="10" idx="7"/>
            <a:endCxn id="9" idx="3"/>
          </p:cNvCxnSpPr>
          <p:nvPr/>
        </p:nvCxnSpPr>
        <p:spPr>
          <a:xfrm flipV="1">
            <a:off x="4709199" y="2705733"/>
            <a:ext cx="369588" cy="446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5"/>
            <a:endCxn id="11" idx="0"/>
          </p:cNvCxnSpPr>
          <p:nvPr/>
        </p:nvCxnSpPr>
        <p:spPr>
          <a:xfrm>
            <a:off x="5427286" y="2705733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0" idx="6"/>
          </p:cNvCxnSpPr>
          <p:nvPr/>
        </p:nvCxnSpPr>
        <p:spPr>
          <a:xfrm flipH="1">
            <a:off x="4781375" y="3322332"/>
            <a:ext cx="8704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" y="1277943"/>
            <a:ext cx="10711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Can you topologically order this graph?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125B02-B87B-4C5E-8091-D7753E0BB56A}"/>
                  </a:ext>
                </a:extLst>
              </p14:cNvPr>
              <p14:cNvContentPartPr/>
              <p14:nvPr/>
            </p14:nvContentPartPr>
            <p14:xfrm>
              <a:off x="7481520" y="1682640"/>
              <a:ext cx="2265120" cy="283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125B02-B87B-4C5E-8091-D7753E0BB5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2160" y="1673280"/>
                <a:ext cx="2283840" cy="28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2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8634"/>
          </a:xfrm>
        </p:spPr>
        <p:txBody>
          <a:bodyPr/>
          <a:lstStyle/>
          <a:p>
            <a:r>
              <a:rPr lang="en-US" dirty="0"/>
              <a:t>Does this graph have a topological ordering? If so find 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25114" y="229403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176710" y="339457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153171" y="225585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5715301" y="339457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5676017" y="228801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</a:t>
            </a:r>
          </a:p>
        </p:txBody>
      </p:sp>
      <p:cxnSp>
        <p:nvCxnSpPr>
          <p:cNvPr id="12" name="Straight Arrow Connector 11"/>
          <p:cNvCxnSpPr>
            <a:stCxn id="6" idx="5"/>
            <a:endCxn id="7" idx="1"/>
          </p:cNvCxnSpPr>
          <p:nvPr/>
        </p:nvCxnSpPr>
        <p:spPr>
          <a:xfrm>
            <a:off x="3245789" y="2705732"/>
            <a:ext cx="1003097" cy="759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3317965" y="2497023"/>
            <a:ext cx="835206" cy="381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7" idx="0"/>
          </p:cNvCxnSpPr>
          <p:nvPr/>
        </p:nvCxnSpPr>
        <p:spPr>
          <a:xfrm>
            <a:off x="4399597" y="2738187"/>
            <a:ext cx="23539" cy="656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0" idx="2"/>
          </p:cNvCxnSpPr>
          <p:nvPr/>
        </p:nvCxnSpPr>
        <p:spPr>
          <a:xfrm>
            <a:off x="4646022" y="2497023"/>
            <a:ext cx="1029995" cy="32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5"/>
            <a:endCxn id="9" idx="1"/>
          </p:cNvCxnSpPr>
          <p:nvPr/>
        </p:nvCxnSpPr>
        <p:spPr>
          <a:xfrm>
            <a:off x="4573846" y="2667552"/>
            <a:ext cx="1213631" cy="797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3826" y="5359752"/>
            <a:ext cx="117900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 a vertex doesn’t have any edges going into it, we can add it to the ordering.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More generally, if the only incoming edges are from vertices already in the ordering, it’s safe to add.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777281-DC1A-4DE2-8CE3-16DF348B2B8D}"/>
                  </a:ext>
                </a:extLst>
              </p14:cNvPr>
              <p14:cNvContentPartPr/>
              <p14:nvPr/>
            </p14:nvContentPartPr>
            <p14:xfrm>
              <a:off x="2645280" y="442440"/>
              <a:ext cx="8490600" cy="5028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777281-DC1A-4DE2-8CE3-16DF348B2B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920" y="433080"/>
                <a:ext cx="8509320" cy="50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8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a Topological Ordering?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896" y="1518554"/>
            <a:ext cx="76809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TopologicalSort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(Graph G, Vertex source)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count how many incoming edges each vertex has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Collection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new Collection()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foreach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(Vertex v in G){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if(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v.edgesRemaining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toProcess.insert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new List()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while(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is not empty){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		u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toProcess.remove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topOrder.insert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foreach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(edge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u,v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leaving u){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v.edgesRemaining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if(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v.edgesRemaining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toProcess.insert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}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0A3502-81F3-400B-9CCA-10C853AB6E49}"/>
                  </a:ext>
                </a:extLst>
              </p14:cNvPr>
              <p14:cNvContentPartPr/>
              <p14:nvPr/>
            </p14:nvContentPartPr>
            <p14:xfrm>
              <a:off x="525600" y="1649520"/>
              <a:ext cx="10722960" cy="560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0A3502-81F3-400B-9CCA-10C853AB6E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240" y="1640160"/>
                <a:ext cx="10741680" cy="56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80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running time?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896" y="1518554"/>
            <a:ext cx="76809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TopologicalSort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(Graph G, Vertex source)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count how many incoming edges each vertex has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Collection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new Collection()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foreach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(Vertex v in G){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if(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v.edgesRemaining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toProcess.insert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new List()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while(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is not empty){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		u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toProcess.remove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topOrder.insert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foreach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(edge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u,v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leaving u){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v.edgesRemaining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if(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v.edgesRemaining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toProcess.insert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}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27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775" y="3262680"/>
            <a:ext cx="6692585" cy="590415"/>
          </a:xfrm>
        </p:spPr>
        <p:txBody>
          <a:bodyPr/>
          <a:lstStyle/>
          <a:p>
            <a:r>
              <a:rPr lang="en-US" dirty="0"/>
              <a:t>Strongly Connected Components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Connected [Undirected]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899132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where every vertex is connected to every other vertex via some path. It is not required for every vertex to have an edge to every other vertex</a:t>
            </a:r>
          </a:p>
          <a:p>
            <a:r>
              <a:rPr lang="en-US" dirty="0"/>
              <a:t>There exists some way to get from each vertex to every other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712552" y="3687335"/>
            <a:ext cx="3521444" cy="2807940"/>
            <a:chOff x="2819060" y="3257461"/>
            <a:chExt cx="3521444" cy="2807940"/>
          </a:xfrm>
        </p:grpSpPr>
        <p:grpSp>
          <p:nvGrpSpPr>
            <p:cNvPr id="29" name="Group 28"/>
            <p:cNvGrpSpPr/>
            <p:nvPr/>
          </p:nvGrpSpPr>
          <p:grpSpPr>
            <a:xfrm>
              <a:off x="5650391" y="3582395"/>
              <a:ext cx="690113" cy="690113"/>
              <a:chOff x="2818938" y="3650271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2818938" y="3650271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2881705" y="3856828"/>
                <a:ext cx="564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Sansa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13291" y="3257461"/>
              <a:ext cx="690113" cy="690113"/>
              <a:chOff x="1487764" y="2875405"/>
              <a:chExt cx="690113" cy="69011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1487764" y="2875405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566369" y="3081962"/>
                <a:ext cx="532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Robb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96079" y="5375288"/>
              <a:ext cx="690113" cy="690113"/>
              <a:chOff x="3259894" y="5197009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3259894" y="5197009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3361935" y="5403566"/>
                <a:ext cx="4860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Bran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73796" y="5067278"/>
              <a:ext cx="690113" cy="690113"/>
              <a:chOff x="763708" y="485450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763708" y="485450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863472" y="5061064"/>
                <a:ext cx="490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Arya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>
              <a:off x="2920125" y="4557139"/>
              <a:ext cx="54736" cy="6112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1" idx="2"/>
              <a:endCxn id="13" idx="5"/>
            </p:cNvCxnSpPr>
            <p:nvPr/>
          </p:nvCxnSpPr>
          <p:spPr>
            <a:xfrm flipH="1" flipV="1">
              <a:off x="3462844" y="5656326"/>
              <a:ext cx="1333235" cy="6401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>
            <a:xfrm>
              <a:off x="5203404" y="3602518"/>
              <a:ext cx="548052" cy="809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2"/>
              <a:endCxn id="21" idx="7"/>
            </p:cNvCxnSpPr>
            <p:nvPr/>
          </p:nvCxnSpPr>
          <p:spPr>
            <a:xfrm flipH="1">
              <a:off x="3408108" y="3927452"/>
              <a:ext cx="2242283" cy="1417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4858348" y="3947574"/>
              <a:ext cx="282788" cy="142771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5"/>
              <a:endCxn id="11" idx="7"/>
            </p:cNvCxnSpPr>
            <p:nvPr/>
          </p:nvCxnSpPr>
          <p:spPr>
            <a:xfrm flipH="1">
              <a:off x="5385127" y="4171443"/>
              <a:ext cx="854312" cy="130491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19060" y="3968091"/>
              <a:ext cx="690113" cy="690113"/>
              <a:chOff x="4460870" y="4340384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4460870" y="434038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4497124" y="4546940"/>
                <a:ext cx="617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Rickon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0"/>
              <a:endCxn id="9" idx="2"/>
            </p:cNvCxnSpPr>
            <p:nvPr/>
          </p:nvCxnSpPr>
          <p:spPr>
            <a:xfrm flipV="1">
              <a:off x="3164117" y="3602518"/>
              <a:ext cx="1349174" cy="365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6"/>
              <a:endCxn id="7" idx="3"/>
            </p:cNvCxnSpPr>
            <p:nvPr/>
          </p:nvCxnSpPr>
          <p:spPr>
            <a:xfrm flipV="1">
              <a:off x="3563909" y="4171443"/>
              <a:ext cx="2187547" cy="124089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4"/>
              <a:endCxn id="11" idx="1"/>
            </p:cNvCxnSpPr>
            <p:nvPr/>
          </p:nvCxnSpPr>
          <p:spPr>
            <a:xfrm>
              <a:off x="3164117" y="4658204"/>
              <a:ext cx="1733027" cy="81814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0"/>
              <a:endCxn id="9" idx="3"/>
            </p:cNvCxnSpPr>
            <p:nvPr/>
          </p:nvCxnSpPr>
          <p:spPr>
            <a:xfrm flipV="1">
              <a:off x="3218853" y="3846509"/>
              <a:ext cx="1395503" cy="122076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59050" y="5561170"/>
            <a:ext cx="690113" cy="690113"/>
            <a:chOff x="2818938" y="3650271"/>
            <a:chExt cx="690113" cy="69011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60644" y="3856827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Jon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8231" y="4712550"/>
            <a:ext cx="690113" cy="690113"/>
            <a:chOff x="2818938" y="3650271"/>
            <a:chExt cx="690113" cy="6901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01742" y="383262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Dany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2"/>
            <a:endCxn id="89" idx="7"/>
          </p:cNvCxnSpPr>
          <p:nvPr/>
        </p:nvCxnSpPr>
        <p:spPr>
          <a:xfrm flipH="1">
            <a:off x="5548098" y="5057607"/>
            <a:ext cx="630133" cy="604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6564615" y="1444656"/>
            <a:ext cx="488115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Connected Component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– a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subgraph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in which any two vertices are connected via some path, but is connected to no additional vertices in the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supergraph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There exists some way to get from each vertex within the connected component to every other vertex in the connected component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 vertex with no edges is itself a connected component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324596" y="5198626"/>
            <a:ext cx="690113" cy="690113"/>
            <a:chOff x="2818938" y="3650271"/>
            <a:chExt cx="690113" cy="69011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836923" y="3836881"/>
              <a:ext cx="647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Viserys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6"/>
            <a:endCxn id="101" idx="1"/>
          </p:cNvCxnSpPr>
          <p:nvPr/>
        </p:nvCxnSpPr>
        <p:spPr>
          <a:xfrm>
            <a:off x="6868344" y="5057607"/>
            <a:ext cx="557317" cy="24208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564746"/>
            <a:chOff x="2476500" y="3283985"/>
            <a:chExt cx="5800725" cy="1564746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939489" y="1001040"/>
          <a:ext cx="46577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2027C2-27AE-4DB8-A6F6-CAA7A6ABD1CA}"/>
                  </a:ext>
                </a:extLst>
              </p14:cNvPr>
              <p14:cNvContentPartPr/>
              <p14:nvPr/>
            </p14:nvContentPartPr>
            <p14:xfrm>
              <a:off x="5243400" y="4096080"/>
              <a:ext cx="6359760" cy="231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2027C2-27AE-4DB8-A6F6-CAA7A6ABD1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4040" y="4086720"/>
                <a:ext cx="6378480" cy="23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Strongly 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5775475"/>
            <a:ext cx="11187258" cy="745552"/>
          </a:xfrm>
        </p:spPr>
        <p:txBody>
          <a:bodyPr/>
          <a:lstStyle/>
          <a:p>
            <a:r>
              <a:rPr lang="en-US" dirty="0"/>
              <a:t>Note: the direction of the edges matters!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1827" y="1323813"/>
            <a:ext cx="8072372" cy="1642815"/>
            <a:chOff x="498764" y="4764762"/>
            <a:chExt cx="8072372" cy="1387844"/>
          </a:xfrm>
        </p:grpSpPr>
        <p:sp>
          <p:nvSpPr>
            <p:cNvPr id="6" name="Rectangle 5"/>
            <p:cNvSpPr/>
            <p:nvPr/>
          </p:nvSpPr>
          <p:spPr>
            <a:xfrm>
              <a:off x="498764" y="4764762"/>
              <a:ext cx="8072372" cy="138784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 subgraph C such that every pair of vertices in C is connected via some path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 both directions, 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and there is no other vertex which is connected to every vertex of C in both directions.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8764" y="4764762"/>
              <a:ext cx="8072372" cy="4172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Strongly Connected Component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111114" y="3761834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393027" y="454896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5756365" y="454896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</a:t>
            </a:r>
          </a:p>
        </p:txBody>
      </p:sp>
      <p:cxnSp>
        <p:nvCxnSpPr>
          <p:cNvPr id="13" name="Straight Arrow Connector 12"/>
          <p:cNvCxnSpPr>
            <a:stCxn id="11" idx="7"/>
            <a:endCxn id="10" idx="3"/>
          </p:cNvCxnSpPr>
          <p:nvPr/>
        </p:nvCxnSpPr>
        <p:spPr>
          <a:xfrm flipV="1">
            <a:off x="4813702" y="4173527"/>
            <a:ext cx="369588" cy="446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5"/>
            <a:endCxn id="12" idx="0"/>
          </p:cNvCxnSpPr>
          <p:nvPr/>
        </p:nvCxnSpPr>
        <p:spPr>
          <a:xfrm>
            <a:off x="5531789" y="4173527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1" idx="6"/>
          </p:cNvCxnSpPr>
          <p:nvPr/>
        </p:nvCxnSpPr>
        <p:spPr>
          <a:xfrm flipH="1">
            <a:off x="4885878" y="4790126"/>
            <a:ext cx="8704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54944" y="375831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6654222" y="376591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</a:t>
            </a:r>
          </a:p>
        </p:txBody>
      </p:sp>
      <p:cxnSp>
        <p:nvCxnSpPr>
          <p:cNvPr id="18" name="Straight Arrow Connector 17"/>
          <p:cNvCxnSpPr>
            <a:stCxn id="16" idx="6"/>
            <a:endCxn id="10" idx="2"/>
          </p:cNvCxnSpPr>
          <p:nvPr/>
        </p:nvCxnSpPr>
        <p:spPr>
          <a:xfrm>
            <a:off x="3747795" y="3999483"/>
            <a:ext cx="1363319" cy="3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7"/>
            <a:endCxn id="17" idx="3"/>
          </p:cNvCxnSpPr>
          <p:nvPr/>
        </p:nvCxnSpPr>
        <p:spPr>
          <a:xfrm flipV="1">
            <a:off x="6177040" y="4177612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2"/>
            <a:endCxn id="10" idx="6"/>
          </p:cNvCxnSpPr>
          <p:nvPr/>
        </p:nvCxnSpPr>
        <p:spPr>
          <a:xfrm flipH="1" flipV="1">
            <a:off x="5603965" y="4002998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9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5239" y="4480644"/>
            <a:ext cx="8072372" cy="1387844"/>
            <a:chOff x="498764" y="4764762"/>
            <a:chExt cx="8072372" cy="1387844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2"/>
              <a:ext cx="8072372" cy="138784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Given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: A directed graph G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Find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: The strongly connected components of 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Strongly Connected Components Problem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5E97BE-55FA-4EF1-958A-48484C14CA58}"/>
              </a:ext>
            </a:extLst>
          </p:cNvPr>
          <p:cNvGrpSpPr/>
          <p:nvPr/>
        </p:nvGrpSpPr>
        <p:grpSpPr>
          <a:xfrm>
            <a:off x="1286456" y="1695902"/>
            <a:ext cx="6510474" cy="1375698"/>
            <a:chOff x="1286456" y="3769632"/>
            <a:chExt cx="6510474" cy="1375698"/>
          </a:xfrm>
        </p:grpSpPr>
        <p:sp>
          <p:nvSpPr>
            <p:cNvPr id="10" name="Oval 9"/>
            <p:cNvSpPr/>
            <p:nvPr/>
          </p:nvSpPr>
          <p:spPr>
            <a:xfrm>
              <a:off x="4353468" y="3774897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635381" y="4562025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98719" y="4562025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</a:t>
              </a:r>
            </a:p>
          </p:txBody>
        </p:sp>
        <p:cxnSp>
          <p:nvCxnSpPr>
            <p:cNvPr id="13" name="Straight Arrow Connector 12"/>
            <p:cNvCxnSpPr>
              <a:stCxn id="11" idx="7"/>
              <a:endCxn id="10" idx="3"/>
            </p:cNvCxnSpPr>
            <p:nvPr/>
          </p:nvCxnSpPr>
          <p:spPr>
            <a:xfrm flipV="1">
              <a:off x="4056056" y="4186590"/>
              <a:ext cx="369588" cy="4460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5"/>
              <a:endCxn id="12" idx="0"/>
            </p:cNvCxnSpPr>
            <p:nvPr/>
          </p:nvCxnSpPr>
          <p:spPr>
            <a:xfrm>
              <a:off x="4774143" y="4186590"/>
              <a:ext cx="471002" cy="3754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6"/>
            </p:cNvCxnSpPr>
            <p:nvPr/>
          </p:nvCxnSpPr>
          <p:spPr>
            <a:xfrm flipH="1">
              <a:off x="4128232" y="4257225"/>
              <a:ext cx="471662" cy="5459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759373" y="377138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896576" y="377898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E</a:t>
              </a:r>
            </a:p>
          </p:txBody>
        </p:sp>
        <p:cxnSp>
          <p:nvCxnSpPr>
            <p:cNvPr id="18" name="Straight Arrow Connector 17"/>
            <p:cNvCxnSpPr>
              <a:stCxn id="16" idx="6"/>
              <a:endCxn id="10" idx="2"/>
            </p:cNvCxnSpPr>
            <p:nvPr/>
          </p:nvCxnSpPr>
          <p:spPr>
            <a:xfrm>
              <a:off x="3252224" y="4012546"/>
              <a:ext cx="1101244" cy="35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7"/>
              <a:endCxn id="17" idx="3"/>
            </p:cNvCxnSpPr>
            <p:nvPr/>
          </p:nvCxnSpPr>
          <p:spPr>
            <a:xfrm flipV="1">
              <a:off x="5419394" y="4190675"/>
              <a:ext cx="549358" cy="441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2"/>
              <a:endCxn id="10" idx="6"/>
            </p:cNvCxnSpPr>
            <p:nvPr/>
          </p:nvCxnSpPr>
          <p:spPr>
            <a:xfrm flipH="1" flipV="1">
              <a:off x="4846319" y="4016061"/>
              <a:ext cx="1050257" cy="4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286456" y="377138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23" name="Straight Arrow Connector 22"/>
            <p:cNvCxnSpPr>
              <a:stCxn id="22" idx="6"/>
              <a:endCxn id="16" idx="2"/>
            </p:cNvCxnSpPr>
            <p:nvPr/>
          </p:nvCxnSpPr>
          <p:spPr>
            <a:xfrm>
              <a:off x="1779307" y="4012546"/>
              <a:ext cx="9800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304079" y="376963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K</a:t>
              </a:r>
            </a:p>
          </p:txBody>
        </p:sp>
        <p:cxnSp>
          <p:nvCxnSpPr>
            <p:cNvPr id="29" name="Straight Arrow Connector 28"/>
            <p:cNvCxnSpPr>
              <a:stCxn id="17" idx="6"/>
              <a:endCxn id="28" idx="2"/>
            </p:cNvCxnSpPr>
            <p:nvPr/>
          </p:nvCxnSpPr>
          <p:spPr>
            <a:xfrm flipV="1">
              <a:off x="6389427" y="4010796"/>
              <a:ext cx="914652" cy="93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785275" y="466300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J</a:t>
              </a:r>
            </a:p>
          </p:txBody>
        </p:sp>
        <p:cxnSp>
          <p:nvCxnSpPr>
            <p:cNvPr id="33" name="Straight Arrow Connector 32"/>
            <p:cNvCxnSpPr>
              <a:stCxn id="12" idx="6"/>
              <a:endCxn id="32" idx="2"/>
            </p:cNvCxnSpPr>
            <p:nvPr/>
          </p:nvCxnSpPr>
          <p:spPr>
            <a:xfrm>
              <a:off x="5491570" y="4803189"/>
              <a:ext cx="1293705" cy="100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8" idx="4"/>
              <a:endCxn id="32" idx="7"/>
            </p:cNvCxnSpPr>
            <p:nvPr/>
          </p:nvCxnSpPr>
          <p:spPr>
            <a:xfrm flipH="1">
              <a:off x="7205950" y="4251960"/>
              <a:ext cx="344555" cy="48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0"/>
              <a:endCxn id="28" idx="3"/>
            </p:cNvCxnSpPr>
            <p:nvPr/>
          </p:nvCxnSpPr>
          <p:spPr>
            <a:xfrm flipV="1">
              <a:off x="7031701" y="4181325"/>
              <a:ext cx="344554" cy="48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90639" y="3659972"/>
            <a:ext cx="9457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{A}, {B}, {C,D,E,F}, {J,K}</a:t>
            </a:r>
          </a:p>
        </p:txBody>
      </p:sp>
    </p:spTree>
    <p:extLst>
      <p:ext uri="{BB962C8B-B14F-4D97-AF65-F5344CB8AC3E}">
        <p14:creationId xmlns:p14="http://schemas.microsoft.com/office/powerpoint/2010/main" val="40864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Ok. How do we make a computer do this?</a:t>
            </a:r>
          </a:p>
          <a:p>
            <a:r>
              <a:rPr lang="en-US" dirty="0"/>
              <a:t>You could: </a:t>
            </a:r>
          </a:p>
          <a:p>
            <a:pPr lvl="1"/>
            <a:r>
              <a:rPr lang="en-US" dirty="0"/>
              <a:t>run a [B/D]FS from every vertex, </a:t>
            </a:r>
          </a:p>
          <a:p>
            <a:pPr lvl="1"/>
            <a:r>
              <a:rPr lang="en-US" dirty="0"/>
              <a:t>For each vertex record what other vertices it can get to </a:t>
            </a:r>
          </a:p>
          <a:p>
            <a:pPr lvl="1"/>
            <a:r>
              <a:rPr lang="en-US" dirty="0"/>
              <a:t>and figure it out from there. </a:t>
            </a:r>
          </a:p>
          <a:p>
            <a:r>
              <a:rPr lang="en-US" dirty="0"/>
              <a:t>But you can do better. There’s actually an O(|V|+|E|) algorithm!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only want you to remember two things about the algorithm: </a:t>
            </a:r>
          </a:p>
          <a:p>
            <a:pPr lvl="1"/>
            <a:r>
              <a:rPr lang="en-US" dirty="0"/>
              <a:t>It is an application of depth first search. </a:t>
            </a:r>
          </a:p>
          <a:p>
            <a:pPr lvl="1"/>
            <a:r>
              <a:rPr lang="en-US" dirty="0"/>
              <a:t>It runs in linear time</a:t>
            </a:r>
          </a:p>
          <a:p>
            <a:r>
              <a:rPr lang="en-US" dirty="0"/>
              <a:t>The problem with running a [B/D]FS from every vertex is you recompute a lot of information.</a:t>
            </a:r>
          </a:p>
          <a:p>
            <a:r>
              <a:rPr lang="en-US" dirty="0"/>
              <a:t>The time you are popped off the stack in DFS contains a “smart” ordering to do a second DFS where you don’t need to recompute that information.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29433"/>
          </a:xfrm>
        </p:spPr>
        <p:txBody>
          <a:bodyPr/>
          <a:lstStyle/>
          <a:p>
            <a:r>
              <a:rPr lang="en-US" dirty="0"/>
              <a:t>Graphs are useful because they encode relationships between arbitrary objects.</a:t>
            </a:r>
          </a:p>
          <a:p>
            <a:r>
              <a:rPr lang="en-US" dirty="0"/>
              <a:t>We’ve found the strongly connected components of G.</a:t>
            </a:r>
          </a:p>
          <a:p>
            <a:r>
              <a:rPr lang="en-US" dirty="0"/>
              <a:t>Let’s build a new graph out of them! Call it </a:t>
            </a:r>
            <a:r>
              <a:rPr lang="en-US" dirty="0">
                <a:solidFill>
                  <a:schemeClr val="accent1"/>
                </a:solidFill>
              </a:rPr>
              <a:t>H</a:t>
            </a:r>
          </a:p>
          <a:p>
            <a:pPr lvl="1"/>
            <a:r>
              <a:rPr lang="en-US" dirty="0"/>
              <a:t>Have a vertex for each of the strongly connected components</a:t>
            </a:r>
          </a:p>
          <a:p>
            <a:pPr lvl="1"/>
            <a:r>
              <a:rPr lang="en-US" dirty="0"/>
              <a:t>Add an edge from component 1 to component 2 if there is an edge from a vertex inside 1 to one inside 2.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907947" y="416678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</a:t>
            </a:r>
          </a:p>
        </p:txBody>
      </p:sp>
      <p:sp>
        <p:nvSpPr>
          <p:cNvPr id="54" name="Oval 53"/>
          <p:cNvSpPr/>
          <p:nvPr/>
        </p:nvSpPr>
        <p:spPr>
          <a:xfrm>
            <a:off x="5491850" y="496693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553198" y="495390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</a:t>
            </a:r>
          </a:p>
        </p:txBody>
      </p:sp>
      <p:cxnSp>
        <p:nvCxnSpPr>
          <p:cNvPr id="56" name="Straight Arrow Connector 55"/>
          <p:cNvCxnSpPr>
            <a:stCxn id="54" idx="7"/>
            <a:endCxn id="53" idx="3"/>
          </p:cNvCxnSpPr>
          <p:nvPr/>
        </p:nvCxnSpPr>
        <p:spPr>
          <a:xfrm flipV="1">
            <a:off x="5912525" y="4578474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5"/>
            <a:endCxn id="55" idx="0"/>
          </p:cNvCxnSpPr>
          <p:nvPr/>
        </p:nvCxnSpPr>
        <p:spPr>
          <a:xfrm>
            <a:off x="6328622" y="4578474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4"/>
            <a:endCxn id="54" idx="6"/>
          </p:cNvCxnSpPr>
          <p:nvPr/>
        </p:nvCxnSpPr>
        <p:spPr>
          <a:xfrm flipH="1">
            <a:off x="5984701" y="4649109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283654" y="417086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</a:t>
            </a:r>
          </a:p>
        </p:txBody>
      </p:sp>
      <p:sp>
        <p:nvSpPr>
          <p:cNvPr id="60" name="Oval 59"/>
          <p:cNvSpPr/>
          <p:nvPr/>
        </p:nvSpPr>
        <p:spPr>
          <a:xfrm>
            <a:off x="7451055" y="417086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</a:t>
            </a:r>
          </a:p>
        </p:txBody>
      </p:sp>
      <p:cxnSp>
        <p:nvCxnSpPr>
          <p:cNvPr id="61" name="Straight Arrow Connector 60"/>
          <p:cNvCxnSpPr>
            <a:stCxn id="59" idx="6"/>
            <a:endCxn id="53" idx="2"/>
          </p:cNvCxnSpPr>
          <p:nvPr/>
        </p:nvCxnSpPr>
        <p:spPr>
          <a:xfrm flipV="1">
            <a:off x="3776505" y="4407945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7"/>
            <a:endCxn id="60" idx="3"/>
          </p:cNvCxnSpPr>
          <p:nvPr/>
        </p:nvCxnSpPr>
        <p:spPr>
          <a:xfrm flipV="1">
            <a:off x="6973873" y="4582559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53" idx="6"/>
          </p:cNvCxnSpPr>
          <p:nvPr/>
        </p:nvCxnSpPr>
        <p:spPr>
          <a:xfrm flipH="1" flipV="1">
            <a:off x="6400798" y="4407945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544256" y="417981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</a:t>
            </a:r>
          </a:p>
        </p:txBody>
      </p:sp>
      <p:cxnSp>
        <p:nvCxnSpPr>
          <p:cNvPr id="65" name="Straight Arrow Connector 64"/>
          <p:cNvCxnSpPr>
            <a:stCxn id="64" idx="6"/>
            <a:endCxn id="59" idx="2"/>
          </p:cNvCxnSpPr>
          <p:nvPr/>
        </p:nvCxnSpPr>
        <p:spPr>
          <a:xfrm flipV="1">
            <a:off x="2037107" y="4412030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9801890" y="421135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</a:t>
            </a:r>
          </a:p>
        </p:txBody>
      </p:sp>
      <p:cxnSp>
        <p:nvCxnSpPr>
          <p:cNvPr id="67" name="Straight Arrow Connector 66"/>
          <p:cNvCxnSpPr>
            <a:stCxn id="60" idx="6"/>
            <a:endCxn id="66" idx="2"/>
          </p:cNvCxnSpPr>
          <p:nvPr/>
        </p:nvCxnSpPr>
        <p:spPr>
          <a:xfrm>
            <a:off x="7943906" y="4412030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309039" y="503756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J</a:t>
            </a:r>
          </a:p>
        </p:txBody>
      </p:sp>
      <p:cxnSp>
        <p:nvCxnSpPr>
          <p:cNvPr id="69" name="Straight Arrow Connector 68"/>
          <p:cNvCxnSpPr>
            <a:stCxn id="55" idx="6"/>
            <a:endCxn id="68" idx="2"/>
          </p:cNvCxnSpPr>
          <p:nvPr/>
        </p:nvCxnSpPr>
        <p:spPr>
          <a:xfrm>
            <a:off x="7046049" y="5195073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4"/>
            <a:endCxn id="68" idx="7"/>
          </p:cNvCxnSpPr>
          <p:nvPr/>
        </p:nvCxnSpPr>
        <p:spPr>
          <a:xfrm flipH="1">
            <a:off x="9729714" y="4693679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0"/>
            <a:endCxn id="66" idx="3"/>
          </p:cNvCxnSpPr>
          <p:nvPr/>
        </p:nvCxnSpPr>
        <p:spPr>
          <a:xfrm flipV="1">
            <a:off x="9555465" y="4623044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302846" y="4084678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4289324" y="450556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8289540" y="4578474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78517" y="4536043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48552" y="5330445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74056" y="5270304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13941" y="4669123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2</a:t>
            </a:r>
          </a:p>
        </p:txBody>
      </p:sp>
      <p:sp>
        <p:nvSpPr>
          <p:cNvPr id="79" name="Oval 78"/>
          <p:cNvSpPr/>
          <p:nvPr/>
        </p:nvSpPr>
        <p:spPr>
          <a:xfrm>
            <a:off x="1043195" y="3825216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21291" y="3847396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99773" y="3860067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9065704" y="3983782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2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That’s awful meta. Why?</a:t>
            </a:r>
          </a:p>
          <a:p>
            <a:r>
              <a:rPr lang="en-US" dirty="0"/>
              <a:t>This new graph summarizes reachability information of the original graph. </a:t>
            </a:r>
          </a:p>
          <a:p>
            <a:pPr lvl="1"/>
            <a:r>
              <a:rPr lang="en-US" dirty="0"/>
              <a:t>I can get from A (of G) in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to F (of G) in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if and only if I can get from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to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in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907947" y="207671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5491850" y="287686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6553198" y="2863844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</a:t>
            </a:r>
          </a:p>
        </p:txBody>
      </p:sp>
      <p:cxnSp>
        <p:nvCxnSpPr>
          <p:cNvPr id="65" name="Straight Arrow Connector 64"/>
          <p:cNvCxnSpPr>
            <a:stCxn id="63" idx="7"/>
            <a:endCxn id="62" idx="3"/>
          </p:cNvCxnSpPr>
          <p:nvPr/>
        </p:nvCxnSpPr>
        <p:spPr>
          <a:xfrm flipV="1">
            <a:off x="5912525" y="2488409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5"/>
            <a:endCxn id="64" idx="0"/>
          </p:cNvCxnSpPr>
          <p:nvPr/>
        </p:nvCxnSpPr>
        <p:spPr>
          <a:xfrm>
            <a:off x="6328622" y="2488409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4"/>
            <a:endCxn id="63" idx="6"/>
          </p:cNvCxnSpPr>
          <p:nvPr/>
        </p:nvCxnSpPr>
        <p:spPr>
          <a:xfrm flipH="1">
            <a:off x="5984701" y="2559044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283654" y="208080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</a:t>
            </a:r>
          </a:p>
        </p:txBody>
      </p:sp>
      <p:sp>
        <p:nvSpPr>
          <p:cNvPr id="69" name="Oval 68"/>
          <p:cNvSpPr/>
          <p:nvPr/>
        </p:nvSpPr>
        <p:spPr>
          <a:xfrm>
            <a:off x="7451055" y="208080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</a:t>
            </a:r>
          </a:p>
        </p:txBody>
      </p:sp>
      <p:cxnSp>
        <p:nvCxnSpPr>
          <p:cNvPr id="70" name="Straight Arrow Connector 69"/>
          <p:cNvCxnSpPr>
            <a:stCxn id="68" idx="6"/>
            <a:endCxn id="62" idx="2"/>
          </p:cNvCxnSpPr>
          <p:nvPr/>
        </p:nvCxnSpPr>
        <p:spPr>
          <a:xfrm flipV="1">
            <a:off x="3776505" y="2317880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7"/>
            <a:endCxn id="69" idx="3"/>
          </p:cNvCxnSpPr>
          <p:nvPr/>
        </p:nvCxnSpPr>
        <p:spPr>
          <a:xfrm flipV="1">
            <a:off x="6973873" y="2492494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2"/>
            <a:endCxn id="62" idx="6"/>
          </p:cNvCxnSpPr>
          <p:nvPr/>
        </p:nvCxnSpPr>
        <p:spPr>
          <a:xfrm flipH="1" flipV="1">
            <a:off x="6400798" y="2317880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544256" y="2089752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</a:t>
            </a:r>
          </a:p>
        </p:txBody>
      </p:sp>
      <p:cxnSp>
        <p:nvCxnSpPr>
          <p:cNvPr id="74" name="Straight Arrow Connector 73"/>
          <p:cNvCxnSpPr>
            <a:stCxn id="73" idx="6"/>
            <a:endCxn id="68" idx="2"/>
          </p:cNvCxnSpPr>
          <p:nvPr/>
        </p:nvCxnSpPr>
        <p:spPr>
          <a:xfrm flipV="1">
            <a:off x="2037107" y="2321965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9801890" y="212128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</a:t>
            </a:r>
          </a:p>
        </p:txBody>
      </p:sp>
      <p:cxnSp>
        <p:nvCxnSpPr>
          <p:cNvPr id="76" name="Straight Arrow Connector 75"/>
          <p:cNvCxnSpPr>
            <a:stCxn id="69" idx="6"/>
            <a:endCxn id="75" idx="2"/>
          </p:cNvCxnSpPr>
          <p:nvPr/>
        </p:nvCxnSpPr>
        <p:spPr>
          <a:xfrm>
            <a:off x="7943906" y="2321965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9309039" y="294750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J</a:t>
            </a:r>
          </a:p>
        </p:txBody>
      </p:sp>
      <p:cxnSp>
        <p:nvCxnSpPr>
          <p:cNvPr id="78" name="Straight Arrow Connector 77"/>
          <p:cNvCxnSpPr>
            <a:stCxn id="64" idx="6"/>
            <a:endCxn id="77" idx="2"/>
          </p:cNvCxnSpPr>
          <p:nvPr/>
        </p:nvCxnSpPr>
        <p:spPr>
          <a:xfrm>
            <a:off x="7046049" y="3105008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4"/>
            <a:endCxn id="77" idx="7"/>
          </p:cNvCxnSpPr>
          <p:nvPr/>
        </p:nvCxnSpPr>
        <p:spPr>
          <a:xfrm flipH="1">
            <a:off x="9729714" y="2603614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7" idx="0"/>
            <a:endCxn id="75" idx="3"/>
          </p:cNvCxnSpPr>
          <p:nvPr/>
        </p:nvCxnSpPr>
        <p:spPr>
          <a:xfrm flipV="1">
            <a:off x="9555465" y="2532979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>
            <a:off x="2302846" y="1994613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4289324" y="2415500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8289540" y="2488409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78517" y="2445978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48552" y="3240380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174056" y="3180239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13941" y="2579058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2</a:t>
            </a:r>
          </a:p>
        </p:txBody>
      </p:sp>
      <p:sp>
        <p:nvSpPr>
          <p:cNvPr id="88" name="Oval 87"/>
          <p:cNvSpPr/>
          <p:nvPr/>
        </p:nvSpPr>
        <p:spPr>
          <a:xfrm>
            <a:off x="1043195" y="1735151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921291" y="1757331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299773" y="1770002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065704" y="1893717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Must </a:t>
            </a:r>
            <a:r>
              <a:rPr lang="en-US" dirty="0">
                <a:solidFill>
                  <a:srgbClr val="00B0F0"/>
                </a:solidFill>
              </a:rPr>
              <a:t>H</a:t>
            </a:r>
            <a:r>
              <a:rPr lang="en-US" dirty="0"/>
              <a:t> Be a DAG?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/>
              <a:t> is always a DAG (do you see why?).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5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SCCs lets you </a:t>
            </a:r>
            <a:r>
              <a:rPr lang="en-US" b="1" dirty="0"/>
              <a:t>collapse </a:t>
            </a:r>
            <a:r>
              <a:rPr lang="en-US" dirty="0"/>
              <a:t>your graph to the meta-structure.</a:t>
            </a:r>
            <a:br>
              <a:rPr lang="en-US" dirty="0"/>
            </a:br>
            <a:r>
              <a:rPr lang="en-US" dirty="0"/>
              <a:t>If (and only if) your graph is a DAG, you can find a topological sort of your graph.</a:t>
            </a:r>
          </a:p>
          <a:p>
            <a:endParaRPr lang="en-US" dirty="0"/>
          </a:p>
          <a:p>
            <a:r>
              <a:rPr lang="en-US" dirty="0"/>
              <a:t>Both of these algorithms run in linear time.</a:t>
            </a:r>
          </a:p>
          <a:p>
            <a:r>
              <a:rPr lang="en-US" dirty="0"/>
              <a:t>Just about everything you could want to do with your graph will take at least as long.</a:t>
            </a:r>
          </a:p>
          <a:p>
            <a:r>
              <a:rPr lang="en-US" dirty="0"/>
              <a:t>You should think of these as </a:t>
            </a:r>
            <a:r>
              <a:rPr lang="en-US" b="1" dirty="0"/>
              <a:t>“almost free” preprocessing </a:t>
            </a:r>
            <a:r>
              <a:rPr lang="en-US" dirty="0"/>
              <a:t>of your graph. </a:t>
            </a:r>
          </a:p>
          <a:p>
            <a:pPr lvl="1"/>
            <a:r>
              <a:rPr lang="en-US" dirty="0"/>
              <a:t>Your other graph algorithms only need to work on </a:t>
            </a:r>
          </a:p>
          <a:p>
            <a:pPr lvl="2"/>
            <a:r>
              <a:rPr lang="en-US" sz="1800" dirty="0"/>
              <a:t>topologically sorted graphs and </a:t>
            </a:r>
          </a:p>
          <a:p>
            <a:pPr lvl="2"/>
            <a:r>
              <a:rPr lang="en-US" sz="1800" dirty="0"/>
              <a:t>strongly connected graphs.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Longer Example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way to really see why this is useful is to do a bunch of examples. </a:t>
            </a:r>
          </a:p>
          <a:p>
            <a:r>
              <a:rPr lang="en-US" dirty="0"/>
              <a:t>Take CSE 417 for that. The second best way is to see one example right now...</a:t>
            </a:r>
          </a:p>
          <a:p>
            <a:r>
              <a:rPr lang="en-US" dirty="0"/>
              <a:t>This problem doesn’t </a:t>
            </a:r>
            <a:r>
              <a:rPr lang="en-US" i="1" dirty="0"/>
              <a:t>look like </a:t>
            </a:r>
            <a:r>
              <a:rPr lang="en-US" dirty="0"/>
              <a:t>it has anything to do with graphs </a:t>
            </a:r>
          </a:p>
          <a:p>
            <a:pPr lvl="1"/>
            <a:r>
              <a:rPr lang="en-US" dirty="0"/>
              <a:t>no maps</a:t>
            </a:r>
          </a:p>
          <a:p>
            <a:pPr lvl="1"/>
            <a:r>
              <a:rPr lang="en-US" dirty="0"/>
              <a:t>no roads</a:t>
            </a:r>
          </a:p>
          <a:p>
            <a:pPr lvl="1"/>
            <a:r>
              <a:rPr lang="en-US" dirty="0"/>
              <a:t>no social media friendships</a:t>
            </a:r>
          </a:p>
          <a:p>
            <a:r>
              <a:rPr lang="en-US" dirty="0"/>
              <a:t>Nonetheless, a graph representation is the best one.</a:t>
            </a:r>
          </a:p>
          <a:p>
            <a:r>
              <a:rPr lang="en-US" dirty="0">
                <a:solidFill>
                  <a:srgbClr val="FF0000"/>
                </a:solidFill>
              </a:rPr>
              <a:t>I don’t expect you to remember this problem.</a:t>
            </a:r>
          </a:p>
          <a:p>
            <a:r>
              <a:rPr lang="en-US" dirty="0"/>
              <a:t>I just want you to see </a:t>
            </a:r>
          </a:p>
          <a:p>
            <a:pPr lvl="1"/>
            <a:r>
              <a:rPr lang="en-US" dirty="0"/>
              <a:t>graphs can show up anywhere.</a:t>
            </a:r>
          </a:p>
          <a:p>
            <a:pPr lvl="1"/>
            <a:r>
              <a:rPr lang="en-US" dirty="0"/>
              <a:t>SCCs and Topological Sort are useful algorithms.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0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Problem: Final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41792"/>
          </a:xfrm>
        </p:spPr>
        <p:txBody>
          <a:bodyPr/>
          <a:lstStyle/>
          <a:p>
            <a:r>
              <a:rPr lang="en-US" dirty="0"/>
              <a:t>We have a long list of types of problems we might want to put on the final. </a:t>
            </a:r>
          </a:p>
          <a:p>
            <a:pPr lvl="1"/>
            <a:r>
              <a:rPr lang="en-US" dirty="0"/>
              <a:t>Heap insertion problem, big-O problems, finding closed forms of recurrences, testing…</a:t>
            </a:r>
          </a:p>
          <a:p>
            <a:r>
              <a:rPr lang="en-US" dirty="0"/>
              <a:t>To try to make you all happy, we might ask for your preferences. Each of you gives us two preferences of the form “I [do/don’t] want a [] problem on the final” *</a:t>
            </a:r>
          </a:p>
          <a:p>
            <a:r>
              <a:rPr lang="en-US" dirty="0"/>
              <a:t>We’ll assume you’ll be happy if you get at least one of your two preferences.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4656" y="5762252"/>
            <a:ext cx="44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*This is NOT how Ben is making the final.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3658" y="4095092"/>
            <a:ext cx="8072372" cy="1610763"/>
            <a:chOff x="498764" y="4764761"/>
            <a:chExt cx="8072372" cy="1610763"/>
          </a:xfrm>
        </p:grpSpPr>
        <p:sp>
          <p:nvSpPr>
            <p:cNvPr id="8" name="Rectangle 7"/>
            <p:cNvSpPr/>
            <p:nvPr/>
          </p:nvSpPr>
          <p:spPr>
            <a:xfrm>
              <a:off x="498764" y="4764761"/>
              <a:ext cx="8072372" cy="1610763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Given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: A list of 2 preferences per student.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Find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: A set of questions so every student gets at least one of their preferences (or accurately report no such question set exists).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Final Creation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79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Q kinds of questions and S students.</a:t>
                </a:r>
              </a:p>
              <a:p>
                <a:r>
                  <a:rPr lang="en-US" dirty="0"/>
                  <a:t>What if we try every possible combination of questions.</a:t>
                </a:r>
              </a:p>
              <a:p>
                <a:r>
                  <a:rPr lang="en-US" dirty="0"/>
                  <a:t>How long does this take?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If we have a lot of questions, that’s </a:t>
                </a:r>
                <a:r>
                  <a:rPr lang="en-US" b="1" dirty="0"/>
                  <a:t>really</a:t>
                </a:r>
                <a:r>
                  <a:rPr lang="en-US" dirty="0"/>
                  <a:t> slow.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those lines of pseudocode was a little sketchy</a:t>
            </a:r>
          </a:p>
          <a:p>
            <a:r>
              <a:rPr lang="en-US" dirty="0"/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u be the closest unprocessed vertex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ADT have we talked about that might work here?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Minimum Priority Queues!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7737300" y="2320670"/>
            <a:ext cx="3423000" cy="3797810"/>
            <a:chOff x="908858" y="1530095"/>
            <a:chExt cx="3423000" cy="3797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9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10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1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2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13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14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77938"/>
            <a:ext cx="11187258" cy="1197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Each student introduces new relationships for data:</a:t>
            </a:r>
          </a:p>
          <a:p>
            <a:r>
              <a:rPr lang="en-US" dirty="0"/>
              <a:t>Let’s say your preferences are represented by this table: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8802" y="6532566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39" y="5796467"/>
            <a:ext cx="10397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 we don’t include a big-O proof, can you still be happy?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 we do include a recurrence can you still be happy?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5266" y="2375223"/>
            <a:ext cx="1097280" cy="1097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Yes! Big-O</a:t>
            </a:r>
          </a:p>
        </p:txBody>
      </p:sp>
      <p:sp>
        <p:nvSpPr>
          <p:cNvPr id="8" name="Oval 7"/>
          <p:cNvSpPr/>
          <p:nvPr/>
        </p:nvSpPr>
        <p:spPr>
          <a:xfrm>
            <a:off x="2437225" y="4602065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recurrence</a:t>
            </a:r>
          </a:p>
        </p:txBody>
      </p:sp>
      <p:sp>
        <p:nvSpPr>
          <p:cNvPr id="9" name="Oval 8"/>
          <p:cNvSpPr/>
          <p:nvPr/>
        </p:nvSpPr>
        <p:spPr>
          <a:xfrm>
            <a:off x="2452838" y="2369116"/>
            <a:ext cx="1270276" cy="12702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Yes!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recurrence</a:t>
            </a:r>
          </a:p>
        </p:txBody>
      </p:sp>
      <p:sp>
        <p:nvSpPr>
          <p:cNvPr id="10" name="Oval 9"/>
          <p:cNvSpPr/>
          <p:nvPr/>
        </p:nvSpPr>
        <p:spPr>
          <a:xfrm>
            <a:off x="5063293" y="4526192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NO Testing</a:t>
            </a:r>
          </a:p>
        </p:txBody>
      </p:sp>
      <p:sp>
        <p:nvSpPr>
          <p:cNvPr id="11" name="Oval 10"/>
          <p:cNvSpPr/>
          <p:nvPr/>
        </p:nvSpPr>
        <p:spPr>
          <a:xfrm>
            <a:off x="325266" y="4699187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NO Big-O</a:t>
            </a:r>
          </a:p>
        </p:txBody>
      </p:sp>
      <p:sp>
        <p:nvSpPr>
          <p:cNvPr id="12" name="Oval 11"/>
          <p:cNvSpPr/>
          <p:nvPr/>
        </p:nvSpPr>
        <p:spPr>
          <a:xfrm>
            <a:off x="5063293" y="2375223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Yes! Testing</a:t>
            </a:r>
          </a:p>
        </p:txBody>
      </p:sp>
      <p:cxnSp>
        <p:nvCxnSpPr>
          <p:cNvPr id="14" name="Straight Arrow Connector 13"/>
          <p:cNvCxnSpPr>
            <a:stCxn id="11" idx="6"/>
            <a:endCxn id="8" idx="2"/>
          </p:cNvCxnSpPr>
          <p:nvPr/>
        </p:nvCxnSpPr>
        <p:spPr>
          <a:xfrm flipV="1">
            <a:off x="1422546" y="5235614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 flipV="1">
            <a:off x="1422546" y="2923863"/>
            <a:ext cx="1030292" cy="8039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9" idx="5"/>
          </p:cNvCxnSpPr>
          <p:nvPr/>
        </p:nvCxnSpPr>
        <p:spPr>
          <a:xfrm flipH="1" flipV="1">
            <a:off x="3537086" y="3453364"/>
            <a:ext cx="1712234" cy="125885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7"/>
            <a:endCxn id="12" idx="3"/>
          </p:cNvCxnSpPr>
          <p:nvPr/>
        </p:nvCxnSpPr>
        <p:spPr>
          <a:xfrm flipV="1">
            <a:off x="3518760" y="3459471"/>
            <a:ext cx="1730560" cy="1328156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46245" y="4532288"/>
            <a:ext cx="1270275" cy="12702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NO Heaps</a:t>
            </a:r>
          </a:p>
        </p:txBody>
      </p:sp>
      <p:sp>
        <p:nvSpPr>
          <p:cNvPr id="19" name="Oval 18"/>
          <p:cNvSpPr/>
          <p:nvPr/>
        </p:nvSpPr>
        <p:spPr>
          <a:xfrm>
            <a:off x="7346245" y="2381319"/>
            <a:ext cx="1270275" cy="1270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Yes! Heaps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812699" y="1507167"/>
          <a:ext cx="2949799" cy="2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Big-O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Heaps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818795" y="3881559"/>
          <a:ext cx="2949799" cy="20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Big-O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r>
                        <a:rPr lang="en-US" dirty="0"/>
                        <a:t>Heaps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Hey we made a graph!</a:t>
            </a:r>
          </a:p>
          <a:p>
            <a:r>
              <a:rPr lang="en-US" dirty="0"/>
              <a:t>What do the edges mean? </a:t>
            </a:r>
          </a:p>
          <a:p>
            <a:pPr lvl="1"/>
            <a:r>
              <a:rPr lang="en-US" dirty="0"/>
              <a:t>We need to avoid an edge that goes TRUE THING </a:t>
            </a:r>
            <a:r>
              <a:rPr lang="en-US" dirty="0">
                <a:sym typeface="Wingdings" panose="05000000000000000000" pitchFamily="2" charset="2"/>
              </a:rPr>
              <a:t> FALSE THING</a:t>
            </a:r>
            <a:endParaRPr lang="en-US" dirty="0"/>
          </a:p>
          <a:p>
            <a:r>
              <a:rPr lang="en-US" dirty="0"/>
              <a:t>Let’s think about a single SCC of the graph.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have a true and false statement in the same SCC?</a:t>
            </a:r>
          </a:p>
          <a:p>
            <a:r>
              <a:rPr lang="en-US" dirty="0"/>
              <a:t>What happens now that Yes B and NO B are in the same SCC?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32148" y="3142843"/>
            <a:ext cx="5081809" cy="2054772"/>
            <a:chOff x="2332148" y="3142843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3260757" y="3224309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NO 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10879" y="4439970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Yes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56312" y="4115616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NO 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32148" y="4353782"/>
              <a:ext cx="757645" cy="7576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Yes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7656" y="3142843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NO E</a:t>
              </a:r>
            </a:p>
          </p:txBody>
        </p:sp>
        <p:cxnSp>
          <p:nvCxnSpPr>
            <p:cNvPr id="14" name="Straight Arrow Connector 13"/>
            <p:cNvCxnSpPr>
              <a:stCxn id="11" idx="4"/>
            </p:cNvCxnSpPr>
            <p:nvPr/>
          </p:nvCxnSpPr>
          <p:spPr>
            <a:xfrm flipH="1">
              <a:off x="3029977" y="3900488"/>
              <a:ext cx="2306502" cy="72251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7" idx="5"/>
            </p:cNvCxnSpPr>
            <p:nvPr/>
          </p:nvCxnSpPr>
          <p:spPr>
            <a:xfrm flipH="1" flipV="1">
              <a:off x="3907447" y="3870999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</p:cNvCxnSpPr>
            <p:nvPr/>
          </p:nvCxnSpPr>
          <p:spPr>
            <a:xfrm flipV="1">
              <a:off x="4018402" y="3598846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9" idx="2"/>
            </p:cNvCxnSpPr>
            <p:nvPr/>
          </p:nvCxnSpPr>
          <p:spPr>
            <a:xfrm flipV="1">
              <a:off x="5468524" y="4494439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6"/>
              <a:endCxn id="8" idx="2"/>
            </p:cNvCxnSpPr>
            <p:nvPr/>
          </p:nvCxnSpPr>
          <p:spPr>
            <a:xfrm>
              <a:off x="3089793" y="4732605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7"/>
              <a:endCxn id="7" idx="3"/>
            </p:cNvCxnSpPr>
            <p:nvPr/>
          </p:nvCxnSpPr>
          <p:spPr>
            <a:xfrm flipV="1">
              <a:off x="2978838" y="3870999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93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Creation: SCCs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r>
              <a:rPr lang="en-US" dirty="0"/>
              <a:t>The vertices of a SCC must either be all true or all false.</a:t>
            </a:r>
          </a:p>
          <a:p>
            <a:endParaRPr lang="en-US" dirty="0"/>
          </a:p>
          <a:p>
            <a:r>
              <a:rPr lang="en-US" b="1" dirty="0"/>
              <a:t>Algorithm Step 1:</a:t>
            </a:r>
            <a:r>
              <a:rPr lang="en-US" dirty="0"/>
              <a:t> Run SCC on the graph. Check that each question-type-pair are in different SCC.</a:t>
            </a:r>
          </a:p>
          <a:p>
            <a:r>
              <a:rPr lang="en-US" dirty="0"/>
              <a:t>Now what? Every SCC gets the same value. </a:t>
            </a:r>
          </a:p>
          <a:p>
            <a:pPr lvl="1"/>
            <a:r>
              <a:rPr lang="en-US" dirty="0"/>
              <a:t>Treat it as a single object! </a:t>
            </a:r>
          </a:p>
          <a:p>
            <a:r>
              <a:rPr lang="en-US" dirty="0"/>
              <a:t>We want to avoid edges from true things to false things. </a:t>
            </a:r>
          </a:p>
          <a:p>
            <a:pPr lvl="1"/>
            <a:r>
              <a:rPr lang="en-US" dirty="0"/>
              <a:t>“Trues” seem more useful for us at the end. </a:t>
            </a:r>
          </a:p>
          <a:p>
            <a:r>
              <a:rPr lang="en-US" dirty="0">
                <a:sym typeface="Wingdings" panose="05000000000000000000" pitchFamily="2" charset="2"/>
              </a:rPr>
              <a:t>Is there some way to start from the end?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YES! Topological Sort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Algorithm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Make the requirements graph.</a:t>
            </a:r>
          </a:p>
          <a:p>
            <a:r>
              <a:rPr lang="en-US" dirty="0"/>
              <a:t>Find the SCCs.</a:t>
            </a:r>
          </a:p>
          <a:p>
            <a:r>
              <a:rPr lang="en-US" dirty="0"/>
              <a:t>If any SCC has including and not including a problem, we can’t make the final.</a:t>
            </a:r>
          </a:p>
          <a:p>
            <a:r>
              <a:rPr lang="en-US" dirty="0"/>
              <a:t>Run topological sort on the graph of SCC. </a:t>
            </a:r>
          </a:p>
          <a:p>
            <a:r>
              <a:rPr lang="en-US" dirty="0"/>
              <a:t>Starting from the end:</a:t>
            </a:r>
          </a:p>
          <a:p>
            <a:pPr lvl="1"/>
            <a:r>
              <a:rPr lang="en-US" dirty="0"/>
              <a:t> if everything in a component is unassigned, set them to true, and set their opposites to false.</a:t>
            </a:r>
          </a:p>
          <a:p>
            <a:pPr lvl="1"/>
            <a:r>
              <a:rPr lang="en-US" dirty="0"/>
              <a:t> Else If one thing in a component is assigned, assign the same value to the rest of the nodes in the component and the opposite value to their opposites. </a:t>
            </a:r>
          </a:p>
          <a:p>
            <a:r>
              <a:rPr lang="en-US" dirty="0"/>
              <a:t>This works!!</a:t>
            </a:r>
          </a:p>
          <a:p>
            <a:r>
              <a:rPr lang="en-US" dirty="0"/>
              <a:t>How fast is it? </a:t>
            </a:r>
          </a:p>
          <a:p>
            <a:r>
              <a:rPr lang="en-US" dirty="0"/>
              <a:t>O(Q + S). That’s a HUGE improvement.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Making Problem was a type of “Satisfiability” problem.</a:t>
            </a:r>
          </a:p>
          <a:p>
            <a:r>
              <a:rPr lang="en-US" dirty="0"/>
              <a:t>We had a bunch of variables (include/exclude this question), and needed to satisfy everything in a list of requirements. </a:t>
            </a:r>
          </a:p>
          <a:p>
            <a:r>
              <a:rPr lang="en-US" dirty="0"/>
              <a:t>SAT is a general way to encode lots of hard problems.</a:t>
            </a:r>
          </a:p>
          <a:p>
            <a:r>
              <a:rPr lang="en-US" dirty="0"/>
              <a:t>Because every requirement was “do at least one of these 2” this was a 2-SAT instance.</a:t>
            </a:r>
          </a:p>
          <a:p>
            <a:endParaRPr lang="en-US" dirty="0"/>
          </a:p>
          <a:p>
            <a:r>
              <a:rPr lang="en-US" dirty="0"/>
              <a:t>If we change the 2 into a 3, no one knows an algorithm that runs efficiently.</a:t>
            </a:r>
          </a:p>
          <a:p>
            <a:r>
              <a:rPr lang="en-US" dirty="0"/>
              <a:t>And finding one (or proving one doesn’t exist) has a $1,000,000 prize.</a:t>
            </a:r>
          </a:p>
          <a:p>
            <a:r>
              <a:rPr lang="en-US" dirty="0"/>
              <a:t>If we get to P vs. NP at the end of the quarter Kasey will tell you more.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775" y="3262680"/>
            <a:ext cx="6692585" cy="590415"/>
          </a:xfrm>
        </p:spPr>
        <p:txBody>
          <a:bodyPr/>
          <a:lstStyle/>
          <a:p>
            <a:r>
              <a:rPr lang="en-US" dirty="0"/>
              <a:t>Appendix: Strongly Connected Components Algorithm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5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We’d like to find all the vertices in our strongly connected component in time corresponding to the size of the component, not for the whole graph.</a:t>
            </a:r>
          </a:p>
          <a:p>
            <a:r>
              <a:rPr lang="en-US" dirty="0"/>
              <a:t>We can do that with a DFS (or BFS) as long as we don’t leave our connected component.</a:t>
            </a:r>
          </a:p>
          <a:p>
            <a:r>
              <a:rPr lang="en-US" dirty="0"/>
              <a:t>If we’re a “sink” component, that’s guaranteed. I.e. a component whose vertex in the meta-graph has no outgoing edges. </a:t>
            </a:r>
          </a:p>
          <a:p>
            <a:r>
              <a:rPr lang="en-US" dirty="0"/>
              <a:t>How do we find a sink component? We don’t have a meta-graph yet (we need to find the components first)</a:t>
            </a:r>
          </a:p>
          <a:p>
            <a:r>
              <a:rPr lang="en-US" dirty="0"/>
              <a:t>DFS can find a vertex in a source component, i.e. a component whose vertex in the meta-graph has no incoming edges. </a:t>
            </a:r>
          </a:p>
          <a:p>
            <a:pPr lvl="1"/>
            <a:r>
              <a:rPr lang="en-US" dirty="0"/>
              <a:t>That vertex is the last one to be popped off the stack.</a:t>
            </a:r>
          </a:p>
          <a:p>
            <a:r>
              <a:rPr lang="en-US" dirty="0"/>
              <a:t>So if we run DFS in the </a:t>
            </a:r>
            <a:r>
              <a:rPr lang="en-US" i="1" dirty="0"/>
              <a:t>reversed </a:t>
            </a:r>
            <a:r>
              <a:rPr lang="en-US" dirty="0"/>
              <a:t>graph (where each edge points the opposite direction) we can find a sink component.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866B-448C-4582-A4A5-6EA7D4EB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9715-AC10-4D5B-9B74-A2AB52564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from a DFS in the reversed graph, we can use the order vertices are popped off the stack to find a sink component (in the original graph).</a:t>
            </a:r>
          </a:p>
          <a:p>
            <a:r>
              <a:rPr lang="en-US" dirty="0"/>
              <a:t>Run a DFS from that vertex to find the vertices in that component </a:t>
            </a:r>
            <a:r>
              <a:rPr lang="en-US" i="1" dirty="0"/>
              <a:t>in size of that component time.</a:t>
            </a:r>
            <a:endParaRPr lang="en-US" dirty="0"/>
          </a:p>
          <a:p>
            <a:r>
              <a:rPr lang="en-US" dirty="0"/>
              <a:t>Now we can delete the edges coming into that component.</a:t>
            </a:r>
          </a:p>
          <a:p>
            <a:r>
              <a:rPr lang="en-US" dirty="0"/>
              <a:t>The last remaining vertex popped off the stack is a sink of the remaining graph, and now a DFS from them won’t leave the component. </a:t>
            </a:r>
          </a:p>
          <a:p>
            <a:r>
              <a:rPr lang="en-US" dirty="0"/>
              <a:t>Iterate this process (grab a sink, start DFS, delete edges entering the component).</a:t>
            </a:r>
          </a:p>
          <a:p>
            <a:r>
              <a:rPr lang="en-US" dirty="0"/>
              <a:t>In total we’ve run two DFSs. (since we never leave our component in the second DFS).</a:t>
            </a:r>
          </a:p>
          <a:p>
            <a:r>
              <a:rPr lang="en-US" dirty="0"/>
              <a:t>More information, and pseudocode:</a:t>
            </a:r>
          </a:p>
          <a:p>
            <a:r>
              <a:rPr lang="en-US" dirty="0">
                <a:hlinkClick r:id="rId2"/>
              </a:rPr>
              <a:t>https://en.wikipedia.org/wiki/Kosaraju%27s_algorithm</a:t>
            </a:r>
            <a:endParaRPr lang="en-US" dirty="0"/>
          </a:p>
          <a:p>
            <a:r>
              <a:rPr lang="en-US" dirty="0">
                <a:hlinkClick r:id="rId3"/>
              </a:rPr>
              <a:t>http://jeffe.cs.illinois.edu/teaching/algorithms/notes/19-dfs.pdf</a:t>
            </a:r>
            <a:r>
              <a:rPr lang="en-US" dirty="0"/>
              <a:t> (</a:t>
            </a:r>
            <a:r>
              <a:rPr lang="en-US" dirty="0" err="1"/>
              <a:t>mathier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5925C-926A-4E49-B021-142EC39C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C5845-A5B8-4A1B-B774-19C35ECE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4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Minimum Priority Queues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won’t quite work “out of the box”. </a:t>
            </a:r>
          </a:p>
          <a:p>
            <a:r>
              <a:rPr lang="en-US" dirty="0"/>
              <a:t>We don’t have an update priority method. Can we add one?</a:t>
            </a:r>
          </a:p>
          <a:p>
            <a:pPr lvl="1"/>
            <a:r>
              <a:rPr lang="en-US" dirty="0"/>
              <a:t>Percolate up!</a:t>
            </a:r>
          </a:p>
          <a:p>
            <a:r>
              <a:rPr lang="en-US" dirty="0"/>
              <a:t>To percolate u’s entry in the heap up we’ll have to get to it.		</a:t>
            </a:r>
          </a:p>
          <a:p>
            <a:pPr lvl="1"/>
            <a:r>
              <a:rPr lang="en-US" dirty="0"/>
              <a:t>Each vertex need pointer to where it appears in the priority queue</a:t>
            </a:r>
          </a:p>
          <a:p>
            <a:pPr lvl="1"/>
            <a:r>
              <a:rPr lang="en-US" dirty="0"/>
              <a:t>I’m going to ignore this point for the rest of the lecture.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90311-2EF7-4C40-9B98-E8D0CBC4B2BA}"/>
              </a:ext>
            </a:extLst>
          </p:cNvPr>
          <p:cNvSpPr/>
          <p:nvPr/>
        </p:nvSpPr>
        <p:spPr>
          <a:xfrm>
            <a:off x="7956375" y="2861656"/>
            <a:ext cx="3311966" cy="3758219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CD448-FEC2-44D4-8450-635AEF5A3D97}"/>
              </a:ext>
            </a:extLst>
          </p:cNvPr>
          <p:cNvSpPr/>
          <p:nvPr/>
        </p:nvSpPr>
        <p:spPr>
          <a:xfrm>
            <a:off x="7956375" y="2330195"/>
            <a:ext cx="3311966" cy="611492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Min Priority Queue ADT</a:t>
            </a:r>
          </a:p>
        </p:txBody>
      </p:sp>
      <p:sp>
        <p:nvSpPr>
          <p:cNvPr id="9" name="TextBox 81">
            <a:extLst>
              <a:ext uri="{FF2B5EF4-FFF2-40B4-BE49-F238E27FC236}">
                <a16:creationId xmlns:a16="http://schemas.microsoft.com/office/drawing/2014/main" id="{B0D8D26D-9ACB-4762-A50D-1A845DC19735}"/>
              </a:ext>
            </a:extLst>
          </p:cNvPr>
          <p:cNvSpPr txBox="1"/>
          <p:nvPr/>
        </p:nvSpPr>
        <p:spPr>
          <a:xfrm>
            <a:off x="8176925" y="4059307"/>
            <a:ext cx="320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removeMin</a:t>
            </a:r>
            <a:r>
              <a:rPr lang="en-US" sz="1400" b="1" dirty="0"/>
              <a:t>()</a:t>
            </a:r>
            <a:r>
              <a:rPr lang="en-US" sz="1400" dirty="0"/>
              <a:t> – returns the element with the </a:t>
            </a:r>
            <a:r>
              <a:rPr lang="en-US" sz="1400" u="sng" dirty="0"/>
              <a:t>smallest</a:t>
            </a:r>
            <a:r>
              <a:rPr lang="en-US" sz="1400" dirty="0"/>
              <a:t> priority, removes it from the collection</a:t>
            </a:r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F8047A5A-6718-40A7-9AF4-7F28CB978ABC}"/>
              </a:ext>
            </a:extLst>
          </p:cNvPr>
          <p:cNvSpPr txBox="1"/>
          <p:nvPr/>
        </p:nvSpPr>
        <p:spPr>
          <a:xfrm>
            <a:off x="7976463" y="2878737"/>
            <a:ext cx="20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id="{06321386-0B72-4188-BB6D-651951092E5D}"/>
              </a:ext>
            </a:extLst>
          </p:cNvPr>
          <p:cNvSpPr txBox="1"/>
          <p:nvPr/>
        </p:nvSpPr>
        <p:spPr>
          <a:xfrm>
            <a:off x="7976463" y="3779530"/>
            <a:ext cx="20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id="{EABE2CBA-D8FF-4162-AF36-928C76D8DF07}"/>
              </a:ext>
            </a:extLst>
          </p:cNvPr>
          <p:cNvSpPr txBox="1"/>
          <p:nvPr/>
        </p:nvSpPr>
        <p:spPr>
          <a:xfrm>
            <a:off x="8146097" y="3186838"/>
            <a:ext cx="288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Set of comparable values</a:t>
            </a:r>
          </a:p>
          <a:p>
            <a:r>
              <a:rPr lang="en-US" sz="1600" dirty="0"/>
              <a:t>- Ordered based on “priority”</a:t>
            </a:r>
            <a:endParaRPr lang="en-US" sz="1400" dirty="0"/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E0A014F4-4E0B-4A05-A4C4-35BE0B6B845A}"/>
              </a:ext>
            </a:extLst>
          </p:cNvPr>
          <p:cNvSpPr txBox="1"/>
          <p:nvPr/>
        </p:nvSpPr>
        <p:spPr>
          <a:xfrm>
            <a:off x="8156617" y="4796725"/>
            <a:ext cx="32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peekMin</a:t>
            </a:r>
            <a:r>
              <a:rPr lang="en-US" sz="1400" b="1" dirty="0"/>
              <a:t>()</a:t>
            </a:r>
            <a:r>
              <a:rPr lang="en-US" sz="1400" dirty="0"/>
              <a:t> – find, but do not remove the element with the smallest </a:t>
            </a:r>
            <a:r>
              <a:rPr lang="en-US" sz="1400" u="sng" dirty="0"/>
              <a:t>priority</a:t>
            </a: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id="{4611FA18-39AB-46C8-AF11-45F1F911D9EF}"/>
              </a:ext>
            </a:extLst>
          </p:cNvPr>
          <p:cNvSpPr txBox="1"/>
          <p:nvPr/>
        </p:nvSpPr>
        <p:spPr>
          <a:xfrm>
            <a:off x="8176921" y="5451931"/>
            <a:ext cx="320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insert(value) </a:t>
            </a:r>
            <a:r>
              <a:rPr lang="en-US" sz="1400" dirty="0"/>
              <a:t>– add a new element to the collection</a:t>
            </a:r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4611FA18-39AB-46C8-AF11-45F1F911D9EF}"/>
              </a:ext>
            </a:extLst>
          </p:cNvPr>
          <p:cNvSpPr txBox="1"/>
          <p:nvPr/>
        </p:nvSpPr>
        <p:spPr>
          <a:xfrm>
            <a:off x="8146097" y="5953246"/>
            <a:ext cx="320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DecreasePriority</a:t>
            </a:r>
            <a:r>
              <a:rPr lang="en-US" sz="1400" b="1" dirty="0"/>
              <a:t>(e, p) </a:t>
            </a:r>
            <a:r>
              <a:rPr lang="en-US" sz="1400" dirty="0"/>
              <a:t>– decreases the priority of element e down to p.</a:t>
            </a:r>
          </a:p>
        </p:txBody>
      </p:sp>
    </p:spTree>
    <p:extLst>
      <p:ext uri="{BB962C8B-B14F-4D97-AF65-F5344CB8AC3E}">
        <p14:creationId xmlns:p14="http://schemas.microsoft.com/office/powerpoint/2010/main" val="5585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1061666"/>
                <a:ext cx="7711511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initialize MPQ as a Min Priority Queue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source at priority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while(MPQ is not empty){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u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MPQ.getMin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MPQ.insert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else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MPQ.decreasePriority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			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061666"/>
                <a:ext cx="7711511" cy="5816977"/>
              </a:xfrm>
              <a:prstGeom prst="rect">
                <a:avLst/>
              </a:prstGeom>
              <a:blipFill rotWithShape="0">
                <a:blip r:embed="rId2"/>
                <a:stretch>
                  <a:fillRect l="-632" t="-524" r="-1739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300CBC-CE33-4E2E-B7DF-231326FCA2AB}"/>
                  </a:ext>
                </a:extLst>
              </p14:cNvPr>
              <p14:cNvContentPartPr/>
              <p14:nvPr/>
            </p14:nvContentPartPr>
            <p14:xfrm>
              <a:off x="216000" y="749880"/>
              <a:ext cx="11641680" cy="580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300CBC-CE33-4E2E-B7DF-231326FCA2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40" y="740520"/>
                <a:ext cx="11660400" cy="58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0CE074-ED21-42AD-9441-FEE1A432B284}"/>
                  </a:ext>
                </a:extLst>
              </p14:cNvPr>
              <p14:cNvContentPartPr/>
              <p14:nvPr/>
            </p14:nvContentPartPr>
            <p14:xfrm>
              <a:off x="1036800" y="809640"/>
              <a:ext cx="10932120" cy="569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0CE074-ED21-42AD-9441-FEE1A432B2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7440" y="800280"/>
                <a:ext cx="10950840" cy="57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78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algorithms are obviously useful for </a:t>
            </a:r>
            <a:r>
              <a:rPr lang="en-US" dirty="0" err="1"/>
              <a:t>GoogleMaps</a:t>
            </a:r>
            <a:r>
              <a:rPr lang="en-US" dirty="0"/>
              <a:t>.</a:t>
            </a:r>
          </a:p>
          <a:p>
            <a:r>
              <a:rPr lang="en-US" dirty="0"/>
              <a:t>The wonderful thing about graphs is they can encode </a:t>
            </a:r>
            <a:r>
              <a:rPr lang="en-US" b="1" dirty="0"/>
              <a:t>arbitrary </a:t>
            </a:r>
            <a:r>
              <a:rPr lang="en-US" dirty="0"/>
              <a:t>relationships among objects.</a:t>
            </a:r>
          </a:p>
          <a:p>
            <a:endParaRPr lang="en-US" dirty="0"/>
          </a:p>
          <a:p>
            <a:r>
              <a:rPr lang="en-US" dirty="0"/>
              <a:t>I don’t care if you remember this problem </a:t>
            </a:r>
          </a:p>
          <a:p>
            <a:r>
              <a:rPr lang="en-US" dirty="0"/>
              <a:t>I don’t care if you remember how we apply shortest paths. </a:t>
            </a:r>
          </a:p>
          <a:p>
            <a:r>
              <a:rPr lang="en-US" dirty="0"/>
              <a:t>I just want you to see that these algorithms have non-obvious applications.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A5E5B3-B80A-4C06-90BF-B45D73428C14}"/>
                  </a:ext>
                </a:extLst>
              </p14:cNvPr>
              <p14:cNvContentPartPr/>
              <p14:nvPr/>
            </p14:nvContentPartPr>
            <p14:xfrm>
              <a:off x="10061640" y="1102680"/>
              <a:ext cx="2035440" cy="164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A5E5B3-B80A-4C06-90BF-B45D73428C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2280" y="1093320"/>
                <a:ext cx="2054160" cy="16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013" y="4599515"/>
            <a:ext cx="8454461" cy="184890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</a:t>
            </a:r>
            <a:r>
              <a:rPr lang="en-US" sz="2200" dirty="0"/>
              <a:t> a directed graph G, where each edge weight is the probability of successfully transmitting a message across that edge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lang="en-US" sz="2200" dirty="0"/>
              <a:t>path from s to t with maximum probability of message transmission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13" y="4599515"/>
            <a:ext cx="8454461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Maximum Probability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1390742"/>
            <a:ext cx="1022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have a message I need to get from point s to point t. </a:t>
            </a:r>
          </a:p>
          <a:p>
            <a:r>
              <a:rPr lang="en-US" dirty="0"/>
              <a:t>But the connections are unreliable. </a:t>
            </a:r>
          </a:p>
          <a:p>
            <a:r>
              <a:rPr lang="en-US" dirty="0"/>
              <a:t>What path should I send the message along so it has the best chance of arriving?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713C38-4E13-417B-BE3D-E5178BFD9D4B}"/>
              </a:ext>
            </a:extLst>
          </p:cNvPr>
          <p:cNvGrpSpPr/>
          <p:nvPr/>
        </p:nvGrpSpPr>
        <p:grpSpPr>
          <a:xfrm>
            <a:off x="3190023" y="2254583"/>
            <a:ext cx="3935308" cy="2232333"/>
            <a:chOff x="2368092" y="2254583"/>
            <a:chExt cx="3935308" cy="223233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B58713-5428-44DC-BDCE-06E3B262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92B1B5-1510-432C-8B2C-7C8642BA6C29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7A351A-C596-43E5-937E-FEF938C4E7FE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1326B-F4C0-43BB-BC3D-C3AAF2202612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9CC620-4B56-4EDC-B0FF-2637B68428AF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19A0BB-18C1-4BDD-9C3B-AC6AD7042C91}"/>
                </a:ext>
              </a:extLst>
            </p:cNvPr>
            <p:cNvCxnSpPr>
              <a:stCxn id="11" idx="6"/>
              <a:endCxn id="13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B899B2-97F1-4F3B-959F-5D0FCAC9B559}"/>
                </a:ext>
              </a:extLst>
            </p:cNvPr>
            <p:cNvCxnSpPr>
              <a:stCxn id="10" idx="5"/>
              <a:endCxn id="12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45281AE-12AD-43B3-92B5-05C20971746A}"/>
                </a:ext>
              </a:extLst>
            </p:cNvPr>
            <p:cNvCxnSpPr>
              <a:stCxn id="10" idx="6"/>
              <a:endCxn id="13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34EE7C-B689-40F9-8D51-EC18964B53F8}"/>
                </a:ext>
              </a:extLst>
            </p:cNvPr>
            <p:cNvCxnSpPr>
              <a:stCxn id="12" idx="6"/>
              <a:endCxn id="13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FD525F-D2D7-445A-8665-DE05649F4F32}"/>
                </a:ext>
              </a:extLst>
            </p:cNvPr>
            <p:cNvCxnSpPr>
              <a:stCxn id="10" idx="0"/>
              <a:endCxn id="11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2593A-36B9-4BBF-93AB-AFAE797F10D7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EC4698-5C49-4EF6-9B6A-A67D08035AA6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DCFF7-FE49-4589-9942-4B57F0A7BA82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25CAE2-15B3-4B11-BD05-D27F316ABB53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17B747-2BA4-44B6-B899-149DB3A21E58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EBBA11-D906-43F8-8FA2-2348C4A7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464E078-0977-4436-AB15-54C9BCD7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0163ACD-2CC5-42BC-A37A-62C10BCD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1F11370-5540-4CF6-8371-53D57175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2B5092-D309-4A4A-9B22-9E95C17E372D}"/>
                  </a:ext>
                </a:extLst>
              </p14:cNvPr>
              <p14:cNvContentPartPr/>
              <p14:nvPr/>
            </p14:nvContentPartPr>
            <p14:xfrm>
              <a:off x="3908520" y="2609280"/>
              <a:ext cx="7908120" cy="367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2B5092-D309-4A4A-9B22-9E95C17E37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9160" y="2599920"/>
                <a:ext cx="7926840" cy="36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each edge’s weight be the probability a message is sent successfully across the edge.</a:t>
                </a:r>
              </a:p>
              <a:p>
                <a:r>
                  <a:rPr lang="en-US" dirty="0"/>
                  <a:t>What’s the probability we get our message all the way across a path? </a:t>
                </a:r>
              </a:p>
              <a:p>
                <a:pPr lvl="1"/>
                <a:r>
                  <a:rPr lang="en-US" dirty="0"/>
                  <a:t>It’s the product of the edge weights.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only know how to handle sums of edge weights. </a:t>
                </a:r>
              </a:p>
              <a:p>
                <a:r>
                  <a:rPr lang="en-US" dirty="0"/>
                  <a:t>Is there a way to turn products into sums?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F3F167-EC36-489D-A9D3-F5CCD7BAC384}"/>
              </a:ext>
            </a:extLst>
          </p:cNvPr>
          <p:cNvGrpSpPr/>
          <p:nvPr/>
        </p:nvGrpSpPr>
        <p:grpSpPr>
          <a:xfrm>
            <a:off x="5142110" y="2357323"/>
            <a:ext cx="3935308" cy="2232333"/>
            <a:chOff x="2368092" y="2254583"/>
            <a:chExt cx="3935308" cy="2232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15B5C9-01C5-4B24-A0D0-3D46CB24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0A4EBD-D7DA-4B8B-A6CD-53DE556090D7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2CA9D-3A8E-497E-8528-93E2D29377DD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E8181C-4AA9-463C-9632-0159B7A54F35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F37235-F31E-44EB-A9F2-36FEEA625988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CA702F-29A9-447F-984E-B7E53E48E83F}"/>
                </a:ext>
              </a:extLst>
            </p:cNvPr>
            <p:cNvCxnSpPr>
              <a:stCxn id="9" idx="6"/>
              <a:endCxn id="11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CEBDB1-2F82-40FF-850F-B2B51B9C2037}"/>
                </a:ext>
              </a:extLst>
            </p:cNvPr>
            <p:cNvCxnSpPr>
              <a:stCxn id="8" idx="5"/>
              <a:endCxn id="10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33EF8D-E08A-419D-827D-8537ECAA58C7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3C22DC-954D-43AB-8DF0-1E9B5E4CAA07}"/>
                </a:ext>
              </a:extLst>
            </p:cNvPr>
            <p:cNvCxnSpPr>
              <a:stCxn id="10" idx="6"/>
              <a:endCxn id="11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C852C9-8279-4427-B849-2C1A65375FE9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E382B-95C8-4509-AF81-2F9AC00DBE71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88229-F2BF-4692-9049-DC39D8DD8AEA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59F60E-9B75-423B-B140-F06E4793DF4F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9DF0A-CEC9-4DF0-9749-AD259DB22166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452A67-F50C-45FF-958E-4646C6550656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382E5F-4C9A-4B0F-AB4A-981EE5B0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85D319-2F5B-4FC8-BD81-BF38854E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94BF42-D5F3-4973-B142-4D22E86E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D74723-9A0E-45A7-A8CF-AC51E042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5AAA805-886C-4D45-890E-4661596FE06D}"/>
                  </a:ext>
                </a:extLst>
              </p14:cNvPr>
              <p14:cNvContentPartPr/>
              <p14:nvPr/>
            </p14:nvContentPartPr>
            <p14:xfrm>
              <a:off x="561600" y="2050920"/>
              <a:ext cx="10648440" cy="4327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5AAA805-886C-4D45-890E-4661596FE0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240" y="2041560"/>
                <a:ext cx="10667160" cy="43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05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</p:spPr>
            <p:txBody>
              <a:bodyPr/>
              <a:lstStyle/>
              <a:p>
                <a:r>
                  <a:rPr lang="en-US" dirty="0"/>
                  <a:t>We’ve still got two problems.</a:t>
                </a:r>
              </a:p>
              <a:p>
                <a:r>
                  <a:rPr lang="en-US" dirty="0"/>
                  <a:t>1. When we take logs, our edge weights become negative.</a:t>
                </a:r>
              </a:p>
              <a:p>
                <a:r>
                  <a:rPr lang="en-US" dirty="0"/>
                  <a:t>2. We want the </a:t>
                </a:r>
                <a:r>
                  <a:rPr lang="en-US" i="1" dirty="0"/>
                  <a:t>maximum </a:t>
                </a:r>
                <a:r>
                  <a:rPr lang="en-US" dirty="0"/>
                  <a:t>probability of success, but that’s the longest path not the shortest one.</a:t>
                </a:r>
              </a:p>
              <a:p>
                <a:r>
                  <a:rPr lang="en-US" dirty="0"/>
                  <a:t>Multiplying all edge weights by negative one fixes both problems at once!</a:t>
                </a:r>
              </a:p>
              <a:p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b="1" dirty="0"/>
                  <a:t>reduced </a:t>
                </a:r>
                <a:r>
                  <a:rPr lang="en-US" dirty="0"/>
                  <a:t>the maximum probability path problem to a shortest path problem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</m:oMath>
                </a14:m>
                <a:r>
                  <a:rPr lang="en-US" dirty="0"/>
                  <a:t> of each edge weight.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  <a:blipFill>
                <a:blip r:embed="rId2"/>
                <a:stretch>
                  <a:fillRect l="-272" t="-2105" r="-147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27149D-0C9A-47E8-BC55-E698F3029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3845" y="1196667"/>
            <a:ext cx="618091" cy="56941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C2B859-1C1E-4BA3-A0E0-C5332D4A06ED}"/>
              </a:ext>
            </a:extLst>
          </p:cNvPr>
          <p:cNvSpPr/>
          <p:nvPr/>
        </p:nvSpPr>
        <p:spPr>
          <a:xfrm>
            <a:off x="7566814" y="20969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E8766F-16C9-4739-AD78-7DA48D0C1BF3}"/>
              </a:ext>
            </a:extLst>
          </p:cNvPr>
          <p:cNvSpPr/>
          <p:nvPr/>
        </p:nvSpPr>
        <p:spPr>
          <a:xfrm>
            <a:off x="9377305" y="12280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BDCD9A-2927-4E05-9B1A-BE3732CF57DB}"/>
              </a:ext>
            </a:extLst>
          </p:cNvPr>
          <p:cNvSpPr/>
          <p:nvPr/>
        </p:nvSpPr>
        <p:spPr>
          <a:xfrm>
            <a:off x="9570767" y="3085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01A588-B226-4C8D-9192-4BF4599392BD}"/>
              </a:ext>
            </a:extLst>
          </p:cNvPr>
          <p:cNvSpPr/>
          <p:nvPr/>
        </p:nvSpPr>
        <p:spPr>
          <a:xfrm>
            <a:off x="11187797" y="220810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5C5FC-32C4-4931-A5D8-2DE0187F291E}"/>
              </a:ext>
            </a:extLst>
          </p:cNvPr>
          <p:cNvCxnSpPr>
            <a:stCxn id="24" idx="6"/>
            <a:endCxn id="26" idx="1"/>
          </p:cNvCxnSpPr>
          <p:nvPr/>
        </p:nvCxnSpPr>
        <p:spPr>
          <a:xfrm>
            <a:off x="9691630" y="1385258"/>
            <a:ext cx="1542199" cy="8688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AFCA02-F6FA-42F2-AF1C-5AB758D3F35F}"/>
              </a:ext>
            </a:extLst>
          </p:cNvPr>
          <p:cNvCxnSpPr>
            <a:stCxn id="23" idx="5"/>
            <a:endCxn id="25" idx="2"/>
          </p:cNvCxnSpPr>
          <p:nvPr/>
        </p:nvCxnSpPr>
        <p:spPr>
          <a:xfrm>
            <a:off x="7835107" y="2365268"/>
            <a:ext cx="1735660" cy="8772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729E78-C469-435C-8DD1-513CA2B7A10A}"/>
              </a:ext>
            </a:extLst>
          </p:cNvPr>
          <p:cNvCxnSpPr>
            <a:stCxn id="23" idx="6"/>
            <a:endCxn id="26" idx="2"/>
          </p:cNvCxnSpPr>
          <p:nvPr/>
        </p:nvCxnSpPr>
        <p:spPr>
          <a:xfrm>
            <a:off x="7881139" y="2254138"/>
            <a:ext cx="3306658" cy="11113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FFA7A2-C7C7-4136-9AE7-3ADB3C89DFE8}"/>
              </a:ext>
            </a:extLst>
          </p:cNvPr>
          <p:cNvCxnSpPr>
            <a:stCxn id="25" idx="6"/>
            <a:endCxn id="26" idx="3"/>
          </p:cNvCxnSpPr>
          <p:nvPr/>
        </p:nvCxnSpPr>
        <p:spPr>
          <a:xfrm flipV="1">
            <a:off x="9885092" y="2476398"/>
            <a:ext cx="1348737" cy="7661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D46AF5-08C5-4C52-A3D0-5917E05AA5AC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7723977" y="1385258"/>
            <a:ext cx="1653328" cy="7117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D049D1-4FF9-48EA-9E65-45792AFA8EF3}"/>
              </a:ext>
            </a:extLst>
          </p:cNvPr>
          <p:cNvSpPr txBox="1"/>
          <p:nvPr/>
        </p:nvSpPr>
        <p:spPr>
          <a:xfrm>
            <a:off x="9244727" y="2253023"/>
            <a:ext cx="77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-0.74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9EC33F-6073-4379-9001-8284BB94E908}"/>
              </a:ext>
            </a:extLst>
          </p:cNvPr>
          <p:cNvSpPr txBox="1"/>
          <p:nvPr/>
        </p:nvSpPr>
        <p:spPr>
          <a:xfrm>
            <a:off x="8527329" y="1598542"/>
            <a:ext cx="75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C2378B-6150-44FA-9874-4E33EBA82374}"/>
              </a:ext>
            </a:extLst>
          </p:cNvPr>
          <p:cNvSpPr txBox="1"/>
          <p:nvPr/>
        </p:nvSpPr>
        <p:spPr>
          <a:xfrm>
            <a:off x="9993908" y="2564161"/>
            <a:ext cx="72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E145B2-39AA-434D-927D-4924454ED455}"/>
              </a:ext>
            </a:extLst>
          </p:cNvPr>
          <p:cNvSpPr txBox="1"/>
          <p:nvPr/>
        </p:nvSpPr>
        <p:spPr>
          <a:xfrm>
            <a:off x="9793418" y="1683070"/>
            <a:ext cx="70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5624D-4BFB-4A75-B52B-8B3DB248BF85}"/>
              </a:ext>
            </a:extLst>
          </p:cNvPr>
          <p:cNvSpPr txBox="1"/>
          <p:nvPr/>
        </p:nvSpPr>
        <p:spPr>
          <a:xfrm>
            <a:off x="8739561" y="2614998"/>
            <a:ext cx="8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-2.32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17DADF-8AF5-4CA2-A811-9BDB8BB2E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18064" y="2904526"/>
            <a:ext cx="432760" cy="432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47BFB3-7D05-4142-9C3F-437DB640DD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10293049" y="1332977"/>
            <a:ext cx="406188" cy="406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17B0B1-6276-415D-AF04-D966F37D16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004" y="2808629"/>
            <a:ext cx="504568" cy="6203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83967B-C706-424D-8F2F-19EB6CA3C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038" y="1921028"/>
            <a:ext cx="551380" cy="3492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E7F684-07EB-4F17-A0C9-94A13BFD70AB}"/>
                  </a:ext>
                </a:extLst>
              </p14:cNvPr>
              <p14:cNvContentPartPr/>
              <p14:nvPr/>
            </p14:nvContentPartPr>
            <p14:xfrm>
              <a:off x="426600" y="5156640"/>
              <a:ext cx="11456640" cy="130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E7F684-07EB-4F17-A0C9-94A13BFD70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240" y="5147280"/>
                <a:ext cx="11475360" cy="13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69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9869</TotalTime>
  <Words>2967</Words>
  <Application>Microsoft Office PowerPoint</Application>
  <PresentationFormat>Widescreen</PresentationFormat>
  <Paragraphs>655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1_Integral</vt:lpstr>
      <vt:lpstr>Dijkstra’s Algorithm</vt:lpstr>
      <vt:lpstr>Dijkstra’s Algorithm</vt:lpstr>
      <vt:lpstr>Implementation Details</vt:lpstr>
      <vt:lpstr>Making Minimum Priority Queues Work</vt:lpstr>
      <vt:lpstr>Running Time Analysis</vt:lpstr>
      <vt:lpstr>Another Application of Shortest Paths</vt:lpstr>
      <vt:lpstr>Another Application of Shortest Paths</vt:lpstr>
      <vt:lpstr>Another Application of Shortest Paths</vt:lpstr>
      <vt:lpstr>Another Application of Shortest Paths</vt:lpstr>
      <vt:lpstr>Maximum Probability Path Reduction</vt:lpstr>
      <vt:lpstr>Problem 1: Ordering Dependencies</vt:lpstr>
      <vt:lpstr>Problem 1: Ordering Dependencies </vt:lpstr>
      <vt:lpstr>Topological Ordering</vt:lpstr>
      <vt:lpstr>Can we always order a graph?</vt:lpstr>
      <vt:lpstr>Ordering a DAG</vt:lpstr>
      <vt:lpstr>How Do We Find a Topological Ordering?</vt:lpstr>
      <vt:lpstr>What’s the running time?</vt:lpstr>
      <vt:lpstr>Strongly Connected Components</vt:lpstr>
      <vt:lpstr>Review: Connected [Undirected] Graphs</vt:lpstr>
      <vt:lpstr>Review Strongly Connected Components</vt:lpstr>
      <vt:lpstr>Strongly Connected Components Problem</vt:lpstr>
      <vt:lpstr>SCC Algorithm</vt:lpstr>
      <vt:lpstr>Why Find SCCs?</vt:lpstr>
      <vt:lpstr>Why Find SCCs? </vt:lpstr>
      <vt:lpstr>Why Must H Be a DAG?</vt:lpstr>
      <vt:lpstr>Takeaways</vt:lpstr>
      <vt:lpstr>A Longer Example </vt:lpstr>
      <vt:lpstr>Example Problem: Final Creation</vt:lpstr>
      <vt:lpstr>Final Creation: Take 1</vt:lpstr>
      <vt:lpstr>Final Creation: Take 2</vt:lpstr>
      <vt:lpstr>Final Creation: Take 2</vt:lpstr>
      <vt:lpstr>Final Creation: SCCs </vt:lpstr>
      <vt:lpstr>Making the Final</vt:lpstr>
      <vt:lpstr>Some More Context</vt:lpstr>
      <vt:lpstr>Appendix: Strongly Connected Components Algorithm</vt:lpstr>
      <vt:lpstr>Efficient SCC</vt:lpstr>
      <vt:lpstr>Efficient SCC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Youyuan Wu</cp:lastModifiedBy>
  <cp:revision>176</cp:revision>
  <dcterms:created xsi:type="dcterms:W3CDTF">2018-03-22T00:41:11Z</dcterms:created>
  <dcterms:modified xsi:type="dcterms:W3CDTF">2018-08-05T04:31:24Z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