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4" r:id="rId3"/>
    <p:sldId id="341" r:id="rId4"/>
    <p:sldId id="342" r:id="rId5"/>
    <p:sldId id="263" r:id="rId6"/>
    <p:sldId id="267" r:id="rId7"/>
    <p:sldId id="283" r:id="rId8"/>
    <p:sldId id="269" r:id="rId9"/>
    <p:sldId id="343" r:id="rId10"/>
    <p:sldId id="290" r:id="rId11"/>
    <p:sldId id="278" r:id="rId12"/>
    <p:sldId id="279" r:id="rId13"/>
    <p:sldId id="268" r:id="rId14"/>
    <p:sldId id="271" r:id="rId15"/>
    <p:sldId id="272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257"/>
            <p14:sldId id="264"/>
            <p14:sldId id="341"/>
            <p14:sldId id="342"/>
            <p14:sldId id="263"/>
            <p14:sldId id="267"/>
            <p14:sldId id="283"/>
            <p14:sldId id="269"/>
            <p14:sldId id="343"/>
            <p14:sldId id="290"/>
            <p14:sldId id="278"/>
            <p14:sldId id="279"/>
            <p14:sldId id="268"/>
            <p14:sldId id="271"/>
            <p14:sldId id="272"/>
            <p14:sldId id="270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11" autoAdjust="0"/>
  </p:normalViewPr>
  <p:slideViewPr>
    <p:cSldViewPr snapToGrid="0">
      <p:cViewPr varScale="1">
        <p:scale>
          <a:sx n="66" d="100"/>
          <a:sy n="66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30T20:11:54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27488 13252 10 0,'-23'5'5'0,"-11"-10"-2"0,28 10 5 15,-11-5-9-15,0 0 1 16,-6-5 0-16,6 10 0 0,-5-5-1 16,-1 5 1-16,0 0 0 15,6 0 0-15,-11 0 0 16,-6 0 1-16,0 6 0 16,0-1 0-16,-6 10 1 15,-6-5 1-15,-10 0-1 16,5 0 1-16,-1 0 0 15,7-5 1-15,5 1-2 16,6-1 0-16,6 0-1 16,5 0 0-16,6 0-1 15,6-5 1-15,5 0-3 16,6-5 1-16,0 0 1 16,11-5 0-16,6-5 0 15,6 5 0-15,6 0 0 16,-1 0 0-16,6 5 1 15,0 0 0-15,0-5-1 16,0 5 1-16,-5-5-1 16,-1 0 1-16,0-11-1 0,6 6 1 15,-5-5-2-15,5 5 0 16,-11 5 0-16,-1 10 1 16,1 5-2-16,0-5 1 15,-6 5-1-15,0 0 1 16,0 6 2-16,-6-1 0 15,-5 0-1-15,-6 0 0 16,-6 0 1-16,1 0 1 16,-1-5-1-16,0 5 1 0,0-4-1 15,1 4 0-15,-7 0-1 16,1 0 1-16,-6 5-1 16,-6-5 0-16,1 0 0 15,-1 1 1-15,-5-1-1 16,-1 0 1-16,-11-5-2 15,6-5 1-15,-5 0 1 16,-1 0 0-16,6-5-1 16,5 5 0-16,7-5-1 15,5-10 0-15,11 0-1 16,6-5 0-16,6 0-4 16,5 0 1-16,6-6-2 15,0 1 1-15,0-5 0 16,0 5 0-16</inkml:trace>
  <inkml:trace contextRef="#ctx0" brushRef="#br0" timeOffset="249.986">27289 13308 18 0,'-6'-21'9'0,"1"1"-11"0,5 20 20 16,0 0-15-16,0 0 0 0,0-10 1 15,0 10 1-15,11-5-7 16,0 0 0-16,1 5 4 16,5-5 0-16,0 0-2 15,-6 5 1-15,0-5-2 16,-11 5 0-16,0-10-1 16,0 0 1-16,0 0-2 15,-5 0 0-15,-1-1-4 16,0 1 0-16</inkml:trace>
  <inkml:trace contextRef="#ctx0" brushRef="#br0" timeOffset="209013.867">10232 14342 21 0,'6'-10'10'0,"5"-20"-8"0,-11 15 10 16,0-16-12-16,0 1 0 15,6 0 0-15,-6 0 1 16,-6 4-2-16,0 6 1 16,-5 5 0-16,-6 5 1 15,0 0-1-15,-6 0 0 16,-5-5 0-16,-6-6 0 0,-6 6 0 15,0-5 0-15,0-5 0 16,-5 0 0-16,-6-1 0 16,0 6 1-16,0 5 0 15,5 0 0-15,7 15 0 16,4 0 1-16,13 10-1 16,16 10 1-16,6 10-2 15,11 11 1-15,6-1-1 16,1 11 1-16,-1-6 0 15,0-5 0-15,-6 1-2 16,0-1 1-16,-11 6 0 16,0-6 0-16,-5 5-1 15,-7 1 1-15,1-11 0 16,-6 5 0-16,0-4 1 16,0 4 0-16,5-15 0 15,-5 1 1-15,6-6-2 16,0 0 1-16,-1-5 0 0,7 0 0 15,-1-5 0-15,0 0 1 16,1 1-1-16,5-6 1 16,-6 5-1-16,6-10 1 15,0 5-1-15,0-5 0 16,0 5-1-16,6-5 0 16,5 0 0-16,0 5 0 15,12 5 0-15,0 0 0 16,-6 0 0-16,6 5 0 0,-1-5 0 15,7 0 0-15,-1 6 0 16,6-1 1-16,-6 0-1 16,1 0 1-16,-6-5-1 15,-1 0 0-15,-5 0 0 16,-5 10 0-16,-1-4 0 16,-5 4 0-16,-6-5-1 15,-6 5 1-15,0 5 0 16,-5 1 1-16,-6-11-1 15,0 0 0-15,-6-5-1 16,0 0 1-16,-5 0 0 16,0-5 0-16,-1 5 0 15,1-5 0-15,5-5 0 16,1 5 0-16,-1 0 0 16,6 6 1-16,5 4-2 15,7-10 0-15,-1 0-5 16,6 0 1-16,17-15-5 15,6-16 1-15</inkml:trace>
  <inkml:trace contextRef="#ctx0" brushRef="#br0" timeOffset="209873.125">10221 14070 18 0,'34'-5'9'0,"-34"35"-7"0,0-30 11 15,0 0-12-15,0-5 1 16,0 5 0-16,-6 5 1 15,0-5-3-15,1 5 1 0,-7 5 1 16,-5 15 0-16,-11-5 1 16,-18 11 0-16,-16-6-1 15,-6 0 0-15,0-10-1 16,0 0 1-16,-1 6-1 16,7-1 1-16,5 5-2 15,6 0 1-15,6 6-1 16,11-6 0-16,5 5 0 15,12-5 0-15,11 1 0 16,12-1 1-16,11 15-1 16,23-5 1-16,5 6 0 15,12-1 0-15,6 6-1 16,5 4 1-16,0 1-2 16,-11 9 1-16,-6-4-2 15,-17-1 1-15,-17-9 0 16,-29-11 0-16,-22-5 0 15,-17-10 1-15,-17-10-1 16,-17-10 1-16,-6 0 0 16,6 0 0-16,11 5 0 0,0 6 0 15,6 4 0-15,11 0 0 16,6 0-1-16,17 5 1 16,17-5-3-16,6 0 0 15,11-10-6-15,0-5 1 16</inkml:trace>
  <inkml:trace contextRef="#ctx0" brushRef="#br0" timeOffset="210546.22">10311 15089 20 0,'0'20'10'0,"0"-10"-10"16,6-5 13-16,0 10-12 16,-6 1 1-16,0 4 1 15,0 5 1-15,5 10-5 16,-5 6 0-16,0-1 3 15,-11 0 0-15,0 6-3 0,-12 4 0 16,0 6-6-16,-5-11 0 16</inkml:trace>
  <inkml:trace contextRef="#ctx0" brushRef="#br0" timeOffset="-203194.088">10834 14388 15 0,'0'15'7'0,"0"-10"-8"0,0-5 8 16,0 0-8-16,11-10 0 15,1 0-3-15,-1-1 1 16,0 1 3-16,1 0 1 15,-7 0-2-15,12 5 0 16,-17 5 3-16,6-5 0 16,0-5 1-16,-6 10 1 15,0-10 0-15,0 10 0 16,0 0-1-16,5-10 1 0,-5 10-3 16,0 0 0-16,6 0-1 15,-6 0 0-15,6 5-1 16,-6-5 1-16,5 5 0 15,-5 10 0-15,0 0 0 16,0 5 0-16,-5 6 0 16,5-6 1-16,0 15-1 15,0 0 0-15,0-4 0 16,5 14 1-16,1-4-1 16,0-1 0-16,5 0-1 15,0 1 0-15,6-1 0 16,1-5 0-16,10-9 0 15,0-1 0-15,6-5-1 16,0-5 1-16,0 0 1 16,1-10 0-16,10 0 0 15,0-5 1-15,1-10 0 16,-1-5 0-16,1-15 0 16,-1-5 1-16,-5-11 0 15,-6 1 0-15,-6-16 0 0,-5-4 0 16,-12-1-2-16,-5-15 1 15,-6 5-2-15,-11 1 1 16,-1 9-1-16,-5 6 0 16,0 9 0-16,0 21 0 15,0 10 0-15,0 15 1 16,0 15 0-16,0 20 1 16,11 15 0-16,1 16 1 0,5 15-1 15,5 4 0-15,12 6 0 16,0 5 0-16,12 0 0 15,5 0 0-15,6-11 0 16,5 1 0-16,1-15-2 16,5-11 1-16,-6-24-8 15,-5-16 1-15</inkml:trace>
  <inkml:trace contextRef="#ctx0" brushRef="#br0" timeOffset="-202616.01">12265 14902 14 0,'-12'10'7'0,"46"-35"6"15,-34 25 4-15,0 0-17 16,6 5 1-16,-12 0 3 16,6 0 1-16,-5 0-6 15,-1 5 1-15,0 6 3 16,1 4 0-16,-7 15-1 16,1 16 1-16,0 4-3 15,-6 11 0-15,-12-1-3 0,-5 16 0 16,-6 15-6-16,-5 5 0 15</inkml:trace>
  <inkml:trace contextRef="#ctx0" brushRef="#br0" timeOffset="-201912.9339">12469 13938 22 0,'0'11'11'0,"-6"-11"-7"0,6 0 13 15,0 0-16-15,0 0 0 16,0 0 2-16,0 5 1 16,0 5-4-16,0-5 0 15,6 5 3-15,0 5 0 16,-1-5-1-16,1 0 0 16,0 0-2-16,-6 5 0 15,5 6-1-15,1-1 1 16,0 5-1-16,11 5 1 0,-6 6 0 15,6 4 1-15,6 10-1 16,5 1 0-16,1 4-2 16,5-4 1-16,-6 4-2 15,1-4 1-15,-1 9 0 16,-5-9 0-16,-1-11 2 16,1-4 1-16,0-6 0 15,0-10 1-15,5-10-1 16,6-10 0-16,0-5 0 15,17-5 0-15,-5-10-2 16,-1-5 1-16,-5-11 1 16,0-19 1-16,5-11-1 15,-5-20 1-15,-1 1-4 16,1-1 0-16,-6 0-7 16,0-5 1-16</inkml:trace>
  <inkml:trace contextRef="#ctx0" brushRef="#br0" timeOffset="-200622.2539">9403 14171 15 0,'28'25'7'0,"6"-15"2"0,-22-5 7 0,5 0-15 15,5 10 1-15,1 0 0 16,6 0 1-16,-1 1-4 15,-5 9 1-15,5 15 1 16,6 11 1-16,6 4 0 16,11 16 1-16,11 20-1 15,12 15 0-15,-6 10-1 16,6 0 0-16,11 0-1 16,-22-10 0-16,-6-10-4 15,-18-16 0-15,-5-14-5 16,-11-21 0-16</inkml:trace>
  <inkml:trace contextRef="#ctx0" brushRef="#br0" timeOffset="-200216.0609">10448 13661 29 0,'5'40'14'0,"-5"-9"-17"16,-5-11 24-16,-1 15-18 16,-11 5 0-16,6 6 1 15,-18 19 0-15,1 11-6 16,-12 10 1-16,-11 10 2 16,-23-5 0-16,-17 30-2 15,-17 5 1-15,-5 10-4 16,-12 11 1-16,6 4-2 15,-1 10 1-15,1-9-5 16,-6 4 1-16</inkml:trace>
  <inkml:trace contextRef="#ctx0" brushRef="#br0" timeOffset="-176461.838">13520 14847 2 0,'0'15'1'0,"5"-25"3"16,1 10 1-16,0 0-5 15,5 0 1-15,-5 5 3 16,-6 0 0-16,0 0-3 16,-6 0 1-16,-5 5 2 15,-6 5 0-15,0-5 0 16,-1 5 0-16,1 6-2 16,0 4 1-16,0 5-2 0,-11 16 1 15,-6-11-3-15,-23-5 0 16,-11 0-3-16,-17-4 0 15,-12-6-2-15,12-10 0 16</inkml:trace>
  <inkml:trace contextRef="#ctx0" brushRef="#br0" timeOffset="-175399.419">14155 14297 12 0,'-11'0'6'0,"5"-5"-1"0,6 5 10 0,0 0-17 15,0-10 1-15,0-1 1 16,0 11 1-16,0 0 0 16,6 6 1-16,0 4-1 15,-6-5 0-15,11 20-1 16,1 10 1-16,5 11-3 16,5-1 0-16,1 11-1 15,5 14 1-15,6 1-1 16,6 5 1-16,-6-11 2 15,6 6 0-15,0-11 2 16,-1-4 0-16,13-1 0 16,4-34 1-16,7-16 0 15,-1-21 0-15,-5-14-1 16,0-10 1-16,-12-16-2 16,1-9 0-16,-1-6-1 15,-11-5 1-15,-5 1-2 0,-12 9 0 16,-6-5-1-16,-11 6 1 15,-6 9 0-15,-11 11 1 16,-5 5-1-16,-13 14 0 16,1 11 1-16,-5 20 0 15,16 10 0-15,0 16 1 16,12 24 0-16,5 21 1 16,18 15 0-16,5 20 0 15,11 15 0-15,0 10 0 0,6 5-1 16,-5 6 0-16,-1-1-2 15,-5 5 0-15,-6-4 1 16,-6-21 0-16,-5-20-1 16,-6-20 1-16,-11-21-1 15,-6-19 0-15,5-21 1 16,-16-15 0-16,-1-20 0 16,1-25 1-16,-6-11 0 15,17-14 1-15,6-6 1 16,-1-15 1-16,7 1-2 15,10-11 0-15,1 0 0 16,11-10 0-16,11 5-1 16,18 5 0-16,5 16-3 15,17 9 1-15,17 10-3 16,12 1 1-16,16 20-6 16,24-6 0-16</inkml:trace>
  <inkml:trace contextRef="#ctx0" brushRef="#br0" timeOffset="-173774.5339">11981 14009 12 0,'-12'-5'6'0,"18"-5"-3"16,0 0 7-16,-6 10-12 15,11 0 0-15,-5 0 2 16,11 5 0-16,-6 0 2 16,1 5 1-16,-1 5-1 15,0 5 0-15,-5 16 1 16,-6-1 1-16,-6 10-2 16,-11 11 1-16,-5 20-1 15,-24 4 0-15,-22 21-1 16,-17 10 0-16,-12 5 1 15,-22 6 0-15,0-6-1 16,0 0 1-16,-1-20-2 0,7-16 1 16,16-19-4-16,6-16 1 15,12-14-5-15,16-16 0 16,18-10-1-16,11-15 0 16</inkml:trace>
  <inkml:trace contextRef="#ctx0" brushRef="#br0" timeOffset="-173446.433">10777 14110 23 0,'0'-5'11'0,"6"15"-14"15,-1 0 23-15,7 5-22 16,10 16 1-16,7 4-1 16,11 15 1-16,16 21 2 15,13 15 1-15,16 25-2 16,6 25 0-16,16 10 0 15,7 1 1-15,0-16-3 16,-12-15 1-16,6-20-5 0,-12-20 0 16</inkml:trace>
  <inkml:trace contextRef="#ctx0" brushRef="#br0" timeOffset="-164686.6539">15938 14801 16 0,'-5'10'8'0,"-12"-4"-1"0,11-6 9 16,-5 0-15-16,-6 5 0 15,0 5 2-15,0 5 1 16,-6 5-5-16,0 10 0 0,0 6 3 15,-16 14 0-15,5-5-2 16,0-4 1-16,-1-1-6 16,7-4 0-16,0-6-3 15,-1-5 1-15</inkml:trace>
  <inkml:trace contextRef="#ctx0" brushRef="#br0" timeOffset="-164030.463">15984 14317 15 0,'6'10'7'0,"-6"-15"-3"16,0 5 10-16,0 0-13 15,0 0 0-15,0 0-3 16,11-5 1-16,0 0 1 16,1 5 0-16,5 0-1 15,0 0 1-15,11-5 0 16,0 5 0-16,12 10 0 16,0 5 0-16,5 5 0 15,1 11 1-15,5 4 0 16,6 0 1-16,5 0-1 15,-5 16 1-15,0-6 0 0,-12 1 1 16,-5-6-2-16,-6-5 1 16,-6-9-3-16,-5-1 1 15,-6-10-4-15,0 0 0 16,-6-10-3-16,1-5 0 16</inkml:trace>
  <inkml:trace contextRef="#ctx0" brushRef="#br0" timeOffset="-163749.24">16960 13812 30 0,'-73'31'15'0,"5"-21"-23"16,50 0 30-16,-4 5-18 15,-7 10 0-15,-10 36-2 16,-7 35 0-16,-11 20-4 16,-11 20 0-16,0 5 0 15,-6 6 1-15,-5-11-8 16,5-25 0-16</inkml:trace>
  <inkml:trace contextRef="#ctx0" brushRef="#br0" timeOffset="-162243.758">12702 13701 19 0,'-11'0'9'0,"-18"0"-1"16,23 5 9-16,-5 0-17 15,5 21 0-15,1 9 0 16,16 15 0-16,12 11-1 16,22 25 1-16,6 25-1 0,12 5 1 15,-1 15-1-15,6-5 1 16,-5 10-2-16,-12 1 1 16,-11-16-2-16,-6-15 0 15,-12-10-3-15,1-21 0 16</inkml:trace>
  <inkml:trace contextRef="#ctx0" brushRef="#br0" timeOffset="-161978.096">13849 13585 30 0,'-17'30'15'0,"-80"41"-19"15,52-46 29-15,-29 26-25 16,-34 14 0-16,-28 36-2 16,-17 26 0-16,-23 4 2 15,-6 15 0-15,-23 0-7 16,1 11 1-16,11-36-2 15,6-25 0-15</inkml:trace>
  <inkml:trace contextRef="#ctx0" brushRef="#br0" timeOffset="-157928.634">17630 14640 20 0,'-17'0'10'0,"6"30"-2"0,5-20 10 0,-5 0-19 16,0 5 1-16,-1 16 3 15,1 4 0-15,-6 5-4 16,0 6 0-16,6 9 0 16,-6 6 0-16,5 5-3 15,-5-11 0-15,6 1-4 16,-12-6 0-16</inkml:trace>
  <inkml:trace contextRef="#ctx0" brushRef="#br0" timeOffset="-157038.044">17897 14029 17 0,'0'-5'8'0,"0"20"-5"15,0-15 13-15,0 0-13 16,0 0 1-16,0 5 1 15,0 6 0-15,0-6-7 16,0 0 1-16,0 0 4 16,0-5 1-16,0 5-1 15,6 0 0-15,0 0-1 16,5 5 1-16,0 0-2 16,6 10 1-16,0 5-2 0,6 11 1 15,0 4-3-15,0 11 0 16,-1 4 0-16,1 1 1 15,0-6-1-15,-1 11 0 16,7 4 0-16,5-14 1 16,-6-6 1-16,1-5 0 15,-1-9 0-15,0-11 1 16,1-15 0-16,-6-20 1 16,-1-15-3-16,-5-16 1 15,-5-9-1-15,-1-6 0 0,0 0-2 16,1 11 0-16,-1 0 0 15,6 14 0-15,0 6 1 16,0 25 0-16,6 10 0 16,11 20 0-16,6 21 3 15,11 4 0-15,0 6 1 16,0 4 1-16,-11-9 2 16,0-6 0-16,-1-15 0 15,-5-10 1-15,6-20-2 16,6-15 1-16,-1-10-2 15,0-15 1-15,1-21-2 16,-1-15 0-16,-5-14-4 16,-12-11 1-16,1-5-3 15,-7 5 1-15,-4 5-5 16,-1 15 0-16,11 11-4 16,17 14 1-16</inkml:trace>
  <inkml:trace contextRef="#ctx0" brushRef="#br0" timeOffset="-154087.5509">14190 13999 21 0,'-12'10'10'0,"-11"15"-5"0,18-20 10 15,-7 16-16-15,1-1 1 16,11 5-2-16,23 10 1 15,5 1 2-15,18 9 0 16,16 11-2-16,12 9 1 16,22 21 0-16,7 20 0 15,5 10 0-15,-1 15 0 16,1 10 0-16,6-4 1 16,-18-1-1-16,-16-15 1 0,-6-10-1 15,-6-5 1-15,-6-10-2 16,-16-20 1-16,-12-21-3 15,0-9 1-15,-17-16-4 16,-11-25 0-16</inkml:trace>
  <inkml:trace contextRef="#ctx0" brushRef="#br0" timeOffset="-153775.101">15496 13732 29 0,'11'15'14'0,"-11"5"-17"0,0-10 26 15,-11 20-21-15,-24 11 0 16,-27 24 0-16,-29 21 1 15,-28 25-4-15,-23 20 1 16,-34 21 2-16,0 34 0 16,0 1-2-16,0-10 0 15,23 4-2-15,11-19 1 16,28-21-6-16,12 0 1 16,17-25-4-16,11-10 1 15</inkml:trace>
  <inkml:trace contextRef="#ctx0" brushRef="#br0" timeOffset="-152445.4509">19419 15013 16 0,'40'81'8'0,"-17"5"-12"15,-23-71 9-15,0 10-3 16,-12 16 1-16,-5 4 2 16,-17-5 1-16,-6 11-8 15,-5 9 0-15,-6 6 4 16,-6-10 0-16,6-6-5 15,5 0 0-15,1-4-3 16,-6-11 1-16</inkml:trace>
  <inkml:trace contextRef="#ctx0" brushRef="#br0" timeOffset="-151942.041">20066 13499 22 0,'6'0'11'0,"-6"0"-10"16,0 0 22-16,6 5-24 16,-1 0 0-16,1 6 0 15,0 4 1-15,-1 10 0 16,-5 10 0-16,0 11 0 15,0 19 0-15,0 16 0 16,0 25 0-16,0 0 0 16,6 15 0-16,5 0 0 15,7 5 1-15,-1-10 1 16,5 1 1-16,-5-12 0 16,0-19 0-16,6 0 0 15,-6-20 0-15,6-6 0 0,0-4 0 16,5-21-4-16,0-10 1 15,6-10-3-15,0-20 0 32,6-20-4-32,0-15 0 0,-6-11-3 15,-11-19 0-15</inkml:trace>
  <inkml:trace contextRef="#ctx0" brushRef="#br0" timeOffset="-151692.055">20697 14423 37 0,'-23'10'18'0,"-130"-25"-22"15,107 5 37-15,-33 5-34 16,-18-5 1-16,-22 0-8 16,-6 4 1-16,0 6 0 0,6 11 1 15</inkml:trace>
  <inkml:trace contextRef="#ctx0" brushRef="#br0" timeOffset="-150876.4559">16080 14009 10 0,'-17'-50'5'0,"6"19"11"0,11 21-5 16,0 10-9-16,6-10 1 15,5 10 1-15,6 10 0 16,6 15-6-16,11 16 0 16,11 19 2-16,6 26 1 15,12 10-2-15,11 10 1 16,5 15-2-16,1 10 0 16,5 1 0-16,-6-21 0 15,-5-10-2-15,-6-11 1 0,-11-24-3 16,-12-21 0-16</inkml:trace>
  <inkml:trace contextRef="#ctx0" brushRef="#br0" timeOffset="-150657.73">17051 13827 29 0,'12'76'14'0,"-63"60"-13"16,22-80 29-16,-16 25-30 16,-23 30 0-16,-23 15 0 15,-17 15 0-15,-23 5-4 16,1 1 1-16,10-1-6 16,13 11 0-16</inkml:trace>
  <inkml:trace contextRef="#ctx0" brushRef="#br0" timeOffset="-148550.662">17687 13868 14 0,'23'5'7'0,"5"5"0"15,-16-5 3-15,-1-5-10 16,0 0 0-16,1 0 3 16,-1 10 0-16,12 5-5 0,5 10 1 15,6 16 2-15,12 24 0 16,11 16-1-16,22 20 0 15,6 20-2-15,12 10 1 16,-12 16 1-16,0-6 0 16,-5 0-2-16,-1-9 1 15,-11-37-1-15,-11-9 0 16,-6-15-3-16,-11-21 1 16</inkml:trace>
  <inkml:trace contextRef="#ctx0" brushRef="#br0" timeOffset="-148269.449">19442 13565 30 0,'5'-10'15'0,"-5"5"-17"16,-5 5 31-16,-12 5-30 15,-23 15 0-15,-22 5 3 16,-24 31 1-16,-27 30-3 16,-23 25 1-16,-29 25-1 15,-5 10 0-15,-1 16-2 16,1-6 1-16,0 11-6 16,16-21 0-16,-5 0-4 0,6-14 1 15</inkml:trace>
  <inkml:trace contextRef="#ctx0" brushRef="#br0" timeOffset="-141319.682">19879 13676 10 0,'0'5'5'0,"6"-20"2"0,-6 15 6 16,0 0-14-16,0-10 1 15,0 0-1-15,-6 0 1 16,0 0 1-16,1 5 0 0,-1-1-1 16,6 1 1-16,0 5 0 15,11 0 1-15,1 5-1 16,5 6 0-16,5 4 0 15,12 5 1-15,6 15 0 16,6 6 1-16,-1 9-2 16,6 11 0-16,-5 9 1 15,-1 11 0-15,-5 0-3 16,5 5 1-16,1-1-1 16,-1 6 0-16,6 0 0 15,-5 0 1-15,5 10-3 16,0-5 1-16,-11-11 0 15,-6 1 1-15,-12-20-2 16,-5-11 0-16,-5-24-3 16,-7-16 0-16</inkml:trace>
  <inkml:trace contextRef="#ctx0" brushRef="#br0" timeOffset="-141038.4199">21100 13646 23 0,'-34'50'11'0,"-68"31"-13"0,67-51 21 0,-10 11-17 16,-23 19 1-16,-23 6 1 15,-11 20 1-15,-23 4-6 16,0 11 1-16,-6 0 2 16,-5 10 1-16,-6 15-3 15,6 1 0-15,-12-6-4 16,6-5 0-16,6-10-5 16,-6-20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30T20:24:13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13582 14786 12 0,'17'-5'6'0,"-6"-30"-1"0,-11 35 7 16,0-10-11-16,-5 0 1 15,-7 0 1-15,-10-6 0 16,-1-9-4-16,0 10 0 15,1 0 3-15,4 5 1 16,7 0-2-16,0 0 0 16,5 5 0-16,6 5 1 0,0 0-2 15,11 5 1-15,12 0-1 16,6 0 1-16,10 5-2 16,12 5 1-16,18-5-2 15,21-5 1-15,7 0-1 16,5 5 1-16,0-5-1 15,1-5 1-15,-24 0 0 16,-17 0 1-16,-10 0 1 31,-24 0 0-31,-22-10 1 16,-23 0 0-16,-23 5-1 16,-17-10 1-16,-17 10-1 15,-22-5 0-15,11 5 1 16,-1 0 0-16,7 0-1 15,-1 0 1-15,12 5 0 16,11-5 1-16,18 5-1 0,10 0 1 16,18-11-2-16,11-4 0 15,17 0-1-15,17 0 0 16,17 0-1-16,12-5 0 16,16 10 0-16,1 5 1 15,-1 5 0-15,-5 0 0 16,-12 0 0-16,-10 0 1 15,-24 0-1-15,-17 0 1 16,-22 5-1-16,-17 0 1 16,-35 0-1-16,-5 0 1 0,0 10 0 15,0 0 0-15,5-5 0 16,6 0 1-16,12 5 0 16,17 6 0-16,11-1-1 15,22 0 1-15,12 5-2 16,17-10 1-16,23 0-1 15,11-10 1-15,6-15-1 16,-6-5 0-16,-5 0 0 16,-1 0 0-16,-22 0-1 15,-12 10 1-15,-16-5-1 16,-18 5 0-16,-11 5-3 16,-17 10 0-16,-12 5-3 15,1-5 1-15,11 0-4 16,-6 0 0-16</inkml:trace>
  <inkml:trace contextRef="#ctx0" brushRef="#br0" timeOffset="2984.2219">10152 6152 9 0,'-5'15'4'0,"-12"-10"-1"16,11 0 4-16,0-10-6 0,1 5 0 16,-1-5 0-16,6-5 0 15,0 0-2-15,6-5 0 16,-1 5 2-16,1 0 1 15,0-1-2-15,-1 1 1 16,-5 10 0-16,6 0 0 16,5 0 1-16,1 0 1 15,-1-5-3-15,0 5 1 16,1 0 0-16,-1 0 0 16,18 0 0-1,-1 5 1-15,-5 5-2 16,-1-5 0-16,7 1 1 15,-6-1 1-15,5 5 0 16,0 5 0-16,6 0-1 16,0 5 0-16,1-5-1 15,-1-5 1-15,5 6-2 16,7-1 0-16,-1 0-1 16,6-5 1-16,0 0 0 15,0 0 1-15,-5 0 0 16,-1 0 1-16,-11 0 0 15,0 0 1-15,1-5-1 16,4-5 0-16,1 0-1 16,-6 0 1-16,6-5-1 15,0-5 1-15,5 0-1 16,0 5 0-16,1 0 0 16,5 0 0-16,0 0 0 0,12 0 1 15,-1 0-2-15,-5 0 1 16,0 5-1-16,5 5 0 15,-11 0 1-15,6 0 1 16,0 0 0-16,-1 0 0 16,7 0 1-16,5 0 0 15,-5 0-2-15,-1 0 1 16,0 0-1-16,1-5 0 16,-6 0-1-16,-1 0 1 0,7 0-1 15,-6 5 0-15,-6 0 2 16,-6 1 0-16,1 4 0 15,10 0 1-15,-4-5-1 16,4 5 0-16,1 0-2 16,0 0 1-16,-6 0 0 15,0 0 0-15,-6 0-1 16,1-5 1-16,-1 0 1 16,1 0 0-16,5 6 1 15,-6-6 0-15,1 0-3 16,-1 0 1-16,1 0 0 15,-1 0 0-15,-11 0-1 16,0 0 1-16,-5 0 0 16,5 0 0-16,0-5 0 15,0 5 0-15,-6 0 0 16,6 0 1-16,0 0-1 16,6 0 0-16,0-5-1 15,-1 5 0-15,7-5 1 0,-1 0 0 16,-5 0 0-16,6 0 1 15,-12 0 0-15,0 5 1 16,-6-5-1-16,0 0 1 16,-5 5-1-16,-6 0 1 15,-5-5-2-15,-1-5 1 16,-11 5-1-16,11 0 1 16,-11 0-1-16,6-10 1 15,-6-5-1-15,0-5 0 0,-6-5-1 16,-5-6 1-16,-6-4-2 15,0 5 1-15,-6-11-1 16,-5-4 1-16,-6-5 1 16,-6-1 0-16,-6 1 1 15,-5-1 0-15,0 6 1 16,0-1 1-16,6-4-2 16,5-1 1-16,6 6-2 15,0 0 1-15,0 4-2 16,5 6 1-16,1 5-1 15,0 4 1-15,5 1-1 16,0 5 1-16,6 5-1 16,-6 10 1-16,12 5 1 15,0 5 0-15,5 5-1 16,6 15 0-16,6 5 0 16,-1 1 0-16,7 14-1 15,5 1 1-15,0 4-1 16,6 11 1-16,11 4-1 0,0-4 1 15,5-1-2-15,13 1 1 16,-1 4-1-16,0-4 1 16,0 5-1-16,0 9 1 15,0 1 1-15,0-5 0 16,-11-1 1-16,-12-4 0 16,-5-6 0-16,-12 11 0 15,-11-5-1-15,-5-11 0 0,-12-14 0 16,-6-1 0-16,-11 0 0 15,-6 1 0-15,-11-1 1 16,0 5 0-16,-6-4 1 16,6-6 0-16,-6 11-1 15,0-1 0-15,1 0-1 16,-1 6 1-16,6-11-5 16,11-9 1-16,12-11-7 15,16-30 0-15</inkml:trace>
  <inkml:trace contextRef="#ctx0" brushRef="#br0" timeOffset="10517.529">10550 10608 12 0,'-6'-10'6'0,"1"10"-6"16,10 5 6-16,-5-5-6 15,0 5 0-15,0 0-1 16,-5-5 0-16,5 0 2 16,-12 0 0-16,1 0 0 15,-6 0 1-15,-6 0 1 16,-5 0 0-16,-1-10 0 0,-5-5 0 16,0 0 0-16,0-1 1 15,6 1-1-15,-6 0 0 16,-6-5-1-16,-6 0 0 15,-10 0 0-15,-12-1 0 16,11 6-2-16,-6-5 1 16,-5 5-2-16,6 5 1 15,-1-5-1-15,12 10 1 16,11 5 0-16,12-5 1 0,11-6 0 16,17 11 1-16,17 0 0 15,11 6 0-15,12 4-1 16,11 0 0-16,6 5-3 15,0 5 1-15,0 0-1 16,-6 0 1-16,-6 1-2 16,-11-1 1-16,-5-5 1 15,-12-5 0-15,-17-10 1 16,-12 0 1-16,-16-10-2 16,-18 0 1-16,-10-5 0 15,-12 5 0-15,-12-6-1 16,-5 1 0-16,-6 5 0 15,6 0 1-15,5 10 0 16,12 0 1-16,11-5 1 16,12 5 1-16,22 0-2 15,18 10 1-15,22-5-1 16,34 5 1-16,17 5-1 16,23 1 1-16,17-1-1 15,5 0 1-15,-5-5 0 0,-17 0 1 16,0-5-2-16,-17-5 1 15,-6-5-3-15,-23 0 1 16,-11-5-3-16,-28 0 1 16,-17 0-1-16,-24-5 1 15,-16-1 1-15,-11 11 1 16,5 5 2-16,6 0 1 16,6 5-1-16,11-5 0 15,11 0-3-15,17 5 1 16,23 6-10-16,23-16 1 0,34-1-1 15,17-9 0-15</inkml:trace>
  <inkml:trace contextRef="#ctx0" brushRef="#br0" timeOffset="12329.925">10601 9891 4 0,'0'10'2'0,"-11"-10"3"16,11 0-3-16,0 0-3 15,-6-10 1-15,6 5 1 16,0-5 1-16,0 0-2 16,0 10 0-16,0 0 3 15,0 0 0-15,0 0-1 0,6-5 1 16,5 0 0-16,-11 5 0 15,6 0 0-15,-1 5 0 16,7 0-2-16,-12-5 0 16,5 5 1-16,1 0 0 15,0 0-1-15,-1-5 0 16,1 0-1-16,0 5 1 16,5 0 1-16,0 0 0 15,1 0-2-15,-1 0 0 0,6 0 1 16,0 0 0-16,6 1-2 15,0-1 1-15,5 0 0 16,6-5 0-16,0 0 0 16,12 0 1-16,-7 0-2 15,7 0 1-15,5 0 0 16,-6 0 1-16,6 0-1 16,-5 0 1-16,-1 5-2 15,-5 0 1-15,0 0 0 16,-6 10 1-16,6 0-1 15,5-5 1-15,6 5-1 16,6-5 0-16,0 0 0 16,-1 6 1-16,7-6 0 15,-12 0 1-15,-6 0 0 16,7-5 1-16,-7 0-2 16,0 0 1-16,7 0-1 15,-1 0 1-15,0 0-3 16,0-5 0-16,6 0-1 0,-1 0 1 15,7 0 0-15,5 0 1 16,0 0-2-16,6-5 1 16,-12-5 0-16,7 0 1 15,-1 0-1-15,0-5 1 16,0 0 0-16,6-1 1 16,-6 1-1-16,0 0 0 15,6 0 1-15,0 0 1 16,11 5-2-16,-11-5 0 0,-6-1-2 15,-6 6 0-15,6 0 1 16,1 0 0-16,-7 5 0 16,6 0 0-16,-5 0 2 15,-7 0 0-15,1 0 1 16,-6-5 0-16,-5 10 0 16,-1-5 1-16,1 5-2 15,-12 0 0-15,0 0 0 16,0 0 0-16,-6 0-2 15,-5 0 1-15,0 0-1 16,-1 0 1-16,-5 5 0 16,-5 0 0-16,-7 0-1 15,-5 0 0-15,-11 0 1 16,-6-5 1-16,-6 0 0 16,-5-5 0-16,-6 0-1 15,5 5 1-15,-5-10 0 16,0-5 1-16,-6-5-3 15,-11-6 1-15,6-9-1 0,-12 0 1 16,0-1 0-16,1 1 0 16,-7-10-1-16,-5-1 0 15,0 6 2-15,0-6 1 16,5-9-1-16,7 15 0 16,4-1 1-16,7-4 0 15,11-6-1-15,6 11 1 16,-1 0-3-16,12-1 0 15,6 6 0-15,-1 5 0 0,7 9 0 16,5 1 1-16,5 5 0 16,12 5 0-16,6 10 0 15,11 5 1-15,6 15-1 16,5 5 1-16,6 6-1 16,6 4 0-16,11 21-1 15,1-1 1-15,4 11 0 16,7-1 1-16,-6 11 0 15,5 5 0-15,1-1-1 16,5 11 0-16,-6 5 0 16,-5-10 1-16,-6 5-1 15,-17-5 0-15,-11-6 1 16,-6-9 0-16,-11 0 1 16,-12-11 0-16,-11-9 0 15,-17-1 0-15,-23-5 0 16,-22 1 1-16,-23-1-2 15,-29 1 0-15,-11 4-1 0,-17 11 0 16,-11-1-2-16,0-9 0 16,5-11-4-16,12-5 0 15,22-9-6-15,23-11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30T20:26:51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27828 13414 9 0,'6'15'4'0,"17"-20"-4"16,-18 5 5-16,1-10-5 15,5-6 1-15,-5-9 1 16,5 10 0-16,-5 0-3 15,0 0 0-15,11 0 3 16,-11 0 1-16,5-6 0 16,-5 6 0-16,5-10 0 15,-5 5 0-15,-6 0 1 0,0-6 0 16,0 1-1-16,0 10 0 16,0 5-2-16,0 0 1 15,11 5-2-15,6 10 1 16,0 10 0-16,0 10 1 15,11 0-3-15,1 11 0 16,-1 4 2-16,-5 1 1 16,5-1-1-16,-5 5 1 15,-6 6 0-15,0 4 0 0,0-14 0 16,-5 14 1-16,-1 1-2 16,0 4 0-16,1 1-1 15,-1-6 0-15,0 6-1 16,-5-6 0-16,-6 1 0 15,0-6 1-15,0 1-2 16,-6-6 1-16,1-9 2 16,-1 4 0-16,0-5 0 15,1 1 0-15,-7 4 0 16,7 0 0-16,-7 6 0 16,7-6 0-16,5 5-1 15,5 11 1-15,1-6-1 16,0 6 0-16,-1-1 0 15,1-4 1-15,0 4-1 16,-6 1 1-16,-6 10 0 16,0-11 0-16,1-4-1 15,-1-11 1-15,0 0-1 16,1-4 1-16,5-1-1 0,0-5 1 16,0 0-2-16,0-4 0 15,-6-1 1-15,6-5 0 16,0 0 0-16,-6 1 1 15,0-6-1-15,1-5 1 16,-7 0 0-16,1 0 0 16,0-5-1-16,5 0 1 15,0 0-2-15,1-5 1 16,5 0-1-16,11-10 1 0,0 0 0 16,1-5 0-16,-1 0-1 15,0-6 0-15,1 1 1 16,-1 0 0-16,-5 0 0 15,0-5 0-15,-1 4 0 16,1-9 0-16,0-5 0 16,-1-16 0-16,7 1-2 15,-7-11 1-15,7 1-1 16,-7-11 0-16,1 11 0 16,0-1 0-16,-1-5 0 15,-5-4 1-15,-5 4 2 16,-1-10 0-16,-5 1-1 15,-6-6 1-15,0 0 0 16,-12 1 0-16,1-1-1 16,-1-10 1-16,1 20-1 15,0 1 1-15,-1 4-1 16,-5-5 1-16,11 11-1 16,1-6 0-16,5 6 0 0,0 4 1 15,0 1-1-15,5 9 0 16,-5 6 1-16,0 5 0 15,0 4-1-15,0 1 1 16,0 10 0-16,6 0 0 16,-1 5-2-16,7 4 1 15,-7 1 0-15,12 10 0 16,0 0 0-16,17 0 1 16,0 0-2-16,0 5 1 0,6 0 0 15,0 6 0-15,0-1 0 16,5 10 0-16,0 10 0 15,1 5 0-15,-1 6-1 16,12 4 1-16,-6 11-1 16,0 4 1-16,0-4-2 15,0 14 0-15,0 6 0 16,0 0 1-16,0 0 0 16,0 4 0-16,-5-4 1 15,-6-5 0-15,-6-1 0 16,0 1 1-16,-6-6-1 15,-11 6 1-15,0-15-1 16,-6 9 1-16,1 11-1 16,-1-10 0-16,0-1 0 15,1 1 0-15,-1-1-1 16,-5 11 1-16,-1-5 0 16,-5-6 0-16,-6 1 0 15,1-6 1-15,-1-4 0 0,-5-6 1 16,-1-4 0-16,7-6 1 15,-7-9-2-15,1-6 1 16,-1-5-2-16,-5-5 1 16,6-5-1-16,-6 0 1 15,5 0-1-15,1 0 0 16,0-5-1-16,-6 1 1 16,-6-1 0-16,0 0 1 0,0-5-1 15,6 10 1-15,0-10-1 16,0 5 0-16,0-5 1 15,6 0 0-15,-6 10 0 16,0 5 0-16,-1 10-3 16,-10 0 1-16,0 1 1 15,-6-1 0-15,5-5-4 16,1-10 0-16,11 0-5 16,5-5 0-16,24-15-1 15,16-5 0-15</inkml:trace>
  <inkml:trace contextRef="#ctx0" brushRef="#br0" timeOffset="453.11">28061 12874 19 0,'17'-26'9'0,"-5"11"-3"16,-12 15 14-16,0-10-20 15,0 10 0-15,0 0 2 16,-6 0 1-16,-6 10-2 16,-10-5 0-16,-1 10 2 15,-5 1 0-15,-12-1-1 16,-17 0 1-16,-22-15-1 15,-7 0 0-15,-10-5-2 16,-6-5 1-16,5 0-7 16,12 5 0-16,17 15-4 15,11 15 1-15</inkml:trace>
  <inkml:trace contextRef="#ctx0" brushRef="#br0" timeOffset="17304.3289">24138 14246 6 0,'5'25'3'0,"7"-9"-5"0,-7-11 3 0,1-5-3 0,0 5 1 0</inkml:trace>
  <inkml:trace contextRef="#ctx0" brushRef="#br0" timeOffset="17632.38">24285 14483 8 0,'6'36'4'0,"17"4"3"0,-18-35 8 0,1 0-15 15,0 0 1-15,-1 0 1 16,1 0 1-16,-6 5-4 31,0 1 0-31,0 9 1 16,0 5 1-16,-6 5-1 16,1 1 1-16,-7 4-1 15,-5-5 0-15,0 5 1 16,0 1 0-16,-11-6-1 15,-1 0 1-15,1-4-1 0,0-1 1 0,-1 0-2 16,7 10 1-16,-1-4 0 0,0-6 0 16,0 5-1-16,1-10 1 15,-1-5-1-15,0 1 1 16,6-6-4-16,0-5 0 16,6-15-2-16,11 0 1 31</inkml:trace>
  <inkml:trace contextRef="#ctx0" brushRef="#br0" timeOffset="18101.1168">24024 14246 12 0,'-6'36'6'0,"18"-21"-1"0,-7-10 10 0,7 0-14 16,-1 0 0-16,12 5 1 31,5 5 0-31,12 5-3 0,0 6 0 0,-1-1 1 15,1 5 1-15,0 0-1 16,-6-4 0-16,0 4-1 16,-6 20 1-16,-5 1 0 0,-6 4 0 15,-5 1 0-15,-1 14 1 16,-11 1 0-16,-6 0 0 16,-11-6-1-16,-11-9 0 15,-12-6 1-15,-11-4 0 16,-12-6 0-16,-5 0 1 15,0-9-1-15,6-6 1 16,-1 0-1-16,7-10 1 16,-1 0-2-16,6-9 0 0,-6-12-6 15,0-9 0-15,6-10-1 16,-6-15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30T20:28:05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14473 9397 6 0,'154'-177'3'0,"73"-166"-7"15,-131 212 3-15</inkml:trace>
  <inkml:trace contextRef="#ctx0" brushRef="#br0" timeOffset="27528.493">31792 9498 12 0,'-12'35'6'0,"52"0"-5"0,-29-25 7 0,1 11-8 16,-1 4 0-16,6 10-1 15,6 0 1-15,-6 6-1 16,-6 4 1-16,-5 1-1 16,-12 4 1-16,-5-4 0 15,-12 9 0-15,-22-4 1 16,-12 9 0-16,-11 1 1 15,-6 9 0-15,-11-9 0 16,-17-6 0-16,-1-4-1 16,7-1 1-16,-12-4-2 15,-17-11 0-15,12 0-1 16,-12-4 1-16,-6-16 0 16,0-5 1-16,-5-15-1 15,-11-5 1-15,10-21 0 16,1 1 0-16,0-10 0 15,5-16 0-15,12-9 0 0,5-11 1 16,1-20-1-16,11-10 1 16,11-20 0-16,11-5 0 15,18-26-1-15,11-4 0 16,5-6-2-16,12 36 1 16,11-40-2-16,6 4 1 15,12-5 1-15,10 16 0 16,18 0-1-16,17-6 0 15,17 21 1-15,11-6 1 0,17 21-2 16,17 5 0-16,6 15-1 16,17 15 1-16,17 16 0 15,11 19 1-15,18 6-1 16,-7 35 0-16,7 15 0 16,5 20 1-16,-6 30 0 15,0 16 1-15,-11 9-1 16,6 21 0-16,-12 20 0 15,-11 16 1-15,-11-1-1 16,-12 0 0-16,-22 10-3 16,-18 11 1-16,-22-1 0 15,-17-5 0-15,-29 21-1 16,-17-21 1-16,-11 6 1 16,-23 9 1-16,-5-4 2 15,-17-6 1-15,-12-5 0 16,-11-14 1-16,-18-11 0 15,-16-5 0-15,-11-15-1 0,-12-21 0 16,-6-9-1-16,-5-10 0 16,-1-16-2-16,18-25 0 15,11-5-5-15,17-15 1 16,17 5-4-16,29-10 1 16</inkml:trace>
  <inkml:trace contextRef="#ctx0" brushRef="#br0" timeOffset="39418.986">31275 12349 27 0,'-28'15'13'0,"-12"20"-12"0,28-25 13 15,1 6-12-15,0-6 1 16,-6 5-2-16,0 0 1 0,-6 0-3 16,0 0 1-16,-5 10 0 15,5 6 1-15,0 9-2 16,1 11 0-16,-1 9 0 16,0 11 0-16,6 4 0 15,0 6 0-15,12 10 1 16,-1 5 0-16,0-5 0 15,-5 0 0-15,5-6 0 16,0-9 1-16,1 0-1 16,-1-1 1-16,6-9 0 15,11-5 0-15,6-6 1 0,-5-4 0 0,5-6-1 32,0-5 0-32,0 1 0 15,0-6 1-15,0-10-1 16,0 1 1-16,0-21-1 15,6-10 1-15,17-16-2 0,5 1 0 0,6-5-2 0,0-10 0 16,0-6-3-16,-11 11 1 16,5-15-1-16,-5-6 1 15,0 1-2-15,0-1 1 16,-12 1-3-16,0-1 1 16</inkml:trace>
  <inkml:trace contextRef="#ctx0" brushRef="#br0" timeOffset="39669.0029">31826 12682 29 0,'-68'25'14'0,"-103"0"-11"16,126-15 29-16,-29 6-31 16,-23 19 0-16,-5 10 1 31,-6 1 1-31,-5 4-7 16,5 1 0-16,-6-11-6 15,-11-15 1-15</inkml:trace>
  <inkml:trace contextRef="#ctx0" brushRef="#br0" timeOffset="41687.365">29889 8186 20 0,'6'-5'10'0,"-29"-16"-6"16,18 11 7-16,-7 0-12 15,-5-5 1-15,-5 5 0 16,5-5 0-16,-6 5-1 15,-5 0 1-15,-7 5 0 16,13 0 1-16,-24-6-1 16,-10 11 0-16,-7-10 0 15,-5-5 1-15,0 15 0 16,-6 0 1-16,-6 5-2 16,1-5 1-16,0 0 0 15,-7 0 1-15,-16 5-1 16,-6-5 0-16,-5-10-2 15,-24-10 1-15,7-10 0 0,-1 5 0 16,-11-6 0-16,0 1 0 16,-11 0-1-16,5-1 0 15,1-14 1-15,10 10 1 16,-4-1-2-16,-1-4 1 16,0 0 0-16,5-1 1 15,1 1 0-15,11 5 0 16,-5 4-1-16,-7 6 1 15,-5-5-1-15,12 4 1 0,-7 1-2 16,-4 0 1-16,10 0 0 16,-5 0 1-16,-12-1 0 15,12 1 0-15,-1 0 1 16,7-5 0-16,5-1-2 16,6 1 1-16,-12-5 1 15,12-1 0-15,5-4-2 16,1 10 1-16,-6-1-1 15,11 6 1-15,5 10-1 16,7 5 0-16,16 0-1 16,7 5 1-16,4 0-1 15,7 0 1-15,0 0 0 16,-1 0 1-16,1 5 1 16,5-5 0-16,0 0-2 15,12 5 0-15,5-5 1 16,11 5 0-16,7 0-1 15,5-6 0-15,5 12 1 0,7-1 0 16,-1 0 0-16,6 0 0 16,0 0-2-16,0-5 1 15,0 0-2-15,0 0 0 16,0 5-1-16,0 0 1 16,0-5-2-16,0 0 0 15,11-10-2-15,1 10 0 16,-1-10-2-16,12 0 1 15</inkml:trace>
  <inkml:trace contextRef="#ctx0" brushRef="#br0" timeOffset="43449.082">28822 13520 24 0,'0'0'12'0,"-6"-11"-15"16,6 11 21-16,0 0-16 16,0-5 1-16,0 5-2 15,0 0 0-15,0 0-1 16,0 0 0-16,0 0 1 15,0 0 0-15,0 5-1 16,0 6 0-16,0-1 1 16,0 0 0-16,0 5-1 0,0 10 0 15,6-5 2-15,5 1 0 16,1 4-3-16,-1 5 1 16,0 15 0-16,6-4 1 15,6 4-3-15,0 11 1 16,5 4 1-16,1 16 0 15,-1 0 1-15,0 4 0 0,-5 1-1 16,0-5 1-16,-6-11-1 16,0-9 1-16,0-1-1 15,0-4 1-15,-6-11-1 16,1-14 0-16,-1-16 1 16,0-15 0-16,1-11 0 15,-7-9 0-15,7-10-3 16,-1-16 1-16,1 6-1 15,-1 0 1-15,0-1-1 0,6 6 0 16,-5 4 0-16,5 1 0 16,0 5 0-16,0 10 0 15,0 5 0-15,5 4 0 16,1 17-1-16,11 9 1 16,6 10 0-16,0 5 1 15,0 5 0-15,5 6 0 16,0 4 2-16,6-4 0 15,1-1 2-15,-7-10 1 16,-5-10 1-16,-12-9 0 0,1-16 1 16,-7-21 0-16,-10-14-2 15,-1-31 0-15,-5-15-2 16,-6-14 1-16,0-6-3 16,5-10 0-16,7 5-5 15,5-1 0-15,11 7-6 16,12-7 1-16</inkml:trace>
  <inkml:trace contextRef="#ctx0" brushRef="#br0" timeOffset="45158.647">22093 6985 6 0,'-5'20'3'0,"-1"-25"6"0,6 0-7 15,0 5-2-15,-6-5 1 16,-5-5 2-16,5 4 0 16,1 6-3-16,-7 6 0 15,7-6 2-15,-7 5 1 16,7-5 0-16,-12 5 0 15,0-5-2-15,0 10 1 0,0-5 0 16,-1 5 0-16,-4-10-1 16,-7 0 0-16,7 5-1 15,-1 0 0-15,0 5 0 16,1 0 1-16,-7 0 0 16,1 0 0-16,-6-5 0 15,-12 5 0-15,-5 1 0 16,-6-6 0-16,-5 5 0 15,-6-5 1-15,-23-5 0 16,0 10 0-16,-5-5 0 16,-12 0 0-16,-12-5-1 15,-5-10 0-15,1 5-1 16,-7-5 0-16,6 0-2 16,12 5 1-16,5-6 1 15,0 16 0-15,0-5 0 16,6 0 0-16,5-5 2 15,6 10 0-15,6-5-1 16,6 0 0-16,-1 6-1 16,1-6 0-16,-1-6 1 0,1 6 0 15,-1 0-1-15,1-5 1 16,-1 5 0-16,12 0 0 16,11 0 0-16,6 5 0 15,6 1 0-15,5-6 1 16,12 5-1-16,5-10 0 15,0 5 0-15,6-11 1 16,6-4-3-16,-1 0 1 0,7 0-2 16,5 5 1-16,0 0-1 15,5 0 0-15,12-10-4 16,6 4 0-16,11-4-4 16,12 10 1-16</inkml:trace>
  <inkml:trace contextRef="#ctx0" brushRef="#br0" timeOffset="46486.658">26812 13994 17 0,'6'10'8'0,"11"-40"-3"16,-12 20 8-16,1-5-12 16,0 4 0-16,5 1 0 15,0 0 0-15,1 0-1 16,-1 5 0-16,0 5 1 16,7 10 0-16,-7 5-1 15,0 0 0-15,6 11 1 16,-5 14 0-16,-7 11-1 15,-5-1 1-15,0 6-1 16,6 4 0-16,0 6-1 16,-1-6 1-16,1 11-2 15,5 0 0-15,12-1 1 0,17-9 1 16,-6-11 0-16,11-4 0 16,12-16 1-16,0-10 0 15,5-15-1-15,6-5 1 16,12-10 0-16,5-20 0 15,-11-1 0-15,0-4 1 16,0-10 1-16,5-11 0 16,-22-9 0-16,-6-11 0 15,-6-10-1-15,-16 0 1 16,-1-4-1-16,-11-6 0 0,-5 0-2 16,-7 5 0-16,-5 0-1 15,0 15 0-15,0 6 0 16,0 19 0-16,0 1-1 15,0 20 0-15,-5 9 1 16,-1 26 0-16,-5 21-1 16,-7 24 1-16,7 21-3 15,-6 25 1-15,11 25 1 16,1 5 0-16,16 10 0 16,0 5 1-16,6-9 4 15,12-6 0-15,11 5 2 16,5-15 1-16,12-25-2 15,5-20 1-15,6-21-6 16,1-30 1-16,-1-30-10 16,-17-20 1-16</inkml:trace>
  <inkml:trace contextRef="#ctx0" brushRef="#br0" timeOffset="47774.0309">17159 7313 9 0,'17'-21'4'0,"6"-9"4"16,-12 15-4-16,6 0-2 16,-5 0 0-16,10 5 1 15,1-6 1-15,6-4-5 16,5 15 1-16,11 5 2 16,-5 0 1-16,-1-10-2 15,-4 5 1-15,-1 10 0 16,-6-5 1-16,-5 0-1 15,-1 0 0-15,-5 0 0 16,-5 0 0-16,-6 5-1 16,-1 0 1-16,-10 0-1 15,-13 0 1-15,-4 5-2 0,-12 1 0 16,0-1 1-16,-12 5 0 16,-5 5-1-16,-6 10 1 15,-22 0-2-15,-6 11 1 16,-6 9 1-16,-6-4 1 15,-11 9-2-15,-5 6 0 16,-1-1 1-16,-11 6 1 16,-17 0-1-16,17-6 0 15,1 16-1-15,4-6 1 0,7 1 0 16,11-5 0-16,11-1 0 16,6 1 0-16,11 0 0 15,0 4 0-15,6-19 0 16,0-6 0-16,5-5-2 15,1-9 1-15,-1-6-2 16,6-5 0-16,6-5-2 16,6 0 1-16,11-5-5 15,28-15 0-15,23-5-2 16,17 0 1-16</inkml:trace>
  <inkml:trace contextRef="#ctx0" brushRef="#br0" timeOffset="48820.825">25330 13706 22 0,'34'-10'11'0,"6"-5"-15"16,-29 15 20-16,6-5-16 15,-5 5 1-15,-12 0 2 16,11-5 1-16,0 0-5 16,-11 5 1-16,-5 0 1 15,-18 5 1-15,-11 10-1 16,-12 15 0-16,-16 11-1 15,-18 4 1-15,-5 11-2 16,6 4 0-16,5 1 1 16,6 4 1-16,17-4-2 15,11-11 1-15,6-4-1 16,17-1 1-16,23-4 2 0,22-11 1 16,29-5-3-16,17-5 1 15,11-5 1-15,17 1 0 16,11 4-1-16,-5 10 0 15,0 0-1-15,-23-4 0 16,-5-1 1-16,-29 15 0 16,-28 11 0-16,-23 4 1 15,-29 6-1-15,-27 4 1 16,-18 6 0-16,-11 5 0 16,-29-1-2-16,-5-14 1 0,-6-6-4 15,0-19 0-15,11-21-7 16,23-25 0-16</inkml:trace>
  <inkml:trace contextRef="#ctx0" brushRef="#br0" timeOffset="49977.005">32717 15382 20 0,'0'-5'10'0,"-6"0"-6"0,6 5 9 15,0 0-15-15,-5 0 1 0,-1 0 0 16,-5 0 0-16,-1 0 1 15,7 0 1-15,-7 0-2 16,1 0 1-16,0 5 0 16,-1 0 0-16,-10 0 0 15,5 0 1-15,0 0 0 16,-6 0 1-16,0 0 0 16,-5 5 0-16,-1 0-1 15,7-5 1-15,-7 0 0 16,-11 0 0-16,-5-5-2 15,-12 0 1-15,-11-5-1 16,-6 5 0-16,1 0 2 16,-13 0 1-16,-10 5-2 15,5 5 1-15,-11-5 1 16,-23 0 0-16,-11 0-2 16,-35 11 1-16,-10-1-1 15,-35 0 0-15,-23 10-1 0,-11-10 0 16,-28 11 1-16,-23 4 0 15,-11 5 0-15,-23 0 0 16,0-4-1-16,-28 9 1 16,5 0 1-16,-17 11 0 15,6-1-1-15,0 1 1 16,11-1 0-16,23-9 0 16,0-6-3-16,29 0 1 15,16-4-2-15,46-6 0 0,22-5-4 16,24-5 1-16,22 0-4 15,39-5 1 1</inkml:trace>
  <inkml:trace contextRef="#ctx0" brushRef="#br0" timeOffset="133369.279">2896 14458 17 0,'0'36'8'0,"17"-16"-3"16,-11-20 8-16,5 0-15 15,6-5 1-15,6-5 0 0,-1-1 1 16,1 1 2-16,-6 0 0 16,0 5-1-16,6 0 0 15,0 5 1-15,-6 5 0 16,11 5-1-16,-11 0 1 16,11 1-2-16,6-1 1 15,-5 5-1-15,5-10 1 16,0 5-1-16,0 0 1 0,0-5 0 15,0 0 0-15,6 0-1 16,0 0 1-16,16 0 1 16,-4-5 0-16,10 0-2 15,-11-10 1-15,12 0 0 16,-18-5 0-16,0-5-1 16,7 10 0-16,-1 0-1 15,11-1 0-15,-11 1-1 16,17 0 1-16,6 0-1 15,-6 0 1-15,12 5 0 16,11 0 1-16,-12 5 0 16,-16 0 1-16,5 0 1 15,-17 0 0-15,-6 5 0 16,1 0 0-16,-12 0 0 16,0 0 1-16,-6 0-2 15,-5 0 1-15,0 0-3 16,-6-5 1-16,0 5 0 15,0-5 0-15,0-5-1 0,-17 0 1 16,5-5 0-16,-5 0 1 16,-5-5-1-16,5 0 1 15,0-5 0-15,-12 4 0 16,7-9-1-16,-12-5 0 16,5-15 1-16,-10 4 0 15,-7-4-1-15,-5-6 0 16,-6 1-1-16,1-6 1 15,-24 6-1-15,12 9 1 16,6-4 0-16,-6 15 0 0,22 5 1 16,-5 9 0-16,17 16-2 15,17 0 1-15,17 16 0 16,17 4 1-16,17 10-2 16,23 15 1-16,17 6 0 15,11 4 1-15,0 6-1 16,6-11 1-16,-11 6 0 15,-12-1 0-15,-11 1 1 16,-17-6 0-16,-12-4-2 16,-17 4 1-16,-16 1-1 15,-24 19 1-15,-5-4-2 16,-28 5 0-16,-18 4 0 16,-16 16 0-16,-18-5 1 15,1 10 0-15,-6-5 1 16,0-11 0-16,5-4 0 15,12-5 0-15,17-11-5 16,5-9 1-16,1-26-8 16,28-20 0-16</inkml:trace>
  <inkml:trace contextRef="#ctx0" brushRef="#br0" timeOffset="137278.8859">18170 6657 7 0,'11'-6'3'0,"1"62"6"16,-7-41 4-16,1 0-13 15,5 5 1-15,-5-4-1 16,5 4 1-16,6 0-1 0,-5-5 0 16,-1 10 2-16,0-4 0 15,6-6 1-15,-5 15 0 16,5-5-1-16,0 0 1 16,6 1 0-16,5 4 0 15,6-5-4-15,6-5 0 16,5 6-2-16,12 4 1 15,5 5-1-15,7 6 1 0,-1 9-1 16,-6-10 0-16,-11 21 2 16,0-11 1-16,12 11 1 15,-12 0 0-15,-6-1 1 16,12 21 0-16,0-5 0 16,0-11 1-16,5 11-2 15,6 0 0-15,0-6-1 16,6-4 1-16,0 4-2 15,-6 6 0-15,0 0-1 16,6-1 1-16,-6-4 1 16,0 5 1-16,1 0-1 15,-7-1 1-15,1-4 0 16,-1 10 1-16,0-11-1 16,1-4 1-16,5-11-2 15,-5 11 1-15,-1 0-1 16,0-1 0-16,-10 1 0 15,-13-11 0-15,1-4 0 16,0-6 1-16,5-9-1 0,-5 4 0 16,0-5 0-16,-1 1 1 15,-4-1-1-15,-1 5 0 16,0-4 1-16,0-6 0 16,-6-5 0-16,1-5 0 15,5 0-2-15,0 1 1 16,0-6-1-16,5 0 1 15,1 0-1-15,0 0 0 16,0 0-1-16,5 0 1 16,-5 1 0-16,-6-6 1 0,0 0-1 15,-6-5 1-15,1 0 0 16,-1 0 0-16,-5-5-2 16,5 0 1-16,1-5 2 15,-1 0 0-15,6-5 0 16,-5 0 0-16,-1 0-1 15,-5-6 0-15,-6 1 1 16,-6-15 0-16,-11-10-2 16,-6-21 1-16,-5-5 0 15,-6-14 0-15,-6-1 0 16,6 0 0-16,0-5 0 16,0 1 0-16,0 4 0 15,0 10 1-15,0-4-2 16,0 9 1-16,6 10 0 15,-1 11 0-15,7 15-1 16,5 15 0-16,11 20-1 16,0 15 1-16,6 15-1 15,12 16 1-15,16 14-1 0,1 11 1 16,10 15 1-16,-5 5 0 16,-5-6 0-16,-12-4 0 15,-11-5 2-15,-18-5 0 16,-22-6 2-16,-22-4 0 15,-13-16-1-15,-10-9 0 16,-29-11 1-16,-17-10 0 16,-5-10-1-16,-18-10 0 0,1-10-3 15,5 0 0-15,-6-25-8 16,0-16 0-16,24-19-1 16,-7-1 0-16</inkml:trace>
  <inkml:trace contextRef="#ctx0" brushRef="#br0" timeOffset="173134.9259">18397 7050 6 0,'28'-25'3'0,"18"10"4"15,-29 15 4-15,-6 0-8 16,1 5 0-16,-1 5 1 15,0 5 0-15,-5 5-5 16,-6-5 0-16,6 6 4 0,-1-1 0 16,7 0-1-16,-1 5 0 15,0-5 0-15,1 1 0 16,5-1-1-16,0 0 1 16,6-5-1-16,-1 5 0 15,7 0 0-15,5 1 1 16,5 4-2-16,7-5 0 15,-1 10-1-15,1 6 0 16,16-6-1-16,1 15 1 0,-7 1-1 16,13 4 0-1,16 46 2 1,0-15 0-16,0 5 0 16,6-6 1-16,0-4-1 15,0-10 1-15,11 4-1 16,0-4 1-16,0-6-2 0,0 6 1 15,1-5 0-15,-1-6 0 16,-6 1 0-16,-5-1 1 16,0 6-1-16,6-1 0 15,-12-4-1-15,0-1 1 16,-11-4 0-16,-6-1 0 16,0 1 1-16,0-1 1 15,0-9-1-15,0 4 1 16,-5 10 0-16,-6 1 0 15,5-1-1-15,-11-4 1 16,6-6-2-16,5 6 1 0,-5-1-1 16,6 6 0-16,-6-11-1 15,-1 16 1-15,-5-11 1 16,1 1 0-16,-7 9-1 16,-5-9 1-16,-6-6 1 15,-6-5 0-15,-5-4-1 16,-6-6 0-16,0-10 0 15,-6-10 0-15,1-15 0 16,-7-10 0-16,1-15-1 16,0 0 0-16,-6-16-1 15,0-9 1-15,0-1-3 16,-12-20 0-16,-5-9 1 16,-5-6 0-16,-1-10 1 15,0 0 0-15,-5-10-1 16,-1 15 1-16,7 10 1 15,5 6 0-15,0 4 0 16,11 15 1-16,6 11-1 0,6 4 1 16,5 16 0-16,6 10 1 15,6 10-2-15,-1 5 0 16,1 15-1-16,0 10 0 16,0 10-1-16,-1 16 0 15,1 19 0-15,0 6 0 16,5 5 3-16,-11 10 0 15,-6 9-1-15,1-4 0 16,-12 10 1-16,-6 0 1 0,-5-20-1 16,-12 0 0-16,-11-6 0 15,6 1 1-15,-18-10 0 16,-5-6 0-16,-11-9 0 16,-7-1 0-16,-10-4 0 15,-18-6 0-15,-10-10-1 16,-1-15 1-16,-17 0 0 15,-12-15 0-15,13-5-3 16,4-5 1-16,12-10-5 16,18-5 0-16,21-5-6 15,30-26 0-15</inkml:trace>
  <inkml:trace contextRef="#ctx0" brushRef="#br0" timeOffset="-206279.282">22247 9932 18 0,'17'35'9'0,"6"0"-6"0,-18-25 9 16,7 0-11-16,-1 6 1 16,-5-1-3-16,-1-5 0 15,1 0 0-15,-6-5 1 16,0 0-1-16,0-5 0 16,0 5 0-16,0-5 1 15,0 5 0-15,-6 0 0 16,6-5 1-16,-5 0 0 0,5 0 0 15,-6 0 1-15,6 0 0 16,-6 0 0-16,6 0-1 16,0 0 1-16,0-5-2 15,-5-5 1-15,-1-5-1 16,0 0 1-16,1 0-1 16,-7-1 0-16,-11 1 1 15,-5-5 0-15,-6-5-1 16,-6 5 0-16,-17 0 1 15,-5-11 0-15,0-4-1 16,-7 5 0-16,-4-11-1 16,-7-4 1-16,-11-11 0 15,0 1 1-15,-5-1-1 16,-12-9 0-16,0-6 1 16,6-5 0-16,0-4 0 15,-18-1 1-15,1-10-1 16,-6 0 0-16,-11 0 0 15,5 6 0-15,18-1-1 16,-1-5 1-16,1 5-1 0,5-5 0 16,6 6 0-16,-1-1 0 15,13-10-1-15,-7 10 1 16,1-5 0-16,5 6 1 16,6 4-1-16,-1-10 1 15,7 15-1-15,-1 16 1 16,1 4 0-16,5 6 0 15,12 4-2-15,10 11 1 16,13 0 0-16,10 9 1 16,7 6-2-16,5 5 1 0,5 5 0 15,7 0 1-15,5 10-1 16,11 0 0-16,0 5 0 16,6 10 0-16,0-5-1 15,0-5 0-15,6 0-3 16,0 10 0-16,5 1-3 15,1-11 0-15,5 15-2 16,-12 0 0-16</inkml:trace>
  <inkml:trace contextRef="#ctx0" brushRef="#br0" timeOffset="-205419.998">21673 9503 20 0,'-28'5'10'0,"5"10"-15"16,23-15 18-16,0 5-13 15,6 0 0-15,5 0 0 16,1 5 0-16,5 0 1 16,-6 0 0-16,12 0 0 15,-1 11 0-15,-5-16 1 16,0 0 0-16,6 0 0 16,0-15 0-16,-6 0 0 15,11-6 0-15,1-14-1 16,-1-10 1-16,6-11 0 15,-5-4 1-15,-7-16-3 16,1-15 1-16,-6 6 0 0,-6-11 0 16,-5 5-1-16,-6 0 0 15,-6 0-1-15,1 1 0 16,-1 19 1-16,0 5 0 16,1 11 0-16,5 10 0 15,5 19 1-15,12 11 0 16,6 15-1-16,0 16 1 15,11 14-1-15,0 15 0 16,0 16 0-16,6 5 0 0,-12 19-1 16,-11-4 0-16,-11 15 1 15,-6 5 1-15,-12-10-1 16,-10 15 1-16,-1-5-1 16,-11-10 1-16,11 5 1 15,-5-5 0-15,-1-5-2 16,1-6 1-16,0-9-1 15,-6-10 1-15,0-6 0 16,5-9 0-16,-5-6-1 16,-6-10 0-16,1-9 1 15,-7-16 1-15,-11 5-1 16,-16-15 1-16,-7 0-2 16,-11-20 0-16,-22 5-2 15,-1-16 1-15,12-4-7 16,5-5 0-16,7-11-2 15,4-4 0-15</inkml:trace>
  <inkml:trace contextRef="#ctx0" brushRef="#br0" timeOffset="-205091.872">17330 6692 2 0,'-6'5'1'0,"29"-10"2"16,-6 5-8-16</inkml:trace>
  <inkml:trace contextRef="#ctx0" brushRef="#br0" timeOffset="-147845.816">477 10340 7 0,'-17'5'3'0,"6"31"3"0,11-31 4 0,0 0-10 16,0 0 0-16,-12 5 3 16,7-5 0-16,5 0-3 15,0 0 0-15,0 0 2 16,5 0 0-16,7 5-1 16,16 0 1-16,-5 0-1 15,5 1 0-15,17-6-1 16,7-5 1-16,10-5-1 15,6 0 0-15,6-1 1 16,11-4 0-16,-5-5-1 16,-12 0 1-16,6-10-1 15,-6 0 1-15,6-1-1 16,-23 1 1-16,-17 5-2 16,-6-10 1-16,-5 5-1 15,-12-6 0-15,-5 1-1 16,-12 10 0-16,-11 0 1 0,6 4 0 15,-6 1 1-15,0-5 0 16,-17-5 0-16,0 0 0 16,-6-6 0-16,-11-4 1 15,17 0-1-15,-12 15 1 16,12-6 0-16,17-9 0 16,0 0 0-16,6-1 0 15,22 6 0-15,6-5 1 16,17 9-1-16,12 1 0 15,-1 10-1-15,6 5 1 0,12 5-1 16,5 15 0-16,11 5 0 16,-11 15 0-16,-11 6-1 15,-17 4 1-15,-17 6 0 16,-18 4 0-16,-22-5 1 16,-17 1 0-16,-17-11-1 15,6 6 0-15,-1-6 0 16,1 0 0-16,5-4 0 15,12-1 0-15,11-10-2 16,0 5 1-16,0-10-2 16,17-5 1-16,0-10-3 15,17 6 1-15,-12-17-2 16,7 6 0-16</inkml:trace>
  <inkml:trace contextRef="#ctx0" brushRef="#br0" timeOffset="-143709.76">1505 11900 9 0,'-29'5'4'0,"7"0"0"16,10-5 5-16,12 5-9 16,0-5 1-16,0 0 1 15,0 0 0-15,12-5-3 16,-7 5 1-16,7 0 1 16,-7 0 0-16,12 0-1 0,12 5 1 15,-1 10-1-15,6-5 1 16,6 5 1-16,5 0 0 15,12 0 0-15,11 1 0 16,0-1 1-16,12-10 0 16,-1-5-1-16,12-15 0 15,-6-6-2-15,6 6 1 16,-11-10-2-16,-6 0 0 0,-1-5-1 16,-4-6 0-16,-7 1 0 15,0 0 1-15,-16-1-1 16,-6 11 1-16,-1 5 0 15,-5-5 0-15,-17-1 0 16,1-9 0-16,-7 10 0 16,-5 0 1-16,-6-6-1 15,-6 1 0-15,-11 0 1 16,-6 5 0-16,0-1 1 16,-11 6 1-16,6 5 0 15,-17 5 0-15,10 5 0 16,-10 10 1-16,22-5-1 15,-5 15 0-15,11 0-1 16,6 0 1-16,22 6-1 16,6 9 1-16,11-5 0 15,6 0 0-15,12-5-1 16,11 1 1-16,16 4-1 0,-21 5 0 16,10 16-1-16,-11-6 1 15,0 0-2-15,-11 11 0 16,-6 4 1-16,-17 1 0 15,-28-6 0-15,5 6 0 16,-28 4 0-16,-12 6 0 16,-16-6 0-16,-6 1 1 15,-12-10-3-15,-10-11 1 16,10-10-8-16,18-5 1 16</inkml:trace>
  <inkml:trace contextRef="#ctx0" brushRef="#br0" timeOffset="-81753.667">15995 6480 6 0,'0'-5'3'0,"17"-10"0"0,-11 10 3 16,0 0-6-16,-6 5 1 16,0 0 1-16,5-5 1 15,-5 5-4-15,0 0 0 16,0 0 3-16,-5 0 0 16,-7 0-1-16,1 0 1 15,0 5-1-15,-1 0 0 0,1 0 0 16,-1 5 0-16,1-5 0 15,0 5 0-15,-6-5 0 16,-6 0 0-16,-5 0 0 16,-1-5 1-16,-11 5 0 15,1-5 1-15,-12-5-2 16,11-5 0-16,0-5 0 16,12-5 0-16,-1 0-1 15,7-11 1-15,5 1-1 16,5 0 1-16,12-6 0 15,6 1 0-15,17-5-1 16,11-1 1-16,11 1 0 16,12 5 1-16,11 4-1 15,0 1 1-15,6 0 0 16,0 5 1-16,-6 4-2 16,-6 6 1-16,-5 0 0 15,-6 5 0-15,-5 5-4 16,-12-5 0-16,-6 5-2 0,1 0 1 15,-7-5-4-15,-5 0 1 16,6-6-3-16,0-4 0 16</inkml:trace>
  <inkml:trace contextRef="#ctx0" brushRef="#br0" timeOffset="-81220.162">16773 5244 16 0,'-11'-26'8'0,"-52"-4"-5"0,52 15 13 16,-6 5-17-16,-6 0 0 0,6 10 3 16,0-5 0-16,0 15-2 15,0 5 1-15,6 15 0 16,11 11 1-16,11 14-2 15,0 11 1-15,12 14-3 16,5 6 0-16,1 0-2 16,-1-5 1-16,1-6-3 15,-7-4 0-15,7 10 0 16,-7-21 1-16</inkml:trace>
  <inkml:trace contextRef="#ctx0" brushRef="#br0" timeOffset="-80985.868">16557 5536 24 0,'-85'5'12'0,"-6"-10"-18"0,63 5 28 16,-18 5-24-16,-10 0 1 15,-7 5 0-15,1 1 1 16,5-1-3-16,-5 0 1 16,5-5-5-16,11 5 1 15</inkml:trace>
  <inkml:trace contextRef="#ctx0" brushRef="#br0" timeOffset="-80517.086">17108 5153 31 0,'-51'0'15'0,"-34"40"-18"15,62-30 30-15,0 5-31 16,-5 6 1 0,-12 24-5-1,6 5 1-15,6 1 8 16,11-1 1-16,5 1-9 16,18 4 1-16,11 1 4 0,17-11 1 15,12-9 2-15,5-6 0 16,0-10 1-16,-6-15 0 15,-5-10 1-15,-12-15 0 16,-5-10-3-16,-17-11 1 16,-12-4-2-16,-5-1 0 15,-1 6-1-15,1 10 0 16,5 4 2-16,12 11 0 16,11 0 0-16,-6 0 1 15,29 25-1-15,0 0 1 0,5 5-1 16,-5 1 0-16,-6-1-4 15,-5 0 1-15,-7-10-3 16,-5-5 1-16</inkml:trace>
  <inkml:trace contextRef="#ctx0" brushRef="#br0" timeOffset="-80251.549">17347 5380 27 0,'22'-5'13'0,"12"-5"-18"15,-22 10 26-15,5 0-21 16,11 5 0-16,6 5-3 15,6 5 1-15,0 15 2 16,-1 6 0-16,7-6-2 16,-6-5 0-16,-6 5 0 15,-12 1 0-15,-10-16 2 16,-12-10 1-16,-12-10 2 16,-5-15 1-16,0-11 1 0,0-4 1 15,6-15-3-15,11-16 0 16,11 0-3-16,12 1 0 15,17 4-7-15,17 1 0 16,16 4-3-16,13 11 1 16</inkml:trace>
  <inkml:trace contextRef="#ctx0" brushRef="#br0" timeOffset="-79501.537">18556 4991 28 0,'-11'41'14'0,"-29"19"-14"0,23-50 27 0,-17 15-30 15,0 16 0-15,0-11-6 16,-6 5 0-16,6-4 8 16,5-6 1-16,12 0-7 15,0 0 1-15,23-4 3 16,11-6 0-16,23-10 5 16,11-10 0-16,0 0 3 15,6-21 1-15,0-14 1 16,-6-5 1-16,-12-6-3 15,-10-4 1-15,-12-1-4 16,-11-4 1-16,-6 9-2 16,-6 21 0-16,-5 15-1 15,-1 0 0-15,12 30-1 16,6 10 0-16,17 15 1 16,16 26 1-16,12 0-2 15,6 19 1-15,-6 6 0 0,0 20 0 16,6 0-2-16,-11-5 1 15,-7 0 1-15,-5-5 0 16,-17-5-1-16,-17-25 0 16,-11-16-1-16,-17-14 0 15,-18-11 1-15,-5-15 1 16,-11-30-1-16,16-5 0 16,7-16 3-16,10-4 0 15,12-5-1-15,23-6 1 16,17 6-3-16,22-16 1 0,6 21-2 15,23 4 0-15,-6 6-3 16,0 0 1-16,0 5 0 16,-11 4 0-16,-6 1 4 15,0 0 1-15,0-5 3 16,0-5 1-16,1-11 1 16,-1 6 1-16,-12-6 0 15,-5-19 0-15,-16 4-4 16,-7 1 1-16,-17-1-5 15,-11 11 0-15,-11 15-3 16,-6 9 0-16,-12 16-2 16,-5 21 1-16,0 9 0 15,6 10 0-15,11 6 3 16,22-1 0-16,24 5 4 16,22 6 0-16,28-1 2 15,35-9 0-15,11-16-1 16,5-15 0-16,12-20-5 0,-11-15 1 15,5-11-7-15,0-29 1 16,-5-6-3-16,-18-20 0 16</inkml:trace>
  <inkml:trace contextRef="#ctx0" brushRef="#br0" timeOffset="-79345.333">20890 4224 45 0,'-12'10'22'0,"1"26"-31"0,5-26 49 0,12 10-42 15,0 15 1-15,5 6-5 16,6 14 1-16,6 11 2 16,-1 19 1-16,13 11-7 15,-1 5 0-15,5 5-2 16,12 10 0-16</inkml:trace>
  <inkml:trace contextRef="#ctx0" brushRef="#br0" timeOffset="-79110.9457">21582 4774 42 0,'-22'-30'21'0,"-92"0"-30"16,69 20 44-16,-35 5-33 0,-22 5 0 15,-17 5-2-15,-35 10 0 16,-5 25-8-16,1 6 1 16,10-6-4-16,17-10 1 15</inkml:trace>
  <inkml:trace contextRef="#ctx0" brushRef="#br0" timeOffset="-73856.689">21168 12616 10 0,'-6'0'5'0,"-5"-15"-5"16,11 5 6-16,-6 0-4 15,1 0 1-15,-7 0-2 16,-5 0 0-16,-6-5-1 16,-5-6 1-16,0 1 1 15,-12-5 0-15,0 0 0 16,-5-1 0-16,-12-4 0 0,-11-5 1 16,-6-5-2-16,-11-6 1 15,-17 11-1-15,-6-6 1 16,-6-4-1-16,-11-11 0 15,-11 11-1-15,-6 5 0 32,-102-21 0-32,11 6 0 15,23 4-1-15,6 6 1 0,5 9 1 16,11 6 0-16,7 5 0 16,16 5 0-16,12 10-1 15,17 0 1-15,16-1-1 16,7-4 0-16,16 5-1 15,18 10 1-15,5-5-1 16,6 5 1-16,5 10-1 31,-5 10 1-31,6 6 0 16,5 4 1-16,0 5-1 16,0-4 1-16,6-6 1 15,6 5 0-15,-1-5-2 16,7 11 1-16,-7-6 0 15,1 0 1-15,-1-5-2 0,1 1 0 16,0-1-2-16,-12-5 1 16,0 0 1-16,6-5 0 15,0 6-2-15,5-11 0 16,7 0 2-16,5 10 0 16,5-10 1-16,1 0 1 15,5 0 0-15,6 0 1 16,0 5-2-16,6-4 1 15,5-6-2-15,0 5 0 16,6-5-1-16,0 10 0 0,6-5-1 16,5 0 1-16,6-5-1 15,6 5 1-15,0 5 1 16,5 6 1-16,1 4 0 16,-1 10 1-16,6-10 0 15,-6 1 1-15,1-1-1 16,-12-5 0-16,-6-5 0 15,-11-5 0-15,-11-5-2 16,-6-15 1-16,-17-10-3 16,-23-10 1-16,-17-16-1 15,-11 1 1-15,-17-1-2 16,-12-4 1-16,1-1 2 16,10 1 0-16,7 5 1 15,22 4 0-15,23 6 1 16,28 5 1-16,23 4 1 15,34 1 0-15,40-5-1 16,17-5 0-16,34-1-2 16,0-4 0-16,17-6-3 0,11-9 1 15,12-21-10-15,16-4 0 16</inkml:trace>
  <inkml:trace contextRef="#ctx0" brushRef="#br0" timeOffset="-73294.2319">20526 11698 24 0,'17'45'12'0,"23"51"-11"0,-23-76 12 15,0 21-14-15,0 24 1 16,0 16 1-16,-5 20 0 0,-1 15 1 16,-11 10 0-16,-6 16 1 15,-11 9 0-15,0-5-1 16,0-10 1-16,0 6-2 16,-11-11 0-16,11-15-3 15,0-5 0-15,0-10-3 16,0 0 0-16,-6-15-3 15,0-6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30T20:39:52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7603 9881 10 0,'23'25'5'0,"-29"16"-2"0,0-31 6 0,-5-5-11 16,0 0 1-16,-1 0-2 15,-5 0 1-15,0 0 3 16,0-5 1-16,0 0-3 16,6 0 1-16,5 0 0 15,0 0 1-15,6-5-1 16,0 5 1-16,0 0 0 16,6-15 1-16,0 0-1 15,-1-5 0-15,1 4 0 16,0 1 1-16,-6-5-2 15,0 0 0-15,0-5-1 16,0-1 1-16,0 1 0 16,-6-5 1-16,6-5-2 15,0 4 0-15,0 1 2 0,0 5 0 16,6 0 1-16,-6-1 1 16,5 1-2-16,-5 0 0 15,0-5 1-15,0-1 0 16,0 1-2-16,6 5 1 15,-6-5 0-15,6 4 0 16,5 1-1-16,1 0 1 16,5-5 0-16,0-11 0 15,5 1-1-15,7-11 1 16,-1-4-1-16,23-6 0 0,-17-9 0 16,12 4 0-16,5 0 0 15,6-4 1-15,5 4-2 16,6-4 0-16,0 4 1 15,-5 10 0-15,-6-4-1 16,-1-1 0-16,7 6 1 16,-1-1 0-16,1 6 0 15,5 4 1-15,-6-4 1 16,-5 5 0-16,0-1 0 16,-6 1 0-16,-6-1-2 15,1 6 1-15,-6 5 0 16,-1-1 0-16,-5-4-2 15,-5 10 1-15,-1 4-1 16,1 1 0-16,5 0 0 16,5-10 1-16,1 9-2 15,6-4 1-15,10 0 0 16,24 0 0-16,-6 9 0 0,11-4 1 16,6 10 0-16,5 0 1 15,1 0 0-15,-6 5 0 16,-1-6 0-16,-4 6 0 15,10 0 0-15,-5 10 0 32,45 0-1-32,1 0 0 15,-18 0 0-15,0 0 1 16,6-5-1-16,6 5 0 16,-18-5-1-16,1 5 0 0,-1-10 0 15,1 5 1-15,-6-5-1 16,-12-5 0-16,6-5 0 15,-11 10 0-15,0 5 1 16,-6-1 1-16,-11 6 0 16,-6 6 0-16,-5-6 0 15,-1 5 1-15,-5-5-2 16,5 5 1-16,1 0-1 16,5 0 1-16,-6-5-1 15,-10 10 0-15,10-5 0 16,0 5 0-16,-5 5 0 15,0 10 0-15,-6 6 1 16,-5 14 0-16,-7 0-1 16,1 11 0-16,-6 10 0 15,0 9 1-15,0 1-2 16,0 5 1-16,12-1-1 0,5-4 1 16,17 5 0-16,-6-5 1 15,1 4-2-15,-6-4 1 16,11-5 0-16,-11-1 1 15,-1 1-2-15,1 5 1 16,0-11 0-16,-6-9 0 16,-6-1-1-16,1-4 1 15,-6-6 0-15,-1-5 0 16,1-9 0-16,6-6 0 16,-12-5-1-16,0-10 0 15,-6 0 1-15,0-5 0 0,-5-5-1 16,-6-5 0-16,-5 0 0 15,-1 0 0-15,-5 0 2 16,-1-5 0-16,1-5-2 16,5 5 0-16,6 0 2 15,6 0 0-15,0-5 0 16,-1-1 0-16,7 1 0 16,-1 0 0-16,-5 10 1 15,0 0 1-15,5 0-3 16,6 0 0-16,6 0 1 15,11 0 0-15,11-5-2 16,12 5 1-16,17 0 0 16,6-5 0-16,-1 5-1 15,6-6 1-15,6 1-2 16,0-5 1-16,0 0-1 16,6 5 1-16,16-5-2 0,-5 10 1 15,6-5 1-15,5 10 0 16,12 0 0-16,22 0 0 15,6-10 0-15,6 10 1 16,11-5 1-16,5 0 0 16,1 0-1-16,-6-6 0 15,6 6 0-15,-12-5 1 16,6 5 0-16,-11-5 0 16,-6 5-1-16,0-5 0 15,-6 0 0-15,6 0 0 0,-5 0 0 16,-7 0 0-16,1 0-1 15,6 4 1-15,-7 1 0 16,-5 0 0-16,-6 0 0 16,-11-5 0-16,6 0 0 15,11 10 1-15,-17-5-1 16,0 5 0-16,-6 0 0 16,-5-5 1-16,-6 5-2 15,0 0 0-15,0 10 1 16,-6 0 0-16,6 0 0 15,0 5 0-15,-6 1 1 16,-6-1 0 0,46 10 0-1,-22 5 0-15,-18 1 0 16,-11-1 0-16,-12 5-2 16,1-15 1-16,-6-5-1 0,-12 6 0 15,-11-11 1-15,-5 5 0 16,-18-5-1-16,-5 0 1 15,-12-10 1-15,-5-5 1 16,-6-10-2-16,-17-5 1 16,-23-11 1-16,-16-9 0 15,-12-15-1-15,-12-1 1 16,-11-5-2-16,-5-4 1 16,-12-1-1-16,6 1 1 15,5-1-2-15,1-5 0 16,-1 16 1-16,6 4 0 0,12 1-1 15,5 5 1-15,17 4 0 16,18 6 0-16,16 10 1 16,17 10 1-16,18 15-2 15,16 5 0-15,23 15 0 16,18 5 0-16,10 15 0 16,6 16 0-16,1-1 0 15,-1 16 0-15,-17 15 2 16,-11 0 0-16,-18 9 0 15,-16 11 1-15,-28 11-1 16,-35-1 1-16,-40-10-1 16,-44-6 0-16,-35-4-3 15,-23-25 0-15,-17-15-5 16,-5-26 1-16,-1-15-5 16,18-25 0-16</inkml:trace>
  <inkml:trace contextRef="#ctx0" brushRef="#br0" timeOffset="8847.624">24001 11642 19 0,'-17'36'9'0,"-45"44"-6"0,45-54 9 16,-17 4-12-16,-12 0 1 15,-5 6 0-15,-6 4 1 16,-11 10-1-16,-6 6 0 15,-22-6 0-15,-18 11 0 16,-22-6 1-16,-12 1 0 16,-28 4-1-16,-11-14 0 15,-6-1-2-15,6-19 1 16,-6-6 1-16,5-30 0 0,1-16-2 16,5-9 1-16,0-10 0 15,6-21 1-15,6-10-1 16,11-9 0-16,28-11 0 15,18-10 0-15,16-15 1 16,35-16 1-16,28-4-2 16,34-15 1-16,40-1 0 15,28-14 1-15,40-6-1 16,22-10 0-16,41 6-1 16,27 14 1-16,41 1-2 15,28 29 0-15,22 21 0 16,35 20 0-16,-12 26-1 15,-5 34 1-15,-23 41-2 16,-29 41 1-16,-45 35 2 16,-39 40 1-16,-35 20-1 15,-40 31 1-15,-27 14 1 16,-47 26 0-16,-44 35 2 16,-52 6 1-16,-51 14-2 15,-46 11 0-15,-50-11-1 0,-52-9 1 16,-62-26-3-16,-39-5 0 15,-35-35-3-15,23-46 1 16,28-25-5-16,29-40 0 16,51-31-3-16,45-40 0 15</inkml:trace>
  <inkml:trace contextRef="#ctx0" brushRef="#br0" timeOffset="21927.401">7416 10673 6 0,'-23'66'3'0,"17"-61"-2"0,6-5 4 16,0-5-6-16,-5 10 0 15,5-5 4-15,-6 0 0 16,6 0-3-16,0 0 1 16,0 0 0-16,0 5 0 15,6 0 0-15,5 5 1 16,6 0-1-16,-6 6 0 15,6-1 0-15,0 5 0 16,0 0-2-16,0 0 1 0,6 0 0 16,0 1 1-16,-6-1-1 15,0-5 0-15,0 5 0 16,0-5 0-16,0 10 1 16,0 1 0-16,6 9 0 15,5 0 0-15,-5-4-1 16,5-1 0-16,6 5 0 15,0-5 1-15,0 1-2 16,1-1 0-16,-1 0-1 16,0-4 1-16,0 4 0 15,5-5 0-15,7 10 1 16,-1 1 0-16,1-1 1 16,5-10 0-16,-6 6-1 15,6-1 1-15,12-5-1 16,-1 0 0-16,18 11-1 15,-12-11 0-15,-6 0 0 16,7 0 0-16,4-4 2 16,-5-6 0-16,1 0 0 15,-1-5 1-15,-6-5-3 0,-5-5 1 16,5-5 0-16,7-5 1 16,4 0-2-16,7 0 1 15,-6-6-1-15,0 1 1 16,5 0 0-16,12 0 0 15,0 0 0-15,-6 0 1 16,0 0-1-16,6 5 1 16,5-16-1-16,-5 6 1 0,-6-5 0 15,1 0 1-15,4-1 0 16,1 1 1-16,-6 0-1 16,-5-5 0-16,-1 4-2 15,1-9 1-15,-6 0-1 16,0-1 1-16,-6 1-2 15,0 0 0-15,-6 5-1 16,1-6 1-16,-1-9 1 16,6 15 0-16,1-1-1 15,-1 1 1-15,0-5 0 16,0-1 1-16,-11 1-1 16,0-5 0-16,-1 4-1 15,1 1 0-15,0-5 0 16,0 4 1-16,-1 11 0 15,-4 0 0-15,-1 5 0 16,-6-6 1-16,-5 6 0 16,0 5 0-16,-6 0 0 15,0 5 1-15,-6-5-1 0,-5 10 1 16,-1 0 0-16,-4 0 0 16,4 5-1-16,-5-5 0 15,-5 5-2-15,-1-11 1 16,0 1 0-16,6 5 0 15,-5 0-1-15,5-5 0 16,-6 5 0-16,0 5 1 16,1-5 0-16,5 0 0 15,0 5-1-15,0 0 1 0,-6-10 0 16,6 5 1-16,-5-5-1 16,-1 0 0-16,0-5 0 15,1-1 1-15,-1-4-1 16,0 0 0-16,-5-5 0 15,0 0 0-15,-1-1 0 16,1-4 1-16,0 0-1 16,-6 5 1-16,0-6-1 15,6 1 1-15,-6 0-1 16,0-1 1-16,-6 6 0 16,6 0 0-16,0 5-1 15,0 0 1-15,0-1 0 16,0 6 0-16,0 0-1 15,6 0 0-15,-1 5 0 16,1 0 0-16,0 0-1 16,-1 5 1-16,7 5-1 15,-1 0 0-15,-5 0 1 16,-1 5 0-16,-5 0 0 16,0 5 1-16,0 0 0 0,0 0 0 15,6 0 0-15,0-5 0 16,-1 0-1-16,1 0 1 15,0 0-2-15,5 0 1 16,-5 0 0-16,-1-5 0 16,-5 0 0-16,-5 0 0 15,-1 0-1-15,-5 0 1 16,-1 0-1-16,1 0 1 0,-6-5 0 16,-6 0 0-16,-5 0 0 15,-6 5 1-15,-6-5-2 16,-11-5 1-16,-6-5-2 15,-5-10 1-15,-23 5 0 16,-1-6 0-16,-5 1-1 16,1-5 0-16,4 0 1 15,1 9 0-15,0 11 2 16,11 0 0-16,18 0-1 16,10 15 0-16,18-5 0 15,16 10 1-15,18 5-1 16,17-10 1-16,11 6-1 15,6-6 1-15,16-5-1 16,7 0 1-16,5-11-1 16,0 11 1-16,0-10 0 15,6 5 0-15,0 0-1 16,5 10 0-16,1 0 0 16,-1 5 0-16,1-4-2 0,-1 4 1 15,6 5 0-15,1 5 0 16,-7 0-1-16,-5 10 1 15,-6 1 0-15,-5 4 0 16,-12-5 3-16,-12 16 0 16,1 14 0-16,-23 6 0 15,-11 10 2-15,-17 9 0 16,-24 6 0-16,-16 15 0 16,-22 5-1-16,-13 10 0 15,-10-10-3-15,-6-5 1 0,-1-15-5 16,18-15 0-16,17-11-6 15,23-19 0-15</inkml:trace>
  <inkml:trace contextRef="#ctx0" brushRef="#br0" timeOffset="43008.6957">7438 9821 12 0,'0'5'6'0,"-5"-26"-5"0,5 21 6 15,0-10-8-15,-6 0 0 0,6-5 0 16,-6 0 0-16,1 5 3 16,-1-10 0-16,0 5-1 15,6 10 0-15,0-1-1 16,0-4 1-16,-5 0 0 16,-1 0 0-16,0 5-2 15,1-15 0-15,-1 10-1 16,6-5 1-16,0 0 1 15,0-6 0-15,6 1 1 16,5-10 0-16,0 10 1 16,6-5 0-16,0-11-1 15,0-4 1-15,6-1-2 16,5 1 1-16,12 0-2 16,0-11 1-16,0 11 0 15,5 0 0-15,6-6 0 16,-5 6 0-16,-7-6 1 15,-5 6 1-15,1-5-1 16,-1-11 1-16,0 6-1 0,0 4 1 16,-6-4-1-16,6-11 1 15,-5 1-1-15,-1-1 1 16,6 6-2-16,-6-1 1 16,1 6-1-16,-1-11 1 15,-5 0-3-15,5 1 1 16,-11-6-1-16,0 1 0 15,0 4 0-15,0 1 1 16,-5 9-2-16,-1 1 1 0,6 9 1 16,-5-4 1-16,5 4-1 15,0 1 1-15,5 5-2 16,1-6 1-16,11 1 0 16,-6 0 0-16,1 4-1 15,5 6 1-15,0 0 2 16,0 5 0-16,-6 4 0 15,-5 1 0-15,6 0 1 16,-7 5 1-16,1-5-1 16,-6 5 1-16,11-1-3 15,1 6 1-15,5-5 0 16,0 5 0-16,0 0-2 16,6 5 1-16,0-5-1 15,-1 5 1-15,1 0 0 16,-6 0 1-16,6 5-2 15,11 5 0-15,11 5 1 16,-5 0 0-16,6 0 0 16,-1-5 0-16,6 0-1 0,12-5 0 15,11 0 1-15,-1 0 1 16,1 0-1-16,6 0 1 16,-1 5-1-16,1-5 1 15,-6 5-1-15,0 5 0 16,-1-5-1-16,7 5 1 15,5 1 1-15,-5-1 0 16,11-5 0-16,5 0 0 16,-16-5 0-16,-7 10 1 0,1-10-1 15,-5 0 0-15,4-10-1 16,-10 10 0-16,-1-5 0 16,-5 5 0-16,0-5-1 15,-12 5 0-15,7-5 0 16,-7 0 1-16,0-1-1 15,7-4 0-15,-7-5-1 16,1-5 0-16,5 0 1 16,0 5 0-16,-6 0 0 15,-5 5 1-15,-6-1 0 16,0 1 1-16,-11 5 0 16,0 0 0-16,-6 5 0 15,-6 0 1-15,1 0 1 16,-7 0 0-16,1 5-2 15,0 5 0-15,-1 0-1 16,7 1 1-16,5 4-1 16,0 0 1-16,-6 5-1 15,1 5 0-15,-1-5 1 0,-5 11 1 16,0 9-1-16,-1-5 0 16,1 6-1-16,-12-6 1 15,1 11 0-15,5-1 0 16,0-5-2-16,0 11 0 15,-6-6 1-15,1 6 0 16,-7 9-2-16,1-14 1 31,0 29-1-31,-1-4 1 0,1-10 0 16,0 9 0-16,5-4 1 16,0-1 0-16,6 6 1 15,6-15 0-15,0-1-1 16,5 6 0-16,-5-16 0 15,0 11 0-15,-1-1 0 16,1 1 0-16,0-6 0 16,-1-10 0-16,1 1 0 15,0-1 0-15,0 0 0 16,-1 1 1-16,1-1-1 16,0-4 0-16,-1-6 0 15,1 0 0-15,-6-5 0 16,0-4 1-16,0-6-2 15,0-5 0-15,0 5 1 16,-5 0 0-16,-1-10-1 16,-11-5 1-16,6 5-1 15,5-10 1-15,0 5 1 0,-5-5 1 16,0-10-2-16,-1 0 0 16,1-10 1-16,11-11 0 15,0-4-1-15,6 5 0 16,0-16 0-16,-1-4 0 15,1-1 0-15,0 1 0 16,-6-1-1-16,0-15 1 16,6 1 0-16,-6 4 1 15,0 11 0-15,-6 4 0 16,-5 6 0-16,-1-1 1 0,-5 1 1 16,-11-1 0-16,-6 6-2 15,-6 10 1-15,0 5-3 16,-11 4 0-16,0 6-1 15,0 5 0-15,6 15-1 16,0 5 1-16,5 10-1 16,0 6 1-16,6 9 0 15,0 16 0-15,0 9 2 16,6 1 0-16,5 4 0 16,0-4 0-16,6 14-1 15,0-4 1-15,6 5 1 16,0 10 0-16,5-11-1 15,0-4 0-15,1 0 0 16,5 9 0-16,-6-9 0 16,-5 0 1-16,-1-16-2 15,-5-9 1-15,-5-6 0 16,-7-5 1-16,-5-9 0 0,-5-6 0 16,-1-5 1-16,-5-5 0 15,-7-5 1-15,1 0 0 0,-5 0-1 16,-7-5 1-16,1-5 0 15,-12-10 0-15,-11-5-3 16,-23-11 1-16,-5-9-1 16,-18-5 0-16,-17 9-1 15,1 1 1-15,-1 5-7 16,6-16 1-16,-11-4-4 16,28-11 1-16</inkml:trace>
  <inkml:trace contextRef="#ctx0" brushRef="#br0" timeOffset="55017.139">15019 11279 8 0,'-35'20'4'0,"-4"21"1"0,22-26 4 0,5 15-10 15,-5 5 1-15,-11 1 0 16,-18-1 1-16,-10 0-2 16,-24-4 0-16,-22-6 0 15,0-5 1-15,-12-5 1 16,-5-10 0-16,5-5 0 15,1 0 0 1,-29-50 2 0,23-1 1-16,16-4 0 15,18-11 0-15,17-10-1 16,11-4 0-16,12-16-1 16,17 0 1-16,16-10-2 15,12-10 1-15,12-5-1 16,5-10 1-16,11 20-2 15,0 5 1-15,12 5-1 0,6 5 1 16,10 10-2-16,24 15 0 16,16 6 0-16,12 19 1 15,11 21 0-15,12 20 0 16,0 10 0-16,-1 25 0 16,1 26 1-16,-23 20 0 15,-12 14 0-15,-22 16 0 16,-28 5-1-16,-18 16 1 15,-45 4-2-15,-34 15 0 16,-29-5-1-16,-16-9 0 16,-12 4-2-16,6-5 1 0,-6-5-1 15,0-10 0-15,0 0 1 16,6-10 1-16,-6-25-1 16,0-10 0-16,0-21-2 15,0-35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9:38:30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8/4/2018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8/4/2018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customXml" Target="../ink/ink5.xml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2" Type="http://schemas.openxmlformats.org/officeDocument/2006/relationships/image" Target="../media/image18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91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Run Breadth First Search on this graph starting from s.</a:t>
            </a:r>
          </a:p>
          <a:p>
            <a:r>
              <a:rPr lang="en-US" dirty="0"/>
              <a:t>What order are vertices placed on the queue?</a:t>
            </a:r>
          </a:p>
          <a:p>
            <a:r>
              <a:rPr lang="en-US" dirty="0"/>
              <a:t>When processing a vertex insert neighbors in alphabetical order.</a:t>
            </a:r>
          </a:p>
          <a:p>
            <a:r>
              <a:rPr lang="en-US" dirty="0"/>
              <a:t>In a directed graph, BFS only follows an edge in the direction it points.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8FC4F1-A420-4343-8F82-FC25E0531BAB}"/>
              </a:ext>
            </a:extLst>
          </p:cNvPr>
          <p:cNvSpPr/>
          <p:nvPr/>
        </p:nvSpPr>
        <p:spPr>
          <a:xfrm>
            <a:off x="4688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9CF9E-1A11-4F51-A991-D1CD7D1C3F95}"/>
              </a:ext>
            </a:extLst>
          </p:cNvPr>
          <p:cNvSpPr/>
          <p:nvPr/>
        </p:nvSpPr>
        <p:spPr>
          <a:xfrm>
            <a:off x="59552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85392B-B633-40D1-90A5-E2A8A5744589}"/>
              </a:ext>
            </a:extLst>
          </p:cNvPr>
          <p:cNvSpPr/>
          <p:nvPr/>
        </p:nvSpPr>
        <p:spPr>
          <a:xfrm>
            <a:off x="1411862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E7597-A50A-48AA-A84F-20198F35CE3F}"/>
              </a:ext>
            </a:extLst>
          </p:cNvPr>
          <p:cNvSpPr/>
          <p:nvPr/>
        </p:nvSpPr>
        <p:spPr>
          <a:xfrm>
            <a:off x="1411863" y="349017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E872B5-F6C0-4D12-9B5F-C1F89C51C34F}"/>
              </a:ext>
            </a:extLst>
          </p:cNvPr>
          <p:cNvSpPr/>
          <p:nvPr/>
        </p:nvSpPr>
        <p:spPr>
          <a:xfrm>
            <a:off x="3413706" y="341224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8B9509-56D8-4557-88AC-473CA9780403}"/>
              </a:ext>
            </a:extLst>
          </p:cNvPr>
          <p:cNvSpPr/>
          <p:nvPr/>
        </p:nvSpPr>
        <p:spPr>
          <a:xfrm>
            <a:off x="1477948" y="606192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BEFC7C-16A5-4F14-8BA0-FDF6FE8632C1}"/>
              </a:ext>
            </a:extLst>
          </p:cNvPr>
          <p:cNvSpPr/>
          <p:nvPr/>
        </p:nvSpPr>
        <p:spPr>
          <a:xfrm>
            <a:off x="3145413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6515D-A034-43BE-9EBE-FD3D8879C42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737181" y="3758465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4845CB-48C1-4AF0-9640-4AC4C52A8160}"/>
              </a:ext>
            </a:extLst>
          </p:cNvPr>
          <p:cNvCxnSpPr>
            <a:endCxn id="8" idx="0"/>
          </p:cNvCxnSpPr>
          <p:nvPr/>
        </p:nvCxnSpPr>
        <p:spPr>
          <a:xfrm>
            <a:off x="1569024" y="3833401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21A9D7-677A-451B-BC18-4241C7C7594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7181" y="4415690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7DB81-95D9-4DEC-A1AA-38965C05BCEF}"/>
              </a:ext>
            </a:extLst>
          </p:cNvPr>
          <p:cNvCxnSpPr>
            <a:stCxn id="9" idx="6"/>
            <a:endCxn id="12" idx="1"/>
          </p:cNvCxnSpPr>
          <p:nvPr/>
        </p:nvCxnSpPr>
        <p:spPr>
          <a:xfrm>
            <a:off x="1726188" y="3647335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F9F018-CD0C-4F96-B79F-F1D9EED59228}"/>
              </a:ext>
            </a:extLst>
          </p:cNvPr>
          <p:cNvCxnSpPr>
            <a:stCxn id="8" idx="6"/>
          </p:cNvCxnSpPr>
          <p:nvPr/>
        </p:nvCxnSpPr>
        <p:spPr>
          <a:xfrm flipV="1">
            <a:off x="1726187" y="4933209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84060D-E643-478A-BFA2-01A174BAD064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1680155" y="3569408"/>
            <a:ext cx="1733551" cy="12526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046015-C3AB-48E3-9D41-2579B666F3AC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626051" y="4461722"/>
            <a:ext cx="897929" cy="16462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E3A54-E435-4036-AEB8-18F68092AA0C}"/>
              </a:ext>
            </a:extLst>
          </p:cNvPr>
          <p:cNvCxnSpPr>
            <a:cxnSpLocks/>
            <a:stCxn id="12" idx="4"/>
            <a:endCxn id="11" idx="7"/>
          </p:cNvCxnSpPr>
          <p:nvPr/>
        </p:nvCxnSpPr>
        <p:spPr>
          <a:xfrm flipH="1">
            <a:off x="1746241" y="5090372"/>
            <a:ext cx="1556335" cy="10175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3243F5-69FD-43AC-90C8-5BC90501376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3728031" y="3569408"/>
            <a:ext cx="2273289" cy="6240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B3A7B0-8373-47A6-97ED-59588EA2ACF7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3413706" y="3680538"/>
            <a:ext cx="46032" cy="11415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CDAB09-3089-4550-AD2D-B226A78B9374}"/>
              </a:ext>
            </a:extLst>
          </p:cNvPr>
          <p:cNvCxnSpPr>
            <a:stCxn id="7" idx="4"/>
            <a:endCxn id="12" idx="6"/>
          </p:cNvCxnSpPr>
          <p:nvPr/>
        </p:nvCxnSpPr>
        <p:spPr>
          <a:xfrm flipH="1">
            <a:off x="3459738" y="4461722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4C8038-3F4C-43E5-93EC-F90EFC2C2899}"/>
              </a:ext>
            </a:extLst>
          </p:cNvPr>
          <p:cNvSpPr txBox="1"/>
          <p:nvPr/>
        </p:nvSpPr>
        <p:spPr>
          <a:xfrm>
            <a:off x="6384573" y="3206386"/>
            <a:ext cx="54232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E42639-2DCC-4C96-9947-174B4FBE1A11}"/>
              </a:ext>
            </a:extLst>
          </p:cNvPr>
          <p:cNvSpPr txBox="1"/>
          <p:nvPr/>
        </p:nvSpPr>
        <p:spPr>
          <a:xfrm>
            <a:off x="2638498" y="5947090"/>
            <a:ext cx="442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Correct order: </a:t>
            </a:r>
            <a:r>
              <a:rPr lang="en-US" sz="2400" dirty="0" err="1"/>
              <a:t>s,u,v,y,x,w,t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8BBB9C-E83C-4A88-8E87-AD7F7F303BDA}"/>
                  </a:ext>
                </a:extLst>
              </p14:cNvPr>
              <p14:cNvContentPartPr/>
              <p14:nvPr/>
            </p14:nvContentPartPr>
            <p14:xfrm>
              <a:off x="3315600" y="4741560"/>
              <a:ext cx="6580440" cy="1046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8BBB9C-E83C-4A88-8E87-AD7F7F303B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6240" y="4732200"/>
                <a:ext cx="6599160" cy="10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82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target vertex?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989" y="1704975"/>
            <a:ext cx="611131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Given: </a:t>
            </a:r>
            <a:r>
              <a:rPr lang="en-US" sz="2200" dirty="0">
                <a:solidFill>
                  <a:schemeClr val="bg1"/>
                </a:solidFill>
              </a:rPr>
              <a:t>a directed graph G and vertices </a:t>
            </a:r>
            <a:r>
              <a:rPr lang="en-US" sz="2200" dirty="0" err="1">
                <a:solidFill>
                  <a:schemeClr val="bg1"/>
                </a:solidFill>
              </a:rPr>
              <a:t>s,t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Find:</a:t>
            </a:r>
            <a:r>
              <a:rPr lang="en-US" sz="2200" dirty="0">
                <a:solidFill>
                  <a:schemeClr val="bg1"/>
                </a:solidFill>
              </a:rPr>
              <a:t> the shortest path from s to 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989" y="1704975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Shortest Path Problem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79989" y="3343275"/>
            <a:ext cx="110262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BFS didn’t mention a target vertex…</a:t>
            </a:r>
          </a:p>
          <a:p>
            <a:r>
              <a:rPr lang="en-US" sz="2400" dirty="0"/>
              <a:t>It actually finds the shortest path from s to every other vertex.</a:t>
            </a:r>
          </a:p>
          <a:p>
            <a:endParaRPr lang="en-US" sz="2400" dirty="0"/>
          </a:p>
          <a:p>
            <a:r>
              <a:rPr lang="en-US" sz="2400" dirty="0"/>
              <a:t>If you know your target, you can stop the algorithm early, when the target is removed from the queue.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3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edge should represent the “time” or “distance” from one vertex to another. </a:t>
            </a:r>
          </a:p>
          <a:p>
            <a:r>
              <a:rPr lang="en-US" dirty="0"/>
              <a:t>Sometimes those aren’t uniform, so we put a weight on each edge to record that number.</a:t>
            </a:r>
          </a:p>
          <a:p>
            <a:endParaRPr lang="en-US" dirty="0"/>
          </a:p>
          <a:p>
            <a:r>
              <a:rPr lang="en-US" dirty="0"/>
              <a:t>The length of a path in a weighted graph is the sum of the weights along that path.</a:t>
            </a:r>
          </a:p>
          <a:p>
            <a:endParaRPr lang="en-US" dirty="0"/>
          </a:p>
          <a:p>
            <a:r>
              <a:rPr lang="en-US" dirty="0"/>
              <a:t>We’ll assume all of the weights are positive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GoogleMaps</a:t>
            </a:r>
            <a:r>
              <a:rPr lang="en-US" dirty="0"/>
              <a:t> that definitely makes sense.</a:t>
            </a:r>
          </a:p>
          <a:p>
            <a:pPr lvl="1"/>
            <a:r>
              <a:rPr lang="en-US" dirty="0"/>
              <a:t>Sometimes negative weights make sense. </a:t>
            </a:r>
            <a:r>
              <a:rPr lang="en-US" b="1" dirty="0"/>
              <a:t>Today’s algorithm doesn’t work for those graphs </a:t>
            </a:r>
          </a:p>
          <a:p>
            <a:pPr lvl="1"/>
            <a:r>
              <a:rPr lang="en-US" dirty="0"/>
              <a:t>There are other algorithms that do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9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9437"/>
          </a:xfrm>
        </p:spPr>
        <p:txBody>
          <a:bodyPr/>
          <a:lstStyle/>
          <a:p>
            <a:r>
              <a:rPr lang="en-US" dirty="0"/>
              <a:t>BFS works if the graph is unweighted. Maybe it just works for weighted graphs too?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6500" y="33147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62900" y="318337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119812" y="318670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101672" y="267618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4905375" y="318670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3" name="Straight Arrow Connector 12"/>
          <p:cNvCxnSpPr>
            <a:stCxn id="6" idx="7"/>
            <a:endCxn id="9" idx="2"/>
          </p:cNvCxnSpPr>
          <p:nvPr/>
        </p:nvCxnSpPr>
        <p:spPr>
          <a:xfrm flipV="1">
            <a:off x="2744793" y="2833346"/>
            <a:ext cx="356879" cy="5273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8" idx="2"/>
          </p:cNvCxnSpPr>
          <p:nvPr/>
        </p:nvCxnSpPr>
        <p:spPr>
          <a:xfrm>
            <a:off x="5219700" y="3343866"/>
            <a:ext cx="90011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1" idx="3"/>
          </p:cNvCxnSpPr>
          <p:nvPr/>
        </p:nvCxnSpPr>
        <p:spPr>
          <a:xfrm flipV="1">
            <a:off x="2790825" y="3454996"/>
            <a:ext cx="2160582" cy="168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1" idx="6"/>
            <a:endCxn id="11" idx="2"/>
          </p:cNvCxnSpPr>
          <p:nvPr/>
        </p:nvCxnSpPr>
        <p:spPr>
          <a:xfrm>
            <a:off x="4409027" y="2835822"/>
            <a:ext cx="496348" cy="5080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7" idx="2"/>
          </p:cNvCxnSpPr>
          <p:nvPr/>
        </p:nvCxnSpPr>
        <p:spPr>
          <a:xfrm flipV="1">
            <a:off x="6434137" y="3340540"/>
            <a:ext cx="1528763" cy="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0666" y="5190454"/>
            <a:ext cx="11041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What went wrong? When we found a shorter path from s to u, we needed to update the distance to v (and anything whose shortest path went through u) but BFS doesn’t do that.</a:t>
            </a:r>
          </a:p>
          <a:p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2569418" y="2802110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8924" y="3536424"/>
            <a:ext cx="53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190" y="2732447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7251" y="3457468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6118" y="3497702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79225" y="3564129"/>
            <a:ext cx="3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056950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950" y="2280370"/>
                <a:ext cx="37700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70990" y="358299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90" y="3582993"/>
                <a:ext cx="3770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95999" y="358299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582993"/>
                <a:ext cx="3770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931562" y="3564129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562" y="3564129"/>
                <a:ext cx="377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4094702" y="267865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76" name="Straight Arrow Connector 75"/>
          <p:cNvCxnSpPr>
            <a:stCxn id="9" idx="6"/>
            <a:endCxn id="71" idx="2"/>
          </p:cNvCxnSpPr>
          <p:nvPr/>
        </p:nvCxnSpPr>
        <p:spPr>
          <a:xfrm>
            <a:off x="3415997" y="2833346"/>
            <a:ext cx="678705" cy="24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100033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280370"/>
                <a:ext cx="377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3550785" y="2341010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073425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25" y="2280370"/>
                <a:ext cx="3770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64132" y="3586836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132" y="3586836"/>
                <a:ext cx="37700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081427" y="360553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27" y="3605533"/>
                <a:ext cx="377000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100033" y="2307975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307975"/>
                <a:ext cx="37700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925658" y="3583499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58" y="3583499"/>
                <a:ext cx="3770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897468" y="3596184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68" y="3596184"/>
                <a:ext cx="377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99DA65-A80C-442B-845D-7DAA330368D6}"/>
                  </a:ext>
                </a:extLst>
              </p14:cNvPr>
              <p14:cNvContentPartPr/>
              <p14:nvPr/>
            </p14:nvContentPartPr>
            <p14:xfrm>
              <a:off x="2655360" y="2579760"/>
              <a:ext cx="6042600" cy="220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99DA65-A80C-442B-845D-7DAA330368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6000" y="2570400"/>
                <a:ext cx="6061320" cy="22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25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4" grpId="0"/>
      <p:bldP spid="65" grpId="0"/>
      <p:bldP spid="66" grpId="0"/>
      <p:bldP spid="67" grpId="0"/>
      <p:bldP spid="68" grpId="0"/>
      <p:bldP spid="71" grpId="0" animBg="1"/>
      <p:bldP spid="84" grpId="0"/>
      <p:bldP spid="86" grpId="0"/>
      <p:bldP spid="87" grpId="0"/>
      <p:bldP spid="87" grpId="1"/>
      <p:bldP spid="88" grpId="0"/>
      <p:bldP spid="89" grpId="0"/>
      <p:bldP spid="90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2876549"/>
            <a:ext cx="11187258" cy="343281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You already do this all the time.</a:t>
            </a:r>
          </a:p>
          <a:p>
            <a:r>
              <a:rPr lang="en-US" dirty="0"/>
              <a:t>In a previous project, you reduced implementing a </a:t>
            </a:r>
            <a:r>
              <a:rPr lang="en-US" dirty="0" err="1"/>
              <a:t>hashset</a:t>
            </a:r>
            <a:r>
              <a:rPr lang="en-US" dirty="0"/>
              <a:t> to implementing a </a:t>
            </a:r>
            <a:r>
              <a:rPr lang="en-US" dirty="0" err="1"/>
              <a:t>hashmap</a:t>
            </a:r>
            <a:r>
              <a:rPr lang="en-US" dirty="0"/>
              <a:t>. </a:t>
            </a:r>
          </a:p>
          <a:p>
            <a:r>
              <a:rPr lang="en-US" dirty="0"/>
              <a:t>Any time you use a library, you’re reducing your problem to the one the library solves.</a:t>
            </a:r>
          </a:p>
          <a:p>
            <a:endParaRPr lang="en-US" dirty="0"/>
          </a:p>
          <a:p>
            <a:r>
              <a:rPr lang="en-US" dirty="0"/>
              <a:t>Can we reduce finding shortest paths on weighted graphs to finding them on unweighted graphs?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5239" y="1551516"/>
            <a:ext cx="611131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dirty="0"/>
              <a:t>Using an algorithm for Problem B to solve Problem A.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1551516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Reduction (informally)</a:t>
            </a:r>
          </a:p>
        </p:txBody>
      </p:sp>
    </p:spTree>
    <p:extLst>
      <p:ext uri="{BB962C8B-B14F-4D97-AF65-F5344CB8AC3E}">
        <p14:creationId xmlns:p14="http://schemas.microsoft.com/office/powerpoint/2010/main" val="7171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2004"/>
            <a:ext cx="11187258" cy="812618"/>
          </a:xfrm>
        </p:spPr>
        <p:txBody>
          <a:bodyPr/>
          <a:lstStyle/>
          <a:p>
            <a:r>
              <a:rPr lang="en-US" dirty="0"/>
              <a:t>Given a weighted graph, how do we turn it into an unweighted one without messing up the edge lengths?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1571625" y="2325233"/>
            <a:ext cx="2247900" cy="1233998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631530" y="2320394"/>
            <a:ext cx="2247900" cy="1124356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666030" y="3677561"/>
            <a:ext cx="2633528" cy="1124356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89448" y="5135176"/>
            <a:ext cx="2664553" cy="1233998"/>
            <a:chOff x="1546223" y="5087551"/>
            <a:chExt cx="2664553" cy="1233998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200525" y="2276475"/>
            <a:ext cx="2976567" cy="128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00525" y="5136681"/>
            <a:ext cx="2976567" cy="118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582416" y="3537893"/>
            <a:ext cx="2717142" cy="14036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23602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24766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33151 -0.010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51 -0.01064 L 0.34869 0.182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00104 0.21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21782 L -0.34219 0.217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27421 -0.0159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4834042" cy="3383565"/>
          </a:xfrm>
        </p:spPr>
        <p:txBody>
          <a:bodyPr/>
          <a:lstStyle/>
          <a:p>
            <a:r>
              <a:rPr lang="en-US" dirty="0"/>
              <a:t>What is the running time of our reduction on this graph?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O(|V|+|E|) of the modified graph, which is…slow.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83534" y="1384902"/>
            <a:ext cx="4834042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our reduction even work on this graph?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Ummm</a:t>
            </a:r>
            <a:r>
              <a:rPr lang="en-US" dirty="0"/>
              <a:t>….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239" y="5045725"/>
            <a:ext cx="1152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Tl;dr</a:t>
            </a:r>
            <a:r>
              <a:rPr lang="en-US" dirty="0"/>
              <a:t>: If your graph’s weights are all small positive integers, this reduction might work great. </a:t>
            </a:r>
          </a:p>
          <a:p>
            <a:r>
              <a:rPr lang="en-US" dirty="0"/>
              <a:t>Otherwise we probably need a new idea.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71625" y="2325233"/>
            <a:ext cx="2247900" cy="1233998"/>
            <a:chOff x="1571625" y="2325233"/>
            <a:chExt cx="2247900" cy="1233998"/>
          </a:xfrm>
        </p:grpSpPr>
        <p:sp>
          <p:nvSpPr>
            <p:cNvPr id="9" name="Oval 8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3" name="Straight Arrow Connector 12"/>
            <p:cNvCxnSpPr>
              <a:stCxn id="10" idx="6"/>
              <a:endCxn id="12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5"/>
              <a:endCxn id="11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6"/>
              <a:endCxn id="12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6"/>
              <a:endCxn id="12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10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60203" y="2658034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4930" y="2325233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5225" y="3189899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79920" y="2197638"/>
            <a:ext cx="2247900" cy="1233998"/>
            <a:chOff x="1571625" y="2325233"/>
            <a:chExt cx="2247900" cy="1233998"/>
          </a:xfrm>
        </p:grpSpPr>
        <p:sp>
          <p:nvSpPr>
            <p:cNvPr id="24" name="Oval 23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8" name="Straight Arrow Connector 27"/>
            <p:cNvCxnSpPr>
              <a:stCxn id="25" idx="6"/>
              <a:endCxn id="27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5"/>
              <a:endCxn id="26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6"/>
              <a:endCxn id="27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6"/>
              <a:endCxn id="27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0"/>
              <a:endCxn id="25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360203" y="2658034"/>
                  <a:ext cx="6520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0203" y="2658034"/>
                  <a:ext cx="65207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634930" y="2325233"/>
                  <a:ext cx="7502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930" y="2325233"/>
                  <a:ext cx="75028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2985225" y="3189899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5000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20946" y="2338937"/>
                  <a:ext cx="534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946" y="2338937"/>
                  <a:ext cx="53425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8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we can’t just do a reduction. </a:t>
            </a:r>
          </a:p>
          <a:p>
            <a:pPr marL="0" indent="0">
              <a:buNone/>
            </a:pPr>
            <a:r>
              <a:rPr lang="en-US" dirty="0"/>
              <a:t>Instead let’s try to figure out why BFS worked in the unweighted case, and try to make the same thing happen in the weighted case.</a:t>
            </a:r>
          </a:p>
          <a:p>
            <a:pPr marL="0" indent="0">
              <a:buNone/>
            </a:pPr>
            <a:r>
              <a:rPr lang="en-US" dirty="0"/>
              <a:t>Why did BFS work on unweighted graphs? How did we avoid this problem: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we used a vertex u to update shortest paths we already knew the exact shortest path to u. So we never ran into the update problem </a:t>
            </a:r>
          </a:p>
          <a:p>
            <a:pPr marL="0" indent="0">
              <a:buNone/>
            </a:pPr>
            <a:r>
              <a:rPr lang="en-US" dirty="0"/>
              <a:t> So if we process the vertices in order of distance from s, we have a chance.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179225" y="3191872"/>
            <a:ext cx="6146863" cy="1713032"/>
            <a:chOff x="2179225" y="3191872"/>
            <a:chExt cx="6146863" cy="1713032"/>
          </a:xfrm>
        </p:grpSpPr>
        <p:sp>
          <p:nvSpPr>
            <p:cNvPr id="6" name="Oval 5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1" name="Straight Arrow Connector 10"/>
            <p:cNvCxnSpPr>
              <a:stCxn id="6" idx="7"/>
              <a:endCxn id="9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6"/>
              <a:endCxn id="8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6"/>
              <a:endCxn id="10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6" idx="6"/>
              <a:endCxn id="10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7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69418" y="37450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924" y="44793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66190" y="3675422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7251" y="4400443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6118" y="4440677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79225" y="4507104"/>
              <a:ext cx="3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7" name="Straight Arrow Connector 26"/>
            <p:cNvCxnSpPr>
              <a:stCxn id="9" idx="6"/>
              <a:endCxn id="26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50785" y="32839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47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Process the vertices in order of distance from s</a:t>
            </a:r>
          </a:p>
          <a:p>
            <a:endParaRPr lang="en-US" dirty="0"/>
          </a:p>
          <a:p>
            <a:r>
              <a:rPr lang="en-US" dirty="0"/>
              <a:t>Idea: </a:t>
            </a:r>
          </a:p>
          <a:p>
            <a:r>
              <a:rPr lang="en-US" dirty="0"/>
              <a:t>Have a set of vertices that are “known” </a:t>
            </a:r>
          </a:p>
          <a:p>
            <a:pPr lvl="1"/>
            <a:r>
              <a:rPr lang="en-US" dirty="0"/>
              <a:t>(we know at least one path from s to them).</a:t>
            </a:r>
          </a:p>
          <a:p>
            <a:r>
              <a:rPr lang="en-US" dirty="0"/>
              <a:t>Record an estimated distance </a:t>
            </a:r>
          </a:p>
          <a:p>
            <a:pPr lvl="1"/>
            <a:r>
              <a:rPr lang="en-US" dirty="0"/>
              <a:t>(the best way we know to get to each vertex).</a:t>
            </a:r>
          </a:p>
          <a:p>
            <a:r>
              <a:rPr lang="en-US" dirty="0"/>
              <a:t>If we process only the vertex closest in estimated distance, we won’t ever find a shorter path to a processed vertex.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Google Maps figure out this is the fastest way to get to office hours from Kane?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represent a map as a graph? What are the vertices and edges?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8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18647" y="247006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5019675" y="2965783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5572426" y="4568576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696075" y="501625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" name="Oval 10"/>
          <p:cNvSpPr/>
          <p:nvPr/>
        </p:nvSpPr>
        <p:spPr>
          <a:xfrm>
            <a:off x="6838950" y="332051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887965" y="319795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/>
          <p:cNvCxnSpPr>
            <a:stCxn id="7" idx="6"/>
            <a:endCxn id="12" idx="1"/>
          </p:cNvCxnSpPr>
          <p:nvPr/>
        </p:nvCxnSpPr>
        <p:spPr>
          <a:xfrm>
            <a:off x="5204397" y="2609890"/>
            <a:ext cx="725415" cy="629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  <a:endCxn id="11" idx="2"/>
          </p:cNvCxnSpPr>
          <p:nvPr/>
        </p:nvCxnSpPr>
        <p:spPr>
          <a:xfrm>
            <a:off x="6173715" y="3337775"/>
            <a:ext cx="665235" cy="122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5841849" y="3646280"/>
            <a:ext cx="1204421" cy="1112188"/>
          </a:xfrm>
          <a:prstGeom prst="curvedConnector3">
            <a:avLst>
              <a:gd name="adj1" fmla="val 381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10" idx="2"/>
          </p:cNvCxnSpPr>
          <p:nvPr/>
        </p:nvCxnSpPr>
        <p:spPr>
          <a:xfrm>
            <a:off x="5715301" y="4848225"/>
            <a:ext cx="980774" cy="307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1"/>
          </p:cNvCxnSpPr>
          <p:nvPr/>
        </p:nvCxnSpPr>
        <p:spPr>
          <a:xfrm>
            <a:off x="5061522" y="3204478"/>
            <a:ext cx="552751" cy="1405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8" idx="1"/>
          </p:cNvCxnSpPr>
          <p:nvPr/>
        </p:nvCxnSpPr>
        <p:spPr>
          <a:xfrm>
            <a:off x="5061522" y="2749714"/>
            <a:ext cx="0" cy="257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5"/>
            <a:endCxn id="10" idx="0"/>
          </p:cNvCxnSpPr>
          <p:nvPr/>
        </p:nvCxnSpPr>
        <p:spPr>
          <a:xfrm rot="5400000">
            <a:off x="6232382" y="4165779"/>
            <a:ext cx="1457041" cy="243903"/>
          </a:xfrm>
          <a:prstGeom prst="curvedConnector3">
            <a:avLst>
              <a:gd name="adj1" fmla="val 9706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15375" y="3818873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46182" y="2667102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7104" y="2603362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31508" y="2941443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1494" y="4017708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30840" y="5009695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2854" y="4239880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5266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479989" y="2400300"/>
            <a:ext cx="611131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79989" y="2400300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7091"/>
            <a:ext cx="11187258" cy="273772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length</a:t>
            </a:r>
            <a:r>
              <a:rPr lang="en-US" dirty="0"/>
              <a:t> of a path is the sum of the edge weights on that path.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chemeClr val="bg1"/>
                </a:solidFill>
              </a:rPr>
              <a:t>Shortest Path Problem</a:t>
            </a:r>
          </a:p>
          <a:p>
            <a:r>
              <a:rPr lang="en-US" b="1" dirty="0">
                <a:solidFill>
                  <a:schemeClr val="bg1"/>
                </a:solidFill>
              </a:rPr>
              <a:t>Given: </a:t>
            </a:r>
            <a:r>
              <a:rPr lang="en-US" dirty="0">
                <a:solidFill>
                  <a:schemeClr val="bg1"/>
                </a:solidFill>
              </a:rPr>
              <a:t>a directed graph G and vertices s and t</a:t>
            </a:r>
          </a:p>
          <a:p>
            <a:r>
              <a:rPr lang="en-US" b="1" dirty="0">
                <a:solidFill>
                  <a:schemeClr val="bg1"/>
                </a:solidFill>
              </a:rPr>
              <a:t>Find:</a:t>
            </a:r>
            <a:r>
              <a:rPr lang="en-US" dirty="0">
                <a:solidFill>
                  <a:schemeClr val="bg1"/>
                </a:solidFill>
              </a:rPr>
              <a:t> the shortest path from s to t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80" name="Oval 79"/>
          <p:cNvSpPr/>
          <p:nvPr/>
        </p:nvSpPr>
        <p:spPr>
          <a:xfrm>
            <a:off x="3038475" y="5076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/>
          <p:cNvSpPr/>
          <p:nvPr/>
        </p:nvSpPr>
        <p:spPr>
          <a:xfrm>
            <a:off x="4560808" y="4964116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82" name="Oval 81"/>
          <p:cNvSpPr/>
          <p:nvPr/>
        </p:nvSpPr>
        <p:spPr>
          <a:xfrm>
            <a:off x="5400976" y="437197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3" name="Oval 82"/>
          <p:cNvSpPr/>
          <p:nvPr/>
        </p:nvSpPr>
        <p:spPr>
          <a:xfrm>
            <a:off x="3952874" y="595032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4" name="Oval 83"/>
          <p:cNvSpPr/>
          <p:nvPr/>
        </p:nvSpPr>
        <p:spPr>
          <a:xfrm>
            <a:off x="6886575" y="50101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5" name="Oval 84"/>
          <p:cNvSpPr/>
          <p:nvPr/>
        </p:nvSpPr>
        <p:spPr>
          <a:xfrm>
            <a:off x="4875133" y="595032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6" name="Oval 85"/>
          <p:cNvSpPr/>
          <p:nvPr/>
        </p:nvSpPr>
        <p:spPr>
          <a:xfrm>
            <a:off x="5797392" y="5940798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88" name="Straight Arrow Connector 87"/>
          <p:cNvCxnSpPr>
            <a:stCxn id="80" idx="6"/>
            <a:endCxn id="81" idx="2"/>
          </p:cNvCxnSpPr>
          <p:nvPr/>
        </p:nvCxnSpPr>
        <p:spPr>
          <a:xfrm flipV="1">
            <a:off x="3352800" y="5121279"/>
            <a:ext cx="1208008" cy="11270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5"/>
            <a:endCxn id="85" idx="1"/>
          </p:cNvCxnSpPr>
          <p:nvPr/>
        </p:nvCxnSpPr>
        <p:spPr>
          <a:xfrm>
            <a:off x="3306768" y="5345118"/>
            <a:ext cx="1614397" cy="65123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0" idx="4"/>
            <a:endCxn id="83" idx="1"/>
          </p:cNvCxnSpPr>
          <p:nvPr/>
        </p:nvCxnSpPr>
        <p:spPr>
          <a:xfrm>
            <a:off x="3195638" y="5391150"/>
            <a:ext cx="803268" cy="60520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3" idx="6"/>
            <a:endCxn id="85" idx="2"/>
          </p:cNvCxnSpPr>
          <p:nvPr/>
        </p:nvCxnSpPr>
        <p:spPr>
          <a:xfrm flipV="1">
            <a:off x="4267199" y="6107486"/>
            <a:ext cx="607934" cy="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2" idx="2"/>
            <a:endCxn id="80" idx="7"/>
          </p:cNvCxnSpPr>
          <p:nvPr/>
        </p:nvCxnSpPr>
        <p:spPr>
          <a:xfrm flipH="1">
            <a:off x="3306768" y="4529137"/>
            <a:ext cx="2094208" cy="5937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1" idx="6"/>
            <a:endCxn id="86" idx="0"/>
          </p:cNvCxnSpPr>
          <p:nvPr/>
        </p:nvCxnSpPr>
        <p:spPr>
          <a:xfrm>
            <a:off x="4875133" y="5121279"/>
            <a:ext cx="1079422" cy="8195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5" idx="0"/>
            <a:endCxn id="82" idx="4"/>
          </p:cNvCxnSpPr>
          <p:nvPr/>
        </p:nvCxnSpPr>
        <p:spPr>
          <a:xfrm flipV="1">
            <a:off x="5032296" y="4686299"/>
            <a:ext cx="525843" cy="126402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2" idx="6"/>
          </p:cNvCxnSpPr>
          <p:nvPr/>
        </p:nvCxnSpPr>
        <p:spPr>
          <a:xfrm>
            <a:off x="5715301" y="4529137"/>
            <a:ext cx="1171274" cy="5476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6" idx="7"/>
            <a:endCxn id="84" idx="3"/>
          </p:cNvCxnSpPr>
          <p:nvPr/>
        </p:nvCxnSpPr>
        <p:spPr>
          <a:xfrm flipV="1">
            <a:off x="6065685" y="5278443"/>
            <a:ext cx="866922" cy="70838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311784" y="4377295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17794" y="44611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371150" y="6097960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153173" y="51067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478717" y="5528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407127" y="57040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524288" y="56110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471798" y="5344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445937" y="48205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50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12643"/>
          </a:xfrm>
        </p:spPr>
        <p:txBody>
          <a:bodyPr/>
          <a:lstStyle/>
          <a:p>
            <a:r>
              <a:rPr lang="en-US" dirty="0"/>
              <a:t>Let’s start with a simpler version: the edges are all the same weight (</a:t>
            </a:r>
            <a:r>
              <a:rPr lang="en-US" b="1" dirty="0"/>
              <a:t>unweighted</a:t>
            </a:r>
            <a:r>
              <a:rPr lang="en-US" dirty="0"/>
              <a:t>)</a:t>
            </a:r>
          </a:p>
          <a:p>
            <a:r>
              <a:rPr lang="en-US" dirty="0"/>
              <a:t>If the graph is unweighted, how do we find a shortest paths?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30" y="2476500"/>
            <a:ext cx="3970069" cy="40691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33825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397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839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4281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1723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33825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9397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6839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4281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723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3825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9397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839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4281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1723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33825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9397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839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4281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723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3825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9397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6839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4281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1723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33825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9397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6839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4281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1723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4"/>
            <a:endCxn id="13" idx="0"/>
          </p:cNvCxnSpPr>
          <p:nvPr/>
        </p:nvCxnSpPr>
        <p:spPr>
          <a:xfrm>
            <a:off x="40195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8" idx="0"/>
          </p:cNvCxnSpPr>
          <p:nvPr/>
        </p:nvCxnSpPr>
        <p:spPr>
          <a:xfrm>
            <a:off x="40195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195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0195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195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72025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72025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025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72025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72025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48300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48300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48300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48300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48300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1150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1150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150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150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150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81990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1990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81990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81990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81990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" idx="2"/>
          </p:cNvCxnSpPr>
          <p:nvPr/>
        </p:nvCxnSpPr>
        <p:spPr>
          <a:xfrm>
            <a:off x="4105275" y="265747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" idx="6"/>
            <a:endCxn id="10" idx="2"/>
          </p:cNvCxnSpPr>
          <p:nvPr/>
        </p:nvCxnSpPr>
        <p:spPr>
          <a:xfrm>
            <a:off x="4865420" y="2657476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" idx="6"/>
            <a:endCxn id="11" idx="2"/>
          </p:cNvCxnSpPr>
          <p:nvPr/>
        </p:nvCxnSpPr>
        <p:spPr>
          <a:xfrm flipV="1">
            <a:off x="553984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1" idx="6"/>
          </p:cNvCxnSpPr>
          <p:nvPr/>
        </p:nvCxnSpPr>
        <p:spPr>
          <a:xfrm>
            <a:off x="621426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105275" y="3396395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86542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539840" y="3386869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21426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105275" y="40949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865420" y="4094989"/>
            <a:ext cx="4765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539840" y="40854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214260" y="40854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124200" y="484392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25" idx="2"/>
          </p:cNvCxnSpPr>
          <p:nvPr/>
        </p:nvCxnSpPr>
        <p:spPr>
          <a:xfrm flipV="1">
            <a:off x="4884345" y="4843161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558765" y="4834400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27" idx="2"/>
          </p:cNvCxnSpPr>
          <p:nvPr/>
        </p:nvCxnSpPr>
        <p:spPr>
          <a:xfrm flipV="1">
            <a:off x="6233185" y="4833635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124200" y="5582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488434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558765" y="5572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23318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105275" y="6298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86542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539840" y="6288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21426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3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graph is unweighted, how do we find a shortest paths?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shortest path from s to s? </a:t>
            </a:r>
          </a:p>
          <a:p>
            <a:pPr lvl="1"/>
            <a:r>
              <a:rPr lang="en-US" dirty="0"/>
              <a:t>Well….we’re already there.</a:t>
            </a:r>
          </a:p>
          <a:p>
            <a:r>
              <a:rPr lang="en-US" dirty="0"/>
              <a:t>What’s the shortest path from s to u or v?</a:t>
            </a:r>
          </a:p>
          <a:p>
            <a:pPr lvl="1"/>
            <a:r>
              <a:rPr lang="en-US" dirty="0"/>
              <a:t>Just go on the edge from s</a:t>
            </a:r>
          </a:p>
          <a:p>
            <a:r>
              <a:rPr lang="en-US" dirty="0"/>
              <a:t>From s to </a:t>
            </a:r>
            <a:r>
              <a:rPr lang="en-US" dirty="0" err="1"/>
              <a:t>w,x</a:t>
            </a:r>
            <a:r>
              <a:rPr lang="en-US" dirty="0"/>
              <a:t>, or y?</a:t>
            </a:r>
          </a:p>
          <a:p>
            <a:pPr lvl="1"/>
            <a:r>
              <a:rPr lang="en-US" dirty="0"/>
              <a:t>Can’t get there directly from s, if we want a length 2 path, have to go through u or v.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5075" y="27051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91475" y="27051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3448049" y="33337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448050" y="20478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1" name="Oval 10"/>
          <p:cNvSpPr/>
          <p:nvPr/>
        </p:nvSpPr>
        <p:spPr>
          <a:xfrm>
            <a:off x="6421890" y="270509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5181600" y="20478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3" name="Oval 12"/>
          <p:cNvSpPr/>
          <p:nvPr/>
        </p:nvSpPr>
        <p:spPr>
          <a:xfrm>
            <a:off x="5181600" y="33337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5" name="Straight Arrow Connector 14"/>
          <p:cNvCxnSpPr>
            <a:stCxn id="6" idx="7"/>
            <a:endCxn id="9" idx="3"/>
          </p:cNvCxnSpPr>
          <p:nvPr/>
        </p:nvCxnSpPr>
        <p:spPr>
          <a:xfrm flipV="1">
            <a:off x="2773368" y="2316168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3605211" y="2391104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8" idx="1"/>
          </p:cNvCxnSpPr>
          <p:nvPr/>
        </p:nvCxnSpPr>
        <p:spPr>
          <a:xfrm>
            <a:off x="2773368" y="2973393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3" idx="1"/>
          </p:cNvCxnSpPr>
          <p:nvPr/>
        </p:nvCxnSpPr>
        <p:spPr>
          <a:xfrm>
            <a:off x="3762375" y="2205038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</p:cNvCxnSpPr>
          <p:nvPr/>
        </p:nvCxnSpPr>
        <p:spPr>
          <a:xfrm flipV="1">
            <a:off x="3762374" y="3490912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7"/>
          </p:cNvCxnSpPr>
          <p:nvPr/>
        </p:nvCxnSpPr>
        <p:spPr>
          <a:xfrm flipV="1">
            <a:off x="3716342" y="2870990"/>
            <a:ext cx="2705548" cy="5087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12" idx="2"/>
          </p:cNvCxnSpPr>
          <p:nvPr/>
        </p:nvCxnSpPr>
        <p:spPr>
          <a:xfrm>
            <a:off x="3762375" y="2205038"/>
            <a:ext cx="1419225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7" idx="1"/>
          </p:cNvCxnSpPr>
          <p:nvPr/>
        </p:nvCxnSpPr>
        <p:spPr>
          <a:xfrm>
            <a:off x="5495925" y="2205038"/>
            <a:ext cx="2541582" cy="54609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6"/>
          </p:cNvCxnSpPr>
          <p:nvPr/>
        </p:nvCxnSpPr>
        <p:spPr>
          <a:xfrm>
            <a:off x="6736215" y="2862262"/>
            <a:ext cx="1255260" cy="87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3" idx="7"/>
          </p:cNvCxnSpPr>
          <p:nvPr/>
        </p:nvCxnSpPr>
        <p:spPr>
          <a:xfrm flipH="1">
            <a:off x="5449893" y="2973392"/>
            <a:ext cx="1018029" cy="40639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13" idx="6"/>
          </p:cNvCxnSpPr>
          <p:nvPr/>
        </p:nvCxnSpPr>
        <p:spPr>
          <a:xfrm flipH="1">
            <a:off x="5495925" y="3019425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B0C0DF-A60F-46D3-8DEB-72A5A2DB6F10}"/>
                  </a:ext>
                </a:extLst>
              </p14:cNvPr>
              <p14:cNvContentPartPr/>
              <p14:nvPr/>
            </p14:nvContentPartPr>
            <p14:xfrm>
              <a:off x="3330000" y="2013120"/>
              <a:ext cx="1901160" cy="3310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B0C0DF-A60F-46D3-8DEB-72A5A2DB6F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0640" y="2003760"/>
                <a:ext cx="1919880" cy="33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5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36111"/>
            <a:ext cx="11187258" cy="2184218"/>
          </a:xfrm>
        </p:spPr>
        <p:txBody>
          <a:bodyPr/>
          <a:lstStyle/>
          <a:p>
            <a:r>
              <a:rPr lang="en-US" dirty="0"/>
              <a:t>To find the set of vertices at distance k, just find the set of vertices at distance k-1, and see if any of them have an outgoing edge to an undiscovered vertex.</a:t>
            </a:r>
          </a:p>
          <a:p>
            <a:r>
              <a:rPr lang="en-US" dirty="0"/>
              <a:t>Do we already know an algorithm that does something like that?</a:t>
            </a:r>
          </a:p>
          <a:p>
            <a:r>
              <a:rPr lang="en-US" dirty="0"/>
              <a:t>Yes! BFS!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3391776" y="2596730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AA7DCD8-C5A8-457A-ADE3-72751530008C}"/>
                  </a:ext>
                </a:extLst>
              </p14:cNvPr>
              <p14:cNvContentPartPr/>
              <p14:nvPr/>
            </p14:nvContentPartPr>
            <p14:xfrm>
              <a:off x="8501400" y="4616280"/>
              <a:ext cx="1754280" cy="1024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AA7DCD8-C5A8-457A-ADE3-7275153000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2040" y="4606920"/>
                <a:ext cx="1773000" cy="10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2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55114"/>
          </a:xfrm>
        </p:spPr>
        <p:txBody>
          <a:bodyPr>
            <a:normAutofit/>
          </a:bodyPr>
          <a:lstStyle/>
          <a:p>
            <a:r>
              <a:rPr lang="en-US" dirty="0"/>
              <a:t>If the graph is unweighted, how do we find a shortest paths?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76850" y="29241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10763250" y="29241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219824" y="3552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6219825" y="22669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1" name="Oval 10"/>
          <p:cNvSpPr/>
          <p:nvPr/>
        </p:nvSpPr>
        <p:spPr>
          <a:xfrm>
            <a:off x="9193665" y="292417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7953375" y="22669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3" name="Oval 12"/>
          <p:cNvSpPr/>
          <p:nvPr/>
        </p:nvSpPr>
        <p:spPr>
          <a:xfrm>
            <a:off x="7953375" y="3552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5" name="Straight Arrow Connector 14"/>
          <p:cNvCxnSpPr>
            <a:stCxn id="6" idx="7"/>
            <a:endCxn id="9" idx="3"/>
          </p:cNvCxnSpPr>
          <p:nvPr/>
        </p:nvCxnSpPr>
        <p:spPr>
          <a:xfrm flipV="1">
            <a:off x="5545143" y="2535243"/>
            <a:ext cx="720714" cy="434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6376986" y="2610179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8" idx="1"/>
          </p:cNvCxnSpPr>
          <p:nvPr/>
        </p:nvCxnSpPr>
        <p:spPr>
          <a:xfrm>
            <a:off x="5545143" y="3192468"/>
            <a:ext cx="720713" cy="4063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3" idx="1"/>
          </p:cNvCxnSpPr>
          <p:nvPr/>
        </p:nvCxnSpPr>
        <p:spPr>
          <a:xfrm>
            <a:off x="6534150" y="2424113"/>
            <a:ext cx="1465257" cy="1174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</p:cNvCxnSpPr>
          <p:nvPr/>
        </p:nvCxnSpPr>
        <p:spPr>
          <a:xfrm flipV="1">
            <a:off x="6534149" y="3709987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7"/>
          </p:cNvCxnSpPr>
          <p:nvPr/>
        </p:nvCxnSpPr>
        <p:spPr>
          <a:xfrm flipV="1">
            <a:off x="6488117" y="3090065"/>
            <a:ext cx="2705548" cy="5087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12" idx="2"/>
          </p:cNvCxnSpPr>
          <p:nvPr/>
        </p:nvCxnSpPr>
        <p:spPr>
          <a:xfrm>
            <a:off x="6534150" y="2424113"/>
            <a:ext cx="14192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7" idx="1"/>
          </p:cNvCxnSpPr>
          <p:nvPr/>
        </p:nvCxnSpPr>
        <p:spPr>
          <a:xfrm>
            <a:off x="8267700" y="2424113"/>
            <a:ext cx="2541582" cy="5460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6"/>
          </p:cNvCxnSpPr>
          <p:nvPr/>
        </p:nvCxnSpPr>
        <p:spPr>
          <a:xfrm>
            <a:off x="9507990" y="3081337"/>
            <a:ext cx="1255260" cy="87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3" idx="7"/>
          </p:cNvCxnSpPr>
          <p:nvPr/>
        </p:nvCxnSpPr>
        <p:spPr>
          <a:xfrm flipH="1">
            <a:off x="8221668" y="3192467"/>
            <a:ext cx="1018029" cy="40639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13" idx="6"/>
          </p:cNvCxnSpPr>
          <p:nvPr/>
        </p:nvCxnSpPr>
        <p:spPr>
          <a:xfrm flipH="1">
            <a:off x="8267700" y="3238500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9824" y="188895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3792" y="3941757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53375" y="1920635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3375" y="3941757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82534" y="2692405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29430" y="321099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B0279368-F354-4877-A8E2-9CD775612BE8}"/>
              </a:ext>
            </a:extLst>
          </p:cNvPr>
          <p:cNvSpPr txBox="1"/>
          <p:nvPr/>
        </p:nvSpPr>
        <p:spPr>
          <a:xfrm>
            <a:off x="207270" y="2392436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63143A-A559-44E5-A4B3-714AD45B333E}"/>
                  </a:ext>
                </a:extLst>
              </p14:cNvPr>
              <p14:cNvContentPartPr/>
              <p14:nvPr/>
            </p14:nvContentPartPr>
            <p14:xfrm>
              <a:off x="155520" y="1520640"/>
              <a:ext cx="11622960" cy="4318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63143A-A559-44E5-A4B3-714AD45B33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160" y="1511280"/>
                <a:ext cx="11641680" cy="43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5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12850</TotalTime>
  <Words>1261</Words>
  <Application>Microsoft Office PowerPoint</Application>
  <PresentationFormat>Widescreen</PresentationFormat>
  <Paragraphs>351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Warm Up</vt:lpstr>
      <vt:lpstr>Shortest Paths</vt:lpstr>
      <vt:lpstr>Representing Maps as Graphs</vt:lpstr>
      <vt:lpstr>Representing Maps as Graphs</vt:lpstr>
      <vt:lpstr>Shortest Paths</vt:lpstr>
      <vt:lpstr>Unweighted graphs</vt:lpstr>
      <vt:lpstr>Unweighted Graphs</vt:lpstr>
      <vt:lpstr>Unweighted Graphs: Key Idea</vt:lpstr>
      <vt:lpstr>Unweighted Graphs</vt:lpstr>
      <vt:lpstr>What about the target vertex?</vt:lpstr>
      <vt:lpstr>Weighted Graphs</vt:lpstr>
      <vt:lpstr>Weighted Graphs: Take 1 </vt:lpstr>
      <vt:lpstr>Weighted Graphs: Take 2</vt:lpstr>
      <vt:lpstr>Weighted Graphs: A Reduction</vt:lpstr>
      <vt:lpstr>Weighted Graphs: A Reduction</vt:lpstr>
      <vt:lpstr>Weighted Graphs: Take 3</vt:lpstr>
      <vt:lpstr>Weighted Graphs: Take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Youyuan Wu</cp:lastModifiedBy>
  <cp:revision>180</cp:revision>
  <dcterms:created xsi:type="dcterms:W3CDTF">2018-03-22T00:41:11Z</dcterms:created>
  <dcterms:modified xsi:type="dcterms:W3CDTF">2018-08-05T04:39:15Z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