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3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notesSlides/notesSlide4.xml" ContentType="application/vnd.openxmlformats-officedocument.presentationml.notesSlide+xml"/>
  <Override PartName="/ppt/ink/ink24.xml" ContentType="application/inkml+xml"/>
  <Override PartName="/ppt/ink/ink25.xml" ContentType="application/inkml+xml"/>
  <Override PartName="/ppt/notesSlides/notesSlide5.xml" ContentType="application/vnd.openxmlformats-officedocument.presentationml.notesSlide+xml"/>
  <Override PartName="/ppt/ink/ink26.xml" ContentType="application/inkml+xml"/>
  <Override PartName="/ppt/notesSlides/notesSlide6.xml" ContentType="application/vnd.openxmlformats-officedocument.presentationml.notesSlide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92" r:id="rId3"/>
    <p:sldId id="339" r:id="rId4"/>
    <p:sldId id="314" r:id="rId5"/>
    <p:sldId id="299" r:id="rId6"/>
    <p:sldId id="316" r:id="rId7"/>
    <p:sldId id="315" r:id="rId8"/>
    <p:sldId id="326" r:id="rId9"/>
    <p:sldId id="318" r:id="rId10"/>
    <p:sldId id="319" r:id="rId11"/>
    <p:sldId id="324" r:id="rId12"/>
    <p:sldId id="330" r:id="rId13"/>
    <p:sldId id="325" r:id="rId14"/>
    <p:sldId id="317" r:id="rId15"/>
    <p:sldId id="327" r:id="rId16"/>
    <p:sldId id="328" r:id="rId17"/>
    <p:sldId id="329" r:id="rId18"/>
    <p:sldId id="320" r:id="rId19"/>
    <p:sldId id="322" r:id="rId20"/>
    <p:sldId id="323" r:id="rId21"/>
    <p:sldId id="331" r:id="rId22"/>
    <p:sldId id="332" r:id="rId23"/>
    <p:sldId id="333" r:id="rId24"/>
    <p:sldId id="334" r:id="rId25"/>
    <p:sldId id="335" r:id="rId26"/>
    <p:sldId id="336" r:id="rId27"/>
    <p:sldId id="337" r:id="rId28"/>
    <p:sldId id="338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75D2CF7-BBB0-41D6-A165-638B6234D60E}">
          <p14:sldIdLst>
            <p14:sldId id="256"/>
            <p14:sldId id="292"/>
            <p14:sldId id="339"/>
            <p14:sldId id="314"/>
            <p14:sldId id="299"/>
            <p14:sldId id="316"/>
            <p14:sldId id="315"/>
            <p14:sldId id="326"/>
            <p14:sldId id="318"/>
            <p14:sldId id="319"/>
            <p14:sldId id="324"/>
            <p14:sldId id="330"/>
            <p14:sldId id="325"/>
            <p14:sldId id="317"/>
            <p14:sldId id="327"/>
            <p14:sldId id="328"/>
            <p14:sldId id="329"/>
            <p14:sldId id="320"/>
            <p14:sldId id="322"/>
            <p14:sldId id="323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A479"/>
    <a:srgbClr val="4C3282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8-07-25T20:12:46.9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7261 9561 484 0,'0'-14'117'16,"0"0"4"-16,-5 3-72 0,0-3-11 15,-3 0-9-15,0 0-4 0,3 8-3 16,-3-6-2-16,-7 2 0 0,5 3 1 16,-3 1-3-16,0-2-3 0,-5-1-2 15,-6 9-1-15,-12 0-3 0,0 0-1 16,-4 9-4-16,-10 6 0 0,0 7-1 15,5 6 1-15,-23 6-1 0,6 1-1 0,7-5-1 16,7-1 0-16,12 0-1 0,18 0-1 16,3-7-1-16,9 6 0 0,6-8-2 15,0-3-1-15,16 0 0 0,-1 2-1 16,6 2 0-16,12 4-3 0,13 0 0 16,4-3 1-16,8 0 0 0,12-7 0 15,-4-1-1-15,-4-3 1 0,-2-2 1 0,1 0 3 16,-4 4 0-16,-4 7 0 0,-9-2 1 15,-6 10 2-15,-14 3 1 16,-16 1 0-16,-8-1 0 0,-5 3 1 0,-14-9 2 16,-7 9 2-16,-5-6 3 0,-4-1 1 15,-1-3 1-15,-8-5 1 0,1-8-1 16,-7 2-1-16,2-10-3 0,4-3-4 16,0 0-3-16,6 0-7 0,5-13-7 15,4-5-9-15,8 0-5 0,14-9-9 0,7 1-105 16,5-4-104-16,11 3-252 0</inkml:trace>
  <inkml:trace contextRef="#ctx0" brushRef="#br0" timeOffset="281.183">7977 9530 517 0,'-20'-13'127'0,"-4"5"5"16,1 8-73-16,-8 0-13 0,-2 0-7 16,2 17-4-16,-7 8-5 0,-6 3-6 15,4 3-6-15,1 8-3 0,-3 1-6 16,4 3-4-16,10 1-2 0,8 4 0 16,20-3-1-16,0-1-1 0,7 3-1 0,18-8 0 15,7-1 0-15,11 0-1 0,-2-4-2 16,10-9-6-16,4-2-9 0,-1-8-10 15,0-7-6-15,2-8-8 0,0 0-109 16,-6 0-109-16,-2-10-259 0</inkml:trace>
  <inkml:trace contextRef="#ctx0" brushRef="#br0" timeOffset="421.789">8453 9814 565 0,'-8'5'133'0,"1"17"3"0,7 4-95 15,-6 10-9-15,6 4-9 0,0 8-4 16,0-2-7-16,11 2-11 0,-2-2-10 16,-3-5-11-16,-1-13-6 0,2-10-112 15,1-4-111-15,-2-14-271 0</inkml:trace>
  <inkml:trace contextRef="#ctx0" brushRef="#br0" timeOffset="593.616">8416 9344 561 0,'-30'-15'134'0,"2"15"5"16,10 0-91-16,10 0-5 0,8 0-8 15,0 8-5-15,12-2-7 0,9 5-7 0,12-11-18 16,1 0-20-16,2 0-7 0,7-11-120 16,-4-2-119-16,-3 8-291 0</inkml:trace>
  <inkml:trace contextRef="#ctx0" brushRef="#br0" timeOffset="906.049">8840 9826 487 0,'9'0'113'0,"8"-10"3"0,1-6-75 15,5-6-13-15,0-10-8 0,-2 4-2 16,-3 5 1-16,-3-4 4 0,-9 4 4 15,-1 8 2-15,-5-4 3 0,0 3 2 16,-5 5-1-16,-6 8-1 0,-9 3-5 16,-4 0-3-16,-6 11-3 0,-4 3-3 0,-1 5-4 15,3 10-4-15,0 1-2 0,5 4-2 16,4 5-2-16,3-4-3 0,10 0 0 16,4 0-1-16,6-3 0 0,0 1 1 15,5 2-1-15,6-5 0 0,7 2-1 16,7 0-4-16,7-5-8 0,6-5-9 15,6-7-16-15,-4-8-11 0,9-7-5 16,-12-9 98-16,14-7-208 0,-8-11-120 16,12-8-317-16</inkml:trace>
  <inkml:trace contextRef="#ctx0" brushRef="#br0" timeOffset="1202.842">9306 9677 569 0,'0'0'130'16,"-5"0"4"-16,5 10-93 0,-5 7-10 15,5 11-8-15,0 4-4 0,0 14-3 16,0-1-4-16,0 5-5 0,0-4-2 0,7-5-2 16,1-11-2-16,9-4 1 0,-4-13-2 15,1-6 1-15,-1-7 0 0,4 0-1 16,-7-11 1-16,4-9-1 0,3-2 1 16,1-7 0-16,-2-3 0 0,4-5 5 15,-2-2 5-15,-5 2 4 0,2 1 2 16,-4 4 2-16,-1 2 1 0,1 12-1 15,-2 9-4-15,-4 9-3 0,-1 0-5 16,-4 14-3-16,9 8-1 0,-9 10 0 0,6 3-3 16,-6 10-4-16,0 4-5 0,0 5-5 15,0-3-11-15,0-5-10 0,0-10-9 16,0-16-3-16,8-11 3 0,7-9-112 16,3-11-105-16,2-16-250 0</inkml:trace>
  <inkml:trace contextRef="#ctx0" brushRef="#br0" timeOffset="1390.308">9943 8934 568 0,'0'-67'131'15,"0"21"5"-15,7 29-91 0,-7 9-3 16,0 8-3-16,0 20-4 0,-7 9-2 16,-1 17-3-16,1 18-4 0,7 8-6 15,0 9-7-15,14 17-6 0,7-6-12 0,-2-3-21 16,1 0-15-16,-7-5-4 0,5-11-117 15,-18-6-121-15,5-5-280 0</inkml:trace>
  <inkml:trace contextRef="#ctx0" brushRef="#br0" timeOffset="1640.316">9789 9570 613 0,'-14'-10'141'15,"14"-6"6"-15,0 3-103 0,0 4-3 16,21 1-6-16,-6-3-4 0,6 2-3 16,5-5-6-16,2 2-6 0,6 1-6 15,9 0-6-15,-2 4-4 0,-4 7-4 16,9 0-3-16,-11 0-2 0,1 0-4 16,5 10-5-16,-2 1-2 0,-6 9 0 15,-6 3 0-15,-2 10 1 0,-7 1 0 0,-11 14 0 16,-2-3 0-16,-5 3 0 0,0 0-4 15,-9 0-5-15,-2-6-109 0,3-5-104 16,-4-10-256-16</inkml:trace>
  <inkml:trace contextRef="#ctx0" brushRef="#br0" timeOffset="1843.32">10217 9268 538 0,'-15'-16'126'0,"-5"2"6"0,14 10-86 16,-3-4 0-16,9 5-4 0,0-3-1 16,0-2-3-16,15 2-5 0,-2-5-7 15,7-1-7-15,5-3-8 0,-3-1-16 16,6 0-21-16,0 3-14 0,2 2-19 0,4 11-100 16,0 0-116-16,-1 0-259 0</inkml:trace>
  <inkml:trace contextRef="#ctx0" brushRef="#br0" timeOffset="2030.772">11114 8719 637 0,'-21'-17'154'0,"-6"4"5"0,-2 13-103 16,-5 0-6-16,-1 13-15 0,2 16-9 15,-4 8-7-15,-1 15-5 0,4 12-4 16,1 10-2-16,-3 12-4 0,8 5 0 15,13-4-4-15,10-3-16 0,5-10-19 16,9-8-13-16,15-11-7 0,7-9-114 16,-3-12-122-16,2-7-271 0</inkml:trace>
  <inkml:trace contextRef="#ctx0" brushRef="#br0" timeOffset="2296.399">10724 9462 546 0,'-36'-10'128'0,"15"0"5"16,11-1-81-16,10 2-18 0,10 4-7 16,1 5-4-16,11-7-4 0,12 0-4 0,0-3-4 15,4-6-3-15,10-3-2 0,9 0-3 16,0-4-2-16,2 8-1 0,7 2 0 16,1 7-1-16,-12 6-1 0,1 0 0 15,-8 11 0-15,-9 7-1 0,-15 12 0 16,-17 4-1-16,-7 8 0 0,-12 0-4 15,-9 2-3-15,-10-8-5 0,5 6-6 16,3-12-6-16,7-2-111 0,-1-15-108 16,17-9-267-16</inkml:trace>
  <inkml:trace contextRef="#ctx0" brushRef="#br0" timeOffset="2546.305">11294 9073 538 0,'5'0'126'15,"-5"0"6"-15,6-4-89 0,11 4-6 16,9 0-7-16,3-8-2 0,7 8-6 0,15-6-4 16,-10 6-4-16,5-7-4 0,-7 7-3 15,2 0-1-15,-8 0-3 0,3 0 0 16,-3 13-1-16,-4-1-1 0,-4 6-2 16,-15 8-3-16,-10 0-5 0,-7 8-5 15,-14 9-3-15,-7 2-2 0,-11 4-4 16,3 3-1-16,1 1 3 0,1 2 2 15,3-5 4-15,14-6 3 0,9-2 2 16,8-13 3-16,0-14 0 0,18-6-3 0,10-9-108 16,20 0-98-16,-3-9-258 0</inkml:trace>
  <inkml:trace contextRef="#ctx0" brushRef="#br0" timeOffset="3093.022">12362 9228 523 0,'-10'0'125'0,"10"0"8"15,0 8-74-15,0 11-17 0,0 10-5 16,8 9-4-16,0 8-4 0,-3 11-5 16,3 8-7-16,5 10-6 0,4 14-8 15,1 9-9-15,0 5-9 0,-2-3-9 16,2-12-7-16,-8-17-7 0,3-13-39 16,-5-16-69-16,-8-11-94 0,0-2-219 0</inkml:trace>
  <inkml:trace contextRef="#ctx0" brushRef="#br0" timeOffset="3342.968">12381 9551 570 0,'0'-48'135'0,"0"-3"5"0,0 5-92 16,10-3-4-16,-2 6-4 0,5 0-2 16,7 6-2-16,6 6-3 0,4 8-4 15,4 17-5-15,-1 6-4 0,3 0-4 16,-5 6-4-16,-2 13-4 0,1 10-3 15,-11 6-3-15,1 3-1 0,-12 5 0 16,-8 3-1-16,0-3 1 0,-11 0-1 16,-12-5 0-16,-5-5 0 0,-5-10-2 15,-3 2-4-15,0-10-6 0,-3-3-10 16,0-9-14-16,3-3-12 0,5 0-7 0,6-9 1 16,10-3-112-16,15-4-109 15,0 1-252-15</inkml:trace>
  <inkml:trace contextRef="#ctx0" brushRef="#br0" timeOffset="3639.815">13092 9271 599 0,'-41'0'141'0,"-15"0"4"0,5 0-98 16,1 11-7-16,1 1-7 0,9 10-3 15,4 5-7-15,0 1-4 0,10 1-4 16,11-1-4-16,2-11-4 0,13-2-3 15,0 1-1-15,17-16-1 0,5 4 0 16,10-4 0-16,2-4 0 0,2-4 0 16,11-8-1-16,-1 0 1 0,-3-3-1 0,4 2 2 15,1-6 0-15,-9 6 1 0,-1 0 0 16,-10 4 1-16,-7 13 1 0,-10 0 0 16,-6 14-1-16,-5 7-1 0,0 3-1 15,0 9 1-15,-5-6-3 0,5 9-4 16,-6-4-7-16,6-2-9 0,0-7-18 15,0 2-11-15,5-9-89 0,5-8-31 16,4-2-105-16,-2-6-211 0</inkml:trace>
  <inkml:trace contextRef="#ctx0" brushRef="#br0" timeOffset="4014.727">13418 9314 573 0,'0'23'130'0,"-7"5"2"15,7 7-96-15,0 9-10 0,8 2-7 0,-3 1-5 16,3 11-3-16,9 1-7 0,-4 3-6 16,10 0-9-16,1 1-3 0,-4-7-3 15,-2-2-3-15,-7-11-4 0,-1-11 0 16,-3-9 2-16,-7-7 6 0,8-16 3 16,-8 0 3-16,0 0 5 0,0-8 6 15,-8-14 5-15,3-8 6 0,-2-12 4 16,-3-9 6-16,-3-6 6 0,0-9 7 15,-1-7 6-15,2-4 4 0,-3-15 0 16,10-9-2-16,5 2-3 0,0 1-6 0,15 0-10 16,2 20-8-16,9 17-7 0,0 13-3 15,-8 20-1-15,-3 14 0 0,-7 14 1 16,0 0 1-16,-8 19 0 0,12 9 1 16,-8 8-1-16,1 12-2 0,-5-3-3 15,0 6-3-15,-5-1-5 0,-11-2-7 16,-12-9-9-16,-3 3-21 0,3-19-14 0,2-6-8 15,5-17-111-15,18 0-117 0,3-21-273 16</inkml:trace>
  <inkml:trace contextRef="#ctx0" brushRef="#br0" timeOffset="4295.91">13806 9153 559 0,'0'27'129'15,"8"2"4"-15,-2-2-89 0,4-7-11 16,2-5-4-16,7-15 0 0,7 0 0 15,-3-3 0-15,0-16-2 0,-1-6-3 0,-3 0-1 16,-9-5-4-16,0 1-3 0,1-2-3 16,-11 7-1-16,0-6-2 0,0-5 2 15,-5 0 3-15,-13 5 1 0,4-3 1 16,-6 7-1-16,2 13-1 0,-3 13-2 16,-1 0-2-16,-5 22-4 0,-3 12-2 0,1 9-3 15,6 3-2-15,13 3 0 16,3 2 0-16,7-7-2 0,9-2-3 0,9-1-7 15,13-8-8-15,5-6-14 0,-2-13-22 16,4-7-9-16,-2-7-117 0,-2 0-127 16,-1-21-293-16</inkml:trace>
  <inkml:trace contextRef="#ctx0" brushRef="#br0" timeOffset="4545.876">14295 8927 502 0,'-10'9'115'0,"2"13"2"15,0 6-83-15,0 4-11 0,3 6-9 16,5-3-5-16,0 2-4 0,5-2-3 16,3-5 0-16,3-10 0 0,7 3-1 15,0-12 0-15,-1-2-1 0,2-9 2 0,-7 0 1 16,-4 0 2-16,-8-6 4 0,0-6 6 16,0-3 7-16,0 1 7 0,-8-3 7 15,0-11 3-15,0-1 4 0,-4-5 2 16,6-9-3-16,6-15-5 0,6 4-7 15,12-2-7-15,12-7-7 0,19 12-11 16,19 8-13-16,11 7-3 0,19 1-28 16,19 17 3-16,0 4-142 0,1 14-135 15,-5 0-330-15</inkml:trace>
  <inkml:trace contextRef="#ctx0" brushRef="#br0" timeOffset="5108.173">11043 10726 580 0,'0'-5'145'0,"10"-2"5"15,-5 7-94-15,0 0-6 0,0 0-11 16,5 12-6-16,-4 8-11 0,1 10-9 16,4 8-7-16,4 8-2 0,0 7-2 15,0 5-2-15,9 1 0 0,2 3 0 16,-3 2-1-16,8-7-1 0,7-5 0 15,-2-8 0-15,0-5 0 0,-2-12 0 16,1-20 1-16,-7-7 0 0,-14 0 1 0,3-18 4 16,-4-23 3-16,-3-9 2 0,0-2 2 15,-6-13 0-15,3 1 1 0,0 7-1 16,-7-15-2-16,0-19-4 0,0 4-2 16,6-3-8-16,-6-1-15 0,0 18-18 15,0 28-10-15,-10 27-120 0,5 18-127 16,-1 7-300-16</inkml:trace>
  <inkml:trace contextRef="#ctx0" brushRef="#br0" timeOffset="5295.656">11990 10798 748 0,'0'0'169'0,"3"-10"0"16,2 1-121-16,-5-2-24 0,5-1-26 16,-5 2-29-16,0-3-16 0,0 4-122 15,0-4-130-15,8 6-311 0</inkml:trace>
  <inkml:trace contextRef="#ctx0" brushRef="#br0" timeOffset="5451.9">12080 11108 722 0,'0'19'171'16,"-3"-8"0"-16,3 2-111 0,-5-6-27 16,5 5-27-16,-7-9-38 0,7 5 8 15,-10-8-147-15,10 0-134 0,0 0-326 16</inkml:trace>
  <inkml:trace contextRef="#ctx0" brushRef="#br0" timeOffset="6029.884">12966 10680 629 0,'0'5'142'16,"0"16"3"-16,0 11-111 0,16 11-6 0,-4 7-9 15,7 10-3-15,-1 8-6 0,2 6-6 16,3-2-9-16,0 7-9 0,-9-2-9 15,4-3-6-15,-6-15-6 0,-2-1 69 16,-4-23-179-16,-2-12-112 0,-4-16-296 16</inkml:trace>
  <inkml:trace contextRef="#ctx0" brushRef="#br0" timeOffset="6264.172">12976 10799 559 0,'6'-28'130'15,"7"9"7"-15,12-9-90 0,12 1 2 16,4 6-2-16,0-5 1 0,7 6-3 16,6 13-6-16,-2 7-8 0,2 0-9 15,2 11-8-15,-9 16-6 0,-17 8-4 0,-9 7-2 16,-21 3-2-16,0 10 0 0,-10-4 1 16,-11-4-2-16,-18-5-2 0,-6-9-6 15,-4-6-12-15,5-3-15 0,0-15-10 16,11-9-8-16,4 0 120 0,6 0-231 15,6-20-126-15,9 3-332 0</inkml:trace>
  <inkml:trace contextRef="#ctx0" brushRef="#br0" timeOffset="6732.791">13490 10834 555 0,'19'13'136'15,"1"0"10"-15,-4-1-88 0,2 0-4 16,-6-12-4-16,-2 0-3 0,-4-7-8 15,-1-8-9-15,-5-3-9 0,0-1-7 16,3-11-5-16,-3 2-3 0,0-1-3 0,0 0-1 16,0 3 0-16,-5 11-1 0,-1 2 1 15,-6 5 0-15,-1-2-1 0,-3-1 0 16,-2 3 0-16,-2 0-1 0,-4 8 1 16,7 0-1-16,-4 8 0 0,-2 0 0 15,8 6 1-15,1 7-1 0,1-2 1 16,13 5-1-16,0 0 1 0,0 8 0 15,0 3-1-15,0-3 1 0,11 1-1 0,-4 4 0 16,2-4 0-16,6-1 1 0,6-5-1 16,4-8 0-16,1-6 0 0,5-13 0 15,-1 0 0-15,-4-8 1 0,-5-3-1 16,1-7 0-16,-4-3 1 0,-7-3-1 16,-1-1 1-16,-2-10-1 0,-8 5 1 15,0-5 2-15,-7 2 2 0,1-2 3 16,-2 9 2-16,-2 1 2 0,2 6 1 15,1 6 0-15,4 10-1 0,-7 3-2 16,0 3-3-16,4 14-2 0,1 9-3 0,5 3 0 16,0 7-1-16,0 4 0 0,13-8-1 15,8 1-2-15,12-6-5 0,-2-10-6 16,10 2-11-16,-3-1-17 0,-7-10-20 16,-5 4-6-16,3-12-116 0,-9 0-124 15,-2 0-283-15</inkml:trace>
  <inkml:trace contextRef="#ctx0" brushRef="#br0" timeOffset="7248.38">14012 10740 554 0,'-7'0'137'0,"-1"6"9"15,0 8-75-15,1 2-21 0,7 9-8 16,0 8-5-16,0 4-7 0,0-2-8 16,0 7-8-16,12-3-6 0,-1 1-4 15,-2 3-2-15,4 0-3 0,1 0-1 16,1-4-2-16,-2-7-2 0,2-11 1 15,-2-5 0-15,-1-16-1 0,-6 0 2 0,1-10 2 16,-7-12 1-16,3-4 0 0,-3-7 1 16,0 0 1-16,-7-6 0 0,-1-5 3 15,-2 6 2-15,4-8 2 0,-2-5 3 16,8 0 4-16,-5-6 0 0,5-3 1 16,0-4-2-16,8 7-1 0,-3 8-2 15,10 15-2-15,-1 4 0 0,-2 10 0 0,2 6 3 16,-5 5 1-16,0 1 0 0,3 8 0 15,-4 0-1-15,-1 0-2 0,1 0-3 16,-8 6-3-16,6 5-3 0,-6 1 0 16,0-3 0-16,0 2-1 0,0 1 1 15,0-10 0-15,0 7-1 0,0-9 1 16,0 0-1-16,4 0 1 0,2 0-1 0,4 0 0 16,0 5 0-16,-5-5 0 15,1 13 0-15,4-5 0 0,-10 7 0 16,0 4 0-16,0-2-1 0,0 11 1 0,0-5-2 15,-8 5 0-15,8 1 0 0,-7 1 0 16,3-3 0-16,-5-7 0 0,0-1 0 16,-3-3 1-16,1-7 1 0,-4-2 0 15,0-1 0-15,-3-6 0 0,-10 0 0 16,-4-3-2-16,0-7-6 0,0-6-6 16,1-1-8-16,11 2-7 0,0-1-15 0,12-7-13 15,3 5-6-15,5 2 1 0,0-1 90 16,15 4-192-16,8-3-115 0,5 4-302 15</inkml:trace>
  <inkml:trace contextRef="#ctx0" brushRef="#br0" timeOffset="7513.924">14462 10561 484 0,'7'26'127'0,"-7"-8"8"0,0 2-36 16,5-8-45-16,-2-12-5 0,10 0-3 15,0 0-4-15,5-14-6 0,5-4-6 16,2-7-6-16,1-8-5 0,3 3-3 15,-3-1-1-15,-1 0 0 0,-7 5 0 16,-8 4 0-16,-10 0 0 0,0 6-1 16,0 3-3-16,-21 7-3 0,-2 6 0 15,-10 0-2-15,-8 6-2 0,-6 10-2 16,4 7 0-16,2 6-2 0,8 6 0 0,14 6-1 16,7 3 1-16,12-1-2 0,0-12-3 15,15 1-4-15,6-2-6 0,9-9-7 16,7-3-13-16,1-11-20 0,9-7-9 15,-2 0 78-15,0-7-190 0,-4-14-125 16,-8 3-319-16</inkml:trace>
  <inkml:trace contextRef="#ctx0" brushRef="#br0" timeOffset="7779.424">15014 10356 532 0,'0'-14'122'0,"0"10"6"0,0 4-83 15,0 6-10-15,0 13-7 0,-7-1-2 16,-1 13-3-16,0 2-1 0,3 3-5 15,5-5-3-15,-6 3-3 0,6-6-1 16,8-1-2-16,2-5-1 0,-7-6 1 16,3-5 0-16,-6-8 0 0,10-3 0 0,-10 0 2 15,10-3 2-15,-10-7 3 0,3 0 1 16,-3-6 1-16,0-5 3 0,-3 1 2 16,-3-3 1-16,1-10-1 0,-2-2-2 15,7-5-3-15,0-6-2 0,8 1-5 16,10 11-3-16,8-3-3 0,7 5-3 15,10 5-3-15,14 0-7 0,13 6-9 16,17-1-20-16,10 2-24 0,6 0-122 0,-11 0-140 16,-6 0-330-16</inkml:trace>
  <inkml:trace contextRef="#ctx0" brushRef="#br0" timeOffset="8888.537">11513 12538 538 0,'17'0'122'0,"2"-6"4"0,8-2-88 16,2-3-8-16,1-2-5 0,-1-13-3 15,7-1-3-15,3-3-5 0,4-4-4 16,-10-6-4-16,-1 3-4 0,-5 4 1 0,-14 1 2 16,-3 6 1-16,-6 6 2 0,-4 5 2 15,-11 0 1-15,-2 12 2 0,-10 3-1 16,-8 3-1-16,-15 10-1 0,0 1-2 15,-5 5-2-15,10 7-1 0,-6-6-2 16,17 15-1-16,1 3-1 0,1 1 0 16,-3-5 0-16,11 15-1 0,1-9 0 0,2 6 1 15,11-2-1-15,6 0 0 0,0-11 1 16,13-2 0-16,7-3-1 16,16-4 1-16,-4-5 0 0,9-10 0 0,10-9-1 15,0 0-4-15,0 0-9 0,11-14-12 16,-3-7-8-16,-2-1-6 0,-8-3-115 15,-3-4-115-15,-8 7-268 0</inkml:trace>
  <inkml:trace contextRef="#ctx0" brushRef="#br0" timeOffset="9060.38">12155 11913 587 0,'0'0'161'15,"-6"6"4"-15,6 3-54 0,-7 5-55 16,7 7-17-16,-5 1-19 0,5-1-18 16,-6 1-25-16,6-3-19 0,-9-6-7 0,9 4-116 15,0-6-124-15,0-4-284 0</inkml:trace>
  <inkml:trace contextRef="#ctx0" brushRef="#br0" timeOffset="9185.41">12294 12543 623 0,'-5'30'161'0,"5"-3"9"0,-9-3-96 16,0-9-11-16,3-7-9 0,1-1-12 16,5-7-22-16,-5 0-18 0,5-11-22 15,0-5-30-15,0 0 95 0,0-8-221 16,5 5-146-16,13-8-364 0</inkml:trace>
  <inkml:trace contextRef="#ctx0" brushRef="#br0" timeOffset="9857.125">12838 11976 592 0,'0'0'150'0,"5"22"7"0,-5 2-86 16,10 11-19-16,0 3-12 0,-4 8-8 15,1 11-11-15,-1 3-10 0,2 10-8 16,-3-8-4-16,-1 7-4 0,-4-15-2 0,0 0 0 15,0-19 0-15,0-7 0 0,0-16 0 16,0-12 2-16,0 0 1 0,0-10 2 16,-4-11 1-16,4-8-1 0,-10 0 1 15,4-14 1-15,6-2 1 0,-7-10 3 16,7-10 0-16,0-4 2 0,5 0 1 16,15-6 0-16,4 7-1 0,6 13-2 15,3 14-3-15,-4 12-2 0,-4 18-3 16,-2 11-3-16,-5 10-4 0,1 10-5 0,-7 9-4 15,2 13-1-15,-7 3 0 0,0-2 1 16,-2-8 2-16,3-3 5 0,0-5 4 16,5-1 5-16,5-9 5 0,5 2 3 15,-2-5 1-15,-1-9 2 0,3-5 1 16,-4 0 1-16,3-11 0 0,-1-5-1 16,2-5 0-16,-10-2 1 0,3 0 0 15,-7-10 1-15,-9 9 3 0,0-4 2 0,0 7 2 16,-5 0 0-16,-8 8-1 0,-9 5-2 15,-4 8-1-15,-3 0-3 0,-11 24-4 16,3 3-2-16,4 6-2 0,5 8-1 16,8 7 0-16,6 0-1 0,14 3 0 15,0 0 1-15,0-7-2 0,6-9-2 16,12-6-2-16,0-2-5 0,4-10-9 16,5-1-14-16,6-4-9 0,10-9-5 15,-4-3 6-15,12 0-120 0,-9-11-110 0,6-2-261 16</inkml:trace>
  <inkml:trace contextRef="#ctx0" brushRef="#br0" timeOffset="10122.654">14109 11782 502 0,'-15'-27'140'0,"-5"6"12"0,-8-6-45 15,0 2-39-15,6-1-8 0,-10-7-7 16,-4 1-8-16,7 13-12 0,-1 3-11 16,-2 16-8-16,6 0-4 0,8 16-4 15,0 14-2-15,4 13-1 0,0 9-1 16,-1 15 0-16,0 8-2 0,4 3-1 16,11 6-4-16,0-1-6 0,6-2-8 0,9-9-14 15,6-8-15-15,6-6-8 0,-3-14-5 16,-4-14-109-16,-4-9-111 0,-3-5-257 15</inkml:trace>
  <inkml:trace contextRef="#ctx0" brushRef="#br0" timeOffset="10310.076">13684 12200 547 0,'-13'-6'134'16,"7"-6"6"-16,6 5-83 0,0-2-3 15,0 5-6-15,0-6-2 0,0 7-4 16,6 3-3-16,3-6-5 0,2 6-5 15,12-7-5-15,6 7-5 0,11-7-5 16,6-5-4-16,4-4-7 0,8-6-11 16,1 3-13-16,-2-6-25 0,3 3-13 0,-2-4-82 15,-7 2-37-15,-4 5-110 0,0 10-211 16</inkml:trace>
  <inkml:trace contextRef="#ctx0" brushRef="#br0" timeOffset="10700.654">14608 11933 594 0,'0'0'138'0,"-13"0"5"15,3 0-99-15,-15 8-6 0,-4 4-6 16,-1 7-6-16,-1 1-7 0,-3 3-4 0,8-3-6 16,5-3-4-16,7-5-3 0,5-2-4 15,9-3 0-15,0 0 0 0,16 0 0 16,-3 1 0-16,7 5 1 0,-4-4 0 16,4 7 2-16,3-5 1 0,3 3 2 15,3-2 2-15,6-6 2 0,1 2 1 16,1-5 1-16,-4 2-1 0,-2 3 2 15,-8-1-1-15,-10 6 1 0,-13 2 0 0,0 2 2 16,0 5 1-16,-13-3-2 0,-16 2 0 16,-7 0-2-16,-4-6-4 0,-15 0-6 15,-1-5-8-15,0-3-10 0,6 3-23 16,0-10-13-16,13 0-120 0,7 0-130 16,24-12-309-16</inkml:trace>
  <inkml:trace contextRef="#ctx0" brushRef="#br0" timeOffset="10872.51">15181 12297 812 0,'8'25'192'0,"-3"-2"0"16,-5 4-124-16,0-11-28 0,-5-4-27 15,-10-4-23-15,-3-1-21 0,-5-7-34 16,-8-7-85-16,7 2-43 0,9-10-120 0,2-6-242 15</inkml:trace>
  <inkml:trace contextRef="#ctx0" brushRef="#br0" timeOffset="16168.075">19856 9012 504 0,'0'-10'118'0,"0"4"4"0,0-5-79 16,6 1-5-16,-6 4-3 0,0 6-1 16,0 0 0-16,0 0 0 0,0 16-1 15,0-1-3-15,0 12-6 0,-6 2-4 0,6 5-4 16,0 11-6-16,0 10-3 0,-5 5-3 16,5 4-2-16,0-4-1 0,0 2-1 15,-4-4-1-15,4-14 0 0,0-1-1 16,0-14-1-16,7-14-1 0,4-10 0 15,-2-5-2-15,-1 0 1 0,3-20-1 16,1-6 0-16,1-6 0 0,3-11 1 0,-4-6 1 16,1-4 1-16,-3-2 1 0,-4-4 2 15,2 2 2-15,-3 0 3 0,2 7 2 16,-1 6 1-16,4 8 2 0,0 10-1 16,-2 13 0-16,0 13-1 0,-1 0-1 15,-7 5-2-15,6 14-2 0,-6 10 0 16,0 9-1-16,5 5-1 0,0 8-1 15,7 6 0-15,-3-1 0 0,1-10-2 0,3-11 1 16,-3-7-1-16,-2-14 0 0,2-9 0 16,-2-5 0-16,-1 0 0 0,1-5 1 15,-3-9 0-15,3-3 0 0,0-10 1 16,6-10-1-16,0-4 1 0,9 1 1 16,0-6 0-16,-5 1 2 0,3 12 2 15,4 0 0-15,-7 6 2 0,-5 5 0 16,-3 17-1-16,1 5-1 0,-11 0-1 15,7 28-3-15,-7 1-5 0,0 10-11 0,0 6-16 16,0 1-15-16,-7-12-2 0,7-5-118 16,0-8-120-16,13-8-276 0</inkml:trace>
  <inkml:trace contextRef="#ctx0" brushRef="#br0" timeOffset="16464.878">20715 9109 570 0,'-10'-10'148'0,"4"10"4"0,-7 0-67 16,-4 0-36-16,-4 16-12 0,0 16-11 16,-4 13-11-16,2 5-6 0,2 6-3 15,6 0-4-15,10-10-1 0,5-11 0 16,0-11-1-16,18-21 1 0,7-3-2 16,3-3-1-16,1-10-1 0,-1-8 0 15,0-8 0-15,-4-1 0 0,1-6-1 0,3 4 2 16,0 0 3-16,-9 4 3 0,1 7 4 15,-7 0 4-15,-6 5 2 0,-7 13 2 16,4 3 1-16,-4 0-1 0,0 16-2 16,0 13-4-16,-4 9-3 0,4 4-5 15,-7 0-5-15,7 1-8 0,0-8-13 16,8-5-21-16,2-6-10 0,8-5-118 16,5-9-125-16,3 1-295 0</inkml:trace>
  <inkml:trace contextRef="#ctx0" brushRef="#br0" timeOffset="16839.79">21151 9431 514 0,'0'8'125'15,"0"8"3"-15,0 5-65 0,0 8-34 16,0 10-9-16,0-1-5 0,5 15-6 16,1-4-4-16,-6 7-2 0,8-2-2 0,5 1-2 15,-3-10 0-15,3 1-1 0,2-14-1 16,0-7-1-16,-9-11-1 0,1-7 0 15,-2-7 0-15,-5 0 0 0,0-7 0 16,-5-10 1-16,5-7 1 0,-10-3 0 16,0-10 2-16,2-7 0 0,5-4 2 15,-4-7 1-15,7-9 7 0,0-6 6 16,0-4 6-16,0-17 6 0,0 4 4 16,12-4-1-16,1 8 0 0,0 13-6 0,3 17-6 15,-1 9-3-15,3 12-4 0,-2 9 0 16,2 3 1-16,-5 16 1 0,7 4 0 15,-7 5 1-15,-1 14-2 0,-1 6-1 16,-1 14-3-16,-10-4-2 0,0 9-2 16,0 5-1-16,-10 16-2 0,-8-4-1 15,-3 1-5-15,-5-5-6 0,-2-12-12 16,2-14-20-16,9-12-11 0,9-6 37 0,8-13-154 16,8 0-123-16,10-8-294 0</inkml:trace>
  <inkml:trace contextRef="#ctx0" brushRef="#br0" timeOffset="17214.703">21720 8890 571 0,'0'0'141'15,"5"-9"6"-15,-5 9-87 0,0 0-10 16,-8 0-7-16,0 0-4 0,-8 16-9 15,-11-1-7-15,-7 7-6 0,-5 8-6 16,-9-3-4-16,6-3-4 0,9 3-5 16,17-8-2-16,16-4-2 0,0-1-2 15,14-6-2-15,11-2-2 0,6-6-4 0,5 4-2 16,-2-4-1-16,1 9 2 0,-7-5 0 16,-7 10 2-16,-1-6 3 0,-2 2 4 15,0 6 4-15,-2 5 2 0,2-2 2 16,-7 8 0-16,-4-3 0 0,-7 2 1 15,0 2 2-15,-8 1-1 0,-2-1 1 16,-3-9 0-16,-2 5 1 0,0-8-1 16,1-2-1-16,-8-3-1 0,1-6-3 15,-2-5-10-15,-5 0-7 0,0 0-6 0,9-14-5 16,-4-2-113-16,10-11-107 0,13-3-263 16</inkml:trace>
  <inkml:trace contextRef="#ctx0" brushRef="#br0" timeOffset="18323.822">21704 10320 540 0,'0'-12'134'0,"0"3"7"0,0 3-79 16,0 6-10-16,0 0-8 0,0 0-4 15,8 9-7-15,0 4-7 0,6 9-8 16,-1 4-6-16,1 7-6 0,4 4-2 16,2 11-2-16,6 2-4 0,4 8-2 0,-4-10-2 15,0 5-1-15,-5-12 0 0,-4-15-1 16,-1-9 1-16,2-8 2 0,-8-9 1 15,5 0 2-15,-4-16 0 0,-1-11 2 16,-5-2 0-16,3-11 0 0,-1-11 0 16,2 6 0-16,3-7 1 0,-1-7-1 15,-2 2 0-15,0-8-5 0,-9-3-7 16,0 4-17-16,0 11 3 0,-6 10-126 0,6 8-119 16,0 12-295-16</inkml:trace>
  <inkml:trace contextRef="#ctx0" brushRef="#br0" timeOffset="18698.729">22158 8761 520 0,'-4'-10'129'0,"4"6"10"0,-8-10-72 0,8 14-4 16,0 0-4-16,0 0-4 0,7 9-3 16,-7-4-8-16,3 7-11 0,-3-9-11 15,0 3-10-15,0 1-13 0,5-1-17 16,-5 4-27-16,11 1-7 0,-4 5-120 16,1 1-131-16,5 15-301 0</inkml:trace>
  <inkml:trace contextRef="#ctx0" brushRef="#br0" timeOffset="18839.32">22251 9382 607 0,'0'5'153'15,"-5"-5"1"-15,5 0-92 0,-5-10-20 16,5 1-24-16,0-5-31 0,0 1 105 16,3 0-245-16,-3-1-138 0,9-5-380 15</inkml:trace>
  <inkml:trace contextRef="#ctx0" brushRef="#br0" timeOffset="19292.343">22744 10264 668 0,'0'0'160'0,"-5"0"-1"15,5 0-105-15,-5-6-13 16,0-2-30-16,-3 2-35 0,8-4 59 0,-10 5-194 16,3-2-136-16,7 7-355 0</inkml:trace>
  <inkml:trace contextRef="#ctx0" brushRef="#br0" timeOffset="19417.31">22796 10698 578 0,'-19'16'155'0,"10"-5"0"16,-2-5-39-16,-1-6-97 0,7 0-29 16,2-6-138-16,3-7-130 0,0-4-309 15</inkml:trace>
  <inkml:trace contextRef="#ctx0" brushRef="#br0" timeOffset="19995.354">23718 10408 574 0,'0'-23'146'0,"-8"4"8"0,0-3-75 16,-12 1-27-16,4 6-7 0,-4 6-5 15,-6 9-8-15,0 0-8 0,-4 0-7 0,2 21-6 16,-6-3-3-16,1 10-4 0,0 7-2 16,7 6-3-16,3 3-1 0,23 6 0 15,0 1-2-15,0-15 0 0,13 2 0 16,5-14-1-16,9-8-1 0,-1-8 1 15,2-8 0-15,3 0-1 0,-3-3 1 16,-1-8-1-16,-2-8-1 0,-2-8 1 16,-8-5 1-16,-1-1 0 0,-7-5 1 15,-7-6 1-15,8 6 1 0,-8-3 2 0,0-9 3 16,0 1 2-16,-3 3 1 0,-5-14 5 16,-7-2 3-16,0-8 2 0,4-3 0 15,1 1-1-15,5 12-1 0,-3 11-1 16,-2 6-4-16,3 15-3 0,2 15-2 15,5 13 0-15,0 0-2 0,0 7 0 16,0 13-1-16,0 17 0 0,10 8 0 0,-3 15-1 16,4 7-2-16,2 13-2 0,4-3-2 15,-4 0-4-15,5-6-2 0,-2-9-3 16,4-1-4-16,6-12-5 0,-6-8-11 16,1-2-9-16,-3-14-5 0,-3-4-2 15,-1-4 107-15,1-11-215 0,-3-6-117 16,2 0-318-16</inkml:trace>
  <inkml:trace contextRef="#ctx0" brushRef="#br0" timeOffset="20245.24">24045 10396 518 0,'7'-15'120'0,"0"6"5"16,-3 0-80-16,3-4-10 0,-7 1-5 16,8 2-2-16,-8-3-2 0,5 0-2 15,-5-1-1-15,0 1-1 0,0-6-1 16,0 7 1-16,0-3-1 0,-8 8 1 0,1 7 0 15,-6 0-2-15,-3 7-2 0,-2 8-2 16,0 2-3-16,1 2-2 0,1 8-2 16,5 1-2-16,1-5-1 0,10 0-3 15,0-2 0-15,0-1-1 0,6-4-2 16,11 0-3-16,2-1-4 0,-4 0-5 16,5 1-7-16,1-4-15 0,-8-7-13 15,0-5-6-15,2 0-5 0,3 0-109 16,-3-15-110-16,8-3-258 0</inkml:trace>
  <inkml:trace contextRef="#ctx0" brushRef="#br0" timeOffset="20526.443">24321 10188 585 0,'-10'-8'149'16,"3"8"6"-16,-1 0-86 0,-2 0-15 16,-11 0-10-16,1 8-10 0,-1-2-11 15,1 5-8-15,9-6-6 0,11 1-3 16,0-1-3-16,0 0-1 0,10-5-1 0,6 8-1 15,-5-5 1-15,6 4-1 0,-2-1 1 16,3 8-1-16,-5 0 0 0,5 1 0 16,-4 2 0-16,1 3 1 0,-3 0-1 15,1-4 0-15,-3 1 0 0,-2 9 0 16,2-4 0-16,-4 5 1 0,-6 1-1 16,0-4 1-16,-8-7 1 0,-4 2 0 15,-1 1-1-15,-8 3 1 0,-3-3-3 16,-4-3-8-16,-12-6-14 0,3-11-18 0,-3 0-7 15,9-11 6-15,5-11-125 16,15-22-115-16,11-4-266 0</inkml:trace>
  <inkml:trace contextRef="#ctx0" brushRef="#br0" timeOffset="20698.266">24330 9582 541 0,'5'-22'139'0,"5"1"11"0,0 18-62 15,3 3-27-15,-3 0-7 0,6 15-3 16,-9 2-3-16,4 16-9 0,7 15-9 15,0 6-8-15,0 18-6 0,4 10-5 16,-8 4-5-16,-2 0-4 0,-6 3-7 16,-6-7-6-16,0-13-6 0,0-8-18 15,0-8-21-15,0-10 13 0,-5-10-136 16,5-6-126-16,0-11-302 0</inkml:trace>
  <inkml:trace contextRef="#ctx0" brushRef="#br0" timeOffset="20854.47">24253 10187 609 0,'0'-12'154'0,"0"7"6"15,0 5-93-15,20-11-12 0,3 11-9 16,6-3-11-16,9-3-12 0,-2-2-13 0,0-5-25 16,-1 5-25-16,-3 0-101 0,-7-3-26 15,-1 8-115-15,4-8-232 0</inkml:trace>
  <inkml:trace contextRef="#ctx0" brushRef="#br0" timeOffset="20963.983">24727 10315 654 0,'0'0'162'0,"0"8"2"16,8-8-93-16,-2 0-29 0,-1 0-42 16,3-6-27-16,-3-3-132 0,-5 9-134 15,0 0-321-15</inkml:trace>
  <inkml:trace contextRef="#ctx0" brushRef="#br0" timeOffset="21963.586">22058 11842 560 0,'-10'11'129'0,"10"2"6"0,-5-3-92 15,5 1-6-15,11-5-3 0,-2-6 0 16,4 0-3-16,6 0-3 0,3-11-4 15,-3-5-4-15,11-4-3 0,-1-5-4 16,4-3-2-16,1-1-4 0,-2-2-1 0,-3-5-2 16,-1 0-2-16,-9-5-1 0,-2 4 0 15,-7 1 0-15,-10 1-1 0,0 14 1 16,-9-4 0-16,-5 7 1 0,-9 8 1 16,-3 4-1-16,-5 6 1 0,4 6 0 0,3 11 0 15,-6 11-1-15,6 13-1 0,-1 7 0 16,2 0 0-16,4 7-1 0,4-4 0 15,8 0 1-15,7-5 1 0,0-9 1 16,7-1 0-16,11-12 0 0,3-2 0 16,9-8 0-16,-3-2 0 0,6-12-3 15,2 0-6-15,-3 0-11 0,3-10-18 16,6-6-13-16,-2 0-3 0,-8-14-118 16,0-8-122-16,-6-8-274 0</inkml:trace>
  <inkml:trace contextRef="#ctx0" brushRef="#br0" timeOffset="22088.557">22724 11382 641 0,'-11'27'159'0,"1"-2"3"0,0-1-100 16,-3-1-14-16,6-1-19 0,7-3-29 0,0-9-29 16,0 0-11-16,0-6-122 0,7-4-124 15,-2 7-298-15</inkml:trace>
  <inkml:trace contextRef="#ctx0" brushRef="#br0" timeOffset="22213.526">22760 11904 695 0,'-6'8'174'0,"-1"-8"1"0,2 7-105 16,5 0-16-16,0-7-23 0,0 0-21 16,-8 0-25-16,8-7-34 0,0 0-126 15,8-9-140-15,-8-4-340 0</inkml:trace>
  <inkml:trace contextRef="#ctx0" brushRef="#br0" timeOffset="22666.544">23558 11318 554 0,'0'0'135'16,"0"5"8"-16,0 7-85 0,0 1-6 15,6 6-6-15,6 8-4 0,-3 2-6 16,0 6-10-16,0 3-9 0,0 3-7 16,-1-3-6-16,2 2-3 0,-4-6-3 15,4-8 0-15,-10-11 0 0,6 0-1 0,-6-15 0 16,0 0-1-16,0-12 2 0,-8-6 0 16,2-10 1-16,1-4 0 0,-3-6 1 15,3 3 0-15,5-4 1 0,0 2 0 16,0-8 1-16,0 4-1 0,5-1 0 15,3-7 0-15,7 3 0 0,1 6-12 0,2 7-15 16,3 1-11-16,4 16-7 0,-6 7-114 16,1 9-121-16,5 0-276 0</inkml:trace>
  <inkml:trace contextRef="#ctx0" brushRef="#br0" timeOffset="22916.487">24052 11381 548 0,'-23'13'140'0,"-1"-7"4"16,-6 1-70-16,-3 3-28 0,2-1-9 16,2 7-7-16,3 9-8 0,8 4-5 0,6-1-4 15,12 4-2-15,0-5-2 0,13-8-1 16,5-4-2-16,13-9 1 0,7-6-1 16,3-8 0-16,3-5 2 0,-3-7 5 15,-8-6 5-15,-4 2 6 0,-6 2 3 16,-5 8 3-16,-10-2 1 0,-8 3-1 0,0 1-5 15,0 8-6-15,-13-7-7 0,-3 5-12 16,-4 6-16-16,-1-5-14 0,-4 5-30 16,1 0-15-16,4 0-122 0,9 0-140 15,11-6-309-15</inkml:trace>
  <inkml:trace contextRef="#ctx0" brushRef="#br0" timeOffset="23353.882">24384 11294 518 0,'0'7'136'16,"0"-4"6"-16,-5-6-48 0,-3 11-43 15,-2-8-10-15,10 0-4 0,-19 9-5 16,2-9-5-16,8 18-7 0,-1 10-5 16,0-3-3-16,2 12-5 0,-4 4-3 0,1-5-3 15,4-2 0-15,7-4-2 0,0-12 1 16,0-1-2-16,18-15 0 0,-1-2-1 15,6 0 0-15,-14-2 1 0,11-11-1 16,-8-4 1-16,2 1 1 0,-4 0 0 16,0-2 1-16,-2-7 0 0,-1 9 0 15,-2-3 0-15,-5-5 0 0,9 0 1 16,-9-2 0-16,0-3 1 0,0 2 3 16,0 2 6-16,-8-7 3 0,3 2 2 0,-1 6 2 15,1 3 0-15,0 6-1 0,-2 15-3 16,7 0-5-16,-5 0-3 15,5 14-4-15,0 2-1 0,0 3-2 0,0 1-1 16,12-4 0-16,1 0-1 0,-2-2 0 16,6 1-1-16,-4 6-1 0,3 7-1 15,-3-3-1-15,4-2-12 0,-6 2-9 16,7-10-10-16,-8 0-12 0,0-2-6 16,0-7 78-16,-7-6-193 0,2 0-112 0,1-6-314 15</inkml:trace>
  <inkml:trace contextRef="#ctx0" brushRef="#br0" timeOffset="23775.709">24804 11238 631 0,'-10'0'154'15,"2"-8"6"-15,-2-1-98 0,-5 9-11 16,3-5-10-16,-1 5-9 0,-1 8-7 15,-4 2-6-15,5 10-6 0,-12 1-4 16,2 6-3-16,5 3-1 0,3 2-3 16,15-5-1-16,0-1-2 0,10-5 0 15,8-7-1-15,2-4-1 0,-1-10 0 16,-1 0-1-16,-6 0 0 0,6-10 0 0,0-4 0 16,2-6 0-16,-1-4 1 0,3-6 1 15,-6 3 1-15,-3-8-1 0,-8-1 2 16,0 5 0-16,-5-2 0 0,0-2 1 15,0-4 2-15,0 5 3 0,-10-11 7 16,-5-2 3-16,1-9-1 0,-3-4 2 16,1 0-1-16,3 5-2 0,4 12-2 0,3 21-7 15,6 22-3-15,-8 0 0 0,8 8-1 16,0 18 0-16,0 13-1 0,0 4 0 16,10 6 1-16,1-2-1 0,10 8 0 15,4-6-3-15,1 0-2 0,4 1-8 16,1 2-6-16,-4-7-7 0,3-2-14 15,-2-4-16-15,-5-7-8 0,-2-14 51 16,-3-2-159-16,-2-16-121 0,-3 0-301 16</inkml:trace>
  <inkml:trace contextRef="#ctx0" brushRef="#br0" timeOffset="24213.055">25345 10939 547 0,'-8'-5'158'0,"-3"5"4"15,-6 9-35-15,-1-9-65 0,-6 11-10 16,-4 6-14-16,-3 1-13 0,1-1-9 0,4 10-4 16,5-6-4-16,3-4-3 0,10 6-2 15,3-7-1-15,5-4-3 0,0-4 0 16,0 0-4-16,10-8-2 0,3 5-4 16,-2-5-2-16,7 0-4 0,-5 10-2 15,4-10-3-15,-3 9-3 0,8 2-3 16,-3 11 0-16,3-2 0 0,1 3 1 15,-4-2 1-15,-6-7 2 0,4 2 1 16,-6-1 4-16,4-1 3 0,-5 3 3 16,-4 7 2-16,-6-5 2 0,0-3 2 0,0 0 4 15,-8-3 2-15,-2-2 1 0,-6-5 0 16,-2 0 1-16,-2-6 1 0,-11 0 3 16,0 0 3-16,0 0 5 0,-3 0 6 15,4 0 7-15,12-8 6 0,-2 8 5 16,7-9 1-16,4 3-1 0,9 0-3 0,0-2-5 15,0-5-5-15,0-1-6 0,9 0-6 16,3-1-3-16,3 0-2 0,9 1-1 16,7 6-1-16,10-1-2 0,2-4-1 15,-1 5-1-15,-6-5-4 0,-6 1-8 16,-7 0-16-16,0 6-17 0,-7 6-8 16,0-8-120-16,2 8-127 0,-5 0-294 15</inkml:trace>
  <inkml:trace contextRef="#ctx0" brushRef="#br0" timeOffset="39068.954">4435 14104 483 0,'0'-23'114'0,"7"-7"3"15,-7 3-74-15,0 2-8 0,0-3-4 16,0 5 1-16,0 3 0 0,-7 2 1 16,-1-1-1-16,-3 5-1 0,-7 2-3 15,-5 6-5-15,-2-4-5 0,1 10-5 16,-1 0-5-16,2 10-3 0,-3 7-3 16,0 6-1-16,-2 13 0 0,-2 15-1 15,1 5 0-15,3 4 1 0,1 10-1 16,5 2-3-16,2-1-2 0,9 7-4 0,4-3-4 15,5-7-9-15,0-4-7 0,0-9-5 16,11 2-2-16,1-4-2 0,7-7-3 16,1-5-100-16,-4-12-93 0,2-10-244 15</inkml:trace>
  <inkml:trace contextRef="#ctx0" brushRef="#br0" timeOffset="39584.44">3816 14623 479 0,'-21'0'113'15,"6"0"2"-15,-3 0-75 0,10 0-10 16,0 0-5-16,8 0-4 0,0 0-2 16,0 0-1-16,8 0-2 0,8 0-1 0,-2-6-2 15,10-4-2-15,-1 6-3 0,8-9-2 16,7 0-3-16,16-2-2 0,0 0 0 15,6-1-1-15,1 1 0 0,-4 0-1 16,-1-1 1-16,-5 5 0 0,-4 3-1 16,-7 0 1-16,-11 8 0 0,-9 0-1 15,-11 10 1-15,-9-4 0 0,0 4 1 16,0 4 2-16,-11 2 2 0,3 2 3 16,-10 5 3-16,-3-1 2 0,-1 4 2 0,-4 3-1 15,-2 1-1-15,4 4-3 0,1 6-2 16,8-5-2-16,-3 2-4 0,10-2-1 15,-4-5 0-15,12-10-1 0,0 0 0 16,13-12 0-16,-3-8 0 0,8 0 0 16,-3-15 0-16,5 0 0 0,3-5 0 15,0-8 1-15,-1 4-1 0,3-1 1 16,-2-1-1-16,-12-1 1 0,1 5 1 0,-6-1 2 16,-6 3 2-16,0-3 2 0,5 5 1 15,-5 6 2-15,8 12-1 0,-8 0 0 16,9 0-2-16,-3 13-2 0,1 6-2 15,-1 10-2-15,6-1-2 0,-4 4-2 16,2-3-13-16,1 9-6 0,-3-4-9 16,1-3-9-16,4-2-5 0,-5-7-4 15,2-14 3-15,0-8-101 0,-4 0-99 16,-1-5-245-16</inkml:trace>
  <inkml:trace contextRef="#ctx0" brushRef="#br0" timeOffset="40037.461">4597 14562 474 0,'0'0'117'0,"4"0"4"15,-4 13-67-15,0-1-9 0,5 4-8 0,-5 1-5 16,0 10-5-16,6 3-5 0,-6 1-4 16,12 5-5-16,-8 5-5 0,0-4-4 15,-4-5-2-15,10-10-1 0,-1-6-1 16,-4-9 0-16,3-7-1 0,7 0 0 15,-7-14 0-15,-3 0-1 0,3-1 1 16,-8-12 0-16,10 2 0 0,-5 3 1 16,-2-6 0-16,4 0 0 0,-2 8 2 15,5-9 1-15,-4 5 1 0,1 3 0 0,-1 8 3 16,3 1 0-16,-9 12 2 0,0 10-2 16,8 5 0-16,-8 6-2 0,0 4 0 15,3 8-2-15,-3 5-1 0,7-4 0 16,-7-2-2-16,6 2 1 0,-6-12-1 15,7-8 0-15,-2-14 0 0,-2 0 0 16,5 0 0-16,5-22-1 0,-3-1 1 16,0-4 0-16,6-4 0 0,-8 3 0 0,5 0 0 15,-6-2 2-15,-2 8 2 0,-5 1 3 16,6 4 2-16,-6 7 2 0,0 10 1 16,10 7 0-16,-10 10 0 0,5 2-4 15,-5 15-2-15,5 3-3 0,-5 2-4 16,0-4-6-16,3-2-11 0,-3-9-14 15,10-10-9-15,3-14-4 0,-3 0-115 16,7-9-115-16,-6-10-266 0</inkml:trace>
  <inkml:trace contextRef="#ctx0" brushRef="#br0" timeOffset="40178.058">5067 14544 528 0,'0'0'127'0,"0"0"4"16,0 16-74-16,7 1-21 0,-2 11-10 0,1-1-5 15,6 4-5-15,-6-2-5 16,2 1-8-16,6 4-6 0,-6-3-9 0,-2-7-8 16,6-10-4-16,-7-14-113 0,0 0-110 15,-1-19-266-15</inkml:trace>
  <inkml:trace contextRef="#ctx0" brushRef="#br0" timeOffset="40537.342">4989 14344 491 0,'0'-8'115'0,"5"3"2"0,3-2-76 15,-2-2-10-15,2 0-9 0,6-9-6 16,-5-6-4-16,3-5-3 0,1-4-5 16,-6 2-6-16,1-10-5 0,-2 5-4 15,2-7-6-15,-3 7-10 0,2-2-13 0,3 1-5 16,1 7 2-16,-6-2 7 0,2 5 10 15,-1-1 15-15,-6 3 17 16,0 2 19-16,0 5 11 0,7 2 5 0,-7 13 0 16,0 3-2-16,0 0-2 0,0 3-1 15,6 13-1-15,2 2 1 0,4 7 0 16,-2 7-1-16,4 6-4 0,0 11-5 16,-3 11-6-16,7 11-6 0,-5 8-4 15,4 15-5-15,-4-2-3 0,3 2-8 0,-6-8-8 16,6-8-12-16,-9-12-9 0,1-6-6 15,3-10-117-15,-6-14-117 0,-5-7-274 16</inkml:trace>
  <inkml:trace contextRef="#ctx0" brushRef="#br0" timeOffset="40677.939">5472 14561 530 0,'0'16'119'0,"5"7"0"16,-5-4-86-16,4-5-16 0,-4 0-9 16,5 2-9-16,-5-10-4 0,7-6-114 15,-7 0-100-15,0 0-263 0</inkml:trace>
  <inkml:trace contextRef="#ctx0" brushRef="#br0" timeOffset="41318.446">5354 14230 465 0,'0'-9'110'0,"10"-2"1"16,3 2-73-16,3-5-9 0,7-1-9 15,-3-1-4-15,3 4-3 0,4 4-1 16,1 8 1-16,2 0 0 0,-2 0-1 0,-2 8-1 16,-2 9-2-16,-11 9-1 0,2 3-3 15,-10 13-4-15,-5-6-2 0,0 7 0 16,0 3-3-16,0-3-3 0,0 3-1 15,-5 0-2-15,5-3 1 0,0-1-1 16,-5-10 0-16,5-2 0 0,0-11 1 16,0-5-4-16,8-14-2 0,-4 0 1 15,2 0-1-15,6-8 1 0,-7-6 4 0,-5-9 6 16,8-4 8-16,-3-6 7 0,-5 0 6 16,11-7 6-16,-11 1 5 0,0-2 5 15,7 2 2-15,-7 4 1 0,0 9-1 16,0 9-2-16,0 12-4 0,0 5-5 15,0 6-5-15,0 10-7 0,3 9-3 16,-3 5-3-16,5-1-2 0,-5 0-3 16,0-1-2-16,8-3-3 0,-1 1-4 15,-1 2-5-15,2-6-5 0,4-1-3 16,-4-7-4-16,-3-8 0 0,5 2 1 16,0-8 2-16,-4 4 4 0,4-4 5 0,1 0 4 15,-2 0 2-15,-1-9 2 0,3 0 1 16,-4-5 1-16,-1-12 0 0,-6-1 0 15,9-5 0-15,-9-2 2 0,11-11 0 16,-11 1 1-16,5-14 4 0,0-5 2 16,3-9 7-16,0-5 9 0,-8-5 8 15,0 6 7-15,-11 8 4 0,3 11 0 0,-7 4-1 16,2 19-5-16,8 8-9 0,5 13-7 16,-7 13-7-16,7 0-4 0,-11 10-3 15,6 12-2-15,5 5-1 0,-5 12-1 16,5 12 1-16,0 15-2 0,0 9 0 15,5 5-5-15,8 2-5 0,5-2-14 16,10-9-14-16,3-11-10 0,3-13-5 16,7-3-3-16,-3-13-111 0,0-14-107 0,-1-8-248 15</inkml:trace>
  <inkml:trace contextRef="#ctx0" brushRef="#br0" timeOffset="42021.409">6741 14016 545 0,'0'-8'133'0,"0"8"8"15,0 0-82-15,0 16-10 0,8 10-8 16,0 4-5-16,2 6-6 0,8 14-9 15,-7-1-8-15,7-3-6 0,-3 8-5 0,1-4-4 16,-9-6-4-16,-1-14-4 0,-6 0-3 16,5-11-3-16,-5-6-1 0,0-13-4 15,0 0-1-15,0 0 3 0,-6-17 3 16,-1-6 2-16,1-2 3 0,-1-10 1 16,1-1 5-16,6-10 4 0,0-6 3 15,0-1 4-15,0-5 2 0,6 6 1 16,4 4 1-16,1 13 0 0,6 6 0 0,-4 8-1 15,3 7-3-15,1 14-2 0,1 0-1 16,8 7 0-16,0 8-1 0,4-1 0 16,1 9-1-16,0-3 0 0,-3-5 0 15,-5 1-1-15,-15-10 1 0,8 1 0 16,-4-7 0-16,-1 0 0 0,0 0 0 16,-4-13 1-16,-7-1 1 0,0 1 1 15,0-6 3-15,0 0 2 0,-15 3 3 16,2 7 3-16,-5-6 2 0,-1 9 2 15,-9-2 1-15,-2 8 0 0,2 0-3 16,4 6-2-16,1 10-3 0,11 11-3 0,-1 5-3 16,7 6-3-16,6 8-1 0,0-3-1 15,0 3-1-15,13-3 0 0,5-10 1 16,6-4-2-16,6 0-1 0,1-7-5 16,0 1-7-16,-1-5-4 0,-6 1-9 0,2-8-12 15,-6-4-7-15,-2-7-4 0,5-10 2 16,-10-5-107-16,2-1-106 0,-5-14-251 15</inkml:trace>
  <inkml:trace contextRef="#ctx0" brushRef="#br0" timeOffset="42177.646">7281 13414 539 0,'-12'0'131'0,"6"13"8"0,3 8-81 16,-4 5-8-16,7 3-6 15,0 1-4-15,0 12-5 0,12 2-8 0,2 5-9 16,-1 9-10-16,9 7-16 0,-8-2-20 16,3 2-10-16,-9-5-62 0,3-1-58 15,-1-11-108-15,2-7-225 0</inkml:trace>
  <inkml:trace contextRef="#ctx0" brushRef="#br0" timeOffset="42490.011">7522 13946 556 0,'-18'0'137'16,"0"5"2"-16,-5 9-71 0,0 7-33 15,11 9-11-15,-1 4-8 0,13 0-6 16,0-5-5-16,0-3-3 0,12-15-3 16,4-5-2-16,9-6-3 0,-3-8-1 0,-2 2 0 15,0-7 1-15,-6 2-1 0,-4 2 1 16,8-3 3-16,-5 1 1 0,1-2 3 15,-1-1 3-15,-5 5 2 0,3-3 4 16,-3 12 3-16,-3-7 2 0,7 7 1 16,-4 11 0-16,-3 4-3 0,1 8-2 0,-1 1-4 15,-5 8-5-15,10 4-7 0,-10-6-8 16,0 5-10-16,7-5-8 0,-7-7-4 16,0-7 143-16,6-10-258 0,-6-6-124 15,5 0-361-15</inkml:trace>
  <inkml:trace contextRef="#ctx0" brushRef="#br0" timeOffset="42677.481">7708 13387 535 0,'0'-19'126'0,"0"11"7"0,0 8-80 15,0 8-12-15,0 15-5 0,7 8-4 16,-1 9-5-16,3 8-4 0,-1 7-6 15,10 9-9-15,-2 7-9 0,-1 0-12 16,1 4-10-16,2 1-6 0,-1-5-6 16,-11 0-114-16,-1-8-110 0,-5-3-263 0</inkml:trace>
  <inkml:trace contextRef="#ctx0" brushRef="#br0" timeOffset="42911.849">7720 13937 489 0,'6'-11'113'15,"4"1"3"-15,5-1-77 0,-4 0-10 16,11 0-4-16,0-1-2 0,3-2-1 16,0 3-1-16,2 2-1 0,0 9 0 15,-1 0-2-15,-3 0-3 0,-9 14-3 16,4 11-4-16,-9 7-6 0,-9 8-4 15,6 5-6-15,-6 7-6 0,0 0-6 16,0-10-4-16,-6-6-6 0,6-10-107 0,-5-20-103 16,5-6-257-16</inkml:trace>
  <inkml:trace contextRef="#ctx0" brushRef="#br0" timeOffset="43458.532">7988 13754 511 0,'7'13'117'0,"6"-3"1"16,3 7-80-16,6 2-16 0,-9-2-7 16,8 7-4-16,0 0-3 0,-8 3-3 15,-3 5 0-15,-3 10-1 0,-7-1-1 16,0-5-2-16,0 7 0 0,-7-3 0 16,7-7-1-16,0-11 1 0,8 0-1 15,-3-10-1-15,3-10-2 0,4-2-2 16,-4 0-1-16,-1-12 0 0,1-4 0 15,0 1 0-15,-8-1 2 0,7-5 3 16,-7 0 3-16,0-4 1 0,0 0 2 0,-12-9 1 16,2 4 2-16,-1-2 2 0,-4 5 1 15,5 6 0-15,4 8-2 0,-7 1 0 16,13 12-1-16,-5-5-2 0,5 5-3 16,0 0-2-16,6 0-1 0,-6-11 1 15,12 6-1-15,-7-4-1 0,-1 5 0 0,3-2-1 16,0 6 1-16,1 0-2 0,-3 10-1 15,-5 4 0-15,8 2 0 0,-2 9-1 16,1-6 1-16,-7 1-1 0,8-2 1 16,-1-10 1-16,4-8 1 0,-3 0 0 15,5 0 1-15,4-9 2 0,-4-8 2 16,3-3 4-16,-4 1 4 0,1-4 6 16,-7 5 7-16,3 2 5 0,4 16 5 15,-7 0 1-15,1 0 0 0,3 0-1 16,-1 19-3-16,-4-6-5 0,4 5-5 15,-3 2-6-15,2 11-3 0,-8 3-3 0,0 6-3 16,0 4-5-16,0 2-8 0,0-11-10 16,0-11-25-16,5-10-12 0,7-14 159 15,1 0-281-15,-3-9-144 0,4-5-390 16</inkml:trace>
  <inkml:trace contextRef="#ctx0" brushRef="#br0" timeOffset="43755.336">8604 13859 568 0,'0'0'138'0,"0"0"8"16,0 0-85-16,0 0-11 0,0 6-5 15,0 5-3-15,-5-4-5 0,0 7-6 16,-6-1-8-16,2-1-6 0,6-1-4 0,3-9-5 16,0-2-3-16,0 0-2 0,5 0-3 15,5 0-1-15,3 0 0 0,-5 0-2 16,5 0 0-16,-1 7-1 0,-1-1 0 15,2 7 0-15,-3 5 1 0,2 0 1 16,-1 6-5-16,-3 6 0 0,7-1 1 16,-9-7 0-16,-1 6 0 0,-5-2 0 15,0-7-1-15,0 8 7 0,0-11 0 0,-5 3-1 16,-1 4 1-16,-9-8-3 0,2-2-10 16,-7-5-15-16,4 3-10 0,-2-11-4 15,-3-3-117-15,6-10-120 0,-3-3-275 16</inkml:trace>
  <inkml:trace contextRef="#ctx0" brushRef="#br0" timeOffset="44255.218">8722 13568 580 0,'-10'-16'142'0,"0"5"6"16,10 11-89-16,0 0-8 0,0 0-7 0,0 0-6 16,7 0-7-16,1 12-7 0,-3 10-5 15,3 7-6-15,5 12-4 0,0 11-4 16,3 2-7-16,-6 2-5 0,2 8-5 16,-6 2-7-16,-6-4-8 0,0-2-4 15,0-6-4-15,0-11 3 0,0-12 0 16,0-8 5-16,5-10 6 0,-1-6 7 15,-4-7 3-15,8 0 2 0,0-20 2 16,2 1 1-16,-5-4 2 0,1-9 0 16,2-2 3-16,1-1 6 0,-5-1 8 0,3 7 5 15,1 6 2-15,0 8 3 0,-8 8 1 16,0 7-3-16,0 0-3 0,-6 20-11 16,6-4-16-16,0 13-12 0,0-1-7 15,6-8-21-15,-1-10-97 0,2-4-109 16,9-6-248-16</inkml:trace>
  <inkml:trace contextRef="#ctx0" brushRef="#br0" timeOffset="44380.2">9067 13994 568 0,'0'8'152'16,"0"3"7"-16,0 4-74 0,-5 2-26 16,5 3-10-16,-10 1-12 0,10 6-12 15,-8-6-23-15,5 1-16 0,3-3-18 16,0-7-12-16,0-12 4 0,5 0-125 15,1 0-121-15,6-16-269 0</inkml:trace>
  <inkml:trace contextRef="#ctx0" brushRef="#br0" timeOffset="44833.206">9072 13843 534 0,'7'0'129'16,"2"5"7"-16,3 6-77 0,3 7-9 15,-1 4-7-15,3-2-3 0,-2-2-4 16,3 9-7-16,-4 1-6 0,3 4-7 16,-8 11-8-16,5 8-12 0,-6 3-13 15,-3-2-12-15,-5-1-8 0,5 3-5 16,-5-2-5-16,9-8-6 0,0 0-1 16,-4-9-1-16,-2-5-55 0,2-4-2 15,3-6 5-15,-8-9 9 0,6 1 9 16,-6-12 8-16,5 0 18 0,-5-10 93 15,0 2 35-15,-9-14 14 0,0 0 9 0,3-8 7 16,-2-11 6-16,-5-4 4 0,6-11-15 16,4-9-14-16,-2-11-4 0,5-7-7 15,0 5-7-15,0 4-2 0,0 5-11 16,0 15-11-16,10 7-12 0,-4 10-8 0,4 12-4 16,-5 10-3-16,0 7-1 0,-5 8-2 15,8 0 1-15,7 0 0 0,-9 13 0 16,4 6 0-16,5 3 0 0,-12 5-1 15,2 0 0-15,-5 4-1 0,0 0-1 16,0 3 0-16,-7 1-1 0,-2-2 0 16,-3-1-6-16,2-4-9 0,-4-10-11 15,7-7-28-15,1-11-5 0,6-3-124 16,0-13-132-16,0-5-304 0</inkml:trace>
  <inkml:trace contextRef="#ctx0" brushRef="#br0" timeOffset="45161.262">9506 13668 526 0,'3'0'143'15,"2"0"10"-15,0 9-52 0,-5-3-40 0,0 6-10 16,0-4-6-16,0 3-9 0,-8 1-11 16,0 2-8-16,1-5-5 0,-1 3-4 15,3-2-3-15,0-4-2 0,5 1-2 16,0-5-1-16,0-2 0 0,0 6-1 15,7 0-2-15,-1-6-1 0,6 8-3 16,-7-8-2-16,4 10-1 0,8-3-4 16,-6 4-1-16,4-2-2 0,-3-1 1 15,1 0 1-15,-2 4-3 0,-3-3 1 0,9 3 3 16,-8 1 3-16,8 3-2 0,-7-2 2 16,3 0-2-16,-7 7 4 0,-6 2 1 15,0 5 0-15,0-4 0 0,-18 3 3 16,8-2 2-16,-8 3 1 0,2-9 2 15,0 5-6-15,-2-5-7 0,1-5-1 16,-4-13-120-16,3 6-109 0,-2-7-283 16</inkml:trace>
  <inkml:trace contextRef="#ctx0" brushRef="#br0" timeOffset="47957.509">5506 15458 511 0,'0'0'113'0,"0"0"-1"0,7 0-85 16,2 11-12-16,6 10-7 0,5 2-5 15,1 14-2-15,2 1-1 0,0 1-3 0,-3-8-2 16,-1 2-1-16,-1-2 0 0,4-3-1 16,-6-1 1-16,4-6 1 0,-11 0 1 15,4-17 3-15,-4-4 1 0,-9 0 3 16,3 0 1-16,-3-11 1 0,6-8 4 15,1-3 3-15,-7-2 3 0,10-2 1 16,-7-7 2-16,2 0 0 0,-5-9-1 16,7-2-3-16,-7-11-2 0,0 9-4 15,8 4-4-15,-8 12-8 0,0-2-8 0,0 14 89 16,0 3-206-16,0 0-120 0,8 1-336 16</inkml:trace>
  <inkml:trace contextRef="#ctx0" brushRef="#br0" timeOffset="48238.662">6179 15259 603 0,'0'-12'144'0,"0"5"2"0,0-1-97 16,0 2-13-16,5 6-14 0,-5 0-20 16,0 0-19-16,5 6-11 0,-5-6-16 15,10 11-102-15,-10 0-111 0,0-6-253 16</inkml:trace>
  <inkml:trace contextRef="#ctx0" brushRef="#br0" timeOffset="48379.255">6312 15652 612 0,'-9'13'155'0,"4"-2"2"0,2-1-96 16,3-5-14-16,0-5-11 0,0 7-18 15,0-7-23-15,7-7-23 0,8 2-10 16,-2-9-120-16,8-3-122 0,-5-7-297 15</inkml:trace>
  <inkml:trace contextRef="#ctx0" brushRef="#br0" timeOffset="48644.817">6847 15122 552 0,'-5'-23'139'0,"5"13"6"16,0 4-82-16,7 6-11 0,-7 0-10 16,8 9-5-16,2 12-10 0,1 10-8 15,-3 20-7-15,9 8-7 0,-4 3-8 16,6 7-5-16,-1 4-6 0,-1-7-8 0,1 0-8 15,-7-9-8-15,-1 0-2 0,3-9-112 16,-13-2-108-16,0-17-266 0</inkml:trace>
  <inkml:trace contextRef="#ctx0" brushRef="#br0" timeOffset="48972.86">6899 15165 520 0,'0'-25'128'0,"0"4"6"0,10-3-69 15,-2 4-22-15,7-6-7 0,-2 1-5 16,4 4-5-16,-3 4-6 0,6 7-4 0,3 10-4 16,-3 0-3-16,6 10-3 15,0 9-2-15,-3 3-1 0,0 7 0 0,-10 1 0 16,3 3-1-16,-6-1 1 0,-5-2-1 15,2 0 0-15,-7 2 0 0,0-3 0 16,0 1-1-16,-7-1 1 0,-4 0-1 16,-9-1 0-16,4-6 0 0,-7 0-2 15,-4-8-5-15,6-9-15 0,5-5-10 16,-2 0-6-16,11-11 127 0,7-9-244 0,0-11-130 16,0-7-350-16</inkml:trace>
  <inkml:trace contextRef="#ctx0" brushRef="#br0" timeOffset="49254.044">7230 15275 450 0,'12'14'126'15,"2"-1"6"-15,-4-5-15 0,3-8-61 0,-3 0-9 16,-5 0-4-16,5-8-5 0,1-13-6 16,-4-3-6-16,9-7-7 0,-4-7-7 15,1 2-4-15,0 3-2 0,-3-3 1 16,3 4 0-16,-8 6 3 0,-5 6 2 15,0 4 1-15,0 8 0 0,-5 8 0 16,-10 0 0-16,7 0-2 0,-9 13-2 16,4-2-2-16,2 3-2 0,1 2-1 15,2-2-1-15,1 7-2 0,1 4 0 0,-2 10-1 16,8 0 0-16,0-3-3 0,0 2-2 16,5-8-6-16,3-8-6 0,-2-2-10 15,6-4-15-15,2-5-12 0,-2-7-4 16,6 0 3-16,-7 0-112 0,6 0-108 15,-7-8-252-15</inkml:trace>
  <inkml:trace contextRef="#ctx0" brushRef="#br0" timeOffset="49535.228">7635 15181 444 0,'-12'-9'131'16,"6"2"7"-16,-1 7 0 0,-1 0-85 15,-4 0-13-15,3 7-6 0,2 2-6 16,-4 11-8-16,6 5-7 0,5 6-5 0,0 3-3 16,0 2-2-16,5-11-2 0,6-3 0 15,-4-13 0-15,2-9 1 0,8 0 3 16,-4-8 3-16,5-3 4 0,-2-7 3 16,1-4 4-16,-3 0 1 0,-2 0 1 15,-2 0-2-15,-4 4-3 0,2 2-3 16,-8 3-4-16,0-1-3 0,0 0-1 15,0 3-7-15,-11-2-9 0,1 5-15 0,3-3-23 16,-6 11-5-16,7-5-122 0,6-1-130 16,0-2-298-16</inkml:trace>
  <inkml:trace contextRef="#ctx0" brushRef="#br0" timeOffset="49925.794">7872 15205 504 0,'8'46'119'0,"9"0"0"16,-3 0-59-16,6-1-44 0,-7-1-15 16,5 2-8-16,-7 0-5 0,4-10-5 15,-3 1-1-15,4-3-2 0,-4-9 1 16,1-6 2-16,-7-6 3 0,1 0 5 16,3-5 3-16,-10 1 1 0,8-9 3 15,-8 0 3-15,0 0 5 0,0 0 4 16,-8-14 4-16,-1-4 3 0,1-10 3 0,0-8 2 15,-7-10 3-15,7-6 2 0,-2-12 3 16,-5-13 3-16,9-3 4 0,-6 0 2 16,4-8 0-16,8 2-3 0,0 15-5 15,0 9-6-15,0 14-5 0,7 15-2 16,4 17-4-16,-6 10 0 0,0 6 0 16,3 0 1-16,7 15-1 0,-3 6-2 15,4 1-3-15,-8 7-2 0,4 4-1 16,-12 0-2-16,0 2-2 0,0 1 0 0,0 6 0 15,0 3-2-15,-15-4-5 0,8-6-7 16,-7-6-13-16,4-11-24 0,-3-11-6 16,4-7-122-16,4 0-131 0,5-11-299 15</inkml:trace>
  <inkml:trace contextRef="#ctx0" brushRef="#br0" timeOffset="50378.783">8177 14498 480 0,'-5'-16'127'16,"5"3"6"-16,0 4-44 0,0 9-31 15,0 0-7-15,0 0-4 0,8 10-4 16,-2 8-6-16,1 0-5 0,-4 8-7 16,2 5-8-16,3 11-6 0,0 6-4 0,-8 19-5 15,5 3-7-15,-5 10-11 0,5-5-16 16,-5-6-13-16,8-18 2 0,9-9-123 15,-6-19-120-15,7-13-280 0</inkml:trace>
  <inkml:trace contextRef="#ctx0" brushRef="#br0" timeOffset="50706.856">8456 14986 412 0,'5'0'117'15,"7"-10"5"-15,1-7 2 0,3-4-76 16,2-3-9-16,4-6-1 0,-3-9 0 16,1 5-2-16,-2-6-2 0,-5 10-5 0,2 3-5 15,-10 5-6-15,-5 6-5 0,0 0-3 16,0 3-2-16,-5 7-1 0,-10 6-1 16,5 0-1-16,-3 21-1 0,-3-5-1 15,3 14-2-15,-2 6 0 0,0 14-1 16,0-1-1-16,4 8-2 0,3-5-1 15,8-3-3-15,6-23-4 0,4-4-8 16,8-14-8-16,5-8-5 0,3 0-3 16,0 0 0-16,2-6 1 0,0 6 2 0,0 0 6 15,-5 6 4-15,-3-6-106 0,-2 10-101 16,0-2-263-16</inkml:trace>
  <inkml:trace contextRef="#ctx0" brushRef="#br0" timeOffset="51456.687">5778 16790 524 0,'0'-4'119'16,"8"-4"2"-16,0 2-85 0,-1-2-12 16,7 2-4-16,1-3-1 0,-2 2 0 15,2-6-1-15,-3 3-1 0,4-4 1 16,0-4 2-16,4 0 0 0,1-8 0 0,-3-3-2 15,-5-3-2-15,-3 0-2 0,-10 1-3 16,7 0-3-16,-7 4-3 0,0 8-1 16,0 1-1-16,-15 7 0 0,0 2-1 15,-4 9 1-15,-8 0-1 0,4 0 1 16,1 12-1-16,4 3-1 0,-2 7 0 16,7 14 0-16,-7 4-1 0,-1 3-1 15,9 3 0-15,-4-2 0 0,6-8 0 16,4-3 0-16,6 1 0 0,0-6 0 0,0 2 0 15,0-3 0-15,6 0 1 0,6-9 0 16,6 4 0-16,3-5-1 0,0-10 1 16,5-7 0-16,9 0 0 0,4 9-5 15,0-9-11-15,12-11-12 0,-5-3-7 16,1 3-6-16,1-10-23 0,-5-8-91 16,-11-4-101-16,8 3-226 0</inkml:trace>
  <inkml:trace contextRef="#ctx0" brushRef="#br0" timeOffset="51644.106">6487 16251 554 0,'-12'0'156'0,"12"6"4"0,0-6-42 15,0 10-65-15,0-6-11 0,0 5-13 0,0-6-17 16,5 4-21-16,-5 0-24 0,7-1-9 15,-1 4-120-15,1 2-126 0,-4 3-302 16</inkml:trace>
  <inkml:trace contextRef="#ctx0" brushRef="#br0" timeOffset="51800.32">6546 16800 634 0,'-7'10'165'0,"7"-10"4"16,0 0-89-16,0 0-22 0,12-9-16 15,-6-4-19-15,1-5-16 0,3 3-19 16,-1-3-28-16,-2 2-7 0,6 0-123 16,-2-4-130-16,3-3-309 0</inkml:trace>
  <inkml:trace contextRef="#ctx0" brushRef="#br0" timeOffset="52425.241">7353 16239 614 0,'0'7'155'0,"0"7"4"0,0 10-97 15,11 6-12-15,1 12-11 0,-1 4-11 16,6 0-12-16,-7 3-8 0,3-3-3 0,-7-3-2 15,-3 0-3-15,-3-5-6 16,0-16-10-16,0-7-15 0,0-7-11 0,0-8 59 16,0-11-180-16,-3-1-128 0,3-5-316 15</inkml:trace>
  <inkml:trace contextRef="#ctx0" brushRef="#br0" timeOffset="52581.474">7260 16164 602 0,'-9'11'150'0,"-2"-6"2"16,11 4-96-16,0-4-12 0,8-5-12 15,-1 0-11-15,-2 0-20 0,6-14-19 16,7 7-14-16,3-6-32 0,-3-4-89 16,9-8-113-16,4-4-259 0</inkml:trace>
  <inkml:trace contextRef="#ctx0" brushRef="#br0" timeOffset="52940.809">7929 16029 549 0,'-24'15'150'0,"-6"-2"4"16,-3 3-44-16,-6 0-58 0,2-1-13 15,4 4-10-15,3 7-11 0,6-11-6 16,7 0-6-16,-2 0-2 0,11-11-3 0,8-4-1 15,0 10 0-15,0-10 0 0,8 0 0 16,11 0-1-16,-1-8 1 0,7 8 0 16,3 0 0-16,1 0 0 0,-1 0 0 15,0 0 0-15,-4 0 1 0,3 0-1 16,-1 14 0-16,-2-5 0 0,1 6 0 16,-2 0 0-16,-3-1 0 0,-9 0 0 15,-4 4 0-15,-1 8 1 0,-6-2 1 0,0 5 2 16,0 1 3-16,-11-5 1 0,1 4 2 15,-7-2-1-15,1 2 0 0,-13-7-1 16,-2 5-2-16,-10-8-5 0,1 0-8 16,-2-8-18-16,6-11-20 0,6 0 2 15,14-11-128-15,-1-16-128 0,17-1-300 16</inkml:trace>
  <inkml:trace contextRef="#ctx0" brushRef="#br0" timeOffset="53268.756">8460 16118 612 0,'0'0'147'0,"0"0"7"0,0 5-102 0,6 8-7 16,2 0-10-16,2 11-7 0,2 14-9 15,4 5-10-15,-6 14-13 0,10 6-12 16,-2 11-12-16,-5-3-9 0,0 2-5 15,-2-12 2-15,-3-13-117 0,-3-15-104 16,-5-11-255-16</inkml:trace>
  <inkml:trace contextRef="#ctx0" brushRef="#br0" timeOffset="53565.548">8456 15970 551 0,'0'-16'132'16,"0"1"8"-16,0-2-84 0,0-2-4 16,17 0-4-16,-2 1-4 0,6 2-5 0,3 7-7 15,4 3-8-15,5 6-8 0,-2 0-6 16,2 9-4-16,-4 13-3 0,1 8-1 16,-12 7 0-16,3 4-2 0,-3 0 1 15,-5 3-1-15,0-8-1 0,-6 4 1 16,-7-7-1-16,0-1 0 0,-3-2 0 15,-12-1-1-15,3-1 0 0,-7 1-3 16,-9 0-3-16,-2-2-7 0,4-4-10 16,-10-2-13-16,0-12-7 0,5-2-6 0,3-7-17 15,0 0-89-15,10-14-98 0,14 2-228 16</inkml:trace>
  <inkml:trace contextRef="#ctx0" brushRef="#br0" timeOffset="53971.707">9103 15979 488 0,'0'-22'127'15,"-5"0"11"-15,-6 1-50 0,-4 1-22 16,-3-1-9-16,3 8-5 0,-3 3-4 15,7 10-6-15,-1 0-10 0,-1 10-9 0,2 10-8 16,-4 9-5-16,4 4-3 0,2 9-3 16,9-3-2-16,0-2 0 0,0 4-1 15,9-7 0-15,-3-7-1 0,4-5 0 16,6-4-1-16,-1-6 0 0,5-12-2 16,3 0 0-16,-2 7-1 0,-1-17-1 15,1 4 1-15,-6-4 1 0,-2 1 0 0,-2 2 2 16,2 1 0-16,-6-3 1 0,3-5 0 15,4 3 1-15,-5 2 3 0,-1-4 1 16,2 0 1-16,-10 2 1 0,6 5 0 16,-6 6 0-16,0 0-2 0,0 0-1 15,3 0-2-15,2 14-5 0,0-7-6 16,7 3-7-16,-6-5-12 0,3 4-16 16,-1-9-10-16,2 5-2 0,-6-5-115 15,1 0-115-15,4-5-269 0</inkml:trace>
  <inkml:trace contextRef="#ctx0" brushRef="#br0" timeOffset="54284.111">9337 15979 572 0,'0'10'134'0,"0"2"6"15,0-5-93-15,12 2-10 0,-2 3-6 0,-2-3-5 16,5 5-5-16,3 6-7 0,4-3-4 15,-5-2-4-15,4-1-2 0,-4-4-1 16,-3-3-1-16,-4-3-1 0,-2-4 0 16,-6 0 1-16,10-4 0 0,-10-3 3 15,0-4 3-15,0-3 2 0,-6-2 1 16,6-5 1-16,-7 2-1 0,2-1 0 16,5-6-3-16,-6-10-3 0,6-3-1 15,-5-4-2-15,5-1-1 0,0 3 0 16,0 9-1-16,0 7-5 0,6 4-10 0,1 5-18 15,4 8-10-15,2 0-18 0,2 2-103 16,-2 6-116-16,5 0-261 0</inkml:trace>
  <inkml:trace contextRef="#ctx0" brushRef="#br0" timeOffset="54565.304">9673 15849 508 0,'8'6'123'0,"0"-6"4"16,4 0-70-16,-1 0-16 0,6-13-6 15,-4-2 2-15,-3-5-1 0,3-2-1 16,-3 1-1-16,-4 4-3 0,1-5-3 16,-7 8-4-16,0 1-6 0,0-1-4 15,-7 2-1-15,-3 3 0 0,-3 2 1 16,-3 7 0-16,-4 0 0 0,7 7 1 0,-3 2-2 16,6 7-1-16,0-3-3 0,10 7-2 15,0 3-3-15,0-4-2 0,0 8-1 16,0 2 0-16,10 2-1 0,-2 2 1 15,3 1-1-15,3-2-1 0,0-9-2 16,-2-6-13-16,1-5-7 0,3 0-21 16,1-12-17-16,-1 0 106 0,2-7-228 15,-8-1-138-15,5-13-353 0</inkml:trace>
  <inkml:trace contextRef="#ctx0" brushRef="#br0" timeOffset="54846.521">9871 15665 562 0,'0'0'139'0,"0"11"4"0,0 6-84 16,0 4-13-16,13 1-9 0,-9 6-4 0,4-1-8 15,2-3-7-15,1 3-5 0,-3-3-3 16,9-6-4-16,-8-6-1 0,0-12-1 16,4 0-2-16,-7 0 0 0,-1-9 0 15,2-5-2-15,-7 1 1 0,8-6-1 16,-3-1 0-16,-2-2 1 0,-3 0-1 15,10-7 0-15,0 8 0 0,-5-1 0 16,1 5 1-16,6 6-1 0,-3 11 1 16,-2 0 1-16,3 0-1 0,1 13 0 0,-4 4 2 15,-1 1-16-15,3 4-8 0,-3 1-9 16,1-1-8-16,1 0-5 0,2-1-4 16,1-7-114-16,-6-14-95 0,-5 0-252 15</inkml:trace>
  <inkml:trace contextRef="#ctx0" brushRef="#br0" timeOffset="55033.95">10153 15079 601 0,'0'0'147'16,"0"0"7"-16,0 0-97 0,0 16-9 15,10 10-9-15,6 6-5 0,-3 9-7 16,7 5-11-16,4 2-9 0,-4 3-11 15,-4 1-17-15,-1 8-14 0,-5-1-9 16,-5-2 47-16,1-11-166 0,1-1-121 0,-1-19-298 16</inkml:trace>
  <inkml:trace contextRef="#ctx0" brushRef="#br0" timeOffset="55205.769">10156 15480 577 0,'0'-11'132'0,"0"2"4"16,16 0-95-16,-1 2-4 0,6 7-8 16,-1-10-3-16,3 10-5 0,10-8-7 15,1 2-23-15,1-2-10 0,-4 1-127 16,3-4-122-16,-5 2-303 0</inkml:trace>
  <inkml:trace contextRef="#ctx0" brushRef="#br0" timeOffset="55549.492">10745 15398 629 0,'0'-9'156'0,"-4"9"2"0,4 0-95 16,-7 0-12-16,7 16-12 0,-7-2-11 15,7 9-10-15,-11 4-5 0,4 9-3 16,7-1-2-16,-3 8-3 0,3-6-2 16,0-1-1-16,8-13 0 0,5-9 0 15,2-14 1-15,6 0 1 0,-3 0 5 16,0-17 3-16,2-1 4 0,-7-6 6 16,4 2 6-16,-4-2 3 0,1 5 0 15,-7 0-1-15,-2 6-1 0,-5 2-5 16,0-1-4-16,-7 3-7 0,-2 0-4 0,-1-2-3 15,0 0-4-15,-6 5-9 0,4-4-12 16,-3 0-15-16,1 4-12 0,7 1-29 16,7 0-8-16,0-2-127 0,0 0-136 15,11-6-310-15</inkml:trace>
  <inkml:trace contextRef="#ctx0" brushRef="#br0" timeOffset="55846.251">11140 14966 590 0,'3'-30'149'0,"-3"8"8"0,0 1-88 16,0 13-11-16,-3-2-8 0,-5 10-5 15,0 0-7-15,0 0-7 0,3 13-6 16,-5 1-3-16,-2 6-3 0,7 14-4 15,-4-1-4-15,-3 5-3 0,6 16-3 16,-4 7-3-16,-2-2-1 0,12 6-2 16,-6-7-4-16,6-7-8 0,10-7-11 15,-2-3-6-15,3-10-12 0,9-4-12 16,-7-6-6-16,3-6-2 0,-9-15 4 0,1 0-103 16,-8-4-106-16,10-7-251 0</inkml:trace>
  <inkml:trace contextRef="#ctx0" brushRef="#br0" timeOffset="56049.322">10890 15345 486 0,'-18'0'137'0,"4"0"8"16,8 0-8-16,6 0-76 0,0 0-4 16,8 3-3-16,8-3-2 0,-1 6-4 15,10-6-5-15,4 8-10 0,12-8-7 16,-3 7-7-16,-2-1-8 0,-5 1-12 15,-3 0-13-15,-9 1-11 0,-2-2-14 16,-1 1-20-16,-3 3-11 0,-1 2 117 16,-6-7-227-16,1 4-130 0,4 0-348 15</inkml:trace>
  <inkml:trace contextRef="#ctx0" brushRef="#br0" timeOffset="69015.028">16358 13905 367 0,'-8'-22'97'16,"1"-7"2"-16,-2-5-32 0,-4-2-32 0,3 1-8 15,-8 0-3-15,5 2-2 0,-7 1 1 16,2 5-1-16,-5 4 1 0,0 7-1 15,-3 8-1-15,1 8-1 0,6 0-2 16,-3 8-2-16,0 6-1 0,2 11-2 16,3 5-2-16,-2 9 0 0,11 6-2 15,-2 5-2-15,10 6-1 0,0 4-2 16,0 2-1-16,0 2-1 0,0 2-1 16,10 1-1-16,1 2 0 0,10-1-3 15,6 0-4-15,4-8-6 0,1-5-6 16,1-16-4-16,0-9-5 0,-5-9-8 0,-2-12 51 15,-1-9-148-15,-16 0-100 0,1-7-272 16</inkml:trace>
  <inkml:trace contextRef="#ctx0" brushRef="#br0" timeOffset="69436.796">15890 14321 477 0,'-13'0'111'15,"3"-3"2"-15,0 3-78 0,10-9-6 16,-5 6-7-16,0-5-2 0,5 1-3 16,0 3-1-16,0-8 0 0,5 10 0 15,2-7-1-15,8 5-2 0,4 4 0 16,2-8-1-16,7 2-2 0,0-1-1 0,5-2-2 16,11 0-1-16,-5 2-1 15,12-5-2-15,-2 1-1 0,-6 7 0 0,-1-4-1 16,-4 8 0-16,-12 0 0 0,-1 12 1 15,-7 11-1-15,-8 9 0 0,-10 9 0 16,0 3-1-16,0 4 1 0,-7-2-1 16,7-2 0-16,-6-2 0 0,6-14 0 0,0-7 0 15,6-12 0-15,1-9 0 0,3 0 0 16,-1-12 3-16,3-9 5 0,-1-1 4 16,1-4 5-16,4-4 3 0,-11 1 2 15,3 1 3-15,-8-4-2 0,0 0-4 16,0 1-4-16,-10 0-4 0,1 2-2 15,-9 6-4-15,1 15-1 0,1 8-6 16,-2 0-7-16,-2 9-13 0,5 13-14 16,6 6-8-16,9-7-6 0,0-1-2 15,0-6-112-15,9-7-107 0,14-7-250 0</inkml:trace>
  <inkml:trace contextRef="#ctx0" brushRef="#br0" timeOffset="69686.753">16771 14218 535 0,'0'10'126'16,"0"-3"5"-16,0 10-84 0,-13 5-12 0,6 0-6 16,-9 6-4-16,4 6-3 0,3-4-2 15,-3-3-1-15,4 3-1 0,8-6 0 16,0-9 1-16,0-8-1 0,5-7 0 16,5 0-1-16,4-7 0 0,6-8-1 15,-2-9 0-15,0 1 0 0,-5-3 0 16,5-1-1-16,-8 2-2 0,5 2-3 15,-9 6 0-15,-6 3-3 0,0 5-2 16,-3 9-2-16,-10 0-3 0,0 9-6 0,-4-4-9 16,3 6-11-16,2 2-18 0,1-3-13 15,6-1-6-15,5-3-114 0,0-6-115 16,11 0-269-16</inkml:trace>
  <inkml:trace contextRef="#ctx0" brushRef="#br0" timeOffset="70061.681">17141 14161 558 0,'0'0'131'0,"-5"11"4"16,0-5-85-16,-6 3-16 0,-3 5-8 15,1-1-5-15,-5 3-4 0,-1 7-2 16,6 11-3-16,0-9-1 0,1 7-3 16,9 0-1-16,3-7-3 0,0-4-1 15,0-7-1-15,10-5-1 0,6-9-1 16,-1 0 0-16,6-6 0 0,4-4 0 0,-6-4 0 15,1-2 0-15,-1 5 0 0,-2-3 0 16,-4-7 0-16,-5 1 0 0,0-11 0 16,-3-10 1-16,-5 3-1 0,-5-3 3 15,-3 2 3-15,-2 3 4 0,-1-1 4 16,-6-2 2-16,3-6 2 0,-3-6 2 16,-1-6 0-16,0 0-2 0,-1 7-3 15,1 8-3-15,5 19-2 0,3 14-3 16,2 9 0-16,8 0-3 0,0 15-2 15,9 13-1-15,1 10 0 0,7 12-2 0,6 5-4 16,3-3-4-16,10 4-9 0,3-11-19 16,5-7-15-16,4 1 7 0,-1-7-128 15,-7-2-123-15,7 2-288 0</inkml:trace>
  <inkml:trace contextRef="#ctx0" brushRef="#br0" timeOffset="70483.433">17639 14042 568 0,'0'-6'138'0,"-5"6"7"16,5 0-87-16,0 0-10 0,0 4-9 15,5 9-6-15,-5 6-8 0,8 5-7 16,-2 5-6-16,-2 4-6 0,2-2-3 15,4 1-2-15,1-1 0 0,3-9 0 0,5-15-1 16,1-7 1-16,3 0-1 0,0-14 1 16,-4-7-1-16,-2-9 0 0,-1 3 1 15,-1 2-1-15,-4 0 1 0,-3 2-1 16,1 6 0-16,-9 4 1 0,5 0-1 16,-5 13 0-16,0 0 0 0,0 0 1 0,0 0-1 15,6 7 1-15,-1 7 0 0,6 5-1 16,-2 7 1-16,0 3 0 0,5 2 0 15,-3-9-1-15,2-4 1 0,4-9-1 16,4-9 1-16,7 0-1 0,-7-4 3 16,12-10 3-16,-2-9 3 0,-7 3 2 15,-4-3 2-15,0 2 0 0,-12-1 1 16,-8 0-3-16,0 4-3 0,0 2-5 16,0 2-8-16,-5 1-14 0,-5 11-23 15,2 2-10-15,1-8 135 0,7 8-255 16,0 0-141-16,0 0-367 0</inkml:trace>
  <inkml:trace contextRef="#ctx0" brushRef="#br0" timeOffset="70827.103">18271 14102 569 0,'8'11'136'16,"0"-1"7"-16,3-10-90 0,-4 0-11 15,8 0-4-15,-2 0-4 0,8-10-4 16,-1-3-6-16,-2-3-5 0,-2-7-2 15,-1 0-5-15,-4 1-2 0,-6 3-2 16,-5-7-3-16,0 1-1 0,0 1-1 16,-5 1 0-16,-8 0 1 0,-3 6 2 15,-2 1 1-15,-7 7 2 0,4 9 0 16,6 0-1-16,4 0-1 0,1 22-1 16,10-2-2-16,0 4-1 0,0 11-3 0,0-8 1 15,5 3-1-15,1-7 0 0,4-2 0 16,-2-6 0-16,9-2 0 0,1-10-1 15,3 9 1-15,4-7-2 0,-4 2 0 16,0-1-2-16,2-1-2 0,0-5-4 16,0 0-4-16,-5 0-11 0,-2 0-15 0,-4-5-6 15,-4-4-6-15,2 5 6 0,-10-10-118 16,6-5-109-16,-6-8-256 0</inkml:trace>
  <inkml:trace contextRef="#ctx0" brushRef="#br0" timeOffset="71233.321">18515 13373 444 0,'-17'-41'127'0,"-1"4"8"0,5 7 8 16,2 15-91-16,2 15-8 0,5 0-1 0,-3 0-3 15,7 7-2-15,0 9-6 0,0 8-6 16,0 4-6-16,13 13-5 0,3 0-4 16,6 11-5-16,2 6-2 0,1 3-2 15,1 2-3-15,4 4-2 0,-4 0-3 16,-3-5-1-16,1-5 0 0,-7-6 0 15,-8-17 0-15,0-13 1 0,-3-1 2 16,-6-20 2-16,3 0 1 0,-3 0 1 16,0 0-1-16,0-14 0 0,-8-13 0 0,8 4 0 15,-10-17 1-15,5-6-1 0,1-10 1 16,-5 4-1-16,9-4 1 0,0 15-1 16,0 5 1-16,0 13 0 0,15 7 1 15,5 16 0-15,-2 0 1 0,1 0 1 16,3 13 2-16,4 3 1 0,-8 3 2 15,3 2 1-15,-4 1-1 0,6 1 2 16,-9 2-1-16,-1 3 1 0,-1 4-1 0,-12 7-1 16,0 3-2-16,0 0 1 0,0 0-2 15,-15-5 0-15,2-13-3 0,-3-3-4 16,-6-6-7-16,-6-9-7 0,7 1-22 16,-3-7-16-16,6 0-10 0,6-8-113 15,12 8-122-15,-5-34-280 0</inkml:trace>
  <inkml:trace contextRef="#ctx0" brushRef="#br0" timeOffset="71576.931">19057 13703 595 0,'0'0'156'0,"0"-8"6"16,3-1-89-16,3 0-14 0,3 0-11 16,-5-5-11-16,5 3-13 0,-1 3-17 15,-3-2-17-15,5 5-27 0,-4-2-12 16,1 7-89-16,-7 0-30 0,8 7-107 16,-8 6-209-16</inkml:trace>
  <inkml:trace contextRef="#ctx0" brushRef="#br0" timeOffset="71701.895">19196 13961 587 0,'0'0'139'0,"10"3"1"0,-6 3-95 0,6-6-15 15,-5 0-19-15,2 0-18 0,-4-6 87 16,-3 13-219-16,0-7-127 0,0 0-354 16</inkml:trace>
  <inkml:trace contextRef="#ctx0" brushRef="#br0" timeOffset="72295.502">17278 15364 506 0,'-5'-18'125'0,"-8"4"8"16,4 6-74-16,9 8-5 0,-7 0-8 15,7 0-4-15,0 0-4 0,0 8-4 16,5 6-7-16,6 0-7 0,6 8-4 15,4 1-5-15,2 6-2 0,3 4-3 16,7 3-3-16,0 1-1 0,4 4-2 16,-2-7 0-16,-1-1-1 0,-4-5 0 0,-3-8 0 15,-2-7-1-15,-7-4 0 0,-3-9 0 16,-4 0 1-16,-3 0 0 16,-8-11 1-16,0-3 0 0,0-4-1 0,0-5 1 15,0-9 1-15,-6 0-1 0,6-6 0 16,-13-5 0-16,3-9 0 0,-5 0 0 15,5-6 1-15,0-1-10 0,10 7-17 16,0 12-13-16,0 5-8 0,0 14-113 16,0 12-120-16,0 9-280 0</inkml:trace>
  <inkml:trace contextRef="#ctx0" brushRef="#br0" timeOffset="72467.435">17853 15226 601 0,'0'0'154'0,"-8"-5"4"15,8 5-76-15,0-8-34 0,0 0-16 0,6 8-15 16,-6-8-17-16,7 5-25 0,-7-3-13 16,0 6-120-16,0 0-124 0,3 0-307 15</inkml:trace>
  <inkml:trace contextRef="#ctx0" brushRef="#br0" timeOffset="72607.933">18000 15513 553 0,'-6'18'142'0,"-1"-7"1"16,7 1-77-16,-5-12-25 0,5 0-12 16,0 0-14-16,0 0-20 0,0-9-17 15,5-3-122-15,2-7-116 0,4 2-298 16</inkml:trace>
  <inkml:trace contextRef="#ctx0" brushRef="#br0" timeOffset="74091.953">18853 15189 305 0,'0'0'90'0,"0"8"4"16,0-8-1-16,0 0-50 0,-6 0-14 15,6 0-5-15,0-9-2 0,0 2-1 16,-5-1-2-16,5 0 0 0,0-1 0 0,0-1-1 16,-10 2 1-16,4-1 2 0,2 1 0 15,-4-3 2-15,-3 0 1 0,1-3 1 16,-11-4-1-16,-4 0 1 0,-4 1-2 16,1 6-2-16,-2 11-3 0,7 0-3 15,4 6-3-15,-1 16-2 0,10 1-3 16,-4 5-3-16,7 7-1 0,7-3-1 15,-5 3-1-15,5 6 0 0,0-1-1 0,5-3 0 16,5 2 0-16,3-15 0 0,-3-2 0 16,11-7-1-16,0-3 1 0,4-10-1 15,-1-2 0-15,9-9 0 0,-8 3 1 16,3-22-1-16,-2-3 1 0,0-11-1 16,-3-1 1-16,-8-1 0 0,1 1 1 15,-6 8-1-15,-2 4 2 0,-8 3 2 16,0 1 3-16,0 9 3 0,0-6 2 15,-7 13 1-15,3 11 1 0,4 0-1 0,-7 7-3 16,2 9-2-16,5 4-4 0,0 2-1 16,0 7-2-16,0 1 0 0,10-1-2 15,3 13-2-15,2-6-4 0,1-1-5 16,-3-8-12-16,2 0-14 0,0-9-10 16,-2-10-5-16,-2-8-5 0,-1 0-106 15,1-7-106-15,-2-7-244 0</inkml:trace>
  <inkml:trace contextRef="#ctx0" brushRef="#br0" timeOffset="74404.383">19037 15035 496 0,'0'-13'118'0,"0"10"3"0,0 3-70 16,0 5-11-16,0 10-10 0,0 10-3 16,0-6-2-16,8 6-4 0,-3 4-3 15,3 1-6-15,0 0-5 0,2 4-2 16,0-1-3-16,-3-8-1 0,-3-4 0 0,3-7 0 15,-2-14-1-15,-5 0 1 0,8-8 0 16,-5-5 0-16,-3-9 0 0,7-2 0 16,-7-7 0-16,10 0 0 0,-10 1 1 15,6-5 2-15,-6 1 3 0,4 3 3 16,-4 5 3-16,0 3 2 0,6 5 2 0,-6 9-1 16,5 9-1-16,-5 0-3 15,7 14-4-15,2 7-1 0,0 5-3 0,2 7-2 16,1 6-3-16,-3-9-7 0,1-6-12 15,-3 5-16-15,-4-3-5 0,2-12-119 16,0-5-121-16,1-9-287 0</inkml:trace>
  <inkml:trace contextRef="#ctx0" brushRef="#br0" timeOffset="74576.219">19402 14952 589 0,'0'7'144'0,"7"10"5"0,-3 2-89 16,5 10-14-16,2 7-12 0,-1 4-6 16,1 4-8-16,1-2-10 0,-4-5-13 15,2-3-19-15,0-11-13 0,-4-10 108 16,-1-13-229-16,-5 0-134 0,0-10-357 16</inkml:trace>
  <inkml:trace contextRef="#ctx0" brushRef="#br0" timeOffset="74732.439">19294 14887 545 0,'0'0'130'0,"6"-3"5"16,6 3-88-16,1-13-12 16,7 5-8-16,1 1-6 0,-3-4-15 0,7 1-17 15,-7 3 127-15,1 1-253 0,2 6-131 16,-4 0-378-16</inkml:trace>
  <inkml:trace contextRef="#ctx0" brushRef="#br0" timeOffset="75185.457">19607 14950 560 0,'0'0'138'15,"0"0"7"-15,0 12-89 16,0 5-12-16,8 9-9 0,2 4-5 0,1-1-11 16,1 2-7-16,2 0-7 0,1 3-3 15,-2-6-2-15,-3 5-1 0,-2-4 0 16,2-7 0-16,-10-8-1 0,7-3 0 15,-7-11-1-15,4 0 1 0,-4 0-1 16,0-11 1-16,0-2-1 0,0-3 1 16,0-6 0-16,-9 0 0 0,2-5 2 15,7 27 0-15,-11-51 2 0,11 17 2 0,-7 3 2 16,7-2 2-16,0-1 1 0,7 2 0 16,-2 6 3-16,1 11 0 0,6 4-2 15,-6 3-1-15,1 2-1 0,-2 6-1 16,4 0 0-16,0 9-2 0,0 4-3 15,3-2 0-15,-1 8 0 0,1 3-1 0,-1 4 0 16,-3 4-3-16,1-1-7 0,-1 1-11 16,2-11-16-16,-4-6-8 0,2-1-118 15,1-6-124-15,-6-6-291 0</inkml:trace>
  <inkml:trace contextRef="#ctx0" brushRef="#br0" timeOffset="76153.97">19823 14986 323 0,'0'0'85'0,"0"0"6"15,0 0-41-15,-5 0-8 0,5 0-5 16,0 0-2-16,0 0-3 0,0 0-2 15,0 0-2-15,0 0-1 0,0 0-1 16,0 0 1-16,0-7-1 0,0 1 0 16,8-3-1-16,0-5-1 0,-1-1-1 15,3-6-3-15,1-1-2 0,-3 3-2 16,2 3-3-16,6 6-2 0,-2 10-3 0,5 0-3 16,2 0-1-16,1 10-2 0,-1 9-1 15,0 5 0-15,-4 4 0 0,4 1-1 16,-6 3-3-16,-1 1-4 0,-5 2-7 15,0-6-7-15,-4 6-9 0,-5-12-4 16,0 3-6-16,0-10-108 0,0-2-104 16,0-9-256-16</inkml:trace>
  <inkml:trace contextRef="#ctx0" brushRef="#br0" timeOffset="76528.889">20226 14835 515 0,'0'-7'131'16,"0"7"2"-16,-9-3-52 0,4 3-45 0,5 0-12 15,-11 4-6-15,6 7-5 0,-5 3-3 16,-1 3-2-16,4 10-1 0,-3-3-2 16,2 11-1-16,8-3-1 0,0-2-1 15,0-6-1-15,8-5 0 0,2-16 0 16,3-3-1-16,4-8 0 0,-6-8 1 15,1-4-1-15,1-3 0 0,-3 3 1 0,-1 1 4 16,-4 3 5-16,2 0 6 0,-7 2 3 16,8 0 4-16,-8 0 3 15,0 4 0-15,5 5-3 0,-5-2-3 0,0 7-4 16,7 0-4-16,-1 0-3 0,1 8-2 16,4 6-2-16,-3 1-1 0,2 7-2 15,0 4 0-15,0 4-4 0,-2-1-4 16,2-1-5-16,1-6-6 0,2-7-9 15,-1-6-10-15,-6-9-9 0,7 0-5 0,-13-6-2 16,5-13 95-16,-5-10-201 0,0-3-113 16,7-4-318-16</inkml:trace>
  <inkml:trace contextRef="#ctx0" brushRef="#br0" timeOffset="76716.422">20317 14202 552 0,'-10'-30'134'0,"10"19"7"0,0 11-84 0,0 0-5 15,0 12-2-15,0 16-3 0,9 6-4 16,0 11-7-16,9 12-4 0,0 5-9 16,5 8-6-16,-5 2-5 0,4 6-4 15,-6-15-2-15,7-1-4 0,-7-7-8 16,-1-14-7-16,-2-10-15 0,-1-3-20 16,-6-13-7-16,1-2-118 0,7-13-127 15,-5 0-289-15</inkml:trace>
  <inkml:trace contextRef="#ctx0" brushRef="#br0" timeOffset="77044.39">20630 14517 498 0,'0'0'143'0,"0"0"10"16,-5 9-22-16,-1-1-70 0,1 15-14 16,-2-3-9-16,2 10-10 0,5-4-10 15,-6-4-8-15,6-8-6 0,0-2-2 16,0-12-2-16,0 0 0 0,0 4-1 0,11-4-1 15,-1 0-1-15,3 9 1 0,0 3-1 16,3 4-1-16,-4 0 0 0,3 0 1 16,-4-2-1-16,2 0-1 0,0-9-1 15,4-5 0-15,-3 7 1 0,1-7 0 16,0 6 1-16,-2-6 1 0,-2 0 1 16,-2 8 4-16,0-8 0 0,-2 6 2 15,-7 2 2-15,0-1 2 0,0 7 1 0,0 2 0 16,-13 1-1-16,3 0 0 0,-8 4-2 15,2-1-1-15,-4-4-4 0,4-1-7 16,-2-4-25-16,-4-8-8 0,4-3-124 16,2 0-129-16,16 0-316 0</inkml:trace>
  <inkml:trace contextRef="#ctx0" brushRef="#br0" timeOffset="77809.828">17714 16840 493 0,'3'-4'111'0,"4"4"2"16,4-10-82-16,-1 10-9 0,10-13-3 0,-2 0-2 15,6-2-1-15,-1-12-2 0,7 4-1 16,-1 0 0-16,5-4-2 0,-2-3 0 16,2 4 0-16,-9 2-1 0,-4-3-1 15,-13 2 2-15,0 1 0 0,-8 0 0 16,0 7 0-16,-13-3-1 0,-2 5 0 15,-4 2 0-15,-7 5-2 0,-4 6-1 16,1 2-1-16,-1 0-2 0,2 5-1 0,0 8-1 16,9 6-1-16,6 3-1 15,-4 8 0-15,6 1 0 0,-1 1 0 0,3 2 1 16,9 0-1-16,0 1 0 0,0 0 0 16,11 1 1-16,2-6-2 0,5-1 1 15,0-4 0-15,3-4 0 0,6-11-1 16,4 1 1-16,5-11 0 0,5 0 1 15,1 0 0-15,1-12-1 0,-1 5 2 16,-4-8-4-16,1-2-7 0,-6 1-8 16,-3-5-9-16,-9 1-5 0,-1-5-4 0,-6 3-112 15,-2-6-105-15,-6 1-252 0</inkml:trace>
  <inkml:trace contextRef="#ctx0" brushRef="#br0" timeOffset="77950.492">18344 16333 535 0,'0'16'126'16,"0"7"2"-16,0-5-84 0,0 5-15 0,5-11-11 15,3 1-12-15,-1-4-12 0,6-3-9 16,-2 2-113-16,3-5-105 0,-3 8-271 16</inkml:trace>
  <inkml:trace contextRef="#ctx0" brushRef="#br0" timeOffset="78106.685">18505 16687 633 0,'-7'0'166'0,"1"5"4"15,6-5-84-15,0 0-27 0,0 0-18 16,0 0-16-16,0 0-21 0,9-7-22 16,-4 2-29-16,5-8 24 0,0-1-148 15,0-5-133-15,3 1-317 0</inkml:trace>
  <inkml:trace contextRef="#ctx0" brushRef="#br0" timeOffset="79700.011">19238 16066 466 0,'0'-22'115'16,"-5"0"4"-16,0 3-66 0,-1 4-13 15,-2 6-6-15,1 9-3 0,-4 0-2 16,1 0-2-16,2 0-1 0,3 13-2 16,-2-4-1-16,7 4-4 0,-8 4-3 15,3 11-4-15,5 2-4 0,-6 6-2 16,6 7-2-16,0 6-2 0,-4-1-1 0,4 0 0 15,0 1-1-15,7 5 1 0,-1-8-1 16,6 2-1-16,3-8-3 0,4-9-2 16,3-9-6-16,4-9-6 0,0-5-5 15,5-8-6-15,-8 0-4 0,3 0-2 16,-1-14-2-16,1 4-103 0,-8-6-96 16,0-4-247-16</inkml:trace>
  <inkml:trace contextRef="#ctx0" brushRef="#br0" timeOffset="80043.71">19512 16139 506 0,'-10'-16'118'0,"10"16"4"15,-5 0-74-15,5 0-13 0,0 23-7 16,8 6-2-16,0 5-1 0,5-4-1 16,-1 4-3-16,8-4-3 0,-1 2-3 15,4-7-2-15,-7-2-4 0,9-4-1 0,-9-13-3 16,4-6-1-16,-4 0 0 0,-1-4 1 15,-3-10 1-15,-3-2 1 0,0-2 0 16,-1-3 1-16,-2-3 0 0,1-3 2 16,-7 0 0-16,0-5 2 0,0 1 1 15,-7 2 0-15,7 0 0 0,-6 2 0 16,6 13 0-16,0 9-3 0,0 5-2 0,0 0-2 16,0 7-2-16,0 4-1 0,0 4-1 15,11 2-1-15,-1 7-2 0,2 1-2 16,1-5-5-16,1 8-6 0,3-8-11 15,-1-3-16-15,-3-4-10 0,5 1-9 16,-1-4-107-16,-4-7-116 0,-5 2-265 16</inkml:trace>
  <inkml:trace contextRef="#ctx0" brushRef="#br0" timeOffset="80293.62">20067 16179 579 0,'0'13'149'15,"0"-3"4"-15,8 11-80 0,-2-5-22 16,-1 4-13-16,0-3-10 0,-5 8-11 15,7-7-8-15,-7 8-3 0,0-1-4 16,0-3-5-16,0 2-9 0,0-8-16 16,0-3-10-16,0-13 3 0,0 0-123 0,0 0-119 15,0-14-277-15</inkml:trace>
  <inkml:trace contextRef="#ctx0" brushRef="#br0" timeOffset="80606.075">20063 15880 525 0,'0'-8'131'0,"7"8"7"0,-2-6-74 15,1 6-9-15,1 0-8 0,-2 7-4 0,3 7-4 16,0 13-8-16,2 1-6 0,3 4-7 16,0 8-7-16,9 4-4 0,-4-12-3 15,0 10-1-15,5-8-2 0,-1-5-1 16,-2-10 1-16,1-3-1 0,-1-8 0 15,-5-8 0-15,0 0 1 0,-4 0 0 16,2 0 2-16,-3-15 2 0,-5 1 2 16,-5-1 1-16,0-13 1 0,0-3 0 15,-5-10 0-15,-3 4-2 0,-5-7-2 0,0-2-2 16,-2 8-3-16,5 5-9 0,0 0-14 16,-3 9-25-16,7 6-7 0,-4 3-118 15,2 8-130-15,1 7-296 0</inkml:trace>
  <inkml:trace contextRef="#ctx0" brushRef="#br0" timeOffset="80902.891">20342 15539 525 0,'0'-13'129'0,"3"4"7"0,2 9-74 15,6-10-13-15,-1 10-9 0,0 0-3 16,5 6-5-16,3 5-7 0,2 4-8 16,6 7-5-16,-7 2-4 0,4 9-4 15,-1-1-2-15,2 4-2 0,-4 3 0 16,-1 4-1-16,1-2 0 0,-4 7 0 16,1-5-3-16,-6-4 1 0,-3 0-1 15,-8 3-1-15,0-5-1 0,0 1-3 16,-11 4-4-16,-2-1-6 0,-5-8-7 0,0 9-5 15,-5-14 104-15,-3-6-221 0,26-22-121 16,-48 39-342-16</inkml:trace>
  <inkml:trace contextRef="#ctx0" brushRef="#br0" timeOffset="81558.948">21038 15676 451 0,'0'0'125'0,"-7"0"4"15,7 12-12-15,0 1-82 0,7 8-12 16,3 9-8-16,6 2-4 0,2 5-6 15,5 0-2-15,8 3-2 0,-2-7 0 16,-1 1-1-16,-2-7 1 0,-4-5 0 16,-11-7-1-16,-1 0 1 0,-2-7 0 15,-8-8-1-15,7 0 1 0,-7 0-1 16,0-5 1-16,0-11-1 0,0-6 1 0,0-8-1 16,0-7 0-16,0 1 0 0,0-6 1 15,0-1 3-15,6 2 3 0,-6 8 1 16,0 1 1-16,7 13 3 0,-7 11 2 15,8 8-1-15,-8 0-2 0,8 13-3 16,-8 4-1-16,10 1 0 0,0 7-4 16,0-6-1-16,-5 6-1 0,1-11 0 15,1 2 0-15,-7-14-1 0,0-2 1 0,6 0-1 16,-6 0 1-16,7-14 1 0,-2 0 3 16,1-4 3-16,1-10 3 0,3-3 2 15,-5 0 1-15,6 0 2 0,-4 1-1 16,2 3-1-16,0 11-3 0,0 4-3 15,0 12-3-15,-1 0 0 0,5 8-2 16,-3 5-4-16,3 7-7 0,-3 2-15 16,3 2-12-16,-3-8-11 0,-1-5-6 15,-2-11-115-15,3 0-116 0,-2 0-266 0</inkml:trace>
  <inkml:trace contextRef="#ctx0" brushRef="#br0" timeOffset="81996.344">21729 15446 570 0,'0'-6'138'0,"-5"6"5"0,-2 0-87 15,1 0-14-15,-1 0-10 0,7 0-7 0,-10 14-7 16,10-4-6-16,0 2-4 0,-5 2-3 16,5 1-2-16,0-2-2 0,0-3 1 15,0 1-2-15,7-3 1 0,-7-8 0 16,10 0 0-16,-5 0-1 0,0 0 1 15,1-8 0-15,-1 0 1 0,-5 8 1 16,10-7 2-16,-5 0 0 0,-5 1 0 0,8 2 1 16,-3-1 0-16,1-1-1 0,-6 1-1 15,9 5 0-15,-9-11 2 0,4 0 0 16,-4 0 2-16,0-8 0 0,0-1 1 16,0-5 1-16,-6 0 0 0,1 4 0 15,-5 5 0-15,-1 4 0 0,-2 12 0 16,0 0-2-16,-4 7-1 0,6 9-1 15,-4 8-2-15,2 7-1 0,5 5-1 16,-1-1-1-16,1 1-1 0,8-1 1 16,-5 2-1-16,5 1 0 0,0-1 0 15,5-3 1-15,5-9-1 0,-2-4-1 0,4-8-1 16,3-6-1-16,1-7-6 0,4 9-4 16,1-9-6-16,-2 0-10 0,8 0-12 15,-1-6-10-15,-3-2-4 0,3-5-2 16,-1 4-106-16,-1-7-108 0,-4-2-250 15</inkml:trace>
  <inkml:trace contextRef="#ctx0" brushRef="#br0" timeOffset="82324.456">21986 15353 506 0,'-5'-7'128'0,"-2"-2"5"16,1 9-60-16,-1 8-24 0,1 6-11 15,6 9-6-15,-10 3-7 0,10 3-4 16,-7 1-4-16,1 0-6 0,6-2-4 15,0 1-3-15,9-6-3 0,0-3-1 16,-3-7 1-16,6-4-1 0,1-9 0 0,2 0 0 16,-2 0 0-16,-5-9 0 0,3-4 0 15,-3-1 1-15,-4 5-1 0,-4-5 0 16,8 1 0-16,-8-3 1 0,0 2 3 16,0-4 3-16,0 2 4 0,0 2 2 15,-5 0 2-15,5 5 2 0,0 0-1 16,0 4-2-16,0 5-2 0,0 0-4 0,10 10-3 15,-4 3-1-15,1 6-1 0,-1 1-2 16,4 3 0-16,0-1-3 0,-2-8-4 16,5-4-7-16,-1-2-10 0,-4-8-15 15,4 0-8-15,-1 0-4 0,-3 0-4 16,2-11 118-16,-5-2-219 0,-5-1-113 16,5-8-320-16</inkml:trace>
  <inkml:trace contextRef="#ctx0" brushRef="#br0" timeOffset="82605.743">22156 15153 464 0,'0'-16'118'0,"0"3"5"0,0 13-43 16,0 0-36-16,7 20-9 0,1 3-3 15,0 7-1-15,0-1-3 0,4 2-3 16,-3 0-6-16,1-3-4 0,2 1-5 0,1-7-3 16,-8 0-3-16,1-8-1 0,2-8-1 15,-3-6 0-15,0 0 0 0,-5-6-1 16,7-9 1-16,-7-9 0 0,0-1 1 15,0 2 2-15,5-7 2 0,-5 3 0 16,0 11 3-16,0-1 0 0,0 12 1 16,0 5 0-16,6 0 0 0,-1 5-3 15,3 4 0-15,2 3-2 0,3 7-2 16,-1-4 0-16,2 6-3 0,0-7-3 16,-1 4-6-16,0 0-8 0,0-1-16 0,-2-4-12 15,-3 3 7-15,1-2-128 0,-3-1-119 16,1-1-283-16</inkml:trace>
  <inkml:trace contextRef="#ctx0" brushRef="#br0" timeOffset="83152.331">22953 14938 551 0,'-9'0'131'0,"-1"0"6"0,2 0-89 0,8 7-2 16,0-7-6-16,0 14-3 0,6 6-7 16,-1 6-6-16,6 6-6 0,6 1-5 15,-1 5-7-15,4-4-2 0,1-4-3 16,4-7 0-16,-6-5 0 0,6-10 0 15,3-8-1-15,-7 0 1 0,-1-8 0 16,1-8 0-16,-3-5 0 0,-5-9 0 0,-1 0 1 16,-4-7 1-16,-8 4 1 0,6-3 3 15,-6 5 1-15,0 2 3 0,5 9 1 16,-5 1 1-16,0 1-1 0,0 10-1 16,0 8-3-16,0 0-1 0,0 0-2 15,0 15-2-15,0 6-1 0,0 3-1 16,12 12-1-16,-6 2-1 0,7-1-9 15,7 1-11-15,1-6-18 0,5-6-12 16,4-8-106-16,1-7-16 0,-3-11-105 16,-4 0-195-16</inkml:trace>
  <inkml:trace contextRef="#ctx0" brushRef="#br0" timeOffset="83620.967">23769 14902 532 0,'0'0'131'0,"0"0"4"0,0 0-72 16,8 0-22-16,5-3-9 0,3-8-7 0,6 1-3 15,2 3-5-15,4-5-5 0,2 5-1 16,-3-5-3-16,1 2-2 0,-5 5-1 16,0-9-1-16,-7 0-2 0,1 1 0 15,-9-1-1-15,-3 0 0 0,-5-2 0 16,0 2 1-16,0-4 0 0,-10 4 1 0,-3 4 0 15,-2 10 2-15,-4-6 0 0,-1 6 2 16,-5 0 0-16,-2 0 0 0,-3 11-1 16,2 3 0-16,2 2-2 0,3 3 0 15,7 8-2-15,4 1 0 0,6-6-1 16,6 4-1-16,0-4 1 0,0 3-1 16,5 0 0-16,9-8 1 0,6 1-3 15,6-1-2-15,4-3-13 0,2-2-13 16,8 0-10-16,-9 1-4 0,-2-4-115 15,-2 3-118-15,-3-8-269 0</inkml:trace>
  <inkml:trace contextRef="#ctx0" brushRef="#br0" timeOffset="83995.934">24317 14662 457 0,'-10'0'125'16,"2"0"5"-16,0 6-7 0,-5 8-78 15,-5 0-7-15,5 2-4 0,0 6-3 16,-4-7-4-16,9 4-4 0,8-3-8 16,0 4-5-16,0 1-4 0,0-5-3 15,8 0-1-15,5-2-3 0,2-1 0 16,-2-10 0-16,5-3-1 0,-3 0 0 16,-2 0 1-16,0 0-1 0,4-6 1 0,-6-2 1 15,-1-2 1-15,0 1 4 0,-4-5 3 16,-1 2 3-16,0-2 4 0,-5 1 2 15,0-1 1-15,5 4-1 0,-5 3-2 16,10 2-3-16,-5 5-3 0,0 0-2 16,3 5-3-16,3 4 0 0,-1-3-1 15,0 6-1-15,1 2-1 0,1 2-5 16,1 0-6-16,2 4-8 0,1-2-10 16,-4-6-15-16,-1 0-10 0,-1-3-5 0,-5-9 64 15,0 0-169-15,-5 0-112 0,5-7-286 16</inkml:trace>
  <inkml:trace contextRef="#ctx0" brushRef="#br0" timeOffset="84167.729">24365 14072 548 0,'-23'-36'135'0,"13"15"9"16,0 13-74-16,4 8-15 0,6 0-8 0,5 15-3 15,6 5-4-15,-3 5-6 0,7 8-7 16,5 10-7-16,1 1-7 0,-2 14-3 15,8 3-5-15,-4 0-5 0,4 4-8 16,-4-1-10-16,2-8-18 0,-5-3-13 16,6-11-7-16,-3 0-115 0,-2-18-119 15,-6-9-274-15</inkml:trace>
  <inkml:trace contextRef="#ctx0" brushRef="#br0" timeOffset="84370.843">24401 14566 543 0,'-10'7'135'0,"3"-3"6"0,7-4-77 15,0 0-11-15,0 0-7 0,10-4-4 16,0-3-6-16,-2-4-9 0,7-3-6 16,1 0-7-16,6 1-10 0,4 0-12 15,-5-3-18-15,2 3-14 0,-3-6-7 16,-2-5-115-16,6 1-121 0,-4-2-277 15</inkml:trace>
  <inkml:trace contextRef="#ctx0" brushRef="#br0" timeOffset="84651.977">24740 14338 417 0,'0'6'119'0,"5"3"6"0,-5 4-16 0,0 9-56 16,-10 1-14-16,3 2-6 0,-1 0-6 15,1 3-4-15,-1-6-6 0,3-3-3 16,5-5-5-16,0-11-4 0,0-3-2 15,0 0-2-15,0 0-1 0,10 0 1 16,-2-3-1-16,2 3 0 0,-3 0 0 0,9 4 1 16,4-4-3-16,-2 12-4 0,6-12 0 15,4 0-2-15,2 2 0 0,-1-2 0 16,1 0 0-16,-3 0 2 0,1 9 5 16,-3-3 3-16,-10 10 6 0,-7 5 6 15,-8-3 5-15,0 5 2 0,-10 0 0 16,-3 5-1-16,-13-6-3 0,-5 1-5 15,-7-1-16-15,-11 2-22 0,-7-7 0 16,0 7-129-16,-6-3-124 0,13 4-308 16</inkml:trace>
  <inkml:trace contextRef="#ctx0" brushRef="#br0" timeOffset="85151.861">25144 14142 601 0,'0'6'153'16,"0"4"7"-16,8 5-91 0,-1-1-11 0,3 3-8 15,8 9-12-15,3 2-10 0,7 2-10 16,3 1-7-16,2 3-5 0,-2 1-3 15,-5-8-2-15,-3-2 0 0,1 4-1 16,-1 0-1-16,2-9-1 0,3 6-1 16,0-7-2-16,-4 0 0 0,-3-8-2 15,-4-1 1-15,-7-4 1 0,-2-6 0 16,-3 8 3-16,-5-8 0 0,0 0 1 16,0-10 0-16,0 3 1 0,0-13 3 0,-5-5 1 15,-2-7 3-15,7-3 2 0,-8-7 1 16,3-8 2-16,5-6 0 15,0-6-3-15,0-1-2 0,0 4-10 0,8 13-18 16,-3 10-28-16,-5 13-128 0,7-4-138 16,-2-6-345-16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8-07-25T20:30:33.7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21062 3596 418 0,'-19'24'88'16,"-4"3"2"-16,8 4-80 0,-3-2-1 16,-2-4 0-16,2 2 0 0,-3-4 0 15,3 0 1-15,2-4 2 0,-1-2 0 16,7-5 1-16,4-2 0 0,6 1-2 15,0-3-2-15,0-8 0 0,8 0-2 16,10 0-1-16,8-7-3 0,4-1 1 16,4-1 0-16,-4-3-1 0,-1 6 0 15,4 0 1-15,1 0 0 0,2 6 1 16,5 0 0-16,-3 0 1 0,-7 9 0 0,-7 0-1 16,-1 0-1-16,-8 3 0 0,0 3 0 15,-15 0-1-15,0 3-1 0,0 7-1 16,0-2 1-16,-18 5 1 0,-2 1-3 15,2 0 1-15,-8-4 1 0,-7-2 0 16,2-2 0-16,-5-8-2 0,2-3 0 0,3-8 1 16,3-2-3-16,8 0-5 0,2-7-5 15,7-9-2-15,11-13-104 0,0-10-96 16,0-11-246-16</inkml:trace>
  <inkml:trace contextRef="#ctx0" brushRef="#br0" timeOffset="171.671">21431 3507 495 0,'23'12'111'0,"-5"11"1"0,3-4-90 15,-1 3-3-15,-4 10-4 0,-5 0-4 16,-4 2-4-16,-7 10-3 0,0 0-1 16,0-8-2-16,0-11 0 0,0-9-1 15,0-4-3-15,0-12-7 0,0 0-105 16,-15-12-96-16,0-6-251 0</inkml:trace>
  <inkml:trace contextRef="#ctx0" brushRef="#br0" timeOffset="687.183">21278 3293 455 0,'9'-4'110'0,"5"4"5"0,8-10-81 0,0 10 4 16,11-7-2-16,3 7-3 0,5 0-4 15,2 5-7-15,-1 0-4 0,4 5-3 16,-3 3-2-16,-10 2-3 0,-4 3-2 16,-4 3-4-16,-14 1 0 0,0 10-1 15,-11-1-1-15,7 5-1 0,-7-1-1 16,0-8 1-16,0-8-1 0,-7-5 1 16,7-8-2-16,-6-1 1 0,6-5-1 15,0 0 1-15,-7-11-1 0,7 0 1 0,0-7 0 16,0-12 1-16,0 0-1 0,7 0 1 15,-7-5 1-15,6-5-1 0,-6 15 2 16,7-4-2-16,-2 7 2 0,1-1 0 16,3 18 0-16,2 5 1 0,1 0 0 15,2 9-2-15,-4 11 0 0,0-1 1 16,0 4 0-16,-4 5-1 0,1-5-2 0,3 4 1 16,-2-3 0-16,-8-9 0 0,6-2-2 15,3-6 1-15,-1-7 1 0,-2-6 1 16,1-2-2-16,-2-10 2 0,11 2 0 15,-8-8 2-15,4 2 0 0,1-5 2 16,3 1 3-16,-4-4 1 0,4 11-2 16,-1 0 0-16,0 10-1 0,-1 9-1 15,-1 2-1-15,1 21-4 0,2 7 1 0,-1 6-1 16,-2 10-3-16,0-3-2 16,-10-11-6-16,4 2-7 0,3-11-9 0,1-8-7 15,5-9-8-15,-4-6 13 0,3 0-120 16,-2-12-103-16,-5 0-256 0</inkml:trace>
  <inkml:trace contextRef="#ctx0" brushRef="#br0" timeOffset="1093.364">22346 2996 488 0,'6'30'109'0,"1"10"4"0,4 2-91 15,6 5 2-15,4 1 0 0,9 0 0 16,4 9-4-16,0-3-6 0,9 5-4 15,-10-9-3-15,-5 6-5 0,-6-8 0 16,1 13-2-16,-3-9-2 0,-4-6 0 16,2 1-3-16,-1-18 0 0,-6-9-2 0,-4-9-2 15,3-11-3-15,-10 0 0 0,0-7 0 16,-7-4 2-16,-1-10 0 0,-10-9 4 16,-7-6 1-16,-3-10 2 0,-3 0 1 15,4-8 4-15,-1 2 2 0,3-7 3 16,1-7 3-16,-4-17 4 0,-2 2 6 15,6 1 3-15,1-4 2 0,13 13-1 0,0 16-1 16,5 2-2-16,5 24-2 0,0 12-5 16,7 10 0-16,1 7-1 0,2 0-1 15,11 10 1-15,-5 8-2 0,12 7-1 16,2 15 0-16,-7 4-4 0,1 5-2 16,4 7-1-16,-15-3-5 0,-3-1-1 15,-5-4 0-15,-5-7-5 0,0-10-2 16,-8-13-5-16,0-8-7 0,-4-10-7 0,-1-7-5 15,1-12-6-15,3-14-104 0,-3-16-104 16,-3-14-253-16</inkml:trace>
  <inkml:trace contextRef="#ctx0" brushRef="#br0" timeOffset="1265.159">22433 2126 473 0,'0'-45'108'15,"0"11"4"-15,0 28-82 0,6 6 6 16,6 0 0-16,4 4-1 0,0 13-2 0,7 11 1 15,0 11-2-15,-1 18-3 0,-3 10-6 16,4 14-8-16,2 3-5 0,1 4-3 16,-3 0-5-16,1-14-4 0,-1-3-11 15,-5-4-9-15,-6-10-8 0,-2-19-8 16,-1-5-107-16,0-18-108 0,5-15-259 0</inkml:trace>
  <inkml:trace contextRef="#ctx0" brushRef="#br0" timeOffset="1593.207">22909 2766 434 0,'0'17'103'0,"12"-12"5"0,2-5-62 16,9 0-17-16,7 0 4 0,6-16-2 0,5-4-3 15,8-6-2-15,-7-4-3 0,-1 0-3 16,-3-8-2-16,-5 4-4 0,-12-8-1 15,-5 3-2-15,-6-2-2 0,-10 5 1 16,-5 0 1-16,-11 8 0 0,-9 7 2 16,-9 4-3-16,-9 11 1 0,4 6 0 15,5 0-5-15,-6 15 1 0,11 16-3 16,-1 17-1-16,8 9-1 0,2 15 0 0,4-1-1 16,6-1 0-16,10-10-1 0,0-6 1 15,14-7 0-15,16 0-1 0,30-11 2 16,19-3-1-16,11-6 0 0,18-4-15 15,-5-10-8-15,5-6-5 0,12-7-12 16,17 0-112-16,-6-11-115 0,18-3-270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8-07-25T20:35:30.1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2678 5405 412 0,'0'2'103'16,"0"8"4"-16,0-7-52 0,0-3-19 16,-5 8-9-16,5-8-4 0,0 0-4 15,0 0-1-15,0 4-4 0,0-4 0 0,0 0-2 16,0 0-1-16,0-10-1 0,0 7-1 16,0-9-1-16,0 5-2 0,0-6 0 15,0 0 0-15,7-2-1 0,-7-1-1 16,11-10 0-16,-6 2 0 0,2-11-1 15,-2-2-1-15,3-4-1 0,3-4 1 16,-2 2 1-16,-1-3 0 0,3 4-2 0,-4-1 0 16,-2-2 1-16,-5-1 0 0,0 1-2 15,5 0 1-15,-5 0 1 0,10 1 2 16,-2 13 1-16,0 6 2 0,5 7 1 16,-5 3 2-16,-5 7 2 0,4-4-1 15,0 5-1-15,-1 7-2 0,1 0-3 16,-1 12 2-16,-1 9-5 0,11 9 0 15,-2 8-2-15,2 15 1 0,-1-2 1 16,1 7-1-16,2-5-2 0,-6-2 2 16,-3-4-2-16,6-1 0 0,-5-5 2 0,-4 4-2 15,4-8-1-15,-5-5 1 0,-2-9-2 16,4 4 0-16,-7-11-2 0,11 5-1 16,-6-13 1-16,-5 0 0 0,7-8 1 15,-7 0 2-15,8 0-2 0,-8-8 3 16,12-5 2-16,-12-3-3 0,6-7 2 0,-6-11 1 15,5-1-1-15,-5-3 1 0,0-5 0 16,5 6-2-16,-5-5 2 0,11 2-1 16,-11-1-2-16,10-2 1 0,-6-5 2 15,0-3-1-15,1 5 1 0,4 0 2 16,-9 9 0-16,8-1 2 0,-5 6 2 16,4 7-1-16,4-3 1 0,-4 12 0 0,-4 4 0 15,5 12 1-15,2 0-1 0,-5 0 0 16,0 21 0-16,5 5-2 0,1 6 0 15,-1 5 0-15,8 6-3 0,-5 9 2 16,3 1-3-16,-1-1-1 0,3-1 1 16,-7-1-1-16,7 0-3 0,-9-8-3 15,-1-5-8-15,2-6-6 0,-10-4-10 16,6 3-9-16,-2-7-8 0,4-4-9 0,2-6-93 16,3-6-96-16,11-7-232 0</inkml:trace>
  <inkml:trace contextRef="#ctx0" brushRef="#br0" timeOffset="421.778">3820 4911 507 0,'0'-6'123'16,"-5"-5"5"-16,5-2-80 0,-12 0-3 15,-4 6-7-15,-5 7-5 0,4 0-3 16,-12 6-5-16,-6 8-2 0,-9 7-5 15,2 8-3-15,-6 8-4 0,12 0-3 16,5 5-3-16,10 1-2 0,11-5-1 16,10-5-2-16,0-4 0 0,0-9 0 15,13-4 1-15,7-16-2 0,1 0 2 0,5 0-2 16,4-14 1-16,9-4-1 0,-3-4 1 16,3-1 0-16,4-5 1 0,-7 6-2 15,-4-1 1-15,-4 2 0 0,-6-8 1 16,-11 8 0-16,4 5 0 0,-7 0 1 15,-5 9 1-15,-3 7 1 0,8 0 2 16,-8 0-1-16,10 0 1 0,-10 4-1 0,0 8 0 16,0 2-2-16,5 4 0 0,-5 7 0 15,0-3-3-15,5 2 1 0,0-4-1 16,10 9 0-16,-5-10-3 0,3 3-4 16,3-7-7-16,5-6-4 0,-8-9-11 15,5 0-8-15,-1 0-8 0,1-8-5 16,-2-7-42-16,-3-3-54 0,5-5-89 15,-3 3-199-15</inkml:trace>
  <inkml:trace contextRef="#ctx0" brushRef="#br0" timeOffset="906.031">4193 4986 486 0,'0'0'117'0,"0"0"4"16,0 0-74-16,0 5-5 0,0 6-5 15,0 8-4-15,0 7-2 0,0 3-4 16,0 12-3-16,0 5-6 0,0 3-5 0,6 8-4 15,-1 1-2-15,8-5-5 0,-4 1 0 16,2-3-2-16,2-1 1 0,-1-11-2 16,-1-2-1-16,-3-5-1 0,-1-2 0 15,-2-10-2-15,3 3-1 0,-3-8-1 16,-5 0 0-16,3-6-2 0,-3-4 3 16,0-5 0-16,0 0-1 0,0-14 1 15,-3 1 1-15,-7-9 3 0,0-5 1 0,0-3 0 16,-6-10-1-16,6-5 3 0,0-1 1 15,-1 1-2-15,4-11-1 16,7 6 0-16,-3-8 2 0,3-1 2 16,0-9-1-16,7 2 1 0,-7 6 3 0,6 1 0 15,-6 11 0-15,0-9-1 0,8 11 2 16,-8-1-1-16,0 5 0 0,10 6 0 0,-2 13 1 16,10 3 1-16,-4 11-1 0,7 9-3 15,5 0 2-15,0 0-2 0,2 9 0 16,6 13-2-16,-4 8-2 0,-1 9 1 15,-1-2 0-15,-5 5-1 0,-8-7 1 16,-2 4 1-16,-13-7 2 0,0 0 1 16,-8 5 2-16,-5-7 2 0,-7-5-1 15,-8-1 0-15,-3 4 0 0,-7-5-3 16,-3-1-1-16,-1 7-1 0,9-9-2 0,2 1-1 16,8-5-4-16,5-4-9 0,3-12-9 15,-1 0-11-15,11 0-10 0,0 0 118 16,5-14-232-16,10-8-127 0,10 1-340 15</inkml:trace>
  <inkml:trace contextRef="#ctx0" brushRef="#br0" timeOffset="1796.454">5172 4256 445 0,'0'-12'110'0,"10"3"4"0,-7-1-61 15,-3 1-13-15,7 2-8 0,-7-2-5 16,0 5-3-16,0 4-2 0,0-7-3 0,0 7-1 15,-7 0-1-15,2 10-3 16,-13 2-4-16,-6 4-2 0,-6 5-2 0,1 11 0 16,-6 2-4-16,4 7-2 0,0-1 0 15,2 9 3-15,-2-7-1 0,1 7-2 16,2-12-1-16,7 2 2 0,6-7 0 16,-1-4-1-16,6-8 0 0,-3 6-2 15,6-5 2-15,7 6 0 0,-5-4 0 0,5-3-1 16,-6-4 2-16,-1-2-2 0,1-6 2 15,6-3 2-15,0 0 2 0,0 2 1 16,-7-2 1-16,7 2 2 0,0 0 1 16,5-7 1-16,-5 0 1 0,0 6-3 15,0-6 1-15,8 9-1 0,-1-4-1 16,-7-5-1-16,8 11 0 0,0-4-1 16,5-7-1-16,-4 5 0 0,7 0-1 15,-3 4 0-15,5-6-1 0,-2 5 0 0,9 1-1 16,1 1 0-16,2-3 0 0,1 3-1 15,1 3 1-15,3-7-2 0,1 7 1 16,-1-2-1-16,0 0 1 0,-4-4-1 16,0 2 1-16,-7-1-1 0,2 6 1 15,-1 0 0-15,-3-2-1 0,-5-3 0 16,3-1 0-16,-10-1 0 0,-2 0-1 16,-6 5 2-16,5-4-2 0,-5 1-2 0,0 3-2 15,0-3-7-15,-5-1-9 0,0-4-7 16,5 3-11-16,-3-7-7 0,3 0-6 15,-5 0-103-15,5 0-104 0,0 0-248 16</inkml:trace>
  <inkml:trace contextRef="#ctx0" brushRef="#br0" timeOffset="3139.883">5560 4407 498 0,'0'0'116'0,"5"0"5"0,0 3-82 15,0 8-1-15,-5-1-6 0,11 3-3 16,-11 2-3-16,7 5-2 0,-7 7-4 16,3 3-5-16,4 9-5 0,1 9-3 0,2-7-2 15,-5 7-1-15,4-4-3 0,4-4-2 16,-4-2 1-16,9-4 2 0,-7-11-2 16,6-3 0-16,-6-4-1 0,-1-2 0 15,0-5 1-15,-4-9-2 0,-6 0 0 16,5 0 2-16,-5-8-2 0,5 0 0 0,-5-10 3 15,0-1-1-15,0-5 0 0,-5-11 0 16,0-6 0-16,5 4 2 0,-8-6 1 16,8 0-1-16,0-1-1 0,0 8 0 15,0-8 1-15,0-8 1 0,0 3-5 16,0 6-4-16,7 1-8 0,-7 14-10 16,4 14-5-16,5 11-10 0,0 3-74 15,-9 0-27-15,9 0-85 0,0 0-174 16</inkml:trace>
  <inkml:trace contextRef="#ctx0" brushRef="#br0" timeOffset="3499.18">5861 4705 426 0,'0'0'114'0,"7"0"5"15,4 0-31-15,-1-8-47 0,5-2-7 16,-2-1-4-16,2-1-6 0,-2-4-1 0,-3 8-5 15,4-4-1-15,-2-2-3 0,3 0-4 16,-7-2-3-16,-2-2 0 0,-1 2-2 16,-5 1-3-16,0-7-1 0,0 7 1 15,0-2 1-15,-6 6-1 0,-1 1 0 16,-8 10-2-16,-1 0 1 0,-5 0 2 16,-4 7 1-16,2 12-2 0,0 4 1 0,2 9 0 15,0 0 2-15,6 6-2 16,-3 3 1-16,7 4-3 0,-1-5-1 0,12 4 0 15,0-1 1-15,0-4-2 0,12-6 1 16,-3-4-2-16,9-4 1 0,-1-6 1 16,4-6-3-16,5-6-2 0,0-7-5 15,4 0-6-15,-6 7-9 0,-2-7-7 0,-1-7-4 16,-1 2-107-16,-6-6-103 0,3-1-253 16</inkml:trace>
  <inkml:trace contextRef="#ctx0" brushRef="#br0" timeOffset="3780.356">6174 4861 427 0,'0'16'110'0,"0"-5"5"0,5 3-37 16,-5-3-43-16,7-4-9 0,-7-2-6 16,6-5-3-16,-6 0-1 0,8 5-3 15,-8-5 1-15,0 0 1 0,0 0-1 16,0-7-1-16,0 0-2 0,-8 1-1 15,8-5 1-15,-5 0-3 0,0-4-4 16,5-8 0-16,-5-3-1 0,5-8-1 16,-5-5 1-16,5 3-3 0,0 1-1 0,5-4 2 15,-5 6-1-15,9 5 1 0,0-2-1 16,4 0-2-16,-1 8-2 0,4 5-4 16,-4 3-7-16,4 7-8 0,-8-3-6 15,9 4-4-15,-4-3-104 0,2-6-100 16,1-2-245-16</inkml:trace>
  <inkml:trace contextRef="#ctx0" brushRef="#br0" timeOffset="3952.192">6477 4228 467 0,'0'-12'115'0,"5"8"5"16,-5 4-69-16,0 0-8 0,0 0-7 15,0 0-3-15,0 18-3 0,0 4-3 16,0 2-5-16,-7 6-4 0,7 15-5 15,-5 7-3-15,5 1-2 0,0 11-6 16,0-2-3-16,0-9-6 0,7-1-10 0,-2-4-6 16,-5-9-9-16,10-3 146 0,-5-8-256 15,-5-12-125-15,8-5-353 0</inkml:trace>
  <inkml:trace contextRef="#ctx0" brushRef="#br0" timeOffset="4364.618">6266 4737 499 0,'0'0'113'0,"0"-4"4"0,10 4-85 15,8 4-1-15,-4 4-7 0,8-2-5 16,1 3-1-16,3-9 0 0,-2 0-2 16,-2 0-2-16,5 0-3 0,0-7 0 0,-1-1-3 0,2-4-2 15,-1 1 0-15,0-3-4 0,-1 0 0 16,0-2-1-16,2 2-1 0,-7 2 0 15,0-2 1-15,-4 1-1 0,-9 5 1 0,-3-6 1 16,-5 5 0-16,0-5 2 0,0-1 0 16,-5 1 1-16,2 6 2 0,-15 1 4 15,5 7 2-15,-7 0 0 0,-1 0 4 16,8 8 0-16,0 5-1 0,3 1 0 16,3 1-2-16,7 1-2 0,-6 5-2 15,6-6-2-15,0 0-1 0,0 1-1 16,4 4-2-16,5 1-1 0,9 4 0 15,3 0-1-15,-1-2-1 0,6 4 1 16,0-2-2-16,2-6-3 0,-5 0-4 0,-4-4-6 16,3-4-10-16,-3-1-13 0,-6-10-11 15,5 0-4 1,-4 0-111-16,5-12-109 0,-2-5-265 16</inkml:trace>
  <inkml:trace contextRef="#ctx0" brushRef="#br0" timeOffset="4563.358">6919 4475 510 0,'0'-8'122'15,"0"8"5"-15,0 12-81 0,0-1-3 16,7 0-4-16,-7 8-2 0,8 2-4 16,-2 2-4-16,4-1-5 0,7 9-4 15,-4-4-5-15,5 7-6 0,1 0-5 16,-4 5-3-16,3-1-4 0,-3-3-4 0,4-6-12 15,-7-7-9-15,4-3-8 0,-4-3-7 16,1-3-108-16,-7-2-107 0,3 0-256 16</inkml:trace>
  <inkml:trace contextRef="#ctx0" brushRef="#br0" timeOffset="4790.47">6870 4959 543 0,'-12'-5'130'0,"12"-2"7"0,0 0-86 16,0-6-4-16,17-1-6 0,-7-2-4 15,6 3-4-15,-5-3-6 0,9-2-6 16,-7-8-5-16,5-4-5 0,2-2-4 0,1 0-3 0,4-1-3 16,3 0-2-16,6 12-9 0,-8-5-14 15,5 4-14-15,-5 9 100 0,-4 2-220 0,4 0-134 16,5 11-353-16</inkml:trace>
  <inkml:trace contextRef="#ctx0" brushRef="#br0" timeOffset="5644.877">7628 4654 483 0,'0'0'107'0,"0"0"0"16,0 0-85-16,-7 0-6 15,7-8-7-15,0 8-3 0,0 0-1 0,7-5 0 16,-7 5 0-16,0 0 3 0,0 0 1 16,7 0 1-16,-7 0 0 0,0 0 0 15,0 0-2-15,0 0 1 0,0 0-3 16,0 0 0-16,0 0-1 0,0 0 0 15,0 0-1-15,0 0 0 0,4-6-2 0,-4 6 0 16,7 0-1-16,1-6 0 0,-1 6-1 16,-7 0 1-16,6 0 0 0,-6-5 0 15,0 5 1-15,0 0 1 0,0 0 0 16,0 0 2-16,4 0 0 0,-4 0 1 16,0 5 1-16,6-5-2 0,-6 0-1 15,7 0 2-15,-7 3-3 0,6-3 0 16,-6 11 1-16,7-2 0 0,-7-1 0 0,5 6-2 15,-5 6-1-15,0 2 1 0,6 0 1 16,-6 7-3-16,0 0-1 0,0-1 1 16,-6-4 2-16,6-2 0 0,-5 2-3 15,5-2 1-15,-7 1 0 0,-8-3 1 16,6 5-3-16,-8-4-1 0,3 2-2 16,-3-4-4-16,6-2-7 0,-11-5-6 15,6-3 33-15,8-2-145 0,8-7-107 0,0 0-281 16</inkml:trace>
  <inkml:trace contextRef="#ctx0" brushRef="#br0" timeOffset="8196.4">8443 4351 452 0,'0'0'109'0,"0"-7"5"0,0 3-62 15,0 4-19-15,0-7-7 0,0 7-4 16,0 0-3-16,-8 0-2 0,-2 0-2 15,-4 9-1-15,-1-2-1 0,-11 2-4 0,-9 0-3 16,-9 11 0-16,5 10-1 0,-4-1-2 16,7 6-2-16,8 6 0 0,10-9 0 15,-5-6-1-15,7-4-1 0,6-1-1 16,10-6 0-16,0-7 1 0,0-1 0 16,7-1 1-16,8-6 0 0,-2 0 0 15,8 0 0-15,-3 0 1 0,3-6-1 16,9 6 0-16,1-7 0 0,10 7 0 15,0 0 0-15,8 0 1 0,-8 0-1 16,-2 8-1-16,-6-2 2 0,-4-2-1 0,-12 8-2 16,4-1 2-16,-10 4 0 0,1 0 1 15,-12 3 2-15,0 3 1 0,-8-5 0 16,-4 4 2-16,-4-2 2 0,-1-3 0 16,-9 2-2-16,0 2-1 0,-3-7-2 15,-7-1-2-15,-4-1-4 0,-1-7-8 0,7-3-9 16,1 0-7-16,9-12-3 0,14 7-7 15,3-10-5-15,7-12-91 0,8 6-87 16,9-4-217-16</inkml:trace>
  <inkml:trace contextRef="#ctx0" brushRef="#br0" timeOffset="8508.827">8511 4715 495 0,'9'0'115'0,"9"0"1"15,-3 0-81-15,5 0-8 0,1 0-4 0,-3 0-2 16,3 0-3-16,1-10-3 0,-9 2 0 15,3-2 0-15,-8-3 1 0,-1-1-5 16,-2 2 1-16,5 2-1 0,-10-3-2 16,0-3-3-16,0 2-3 0,0-1-1 15,-12 1 1-15,1 2-2 0,-9 6 1 0,-8 6 1 16,-1 0 4-16,-6 0 1 0,4 11 1 16,3 3 0-16,5 8-1 0,5 1-1 15,-3 5-2-15,6-1-1 0,2 2-1 16,13-1-3-16,0-5 0 0,5 0 2 15,12-3-1-15,-1-6 0 0,7 1-1 16,-3-2 2-16,-1-1-1 0,6-8 1 16,-2 3-2-16,3-1 0 0,2-6-4 15,-2 0-2-15,-10-6-9 0,2-4-8 0,-3-3-9 16,-2-1-7-16,-5-8-110 0,5-8-106 16,4-7-265-16</inkml:trace>
  <inkml:trace contextRef="#ctx0" brushRef="#br0" timeOffset="8680.67">8823 4061 527 0,'-6'0'128'0,"6"0"7"0,0 5-79 16,0 13-9-16,0 16-5 0,8 3-7 16,-2 14-4-16,-6 1-6 0,5 9-6 15,-5 7-6-15,5 8-4 0,-5-3-3 16,0 0-4-16,0-6-11 0,0-8-15 15,0-14-14-15,0-7-29 0,0-18-88 0,5-5-111 16,3-15-250-16</inkml:trace>
  <inkml:trace contextRef="#ctx0" brushRef="#br0" timeOffset="8852.5">8579 4551 552 0,'0'-7'131'15,"10"7"3"-15,5 0-93 0,11-3-2 16,-1 3-7-16,4 0-6 0,2 0-7 16,2 3-5-16,1-3-6 0,12 0-10 0,-8-3-16 15,1-11-11-15,-8 0-114 0,-3-10-116 16,3 1-286-16</inkml:trace>
  <inkml:trace contextRef="#ctx0" brushRef="#br0" timeOffset="9227.411">9378 4170 516 0,'0'0'127'0,"8"0"3"0,-8 3-81 0,0-3-3 15,0 11-9-15,-6-4-3 0,-2 2-3 16,-4 3-6-16,-6 6-3 15,4 7-4-15,-6 4-5 0,-10 1-1 0,-1 6-5 16,-1 6-4-16,-14-4 0 0,-2-1-2 16,4 5-1-16,10-3 0 0,3-7 0 15,9-1 1-15,14-1 0 0,2-9-2 16,-1 0 3-16,7-4 0 0,0-2 0 16,0-1 2-16,13-6 2 0,-3 3 0 0,8 1 2 15,0-7 0-15,2 2-1 0,4 4 0 16,4 0-1-16,0-1-3 0,3 4-1 15,2 0-1-15,-2-8 0 0,-5-2 0 16,0 7-2-16,-9-11-6 0,-4 8-5 16,-4-2-11-16,5-6-11 0,-10 0-11 15,3 0-8-15,-2 0-108 0,1-11-111 0,3-7-261 16</inkml:trace>
  <inkml:trace contextRef="#ctx0" brushRef="#br0" timeOffset="9555.48">9375 4271 548 0,'0'0'138'0,"0"0"9"16,8 7-90-16,-8 5 1 0,7 2-5 16,-4 1-7-16,4 13-8 0,6 4-9 15,-2 11-7-15,2 2-6 0,0 8-5 16,-3-1-5-16,5-7-3 0,-9-3-1 15,1-7-1-15,1-10 0 0,-8-6-1 16,10-9 1-16,-10-10 0 0,10 0 1 0,-2-10-4 16,2-9 2-16,-5 0 0 0,1-8 0 15,7-3 0-15,-4-8-1 0,-1 5 2 16,5-4 0-16,-5-8 0 0,-8-1-2 16,7 3-2-16,-7 2-7 0,0 0-2 15,8 12-11-15,-8 2-12 0,0 6-13 16,0 6-4-16,0 2-113 0,13 2-114 15,-5 11-273-15</inkml:trace>
  <inkml:trace contextRef="#ctx0" brushRef="#br0" timeOffset="9852.264">9665 4543 551 0,'6'11'131'0,"6"-5"4"16,-7-6-92-16,3 0 0 0,3 0-5 0,-2-9-2 15,-1-6-2-15,10-1-3 0,-2-3-3 16,-1-1-2-16,5 2-4 0,-7-4-5 16,5 2-3-16,-12 2-2 0,-6 2-3 15,0 7-1-15,0 2-2 0,0 0 0 16,-18 7-2-16,3 0 1 0,-4 0-1 16,1 7-1-16,1 7 2 0,4 8-1 15,-1 2-2-15,0 1 1 0,5 5 0 16,2 6-1-16,7-6-1 0,0 2 0 15,0 0 0-15,0-5-1 0,8-8 2 16,4-5-3-16,-6 1-1 0,4-3-8 0,3-12-10 16,-1 0-15-16,4 0-16 0,-3-12-13 15,7-3-111-15,-5-2-123 0,4-7-276 16</inkml:trace>
  <inkml:trace contextRef="#ctx0" brushRef="#br0" timeOffset="10102.201">9955 4535 490 0,'0'13'117'0,"13"5"6"16,-5 0-76-16,2 0-8 0,3-6-8 15,-5-2-5-15,2-5-4 0,-4-2-4 16,-6-3-1-16,0 0-1 0,0 0 1 0,0 0 0 16,-6 0 4-16,-1-8 1 0,7-2-2 15,0-2-2-15,0-4-3 0,0-4-5 16,5-3-1-16,2 2-5 0,-7-3-2 15,8 5 0-15,-8-1-2 0,5 2 0 16,0 1-1-16,1 7-2 0,1-3-7 16,3 5-10-16,-7 0-13 0,2-1-10 15,0-3-114-15,8-3-119 0,-2 6-284 16</inkml:trace>
  <inkml:trace contextRef="#ctx0" brushRef="#br0" timeOffset="10289.701">10199 3931 529 0,'0'-13'134'0,"0"13"7"0,0 0-65 0,6 13-27 15,-6 7-7-15,0 12-9 0,3 11-9 16,-3 7-2-16,5 1-7 0,-5 1-4 16,0-1-4-16,0 6-1 0,0 0-4 15,0 2-6-15,0-8-16 0,0-4-14 16,-5-5-11-16,5-19-111 0,-3-16-120 15,-7 0-280-15</inkml:trace>
  <inkml:trace contextRef="#ctx0" brushRef="#br0" timeOffset="10898.923">10033 4456 499 0,'0'0'134'16,"0"-4"6"-16,0 4-49 0,5-11-40 15,0 6-8-15,5-1-10 0,1-4-8 0,6-1-7 16,-3-3-5-16,8 4-7 0,-4-1-9 16,0 1-11-16,1 3-7 0,-1-1-5 15,0 3-7-15,-4 1-3 0,4 4-1 16,-7-10 4-16,0 6 3 0,1-3 2 16,-1 3 3-16,1 4 3 0,-6-10 2 15,-1 6 2-15,-5 4 4 0,0 0 4 16,0-6 7-16,7 6 5 0,-7 9 5 15,0-7 5-15,8 11 4 0,-8-2 2 0,5 8 3 16,0 3 0-16,3 4 2 0,-1 4 1 16,-1-3 2-16,-1 0-2 0,3-3-1 15,5-6 1-15,0-5-1 0,4 3-5 16,-2-3-2-16,4-5-5 0,2 3-1 16,-6-1 0-16,5-7-4 0,-7-3-1 0,0 0 0 15,-5 0-2-15,0-8-2 0,6 1-4 16,-6-4-6-16,5-3 0 0,-2 0 0 15,-1-2-1-15,0-2 1 0,-2 4-1 16,-5 0 4-16,-3 0 2 0,0 3 3 16,0-1-2-16,0-5 1 0,-13-1 1 15,0 2 3-15,2 1 0 0,-7 1 3 16,3 7 1-16,-1 7 1 0,6-8 3 16,-7 8 0-16,3 0 0 0,-1 9 3 15,0 5-1-15,-4 4 0 0,-3 1 2 0,4 5-3 16,2-1 0-16,6 0 0 15,-5 4-3-15,9-4-3 0,6 12 0 0,0-5 0 16,0-1 2-16,0-6 2 0,6 4 1 16,9-11 3-16,-2 0-2 0,7 1 0 15,-1-4-3-15,3 0-1 0,1-1-3 16,-2-7-2-16,-5-5-2 0,4 0-6 0,-2 0-7 16,5 0-10-16,-2-7-16 0,4-8-12 15,-7-2-8-15,1-4-112 0,3-4-112 16,2 2-266-16</inkml:trace>
  <inkml:trace contextRef="#ctx0" brushRef="#br0" timeOffset="11117.588">10824 4381 585 0,'5'12'150'16,"0"5"5"-16,3 6-90 0,0 3-7 15,-3-4-10-15,0 8-11 0,2 0-13 16,6-3-8-16,0 0-7 0,8 3-2 16,4-7-8-16,3-4-6 0,-7-2-7 0,-6-7-13 15,-2 1-11-15,-2-11-12 0,-4 7 22 16,-2-7-134-16,1 0-114 0,-6 0-275 16</inkml:trace>
  <inkml:trace contextRef="#ctx0" brushRef="#br0" timeOffset="11305.052">10813 4825 560 0,'0'-14'144'0,"0"-1"6"16,0-5-86-16,9-3-6 0,0 0-8 16,0-4-12-16,1 0-10 0,-6-1-9 15,4 8-7-15,-2-8-6 0,2 3-4 16,-1 4-9-16,8-6-12 0,-2 5-17 15,5-2-10-15,-3-7-115 0,4 3-124 16,-7 9-292-16</inkml:trace>
  <inkml:trace contextRef="#ctx0" brushRef="#br0" timeOffset="11758.062">11024 4063 572 0,'0'0'140'0,"0"-5"6"16,0 5-95-16,6-6 3 0,1 6-6 15,3 0-5-15,3 0-4 0,0 9-6 16,2-2-7-16,9 9-6 0,-2 1-4 16,5 2-3-16,3 4-4 0,-1 5-5 15,1-3-4-15,-7-2 0 0,-2 2-2 16,4-6 0-16,-7 3-3 0,-4-2 0 0,1-6-2 16,-4 2 3-16,-4-2 0 0,-7-6 1 15,0-1-1-15,0 3 2 0,0 3 0 16,-5 7 2-16,-1 6-1 0,-9 1-1 15,5 6 2-15,0 1-1 0,-5-2 0 16,6-4-1-16,-6 10 0 0,3-3-2 16,-4-4 1-16,6 8-1 0,0-4-2 15,1-3-5-15,2-4-7 0,7-3-10 16,-3-7-9-16,3-2-11 0,0-6-5 16,0-10-107-16,0 0-109 0,8 0-255 0</inkml:trace>
  <inkml:trace contextRef="#ctx0" brushRef="#br0" timeOffset="12351.671">11356 3966 431 0,'-5'0'110'0,"5"0"5"0,0 0-51 16,0 0-20-16,0 0-7 0,0 0-3 15,8 0 0-15,1 0-2 0,-3 0 1 16,1 0-2-16,1 0-1 0,5 0-2 15,-6 0-3-15,9 5-2 0,-1 1 0 16,11 9-3-16,0 2-5 0,5 0 0 16,2 6-3-16,0 10-1 0,-9-10-5 0,1 6-3 15,-12 5-2-15,2-3 1 0,-7-3-1 16,3 1-2-16,-1-3 1 0,-3-7 2 16,6-1-1-16,0-4-1 0,-2-3 0 15,6 0 0-15,-7-1 0 0,1 3 1 16,-1-6-1-16,-5 1-1 0,5 2 2 0,-1-4-1 15,-2 5-1-15,-1-7 2 0,-6-4-1 16,7 9 0-16,-7-9 1 0,0 5-2 16,0 1 2-16,0-6 1 0,0 8-1 15,0-4 2-15,0 5 0 0,0-4 0 16,0 11 1-16,0 4-2 0,0 1 1 16,-8 9-1-16,0 0-3 0,3 0 2 15,-7 1 0-15,1 8-2 0,-2-3 1 16,-2 6-1-16,0-2 1 0,-1-3 0 15,-5 2 0-15,6-7-1 0,0-3-3 0,7 2-5 16,-2-2-6-16,0-3-10 0,4-4-10 16,1 3-12-16,-3-1-9 0,-1-4-4 15,9 1-103-15,-4 0-107 0,4 1-251 16</inkml:trace>
  <inkml:trace contextRef="#ctx0" brushRef="#br0" timeOffset="29457.042">3258 8087 526 0,'0'-23'128'0,"-3"-5"7"0,3 0-84 15,-15-1-3-15,0 3-4 0,-11-1-3 16,-2 5-5-16,-3 8-5 0,0 14-6 16,3 0-4-16,0 0-5 0,0 14-2 15,1 13-3-15,-4 11-4 0,-7-1-3 16,-10 13 1-16,12 10-2 0,0 2 1 0,9 3-4 16,13-2-2-16,14 3 2 0,5-14-1 15,15-3-1-15,13-13-1 0,9-6-1 16,1-12 0-16,6-7-4 0,-8-11-5 15,8 0-5-15,2 0-6 0,-4-2-7 16,7-13-8-16,2-9-7 0,-4 0-3 16,-12-9-102-16,1-6-102 0,-2-3-249 15</inkml:trace>
  <inkml:trace contextRef="#ctx0" brushRef="#br0" timeOffset="29660.101">3391 7391 576 0,'-10'-29'138'16,"3"15"5"-16,4 14-97 0,3 0 4 16,0 3-4-16,0 24-5 0,0 8-6 15,0 10-4-15,0 13-3 0,7 12-7 0,-1-3-4 16,4 12-4-16,-2 3-7 0,-1 7-8 16,7-2-9-16,-2-5-14 0,6-7-15 15,0-13-16-15,5-19-105 0,0-17-10 16,9-15-97-16,9-11-189 0</inkml:trace>
  <inkml:trace contextRef="#ctx0" brushRef="#br0" timeOffset="29941.291">3996 7898 549 0,'-11'0'136'0,"-10"0"5"16,3 15-87-16,-4 5-8 0,-1 18-9 15,-4 8-6-15,5 5-10 0,4 2-8 16,0-4-5-16,12-12-1 0,6-17-3 15,0-20-1-15,8 0 1 0,12-12-1 16,3-11 1-16,3-12 1 0,10-2-2 0,3-8 1 16,-1-3 2-16,3 0 1 0,-7 3 4 15,-8 4 3-15,-6 9 3 0,1 13 3 16,-8 11 0-16,-1 8 0 0,-4 10-1 16,-8 3-1-16,10 15-5 0,-10 13-3 15,0 9-3-15,0-4-1 0,5 11-7 16,0-8-6-16,3-9-12 0,8-10-16 15,7-14-18-15,-5-16-15 0,7 0-112 16,11-13-125-16,8-8-288 0</inkml:trace>
  <inkml:trace contextRef="#ctx0" brushRef="#br0" timeOffset="30206.856">4784 7727 603 0,'-21'18'148'0,"-2"-1"4"0,-3 4-97 16,-1 3-9-16,1-5-12 0,7-6-11 15,9-4-8-15,5-9-7 0,5 0-4 16,0-9-1-16,10-5-3 0,6 0 2 16,-3 0 0-16,7 4-1 0,3 5 2 15,-5 5 1-15,3 0 1 0,5-7 2 16,-8 7 0-16,-1 8 1 0,5 5 1 16,-7 2-3-16,3 0 0 0,-5 5-2 15,2 5 0-15,-12 5-3 0,-3-3 0 0,0-6 1 16,-8 13-2-16,-7-5-2 0,4-8-5 15,-10-4-11-15,6 1-14 0,2-18-14 16,8 0-10-16,5-12-110 0,0-15-118 16,15-19-268-16</inkml:trace>
  <inkml:trace contextRef="#ctx0" brushRef="#br0" timeOffset="30488.058">5098 7544 449 0,'25'-13'116'16,"-1"5"6"-16,4 1-51 0,-2 7-24 15,-4 0-9-15,-1 0-4 0,-9 0-2 16,-3 15-1-16,-9 0-1 0,0 0-2 16,0 2-3-16,0-5-2 0,0 0-5 15,0-6-3-15,5 1-4 0,-5-7-6 0,4 8-2 16,0-2-1-16,-4-1 0 0,9 6-2 16,-1-4-1-16,0 4 1 0,-1 0 0 15,1 1 0-15,0-3 2 0,-3 2 2 16,-5-1 5-16,0-3 2 0,0 1 2 15,0 2 2-15,-5 1 2 0,5 3-1 16,-13 2-3-16,3-1-6 0,2-1-1 16,-7 0-5-16,2-7-2 0,-7-7-9 15,7 0-8-15,0 0-17 0,13-7-14 0,0-7 12 16,0 0-136-16,21-8-126 0,-6-5-294 16</inkml:trace>
  <inkml:trace contextRef="#ctx0" brushRef="#br0" timeOffset="30878.566">6516 7449 531 0,'0'0'133'0,"0"0"4"16,0 0-84-16,-6 0-1 16,6 0-2-16,6 7-6 0,-6 1-7 0,10 0-4 15,-10 5-2-15,10 3-5 0,3 9-8 16,-2 7-3-16,11-2-4 0,-6 5-5 16,5 3-4-16,4-8-1 0,-2-4 2 15,-3-4-1-15,4-9-3 0,-1-2 1 16,-8-6-1-16,-2-5 3 0,-3 0-1 15,3-12-2-15,-3-3 1 0,4-10 5 0,-1-10-1 16,4 1 1-16,-4-9-1 0,7 0-1 16,-11-3 2-16,9-5-2 0,-9-5-3 15,-6 2-3-15,2 8-8 0,-5 9-11 16,8 11-20-16,-8 12-16 0,10 14-115 16,-10 0-129-16,5 12-301 0</inkml:trace>
  <inkml:trace contextRef="#ctx0" brushRef="#br0" timeOffset="31175.379">7152 7777 507 0,'19'-6'125'0,"2"-4"6"16,-4-10-79-16,4 2-3 0,0-3-6 0,-6-1-5 15,3 2-2-15,-10-4-5 0,1 0-5 16,-1 0-3-16,-3-2-4 0,-5 4-3 15,0 0-1-15,-10 7-2 0,2 7 1 16,-7 0 0-16,-8 8-3 0,-3 0 1 16,3 8-1-16,-5 5-1 0,10 10-4 15,-5 7-1-15,2 9-4 0,6-3 1 16,2 3 0-16,13-10 0 0,0-1-2 16,13-8-2-16,7-4-3 0,11-4-5 0,6-12-8 15,-7 0-13-15,3 0-19 0,-1-9-13 16,-5-6-109-16,4-2-120 0,5-2-279 15</inkml:trace>
  <inkml:trace contextRef="#ctx0" brushRef="#br0" timeOffset="31409.692">7567 7755 465 0,'7'14'114'0,"0"-8"3"15,1 2-72-15,5-8-7 0,-5 0-8 16,-1 0-1-16,-7 0-1 0,4-6 2 15,-4 0 3-15,0 1 3 0,-6-9 3 16,1-1-1-16,-2-5-2 0,-9-4-2 16,5-6-6-16,-1 1-5 0,12-8-8 0,0 1-4 15,0 4-2-15,17 2-2 0,-4 3-4 16,6 11-1-16,3 3-3 0,-8 7-2 16,4 1-7-16,-1 5-7 0,-4-6-17 15,0 3-19-15,5-10-120 0,6-3-131 16,-2-3-311-16</inkml:trace>
  <inkml:trace contextRef="#ctx0" brushRef="#br0" timeOffset="31581.525">7926 6858 577 0,'-7'-25'158'0,"-1"12"6"16,8 13-68-16,-5 0-22 0,5 13-11 15,-5 14-10-15,5 11-9 0,0 14-9 16,7 5-6-16,4 4-4 0,1 13-8 15,-1 1-6-15,6 1-6 0,-7-2-10 0,-1-4-11 16,1-5-16-16,3-8-17 0,4-14-21 16,-6-9-10-16,2-14-111 0,-3-15-125 15,2-5-276-15</inkml:trace>
  <inkml:trace contextRef="#ctx0" brushRef="#br0" timeOffset="31940.862">7820 7407 575 0,'0'0'139'16,"0"0"8"-16,0 0-91 0,4 16-1 0,14 0-7 16,1-2-7-16,5-1-6 0,4-7-4 15,3-6-7-15,3 0-4 0,6 0-6 16,-8-5-4-16,6-11-6 0,8 2-2 16,-13-5-1-16,9 3 1 0,1-2-1 15,-6 9-1-15,-5-2 0 0,-3 1 2 16,-9 4-1-16,-15-5 3 0,-5 4 1 0,0-2 0 15,0-2 4-15,-10 6 2 0,-8-1 2 16,6 6 3-16,-12 0-1 0,-4 0-1 16,2 0 2-16,1 15-2 0,7-5-2 15,2 7-2-15,13-4-2 0,3 6-3 16,0-5-1-16,6 4-3 0,9 1 0 16,3 0-1-16,8-1-1 0,7 2-1 0,1-5-6 15,2 1-8-15,-6-5-11 16,-4-4-11-16,-8-7-17 0,1 0-16 15,-5 0-10-15,0-7-107 0,-2-8-118 0,1-1-272 16</inkml:trace>
  <inkml:trace contextRef="#ctx0" brushRef="#br0" timeOffset="32112.661">8561 7219 558 0,'-6'-17'153'0,"1"7"8"0,5 3-70 15,0 7-18-15,0 0-9 0,0 7-9 16,5 4-11-16,8 10-8 0,-3 3-4 15,6 3-5-15,-5-2-5 0,9 4-6 16,-5-7-4-16,8 7-3 0,1-1-7 16,-4-1-11-16,0-6-14 0,1 1-9 15,-10-6-11-15,-2-2-15 0,0 1-13 16,-9-6-9-16,0 3-103 0,0-8-110 0,0-4-270 16</inkml:trace>
  <inkml:trace contextRef="#ctx0" brushRef="#br0" timeOffset="32300.107">8491 7608 522 0,'-5'0'138'0,"0"-11"7"0,5 2-63 0,0-4-24 15,5-3-8-15,3 1-9 0,12-5-4 16,-1-3-7-16,4-6-6 0,7 0-3 16,9 0-4-16,-8-4-5 0,5 9-5 15,4 3-4-15,-8 6-13 0,-1-1-8 16,4-1-16-16,-4 2-18 0,-5 4-70 15,-3-6-48-15,-3-1-109 0,3 4-223 16</inkml:trace>
  <inkml:trace contextRef="#ctx0" brushRef="#br0" timeOffset="32534.427">9398 7099 690 0,'0'7'162'16,"10"-7"0"-16,1 0-111 0,1 0-14 15,2 0-24-15,-4-12-30 0,2 3-24 16,-2 2-68-16,-10-1-53 0,13 5-112 0,0 3-238 15</inkml:trace>
  <inkml:trace contextRef="#ctx0" brushRef="#br0" timeOffset="32659.438">9553 7341 690 0,'9'9'168'0,"-1"-5"0"16,5-4-107-16,-2 0-18 0,-4 0-27 15,6 0-32-15,-1 0-28 0,-1-6-123 16,9 6-133-16,-6-11-319 0</inkml:trace>
  <inkml:trace contextRef="#ctx0" brushRef="#br0" timeOffset="34143.452">5038 8980 541 0,'0'0'130'0,"0"5"4"0,3 8-95 0,4 4 0 16,1 9-2-16,2 6-6 0,9 12-9 15,3 3-7-15,2 12-4 0,6 0-5 16,-1 2-1-16,-4-3-8 0,-6 1-5 16,-7-3-5-16,-4-10-7 0,-2-4-8 15,-6-13-6-15,0-9 107 0,7-10-215 16,-7-5-113-16,0-5-325 0</inkml:trace>
  <inkml:trace contextRef="#ctx0" brushRef="#br0" timeOffset="34502.744">4997 9035 541 0,'0'-12'127'0,"0"-1"7"0,11 1-91 15,-3-2 1-15,9-1-4 0,-1-1-5 16,2 4-4-16,4-3-1 0,0 8-4 16,6 7-4-16,5 0-3 0,3 8-5 15,0 8-4-15,-3 2-4 0,0 3-2 16,-4 1-2-16,-1 4-1 0,-5 2-2 16,0 4-2-16,-7-1 0 0,0 8 1 15,-7-6-1-15,-4 5-2 0,-5-1 1 16,0-4 1-16,0-3 0 0,-10 4 2 0,5-6-1 15,-12 0 1-15,8 3 2 0,-8-4-1 16,1-1 2-16,-9-5 0 0,1-1 1 16,-4-6-2-16,-2-6 1 0,3-8-2 15,0 0 0-15,11-3-6 0,-2-11-9 16,13-4-9-16,5-1-9 0,0-3-11 16,0 4 125-16,12-1-238 0,7 9-125 0,3-4-347 15</inkml:trace>
  <inkml:trace contextRef="#ctx0" brushRef="#br0" timeOffset="35127.571">5706 8835 511 0,'0'0'127'0,"0"0"5"0,0 0-76 15,5 0-5-15,-5 6-5 0,6 5-5 16,-6 4-5-16,0 9-7 0,10 11-6 0,-10 8-6 16,0 1-5-16,0 4-6 0,0-3-2 15,0 0-3-15,0 0-1 0,0-3 0 16,0-1 0-16,7-6-2 0,-7-4 2 16,5-3-1-16,-5-1-2 0,0-6 2 15,0 2-1-15,0-8 1 0,0 2 1 16,0-3-1-16,0-3 0 0,6-11 1 15,6 0 0-15,1 0 0 0,3-11-1 0,-1-3 0 16,4 3-1-16,-4-3-1 0,6 5 0 16,1-2-4-16,2 2-3 0,-4 4-5 15,3 5-7-15,-2 0-4 0,-6-6-5 16,0 6-6-16,-7-5-3 0,2 5 50 16,-1-8-149-16,-4-5-100 0,0-11-275 15</inkml:trace>
  <inkml:trace contextRef="#ctx0" brushRef="#br0" timeOffset="35502.479">6037 8732 529 0,'0'-14'132'0,"0"-1"6"16,6 2-80-16,-6 5-7 0,12 1-4 15,-8 7-6-15,-4 0-7 0,7 0-5 16,1 16-5-16,5 4-5 0,-5 4-4 16,4 13-5-16,-12-3-4 0,6 5-2 15,-6 2-2-15,0 7 0 0,-11-2-2 16,6 1-2-16,5 2 0 0,0-5-1 16,-5-8-1-16,5-4-1 0,0-6-1 0,8-4 1 15,2-6-1-15,-5-3 2 0,0-7 1 16,2 2 1-16,-7-8 1 0,14 0 2 15,-7 0-1-15,1 0 3 0,-1-8 0 16,6 2 1-16,-5-4 0 0,7-2 0 16,-6 5-1-16,6-5 0 0,-2 8-2 15,4-6 1-15,-4 7-2 0,-2 3-2 0,1-6-7 16,-4 6-9-16,-2-6-11 0,3 6-10 16,0 0-11-16,-4 0-111 0,0-3-114 15,8-10-268-15</inkml:trace>
  <inkml:trace contextRef="#ctx0" brushRef="#br0" timeOffset="36627.214">7025 8639 528 0,'4'-12'130'0,"1"1"8"0,0 4-82 15,-5-6-6-15,8 1-4 0,-8 8-4 16,0-8-7-16,0 12-6 0,0 0-5 0,-13 0-6 16,4 0-4-16,3 16-4 0,-12 0-2 15,6 3-4-15,-4 8-2 0,1 5-1 16,-6-5 1-16,-4 10-2 0,-1-3-1 15,0 0 1-15,5-4 1 0,3-3-1 16,-2-8 2-16,10-3-2 0,-1 1 0 16,3-4 1-16,8-2-1 0,0 3 1 0,11-1-1 15,-3-13-1-15,4 7 0 0,4-7 1 16,-8 0 3-16,7 0 0 0,-5 0 4 16,0 0 0-16,4 0 3 0,0 0 0 15,-1 0-1-15,-7 0-1 0,4 0 1 16,5 8-4-16,-5-8-1 0,8 0 0 15,-2 0-1-15,7 0 0 0,0 4-2 16,-4-4-1-16,4 0 1 0,4 9-2 0,-1-9 1 16,-2 0-2-16,1 0-1 0,-9 0-4 15,-1 0-7-15,-8 0-7 0,1 0-9 16,2 0-13-16,-10 0-12 0,6 0 125 16,-6 2-238-16,5 3-128 0,8-5-360 15</inkml:trace>
  <inkml:trace contextRef="#ctx0" brushRef="#br0" timeOffset="37283.327">7635 8656 507 0,'0'3'124'15,"6"5"4"-15,2 3-74 0,7 0-10 16,-5-1-5-16,5 2-5 0,-4-5-3 15,2-1-3-15,0-6-2 0,-1 9-4 16,6-9-4-16,-7 7-5 0,7-7-2 16,-5 0-3-16,2 0 0 0,-5-7 0 0,5-2 3 15,-7-7 3-15,0-3 2 0,3-5 0 16,-4-4 0-16,-2-6-2 0,0 5-3 16,-5-5-6-16,0 5-7 0,8-1-13 15,-8 8-11-15,0 1-17 0,0 5-13 16,0 2-9-16,0 7-107 0,10-5-112 15,-5 4-259-15</inkml:trace>
  <inkml:trace contextRef="#ctx0" brushRef="#br0" timeOffset="37611.36">8108 8657 434 0,'8'3'119'0,"5"-3"5"0,-3 0-26 16,3 0-55-16,0 0-1 0,-3-7-4 15,3-5-2-15,-6-5-6 0,-3-5-2 16,1 1-5-16,-5-6-2 0,0 2-6 0,0 5-4 16,0 2-4-16,-6 3 0 0,6 2 0 15,-8 1-3-15,-2 6 0 0,2-2 1 16,1 8 1-16,-9 0 3 0,6 0-2 16,0 14 2-16,-6 0 2 0,7 2 2 15,5 3-2-15,4 2-1 0,0-2-2 16,0 7 0-16,0-10-1 0,11 2-4 0,-3 1-3 15,7-6 0-15,-4-1-1 0,6 1-7 16,-7-10-5-16,9-3-9 0,-4 7-9 16,5-7-9-16,1 0-9 0,-3 0-7 15,2-7-3-15,-11 3 0 0,4-8-91 16,-8 0-92-16,0 3-226 0</inkml:trace>
  <inkml:trace contextRef="#ctx0" brushRef="#br0" timeOffset="37798.828">8409 8659 476 0,'7'0'116'0,"1"10"3"0,-8-6-69 16,8-4-10-16,-3 0-5 0,1-4-3 16,-6 4-1-16,0-10-2 0,0-1-3 15,0 2-3-15,0-5-3 0,-9-1-4 16,4-6-2-16,1 2-4 0,4-6-3 16,0 1-1-16,0-3-2 0,0 3-1 15,4 5-2-15,1 5-5 0,-1 6-4 0,3-2-5 16,0 10-8-16,-3-8-7 0,1 8-7 15,0 0-7-15,2 0-105 0,1-10-105 16,-3-2-256-16</inkml:trace>
  <inkml:trace contextRef="#ctx0" brushRef="#br0" timeOffset="38017.512">8578 8079 543 0,'0'0'134'0,"0"8"7"0,0 4-82 16,5 7-9-16,1 10-9 0,2 5-7 15,-3 6-7-15,3 8-7 0,5 4-8 16,-4-3-5-16,-3-3-11 0,4 3-10 0,-3-9-15 16,-1-7-11-16,-6-3 4 0,8-9-118 15,1-1-112-15,-3-20-259 0</inkml:trace>
  <inkml:trace contextRef="#ctx0" brushRef="#br0" timeOffset="38236.21">8583 8416 500 0,'13'-8'114'0,"-5"1"5"0,0 1-83 15,3 6-3-15,1-6-4 0,6 6 0 16,-7 0-3-16,12 0-2 0,-6 0 0 15,2 0-4-15,3 0-2 0,-1 6-2 16,-3 5-3-16,3-1-1 0,-9 4-2 0,7 3-4 16,-10 4-1-16,0 4-1 0,-2 0-5 15,-2 0-4-15,-5 0-8 0,0-7-7 16,0-4-10-16,0-4-9 0,-7-10-110 16,7 0-109-16,0-14-265 0</inkml:trace>
  <inkml:trace contextRef="#ctx0" brushRef="#br0" timeOffset="38501.774">8933 8342 507 0,'15'4'120'16,"-5"8"5"-16,1 0-80 0,-1-1-9 15,-5 0-5-15,-5 0-3 0,0-3-3 16,5 3-2-16,-5 2-2 0,0 3-1 15,0 1-2-15,0 6-1 0,0-5-3 0,0-2-5 16,0-1 0-16,0 2-2 0,0-6-4 16,0 2 0-16,6-5-2 0,6 5-1 15,-3-2 0-15,5-1-5 0,0-6-8 16,-1-4-8-16,-3 0-10 0,-5-8-9 16,2-2-74-16,-7-10-37 0,18-1-94 15,-7-8-197-15</inkml:trace>
  <inkml:trace contextRef="#ctx0" brushRef="#br0" timeOffset="38767.335">9270 8452 492 0,'17'-12'120'0,"2"-5"7"16,9 0-78-16,5-3-5 0,-2-8-4 16,-5 0 1-16,0 1-1 0,-4 11-8 15,-13 1-2-15,0 1-2 0,2 2-3 0,-11 2-2 16,0-5-3-16,-11 8 2 0,1 7-2 15,-2 0-4-15,-4 0-2 0,0 13-1 16,-1 9-2-16,-6 1-4 0,2 6-3 16,5 1-1-16,1 4-1 0,7-7-1 15,8-2 0-15,0-7-2 0,0-4-1 16,13-9-8-16,-2 1-13 0,-4-6-14 0,6 0-12 16,-2 0-12-16,-1-6-43 0,8-1-68 15,-1-9-102-15,2-7-218 0</inkml:trace>
  <inkml:trace contextRef="#ctx0" brushRef="#br0" timeOffset="39048.518">9547 8272 561 0,'-12'6'138'0,"-4"3"7"16,6 4-86-16,4-6-9 0,6 1-10 0,0-4-8 15,6-4-7-15,-1 0-7 0,12 0-7 16,-6 0-4-16,9 0-2 0,-6-4-2 15,6 4-1-15,-12 0 2 0,7 4 0 16,-8-4 0-16,2 12 0 0,4 1 0 16,-1 3 0-16,-1 0-2 0,1 2-1 15,-2-3-1-15,-2 5 0 0,-2-4 1 0,-1-1-1 16,-5 6 0-16,0-5 0 0,0 5 0 16,-11 0 1-16,4-8-4 0,-1 3-2 15,2-2-3-15,-4-2-8 0,-3-8-7 16,4 1-9-16,-5-5-11 0,6 0-3 15,4-7-110-15,4-9-110 0,0-13-261 16</inkml:trace>
  <inkml:trace contextRef="#ctx0" brushRef="#br0" timeOffset="39392.2">9776 8029 525 0,'20'0'123'0,"-4"0"3"16,4 5-84-16,-1-5-6 0,-1 5-9 15,4-5-6-15,2 0-4 0,-1 0 0 16,-3 8-1-16,-2-8-2 0,-2 0-2 16,-3 5-1-16,-3-5 2 0,-2 12-1 15,-1-6-1-15,-7 3-1 0,0-1 0 16,0 0 0-16,3 1-2 0,-3 0-2 15,0 0-1-15,0 2-1 0,0 3-3 0,0 7 1 16,0 6-2-16,0 4 0 0,-3 0 0 16,3 12 0-16,0-8 0 0,-8 2-1 15,1 6 1-15,1-1 1 0,-1-4 0 16,-4 6-3-16,-1 1-4 0,6-12-11 16,1-4-11-16,5-6-12 0,-8-3-83 15,8-7-32-15,0 3-99 0,0 1-201 16</inkml:trace>
  <inkml:trace contextRef="#ctx0" brushRef="#br0" timeOffset="78819.098">27512 4810 382 0,'0'0'88'0,"0"0"4"16,0 0-64-16,0 0 1 0,0 0-3 0,0-13-3 16,0 8 0-16,0-7-2 0,0 0-2 15,0 4-2-15,0-6-1 0,0 3-2 16,0-5 1-16,-9-1-1 0,9-1 0 15,-6-4-1-15,6 1 0 0,-10-9 0 16,10-1 0-16,0-6 3 0,0 3 3 0,-10-3-3 16,5 1 0-16,5 1-1 0,0-2-2 15,-6-1-2-15,1-6-4 0,5 6-5 16,0 3 0-16,0-1 0 0,-5 4-2 16,5 5 1-16,0 1 0 0,0 1 0 15,0 7 0-15,0 7 0 0,5 5 0 16,-5 6 0-16,0 0-1 0,10 8-1 15,-4 8 0-15,6 0 1 0,1 9-1 16,5 4 2-16,-2 4 0 0,4-1-2 0,-2 9 2 16,-5-6-1-16,2 0 1 0,1-7-1 15,0-5 0-15,-4-1 1 0,-2-8-1 16,0 2-1-16,-10-3 1 0,0-6 0 16,4-1-2-16,-4-6 2 0,9 0-1 15,-9-5 1-15,8-7 0 0,-8 3 0 16,0-5-1-16,0 1 1 0,0-3-2 0,-7-2 2 15,7-3-1-15,-6-8 0 0,6 1 2 16,-10-1-2-16,0-4 0 0,0 4 1 16,0 5-1-16,-6-4 2 0,3 4 0 15,-3 1-1-15,-1 3 0 0,1 6 2 16,1 14-1-16,0 0-1 0,1 9 0 16,1 7 1-16,-7 5-1 0,4 14 1 15,-12-7-2-15,2 2 3 0,-2 5 0 0,3-1 0 16,1-2-1-16,10 2-1 0,3-10-7 15,11-3-12-15,0-6-11 0,7-2-1 16,1-5-113-16,10 2-109 0,5-3-265 16</inkml:trace>
  <inkml:trace contextRef="#ctx0" brushRef="#br0" timeOffset="86004.907">25948 3087 451 0,'-16'-21'101'0,"-6"-6"1"0,-14 2-83 16,-11 4 0-16,-14-3 3 0,-7 2-1 15,-8 5-3-15,-4 7-2 0,13 10-1 16,-7 0 0-16,-13 0-2 0,10 16-1 15,10 8 1-15,2 7-3 0,9 6-2 16,12 9 0-16,-4 6-3 0,6 9-2 16,1 1 0-16,-2 11-3 0,12 13 0 15,3-7 2-15,2 6-2 0,11 2 0 16,15 1 0-16,0 2-1 0,12-1 2 0,14-2-2 16,13-3-4-16,14-4-3 0,9-13-1 15,5-16-2-15,27-13-1 0,10-22 0 16,14-16 0-16,10-9 5 0,14-16 2 15,-17-3 2-15,-9-15 2 0,-19-8 2 16,-19-3 0-16,-24-9 0 0,-16-10 0 16,-15 3 0-16,-10 4 0 0,-13 4 0 15,0-4 0-15,-5 8-2 0,-11-1 1 16,-9-2-5-16,-8-7-3 0,-8-11-4 0,-3-3-4 16,2-7-98-16,4 1-92 0,8 7-230 15</inkml:trace>
  <inkml:trace contextRef="#ctx0" brushRef="#br0" timeOffset="86489.115">26050 846 456 0,'-28'0'104'0,"-7"5"1"16,1 8-79-16,-2 4 0 0,-15 2-4 16,-9 4-2-16,-3 0-4 0,1 4 1 15,-7-3-1-15,9-2 0 0,-4 2-3 16,7 4-1-16,-9 11-2 0,-4 12-1 16,-4 1-3-16,10 18-3 0,-1-5-1 15,6 10 0-15,15-6-2 0,12 5 0 16,16-4-1-16,11 5 0 0,5-4 1 15,12 7 0-15,9-3-1 0,7 0 0 16,4-2 0-16,29-8-3 0,8 1-1 0,31-11 1 16,27-25-1-16,29-14 0 0,-2-16 1 15,11 0 1-15,1-26 2 0,-8-17 1 16,-15-7 1-16,1-6-1 0,-5-8 2 16,-23 6 0-16,-11-7 3 0,-18-7 1 15,-8-4 5-15,-21 3 5 0,-13-1 5 16,-19 1 3-16,-26 3 4 0,0 5 1 0,-15 2 0 15,-31 1-5-15,-9 6-4 0,-17 14-6 16,-25-2-3-16,-13 9-5 0,-8 12-5 16,-11 17-5-16,1 6-6 0,17 5-11 15,11 18-12-15,17-1-12 0,25 6 129 16,37-1-240-16,21-6-126 0,13 3-346 16</inkml:trace>
  <inkml:trace contextRef="#ctx0" brushRef="#br0" timeOffset="87207.701">30434 1792 454 0,'0'-45'102'15,"-10"7"4"-15,-8 1-84 0,-9 9 0 16,-9 7 1-16,-9 6-1 0,-9 5-5 16,-5 10-2-16,-6 0 0 0,-7 10 0 15,3 13-2-15,-8 18 0 0,-1 12 0 0,-8 6-1 16,6 10-1-16,-5 3-2 0,6 6-2 16,3 7-2-16,12 5-1 0,15 1-1 15,21-4-2-15,28 2 1 0,0-7-1 16,19-7 1-16,21-6 1 0,10-9-3 15,18-3-1-15,7-1 3 0,17-12-1 16,11-12-1-16,11-6 0 0,6-18 0 16,14-8 0-16,9 0 3 0,-8-18 1 0,5-17 2 15,-9 2 3-15,-14-10 3 0,-10-8 3 16,-11 7 5-16,-14-1 0 0,-10-15 4 16,-26-1 0-16,-24 3 1 0,-22-5-1 15,0-2-2-15,-22 0-3 0,-17-5-2 16,-20 5-6-16,-11 3-3 0,-9 11-4 0,-4 10-2 15,-8 19-2-15,-2 5-9 0,0 17-9 16,-1 0-13-16,0 14-13 0,3 11-12 16,11 12 52-16,16 7-163 0,12 6-116 15,21-1-288-15</inkml:trace>
  <inkml:trace contextRef="#ctx0" brushRef="#br0" timeOffset="89035.391">22264 5269 506 0,'-7'-72'111'0,"1"-15"0"0,-2-5-95 15,-7-6 1-15,0-9 0 0,-8-6 2 0,7-3-6 16,1-8-3-16,4-1 0 16,-4-7-1-16,8 3-1 0,-1-3 1 0,-2 2 1 15,4-3 3-15,-4-1 3 0,10-4-1 16,-6-7 0-16,-4-3-1 0,0 2-2 16,10 9-2-16,-10-2-4 0,2 11-3 15,-2 6-1-15,4 8 2 0,-1 10-3 16,-1 12 0-16,-2 0-1 0,-3 10 2 15,-2 5-1-15,-5 10 0 0,2 3-1 16,0 11 0-16,-3 10 0 0,0 3 0 0,3 5 0 16,3 6 1-16,9 2-1 0,6 0 1 15,0 9 1-15,16 4-1 0,4 10 1 16,-1 4-1-16,6 0 0 0,3 0 2 16,-4 4 1-16,11 4-1 0,-6-8 1 15,4 6 3-15,8-6-1 0,1-5 0 16,4-8 1-16,21-6 0 0,10-6-1 0,5-4 1 15,21 3-2-15,9 4 2 0,-4-5 1 16,16-3-1-16,15-4 0 0,-1-1-2 16,6 5 2-16,11 1-3 0,6 3 1 15,3 1-3-15,11-4-1 0,3-11 0 16,12 5 1-16,7 3-3 0,-11-4 3 16,30 5-3-16,27 3 1 0,6 2-1 0,-4 4 1 15,16 7-1-15,-12 9 2 0,-14 6-1 16,-7-6 0-16,14 6 1 15,-3 0 0-15,-5 0-1 0,2 0 1 0,-5 0-1 16,-8 0 0-16,1-5-1 0,-6 5 1 16,-12 0-1-16,4 0 2 0,-11 8-1 15,-4-3 1-15,-5 8-1 0,-3-5 1 16,-7 4-1-16,0-4 1 0,-8-2 0 16,-3-6-1-16,-14 0-1 0,6 0 2 15,-14-6-2-15,-1-2 2 0,-4-1-2 0,-6-2 0 16,-8-4 0-16,-9-8 1 0,1-3 1 15,-6 4 0-15,-2-2-1 0,-9 3 1 16,-11 9-1-16,-14-1 1 0,-9-8-1 16,-15-1 1-16,-5 4-1 0,-11 4 1 15,-12 0-1-15,-11 7 1 0,-5 0-2 0,-10 4 3 16,4 3-2-16,-4-7-1 0,0 7 2 16,0 0-1-16,0 0 0 0,0 10 1 15,-6 10-1-15,-7 6 1 0,-4 18 1 16,-10 14 0-16,-5 16 2 0,3 24-2 15,-7 14 2-15,6 21-2 0,4 6 1 16,3 13-2-16,2 2 1 0,13 7-1 16,0 3 0-16,8 3-1 0,0 4-1 15,0-3 0-15,0 0 0 0,0-5 0 16,0-1-1-16,0-3 0 0,13-6 1 0,-3-20 0 16,4 0-1-16,8-19 2 0,1-10-1 15,-4-16 0-15,-1-5 1 0,2-4-1 16,1-4 1-16,-6-12 0 0,-2-9 0 15,2-6 0-15,-10-11 1 0,-5-9 0 16,0 1 1-16,0-1-3 0,-17-10 3 0,-1-1-1 16,-3 2 0-16,-5-7-1 0,-7 0-1 15,-8 2 0-15,-5-7 2 0,-11-1-2 16,-5-6 2-16,-2 3 0 0,-8-3-2 16,-7 6 2-16,4 1-1 0,-9 2 0 15,-1 1 2-15,-5 1-2 0,-3 2 1 16,-7-1 1-16,-6 6-1 0,-9 0 1 15,-1 7 0-15,-2 3-2 0,-11 3 0 16,1 1 0-16,-8-4 0 0,-2 2 2 0,-7 2-2 16,4 9 0-16,-5-9 2 0,-1 2-2 15,-6 1 0-15,-2-5 0 0,-6-11-1 16,-2 1 0-16,-9-5 0 0,0 6 0 16,-8-7 1-16,0-4 0 0,-5 2 0 15,-2-2 0-15,-3-4 0 0,-5 1 1 16,-11 2-1-16,1 4 0 0,-11 2 1 15,-3 6-2-15,-9 3 1 0,15 13 1 0,-29-9-3 16,-10 6 2-16,-7 0 2 0,14 4-1 16,-13-9 2-16,34 1 1 0,24 2-1 15,12-6 0-15,-8-7 2 0,9 1-4 16,-5 11 0-16,6-2-5 0,6 0-4 16,9 11-9-16,4-6-10 0,9 2-14 15,9 1-9-15,4 7-8 0,23 2 3 0,5 6-105 16,31-4-99-16,27 3-235 15</inkml:trace>
  <inkml:trace contextRef="#ctx0" brushRef="#br0" timeOffset="96908.554">12227 7544 452 0,'7'0'107'0,"-1"-4"5"0,3 4-75 15,-5 4 1-15,3 0 2 0,-7 9-2 16,7 4 0-16,-1 7-1 0,2 5-1 16,4 7-5-16,7 14-4 0,1 2-7 15,-4 11-7-15,6 6-2 0,-12 1-6 16,-2 0-5-16,-8 9-8 0,0 2-5 0,8-1-4 16,-8-9-4-16,0 0-8 0,-7-15-2 15,7-13-3-15,0-8 0 0,-6-10-103 16,6-11-97-16,-7-14-250 0</inkml:trace>
  <inkml:trace contextRef="#ctx0" brushRef="#br0" timeOffset="97174.132">11695 8157 527 0,'20'-8'124'0,"6"-3"6"0,7 4-90 0,6-2 2 15,0 3-6-15,9-4-3 0,4-3-6 16,15 6-6-16,5-3-5 0,15 2-4 16,5 4-4-16,4 4-2 0,-1 0-4 15,7 0-1-15,-6-6-7 0,-5 6-10 16,0 0-12-16,-1 0-8 0,-1-9-17 15,-9 9-94-15,15 0-105 0,-5 12-235 16</inkml:trace>
  <inkml:trace contextRef="#ctx0" brushRef="#br0" timeOffset="100220.331">14164 8690 357 0,'0'0'89'0,"-5"0"3"16,5 0-40-16,0-3-25 0,-6-2 3 15,6-4-5-15,0-4-1 0,-4-1-1 16,4 0 0-16,0-9-1 0,0-8-3 16,0-7-2-16,-6-2-2 0,6-8-1 0,0-1-1 15,0-3 1-15,8-12-1 0,-3 0 1 16,6-2 1-16,-2-5 3 0,-3-3 2 16,4 2 0-16,3-1 2 0,-6-3-1 15,4 10-1-15,-4 4-2 0,1 14-1 16,-3 7-3-16,-5 11-1 0,8 3-4 15,-8 13 0-15,0 7-3 0,0 7 0 16,0 0-3-16,10 0-3 0,-10 19 0 0,13 10 0 16,-3 5 1-16,4 11 1 0,4 13-2 15,10 7 0-15,-6-6 1 0,9 7 0 16,6 5-1-16,-1-12-2 0,-5-4-2 16,6-2 0-16,-8-5-2 0,-4-7-1 15,-1-6-2-15,-4-6-2 0,-6-7 1 16,3-10 3-16,-6-12 0 0,-2 5 1 0,-1-5 1 15,-8-9 2-15,10-5 1 0,-10-7 1 16,0-8 0-16,0-1 0 0,0-6 1 16,0-6 0-16,-15-1 0 0,5-3 0 15,-3-9 0-15,-4-7-1 0,4-2 2 16,-3-9 0-16,-2 2 2 0,5 1 0 16,-7 8 0-16,10 3 2 0,2 11 1 15,8 10 0-15,-5 11-1 0,5 9-2 16,0 18 0-16,0 0 0 0,0 0-1 0,-6 24-2 15,6 7 0-15,0 17 1 0,16 20 1 16,-1 11-2-16,9 4-4 0,14 5-4 16,6 3-12-16,-4-10-11 0,7 5-9 15,-3-11 32-15,1-10-146 0,4 3-113 16,6-15-280-16</inkml:trace>
  <inkml:trace contextRef="#ctx0" brushRef="#br0" timeOffset="100954.463">15341 7880 405 0,'-22'-13'101'0,"-8"-4"3"0,-4 9-49 0,4 8-27 16,1 0-3-16,4 13-4 0,-1 3-5 15,1 3-3-15,1 3-2 0,1 5-4 16,-2 8-1-16,4 3-2 0,1 0-1 16,7 5-2-16,0 2 0 0,7-6 0 15,6-4 0-15,0-4-1 0,13-5 1 16,3-13-1-16,9-6 0 0,4-7 0 15,2 0-1-15,2-7 1 0,1-9 0 16,6-9 1-16,-4-4 1 0,1-2 5 0,3 2 0 16,-3-1 6-16,-6 12 1 0,-1-7 5 15,-4 4 0-15,-6-1 1 0,-7 5-1 16,-7 4 0-16,-6-2-3 0,0 7 0 16,-6 1-5-16,-2 7 1 0,-5 0-2 15,1 9-3-15,-1 4-1 0,3 8-2 16,5 4-2-16,-1 3 0 0,6-1-2 0,0 1 1 15,0 7-2-15,10-5-7 0,-1-1-10 16,9-1-9-16,-5-1-9 0,6-5 9 16,-5-3-121-16,-1-8-106 0,-3-3-257 15</inkml:trace>
  <inkml:trace contextRef="#ctx0" brushRef="#br0" timeOffset="101344.996">15702 8113 512 0,'0'-4'112'15,"-4"4"1"-15,4 0-94 0,-8 13 0 16,8 9 0-16,-11 14-2 0,4-2-4 16,4 9-2-16,3 12 0 0,0-7-4 15,0 3-3-15,8 6-2 0,7 0-5 16,0-9-1-16,3-2-2 0,-4-6-2 16,8-2 0-16,-6-17-2 0,-3 1-1 15,-3-11 1-15,-10-2 2 0,0-9-1 0,-5 0 2 16,-3-12 1-16,0-3 1 0,-7-3 1 15,0-19 1-15,0-4 3 0,6-12 3 16,-8-4 2-16,11-7 1 0,6 1 5 16,0-7 4-16,0-3 2 0,0 3 1 15,9 5 1-15,6 4 0 0,-3 6-1 16,1 7-1-16,3 4-2 0,5 13-2 16,-3 3 0-16,-6 13-2 0,3 9-1 0,-15 6-1 15,5 0-1-15,3 12 0 0,-3 10 0 16,-5 9-2-16,0 9-1 0,0 6-1 15,0 0-1-15,-7 0-1 0,-16 5-1 16,2-2-5-16,-5-10-10 0,-10 2-12 16,5-11-9-16,4-10-111 0,14-6-114 15,13-7-276-15</inkml:trace>
  <inkml:trace contextRef="#ctx0" brushRef="#br0" timeOffset="101954.226">16653 8181 500 0,'0'20'112'0,"0"6"-1"15,-7 9-92-15,1 9-3 0,-1-1-4 16,-3 3-7-16,-6 8-10 0,-2-3-9 16,-2-3-97-16,-1-8-93 0,6-4-237 15</inkml:trace>
  <inkml:trace contextRef="#ctx0" brushRef="#br0" timeOffset="102344.761">17188 7812 513 0,'-16'-3'111'0,"1"3"1"16,-8 0-92-16,0 14-11 0,2 5 1 0,-8 6-3 15,-2 4-1-15,-6 8-1 0,1 7-1 16,-6-1 0-16,4 5 1 0,7-5-1 15,11-4 2-15,20-8-3 0,0-9 0 16,9-9 0-16,14-6 0 0,6-7 2 16,9-9 4-16,-4-5 2 0,-1-6 1 15,0-8 4-15,1-2 1 0,-1 1 1 16,-2-3-2-16,0-4 0 0,3 4-1 16,-6 4 2-16,-7 5-2 0,-7 5-1 0,0 6 0 15,-14 3-1-15,0 9-3 0,0 7-1 16,0 3-1-16,-10 10-2 0,2 9-3 15,-2 8 1-15,2-2-1 0,8 8-1 16,0 6-3-16,8-5-5 0,6-7-11 16,8 0-9-16,0-12-14 0,4-12 171 0,5-6-285 15,7-7-138-15,3-9-384 0</inkml:trace>
  <inkml:trace contextRef="#ctx0" brushRef="#br0" timeOffset="103078.985">17742 7919 494 0,'-15'15'108'0,"4"0"2"16,-7 12-93-16,6 3-2 0,-6-7 1 15,8 11 0-15,10-4-4 0,0 4-2 0,0-4-2 16,10 4 0-16,5-10-2 0,-2 2-1 16,5-10-2-16,-5-4 2 0,2-12 1 15,-10 0 3-15,0 0 2 0,-1-18 1 16,-4-3 4-16,0-2 1 0,0-6-2 15,0-2 1-15,-4 0-3 0,4-3-1 0,-9-1-2 16,9-6-3-16,0-5 0 0,0 0-1 16,5 1-2-16,3-5-2 0,6 8 1 15,0 11-2-15,3 5 1 0,-3 16-2 16,-4 10 1-16,-2 0-3 0,-3 17 0 16,-5 8-4-16,10 5-2 0,-5 5-2 15,2 1-1-15,-1 1-1 0,7-3 1 16,4-2 1-16,4-1 4 0,4 1 3 0,1-2 1 15,2-4 1-15,-7-6 2 0,-2-2-1 16,-1-3 1-16,-3-2-1 0,-3-5 0 16,-6-8 0-16,1 0 0 0,-7 0 2 15,0-11-2-15,0-2 1 0,0-5 2 16,0-5-3-16,0-3 0 0,-7-3 0 16,7-7 0-16,0 1 0 0,0-6-2 15,8 0 0-15,-1 4 3 0,6-1-2 16,0 6 3-16,5 11-2 0,-3 4 3 0,6 4-3 15,-4 5 1-15,-3 4-2 0,-1 4 0 16,2 0-3-16,-5 6-1 0,0 7 0 16,-10 1 2-16,0 8 0 0,0-1 0 15,0 4 1-15,-13-1 2 0,6 6 1 16,-6-1 3-16,2 6-1 0,2 0-1 16,-9 0 3-16,9-3 0 0,2-1-2 0,7-5 1 15,0-11-2-15,0-1-2 0,11-5 2 16,7-9-2-16,-1 0 0 0,4 0 1 15,-1-6-1-15,-2-11 0 0,-3-3 2 16,9-3 0-16,-4-4 3 0,3-3 1 16,1 2 2-16,-4 1 1 0,-9 0 2 15,-7 6 2-15,-4-4 3 0,0 9-2 16,0 7 1-16,0 9-3 0,0 0 1 0,-4 0-3 16,-2 14-4-16,-1 8-2 0,-3 10-2 15,4 7-1-15,-2 1 0 0,8 1-1 16,0-3-4-16,8-12-4 0,3-3-7 15,17-8-7-15,3-2-9 0,4-13-10 16,2 0-8-16,-4 0-103 0,-7-15-103 16,-3-3-252-16</inkml:trace>
  <inkml:trace contextRef="#ctx0" brushRef="#br0" timeOffset="103360.158">18842 7731 479 0,'-10'8'110'16,"2"14"2"-16,-10 11-79 0,0 5-10 15,-2 10 0-15,1 3-1 0,7-5-4 16,-11-4-1-16,17-5-2 0,6-9-2 16,0-11-1-16,6-9-7 0,14-8-1 15,3 0-3-15,6-17-1 0,7-5-1 0,0-6 1 16,2-6-1-16,-5-4 3 0,0-6 2 16,3 3 3-16,-10 0 1 0,-2 8 3 15,-1 5-1-15,-8 13 1 0,-8 9 1 16,-7 6-2-16,0 7-2 0,0 18-2 15,-10 12-3-15,-2 12 2 0,-6 4 0 0,-6 7-2 16,-4 11 0-16,0-1-1 0,-3-4-1 16,8 6 2-16,0-8-9 0,10-12-11 15,13-5-12-15,0-3-6 0,0-18-108 16,10-9-109-16,9-14-265 0</inkml:trace>
  <inkml:trace contextRef="#ctx0" brushRef="#br0" timeOffset="103688.194">19792 7681 552 0,'-4'7'113'0,"-7"1"0"0,-4 19-106 15,-1 3-3-15,-12 11 0 0,-6 2 1 16,-1 5 2-16,-2-5 3 0,-1-8 6 16,18 0 4-16,10-14 4 0,10-9 4 15,14-12 1-15,20 0-1 0,17-9-2 16,6-7-3-16,2-11-3 0,-2-5-1 16,-6-3-3-16,-12-3 1 0,-8 4 1 0,-16 5-1 15,-15 5-2-15,0 3-3 0,-20 3-4 16,-7 1-12-16,-8 6-14 0,7 1-16 15,4 6-13-15,1 4-7 0,16 0-6 16,1 0-104-16,6 0-101 0,10-10-240 16</inkml:trace>
  <inkml:trace contextRef="#ctx0" brushRef="#br0" timeOffset="103922.521">20682 7046 562 0,'-18'-19'128'0,"-3"13"2"0,1 6-102 15,-9 7 1-15,-10 18-2 0,-4 6-4 0,-8 11-5 16,-8 8 0-16,-6 9 0 0,1 13 1 16,5 10-5-16,12 1-1 0,19 3-4 15,20 2-3-15,8-11-11 0,8-15-11 16,10-8-12-16,16-13-7 0,5-14-6 15,7-9-109-15,-1-3-108 0,5-8-251 16</inkml:trace>
  <inkml:trace contextRef="#ctx0" brushRef="#br0" timeOffset="104094.35">19929 7699 572 0,'-18'26'123'15,"18"-1"1"-15,0-9-111 0,23-2 1 16,13-9 2-16,17-5 3 0,-1 0-5 16,12-5-2-16,13-9 0 0,1-4-2 0,3-7-13 15,7-3-16-15,-5 2-115 16,-4 0-112-16,8-2-281 0</inkml:trace>
  <inkml:trace contextRef="#ctx0" brushRef="#br0" timeOffset="104774.714">21295 7380 510 0,'0'0'121'0,"0"0"5"16,0 0-72-16,5 0-28 0,-5 7 2 16,0 2 0-16,0 10 0 0,0 5-6 15,6 6-3-15,-6 8-1 0,3 3-1 16,6 6-3-16,0 5-3 0,3 0-4 0,-2 1-1 16,3-1-1-16,-2-3-4 0,1-12 0 15,-2 1 0-15,-4-10 0 0,4-8-1 16,-2-11 0-16,2-3 1 0,3-6 0 15,0-6 0-15,4-3 0 0,-3-7-1 0,-1-8 4 0,1-2 2 16,-6-10 1-16,-8-10-1 0,6-2 0 16,-6-1 0-16,0-5 0 0,0-5-2 15,0 10-2-15,7-3-1 0,-7 4-1 16,6 5-2-16,-1 13-10 0,-5 7-11 16,7 9-13-16,-1 6-9 0,3 2-6 15,2 6-106-15,4 0-107 0,8 0-242 16</inkml:trace>
  <inkml:trace contextRef="#ctx0" brushRef="#br0" timeOffset="105064.102">21774 7545 510 0,'10'30'112'0,"3"-1"2"16,2-2-94-16,6-11 0 16,1-3 1-16,-4-13-1 15,0 0-3-15,1 0-3 0,-1-8 0 16,-3-1-2-16,0-11-1 0,1-1 0 0,-6 0 1 15,0-1 0-15,-10 1 2 16,-7 0 2-16,7 0 1 0,-13-3 2 0,-10-9 0 0,-3 7-1 16,2 4-1-16,-9 6-1 0,-2 16-3 15,6 0-2-15,-2 5-4 0,3 12-2 16,5 15-2-16,8 8 0 0,2 6-2 16,8 0 0-16,5 1-1 0,0 1 1 15,0-5-1-15,17-3 0 0,1-4-1 16,8-2 0-16,8-6-3 0,-3-10-11 0,9-4-14 15,-3-9-13-15,1-5 0 0,-2 0-115 16,-2 0-115-16,4-19-266 0</inkml:trace>
  <inkml:trace contextRef="#ctx0" brushRef="#br0" timeOffset="105304.661">22203 7840 432 0,'0'31'99'0,"0"-3"4"15,0-8-72-15,0-6-6 0,0-5-3 16,0-4-3-16,0-5-2 0,-4 0-5 16,4-8-1-16,0-5 0 0,0-6 1 15,-10-3 0-15,5-8 1 0,0-5-1 16,5-2 0-16,0 0 2 0,0-5-2 16,5 1-1-16,10 4-1 0,-1 1-1 15,6 5-1-15,0 4-1 0,1 7-2 16,-1 2-2-16,-1 4-4 0,2 1-9 15,-3 4-10-15,-3 1 150 0,2 0-262 0,-4 3-127 0,8-6-371 16</inkml:trace>
  <inkml:trace contextRef="#ctx0" brushRef="#br0" timeOffset="105507.71">22650 6719 589 0,'-8'0'131'15,"8"0"4"-15,-5 27-110 0,-1 12 4 16,1 18 2-16,0 13-1 0,0 10-5 0,-3 5-5 16,0 6-3-16,1-2-4 0,1-1-7 15,-3 4-4-15,1-11-7 0,8 1-11 16,0-10-9-16,0-13-9 0,0-19-7 16,0-6 90-16,5-13-198 0,2-21-115 15,-2 0-304-15</inkml:trace>
  <inkml:trace contextRef="#ctx0" brushRef="#br0" timeOffset="105742.032">22434 7362 476 0,'12'0'105'0,"9"0"6"0,5-10-87 15,4 10 4-15,9-2 2 0,-3 2 0 0,8 0-1 16,-1 2-1-16,6 8-6 0,-10 3-1 15,1 8-7-15,-16 4-4 0,-6 7-4 16,-18 2-3-16,0 9-2 0,-5-1 2 16,-8-2-3-16,-2-5 0 0,-3 7-5 15,5-8-12-15,2-11 6 0,11-3-123 16,0-15-113-16,6-5-280 0</inkml:trace>
  <inkml:trace contextRef="#ctx0" brushRef="#br0" timeOffset="106054.464">23027 7187 411 0,'43'0'111'0,"7"0"5"15,-4 0-27-15,-7 0-56 0,-6 10-3 16,-10-2-9-16,-16 4-6 0,-7 6-6 15,-7 3-3-15,-11 1-3 0,-18 7-1 16,-6 0 0-16,-6 3 0 0,-1 10-1 16,8-1 0-16,10 3 0 0,11 3 4 15,15-11 5-15,5-3 3 0,0-8-1 16,5-5 2-16,15-10 0 0,9 1-1 16,7-7-4-16,10 3-4 0,5-7-3 15,3 5 0-15,-8-5-5 0,-4 0-5 0,-4-5-12 16,-5-2-6-16,3 1 72 15,5-2-183-15,1 1-114 0,6-6-302 0</inkml:trace>
  <inkml:trace contextRef="#ctx0" brushRef="#br0" timeOffset="106460.654">23715 7523 510 0,'8'0'114'0,"2"0"3"0,6-13-76 15,0 2-20-15,9-5 3 0,4-8 5 16,4 4-2-16,5 4-1 0,3 0-3 16,0 2 1-16,-2 1-2 0,-6-2-5 15,-4 0-2-15,-7-3 0 0,-9-4 0 16,-7 7-1-16,-6-1-4 0,0 1-1 15,0 5 3-15,-10 10-3 0,-9 0-2 16,-9 0 0-16,-13 8-1 0,-13 11-1 16,-2 16-2-16,-1 3-2 0,1 4-1 0,10 6 2 15,12 7-2-15,1-9 0 0,9 0 0 16,9 3 1-16,10-9 3 0,5-8 4 16,0 1 2-16,23-10 2 0,3-6 0 15,7-1 1-15,10-6-2 0,1-4-2 16,2 0-6-16,1-6-5 0,4 0-2 15,-5 0-5-15,0 0-2 0,-6-12-7 0,0-2-15 16,1-9-13-16,-2-6-9 0,0-10 150 16,1 5-259-16,-1-12-136 0,-3 8-361 15</inkml:trace>
  <inkml:trace contextRef="#ctx0" brushRef="#br0" timeOffset="106757.414">24627 7203 532 0,'-33'0'128'0,"-6"13"6"0,-4 6-90 15,4 8-5-15,6-3-7 0,0 0-7 16,2 2-8-16,7-5-7 0,6-3-7 0,1 3-3 16,12 1 2-16,5 2 0 0,7 3 2 15,9-2 4-15,4-9 1 0,11-2 3 16,2-1 1-16,3-2-2 0,-3 3 1 16,7-2-4-16,6 0-3 0,0 2-2 0,0-6-1 15,10 4-1-15,-12 4 0 16,-10 1-1-16,-12 4 3 0,-16 1 4 0,-6 5 2 15,-13 6 2-15,-12 7 1 0,-7-4 3 16,-14 3 0-16,-7 4-4 0,-9 3-2 16,-8 2-2-16,-9 5-3 0,-9-5-2 15,1 5-3-15,8-12-5 0,7-7-17 16,12-2-22-16,17-14 20 0,9-5-141 16,6-13-128-16,10 0-308 0</inkml:trace>
  <inkml:trace contextRef="#ctx0" brushRef="#br0" timeOffset="109647.371">2210 4712 495 0,'0'-9'120'0,"0"5"3"0,0-6-82 16,0 5-5-16,0-1-9 0,-3 6-5 15,-4 0-6-15,-3 0-4 0,-3 0-3 16,2 6 0-16,-12 9-1 0,-2 3 0 0,-4 10-1 16,-2 3 2-16,-2 6-2 0,-1 11 0 15,-4-7-1-15,5 7-2 0,4-2 2 16,6-2-4-16,3-1 1 0,2 2-2 16,7 4 0-16,-2 12-1 0,6-7 1 15,1 6-2-15,-1-5 1 0,-4 1 0 0,4-18 1 16,2 16 1-16,5-5-2 0,0 7 1 15,0-5 0-15,0 5 0 0,0-7-2 16,7 2 0-16,1-8 1 0,3 14-1 16,1-11 0-16,9 9 1 0,-8-10-1 15,4-1 3-15,-4-9-2 0,-2-4 2 16,-4-12-2-16,-4 3 1 0,-3-6-1 16,0 4 0-16,0 2-1 0,-10-1 3 0,-6 1 1 15,4 6 3-15,-6-11 0 16,5 1 5-16,-7-1 0 0,2-1 3 0,4-4-2 15,-4 1 0-15,8 3 0 0,-5-2 0 16,4 2-2-16,1-3-1 0,-5-5 0 16,7 0 0-16,0 2-2 0,8-3-1 15,0-5-2-15,0 8-1 0,0-4 0 16,8 2 0-16,0-3-2 0,9 2 2 16,-6-2-2-16,9-1 2 0,-6 8-2 0,6-2 0 15,-7-2-1-15,8 8 3 0,-1-5-2 16,-2 2-1-16,5 1-1 0,5-1 1 15,-5 4 2-15,-4 2-3 0,-6 6-1 16,-3 4 1-16,-10 5 1 0,0-1 1 16,0 6-1-16,-5 5 0 0,-3 0 2 15,-2 3 1-15,-3 1-1 0,5 2-2 0,-7-4-2 16,4 5-3-16,-9-6-4 0,4 6-3 16,-7 1-3-16,5 8-2 0,0-1 0 15,-2 14 0-15,1 2 3 0,1 7 5 16,-5 1 2-16,-5 6 3 0,0 0 1 15,-3 11 2-15,1 1 3 0,6-2-1 16,9 1 1-16,15-6-2 0,0-13 2 16,8-18-1-16,22-5 2 0,11-9-1 0,13-8 2 15,3-12-1-15,9-3 1 0,9-9 0 16,2-9 1-16,1 1-3 0,1 1 0 16,1-3-12-16,-11 5-17 0,-2-10-9 15,-11 7-118-15,4-1-121 0,-1 2-295 16</inkml:trace>
  <inkml:trace contextRef="#ctx0" brushRef="#br0" timeOffset="110959.718">1387 10442 477 0,'-10'-9'111'0,"-5"2"3"16,2-3-75-16,-5 3-15 0,-3-1 2 0,-6 0-1 15,-4-6-3-15,2-6 1 0,-4-1-2 16,4-4 1-16,2-8 0 0,1-10-4 15,-2 0-2-15,-1-1-2 0,-4-12-4 16,4 5-1-16,-6-8-1 0,3-8 3 16,-3-15 2-16,1 6-2 0,-7-8 1 15,11 6 1-15,3 7-1 0,10 2-2 0,1 2-4 16,11 5-2-16,5 0-1 0,0 5-1 16,0 4 0-16,20-2-1 0,-6 10-1 15,11 2 1-15,4 0-1 0,1 12 1 16,-2 3-2-16,1 7 1 0,-6 8-1 15,-7 3 2-15,2 10-1 0,2-6 0 16,-9 6 0-16,6 0 2 0,-4 0-2 16,-2 0 0-16,3 0-1 0,-3 0 2 15,4 0-2-15,-4 0 1 0,6 0-3 0,-9 6 4 16,-3-6-1-16,3 0 2 16,0 5-3-16,-1-5 2 0,-4 0-2 0,2 9 0 15,0-9-2-15,-5 5 2 0,0 6-1 16,0 3 1-16,0 1 0 0,0 0 0 15,0 0 1-15,0-5 0 0,0-6-1 16,0 3 1-16,0-7-1 0,0 0 0 16,8 7 0-16,-8-7 2 0,0 0 0 0,0 0 0 15,0 0-2-15,0 0 0 0,0 0 3 16,0-9-2-16,6 9-1 0,-6-5 0 16,4 1 0-16,-4 4 2 0,0 0 1 15,0 0-5-15,0 0 4 0,0 0-1 16,0 0 0-16,-4 4-1 0,-1-4 1 15,5 7-2-15,0 0 2 0,0-7-1 16,0 7 0-16,5 1 1 0,-5-5 0 0,4-3-1 16,-4 10 2-16,0-7-1 0,0 2 0 15,0 3 1-15,0-1 0 0,0 2-1 16,0 0-1-16,0-4 0 0,-4-5 1 16,4 0-1-16,0 0 0 0,-5 0 2 15,5-5-1-15,0-4 2 0,0-5-1 16,0-3-1-16,0 0 1 0,0-10 0 15,0 1 0-15,0 4-1 0,-9-6 0 16,0 2 0-16,0 6 3 0,-9-6 0 0,3 7 4 16,-11-5-1-16,1 5 3 0,-3-7 0 15,0 6 2-15,-1-3-3 0,1 2 0 16,-1-2-4-16,-1 4 2 0,-1 1-4 16,2 5 0-16,-1 1-3 0,2 12 2 15,7-4-3-15,10 4 4 0,2 4-2 16,9 1 0-16,0 2-1 0,0 6 1 15,9-6 0-15,2 7 1 0,10 1-3 16,6 2 0-16,5-1 1 0,3 8 1 0,7-8-1 16,-2-2 2-16,0 1-2 0,1-2 3 15,-1-6-2-15,2 0 1 0,-7-5-1 16,-1-2 1-16,-3 0-1 0,-3 7 0 16,1-7 0-16,-4 9 1 0,-10 4-2 15,1 3 1-15,-11 4-1 0,-5 5 1 0,0 6 1 16,-18 6-1-16,-2-1-1 0,-6 9 1 15,-2 9 0-15,-1-9 2 0,3 4-7 16,3 1-9-16,-2-5-16 0,10 5-16 16,9-6-120-16,6 10-130 0,0-3-313 15</inkml:trace>
  <inkml:trace contextRef="#ctx0" brushRef="#br0" timeOffset="111553.169">1752 10893 551 0,'-10'-17'130'0,"-3"3"2"0,-13 9-94 16,-7 5 1-16,-5 0-5 0,0 5-4 15,2 12-9-15,7 11-2 0,4 15-3 0,-1 13-4 16,2 3-4-16,-1 12-1 0,5 8-3 16,-1-7-1-16,15-11-2 0,6-9 1 15,6-14-2-15,12-21 0 0,2-17-1 16,8 0 3-16,6 0-1 0,5-17-1 15,-1-9 0-15,14-8 1 0,-9-15 2 16,6-8-2-16,-11 3-3 0,1 3 5 16,-14 5 5-16,2 6 3 0,-7 7 2 15,-4 7 2-15,-9 9 3 0,-7 7 2 0,0 10-2 16,-5 0-5-16,-6 21-4 0,2 5-2 16,-2 10-3-16,0-1-4 0,6 14-4 15,1 4-4-15,4-2-6 0,0 6-10 16,0-2-13-16,4-10-11 0,12-17-8 15,0-12-110-15,11-16-116 0,22 0-270 0</inkml:trace>
  <inkml:trace contextRef="#ctx0" brushRef="#br0" timeOffset="111896.832">2231 11158 511 0,'-16'-5'129'0,"1"5"4"0,-6 0-57 16,-5 0-42-16,-2 12-6 0,3 9-6 15,1 17-9-15,-1 3-4 0,6 12-2 0,2 4-4 16,12-6 1-16,5-3-1 0,0-12 0 16,15-15 2-16,-2-7 0 0,13-14 1 15,-1 0-1-15,4-21 1 0,1-5 0 16,-1-5-2-16,-6-7-1 0,-8-9-2 16,0 0 1-16,-7-9 0 0,-3-3-2 15,3-5 0-15,3 0 1 0,-6 2-2 16,-5-3 1-16,0 6-2 0,0 0 5 15,0-3 6-15,-9 3 5 0,-6 1 2 0,7 0 6 16,1 6 2-16,-6 4 1 0,6 12-3 16,1 21-4-16,-7 15-4 0,1 0-6 15,6 27-3-15,-7 14-3 0,13 12 0 16,0 6-2-16,0 3-1 0,11 0-4 16,4 1-5-16,8-12-13 0,1 0-17 0,6-6-16 15,1-10-115-15,7-1-128 0,12-6-298 16</inkml:trace>
  <inkml:trace contextRef="#ctx0" brushRef="#br0" timeOffset="112146.774">2649 11122 556 0,'0'0'135'0,"6"13"3"16,-6-6-94-16,12 18-3 0,-6-3-7 15,-1 21-5-15,4 14-9 0,4-1-5 0,-2-3-5 16,9 2-1-16,-7-5-3 0,8-20-2 15,2 5-1-15,-2-6-1 0,-9 0 0 16,-1-8 0-16,-11 6 0 0,0-4-1 16,0-2 0-16,-13-3 0 0,-10 0-1 15,-3-4 0-15,-5 3 1 0,-2-2 0 0,0-5 1 16,4 3-2-16,-4-13-1 0,0 0-9 16,-4-18-13-16,-6-8-13 0,6-5-79 15,-8-12-37-15,9-6-103 0,2-16-212 16</inkml:trace>
  <inkml:trace contextRef="#ctx0" brushRef="#br0" timeOffset="112271.771">2441 11105 430 0,'31'0'112'0,"5"0"-1"16,8-13-28-16,1-1-62 0,4-9-9 15,-4-5-3-15,1 1-118 0,0 11-99 16,-5-3-253-16</inkml:trace>
  <inkml:trace contextRef="#ctx0" brushRef="#br0" timeOffset="112568.558">2994 10998 438 0,'-5'11'115'0,"-8"10"6"0,2 6-21 16,-7 8-63-16,3 8-9 0,-6 7-5 15,6 8-5-15,2-6-2 0,13 1-4 16,0-13-3-16,0-18-2 0,23-14-1 15,0-8-2-15,5-9 0 0,-10-11 0 0,1-15-3 16,1-1-1-16,-9-9-1 0,-1 2 3 16,5-1 6-16,-7 8 2 0,-1-1 5 15,3 5 7-15,-10 5 2 0,0 8 4 16,0 11 0-16,0 8-4 0,0 0-1 16,0 10-3-16,-9 10-6 0,9 4-2 15,0 8-3-15,0-5-4 0,0 9-1 16,10 3-2-16,-2-11-6 0,4 4-13 15,4-3-17-15,2-10-16 0,0-6-6 0,4-1-114 16,4-12-123-16,7 0-275 0</inkml:trace>
  <inkml:trace contextRef="#ctx0" brushRef="#br0" timeOffset="112787.273">3404 10979 506 0,'-5'-11'138'15,"-3"6"6"-15,-4 5-44 0,7 5-50 16,-1 11-4-16,-6 9-10 0,4 12-8 16,5-2-7-16,-4 6-3 0,7 4-2 15,0-4-3-15,0-1-3 0,7-4 0 16,4-11-3-16,7-10-1 0,2-7-4 16,-5-8-5-16,6-9-11 0,0-5-13 0,-4-6-13 15,2-8-11-15,-2 2 22 0,-1 6-134 16,-5 2-114-16,11 5-270 0</inkml:trace>
  <inkml:trace contextRef="#ctx0" brushRef="#br0" timeOffset="113068.432">3618 11151 505 0,'10'0'116'15,"-2"0"4"-15,4 0-84 0,4-8-6 16,-3 1-3-16,5-13-4 0,-1 1-4 15,-6-9-2-15,-3 5-2 0,5-10-2 16,-5 9-1-16,-8 3 0 0,0 2 3 16,0 9 1-16,0-1 1 0,-8 3 4 15,-6 8-1-15,0 0 2 0,0 10-3 0,-1-6-3 16,-3 3-2-16,5 16-3 0,-5 13-4 16,1-1 0-16,11 6-4 0,6 4-1 15,0-13 0-15,5-9 1 0,13 3-3 16,5 2-4-16,-4-7-11 0,4 15-11 15,0-19-13-15,-3 3-10 0,-7-9-115 16,3-3-120-16,-4-19-275 0</inkml:trace>
  <inkml:trace contextRef="#ctx0" brushRef="#br0" timeOffset="113334.049">3839 11140 453 0,'4'0'102'0,"-4"0"2"0,4 0-75 16,-4 4-10-16,5-4-2 0,-5 0-5 0,9 0 0 15,-9 0-2-15,6 7-1 0,-6-7-2 16,5 0 1-16,-5 0-1 0,0 5-3 16,0-5-2-16,7 0 0 0,-7 0-1 15,0 4-1-15,8-4 0 0,-8 0-1 16,0 0 1-16,0 0-1 0,0-4-2 15,8 4-1-15,-8-5 0 0,0 5-3 16,5-7-3-16,-5 7-1 0,0-4-4 0,0 4 6 16,0-4-101-16,0 4-88 0,0 0-227 15</inkml:trace>
  <inkml:trace contextRef="#ctx0" brushRef="#br0" timeOffset="114786.859">4023 10886 520 0,'-5'-7'133'0,"5"7"6"16,0 0-57-16,0 10-41 0,6 7-2 15,-6 7-7-15,13 10-7 0,-6 11-8 16,-1 3-7-16,1-4-3 0,4-2-2 16,-4-9-4-16,0-7 0 0,-3-8-1 0,5-4 0 15,-9-8 1-15,6-6-1 0,-1 0 0 16,2-19-1-16,1 0 1 0,3-7-1 15,-4-8 1-15,8-3 0 0,-6-11 1 16,5 4-1-16,2-4 0 0,-5 13 2 16,2 2 3-16,-4 8 2 0,-3 10 1 0,2 15 2 15,-3 0 3-15,0 3 0 0,-5 13 0 16,0 16-2-16,0 6-5 0,0 8-4 16,0-8-8-16,0 3-14 0,3-11-14 15,4-4-13-15,4-25-118 0,3 11-123 16,15-12-294-16</inkml:trace>
  <inkml:trace contextRef="#ctx0" brushRef="#br0" timeOffset="114974.234">4630 10833 627 0,'-5'-6'155'0,"0"10"2"16,-5-8-100-16,4 17-6 0,-1 2-12 15,1 7-10-15,-4 8-10 0,2 9-6 16,-2-3-1-16,10 15-4 0,-15-14-3 15,15 0 0-15,0-14-5 0,0-13 1 0,8-10-3 16,7 0-5-16,-7 0-3 0,7-10-11 16,0-5-15-16,4-3-12 0,-1-1-81 15,-3-4-37-15,6 5-105 0,-4 8-217 16</inkml:trace>
  <inkml:trace contextRef="#ctx0" brushRef="#br0" timeOffset="115286.679">4859 11009 511 0,'0'32'119'0,"0"-6"1"15,5-8-83-15,3-6-11 0,7-12-8 16,-3 0-5-16,4-14-5 0,-8-12-5 16,12 2 0-16,-5-11-3 0,6 0 2 15,2 4-1-15,-4 2-3 0,-1 0 3 16,-5 3 7-16,4 5 4 0,-12 5 5 0,1 2 4 15,3 14 5-15,-9 0 4 0,0 0 0 16,0 4-2-16,0 12-5 0,0 10-1 16,-12-1-5-16,6 5-4 0,2 11-5 15,-1 11-1-15,5-1-2 0,-6 12-2 16,6 2-2-16,0-1 0 0,8 3 0 16,-3-4 0-16,-5-1 0 0,0 3-3 15,0-3-5-15,0-12-13 0,0 6-17 16,-8-11 1-16,8-10-126 0,0-3-125 0,8-21-297 15</inkml:trace>
  <inkml:trace contextRef="#ctx0" brushRef="#br0" timeOffset="115739.688">5734 10294 578 0,'0'0'142'0,"0"0"7"0,6 16-99 15,-1 4 2-15,-5 3-9 0,7 9-8 16,-7 7-10-16,8-2-8 0,-8 9-9 16,6 6-4-16,-6-2-2 0,5 4 0 15,-5 4-1-15,5-3-1 0,-5 0 2 16,0-7-1-16,0-5 0 0,0-3-1 15,0-15 0-15,0-7 0 0,7-12-1 0,6-6-1 16,-2 0-3-16,6 0-2 0,-3 0-6 16,6-9-7-16,0-1-12 0,-2 0-8 15,5 1-7-15,1-2-108 16,-3 11-109-16,9-12-262 0</inkml:trace>
  <inkml:trace contextRef="#ctx0" brushRef="#br0" timeOffset="115927.147">6172 10763 545 0,'0'22'133'0,"5"1"4"0,-5 2-94 15,4-4-6-15,-4 1-9 0,0-8-9 16,5 3-16-16,-5-17-18 0,0 0-10 0,4 0-111 15,-4-10-111-15,0-16-275 0</inkml:trace>
  <inkml:trace contextRef="#ctx0" brushRef="#br0" timeOffset="116302.051">6092 10410 524 0,'0'0'126'0,"10"0"5"16,6-9-84-16,-3 4-8 0,7 2 2 0,6 3-4 15,2-8-5-15,3 8-2 0,2 0-6 16,-2 8-4-16,-3-2 0 0,-5 7-5 16,-18 1-4-16,-5 12-2 0,0-9-3 15,0 7 0-15,-10 1 0 0,-10 2-1 16,2-6-2-16,4 2-1 0,-3-6-2 16,4-5 1-16,3-4-1 0,10-1 0 15,-8-3-1-15,8 5 2 0,0-3 0 0,0 5-1 16,8-6 0-16,0 2-1 0,1-7 2 15,9 0 3-15,0 0 0 0,5-9 2 16,1 4 3-16,1 5 0 0,1 0 1 16,-8 0-1-16,3 7-1 0,2 8 1 15,-11 8-1-15,-7-1-1 0,4 6-2 16,-9 4 1-16,-11-1-2 0,-1-1-1 16,-7 5-2-16,1-1-2 0,-8-9 0 15,1 3-5-15,-3-7-11 0,-1-5-14 0,2-5-14 16,1-11-10-16,2 0-9 0,11-13-113 15,3-2-113-15,10-19-261 0</inkml:trace>
  <inkml:trace contextRef="#ctx0" brushRef="#br0" timeOffset="116489.523">6411 9943 563 0,'9'-17'145'0,"4"11"5"15,0 6-81-15,11 6-12 0,-1 16 1 16,5 10-3-16,-3 17-12 0,-1 21-9 15,-6 9-4-15,-3 17-8 0,-4 6-6 16,-7 4-7-16,1 1-7 0,0-18-6 16,1-11-12-16,-6-7-8 0,0-15-18 15,0-7-17-15,0-13 130 0,0-6-249 0,0-1-139 16,10-8-367-16</inkml:trace>
  <inkml:trace contextRef="#ctx0" brushRef="#br0" timeOffset="116661.392">6375 10669 479 0,'0'0'138'0,"12"0"11"0,8 0-16 15,6 9-77-15,8-9 4 0,-1 0-6 0,3 0-10 16,3-15-10-16,-1 7-11 0,-2 3-7 16,-2-4-10-16,-4 5-10 0,1 4-11 15,-5 0-13-15,-5 0-12 0,-8 0-12 16,-3 9-4-16,-3-5-111 0,-7 9-114 15,5 4-268-15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8-07-25T20:38:23.10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8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3.16089" units="1/cm"/>
          <inkml:channelProperty channel="T" name="resolution" value="1" units="1/dev"/>
        </inkml:channelProperties>
      </inkml:inkSource>
      <inkml:timestamp xml:id="ts1" timeString="2018-07-25T20:38:52.613"/>
    </inkml:context>
  </inkml:definitions>
  <inkml:trace contextRef="#ctx0" brushRef="#br0">18896 7170 411 0,'0'0'98'0,"0"0"1"16,0 0-71-16,0 0 2 0,0 3-2 15,0-3-3-15,0 8-4 0,0-3-2 16,-5 3 1-16,5 1-3 0,0 5-1 16,-8 2-2-16,3 1-2 0,-6 4-1 0,1 1-2 15,-3 1-2-15,4 5 0 0,5 6-1 16,-3-2-3-16,2 2 0 0,5 5-2 15,-6 1-1-15,6-4 1 0,-7 6-1 16,7 4-1-16,8 6 2 0,-3 1-2 16,-5 2 1-16,0 2-1 0,0 5-1 15,0-1 1-15,0 1-1 0,5 0-2 0,-5-3 0 16,8-3 2-16,-3-6 0 0,3 4-1 16,-1-12-1-16,-7 2 0 0,0-9-1 15,0 8 0-15,3 2-2 0,-3 0-1 16,0 1 1-16,-8 2 0 0,8-7 1 15,6 1 2-15,-6-1 1 0,-6-8 1 16,6 8 0-16,0-5 1 0,0 2 1 16,0-2 0-16,-10 5-1 0,4-7 0 15,1-4 2-15,-5-1-1 0,0-5 0 16,2-4 0-16,3-1 0 0,-3-1 1 0,8-2 0 16,0 3-1-16,0-3-1 0,-7 3 2 15,7-4 0-15,0-1-1 0,-5 0 0 16,5-5-1-16,0-1 2 0,0 4 0 15,0-8-1-15,0-4 0 0,0 0-1 16,0 0 2-16,0 0 1 0,5 0 0 16,-5 0 0-16,0-6 2 0,0-5 1 15,8 3 2-15,-8-13-1 0,7-1 1 0,-4-10 0 16,4-2-1-16,1-10 0 0,-2-2-1 16,4 1 1-16,-2-3 0 0,6-2-1 15,-1 9-1-15,-2 0 0 0,-1 9 0 16,-2 4-1-16,-3 11 0 0,3 7 0 15,-1 5-2-15,-7 5 0 0,3 5 0 16,-3 5 0-16,0 10 0 0,0 9-2 16,0 11-1-16,0-4-1 0,-3 7 2 0,-5-2-1 15,8-2-1-15,-10-2 1 0,3-8-1 16,7-4 2-16,0 0 0 0,-5-1 0 16,5-9 1-16,-8 3-1 0,-3 0 1 15,1 1 2-15,-5-4-1 0,0-3 1 16,-11-3 1-16,-2 5 0 0,-4 0 0 15,-9 0-2-15,-2 2-3 0,1-7-5 0,-8-4-7 16,-9-5-6-16,-3 0-109 16,-2-14-104-16,9-14-260 0</inkml:trace>
  <inkml:trace contextRef="#ctx0" brushRef="#br0" timeOffset="484.314">17932 8298 477 0,'-7'0'113'16,"7"0"4"-16,-5 0-77 0,5 0-10 16,0 12-3-16,-8 6-4 0,1 6-7 15,1 10-4-15,6 3-3 0,0 10-4 16,0 7 0-16,8-5-3 0,7 2-1 16,5-8 0-16,-2-7-1 0,6-6 1 0,-1-16-1 15,-3-8-1-15,4-6 2 0,-4-6-1 16,4-8 0-16,3-14-1 15,-6-4 0-15,0-4 1 0,4-7 0 0,-9-3-1 16,-1 1 1-16,0 7 0 0,-4-3 0 16,-4 6 0-16,1 2 0 0,-8 7 2 15,6-3 0-15,-6 12 2 0,0 5 2 16,-8 12 1-16,8 0 1 0,-10 0 1 16,10 15-2-16,0 12 1 0,0 5-3 0,0 16-2 15,13 5 0-15,1 9-2 0,7 7-7 16,2-2-9-16,11-1-9 0,-1-10-110 15,8-12-110-15,6-20-274 0</inkml:trace>
  <inkml:trace contextRef="#ctx0" brushRef="#br0" timeOffset="1327.806">21840 5222 451 0,'15'-9'114'15,"1"6"5"-15,7 3-43 0,0 0-47 16,-2 0 2-16,4 8 1 0,-1-3-2 0,4 1-2 16,0 3 0-16,11-4 1 0,4 2-1 15,3-7 1-15,11 6-1 0,20-6-3 16,6 0-4-16,-2 2-4 0,12 6-3 16,-5-4-4-16,-4 8-4 0,-5-6-2 15,-7 4-2-15,-2-10-1 0,-1 0-1 16,-2 0-1-16,-5 2 2 0,-1-2 0 0,-11 9-1 15,-15-4 0-15,-9-5-1 0,-3 9-1 16,-2-3-1-16,-1 3-2 0,1-2 1 16,-3 0-3-16,-3-7 1 0,-4 0 1 15,1 0 2-15,-2-8 1 0,1 2 1 16,-4-1 1-16,-2 4-1 0,-5-2 2 16,0-4-1-16,0 2 0 0,0 0 0 15,-14-7-2-15,-7 0 1 0,-8-2 1 16,-4-11 0-16,-5 2 0 0,4-3 0 15,0-1 1-15,2-1-1 0,-5 5 2 0,-4 2-2 16,2 0 0-16,4 2 1 0,1 0 0 16,8 7-1-16,4 8 0 0,4 2 0 15,10 4 0-15,8 0 1 0,0 0-1 16,15 0 0-16,8 9 0 0,1 4 0 16,14-1 0-16,0 0-1 0,9 2 1 0,-1-4-1 15,0 2 0-15,0 1 1 0,8 3 1 16,-4-3-1-16,3 0 1 0,6 1-1 15,-5-5 1-15,-2 0-1 0,-6 0 0 16,-7-3 0-16,-1 5-1 0,-10 1-1 16,-13 5 3-16,-11 7-1 0,-4 4 0 15,-4 4 0-15,-13 3-3 0,-12 1-4 16,-6-6-5-16,-1 1-12 0,-10-2-9 16,-3-2-11-16,-10-9 0 0,0-9-113 0,5-9-108 15,10 0-261-15</inkml:trace>
  <inkml:trace contextRef="#ctx0" brushRef="#br0" timeOffset="4327.118">22387 4566 498 0,'0'0'120'15,"-7"0"4"-15,7 0-68 0,0 6-23 16,0-6 3-16,0 3-1 0,0 6-2 15,0-4-4-15,7 11 1 0,-7 4-4 16,0 3-2-16,3 7-7 0,-3 8-4 16,5-3-3-16,-5 8-1 0,10-6-4 15,-4-3-1-15,3-5-1 0,-1-3-1 0,3-9-1 16,6 0 0-16,4 2 0 0,-1-3-1 16,-1-1 1-16,4-1-1 0,-8-7 0 15,-5-3 1-15,-2-4 0 0,2 0-1 16,-5 0-1-16,1-11 0 0,4 3 0 15,1-6 2-15,-1-9 0 0,8 0-2 16,0-7 2-16,2-8 1 0,-4-10-1 0,2-3 0 16,-1-2 0-16,-4-1 0 0,0 1 1 15,0 5-2-15,-3 9 1 0,0 11 0 16,-1 9 2-16,-9 7-9 0,7 5-15 16,-7 7-15-16,0-7-10 0,7 0-115 15,-7 0-122-15,13-4-289 0</inkml:trace>
  <inkml:trace contextRef="#ctx0" brushRef="#br0" timeOffset="20743.933">27148 4465 415 0,'0'-15'109'16,"7"-2"4"-16,-7 4-41 0,5 0-32 16,-5-1-6-16,6 6-5 0,-6 1-4 15,0 1-5-15,0-2 0 0,0 8-1 0,0-6-3 16,0 6-2-16,-6 0-1 0,-1 0-1 16,2 0-1-16,-8 6-4 0,-2 1-1 15,1 0-1-15,-3 8-1 0,-4 7 1 16,3 1-1-16,-7 9-1 0,-4 9 1 15,3-1-1-15,3 3-1 0,3 9 0 16,7 5 0-16,5 0 0 0,0 0-2 0,8-6 2 16,-5-3-1-16,5-5-1 0,5 0 0 15,1-5-2-15,1-3 1 0,1-3-3 16,0 8-1-16,7-11-1 0,3-6-2 16,5 4-4-16,3-10-4 0,2-4-3 15,5-6-5-15,-2-7-2 0,-3 5-3 16,-2-5-4-16,-3 0 22 0,-7-10-117 15,-5 7-95-15,3-10-244 0</inkml:trace>
  <inkml:trace contextRef="#ctx0" brushRef="#br0" timeOffset="21196.951">27318 4702 517 0,'0'10'119'16,"-4"1"2"-16,4 11-91 0,0 0-2 16,0 5-7-16,0 3-4 0,9-1-5 15,1-2-4-15,0-2-2 0,0-5-3 16,1-3 0-16,-1 2-3 0,2-7 1 0,2 4 0 15,3-5-1-15,-4-6 2 0,2-5 0 16,-1 7 0-16,-1-7 1 0,4 0-2 16,-4-10 2-16,5-1-1 0,-3 4 1 15,-1-9 0-15,-4-7 1 0,5 5 1 16,-9-2 3-16,3-5 2 0,-3 4 4 16,1-6 1-16,-7 3 2 0,0 2 0 0,5 2 1 15,-5 14-1-15,0 6-3 0,0 0-2 16,0 6-2-16,0 9-1 0,5 7-2 15,-5-1-2-15,0 6 0 0,4-3 0 16,1-2-2-16,0-1-2 0,3-1-4 16,1-1-2-16,-1 2-6 0,-2-5-9 15,6-2-9-15,-2-3-7 0,3 0-8 16,-2-3 15-16,1-1-123 0,1 1-105 16,0-2-261-16</inkml:trace>
  <inkml:trace contextRef="#ctx0" brushRef="#br0" timeOffset="21353.158">27931 5002 540 0,'0'12'124'16,"0"0"2"-16,-5 6-93 0,5 0-6 16,-12 3-7-16,1 1-6 0,-2-4-5 15,5 3-3-15,0-1-4 0,1-4-8 16,7-3-11-16,0-13-30 0,0 4-82 15,7-4-101-15,-3 0-242 0</inkml:trace>
  <inkml:trace contextRef="#ctx0" brushRef="#br0" timeOffset="21712.542">28059 4676 535 0,'4'0'135'0,"3"0"5"16,0 0-78-16,1 0-12 0,0 7-7 15,2 1-8-15,-2 11-10 0,2 6-8 16,0 0-4-16,-2 9-6 0,2-3-2 16,1 5-3-16,-3-12 0 0,2 4-1 15,6-2 0-15,-2-6-1 0,-3-6 0 16,-1-1 1-16,3-3 0 0,-3-4 0 15,-2-6 0-15,5 10 1 0,-2-10 1 16,-1 0 1-16,2-8 0 0,-6 1 1 0,1-4 1 16,-2-2-1-16,3-6-1 0,-8 5 1 15,0-8-2-15,0-8-1 0,0-4-2 16,-10-2 0-16,5-8-1 0,0 1-8 16,5 11-13-16,-5 6-13 0,5 7-13 15,0 9 91-15,0 6-202 0,9-4-126 16,7 4-319-16</inkml:trace>
  <inkml:trace contextRef="#ctx0" brushRef="#br0" timeOffset="21993.643">28512 4305 569 0,'10'-12'141'0,"0"6"7"16,3 6-89-16,-5 0-7 0,5 0-7 15,-1 8-8-15,-1 2-8 0,5 4-6 16,-1 2-4-16,3-2-5 0,3 9-4 16,2 0-1-16,-5 9-1 0,2 11-3 15,-4 10-2-15,-1 4-2 0,-2 6 0 16,4 10 0-16,-4-9-1 0,1 6-1 16,-4-9 0-16,-5-6 0 0,-5-7 0 15,-5-3-1-15,-1-3-4 0,-11-1-4 16,-2-3-7-16,-6-5-10 0,-3-3-15 0,-4-7 148 15,-3-10-272-15,4-4-139 0,3 1-396 16</inkml:trace>
  <inkml:trace contextRef="#ctx0" brushRef="#br0" timeOffset="23555.821">29799 3940 494 0,'0'-22'117'16,"-11"7"4"-16,4 1-82 0,2 7-5 15,-1-1-5-15,-1 3-2 0,0-1-4 16,3 6-3-16,4 0-2 0,-9 0-2 16,9 6-1-16,-9 0-1 0,0 9-3 15,-1 5-2-15,-4 3 2 0,2 7-1 16,2 11 0-16,-4 4-1 0,4 3 0 0,3 3-1 15,-2 1-2-15,-1 0 0 0,10 1-3 16,0 0-2-16,0-4-3 0,0-2-6 16,0-1-8-16,11-3-8 0,1-6-8 15,-7-9-6-15,1-6-7 0,-6 0 99 16,0-14-198-16,0 3-106 0,0-6-305 16</inkml:trace>
  <inkml:trace contextRef="#ctx0" brushRef="#br0" timeOffset="24477.424">29447 4422 462 0,'0'-5'124'0,"0"-3"7"16,0 0-38-16,10 0-42 0,-2 0-4 16,5 1-4-16,-3-4-6 0,6 4-4 15,-3-4-6-15,7 3-6 0,1 0-5 16,6-3-5-16,-3 11-5 0,2 0-1 0,2 0-3 15,-2 0-1-15,-3 11 0 0,2 3-1 16,-4 3 0-16,0 6-1 0,1 0-3 16,-8 8 1-16,3-2-3 0,-7-1-1 15,-6-4-2-15,-4-3 0 0,0 2 1 16,9-3 2-16,-9-4 1 0,0-2 1 0,-7-7 2 16,7-2 1-16,0-5 1 0,0 0 1 15,0-11 0-15,0-1 0 0,7-4 0 16,-2-1 0-16,-5-1-2 0,9-1 1 15,3-7 0-15,-1-6-1 0,7-4 0 16,2 1 0-16,1-4 0 0,2 8 1 16,0 10-1-16,-7 7 0 0,-1 5 0 15,-5 9 0-15,-3 0 1 0,-7 6 0 0,0 7 0 16,5 3 0-16,-5 4 1 16,0-2-1-16,-7 10-1 0,2-1 0 0,-2-6 2 15,-1 3 0-15,2-8 1 0,6-2 1 16,0-4 2-16,0-10-1 0,11 6 3 15,1-6-2-15,-1 0 1 0,6-11-2 16,-4 3 0-16,1-6 1 0,1 1 1 16,-2 0 1-16,-6-1 0 0,-7 0 1 15,0 5 2-15,0 1 1 0,-13-6 0 16,-2 6-3-16,5 2-1 0,-1 3-3 0,-1-2 0 16,6-2-4-16,1 3-2 0,5-5-1 15,0 2-1-15,0-2 1 0,0 0-1 16,13-2 0-16,0 1 2 0,3-2 0 15,2 6 1-15,0-1 1 0,-1 7 0 16,-3-7 0-16,-1 7 2 0,-3 0 0 0,3 0-1 16,-1 0 2-16,1 12-1 0,2 1 2 15,-2 1 0-15,-2 2-1 0,-6 0 0 16,-5 2 1-16,0-1 1 0,0 5-2 16,0-1-1-16,-8 1-1 0,8 1 0 15,-5-6 1-15,5-3-1 0,0-6-1 16,8-8 0-16,0 0 1 0,1 0-2 0,2-13 3 15,-3 1-2-15,7-2 1 0,-2 1-3 16,-1 3 2-16,-1-10 0 0,-3 5 3 16,0 1-2-16,-1 4-1 0,0-4 3 15,-3 7 2-15,5 1 0 0,-4 6 1 16,1 0-1-16,-6 0 1 0,0 6-2 16,0 4-2-16,0 6 0 0,0 0 1 15,0-2-3-15,0 1-1 0,0-6 2 16,10-3 0-16,0-6 1 0,0 0-3 0,6 0 0 15,-1-6 1-15,-2-2 0 16,6-1-2-16,-4-4 1 0,2-1 0 0,-4-1 1 16,3 6 1-16,-6-2 0 0,3 8-1 15,-13 3 0-15,8 0 2 0,-8 9-1 16,0 7 0-16,0 6-1 0,-8 2-4 16,1 2-9-16,7-4-9 0,0-8-19 15,7-9-17-15,-2-5 11 0,5 0-131 16,11 0-120-16,5-19-279 0</inkml:trace>
  <inkml:trace contextRef="#ctx0" brushRef="#br0" timeOffset="24789.85">30803 4157 567 0,'0'20'140'0,"0"3"7"16,-5 7-90-16,5 2-9 0,5 1-10 15,-5-1-9-15,0-9-10 0,5-2-6 16,3-11-6-16,-2-4-2 0,6-6-2 16,4 0-1-16,2 0-1 0,0 0 1 15,5 0-1-15,-7-9 1 0,2 2 2 16,0-4 0-16,-1 0 1 0,1-8 1 16,0 5 1-16,-3-1 2 0,-4-1 5 15,-1 1 1-15,-4 3 1 0,-6 2 2 0,0 4 0 16,5 6-2-16,-5 0-1 0,0 6-3 15,0 2-3-15,0-1-3 0,5 3-2 16,-5 2-2-16,7 2-3 0,-1-2-6 16,3-4-12-16,-3 3-7 0,2-1-16 15,2-3-15-15,-3-3 132 0,-2 5-252 0,3-5-140 16,-2 10-373-16</inkml:trace>
  <inkml:trace contextRef="#ctx0" brushRef="#br0" timeOffset="25102.277">31621 3689 558 0,'0'0'145'0,"9"6"10"0,-3 3-80 16,-6 8-8-16,8 8-9 0,-8 11-8 15,7 8-11-15,-7 13-10 0,8 11-10 16,-8 6-8-16,0-6-6 0,0-1-8 16,0-4-11-16,-7-15-12 0,1-13-12 15,-1 0-14-15,2-14-7 0,5-5-94 16,-8-7-14-16,8 4-92 0,7-4-181 0</inkml:trace>
  <inkml:trace contextRef="#ctx0" brushRef="#br0" timeOffset="25414.707">31559 4107 491 0,'10'-12'122'16,"6"-1"7"-16,6-1-70 0,5 7-16 0,1-5-2 15,0 8-8-15,-2 4-6 0,2 0-6 16,-2 16-5-16,-4-1-4 0,-3-1-4 16,-4 7-3-16,-8 1-2 0,-7 0 0 15,0 2-2-15,6 6 0 0,-6-4-1 16,0-2 0-16,0-5 0 0,7-4-1 16,-2-3 2-16,1-5 3 0,6-7 4 15,1 0 2-15,3 0 2 0,0-8 3 0,4-3 4 16,-5 2 2-16,0-2-1 0,-7 4-1 15,-8-3-3-15,0-2-1 0,-7-5-2 16,-4-1-7-16,-7 0-11 0,-4 0-11 16,6 8-16-16,0 2-16 0,6 3-11 15,10 5-114-15,0 5-120 0,0 5-274 16</inkml:trace>
  <inkml:trace contextRef="#ctx0" brushRef="#br0" timeOffset="25727.131">32145 4025 647 0,'0'0'158'16,"0"11"4"-16,5 5-106 0,-5 0-2 15,10 9-12-15,-10 1-10 0,8-2-13 16,0 4-5-16,-1 1-2 0,3-2-3 16,-2-2-2-16,2-4-2 0,-2-4 1 15,0-6 2-15,0-7 0 0,2-4 1 16,-3 0 1-16,-1-7 0 0,4-4 1 16,3-5-2-16,0-5-2 0,5-2 0 0,-3-6-8 15,0-4-13-15,-7-4-13 0,0-7-21 16,-1 2-17-16,-7 3-19 0,5-1-103 15,-5 10-120-15,0 15-262 0</inkml:trace>
  <inkml:trace contextRef="#ctx0" brushRef="#br0" timeOffset="26742.517">30072 5117 592 0,'0'0'140'0,"-4"0"2"0,4 0-102 16,-7 6-4-16,7 4-4 0,-8-1-6 16,8 12-6-16,-7-1-8 0,1 7-2 15,-1 5-2-15,7-2-3 0,-5 7-1 16,5-12-4-16,0 0 2 0,7-11-2 0,-1-1 2 15,-1-13 0-15,5 0-1 0,-5 0 0 16,2 0 2-16,-1 0-2 0,-6 0 2 16,5 0-2-16,-5 0 0 0,7 0 0 15,-7 0 1-15,0 0-1 0,0 0 2 16,0 0 1-16,0-9 2 0,0 9 1 16,0-8 2-16,0-3 1 0,0-3-2 15,0-1 2-15,4 0-1 0,-4-1 0 0,10-3 0 16,-10 3-2-16,7-7 1 0,-7 3 4 15,6-3-2-15,-6 3 0 0,5 4 1 16,-5-3-1-16,0 10 0 0,7-3-3 16,-7 6-2-16,8-4-3 0,-8 6 2 15,10 4-3-15,-5-8 0 0,-5 8 0 16,6 0 0-16,-1 0 1 0,0-2-1 16,3 2 0-16,0 0 0 0,1 0-1 15,-4 0 0-15,0 2 0 0,-5 10 0 0,0 0 0 16,0-3 0-16,0 0-1 0,0 7 2 15,0-4-1-15,-5-3 1 0,5 2 1 16,-5 0 0-16,5-6-2 0,0 3 1 16,0-8 0-16,0 3-1 0,0-3 0 15,0 0-1-15,0 0 0 0,0 0 2 16,0 0 0-16,0 0 0 0,0 0 4 16,0 0 1-16,0 0 2 0,0 0 0 0,5 0 3 15,-5 0-2-15,0 8 0 0,0-8 1 16,-7 8-1-16,2 0-2 0,0 5 0 15,5 4-2-15,-8 3-1 0,8 3 0 16,0-1-2-16,0 4-2 0,11-7 1 16,3 0-1-16,5-7-1 0,9 0 1 15,-3-7 1-15,6-5 0 0,-3 0-1 0,-1 0 0 16,-2 0 0-16,-4-3 1 0,2-9 1 16,-5-2-2-16,2-2 0 0,-2-3 1 15,-2-8-1-15,-4 8 0 0,-2-8 3 16,-2 6-4-16,-8-9 1 0,0 0 0 15,0-5 1-15,0 1 3 0,-10 4 2 16,2 10-1-16,1 11 1 0,-1 9 2 16,1 0 0-16,-1 4-2 0,2 8-1 15,1 6-3-15,5 5-2 0,0 2 2 16,0 0-2-16,6 4-2 0,6-1 3 0,4-4-3 16,4 0-3-16,1 0 1 0,-5-8-8 15,6 1-8-15,1 1-5 0,-5-8-13 16,0-10-12-16,3 0-20 0,-1 0-13 15,-6-7-114-15,6-7-126 0,6 0-297 16</inkml:trace>
  <inkml:trace contextRef="#ctx0" brushRef="#br0" timeOffset="27289.262">30821 5069 598 0,'0'0'151'16,"0"5"5"-16,13-5-93 0,2 0-2 15,1 0-6-15,8 0-6 0,3 0-9 0,-1 0-7 16,2 0-5-16,0 0-6 0,-4 0-4 16,-4 2-4-16,3-2-2 0,-5 9-2 15,-4-3-3-15,3-4-1 0,-2 6-2 16,1-8-1-16,-3 4 0 0,2-4-2 16,-1 8 1-16,1-8-1 0,-3 0 1 15,6 0 0-15,-5-8-1 0,-3 8 0 16,-6-6 0-16,1-1 0 0,-5 3 1 15,0-6 1-15,0 3 2 0,-5-5 4 0,-1 0 1 16,-6-3 1-16,-2 1 4 0,-4-2-1 16,-2 3 0-16,-3-3 1 0,2 2-3 15,0 5-1-15,1 1-1 0,4 5-4 16,2 3 0-16,3 0-2 0,3 0-3 16,-2 0 1-16,3 0-2 0,7 3 0 15,0-3 0-15,0 0 1 0,7 0-1 0,3 8 0 16,0-4 0-16,-1 1-1 0,8 2 2 15,2 0 0-15,3 4-4 0,4 1 1 16,-1-3-1-16,2 5-2 0,-2-1-1 16,1-1 0-16,-1 0-1 0,-7-4 1 15,0 4 3-15,-5 2 1 0,2-3 0 16,-4-2 3-16,4 4-2 0,-4-1 1 16,-3 4 1-16,-8 5-2 0,0-2 0 15,0-3 1-15,0 0-2 0,-14 1 0 0,2-1 2 16,-6-3-1-16,0 4 0 0,-1-1 0 15,-1-4-1-15,-3-3-3 0,5-3-5 16,0 2-12-16,6-8-9 0,6 0-13 16,6 0-15-16,0-8-18 0,0 2-8 15,0-13-110-15,16 8-121 0,-6-3-282 0</inkml:trace>
  <inkml:trace contextRef="#ctx0" brushRef="#br0" timeOffset="27726.664">31536 4934 616 0,'0'0'155'16,"0"0"6"-16,0-7-92 0,0 7-10 15,0 0-9-15,0 13-9 0,5-6-9 16,2 5-5-16,-2-1-5 0,1 3-6 15,-1-2-3-15,5 4-2 0,-5 1-3 16,1 2-4-16,-1 3-2 0,0-1-1 16,0-7 1-16,2 2-2 0,-7-2 0 0,8 0 0 15,-2 0 2-15,3 2-1 0,0-1-1 16,1-2 0-16,0-2 1 0,-2-11 0 16,-1 4-1-16,-2-4 1 0,0 0-2 15,3 0 2-15,-3-9 0 0,1 6 2 16,1-9 1-16,-2-1 5 0,3-3 1 15,-3-2 5-15,1-5 0 0,1-4 3 16,1 0-1-16,0-5-1 0,0 0-3 0,1-3-1 16,-1 0-4-16,2 0 1 15,1-2-3-15,1 7-2 0,-3 5-2 0,0 9-6 16,-1 8-5-16,-8 8-10 0,5 0-12 16,-5 0-16-16,0 0-21 0,0 14-18 15,-5 2-118-15,5 13-137 0,-12 7-307 16</inkml:trace>
  <inkml:trace contextRef="#ctx1" brushRef="#br0">26536 14150 0,'-486'-78'15</inkml:trace>
  <inkml:trace contextRef="#ctx0" brushRef="#br0" timeOffset="31460.156">22141 9196 403 0,'0'-3'96'15,"0"-5"3"-15,0 2-65 0,0 6-5 16,5-10-10-16,-5 10-2 0,0-5-3 16,0 1-1-16,-10-5-1 0,5 5-1 15,5-3 1-15,-6 0 1 0,-1-3-1 16,7 7 1-16,-13-2-2 0,7-2 0 16,-3 5-1-16,1-5 0 0,-3 7-1 0,3-8-1 15,-5 8-2-15,3 0 0 0,2 0-1 16,1 0 2-16,-1 0-2 0,3 0-1 15,2 0 0-15,-7 0 2 0,2 8-2 16,1-8-1-16,2 8 0 0,-5-1 0 16,-1-1-2-16,-1-6 1 0,-4 9-2 15,3-3 0-15,-8 6 2 0,4-6-2 16,1 5-1-16,-4-9 3 0,2-2-1 16,5 11 2-16,0-11 0 0,0 0-1 0,5 2 2 15,0-2 0-15,-1 0 1 0,0 0 1 16,2 0-1-16,0 0 3 0,1 0 0 15,-1 0-1-15,2 0 1 0,1 0-1 16,-1 0 1-16,-4 0-1 0,1 0-1 16,8 0-1-16,-8 11-1 0,0-6 0 15,-2 6-1-15,2-4-1 0,-4 3 0 16,1 3-1-16,3 0-1 0,-2-2 1 0,2-3-1 16,3 3 1-16,-2-4-1 0,2 0 2 15,-1 0-1-15,-2 2 0 0,3-3 2 16,0 7-1-16,5-2 1 0,-7 7 0 15,7-4-2-15,0 2 2 0,-5-3 0 16,5 1-1-16,-6-9 0 0,6 7 0 16,0 3 2-16,0-2-1 0,0-4 1 15,0 3 0-15,0 0 0 0,0 1 0 0,0 4 0 16,0-1-2-16,6 1 0 0,-6 2 0 16,0-5 0-16,5-1-1 0,-5-1 0 15,8 0 0-15,1 1 2 0,0-4-1 16,3-2 1-16,6 6 0 0,-5-7 0 15,5 3-1-15,-3-3 1 0,-2 8 0 16,0 0-2-16,0 2 0 0,-1-2 0 16,6-1 0-16,1 1 0 0,2-5-2 0,1-2 0 15,-3-2 1-15,8 4 0 0,-1-9 1 16,0 0-2-16,0 0 1 0,-5 4 0 16,-4-4 1-16,-2 11-2 0,1-11 1 15,-5 3-1-15,-1-3 2 0,0 8-2 16,-2-8 2-16,0 0-2 0,1 0 0 15,4 0 0-15,-3 0 1 0,4-5 0 16,1-1-1-16,0-2 0 0,-1 1 1 16,3-2 1-16,1 4-1 0,-2-2-1 15,-3-2 1-15,2-2 1 0,-3 4 0 0,-1-5 0 16,-1-4-1-16,-2 0 0 0,-1 3 1 16,-1-3-2-16,-1 2 0 0,2 2 1 15,1-1 0-15,5 0 0 0,0-1-1 0,3-1 1 16,-1-2 1-16,-3 9-1 0,-1-6 0 15,-1 3-1-15,-4-4 2 0,-1 1 1 16,-5-3 0-16,0 4-1 0,-5 0 1 16,-3-4 0-16,0 0 1 0,-2-6-1 15,0 7 0-15,2-3 1 0,-2-7 2 16,-1 8 0-16,1 0 1 0,0-1 0 16,-3-1 1-16,3 5 2 0,2 4 1 15,-3 0-2-15,-2 3 1 0,-4 8 2 16,-1 0-1-16,-5 0-1 0,-5 0-4 0,4 6 0 15,-4-1-2-15,0 6-2 0,2-3 0 16,8 7-1-16,-5-3 2 0,3 4-2 16,4-7 0-16,-5-3 0 0,1-6-4 15,7 7-3-15,-2-7-11 0,2 5-9 16,13-5-10-16,-11 10-13 0,11-1-13 16,-5 4 41-16,0 1-149 0,10 2-112 0,0 12-287 15</inkml:trace>
  <inkml:trace contextRef="#ctx0" brushRef="#br0" timeOffset="34568.803">25226 3003 238 0,'0'0'78'0,"0"0"5"15,5 0-11-15,-5 0-21 0,8 0-10 0,-8 0-6 16,0-8-5-16,5 8-6 0,-5 0-3 16,0-11-3-16,0 11-2 0,0-4-1 15,0 4-2-15,-7-7-3 0,1 7 0 16,1-10-2-16,5 10-1 0,-5-4 0 15,5 4 1-15,-7-7 0 0,7 7 1 0,-4-14-2 16,4 10 2-16,-9 0 1 0,3-6 1 16,-1 1 0-16,-3 2-1 0,-3-4 0 15,4 6 1-15,-3-6 0 0,-1-1 1 16,3 4-1-16,0-4 1 0,1 0 0 16,2 3 0-16,-1-3-1 0,3 1-2 15,-2-2-2-15,1-2 0 0,-1 2-4 16,-1-5 1-16,0 0 0 0,0-4-3 15,-2 5 2-15,2-4 1 0,-1 2-1 0,1-4 0 16,-5 0 2-16,0 1-2 0,-3-4 2 16,-1 4-1-16,-1-5 1 0,0 4 0 15,2 0 1-15,1 1 0 0,0-2 0 16,1 4 0-16,2 2 1 0,-2 0 1 16,2 1-1-16,2 3 0 0,-4-1 1 15,-1-2 0-15,3-1 3 0,1-2-3 16,-1 1-1-16,4-1-1 0,5 6-1 0,-4 0-2 15,7 6 1-15,-8-6-4 0,2 3 0 16,-1-1 2-16,2 0-1 0,-1 1 0 16,-4-2 1-16,5 3 0 0,0 1-1 15,5-1 2-15,-7 4-1 0,7 1 0 16,0 5 0-16,0-9-3 0,0 9 1 16,0-4 3-16,0 4-2 0,0 0-2 0,0 0 1 15,0 0 0-15,0-7 1 0,0 7 2 16,0 0-2-16,0-5 1 0,-4 5 0 15,4 0 1-15,0-9 1 0,0 9 1 16,0 0-2-16,0-4-1 0,0 4 0 16,0 0 1-16,0 0-1 0,4 0 0 15,-4 0-2-15,7 5 1 0,-7-5 0 0,3 10 1 16,-3-5 0-16,5 4-2 0,2-3 0 16,-2 8 0-16,1-7 1 0,2 0 1 15,5 0-2-15,-4 3-2 0,0 2 3 16,8 5-1-16,-2 0 1 0,3-1-1 15,0-5-1-15,-2-5 0 0,-8 1 2 16,2 0 0-16,-5 3-1 0,0-2-1 16,-5 0 0-16,10-2 1 0,-4-6 0 15,-6 5 0-15,7-5-1 0,-7 4 1 16,0-4 1-16,0 0-1 0,0 0-1 0,-5 0 2 16,0 0-1-16,5-4-2 0,-12-1 3 15,12-3-1-15,-6-2-1 0,6 0 1 16,-7-2 0-16,-1-4 1 0,-2-1 0 15,-3-1-1-15,-3 3 0 0,-2-4 0 16,1 7 1-16,1 3-1 0,5-1-1 16,1-1 1-16,0 0 0 0,3 2-1 15,3 4 2-15,-3-4-2 0,-1 3 1 0,3 6 1 16,0-7-1-16,-3 7 0 0,3 0 1 16,-2 0 0-16,1 0-2 0,-2 0-1 15,-1 6 2-15,0 1-1 0,-1-3 0 16,-3 6-1-16,3-1 2 0,-2 2-1 15,1 0 1-15,4 11-1 0,1-2 1 16,1 3-2-16,5 0 2 0,-10-3-1 0,5 0 1 16,5-5 1-16,-5 0-2 0,5 0-8 15,0 0-9-15,0-1-13 0,8 2-16 16,-1 0-12-16,1 2-113 0,2-2-123 16,11 4-276-16</inkml:trace>
  <inkml:trace contextRef="#ctx0" brushRef="#br0" timeOffset="43925.975">20607 6579 177 0,'15'0'57'0,"-2"0"7"0,-3 8-16 15,1-8-5-15,-3 0 0 0,-4 0 0 16,1 0-5-16,-5 6-5 0,13-6-6 15,-5 3-3-15,-3-3-2 0,11 6-5 16,-3-6-4-16,-1 0-2 0,1 0-2 0,2 5 2 16,-9 4-2-16,6 5-1 0,1 6 1 15,0 1 1-15,1 2-1 0,0-5 0 16,2-2-1-16,-1-3 0 0,6-1-1 16,-3 2-1-16,3 1-3 0,1 4-1 15,-8-2 0-15,-1 4-1 0,-1 0 0 16,1-4 1-16,-2 4 1 0,1-1 1 15,4-4 0-15,-4 2 1 0,6-1-1 0,-2 3-1 16,0-4 0-16,11 0-2 0,-3 2 0 16,4-3 0-16,-3 4-1 0,1 0 0 15,-5-8-1-15,0 0 2 0,4 5-1 16,-2-4 2-16,-2 2-1 0,5 0 0 16,1 1 1-16,-3-1 0 0,6 1 1 15,-1-1-1-15,-1-2 0 0,-2 2 1 16,4-4 0-16,-3 4-1 0,3 1 2 15,-2-1-1-15,-5-3 1 0,-4 1 0 0,-1-5 0 16,5 7 1-16,-3-3 0 0,8 2-1 16,-2 5-1-16,8-1 0 0,-6 2-1 15,5 3 0-15,-5-4 0 0,1-2-1 16,-6 1 0-16,7-2 2 0,-3 6-2 16,-2 0 1-16,4 1 1 0,1-2-1 15,-6-3 2-15,4-1 1 0,-3-3-2 0,1 3 2 16,0 2-1-16,-1-3 1 0,3 5-1 15,4 1-2-15,-2-2 0 0,-4 2 0 16,8 0-2-16,-6 1 3 0,0-3-2 16,2-3 0-16,-3-3 2 0,-5-3-1 15,-4-3 0-15,1 6 3 0,3-8-2 16,2 6 2-16,1 0 1 0,3 3-1 16,4 0 0-16,-5 2 0 0,-3-2-2 15,-3-2 0-15,2 5-1 0,-8-7 0 16,1 2-1-16,4 4 1 0,-4 2-2 0,4-4 0 15,-4-1 1-15,-1 1-2 0,2-1 0 16,-3-7 1-16,3 4 0 0,-1-6 3 16,5 6-2-16,4-5 1 0,-1 9 0 15,1-1 0-15,1 4 1 0,-3-3 0 16,2-1-2-16,-2-3 1 0,1 1 2 16,-7-3 0-16,-1 1-2 0,-3 3-1 0,0 2 0 15,-1 4 0-15,2 2 1 0,4-4-3 16,5-2 1-16,-1 2 1 0,2-3 1 15,-1 1-2-15,5-1 0 0,-2 0-1 16,-1-5 2-16,-6 2-1 0,3-3-1 16,-1 4 0-16,-3-3 1 0,0 5 0 15,5 4 1-15,-4 2 0 0,-2-2-1 16,2 8 0-16,-1-7 2 0,-3 2-1 0,2-3-1 16,-4 3 1-16,1-6-1 0,1 2 0 15,0-3 0-15,-2-1-1 0,11-3 0 16,-4 7 2-16,0-2-1 0,3 6-1 15,-2 1 1-15,-6-3 0 0,6-3 1 16,-3 2 0-16,0-6-1 0,3 2-1 16,-1-7 2-16,-2 4-2 0,0-4 1 0,-7 1 0 15,1-1 0-15,-2 1-1 0,-2-1 0 16,5 0 0-16,-2 7 1 0,4-1 0 16,-2 2 2-16,4 2-3 0,-3-3 1 15,4-1 1-15,-4-5 0 0,4 3-1 16,0-7 1-16,-4 7-2 0,3-4 3 15,1 3-3-15,-4-2 1 0,6 3 0 16,1 2 0-16,-4-4-1 0,-4 6 2 16,3 2 0-16,-4-2 0 0,1 6 0 0,-2-8 1 15,2-1-1-15,5 3 1 0,-1 0 0 16,1-1 1-16,1-2 0 0,-4 0 0 16,-2 1 1-16,0 0 0 0,10 5-2 15,-3-6 1-15,6 7 0 0,2 4 0 16,-4-5 0-16,-6 1 0 0,0 2 0 15,-1-6 1-15,2 1-2 0,6 6 1 0,-4 1-1 16,2 0 0-16,0-3-2 0,-2-3 2 16,-3 3-1-16,5-4 2 0,4 0-1 15,-1 7 0-15,-3-4 1 0,-2-2 1 16,-3-3-1-16,0 1 0 0,-3-3-2 16,1 1 2-16,-3 2 0 0,2 8 0 15,0-6-2-15,4 0 1 0,4-2 1 0,5 2 0 16,6-4-2-16,3-5 0 0,-3 4-1 15,0 2 2-15,-3-1-2 0,-4-3 1 16,2 8-1-16,-1-2 0 0,0 3 0 16,6-1 2-16,-4 0-2 0,-7-2 0 15,1 0 1-15,-1 1 0 0,-7 1-1 16,6-1 2-16,4-2-1 0,2-1 0 16,-2-2 1-16,7-4-2 0,-4 0 3 15,1-2-1-15,-6 5-2 0,-3-2 1 16,-3 4 1-16,2 2-1 0,-5-6-1 15,0-1 0-15,6 13 1 0,-5-6-1 0,2 5 0 16,3-1-1-16,-2-2 0 0,0-1 1 16,-2-3 0-16,2 6-1 0,1-4 2 15,1 2 0-15,4-5-2 0,-2 5 3 16,1-2-1-16,1 2-3 0,-6 2 2 16,-6-3-1-16,9 3 0 0,-3 5 2 0,4-6-2 15,-3 2 0-15,-2 4 2 0,-2-7-1 16,2-1 0-16,2 4 1 0,6-5-2 15,2 4 2-15,-2-6-2 0,0 6 1 16,2-1 2-16,-2 5-2 0,4-5 1 16,-2 3-1-16,1 1 1 0,-4-5 1 15,6 1-3-15,-7-1 0 0,9 2 1 16,-3-1-1-16,-1 4 2 0,-6-5-1 16,7 1-1-16,-6 1 3 0,2-2-2 15,2 6 0-15,-2-1-1 0,1 1 0 0,0-1 1 16,3 2-1-16,1-3 0 0,0-4 2 15,0 2 0-15,0 0-1 0,-3-2 1 16,0 1-2-16,-2-2 1 0,2 2 1 16,-7 1-1-16,1 0 1 0,0 2 0 15,1-3-2-15,2-2 1 0,3 2 1 0,1-2-2 16,-1 2 0-16,-3-1 1 0,2-4 0 16,0 1 1-16,-3-2 0 0,2-4-2 15,1 2 1-15,-6 0 0 0,0 3-1 16,2-1 1-16,-2 2 0 0,4 2 0 15,3 3 0-15,-2-2 1 0,3 2-1 16,1 3 0-16,-5-6 0 0,-1-1-1 16,2 0 1-16,-3-2 0 0,2 2 1 0,1-3-1 15,-1 3 0-15,-1-1 1 0,6-1-1 16,-3-2 0-16,1 4 1 0,3 1-1 16,-3-1 1-16,-2 3 0 0,4 2 1 15,-2-2 0-15,-1 0-1 0,5 1 0 16,-6 3-1-16,0-8 2 0,-3 6 0 15,-2-1-1-15,0 1-2 0,4-4 1 0,-2 8 2 16,5-2-2-16,0 1-1 16,-1-3 1-16,3 2-1 0,1 1 2 0,-1-6-1 15,-4 0 2-15,2 0 0 0,-6 3-2 16,3-3 1-16,5 2-1 0,-1-6 0 16,-1 0 3-16,1 2-3 0,-3 0 1 15,2 3-1-15,-1 4-1 0,2-2 2 16,-3-3 1-16,2 5-3 0,-3-2-1 15,1-2 2-15,-3-1 2 0,0-2 0 16,-2 0-2-16,0 0 0 0,0 1 1 0,6 0 0 16,-3-1-3-16,-2-6 2 0,0 3-1 15,1 3 2-15,-6-4 0 0,2 3-2 16,4-1 2-16,-1 4 0 0,-3-7 0 16,-2 5-1-16,-1-10 2 0,-3 7-3 15,3-1 2-15,-2-1-2 0,2 2 2 16,2 1-1-16,-3-10 1 0,1 5-1 15,-1 0 0-15,3-1 1 0,-3 2-1 0,1-2 0 16,0 5-2-16,4 5 1 0,-4-4 0 16,-1-2 1-16,3 8 0 0,-3-2 0 15,3 0-1-15,-3 1 2 0,6 4-2 16,-3-2 1-16,-2-2 1 0,2-1-1 16,-3-1-1-16,0-1 1 0,4 2-1 0,-1 0 1 15,-1 0 1-15,1 0-1 0,0-3-2 16,0 2 3-16,-4-1 0 0,4 2-1 15,-3 4 2-15,2 2-3 0,-3-6 1 16,8 4 1-16,-3 1-1 0,6-2 0 16,-6-6 1-16,3 6-1 0,2-4-1 15,1 0 2-15,-2-2-1 0,1-4-1 16,-1-1 1-16,-1 3-1 0,-4-3 2 16,6 5-1-16,-1-2-1 0,0 1 1 15,5 1-1-15,1-4 0 0,-3 3 1 16,1-3-1-16,-3-1 0 0,2 1 0 0,-3 3 2 15,-1-4-1-15,4 3 1 0,-6 2-1 16,2 1-1-16,3 2 1 0,0 0 1 16,-3-1-2-16,-2-1 1 0,3 3-1 15,0 3 1-15,-2 0 0 0,2-1 1 0,3 8 0 16,-1-5-1-16,-1 0 0 0,3-4 2 16,-1-1-1-16,2 5 0 0,-4-7-2 15,1 4 0-15,-1-5 1 0,3 2 0 16,-1-2 0-16,5 6 0 0,2 2-1 15,-4 0 1-15,2 7 1 0,2-1-1 16,-5-1-1-16,0 3 1 0,4-1-1 16,-7-6 0-16,0 0 1 0,1 5 0 15,-2-7 0-15,2 1-1 0,-1 1-1 0,-2 5 1 16,-2-1 0-16,2 3-2 0,-2 6 0 16,4 0-1-16,-2 4 1 0,1-1 1 15,6 3-1-15,-1 2 1 0,-2-1 1 16,-1-7-1-16,2 5 1 0,-9-8-2 15,-2 1 1-15,2-1-1 0,1-3-1 16,1-7-2-16,2 4-1 0,0-2-1 16,3 5-1-16,-4-3-2 0,-3 6-5 0,1-9-2 15,-2 2-7-15,-3-4-7 0,-2-6-4 16,-3-9-6-16,-1 1-108 0,-4-8-106 16,0 0-260-16</inkml:trace>
  <inkml:trace contextRef="#ctx0" brushRef="#br0" timeOffset="46909.651">25283 7151 357 0,'0'0'95'0,"5"-9"3"0,-5 9-48 16,0-5-8-16,0 5-11 0,0 0-8 0,0 0-6 16,0 0-4-16,0 0-3 0,-8 0-1 15,8 0-1-15,-10 0 1 0,0 0-2 16,1 0 0-16,-1 0 1 0,-3 0 1 15,6 0-2-15,-3 0 0 0,0 0-2 16,2 0-1-16,0 0 0 0,-3 0-1 16,-1 0-2-16,4 10 1 0,-7-1 0 15,5-3 0-15,1 5 1 0,-3 6 2 16,2-5 0-16,-1 0 0 0,-1-5 1 16,1 3 1-16,1-1-1 0,2-1 0 0,0 3-1 15,8 0 1-15,-10-3 0 0,10 2-1 16,-5-3 1-16,5 3 3 0,-7-5 0 15,7 6-1-15,-13-3 1 0,7 0 0 16,6 5 0-16,-5-1-1 0,0-4-3 16,-3 2 0-16,0-1-1 0,-2-1 1 15,2 5-1-15,1 0 0 0,7 3 1 0,0 1-2 16,0-1-1-16,0-1 1 0,0-1-1 16,0 0 1-16,0-3-1 0,5 3-1 15,-5-2 1-15,5 2-1 0,-5-2 1 16,8 1-2-16,-1 7 1 0,2-5-1 15,0 5 2-15,5-3-2 0,-1 1 1 16,-3 3 1-16,5 0-1 0,1 2-1 16,-4-1-1-16,-1 1 1 0,2 3 0 15,-1-3 1-15,-4-6-1 0,5-3 1 16,-1 0-1-16,4-6 2 0,2-2-3 0,3-2 2 16,4 3-2-16,4-7 1 0,-1 0 0 15,-3-9 1-15,-4 4-2 0,-1-6 2 16,-6 6-2-16,-1-1 2 0,5 0-2 15,-1-5 0-15,1 0 0 0,-3 2 2 16,4-2-2-16,-7-1 2 0,2-4-1 0,-1 1 0 16,4 0 0-16,-2-8 1 0,1 1-1 15,-8 3 0-15,5 1 0 0,-5 1 1 16,-1 4-1-16,3 0 1 0,-2-1-1 16,-1 0 1-16,-1 0-1 0,4-11 1 15,-4 8 0-15,1-2-1 0,-2-3 1 16,-5 3 1-16,5-8-1 0,-5 4 2 15,0-5 0-15,0 1 0 0,0 3 1 0,0 5-1 16,0 0 1-16,0 3-1 0,0 0 0 16,0 2 0-16,-10 1 0 0,2 3-1 15,0 4 2-15,-2-2 0 0,0 4 0 16,-5-5 1-16,-3 4-1 0,-5 1 0 16,-5-6-1-16,1-2-1 0,-9 9 0 15,5-5-1-15,4 1 1 0,3 7-2 16,4 0 0-16,10 0 0 0,-3-6-1 0,-2 6-1 15,4 0-4-15,0 0-8 0,4-8-8 16,2 5-7-16,5 3-8 0,0 0-7 16,0 0-2-16,0 0-3 0,0 13 9 15,7-4-95-15,-1 10-90 0,4 1-227 16</inkml:trace>
  <inkml:trace contextRef="#ctx0" brushRef="#br0" timeOffset="55329.713">23787 2269 413 0,'0'0'100'16,"0"0"3"-16,0 0-62 0,0 0-8 15,0 6-6-15,5-6-3 0,-5 0-1 16,5 0-4-16,-1 0 1 0,3 0-1 16,0 0-2-16,1 0-3 0,3 5 0 15,4-5-4-15,-5 9 0 0,1-9-1 16,-1 9-1-16,0-1-1 0,0-1 3 0,3 6-1 15,2 1 0-15,1 1 0 16,2 2-1-16,-3-1 1 0,3 0-1 0,6 4-3 16,1-2 0-16,-1-1-1 0,3 6-1 15,-5 1-2-15,1-3-1 0,-6 2 0 16,2 0-1-16,4 5 1 0,-3-4-1 16,-2 11 0-16,7-2 1 0,-1 2 0 15,-7-8 0-15,-1-1 0 0,5-3 0 16,-6 2-1-16,0-4 1 0,-2 3-1 0,1 2-1 15,-2-8-1-15,-2-4 1 0,-2 1-2 16,3-2 2-16,-1 2-2 0,-2-1 1 16,-1-5 0-16,1 5-1 0,2-1 1 15,-5-3 1-15,0 2-3 0,5-4 0 16,-1 5 1-16,-4-5-1 0,2-1-1 16,-1-7 2-16,-6 9 0 0,0-9 1 0,0 6 3 15,0-6-1-15,9 2 2 0,-9-2 0 16,0 0-1-16,0 0-2 0,0 0 3 15,8 10-1-15,0-6 0 0,-8 3-2 16,15 0 0-16,-4 5 2 0,-6-8 0 16,0 6-1-16,2-7-1 0,4 2 1 15,1-5 1-15,-3 0-1 0,3 7 0 16,-2-7 1-16,-10 0 0 0,6 0 0 0,-6 5-1 16,7-5 1-16,-7 10 0 0,6-4 0 15,-6 4-1-15,7 1 1 0,-7-7 0 16,6 1-1-16,-6 2 0 0,0-7 2 15,5 0-1-15,-5 0 1 0,0 0-1 16,5 0 0-16,-5 0 0 0,7 6 1 16,-7-6-1-16,0 0 2 0,0 0-1 15,0 0-1-15,0 0 2 0,0-7 1 0,0 7-2 16,0-9 2-16,0 3-2 0,0-5 0 16,0 1 1-16,-4-4-2 0,4-5 2 15,-6 4 0-15,6-1 1 0,-8-4 0 16,8 4 0-16,-8-3 2 0,8-3 1 15,0-2-2-15,-7 3 0 0,7-3 0 16,-5 5-1-16,5 5 0 0,0 3-2 16,0 5 0-16,0-1 0 0,0 7-1 15,0-6 0-15,0 6 0 0,0 0-2 0,0 0 4 16,0 0-2-16,0 6-1 0,7 1 2 16,-7-1-1-16,6 5 1 0,-6-1 0 15,10 1-1-15,-10-2-2 0,8 3 2 16,-3 2-4-16,0 1 0 0,-5 0 0 15,10 3 0-15,-10-6-1 0,6-1 2 16,-6-3-1-16,9-5 2 0,-9 4 1 16,4-1-1-16,-4-6 1 0,0 5 2 0,0-5-1 15,0 7 0-15,0-7 0 0,0 4 0 16,0-4 0-16,0 0 0 0,0 5-1 16,-6-5 1-16,6 0 1 0,-7 0-1 15,2 0 3-15,-1 0 0 0,-1 0 0 16,-1 0 1-16,-2 0 3 0,1 0-1 15,-3 0 0-15,-6 0-1 0,3 0 1 16,-4 7-1-16,-4-7-3 0,3 6 0 16,5 4-2-16,2-4 2 0,0 3-3 0,0 1 1 15,3-1-1-15,2 1 2 0,2-2-3 16,-1-8 1-16,7 9-2 0,-7-9-4 16,3 0-5-16,4 0-6 0,-7-6-9 15,0 6-5-15,7-7-108 0,0 7-105 16,0-7-256-16</inkml:trace>
  <inkml:trace contextRef="#ctx0" brushRef="#br0" timeOffset="190364.04">26348 1553 387 0,'0'0'84'0,"-7"0"3"16,7 0-69-16,-5 0 1 0,5 0 3 0,0 0 1 16,0 4 0-16,0-4 1 0,7 0 0 15,-7 9-2-15,9-9-2 0,-4 0-1 16,5 0-3-16,5 5-2 0,8-5-1 15,3 0 0-15,8 0 0 0,7 0 0 16,4 0 0-16,-1 0-1 0,10-8 3 16,6 0-1-16,3 3-1 0,4-6 0 15,15 5 0-15,8-8-1 0,8 1 3 16,5-3-2-16,8 4-2 0,1-9-1 0,-6-1-2 16,7 1-2-16,-6 2-2 0,-9-1-2 15,-11 2-8-15,-12 8-11 0,-21-1-11 16,-8 0-7-16,-9-3-58 0,-14 4-54 15,18-3-101-15,-3 4-206 0</inkml:trace>
  <inkml:trace contextRef="#ctx0" brushRef="#br0" timeOffset="192957.205">28388 8331 454 0,'0'0'101'0,"0"-3"4"0,-7 3-80 16,2 0-6-16,5 0-1 0,-5 3-4 16,5-3-1-16,-5 9-1 0,5-9-2 0,0 0 1 15,0 0-1-15,0 0-1 16,0 0 1-16,0 0 1 0,7 0-1 0,-1-9 0 15,1 6 0-15,1-8 1 0,4 1-1 16,2 1 0-16,1-3 0 0,5-2 0 16,-4 0 0-16,5-1 4 0,-3-7-3 15,2 2 0-15,0 3-1 0,3 4-2 16,-9 8-1-16,-1 5-1 0,-4 0-5 0,-3 0 1 16,1 0 0-16,-7 4 0 0,8 4 2 15,-8 5 0-15,0 3 0 0,0 0 2 16,0 4-1-16,0-1 2 0,0 3 0 15,0 0-1-15,-5 3-2 0,5 4 1 16,0 0-2-16,-7 4 1 0,7-4-3 16,0 1-1-16,0 3 0 0,0-2-1 15,0-2-5-15,0 5-4 0,10-12-4 0,-10-8-7 16,7-10-8-16,-7-4-6 0,0 0-6 16,0-4-30-16,0-3-69 0,0-6-92 15,0 0-215-15</inkml:trace>
  <inkml:trace contextRef="#ctx0" brushRef="#br0" timeOffset="193222.736">28384 8630 495 0,'0'0'116'15,"7"-6"6"-15,-1 6-82 0,1-8 2 0,4 8-5 16,4-6 1-16,0 6-2 0,3-12-2 16,7 3-3-16,4 9-7 0,4-8-4 15,8 0-5-15,8 8-4 0,2 0-4 16,-6 0-3-16,4 0-2 0,-3 0-1 16,-3 0 0-16,-7 0-4 0,-5 0-8 15,-5 8-13-15,-8-8-13 0,-10 3-50 16,-3-3-66-16,2 10-110 0,-2-4-235 15</inkml:trace>
  <inkml:trace contextRef="#ctx0" brushRef="#br0" timeOffset="195222.28">28208 8559 429 0,'0'0'102'16,"0"0"4"-16,-5 0-68 0,5 0-5 0,0 7-10 16,0-7-4-16,0 0-2 0,0 0 0 15,8 0-2-15,-2 0-1 0,1 0 1 16,-1-12 0-16,1 9 1 0,1-9-2 16,-3 2 0-16,3 3-1 0,0-4-1 15,4 0 0-15,1 4-2 0,5-5 0 16,-3 1 2-16,6-5 0 0,2-3 1 15,0-1-2-15,0-8 1 0,1-1 2 0,-1-1-1 16,-5 0-2-16,2 1-2 0,-2-2 1 16,-2 7-1-16,2 2 0 0,0 10-3 15,-8 3-1-15,-2 9 1 0,-3-3-1 16,-5 3 0-16,7 0 1 0,-7 0-2 16,5 0-2-16,-5 0 1 0,0 9 0 15,0-2 0-15,0 9-1 0,0 7-1 16,0 6 1-16,-5 6 0 0,-2 8 0 15,1-8 0-15,-2 11 0 0,3 6-1 0,0-4 0 16,-2 1-1-16,7 2 1 0,0-8 0 16,-5-10-2-16,5-5 0 0,0-8 0 15,-5-4-2-15,5 0-1 0,0-7-4 16,-5-2-2-16,5 0-3 0,0-7-5 16,0 0-7-16,-4 0-7 0,4 0-8 15,0-9-3-15,0 2 147 0,-9-5-254 16,9 3-122-16,0-2-355 0</inkml:trace>
  <inkml:trace contextRef="#ctx0" brushRef="#br0" timeOffset="195456.585">28298 8747 433 0,'0'0'112'0,"8"0"5"0,-2 0-39 16,6 0-37-16,3 0-3 0,4-14-2 15,4 14-2-15,5-14-2 0,3 8-4 16,7-4-3-16,-2 9-4 0,3 1-6 16,7-8-3-16,-2 8-4 0,-3 0-2 15,-7 0-1-15,-1 0-1 0,-8 0-2 16,-11 0 2-16,-4 0-1 0,-10 11-3 0,0 2-11 16,0-3-18-16,-13 2-9 0,-3-1-112 15,-1-1-120-15,-1 5-286 0</inkml:trace>
  <inkml:trace contextRef="#ctx0" brushRef="#br0" timeOffset="197784.169">23292 11517 385 0,'0'0'104'0,"0"0"4"0,0 0-24 15,0 0-45-15,0 0-8 0,4 0-3 16,-4 0-2-16,0 0-2 0,0 0-3 15,0-7 1-15,0 0-2 0,8 1-1 0,-2-4-2 16,6 0-2-16,-1-1-1 0,2-3 2 16,4-1-2-16,4-5-1 0,5-1 2 15,-1 3-1-15,4-1-2 0,-3 3 0 16,-1 2-1-16,-4 0-1 0,-1 0-1 16,-4-1-1-16,2-5-1 0,-1 3 0 15,-6 0-1-15,4 3-1 0,-4 4-1 16,-7 2 0-16,-4 3 1 0,4 5-1 0,-4 0 0 15,0 0 1-15,0 0 0 0,0 0 0 16,0 11-1-16,0 3-2 0,-4 6 2 16,4 5-1-16,0-1 0 0,-7 3 0 15,7 5 3-15,-5 1 1 0,5 3-1 16,-5 6-1-16,5 0 2 0,-8-1-3 16,8 2-2-16,0 3-1 0,-5-11 0 15,5 1-1-15,0-5-1 0,0-9-1 16,0 2 2-16,0-4-1 0,-3-5-2 0,3-4-4 15,-12 3-3-15,12-7-6 0,-8 2-4 16,8 0-8-16,-10-9-10 0,4 6-11 16,6-6-4-16,0 0 183 0,-10-10-287 15,10 5-131-15,0-4-379 0</inkml:trace>
  <inkml:trace contextRef="#ctx0" brushRef="#br0" timeOffset="198049.796">23302 11793 523 0,'0'0'125'0,"0"0"5"0,0 5-82 16,0-5-3-16,8 0-1 0,0 0-3 0,9 0 2 15,7 0-2-15,11-7-2 0,7-1-3 16,6 2-3-16,3 0-5 0,1-1-5 15,-1 2-8-15,-5 5-4 0,-4-6-4 16,-6 6-3-16,0 6-2 0,-5 3-3 16,-4 5 1-16,-1 3-2 0,-5 5-7 15,-6-4-9-15,-2-1-11 0,-3-4-16 16,-5 0-13-16,-5-5-17 0,0 0-100 0,6-1-110 16,-6 1-256-16</inkml:trace>
  <inkml:trace contextRef="#ctx0" brushRef="#br0" timeOffset="-190795.208">21062 7706 255 0,'0'0'76'15,"0"0"7"-15,0 4-26 0,0-4-10 16,0 8-5-16,0-8-5 0,-6 8-5 16,6-2-6-16,0 1-5 0,6 2-2 15,-1-2-3-15,2 4-1 0,1 0-1 16,2-3-2-16,1 3-1 0,-1-9-1 16,3 7 1-16,2-5-1 0,6 4-1 15,-3-8 0-15,0 7 0 0,5-1 1 0,-2-6-2 16,-3 7 0-16,10-7-1 0,0 0-2 15,1 0 1-15,1 0-2 0,6 0 0 16,-5-11 1-16,3 11-1 0,-2 0 0 16,0 0 1-16,1 0 0 0,0 0 1 15,1 0 1-15,-1 0-1 0,-7 0-2 16,0 0 2-16,-4-8-2 0,5 2-2 16,3 6 1-16,4-3 0 0,1 3-1 0,4-6 0 15,-5 6-1-15,2 0 2 0,-1-8 0 16,7 8 1-16,4 0 0 0,3-6 0 15,2 6 1-15,10 0-1 0,3 0 0 16,3-6-1-16,3 3-1 0,-1 3 0 16,-4-8 2-16,-2 2-2 0,-6 0 2 15,0 6-1-15,4-7 0 0,-6 7 0 16,4-7-2-16,5-2 1 0,5 9 0 16,3-8-2-16,-3 8 0 0,-12-8 1 0,0 8-1 15,1 0 0-15,-14 0 0 0,7-7 0 16,-2 7-1-16,-5-7 2 0,-11 7 0 15,11-5 0-15,-6 5-1 0,-1-5 1 16,9 5-1-16,3 0 1 0,-6-6-2 16,6 6 0-16,5 0 2 0,-8 0-1 0,-9 6-1 15,1-6 1-15,-7 0 1 0,-5 0 0 16,2 0 0-16,2 0 0 0,1 0-2 16,2 0 2-16,-1 0 0 0,-2 5-2 15,-2-5 2-15,-2 0-2 0,0 5 2 16,0-5 0-16,-3 0 0 0,0 0 0 15,-2 0 1-15,1 0-2 0,-1 0 0 16,7 0 0-16,3 0 0 0,-2 7-1 0,1-7 1 16,-4 7-1-16,-3-4 2 15,-2 3 0-15,4-6 0 0,3 7-1 16,-2-7 1-16,5 6 1 0,-8-6-1 0,5 0-2 16,0 0 2-16,-2 0-1 0,0 0 2 15,0 0-1-15,-5 0-1 0,-1 0 2 16,1 7-1-16,-1-7 0 0,1 0 2 15,9 0-2-15,9 0 1 0,7 0 1 16,-2-6-1-16,-1 6 0 0,6 0-1 0,-3 0-1 16,1 0 1-16,5 0 0 0,-1 6-2 15,-5-6 2-15,5 0-1 0,0 0 1 16,1 0 1-16,-5-13 0 0,1 8 0 16,-10-4 1-16,-6 2-2 0,3 1 1 15,4 6 0-15,2 0 0 0,10 0-1 16,-4 0 0-16,6 0 0 0,2 0 0 0,-2 0-1 15,-1 0 1-15,4 0 0 0,-2-6 0 16,-2 6 0-16,12-10 0 0,-5 7 0 16,2 3 1-16,1-12-2 0,0 6 2 15,0 0-1-15,4 0 0 0,9 3 1 16,-5 3 0-16,7-8-1 0,-3 8 1 16,1 0-2-16,-6-6 2 0,3 0 0 15,-5 6 0-15,4-9-2 0,1 1 1 16,3 0-1-16,2 1 1 0,2 0 0 0,2 1-1 15,-5-1-1-15,-4 0 1 0,3 0 0 16,-1 7 0-16,-5-7 0 0,-4 7-1 16,4-6 2-16,0 6 0 0,-9-6 1 15,4 6-1-15,2 0 1 0,-4-7 0 16,-8 7-1-16,5 0 1 0,-2 0-2 16,-5 0-1-16,-1 7 0 0,2-7 1 0,-3 0 1 15,-2 0-1-15,4 0-1 0,4 0 2 16,-2 4 0-16,0-4 1 0,-3 7-1 15,-1-1 0-15,1-3 0 0,2 3 1 16,-4 1 0-16,3 5 0 0,-4-5 0 16,-3 1 0-16,0 0-2 0,-4-8 1 15,-2 6-1-15,-5-6 1 0,1 0-1 16,-1 0 0-16,5 0-1 0,-6 7 2 16,10-7-1-16,-4 9 0 0,2-4 0 0,-2 1-1 15,5-1 2-15,-6 0 0 0,3 4 0 16,2-4-1-16,-4 1 1 0,0-1 0 15,2-1-1-15,0 3 0 0,2-7 0 16,-1 4-1-16,6-4 2 0,-6 0-1 16,6 6 0-16,1-6 1 0,0 0 1 15,2 6-2-15,-4-6 0 0,-1 0 0 16,-3 0 1-16,-7 0 0 0,5 5 0 0,-1-5-2 16,3 0 1-16,1 0 0 0,-3 0 2 15,0 0-2-15,-2-5 2 0,-1 5-2 16,1-9 2-16,2 9 0 0,-3-5 2 15,1 5-2-15,2-5 0 0,5 5-1 16,-5-6 2-16,3 6-1 0,0 0-2 16,-4-5 0-16,2 5-1 0,-6-11 1 15,0 8 0-15,2-4-1 0,-7 1 1 16,-6-2 0-16,2 1 0 0,0-3 2 0,-1 0-3 16,3 1 0-16,-1-6 1 0,3 1 1 15,-1 1 0-15,-7-3-2 0,0 2 0 16,-5 0 2-16,-2 6 0 0,0-3 0 15,-3 1 1-15,-1 3-3 0,-2-3 3 16,-5-3-2-16,0 2 1 0,-5 0-1 0,8-2-2 16,-8-1 2-16,8 4 1 0,-8 4-1 15,5-1 0-15,-5 7-1 0,0-11 1 16,0 2 0-16,0-1 0 0,-13-1 0 16,3 3-1-16,-6 1 0 0,-2 0 1 15,-5 4 0-15,5-2-1 0,1-3 1 16,2-3 1-16,1 8 0 0,1-5 1 15,1 0-2-15,-4-2 1 0,4 6 1 0,-1-8-2 16,-5 9-1-16,2-5 1 0,0 2-2 16,-2 1 2-16,4 5-1 0,0-8 1 15,-1 4 1-15,-1-3-1 0,1-1 0 16,-3-3 0-16,3 6 1 0,-1-8-1 16,3 9-1-16,-4-3 1 0,4 3 0 15,-3-6 0-15,-6 5 0 0,8-3 0 16,-1 1 0-16,2-2 1 0,1 9-1 15,4-7 2-15,0 7-1 0,-2-6 0 0,-1 6-2 16,1-7 2-16,2 7-1 0,-2 0-1 16,3 0 1-16,1-2-1 0,-6 2 2 15,3 0 0-15,-3-10-2 0,-3 10 1 16,-4 0-1-16,2 0 2 0,-4 0-1 16,3 0 0-16,0-3-1 0,-2 3 3 15,7-6-1-15,-3 6 0 0,1 0-3 0,-6-7 1 16,9 7 1-16,-6 0-2 0,2 0 1 15,3 0 0-15,1 0 1 0,-2 9 1 16,-3-9 0-16,-1 4-1 0,0-4 0 16,-1 8 0-16,-3-8 0 0,3 6 1 15,2-6-2-15,-4 2 1 0,5-2 1 16,-1 12-1-16,1-12 0 0,-2 0 1 16,2 0-2-16,-6 0 2 0,3 0-2 15,-6 0 1-15,4 0 1 0,4 0-1 0,-1 0-1 16,-1 4 1-16,6 3 0 0,-9-7-1 15,1 0 1-15,1 0 0 0,1 5 0 16,-1-5 0-16,-1 5 0 0,-2-5 0 16,0 0 0-16,0 0 1 0,2 0-1 15,1-5-1-15,1-1 2 0,-3-3 0 16,1 9 2-16,-2-3-1 0,2 3-3 0,-2 0 4 16,3-10-2-16,1 10 0 0,-1-3-1 15,-3 3-1-15,2 0 0 0,-2 0 2 16,-3-10-2-16,-1 10 1 0,6 0 0 15,-2-3 0-15,2-3 0 0,1-1 2 16,1 7-1-16,-6-12-1 0,0 7-1 16,-1-1 2-16,0-2 0 0,6 8-1 15,-6-3 0-15,-2-2-1 0,1-2 2 16,-8 7-1-16,-2-11 0 0,-1 4 2 0,-1-2-3 16,-4 0 1-16,7-3 0 0,0 0 0 15,2 9 1-15,-1-8-2 0,4 8 0 16,0-2 1-16,-3 5 1 0,-2-9 0 15,1 9-1-15,2-10-1 0,-4 6 1 16,-3-3 1-16,9 0-2 0,-5 3 0 16,-3-6 0-16,3 4 2 0,7-2 0 15,-6 6-1-15,4-4 0 0,-2-1 0 0,2 4 1 16,0-5-1-16,-5 8 1 0,3-8-2 16,4 8 0-16,-4 0 1 0,2 0 0 15,2-9-1-15,-3 9 2 0,-2-4-3 16,5 4 2-16,-1 0 0 0,1 0 0 15,-1-7-1-15,1 7 2 0,-4 0-3 0,-1 0 3 16,-1-7-1-16,1 1 1 0,3-2 0 16,0 2 1-16,4-1-3 15,3 2 1-15,-2 1 0 0,-1 4 1 0,-2 0-2 16,-4-8-1-16,-3 8 2 0,3 0 0 16,6-4 0-16,-3 4 1 0,2 0-1 15,2 0 0-15,-2 0 1 0,-3 0-1 16,3 0 1-16,-1 0-1 0,-2 0-2 15,3 0 3-15,0 0-1 0,0 0-1 0,2 0 1 16,0 0 0-16,-2 0 1 0,-1 0 0 16,-1 0 0-16,-1 0 0 0,0-8-1 15,3 8 1-15,2 0 0 0,-4 0-1 16,-1 0-1-16,0 0 0 0,-2 0 1 16,-6 7-1-16,3-7 0 0,-3 0-1 15,9 5 2-15,1-5 0 0,3 10-1 16,3-10 1-16,-2 4 0 0,-6 4 1 0,2-2-1 15,-6-3-1-15,1 4 1 0,4-1 0 16,-2 1 0-16,-1-3 0 0,-2 0 1 16,1-4-2-16,-5 0 1 15,6 0 0-15,-5 0 0 0,4 8 0 0,-4-8 0 16,-1 0-1-16,0-8 1 0,4 8 0 16,1 0 1-16,1 0 0 0,2 0-1 15,0 0 0-15,-2 9 2 0,-3-4-2 0,0-2-1 16,-1 7 0-16,-3-7 1 0,-6 3 0 15,4 0-1-15,-2-3 1 0,-2-3 0 16,0 9 1-16,10-9 1 0,0 0-2 16,-7 4 2-16,6-4-2 0,-6 5-1 15,-4-5 0-15,-1 9 2 0,7-9-1 16,-5 7-2-16,9 0 1 0,1-5 1 16,5 7 0-16,-4-4 1 0,-1 4-1 15,2-3 1-15,-9 0-1 0,-6 1-1 0,2-7 1 16,2 0 1-16,9 0-2 0,4 0 0 15,-6 0-1-15,0-8 3 0,-8 3 0 16,2 2 0-16,2 3-2 0,6-10 2 16,-2 10-1-16,2 0-1 0,-8 0 1 15,0 0-1-15,-1-2 2 0,9 2 1 16,7-10-3-16,6 10 2 0,3-5-1 16,2 5 1-16,-1 0-1 0,-3 0 0 0,3 0-2 15,-7 0 2-15,4 0-1 0,-4 0 3 16,1 0-2-16,4 0 0 0,-2 0 0 15,-5 0 1-15,4 0 1 0,-1 0-1 16,2 0-3-16,4 0 1 0,1 0 1 16,3 0-2-16,-8 0 2 0,-1 0-2 15,-4 0 3-15,0 0 0 0,0 0-1 0,15 0 0 16,-3 3 0-16,1 4-1 0,-3-7 2 16,0 7-2-16,0-7 0 0,-2 10 1 15,0-10 0-15,6 0 1 0,-6 0-1 16,5 0 0-16,-1 0 1 0,0 0-1 15,-1 3 1-15,6-3-1 0,-7 0-1 16,-7 0 1-16,6 0 2 0,-6 0-2 16,2 0 1-16,2 0-3 0,8 0 3 15,0 0 1-15,1 0-2 0,-1 0-2 0,5 0 0 16,0 0 1-16,-5 5 2 0,4-5 0 16,-2 0-2-16,-10 0 0 0,1 7 2 15,0-7 0-15,1 0-1 0,-8 0 0 16,5 0-2-16,0 0 2 0,-4 0 0 15,-2 0 1-15,0 0 0 0,5 0-1 16,1 0-1-16,4 0 2 0,4 0 0 16,5 0 0-16,-4 0-2 0,3 0 0 0,-2 0 2 15,-1 0-1-15,-3 0 1 0,-1 0-2 16,1 0 0-16,1-7 0 0,-3 7 2 16,7 0-3-16,-4 0 2 0,0 0-2 15,-3 0 4-15,-5-5-1 0,5 5-1 16,-6 0 0-16,-1 0 2 0,2 0-3 0,5 0 0 15,-5 0-1-15,1-6 2 0,4-1 0 16,-1 3 0-16,6-8 0 0,0 8 2 16,-3-8-1-16,-7 6 1 0,-10-3-2 15,-13-2 1-15,-9 9 1 0,-1-6-2 16,-1 8-1-16,9 0 2 0,2 0-2 16,7 0 0-16,5 0 0 0,-4 0 0 15,2 0 0-15,3 0 2 0,-1 0-3 16,0-6 1-16,1 0 2 0,-2-3 0 0,6 5-1 15,1-4 0-15,4 5-1 0,-9-2 2 16,2 5-1-16,-4 0-1 0,-4 0-1 16,-7-7 3-16,10 7-1 0,2 0 0 15,-2 0 0-15,5 0-1 0,6 0 1 16,-4-3 2-16,-2 3-1 0,3 0-1 16,1 0 0-16,0 0 0 0,-3 0 0 15,4 0 1-15,-2 0-1 0,-1 0-1 0,-7 0 0 16,-4 0 0-16,1 0 1 0,0 0 1 15,-1 7-2-15,11-3 1 0,8 1-2 16,1 5 2-16,-3-7 0 0,0-3 1 16,-5 6 0-16,-1-6 0 0,3 7-2 15,-10-7 2-15,5 3 1 0,1 5-1 16,6-2-2-16,1-1 0 0,8 3 0 16,2-7 1-16,-2 11-1 0,2-8 0 0,-2 9 1 15,0 2 0-15,-4-2 1 0,-2 1-1 16,-1 0 1-16,4 2-1 0,-5-2-1 15,5 1 0-15,2 0 2 0,-5-1-1 16,-1-6 0-16,-1 1-2 0,4-2 3 16,-1 4-2-16,7-1 2 0,-2-2-3 15,6 4 0-15,-3 0 3 0,1-8 0 16,1 6 0-16,-7 1 0 0,6 0 0 0,-1 0 1 16,-2 1-1-16,1-6 0 0,0 6-2 15,-2-2 0-15,2-4 2 0,3 4-2 16,-2 1 0-16,3-3 0 0,2 0-1 15,-1 1 1-15,3 3 2 0,5-1-1 16,0 1-1-16,0-4 1 0,0 6 0 16,0-2 1-16,0-1-1 0,0-2 0 15,5 3-2-15,-5-3 2 0,8-1 0 16,-1 2 1-16,-3-2-1 0,5 4 0 0,2 3-1 16,2-1 1-16,2-3 0 0,0 0 0 15,-1-4-1-15,1 0 1 0,-2 2-1 16,0-2 3-16,4 0-1 0,2 1-1 15,1-1-1-15,10 1 1 0,-1-2 0 16,2-4 0-16,2 5 0 0,3-7-1 0,-8 6 1 16,3-6 0-16,-2 0 1 0,1 0-1 15,-12 0 1-15,0-6-3 0,-7 6 3 16,6 0-2-16,-11-9-11 0,9 5-16 16,9-5-15-16,6 4-9 0,-1-6-114 15,16-1-125-15,2 3-283 0</inkml:trace>
  <inkml:trace contextRef="#ctx0" brushRef="#br0" timeOffset="-180922.521">31466 13977 305 0,'0'0'76'0,"0"4"1"0,0-4-21 16,0 0-40-16,-8 5-8 0,8-5-1 0,-7 0 0 15,7 0 3-15,0 0 2 0,-5 0 0 16,5 0 2-16,0 0-1 0,0 0-1 15,0 0-1-15,0 7-3 0,0-7-2 16,0 0 0-16,0 0-1 0,0 0-1 16,0-7 0-16,0 7-1 0,0-7 0 15,0 7 2-15,0-2 0 0,0 2 0 16,0 0 0-16,-5-10 0 0,5 10 0 0,0-3 2 16,0-5-2-16,0 1-2 0,0 3 1 15,0-6 0-15,0 8-1 0,0-7 0 16,0 4-1-16,-5 5-1 0,5-4 2 15,0-5-1-15,0 3 0 0,0 0 2 16,0 1 0-16,0-7-1 0,0 5 1 16,0-6-1-16,0-1 0 0,0 3 0 15,0 2-1-15,0 0 0 0,0 1 1 0,0 2-1 16,0-2 1-16,0 0-1 0,-6 2 0 16,6-1 1-16,-7-3 1 0,7 3-1 15,-5-6 0-15,5 1 0 0,0 1 0 16,0-1 1-16,0-2 0 0,0-1 0 15,0 1 0-15,0 0 1 0,0 3-1 16,-8-3 1-16,8 3 0 0,-5 2-2 16,5 0 0-16,0-3 0 0,0-1-1 0,0 3-1 15,0-3 1-15,0 1-1 0,0 2-1 16,5 2 1-16,-5-5 0 0,0-1 1 16,0 0 0-16,0 3 2 0,-6 1 1 15,6-1 2-15,0 6 2 0,0-1 0 16,0 3 2-16,0-8 0 0,6 6 0 15,-6-4-2-15,0-1 0 0,0-1-1 16,-5 0-3-16,5-2 1 0,0 5 0 16,0-1-1-16,0-3 2 0,0 3-2 0,0-2 0 15,0 2 2-15,0-6-2 0,0 4-1 16,0 0 0-16,0-2-1 0,0 0 1 16,0 2-1-16,0 5-2 0,0-8 0 15,0 2 2-15,-5 6-1 0,5-7 0 16,0 1-1-16,0-2 1 0,0 5 1 15,0-10 0-15,-6 10 0 0,6-4-2 16,0 2 2-16,-5-3-1 0,5 3 0 16,0 3 0-16,-5-7-2 0,5 3 0 0,0 2 1 15,-5-1 0-15,5-3-2 0,-5 2 3 16,5-2-2-16,-5-3 1 0,5 4-1 16,-6-3 0-16,6 2 0 0,-5-2 0 15,0 1 0-15,5 1 0 0,-7 3 0 16,-3-2 1-16,10-1-1 0,-4 3-1 0,-1-10 1 15,0 3 1-15,5-7-1 16,0 5 0-16,0-4-1 0,0 7 2 0,-8 0 0 16,8 1-2-16,-10 1 2 0,2-1-1 15,-1 1 3-15,4-2-1 0,-1 1 0 16,6-8-1-16,-7 7 2 0,7-1 0 16,-5-4-2-16,5 4-1 0,0 6 1 15,0-6 0-15,0 1 0 0,-5 2-1 0,5 1 1 16,0-10-1-16,0 4 1 0,-4 1 1 15,4-7-1-15,0 1-1 0,0 4 2 16,0 4-1-16,0-6 0 0,0 2 2 16,4-6-2-16,-4 5 1 0,0 0 2 15,0 6 0-15,0 2 0 0,5 0 1 16,-5-1-2-16,0-2 1 0,0-8 0 16,0 3-2-16,0-4 0 0,0 2 1 15,0 3-2-15,-5 2 0 0,5 0 1 16,-4-1-1-16,4 2 0 0,-12 2 1 0,6-4 0 15,6 4 0-15,0 2 0 0,-9 2-1 16,9-5 0-16,0 7 1 0,0-4-2 16,7-4 0-16,-7 0-1 0,0 3 1 15,0-7-2-15,0-4 2 0,0-2 0 16,-5 4 0-16,-2-12 0 0,-1 5-1 16,2 5 0-16,-1 4 3 0,-1-7-2 0,1 6 0 15,7-1 0-15,0-8 2 0,-6-3-2 16,6 4 2-16,-7-3-2 0,7 4 0 15,-6 2 0-15,6-2-1 0,0 7 0 16,0 1 1-16,0 3 0 0,0-5 0 16,6 3 0-16,-6-1 1 0,7 3 0 0,-7 0 0 15,0 1-2-15,0 2 1 0,0-2 1 16,0 2 0-16,0 0 0 16,0-2 1-16,0-5-2 0,-5 3 1 0,5-7 0 15,-7 0-1-15,7-7 0 0,-8 5 1 16,8-5-1-16,-6 9 0 0,6-7 2 15,-7 8-1-15,7 3 0 0,0 4 0 16,0-9 0-16,0 10 0 0,5-11-1 16,-5 2-1-16,5-1 1 0,-5-3 0 0,7-5 0 15,-7 3-1-15,0-3 1 0,4 4 2 16,-4 1-1-16,0 0-1 0,0 8 1 16,0-1-1-16,0 2 2 0,0-5-1 15,0 4 0-15,-8-4 0 0,8 5 1 16,-5-5-1-16,5 7 1 0,0-5-2 15,0 0 1-15,0 0-1 0,0 0 0 16,-6-4-1-16,6-1 1 0,-7-1-1 0,7-1 0 16,-5-6 1-16,5 7 1 0,0 0-2 15,0 2 0-15,-6-1 1 0,6 4 0 16,0-2 1-16,0-4-3 0,0 3 1 16,0-5 2-16,6-3 0 0,-6 4 0 15,0-4-1-15,0 1 1 0,0 1-1 16,5 0 1-16,-5 3 0 0,0 3-2 15,0-1 1-15,0 5 1 0,5-1-1 16,-5 0 1-16,0 0 0 0,0 0-2 0,0 4 1 16,0-9 1-16,0 3-2 0,0-4 1 15,0 10-1-15,5-9-1 0,-5 10 2 16,0-8-1-16,0 1 1 0,0-2 0 16,0 3 0-16,0 2 0 0,0-3 1 15,5 3-2-15,-5-4 1 0,0-2 1 16,0 0-1-16,0 1 0 0,0 5 0 0,0-3 0 15,0-5 1-15,0 4 0 0,0 2-2 16,0 0-1-16,0-5 2 0,8 5-1 16,-3-9 0-16,0-1 2 0,0-1 0 15,-5-6 0-15,8 3-1 0,-1 4 0 16,-7-4-1-16,6 6 3 0,-1 3-3 16,2-2 0-16,-1 0 0 0,1 2 1 15,-2 1 0-15,0-1 1 0,-5 0-1 16,6 5 0-16,-1 3 0 0,2-1 1 15,-3 7 0-15,-4 0 0 0,7-2-3 0,-7 1 1 16,8-1 1-16,-3-3 0 0,-5-1 0 16,0 1 0-16,8-6 1 0,-8 9 1 15,5-2-2-15,-1-2-1 0,-4 4 0 16,6 2 1-16,-6-2 0 0,0-3-1 0,0 1 1 16,0 4 1-16,0-1 1 0,0 0-3 15,7-3 0-15,-7 9 0 0,6-9 0 16,-6 2 0-16,0-2 0 0,0-3 1 15,0-1 1-15,0 2 0 0,5 6-1 16,-5 2 0-16,7 0 1 0,-7 2-1 16,0-2 0-16,0 4-2 0,6-2 3 15,-6 1 0-15,0-4 0 0,0 1 0 16,10-1 0-16,-5 3-1 0,0 2-1 16,0-2 0-16,3-1-1 0,-8-1 2 0,6 0 0 15,-6 3 1-15,0-3-2 0,5 3 2 16,-5-5 1-16,10 1-1 0,2-6-3 15,-6 2 2-15,2-5-1 0,2 4 2 16,-3 4-1-16,-1-7-1 0,-1 9 1 16,3 1 1-16,1 4-1 0,-1-5-1 15,-3 2 0-15,3 6 0 0,0-4 1 0,-3 2 0 16,2-1-1-16,-1-4 1 0,-1 0 0 16,2 0 2-16,2 3-2 0,0-3 0 15,0 1 1-15,0 3 0 0,2 1-1 16,0-3 1-16,-1 1-2 0,-1 2 2 15,4-1-1-15,-7 5-2 0,2-6 1 16,5 3 2-16,-1-8 0 0,1-3 0 16,2 5-2-16,-4 2 1 0,2 0 1 0,-3 8-1 15,2 3-1-15,-4 0-1 0,3-7 1 16,1 7 2-16,1-8-2 0,3 2 2 16,-1 6 0-16,3-8 1 0,-3 8-2 15,-4-5 1-15,1 5-1 0,4-9 0 16,-5 4-2-16,6 5 1 0,-4-8 0 15,0 8 2-15,2-3-2 0,-2 3-1 16,0 0 2-16,-3 0-1 0,-2 0 2 16,2 0-2-16,-4 0 2 0,6 0-3 0,1 0 1 15,-3 0 1-15,3 0 2 0,-5 3-3 16,0-3 1-16,-1 0 0 0,4 0 0 16,-1 6 1-16,-2-6 0 0,4 8-2 15,-1 0 1-15,1-1 0 0,-4 5-1 16,-2-1 1-16,2 3-1 0,-1 0 1 15,-7-3 0-15,8 0-1 0,-1 0 0 0,-7-5 0 16,6 1 2-16,-6-3-1 0,12 3 1 16,-6-1-2-16,-6-4 1 0,0 10 0 15,7 0 2-15,-7-6-3 0,10 4 0 16,-10-2 1-16,5 1 1 0,0-4-1 16,-5 7 2-16,0 1-1 0,4 1 0 15,-4 4 0-15,7-4-1 0,-7 0 0 16,0-2 1-16,10 2-2 0,-10-1 0 15,5-2 0-15,-5 1 1 0,0 0 0 0,6-6 2 16,-6 3-2-16,7 5 2 0,-2-2-3 16,1 2 1-16,-1 3 0 0,-5 0 1 15,5 0-1-15,-5 2 0 0,7 0 0 16,-7 1 2-16,5-4-2 0,-5 0 1 16,9 7 0-16,-9-2-1 0,7 1 0 15,-7-3 0-15,8-3-2 0,-8-2 3 16,5-1-2-16,-5-4 0 0,0 4 1 0,0 0-1 15,0 2 1-15,7-1 1 0,-7-2-3 16,0-1 3-16,0-3 0 0,0 4-2 16,0 0 1-16,0 1 0 0,0 1-1 15,4-2 0-15,-4 3 2 0,0-5-1 16,0-1 1-16,0-2-2 0,0 3 1 16,0-3 1-16,0 6-1 0,0 1-1 0,0-1-1 15,0 0 2-15,5 4 2 16,-5-1-2-16,0-3-2 0,0 3 1 0,0-4 0 15,0 2-1-15,0 3-5 0,0-2 1 16,0 3-2-16,0-2 1 0,0 1 0 16,0 2 0-16,0-1 0 0,4 1 2 15,2 3-2-15,-6-3 1 0,0 0-1 0,0 0 0 16,0 8 0-16,0-2 1 0,0 4 2 16,0 0 1-16,-6 1 1 0,6-9 2 15,0 6 0-15,-4-4 0 0,4-3 1 16,0-3-2-16,0-1 1 0,0 0 1 15,-5 0-2-15,5 5 1 0,0-7 1 16,0 3-1-16,0-3 1 0,0 1-1 16,0-2-1-16,0 2 1 0,0 1 1 15,0 3 0-15,0-1-1 0,5 3 0 16,-5-1-1-16,0-2 2 0,0-2-1 0,0-1-1 16,4-1 0-16,-4-2 0 0,0 4 1 15,0-4 1-15,0 0-1 0,0-1 0 16,6-3 0-16,-6 7 0 0,0 0 0 15,0-2 0-15,0 4-1 0,0 2 1 16,0 4 0-16,-6-6 1 0,6 9 0 16,-4-5-1-16,4 8 1 0,-8-3 0 0,8 6 0 15,0-1 0-15,-6-3-2 0,6 1 1 16,-5-3 0-16,5-6 0 0,-5 1 0 16,5 4 1-16,-5 1 0 0,5-4 0 15,-5 3 1-15,5-5-1 0,0 4 0 16,0-4 0-16,0 7-1 0,0 2 0 15,0-5 0-15,5 1-1 0,-5-1 1 16,0 0 0-16,0-3 0 0,0 4 0 0,5-6 1 16,-5 7 0-16,5-5 0 0,-5 4-1 15,0-5 1-15,5-1 0 0,-5 5 1 16,0 3-1-16,0-5 1 0,-9 7-1 16,9 6 1-16,-6-3-1 0,6 1 1 15,0 2-1-15,-5-4 1 0,5 3-1 16,0-4 2-16,0-1-1 0,0-5 0 15,0 5 0-15,0-1-2 0,0-1 0 16,0 3 1-16,0 4-1 0,0 3 0 0,0-1 0 16,0 5-1-16,0 2 2 0,5-2 0 15,-5-1 0-15,0-2 0 0,0-3 0 16,0 2 1-16,-5-4 0 0,5-2 0 16,-5 4 0-16,-1 2-1 0,6 6 0 15,-7 2 0-15,7 2 0 0,0-1 0 16,-5 0 0-16,5-1-1 0,-6-2 1 15,6 6 0-15,0-4 0 0,-5 6-1 0,5-3-1 16,0-7 1-16,0-5 0 0,0 3 0 16,0-8-1-16,0 1 1 0,0-2-1 15,-7 0 2-15,2 10 1 0,5-2-1 16,-8 6-1-16,8-2 1 0,-5 4 0 16,5-4-1-16,-5-7-1 0,5 1 0 15,0-1 1-15,-8-4 0 0,8 5-2 16,-7-1 3-16,7 0 0 0,-4 3 0 0,4-2-1 15,0-3-1-15,0 1 1 0,0-4 1 16,-9 2-1-16,9-3 0 0,-8 10-1 16,3 1 1-16,5 1 0 0,0-2 2 15,0-3-3-15,0-6 0 0,0-2 1 16,0 0 2-16,0 1-1 0,0-1-1 16,5-6 0-16,-5 2 1 0,0 3 0 15,8-3-1-15,-8 3 0 0,7 1-1 0,-7 1 0 16,5 1 1-16,-5 5 0 0,0-3 0 15,0 2-1-15,0-1 1 0,0-3 0 16,0-3 1-16,0-8-2 0,0 7 2 16,0-5-1-16,0 4 1 0,0-7-1 15,6 10 1-15,-6-13-1 0,0 3-1 16,0 3 0-16,0 0 2 0,0 6-1 0,0-6 0 16,0 4 0-16,0-5 1 0,0 1 0 15,0-2 0-15,0-4-2 0,0 2 1 16,0 0-1-16,5 2 1 0,-5-1-1 15,0-1 1-15,0 3 1 0,0 3 0 16,0-2-2-16,-5 12 1 0,5 2 0 16,0-8 0-16,0 5 1 0,0-2-2 15,-5-9 1-15,5 4 0 0,0-4 1 0,0 1-1 16,-4-6-1-16,4 0 0 0,0 0 2 16,0 0-1-16,0 0 1 0,0 4 0 15,0 2-1-15,-5-1 0 0,5 1 1 16,0-1-1-16,0 3 0 0,0 0-1 15,-9 0 0-15,9 1 1 0,-6-7 0 16,6-1-1-16,-7-1 0 0,2-3 0 0,5 1 2 0,-6 0 0 0,-2-1-2 0,8 1 2 31,-10-4-1-31,5 3 1 0,0 1 0 0,-2 0-1 0,1-3 0 0,1 2 1 32,-2-2-1-32,1-3 0 0,-4 3 0 0,5 0-1 0,-3-3 0 0,3-1 0 31,-8 0 1-31,3 4 0 0,2 1-1 0,-7-1 0 0,7 3 2 0,1-3 0 15,1 1 1-15,-2 1-3 0,0-4 1 0,3-2 0 16,5 0 0-16,-12 0 0 0,6-7-2 16,-3 6 2-16,0-6 1 0,-3 9 1 15,4-4-1-15,-3 4-1 0,4 0 1 16,-1 3 0-16,1 1-1 0,-4-3 1 16,3-1 1-16,3 2 0 0,-4-6 1 31,3 3-2-31,1-6 1 0,0 4 0 0,-1-6 1 0,-1 0 0 0,2 0-1 0,-1 0-1 15,1 0 2-15,-2 0-1 0,1 0 0 16,-3 0-1-16,4 0 0 0,-3 6 1 16,0-6 2-16,-3 0 0 0,4 0 0 15,1 0 0-15,-4 0 0 0,2 0 1 16,1 0-2-16,-5-3 0 0,3-5 0 16,0 6 0-16,-2-11 0 0,1 1-1 15,4 4-2-15,-4-3 0 0,3-2 2 16,1 8-3-16,-1-2 2 0,-3 0-2 0,4 7 1 15,-1-8 1-15,-1 2 0 0,0-2-2 16,1 1 1-16,2-9-1 0,-1-4 0 16,6 1-4-16,-7 0-3 0,7-3-7 15,-8 4-5-15,8-1-10 0,-5 3-14 16,5 3-12-16,-5-6 181 0,5-4-290 0,0 2-135 16,0-10-391-16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8-07-25T20:45:16.09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3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3.16089" units="1/cm"/>
          <inkml:channelProperty channel="T" name="resolution" value="1" units="1/dev"/>
        </inkml:channelProperties>
      </inkml:inkSource>
      <inkml:timestamp xml:id="ts1" timeString="2018-07-25T20:46:37.714"/>
    </inkml:context>
  </inkml:definitions>
  <inkml:trace contextRef="#ctx0" brushRef="#br0">24129 754 232 0,'-23'-32'49'16,"-2"4"1"-16,-4-6-38 0,-9 9 8 0,-11-2 10 15,-6 8 5-15,1 3 5 0,8 11 1 16,1 1 0-16,11 4-3 0,5 0-11 16,1 0-10-16,-5 9-6 0,-6 7-5 15,-10 9 0-15,-5-1-2 0,-4 11 1 16,3 0 2-16,2 8 1 0,9 0 2 15,-5 1 1-15,6 11 0 0,2-2-2 0,2 6-1 16,0 3-1-16,8 11-3 0,-2 0 0 16,7-2-3-16,9 14 1 15,11-4 0-15,6 8 1 0,16 7 0 0,14-1 0 16,12-6 2-16,16-5 1 0,12-9-1 16,-11-6-1-16,6-5-1 0,11-8 0 15,-11-7-1-15,4-10-2 0,11-24-1 16,5-15 2-16,4 0-1 0,12-22 1 15,-6-22 4-15,2-12 3 0,-2-4 2 0,-18-9 4 16,-17-3 1-16,-6-7 2 0,-19 3-2 16,-17-2-3-16,-18-5-2 0,0 17-5 15,-17-7-2-15,-12 1-2 0,-17-1-1 16,-10 3 0-16,-7 3 0 0,-8 10-1 16,-6 6 1-16,2 7-1 0,3 16-3 15,8 11-6-15,23 17-4 0,25 6-6 16,16 26-6-16,11 16-7 0,15 7-3 0,19 17-88 15,12-2-85-15,12 18-214 0</inkml:trace>
  <inkml:trace contextRef="#ctx0" brushRef="#br0" timeOffset="609.229">27892 3349 175 0,'-14'-65'38'15,"-13"0"2"-15,-8 3-27 0,-9-8 5 16,6 22 6-16,-3-1 6 0,4 5 7 15,-4-1 8-15,-5 7 3 0,-8 0-1 16,-5 8-3-16,-8 4-7 0,3 8-5 16,2 11-8-16,-4 7-7 0,-2 0-3 15,-1 11-3-15,-5 7 0 0,0 18-1 16,-3 2 1-16,4 21 1 0,-3 11-1 0,8 17 0 16,5 1-2-16,18 9-2 0,5 7 0 15,11 1 0-15,11-1-2 0,13 1-2 16,5 13 1-16,0-8-2 0,24 0 0 15,16-3-1-15,15-7 0 0,14-21-1 0,13-20 1 16,3-18 0-16,10-28 2 0,20-13 3 16,11-8 3-16,11-23 3 15,14-14 3-15,1-16 0 0,-9-24-1 0,-12-16 0 16,-20-8-2-16,-13 4-5 0,-21-13-6 16,-33 16-6-16,-26-1-10 0,-18-4-5 15,-6-3-8-15,-38-5-10 0,-15 10-94 16,-10 21-94-16,-13 38-228 0</inkml:trace>
  <inkml:trace contextRef="#ctx0" brushRef="#br0" timeOffset="36944.456">25753 1145 461 0,'-10'0'100'0,"4"0"4"0,-4-6-81 16,3 6 0-16,-1 0-3 0,8-11 0 15,-6 1-1-15,6-1 0 0,-10 3-1 16,3-3-3-16,-1-2-1 0,-3 0 1 15,1 2-2-15,-2-3-1 0,3-3 1 16,0 0-3-16,0-4 0 0,-1-7 1 16,3 3-3-16,4-2-1 0,3 4 2 15,0 1-3-15,3-6-2 0,4 2 0 0,6 1-1 16,5-4-2-16,11 2 2 16,11 4-3-16,4-4 1 0,2-1 2 0,-5 3-1 15,-2 4 2-15,-11-1 2 0,-5 10-2 16,1-3 2-16,6 7-1 0,4-3-3 15,2 8 2-15,2-8-3 0,9 6-1 16,-7 0 0-16,-3-2 0 0,6 1 1 16,-7 6 0-16,-8 0 0 0,-2 0 0 0,-8 13 0 15,-7-5 1-15,-4 5-1 0,-2-4 0 16,-5 4 0-16,0-3-1 0,0 4 1 16,0 11-2-16,0-2 0 0,0 5 1 15,0 7 0-15,-10 3-3 0,5 2 0 16,-2 3-2-16,1 3 2 0,6 0-1 15,-8-3-1-15,1-3-1 0,-1-7 0 0,3-4 1 16,5-9-1-16,0-4 0 0,-5-5-1 16,5 2-1-16,0-5 1 0,0 6 2 15,-5-3-2-15,5 1 3 0,0-6 1 16,0 2 0-16,0-8 1 0,0 6 2 16,0-6-1-16,7 0 1 0,-7 0 1 15,6 0-1-15,3 0 0 0,-9-7 0 16,6 0 1-16,-6 2-1 0,0 2 2 15,0-3-2-15,0 0 1 0,0-3 0 0,-6 3 0 16,6-2-1-16,-12-3 1 0,2-5-1 16,-8-5 2-16,2-7 0 0,-9 2 2 15,-4-8 1-15,-2 5 4 0,3 0-1 16,0 6 1-16,7 0 0 0,6 7 1 16,5 0-1-16,2 4-2 0,8-1-2 15,-5 3 0-15,5 2-1 0,0 8-2 16,0 0-1-16,7 0 0 0,-7 7 0 0,8 4-3 15,-2 2 4-15,-1 4-3 0,2-3 0 16,1 1 3-16,2-1-2 0,5 2 0 16,4-2 0-16,-1-1-1 0,2 1 0 15,0-3 2-15,-2 2-2 0,-2 8-1 16,-3-4-1-16,0 3 1 0,-3 1-1 16,-10-6 2-16,0-5-3 0,0-1 1 15,0 0 2-15,0-9 1 0,0 5 0 0,0 3 0 16,0-8-2-16,6 0 3 0,1 0-1 15,-2 0-2-15,3 0 2 0,-3 0-1 16,2 0 0-16,1 3 1 0,2-3 0 16,-4 0 0-16,4 0 0 0,-2 0 0 15,4-6 1-15,7 1 0 0,6 0-1 16,1 5 0-16,5-13-7 0,-1 4-13 0,-4-7 155 16,-3-1-277-16,-2 2-136 0,0-1-400 15</inkml:trace>
  <inkml:trace contextRef="#ctx1" brushRef="#br0">33691 18218 0,'-10'23'0,"0"3"0,7 1 0,-5-4 0,8-17 0,8 3 0,5 5 15,0-6-15,-13-2 0,8-6 16,2 7 0,-2 1-16,-3-3 15,2-2 1,3 4-16,116 8 15,-39-6 1,-27 3-16,-26-5 16,3-5-1,-16 8-15,-5-2 16,15 6-16,90 7 16,-42-2-1,-36-13-15,-11 3 16,6 0-1,-9 0-15,-9 4 16,-121-10 0,173 25-16,-159-21 15,183 29-15,-182-15 16,46 6 0,24 2-16,154 38 15,-63-24 1,-51 6-16,-7-11 15,-24-10 1,-6-1-16,0 16 16,0-14-1,-5-10-15,2 5 16,4-5 0,6 8-16,6-11 15,-9 3-15,4-3 16,5 7-1,0-16-15,0-2 16,0-5 0,0 0-16,5 0 15,-5 3 1,9-3-16,-14 0 16,5 0-1,0-3-15,5 3 16,-1 0-16,-4 0 15,0-5 1,0 5-16,-4 0 16,8 0-1,-8 0-15,-1 0 16,5 0 0,0 5-16,5-5 15,-5 0 1,0 3-16,0 3 15,4-6-15</inkml:trace>
  <inkml:trace contextRef="#ctx0" brushRef="#br0" timeOffset="202578.489">13169 13800 484 0,'0'-11'110'0,"-8"4"3"0,3-4-86 16,-2 7-2-16,-3-8-5 0,-1 5 1 16,-6-1-3-16,1-5-2 0,-7 4 1 15,-3-3 2-15,-4 3-1 0,-1 1 0 0,0 8-3 16,-3 0 0-16,-1 9 0 0,4 7-4 15,-3 6-2-15,1 4-1 0,2 9-2 16,-3 0-2-16,8 9 0 0,4-1-3 16,12 0-1-16,10-3 1 0,0 1-2 15,0 0 0-15,18-4 3 0,2 0-3 16,5-2 0-16,6 0 0 0,6-15 0 16,3-8 0-16,2-6 1 0,9-6-2 0,6-7 4 15,-1-15-1-15,3 1 0 0,-3-4 1 16,-9-5 1-16,-4 3 0 0,-6 2 1 15,-6 0 0-15,-13-6 0 0,-13 7 1 16,-5 1-1-16,-13-4-1 0,-8-3 1 16,-17 7-1-16,2 2-3 0,-5-7 0 15,-1 7-6-15,4-1-5 0,5 2-8 0,9 0-10 16,16 10-7-16,8 1-6 16,0 2-104-16,11 0-102 0,15 0-246 0</inkml:trace>
  <inkml:trace contextRef="#ctx0" brushRef="#br0" timeOffset="202781.558">13901 13414 510 0,'14'0'116'0,"-14"0"2"0,0 3-90 16,0 17 0-16,-19 10-9 0,1 6-5 16,-9 2 1-16,-4 5-2 0,0 2 0 15,8 1-1-15,4 4-2 0,12 2-1 16,7 3-3-16,0 2-2 0,3-4-7 15,14-2-7-15,-1-13-6 0,9-2-3 16,6-7-4-16,2-9-7 0,1-6 3 0,9-5-100 16,-6-9-89-16,6 5-228 0</inkml:trace>
  <inkml:trace contextRef="#ctx0" brushRef="#br0" timeOffset="203281.591">14393 13775 518 0,'0'0'119'16,"0"17"1"-16,5-3-95 0,2 8-1 16,-1 4-6-16,-6-2-5 0,5 3-5 15,2 3-5-15,-2-8-1 0,3 0-1 0,0 1 0 16,2-4 0-16,5-4 0 0,-5-6 0 15,4-3 0-15,-2-6 0 0,-2 6-1 16,-2-6 2-16,-2 0 0 0,-6-6 0 16,4-3 0-16,1-5 0 0,-5-1 2 15,9-6 1-15,-4-7 2 0,2-1 3 16,-2 0 1-16,3-1-1 0,2 5 0 16,1 4-1-16,-3 11 1 0,2 10-3 15,-3 0-1-15,-4 7 0 0,-3 9 0 16,0 11 0-16,0 0 0 0,0 0-1 0,0 3-2 15,0-6-1-15,0-9-4 0,5-9 1 16,5-6 0-16,3 0-1 0,-2-6 0 16,7-6 1-16,2-2 1 0,-5-2 0 15,-1 2 0-15,1-2 1 0,3 0-1 16,-8 0 2-16,6 0-1 0,-1 0-1 16,5 2 1-16,-9 14-1 0,6-6 1 0,-8 6 0 15,1 6-2-15,-10 8 1 0,5 5 0 16,-5 4 0-16,0 6-3 0,-5 5-7 15,5-5-6-15,0-5-6 0,5-10-6 16,8-3-5-16,7-11-107 0,1 0-102 16,4 0-251-16</inkml:trace>
  <inkml:trace contextRef="#ctx0" brushRef="#br0" timeOffset="203422.044">15232 13919 494 0,'0'23'116'0,"5"0"1"16,-5 3-81-16,0-9-12 0,0 4-8 16,0 0-8-16,0-4-9 0,0-4-9 15,0-9 90-15,6-4-197 0,1 0-110 0,4-10-309 16</inkml:trace>
  <inkml:trace contextRef="#ctx0" brushRef="#br0" timeOffset="203734.46">15322 13711 519 0,'18'0'125'0,"0"0"7"16,3 0-85-16,7 8-4 0,-5 2-8 0,-4 4-8 16,-2 11-9-16,-4-1-5 0,-2 4-5 15,-4 3-3-15,-2 4-4 0,1-9-4 16,1-3 0-16,-7-4-2 0,7-9 1 15,-7-10-2-15,8 0 0 0,-2 0 1 16,9-10 1-16,-4-4 1 0,7-2 3 0,-6 0-1 16,8-5 1-16,-12-3 3 0,5 9 2 15,-5 4 1-15,0 6-1 0,-3 5-1 16,2 10 1-16,-7 2 0 0,0 5-3 16,8 9-7-16,-5 1-8 0,-3-5-7 15,7-4-6-15,3-3-1 0,1-3-112 16,4-9-105-16,4 10-250 0</inkml:trace>
  <inkml:trace contextRef="#ctx0" brushRef="#br0" timeOffset="204156.261">16247 13554 561 0,'-5'0'128'0,"-2"9"1"15,-2 4-105-15,-9 15 1 0,4 6-7 0,-5 5-6 16,11 9-6-16,8 5-3 0,0 4-2 15,0-1 2-15,8-2-1 0,11-7-2 16,-1-12-5-16,-1-11-6 0,6 6-5 16,-5-9-5-16,-3-7 0 0,1 0-111 15,2-1-98-15,2-8-246 0</inkml:trace>
  <inkml:trace contextRef="#ctx0" brushRef="#br0" timeOffset="204468.691">16538 13784 538 0,'0'5'123'0,"0"6"3"0,-5 2-95 16,5-3 2-16,0 2-4 0,0 7-2 0,0 3-6 16,7-1-4-16,0 1-2 0,-4 4-3 15,5-7-5-15,-1-5-2 0,-3-6-5 16,-4-1 2-16,7-7-1 0,-2 0 1 15,-5 0 1-15,6-2 0 0,1-10 2 16,1-2 2-16,-8-6 3 0,7-6 3 16,1-4-1-16,0 0-1 0,2 1 1 0,-4 12-2 15,8 9-2-15,-6 8-2 0,-5 0-3 16,2 9-1-16,0 11-1 0,-5 5-2 16,10 3-3-16,-4-7-7 0,-1 6-12 15,3-11-12-15,5 3-9 0,-3-10-113 16,3 4-115-16,9-8-276 0</inkml:trace>
  <inkml:trace contextRef="#ctx0" brushRef="#br0" timeOffset="204624.875">17046 14064 523 0,'0'22'121'0,"-5"8"1"0,-3 4-86 16,1 3-13-16,2-8-11 0,-1 1-11 0,6-2-12 15,0-11 2-15,0-10-112 0,0-7-101 16,0 0-253-16</inkml:trace>
  <inkml:trace contextRef="#ctx0" brushRef="#br0" timeOffset="205187.243">17298 13777 514 0,'7'7'130'0,"-7"-7"6"0,6 7-75 15,1-1-10-15,-1-3-7 0,-6 10-5 16,12-3-8-16,-4 10-9 0,2 2-7 16,0 5-5-16,-7 2-7 0,-3-2-1 15,8 4-1-15,-8-4-2 0,11-11 0 0,-4 0-1 16,-2-4-1-16,-5-12 1 0,6 0 0 15,-6 0-1-15,7 0 0 0,-7-12 0 16,11 3 1-16,-6-5 1 0,7-4 0 16,-2-2 0-16,-4-8 2 0,-1-2 0 15,5 0 0-15,0 3 0 0,-4 2 0 16,7 7 0-16,-3 5 2 0,-2 7-2 0,2 6 2 16,-5 0 1-16,2 7-1 0,-7 13 0 15,0-1 0-15,3 8-1 0,-3 0-1 16,5-3-3-16,-5 0 0 0,10-8 0 15,-5-9-3-15,-5-7 2 0,9 0-2 16,-4 0 1-16,7-7 2 0,-2-8 0 16,1 1 0-16,5-2 2 0,-2-3 0 15,2-1 0-15,-5 5-1 0,3-2 1 16,-5-3 1-16,4 6 1 0,-3-2 0 16,-3 2 2-16,4 14 0 0,-4 0 2 0,-1 0-1 15,-1 16 1-15,-5-2 0 0,0 6-3 16,7 5 0-16,-7 2 0 0,10-3-2 15,-2 1-5-15,0 1-3 0,5-10-5 16,-1-7-6-16,-3-2-7 0,5-7-4 16,-3 0-6-16,-1 0-3 0,1-7-1 15,4 0 120-15,0-7-216 0,1 0-112 0,-3 0-324 16</inkml:trace>
  <inkml:trace contextRef="#ctx0" brushRef="#br0" timeOffset="205468.444">17960 13339 550 0,'6'-11'138'0,"2"6"8"0,4 5-92 15,9 0 5-15,-1 0-3 0,7 9-3 16,3 11-7-16,3-4-8 0,1 6-8 15,0 2-6-15,2 1-5 0,2 9-6 16,-8-3-5-16,-7 6-4 0,1 6-3 0,-3-2-2 16,-8-1-5-16,1-2-4 0,-10 5-7 15,-4 2-6-15,0-1-6 0,-14 4-8 16,-4-7-8-16,-7-1-3 0,2-10-3 16,2-2-1-16,1-8 6 0,2-9-102 15,4-5-95-15,7-6-240 0</inkml:trace>
  <inkml:trace contextRef="#ctx0" brushRef="#br0" timeOffset="205749.666">18505 13199 502 0,'0'-12'122'0,"5"2"5"0,0 10-75 0,6 0-6 16,4 0 2-16,3 0-4 0,-7 11-2 15,12-3-3-15,2 12-2 0,-1 1-4 16,11 8-5-16,4 14-2 0,5 3-6 16,-1 11-4-16,-6 0-4 0,-2 4-5 15,-6 1-2-15,-11 1-3 0,-5-4-6 16,-6 4-5-16,-7-6-1 0,0 0-5 16,-16 0-3-16,4-3-5 0,-6-5-6 0,5 7-7 15,-10-4-6-15,-2 5-7 16,3-7 0-16,-6 2-105 0,-2-9-105 0,4-9-252 15</inkml:trace>
  <inkml:trace contextRef="#ctx0" brushRef="#br0" timeOffset="-96219.352">12008 17080 417 0,'0'0'98'0,"0"-6"2"0,0 0-68 15,0 2-7-15,-7 4-2 0,7-8-1 16,-5-2-1-16,5 10-1 0,0-4-3 16,-9 4 1-16,0 0-3 0,1 0 1 15,-2 0-2-15,-8 4-2 0,9-4-1 16,-5 7 0-16,0-7 0 0,2 0 0 16,-3 5-3-16,6-5 0 0,-11 0-1 15,4 0 0-15,-2 0-1 0,0 0 0 16,-4 0 0-16,4 0 2 0,-6 0 1 0,1 6 0 15,0-2 0-15,3-4 0 0,-1 11 1 16,5-11-1-16,1 8-1 0,0-8-1 16,0 6 0-16,-6-6-1 0,3 8 0 15,-6-8-2-15,-4 0 2 0,-2 0 0 16,4 2-1-16,-3-2 0 0,-1 0 0 16,2 0 0-16,0 0 0 0,-1 0 1 15,1 0-2-15,-1 0 1 0,-6 6 0 0,3-6 1 16,-4 0 0-16,-4 0 1 0,3 0 0 15,1 0-1-15,0 0 1 0,3 0 0 16,8 0-2-16,1 0-1 0,1 0-2 16,-2 0 1-16,4 5-1 0,0-5 0 15,-1 5-2-15,-4-5 0 0,0 0 0 16,-4 0 1-16,4 0-1 0,-2 7 0 0,-1-7 0 16,-1 0 0-16,3 0 1 0,-1 7-1 15,7-7 1-15,1 9-1 0,-1-9 1 16,1 0 0-16,0 0 1 0,-1 0-1 15,10-11 0-15,-9 3-1 0,7-1 2 16,-5-2-2-16,3 1 0 0,0 2 0 16,-3-4-1-16,5 2 0 0,-3 0 1 15,4-4-1-15,-4 5 2 0,1-3 1 16,-6 6-2-16,3-3 0 0,-3 2 1 16,-1-2-2-16,6 1 2 0,0-3-1 0,3 2 0 15,-4 2 1-15,-1 0-1 0,5 7 1 16,-3-4 0-16,4 4-1 0,2 0 0 15,-1 0 0-15,3 0 0 0,-5 0 0 16,0 0 0-16,-1 0 0 0,5 0 0 0,0 0-1 16,1 9 0-16,-2-16 1 0,6 7 0 15,-1 0 0-15,5 0 0 0,-4 0 1 16,4 0 0-16,0 0-2 0,0 0 0 16,0 0 1-16,0-7-1 0,0 7 0 15,0 0 0-15,0-7 0 0,0 7 1 16,0-6 0-16,0 6-2 0,4-9 3 15,-4 1-1-15,0 2-1 0,6 1 2 16,-1 1 0-16,3-4-1 0,-8 8 0 0,8-9 1 16,-4 1-2-16,2 8 2 0,2-3-1 15,2 3-1-15,-3-10 3 0,-1 10-1 16,6-5-3-16,-7-1 2 0,0 0 0 16,3 1-2-16,3-2 1 0,-2 1 1 15,0 1-1-15,8-2 1 0,-7 7 0 16,6-6-1-16,-5 6 2 0,7 0 0 15,-8-7-1-15,7 7-1 0,-9 0 1 0,5-5 1 16,-2 5-1-16,-1 0-1 0,2 0 1 16,-3-8 1-16,-2 8-1 0,-2-3 1 15,-5 3-2-15,13 0 1 0,-8 0 0 16,-2-5-1-16,2 5 0 0,0 0 2 16,-5 0-3-16,0 0 2 0,0-8 1 15,0 8-1-15,0-6 1 0,0 6-1 16,0 0 0-16,0-7 2 0,-8 7-2 0,3 0 1 15,0 0-1-15,5-4-1 0,-16 4 2 16,6 0-2-16,-2 0-1 0,-1 0 2 16,0 0-2-16,3 0 1 0,0 4-2 15,-1-4 0-15,-4 7 0 0,1-7 1 16,-4 7-1-16,1 0 0 0,6-1 1 16,-2 1 2-16,3-2 0 0,3 2 0 15,1-3 0-15,-4 3-1 0,10 3 2 0,-8-7-1 16,8-3 0-16,-5 10-2 0,5-3 2 15,0 3-1-15,0-6 1 0,0 7 0 16,0-8 0-16,0 2 1 0,-4 1 0 16,4 5-1-16,0-1-2 0,0 4 2 15,0-5 1-15,0 6-1 0,0-10-1 16,4 4 2-16,-4-2-1 0,5 4 1 16,-5 1 1-16,6 1-2 0,-6 4-1 15,7 1 2-15,-1-2-1 0,-1 4-1 0,2 1 2 16,-1-4-2-16,9 3 0 0,-7 0 2 15,2-3-1-15,-2-2 0 0,-1 4 1 16,-7-6-1-16,6-1 0 0,-6 0 2 16,5-4-2-16,-5-1-1 0,0-7 0 15,0 7 3-15,0-7-2 0,-6 5 1 0,6-5-1 16,-7 0-1-16,7 0 0 16,-5 0 1-16,5 0-1 0,-11-5 1 0,4 5 0 15,1-5 0-15,-1-3 0 0,-4 2 0 16,3 3 0-16,1-5 0 0,-3 0 0 15,2-2 0-15,3-4 0 0,2-3 1 16,3 3 1-16,-10-1-2 0,2-3 1 16,0 1-1-16,-1 0 1 0,-5 1-1 15,5-2 0-15,1 2 0 0,-3-3 0 16,3 0 1-16,3-3-2 0,-3 4 1 0,-1-3 0 16,9-1 0-16,-5 8 0 0,5 6-1 15,0 0 0-15,0 0 1 0,0 2-1 16,0 0 0-16,0 6 2 0,5 0-2 15,-5-5 2-15,10 5-1 0,-3 0 0 16,-4 0 1-16,2 0-2 0,3 0 0 16,0 0 1-16,0 0-1 0,2 0 1 0,3 0 1 15,-4 0-1-15,4 0 0 0,-4 0-1 16,0 5 1-16,4 1 0 0,-2-6 1 16,6 8-1-16,2-8 0 0,4 8 0 15,-5-8 1-15,3 0-1 0,2 5 1 16,2-5-3-16,-9 0 1 0,2 0 1 15,2 0 2-15,-10-5-3 0,-2 0-4 16,5-1-10-16,-6 1-15 0,-1-2-14 0,1 7-6 16,4 0-115-16,-3 0-119 0,12 9-273 15</inkml:trace>
  <inkml:trace contextRef="#ctx0" brushRef="#br0" timeOffset="-61758.802">12633 16850 402 0,'0'0'97'15,"0"0"3"-15,0 0-55 0,0 0-22 16,0 0 1-16,0 0-4 0,0 0-3 16,0 0-4-16,0 0-4 0,0 0-2 0,0 0-1 15,5-5-4-15,-5 5 1 0,5-7-2 16,-5 7 1-16,0 0-2 0,0 0 1 16,7 0-1-16,-7 0 1 0,0 0-2 15,6 0 2-15,-6 0-1 0,0 0 0 16,0 0-1-16,0 0 0 0,0 0 1 15,7 7 1-15,-7-7-2 0,3 7 1 16,-3-7 0-16,0 0 1 0,0 11-1 16,0-11 1-16,5 7 1 0,-5 0-1 0,8-2 1 15,-8 4 0-15,7-1-1 0,-2 7 1 16,0-1-1-16,-5 1-1 0,13 1 1 16,-4 0-1-16,-2-3 0 0,1 9 1 15,5-7-1-15,-9 2 0 0,4 4 1 16,0 1 0-16,0-4-1 0,-3 5 0 15,2-5-1-15,-7-3 1 0,4-6 1 16,-4 4-2-16,0-4 1 0,7-9 0 0,-7 6 1 16,0-6 0-16,0 0-2 0,0-9 1 15,0-5 0-15,0-7 1 0,0 2-1 16,-8-12 0-16,8 0 1 0,0-1 0 16,0-3 1-16,0-3-1 0,0 11 2 15,0-3 1-15,0 3 1 0,6 1 0 16,3 6 1-16,-3 4-1 0,1 2 2 15,1 2-1-15,0 8 0 0,-3 4-1 16,2 0-1-16,2 7 1 0,1 9-2 0,-3 2-1 16,9 7-1-16,-6 1 0 0,5-2-1 15,-1-1 0-15,3 7 0 0,-4-9 0 16,-2 3-1-16,6 0 0 0,-11-8 0 16,1-3 0-16,-7-7 1 0,11-1 0 0,-11-5-1 15,0 0 1-15,0 0 0 0,0-5 0 16,0-9 0-16,0 2-1 0,0-10 1 15,0 1-1-15,0-7 2 0,0 12 0 16,0-11 0-16,0 2 1 0,0 4 1 16,0 5 1-16,7-5-1 0,-7 7 0 15,13 6 1-15,-5 8 2 0,0-8-1 16,2 8 2-16,8 8 1 0,0 3 1 16,-2 2-1-16,2 1 0 0,-3 7-1 15,3-5-2-15,-5 5-5 0,5 1-6 16,-3 6-6-16,0-7-7 0,0 4-6 0,-1-7-1 15,3-2-109-15,-3-4-99 0,13 0-249 16</inkml:trace>
  <inkml:trace contextRef="#ctx0" brushRef="#br0" timeOffset="-61305.805">13511 16877 514 0,'6'5'123'16,"-1"4"3"-16,8 6-84 0,-6 2-8 16,6 5-8-16,-1 5-8 0,-3 9-7 0,8 0-4 15,-4 2-4-15,5 2-4 0,-7-3-4 16,6-6-3-16,-11-4-2 0,4-8-3 16,2-1-3-16,-8-4-1 0,3-1 0 15,-7-1 2-15,5-5 1 0,-5-7-1 16,0 0 0-16,-7 0 1 0,2-12 2 15,-3-3 0-15,-2-4 2 0,-1-2 3 16,-2-6 4-16,-3-6 6 0,-4-10 9 16,5-7 5-16,-3-5 6 0,2-6 4 0,-1 3 3 15,4 4 0-15,5 6-1 0,8 5-4 16,0 9-3-16,0 5-3 0,12 3-5 16,-3 4 0-16,4 1 0 0,2 6 3 15,0 1-2-15,0 7 1 0,8 7-1 16,-7 0 2-16,4 0-3 0,3 17-1 15,-2-1-4-15,0 4-2 0,0 4-1 16,-3 4-3-16,-6 3-2 0,-12-2-1 16,0 1 1-16,0 2 0 0,-7-2-2 0,-4-3-3 15,1-5-4-15,-3-4-8 0,-2-18-12 16,4 4-13-16,3-4-8 0,8-7-5 16,0-7-102-16,11-6-102 0,2-7-241 15</inkml:trace>
  <inkml:trace contextRef="#ctx0" brushRef="#br0" timeOffset="-61040.288">13978 16559 436 0,'0'0'126'0,"0"0"5"16,-10 0-2-16,0 13-84 0,-2 8-7 16,-4 2-8-16,5 7-7 0,-1 4-3 15,4-1 0-15,8 1-1 0,0-9-2 16,0-5-2-16,0-8-1 0,11-12 0 0,3 0 0 15,0 0-2-15,3-11-1 0,4-4 0 16,-1 1 0-16,-4-6 0 0,2 5 1 16,-3-1 0-16,-7 2-3 0,-8 2-1 15,0 8-2-15,0-7-1 0,-7 8-2 16,-3-6-5-16,-9 4-13 0,6-2-12 16,-12 1-17-16,6 1-12 0,7-6-4 15,12-1-112-15,0-6-114 0,0-11-254 16</inkml:trace>
  <inkml:trace contextRef="#ctx0" brushRef="#br0" timeOffset="-60774.716">14240 16283 544 0,'-9'31'134'16,"-7"4"5"-16,1 6-86 0,-4 1-10 0,-11 2-11 16,6-10-9-16,2-5-8 0,9-15-5 15,13-10-6-15,0-4-3 0,7 0-1 16,14-9-1-16,0 0 1 0,2-3 0 15,0 4-1-15,2-1 1 0,-6 3 0 16,-1-1 0-16,2 7 1 0,-5 0 0 16,-1 8 1-16,-4 5 3 0,3-4 0 15,-8 7 1-15,-5-2 0 0,0 5 1 16,0-2 0-16,-10 11-2 0,-1-6-3 0,0 9 1 16,-9-6-4-16,4 2-6 0,-2-10-13 15,-7-4-12-15,12-6-3 0,8-7-115 16,5-5-114-16,0-16-273 0</inkml:trace>
  <inkml:trace contextRef="#ctx0" brushRef="#br0" timeOffset="-60493.549">14544 16211 523 0,'0'12'135'15,"-13"3"6"-15,-3 7-77 0,-1 12-10 16,-6-6-13-16,0 1-8 0,5 3-9 15,2-11-10-15,8-7-5 0,0-2-5 0,8-10-2 16,0-2-1-16,8 0-2 0,-2-11 1 16,6 6 1-16,7-5-1 0,4 6 0 15,-5 4 1-15,2 0-1 0,3 0 1 16,-5 0-1-16,-3 14 0 0,1 1 1 16,-1 3-2-16,-2 6 1 0,0 0-1 15,-5 3 1-15,-8-1 0 0,0-4 0 16,0 6 0-16,0-2 0 0,-11-2-3 15,-7-4-4-15,6-3-9 0,-7-6-12 16,6-5-10-16,-9-6-112 0,16 0-114 16,6-13-276-16</inkml:trace>
  <inkml:trace contextRef="#ctx0" brushRef="#br0" timeOffset="-60024.838">14755 16223 561 0,'7'8'140'0,"-4"-1"6"15,4 8-88-15,2 3-8 0,1 8-13 16,-5 3-7-16,2 5-9 0,-7 1-8 0,6-5-6 16,-6-6-5-16,0-6-6 0,0-9-4 15,0-9-13-15,0 0-12 0,0-9-10 16,0-6-110-16,-8-7-114 0,8-16-269 15</inkml:trace>
  <inkml:trace contextRef="#ctx0" brushRef="#br0" timeOffset="-59868.686">14682 16009 448 0,'0'0'115'15,"5"0"6"-15,-5 0-49 0,8-8-33 16,-8 5-8-16,8-9-9 0,-8 0-7 15,3-2-9-15,-3-4-14 0,0-5-11 16,0-2 145-16,5-3-253 0,-5 3-119 16,0-2-349-16</inkml:trace>
  <inkml:trace contextRef="#ctx0" brushRef="#br0" timeOffset="-59540.651">14781 15647 480 0,'0'9'115'0,"9"10"4"0,-4 4-80 0,3 6-3 16,5 7-8-16,3 7-7 0,6 9-4 15,-1 5-6-15,12 5-4 0,-6-3-3 16,0-2-3-16,-1-4-1 0,-5-4-3 0,-5 0 0 16,-7-3-1-16,-3-10 0 0,1-3 1 15,-7-18-1-15,0-15 1 0,0 0 2 16,0 0 1-16,-7-18 0 0,1-8-1 16,6-3 1-16,0-4 0 0,0-4 0 15,0 0 0-15,0-3-1 0,0 3 2 16,-5-3 4-16,5 6 4 0,0-6 7 15,0 9 3-15,6 8 1 0,4 7 2 0,2 16 5 16,-1 0-1-16,7 0-1 0,-7 22-5 16,4 1-3-16,-2 2 0 0,4 3-3 15,-9 4-6-15,-2-5-2 0,-6 1-4 16,0 6-3-16,0-6-5 0,-11-6-11 16,-1-8-11-16,-1-7-11 0,5-7-9 15,0-14-110-15,8-13-113 0,0-5-266 16</inkml:trace>
  <inkml:trace contextRef="#ctx0" brushRef="#br0" timeOffset="-59196.981">15081 15558 558 0,'0'-23'129'0,"-8"9"2"0,8 14-92 16,0 0-2-16,0 16-9 0,5 10-8 16,1 8-5-16,-1 5-2 0,3 11-2 15,2 0-3-15,5 5-6 0,6-4-2 16,-1 7-3-16,0-12-6 0,1-4-3 0,-3-8-3 15,0-13-5-15,2-12-2 0,-2 2 2 16,1-11 3-16,4 0 3 0,-6 0 4 16,-3 0 3-16,1-6 4 0,0-7 3 15,-2 0-1-15,-2-1 0 0,-6 0 2 16,-5 3 1-16,0-2 4 0,0 4 3 0,-6-3 5 16,-7 6 7-16,1-2 7 0,-6 8 4 15,5 0 3-15,-3 11-1 0,4 4 0 16,7 3-2-16,5 7-6 0,0-4-7 15,0 3-4-15,10 0-5 0,3-2-2 16,4-3-5-16,4-2-5 0,-2-3-4 16,1-6-7-16,1-8-10 0,-1 0-15 0,-2 0-14 0,3 0-3 0,-4-11-109 15,1 9-113-15,6-10-259 0</inkml:trace>
  <inkml:trace contextRef="#ctx0" brushRef="#br0" timeOffset="-58790.748">15671 15827 545 0,'0'0'136'15,"0"0"4"-15,0 0-75 0,0 8-19 16,0-2-6-16,4 3-6 0,1-4-6 16,-5 4-7-16,7-1-2 0,-7 3-7 31,10-1-2-31,-5-2-2 0,-5 0-2 15,6 0 0-15,2 3 0 0,2-1 0 0,-5-4 1 0,0 4 1 0,5-6-2 0,-5-4 0 16,3 0 0-16,2 0-3 0,6-4 0 16,-6-8-1-16,8-4 0 0,-8-2 1 15,1-3-2-15,-1 0 1 0,-5 5 1 16,2 1 0-16,-7 1 1 0,6 5-1 16,-6 3-1-16,0-1 3 0,-6 1 0 31,6 6 0-31,-14-2 2 0,-2 2-1 15,3 0 2-15,-3 0-1 0,3 0-2 0,-4 5-1 0,1 6 1 0,3 8-3 0,4 5 0 16,9 6-3-16,7 2 0 0,-7-2 2 16,8-2 0-16,10-12-3 0,4 1 0 31,-9-3-5-31,8-2-6 0,5-7-8 16,-13-5-9-16,8 0-12 0,1 0-12 0,-3 0-8 0,-2-5 168 0,2-7-271 15,-2-2-130-15,1-1-371 0</inkml:trace>
  <inkml:trace contextRef="#ctx0" brushRef="#br0" timeOffset="-58447.156">16086 15744 514 0,'-11'0'129'0,"-5"8"3"16,4 6-70-16,-1 11-15 0,5 4-10 16,3 6-6-16,5 6-7 0,-7-6-5 15,7-1-5-15,0-10-5 0,9-4-5 0,5-9-3 31,3-11-1-31,4 0-3 0,-5 0-3 16,4 0-1-16,0-17-3 0,-6 2-1 0,-1-3 0 0,-3-8 2 0,2 4 2 31,-12-6 2-31,13 0 2 0,-13-1 3 16,0 1 0-16,0 3 5 0,-10 2 2 16,2-9 6-16,0 1 3 0,1-3 5 0,-3-10 4 0,2 0 6 0,0 5 3 15,-5 5-2-15,6 13-4 0,2 17-2 0,-3 4-5 16,8 7-5-16,-6 13-5 0,6 8-5 15,0 8-4-15,0 1-2 0,11 5-2 16,-1-2-2-16,10 1-11 0,1-7-12 16,2-5-15-16,1-14-15 0,-2-1-9 15,-1-14-110-15,2 0-119 0,3 0-266 16</inkml:trace>
  <inkml:trace contextRef="#ctx0" brushRef="#br0" timeOffset="-58119.096">16488 15656 539 0,'-12'5'137'16,"-6"-1"3"-16,-5 7-77 0,8 1-17 16,-1 1-10-16,10 0-11 0,6-5-9 0,0 2-6 15,3-10-4-15,8 0-2 0,7 0-4 16,-1 0 1-16,-1-14 0 0,7 5-1 16,-12 4 0-16,2 0-1 0,-4 5 1 15,-1 0 0-15,0 0 0 0,2 10-1 16,-7 3 2-16,2 6-1 0,7 1 1 15,-3-4 0-15,0-2-2 0,2-4-2 16,4-2-3-16,1 4-1 0,-4 4-1 16,2 5 0-16,3 4-8 0,-4 1 1 15,-2 4 3-15,-4-2 5 0,-7 3 2 0,0-9 7 16,0 2 0-16,-8-3 9 0,-1 3 3 16,-4-7-2-16,5 0-1 0,-13-3-1 15,3-2-6-15,-2-9-7 0,2-3-11 16,-3 0-13-16,5 0-35 0,7-17-81 15,9-7-110-15,7-13-248 0</inkml:trace>
  <inkml:trace contextRef="#ctx0" brushRef="#br0" timeOffset="-57837.916">16764 15612 469 0,'18'-15'109'0,"5"1"3"0,-3-6-73 15,-2-4-6-15,0 6-1 0,-5-1 1 0,-3 2 1 16,-5 3-1-16,-5 7 1 0,8-4-1 16,-8-5-2-16,0 4-2 0,0 2-2 15,-8 0-2-15,0 10-1 0,-1 0-4 16,-2 13-2-16,-4 6-5 0,0 6-3 16,-3 7-2-16,4 7-4 0,1 4-1 15,8-6-1-15,5-2 1 0,0-6 0 16,8-7-1-16,5-7-4 0,3-8-1 15,6-1-6-15,-3-6-9 0,1 0-15 0,0 0-11 16,-4-6-9-16,-3-4 0 0,7-11-111 16,-6-1-110-16,9-13-256 0</inkml:trace>
  <inkml:trace contextRef="#ctx0" brushRef="#br0" timeOffset="-57587.983">17084 15339 400 0,'0'0'108'16,"-5"6"7"-16,5 0-36 0,-5 3-28 16,5 0-11-16,0 2-7 0,0-2-4 15,0-2-4-15,8-1-4 0,3-3-3 16,2 7-2-16,5-2 2 0,-3 1 1 0,5 5-1 16,-9 2 0-16,4 2 0 0,-8 9-2 15,-7 6-3-15,0 8-3 0,0-2-4 16,0-1-1-16,-15-5-6 0,-3 1-7 15,-2 1-9-15,-6-11-3 0,-5 4-11 16,0 9-10-16,-5-3 175 0,-13 0-286 16,-4 6-127-16,-2 1-382 0</inkml:trace>
  <inkml:trace contextRef="#ctx0" brushRef="#br0" timeOffset="-56385.125">13249 17756 265 0,'0'0'81'0,"0"-3"5"15,0 3-34-15,5 0-9 0,-5 0-5 16,8 0-5-16,-8 0-13 0,0-8-7 0,0 8-5 15,5 0-2-15,-5-4 2 0,6 4-1 16,-6 0 2-16,0 0 0 0,4 0 1 16,-4 0 1-16,0 0 0 0,0-4-2 15,0 4-2-15,5 0 0 0,-5-8-2 16,0 8-1-16,0 0 0 0,0 0-1 16,0 0 2-16,0-4 0 0,0 4 2 15,5 0 1-15,-5 0 1 0,0-9 1 0,0 9 1 16,0 0 0-16,0-8 0 0,0 8 1 15,6 0-1-15,-6-8 0 0,0 8 2 16,0-5-1-16,0 2 1 0,0 3-1 16,0-9-1-16,0 9 0 0,0 0 0 15,0-4-2-15,0 4 0 0,0 0 2 0,0 0 2 16,0 0 2-16,0 10 0 0,0-2 0 16,0 8 1-16,8 0-5 0,-3 9-1 15,5 5-4-15,5-6-2 0,-7 5-1 16,7 5-2-16,-2-9-2 0,0 1 1 15,-3 1 0-15,-4-6-1 0,-1-5 0 16,-5 2 0-16,0-7-1 0,0-4 1 16,0 1 0-16,-6-8 1 0,1 0-1 15,-7 0 1-15,1-8-1 0,3 2 3 16,-9-3-1-16,9-5 1 0,3-1 0 0,5-1 0 16,0 3 2-16,0 2-1 0,7 4 1 15,-2 7-1-15,1 0 0 0,-6 0 2 16,7 0 2-16,-1 6 1 0,-2 4 0 15,2-1 0-15,4 0 1 0,3 3-1 16,-8-3 0-16,8 1-3 0,-2 2-2 16,1 2-1-16,-4 7 0 0,0 2-1 0,-8-1 2 15,0 0-3-15,-10-1 1 0,-6-2 2 16,3 0-1-16,-3-1-1 0,3 0 0 16,-5-3-4-16,1-1-4 0,4-4-5 15,-5-6-8-15,7-4-9 0,2 0-11 16,9 0-11-16,-4-9-3 0,4-7-107 15,4-4-111-15,10-9-261 0</inkml:trace>
  <inkml:trace contextRef="#ctx0" brushRef="#br0" timeOffset="-56166.437">13526 17463 602 0,'0'0'157'0,"0"0"7"0,0 0-89 0,9 8-12 16,-4 6-10-16,8 11-13 0,1 11-14 16,2 8-10-16,0 9-7 0,6 9-6 15,-11 3-10-15,4-3-11 0,-5-5-11 16,-4-7-15-16,6-9-13 0,-4-14-67 16,-5-12-48-16,7-8-100 0,6-7-213 15</inkml:trace>
  <inkml:trace contextRef="#ctx0" brushRef="#br0" timeOffset="-55963.318">13634 17754 479 0,'16'-16'124'0,"7"0"4"16,2 1-57-16,4 1-9 15,7 0-8-15,0 6-7 0,-5 8-5 0,-1 0-8 16,-4 12-4-16,-11 7-11 0,-2 11-11 15,-8 6-4-15,-2 8-3 0,-3-11-3 16,0 8-7-16,0-8-8 0,0-5-7 16,0-8-12-16,-5-6-7 0,5-14-115 15,0 0-113-15,0 0-272 0</inkml:trace>
  <inkml:trace contextRef="#ctx0" brushRef="#br0" timeOffset="-55729.03">13773 17446 532 0,'8'0'133'15,"7"-7"5"-15,0 7-80 0,4-11-6 0,1 8-4 16,-2 3-6-16,3 0-6 16,-3 0-7-16,0 0-5 0,2 14-7 0,-5 2-5 15,1 10-5-15,-5 5-4 0,2 6-5 16,-6 4-6-16,0 2-5 0,4 1-7 15,-1-7-8-15,-5-6-11 0,0-3-5 16,6-4-4-16,-11-19 186 0,7 5-287 16,-7-10-123-16,5-10-374 0</inkml:trace>
  <inkml:trace contextRef="#ctx0" brushRef="#br0" timeOffset="-55525.963">13982 17151 558 0,'5'-23'129'0,"4"9"4"16,0 14-92-16,1 0 3 0,2 0-5 0,-1 19-2 16,12 9-5-16,-2 12-3 0,7 4-5 15,0 7-6-15,5 10-6 0,-14 1-6 16,4 2-6-16,-6 4-8 0,-4 0-10 16,-5-10-14-16,5-7-12 0,-6-8-114 15,9-14-120-15,7-1-286 0</inkml:trace>
  <inkml:trace contextRef="#ctx0" brushRef="#br0" timeOffset="-54697.876">14614 17334 550 0,'0'4'140'16,"5"4"4"-16,0 5-80 0,2 9-21 16,1 2-10-16,2 10-8 0,0-4-10 15,-1 1-9-15,0-7-3 0,-4-2-1 16,1-11 0-16,-6-5-2 0,10-6 1 16,-10 0 0-16,7-6 2 0,-7-5-1 15,0-4-1-15,0-6 1 0,0-4-1 16,0 0 0-16,6-7-2 0,-1 2 2 0,3 7 4 15,4-6 4-15,-6 6 0 0,4 6 4 16,0 6 0-16,-5 11 4 0,1 0-2 16,6 9-2-16,1 10-3 0,-2 4-1 15,4 6-2-15,0 1-1 0,-2 4-4 16,-5-2 1-16,10-8-2 0,-6-9-1 16,4-6 1-16,-5-9-2 0,1 0 2 15,-1-7 0-15,1-5-1 0,2-3 0 0,-2-1 0 16,4-4-1-16,-4-1 2 0,-4-3 0 15,-3 2 0-15,-5 2-1 0,0 4 2 16,0 2 2-16,0-1 1 0,0 0 3 16,-12-3 2-16,3 2 4 0,-8 6 1 15,7 10-1-15,-1 0 0 0,1 7-3 16,10 9-2-16,0 7-5 0,0-4-1 16,8 4-1-16,-1-9-2 0,-1 2-2 0,3-2-4 15,5 0-3-15,-2-4-8 0,11-5-8 16,-7-5-7-16,0 0-9 0,-1-8-10 15,-2 0-3-15,-3-6-2 0,2 5 2 16,-6-3 5-16,2 3 8 0,-1 2 10 16,1-1 10-16,-3 0 8 0,0-5 9 15,1 1 7-15,1-3 5 0,0 0 3 16,-7 2 4-16,4 3 5 0,-4-1 5 0,9 3 2 16,-9 0 1-16,8-1 2 0,-8 4 1 15,8-3 0-15,-8 3-1 0,5-4-3 16,-5-3-1-16,5 5-1 0,-5-3-1 15,5 2 0-15,-5-5-3 0,0 4-1 16,0 3-3-16,0 6-1 0,-5 0-3 16,5 0-2-16,-7 6-4 0,1 9 0 0,-4 2 1 15,3 5 0-15,2 2 2 16,5 0-3-16,-4 1-1 0,4 2 1 0,0-8-2 16,4 2-3-16,5-4-1 0,7-7-2 15,-5 1 0-15,3-3-3 0,-1-3-3 16,0-5-4-16,-2 0-3 0,2 0-2 15,4 0-4-15,-6-8-3 0,4 3-2 16,-5-3 0-16,0 3-9 0,-1-4-10 0,-2-1-5 16,-1-6-3-16,3-2-3 0,0-2-2 15,-5-1-101-15,-4 1-94 0,6-3-235 16</inkml:trace>
  <inkml:trace contextRef="#ctx0" brushRef="#br0" timeOffset="-54354.368">15409 17001 491 0,'-4'0'117'15,"4"0"5"-15,-6 0-68 0,6 14-16 16,0 5-10-16,0 7-4 0,0 7-3 16,0 10-3-16,0-3-3 0,6-2-4 0,-1-7-5 15,2-8 2-15,3-10-2 0,-1-7-1 16,1-6-4-16,0-6-6 0,0-5-1 16,-7-6-1-16,2-5-2 0,0-5 1 15,-5-3-1-15,7 0 3 0,-7-8 4 16,0 5 0-16,0-1 3 0,0-4 0 0,-9 1 6 15,3 2 7-15,-2-3 6 0,-7-4 9 16,2 0 5-16,-5 1 9 0,1 4 3 16,3 7-1-16,4 8-7 0,3 14-4 15,7 8-9-15,0 0-7 0,7 16-7 16,-2 0-7-16,8 12-3 0,2 4 0 16,3 1-2-16,-2 9-2 0,4-4-4 15,-6 2-5-15,4 1-7 0,2-2-8 0,-4-5-14 16,7-5-12-16,-5-4-7 0,-1-6 0 15,-1-8-112-15,-3-11-110 0,2 0-264 16</inkml:trace>
  <inkml:trace contextRef="#ctx0" brushRef="#br0" timeOffset="-54151.206">15707 16453 542 0,'4'9'129'16,"5"7"5"-16,0 8-91 0,-2-3-5 15,6 11-7-15,-1 9-6 0,1 2-7 16,1 3-5-16,8 6-6 0,-4-3-4 0,0-12-6 16,-2 1-11-16,-3-16-10 0,-6 1-4 15,1-8-7-15,-8-11-107 0,0-4-102 16,6-4-249-16</inkml:trace>
  <inkml:trace contextRef="#ctx0" brushRef="#br0" timeOffset="-53885.551">15803 16712 483 0,'10'-11'112'0,"1"1"3"0,1 4-77 16,6 1-10-16,-2 5-5 0,1-6-4 15,1 6-2-15,-4 0 2 0,1 0 0 16,2 11 3-16,-4-5 3 0,-2 7 0 15,4-2 2-15,-9 5 3 0,-1-3 3 16,-5 1 4-16,7-6 0 0,-7 0-1 16,5-8-2-16,-5 0-2 0,8-4-4 0,-5-8-5 15,5 1-6-15,-1-5-6 0,-7 0-3 16,0 0-1-16,0 2-3 0,0-2-1 16,-12 3-8-16,3 7-7 0,-9-1-14 15,1 7-19-15,-4 0-19 0,1 12 0 16,12-5-123-16,8 1-126 0,0-8-283 15</inkml:trace>
  <inkml:trace contextRef="#ctx0" brushRef="#br0" timeOffset="-53510.819">15726 17634 628 0,'-11'7'153'0,"-4"3"2"0,2 10-99 15,-3 1-12-15,-6 1-12 0,4 6-10 0,0 7-9 16,5 1-5-16,3 2-1 0,5 3-1 16,5-4 0-16,0-5 0 0,7-7 0 15,6-3 1-15,2-8-1 0,9-14 0 16,-1 0-1-16,10 0-2 0,1-14 0 16,7 1-6-16,-6-5-8 0,4 0-5 15,-6-3-15-15,-4 2-14 0,-6-4 7 0,-5-1-130 16,-6-6-119-16,-4-24-286 0</inkml:trace>
  <inkml:trace contextRef="#ctx0" brushRef="#br0" timeOffset="-53057.796">15784 17101 601 0,'0'0'144'0,"0"0"9"0,0 13-98 0,6 15-2 15,4 6-9-15,6 8-6 0,2 3-6 16,-1 5-8-16,7 5-8 0,-3 2-6 15,-1-7-4-15,1-1-3 0,-3-6-3 16,-1-10-1-16,-4-14 1 0,-5-4 2 16,0-6-1-16,-1-9-1 0,-7 0 0 15,0-17 1-15,5-3 0 0,-5-3 0 16,6-6-2-16,-6-4 1 0,4 7 1 16,0 0 0-16,1 3 0 0,2 5-2 15,1 15 0-15,-3 3 0 0,8 0 0 0,-1 3-1 16,-4 10 3-16,3 1 0 0,4-2 0 15,-7-1-1-15,9 1 0 0,-8-12 0 16,9 0-1-16,-8 0-6 0,10 0-6 16,-7-7-1-16,5-5 0 0,-10-4-1 15,5 0 0-15,-3-4 0 0,-5-3 5 16,2 3 4-16,1 3 1 0,-2 4 4 0,-6 1 1 16,0 1 2-16,0-3 4 0,-8 1 3 15,0 4 3-15,0-1 3 0,1 10 2 16,-4 0 0-16,1 5-2 0,5 9-1 15,-3 2-3-15,8 8-4 0,0 2 1 16,0 2-5-16,0-2-1 0,10 2 0 0,-4-1-2 16,7-8-7-16,-1-1-6 0,2-9-13 15,3-9-13-15,-1 0-11 16,-3 0-11-16,4-11-111 0,-4-3-113 0,8-3-269 16</inkml:trace>
  <inkml:trace contextRef="#ctx0" brushRef="#br0" timeOffset="-52839.101">16491 17101 571 0,'-3'0'135'15,"-6"5"4"-15,1 6-92 0,2 10-5 16,1 7-7-16,0 3-4 0,-2 5-3 16,7-4-5-16,0-2-3 0,7-2-5 15,-1-5-3-15,9-9-5 0,1 1-4 16,2-1-1-16,-1-14-4 0,3 0-6 0,-2 6-8 15,-5-6-6-15,1 0-7 0,-1-8-10 16,-4 2-6-16,-3 0-3 0,1-1 28 16,-7-2-123-16,6-6-100 0,-2-6-252 15</inkml:trace>
  <inkml:trace contextRef="#ctx0" brushRef="#br0" timeOffset="-52635.86">16509 16607 648 0,'-8'-14'155'0,"8"14"3"16,0 0-104-16,6 10-2 0,4 13-12 16,0 6-9-16,8 5-5 0,-5 10-4 15,5 1-3-15,-2 8-8 0,4 9-6 16,0 0-1-16,-6 5-1 0,3-7-7 16,-4-4-10-16,2-7-7 0,-4-18-16 15,2-8-12-15,-1-11-9 0,-12-12-9 0,0 0-88 16,0 0-8-16,0-6-86 0,0-3-162 15</inkml:trace>
  <inkml:trace contextRef="#ctx0" brushRef="#br0" timeOffset="-52292.338">16605 17025 527 0,'-8'-27'138'16,"8"4"6"-16,0 6-55 0,0 2-41 16,8 1-9-16,2 8-11 0,7-3-8 0,-8 0-4 15,1-5-6-15,2 0-3 0,-2-7 1 16,1 3-2-16,4 1 0 0,0-3-1 15,-1 4-2-15,1-4 1 0,-4-1-2 16,-2 4-2-16,2 3-2 0,-3 0 1 16,-1 6-1-16,3 2-1 0,-1 6 0 15,-4 0-2-15,-5 7 0 0,0 5-4 16,0 2 0-16,0 1 0 0,-5 7 0 0,-4-3 1 16,-1 7 1-16,5-5 2 0,5 0 4 15,-3 0 1-15,3-2-1 0,0 5 2 16,0-1-2-16,0 5 2 0,0 2 1 15,5 1-2-15,-1 1 0 0,5-3 0 16,2 0 0-16,1-7 2 0,6-5-2 16,0-5-1-16,-2 1 1 0,5-9 0 15,-1-4 1-15,0 6-3 0,1-6-9 16,-2 0-12-16,-2-14-6 0,1-2-118 0,-3 0-115 16,3-3-290-16</inkml:trace>
  <inkml:trace contextRef="#ctx0" brushRef="#br0" timeOffset="-51854.933">17756 16569 554 0,'-14'0'141'15,"-9"0"4"-15,2 0-69 0,-1 12-31 16,1 3-6-16,-4 10-8 0,9 4-8 16,1 6-6-16,12-5-5 0,3-2-5 15,3-6-1-15,9-9-3 0,9-1-1 16,4-12-2-16,1 0-4 0,-2 0 1 15,3-12 0-15,-5-1-1 0,0-3 0 0,-1 1 2 16,-13-1 6-16,0-1 7 0,1 3 5 16,-1 1 2-16,-5 1 3 0,5 5 3 15,2 2-1-15,-2 5-5 0,2 0-4 16,2 10-4-16,-4 4-2 0,3 3-3 16,4 5-5-16,-7-4-4 0,9 6-4 15,-3-5-8-15,1-1-6 0,-4-6-10 0,4-6-10 16,-5-6-11-16,-3 0-6 0,4-6 0 15,-11-5-16-15,0-5-83 0,8-5-93 16,-8-4-223-16</inkml:trace>
  <inkml:trace contextRef="#ctx0" brushRef="#br0" timeOffset="-51651.879">17905 15984 503 0,'0'0'130'15,"0"0"9"-15,7 17-55 0,1 2-39 16,2 5 0-16,5 4-4 0,-2 3-8 16,8 2-6-16,-1 9-9 0,6 8-5 15,-5 3-3-15,-1-2-5 0,-10-2-8 16,3-12-7-16,-5-8-6 0,5-11-13 16,0-7-8-16,-6-11-6 0,-1 0-1 15,-6-9-108-15,9-11-102 0,-3-9-251 0</inkml:trace>
  <inkml:trace contextRef="#ctx0" brushRef="#br0" timeOffset="-51495.589">18063 15793 470 0,'0'-11'124'0,"0"11"4"0,0 0-15 0,3 0-87 16,3 9-2-16,6 6-2 0,-1 5-4 15,6 11-6-15,2 8-4 0,3 4-9 16,-1 2-9-16,0 0-10 0,-1-11 1 15,-2 7-117-15,-2-2-108 0,6 14-271 16</inkml:trace>
  <inkml:trace contextRef="#ctx0" brushRef="#br0" timeOffset="-50792.705">17129 17893 519 0,'0'-6'133'0,"0"2"6"0,0 4-67 15,9-5-19-15,0 5-5 0,4 5-7 16,4 8-8-16,3 8-9 0,6 9-4 16,-2 1-7-16,2 11-5 0,-1-6-3 15,0 4 0-15,-6-11-2 0,4 1 0 16,-5-10-2-16,-5 0 1 0,0-8-2 16,-1 1 0-16,-7-5-1 0,0-8 1 15,0 0-1-15,-5-10 0 0,0 1-2 0,0-5 0 16,0-4 3-16,-5-1-1 0,0-10 0 15,5 0 0-15,-5-5 0 0,-5-10 1 16,10 2 0-16,0 4-1 0,0-1 0 16,0 7 0-16,5-4 2 0,5 6-1 15,-2 3 0-15,7 6-1 0,-7 5 1 16,5 7 0-16,-2 9 1 0,-6 0-1 16,7 0-1-16,-6 9 2 0,4 4 0 0,2 1 1 15,-1 6-1-15,-3 0 1 0,5 0 0 16,-1 8 2-16,4-8 0 0,1-2 0 15,5 3 0-15,0-1 2 0,1-2 1 16,1-1 1-16,1-2-2 0,-1 1 0 16,-4-4-1-16,0 1-1 0,-2 4-3 15,-7-8-4-15,2-3-6 0,-1-6-3 16,2 0-10-16,-2-6-8 0,3-8-11 16,-2-2-8-16,-7 1-4 0,2-6-107 0,-1 7-110 15,3 3-255-15</inkml:trace>
  <inkml:trace contextRef="#ctx0" brushRef="#br0" timeOffset="-48824.361">18392 17531 522 0,'15'0'127'15,"-2"0"4"-15,5-14-87 0,-4 3-4 16,6 2-10-16,-2-3-6 0,0-4-7 0,-2 2-8 16,-3 0-3-16,-4-1-4 0,-9 3-1 15,8 3 0-15,-8 0 0 0,0-3-1 16,0 3 0-16,0-4 0 0,-8-2 1 15,1-2 1-15,-1 0-2 0,-10 4 0 16,2 0 2-16,-2 3 1 0,3 10 1 16,-2 0 5-16,1 0-2 0,1 13 3 15,-4 8-1-15,6 6-1 0,-4 4-1 16,9 5-1-16,5-2-4 0,3 1 0 0,0-1 0 16,3 1 0-16,12-2-2 0,-2-1 2 15,7-3-2-15,-1-3 0 0,6-6 2 16,-2-10-3-16,1-10 2 0,1-7 1 15,-7-11-2-15,1-13 1 0,-7 0 1 16,-1-1-2-16,-2 1 1 0,-5 2 1 16,1 4-3-16,-5-2 2 0,0 4 0 15,0-4 0-15,0 4 3 0,0 3 4 0,-5 4 1 16,5 7 3-16,-4 3 2 0,4 6 1 16,0 0 1-16,0 14-1 0,0 0-2 15,0 1 0-15,0 7-3 0,6-6-1 16,6 6-3-16,-1-3-1 0,4-4-2 15,1-1-1-15,5-3-4 0,-4-11-3 16,1 10-10-16,-2-10-8 0,-1 0-14 16,-5 0-14-16,6-15 56 0,-6-4-174 15,1-2-127-15,1-8-310 0</inkml:trace>
  <inkml:trace contextRef="#ctx0" brushRef="#br0" timeOffset="-48058.967">18772 17159 541 0,'0'17'130'0,"11"8"3"0,7-1-87 16,0 8-6-16,0 4-9 0,2-2-8 15,4-2-4-15,-4-4-5 0,5-4-5 16,-3-9-2-16,1-6-3 0,-8 2-1 16,-2-6 0-16,-6-5-2 0,-7 0 3 15,0 0 3-15,0 0-1 0,0-10 1 16,0 4-1-16,-13-3 0 0,1-6 0 0,2-1-3 15,-3-10-2-15,-1-4-2 0,4 0 1 16,-3-6 0-16,3-4 0 16,-8 3 1-16,3 0 2 0,-6 1 2 0,6-2 2 15,0 9 1-15,10 3 0 0,5 6 0 16,0 11-1-16,0 9-1 0,10 0-2 16,3 0-2-16,-1 14-1 0,3 2-1 15,1 6 1-15,8 5-1 0,-2-5 1 0,-4 4 0 16,5-3-1-16,1 0 0 0,-7-4-1 15,1 2-1-15,6-2 0 0,-1 0-2 16,-3-8 0-16,-2 5-2 0,-2-2 0 16,-4-3 0-16,-12-2 2 0,4 1 0 15,-4-10 1-15,0 0 0 0,0 0 1 16,-4-10 1-16,0-1 2 0,-4-4-2 16,-2-4 0-16,2-2 1 0,-5-2 0 15,3-4-1-15,-1-4 2 0,-1-4-1 16,1 3-1-16,1-7 0 0,-1 1 0 0,6 4 2 15,5 4-1-15,0 1 1 0,0 0-2 16,6 6 2-16,4-4 0 0,1 6-1 16,3 2 1-16,-1 9-2 0,-5 2 0 15,5 8 1-15,-3 0-1 0,-2 9 1 16,2 3 0-16,-4 4 0 0,-6 4 0 0,5 1 1 16,0 4-1-16,-5 8 0 0,10-2 1 15,-10 4-2-15,6-4 1 0,-6-3 0 16,7-7-1-16,-7-5 1 0,5-5 1 15,-5-11-2-15,10 0 0 0,-4 0 2 16,1-8-2-16,-2 2 1 0,-5-5-1 16,6 2 0-16,-6 0 1 0,0-10-1 15,0 3-1-15,0-3 1 0,0 0 0 16,0 0 1-16,-8-4 3 0,3 0 2 0,-5-4 4 16,-1 3 3-16,4 3 4 0,1 4 2 15,6 6 0-15,0 11-2 0,0 0-3 16,6 6-3-16,-1 10-1 0,4 8-4 15,5 5-3-15,-1 10 0 0,4-7-1 16,-3 5-3-16,4-9-4 0,-3-3-5 16,-3-14-3-16,4-4-4 0,-1-7-8 15,-4 0-9-15,7 0-7 0,-6-7-5 16,-4-4-5-16,0-6-105 0,-8-5-107 0,5 3-254 16</inkml:trace>
  <inkml:trace contextRef="#ctx0" brushRef="#br0" timeOffset="-47762.167">19379 16719 421 0,'-5'0'115'0,"5"0"5"0,0 8-23 0,0 8-54 16,0 4-7-16,7 7-4 0,-1 1-4 15,2 2-4-15,4-1-1 0,-6-7-4 16,6-9 0-16,-4-2 1 0,4-11-3 16,1 0 0-16,-2 0 0 0,-1-14-4 15,0 0-1-15,-4-7-2 0,-2-1-4 16,-4-4-1-16,5 1-2 0,-5 1 0 15,0 3-1-15,0-4-1 0,0 6 0 0,0-4 2 16,0 6 1-16,0 5 1 16,0 2 1-16,4 10-1 0,-4 0 1 0,0 8-1 15,7 6 0-15,-2 12-3 0,3 5-2 16,0 6 0-16,5 7-1 0,-1 7-3 16,3-3-3-16,-4-2-5 0,5-5-5 15,1-7-13-15,-1-6-18 0,-1-6 63 16,0-1-175-16,3-5-123 0,5 0-315 15</inkml:trace>
  <inkml:trace contextRef="#ctx0" brushRef="#br0" timeOffset="-47277.729">19893 16301 555 0,'0'10'134'0,"0"-4"6"16,7 12-92-16,-7 6-3 0,10 6-8 0,-2 11-6 16,8 7-7-16,0 7-8 0,1-2-6 15,3 0-5-15,-2-1-2 0,0-8-1 16,0 6-2-16,-2-12-1 0,0 3-2 15,-4-11 1-15,-1-7-1 0,-11-15-2 16,5-8 0-16,-5 0-3 0,0-16-2 16,-5 0-2-16,-1-14-1 0,-3-4-2 15,-5-3 1-15,-3-6 0 0,-2-8 3 16,2 6 3-16,1-10 5 0,3-3 2 0,0-6 3 16,5-2 5-16,-9-11 7 15,6-1 4-15,-1 7 1 0,4 12-1 0,3 11 0 16,5 16 0-16,0 16-2 0,13 16-5 15,2 0-1-15,-2 0 1 0,4 16 2 16,1 4 2-16,-4 5 0 0,3 7 0 16,-4 3-2-16,-3 0-1 0,-2-2-2 15,-8 7-2-15,0-6-1 0,-7-3-3 16,-4 1-2-16,3-2-4 0,-6-4-7 0,3-11-8 16,6-6-15-16,5-9-16 0,0 0-9 15,0-18-114-15,0-7-120 0,16-2-280 16</inkml:trace>
  <inkml:trace contextRef="#ctx0" brushRef="#br0" timeOffset="-47059.207">20129 15993 599 0,'0'22'147'0,"0"7"4"0,5 0-95 16,0 4-7-16,0 0-11 0,3 1-5 15,-2-5-8-15,3-8-2 0,-4-9-2 16,8-12-1-16,-2 0 0 0,-1 0-1 15,3-14-4-15,-2-2 1 0,1-3-3 16,-12-1-2-16,0 3-3 0,0-9 0 16,0 7-3-16,-10 1-4 0,0-5-9 15,-4 4-14-15,-3 2-14 0,1-9-19 0,4 3-12 16,1-3-117-16,11-4-126 0,0-2-286 16</inkml:trace>
  <inkml:trace contextRef="#ctx0" brushRef="#br0" timeOffset="-46824.824">20276 15780 541 0,'-18'29'139'16,"-3"11"5"-16,3-6-59 0,0-8-40 15,10 0-12-15,8-7-11 0,0-19-8 16,16 0-5-16,5-12-2 0,9-2-2 16,1-2 2-16,-3 2 4 0,-4 1 0 15,-2 8 5-15,-9 5 1 0,2 0 4 16,-6 10 2-16,8 1-2 0,-6 3 1 0,-4 4-1 15,6 3-3-15,-3-5-2 16,-10-1-7-16,0 1-7 0,0-3-13 0,-7 2-12 16,1-1-13-16,-7-5-13 0,-1 4-15 15,0-5 110-15,10-2-222 0,4-6-125 16,0-13-344-16</inkml:trace>
  <inkml:trace contextRef="#ctx0" brushRef="#br0" timeOffset="-46653.042">20525 15778 627 0,'0'14'152'16,"0"1"5"-16,7 5-100 0,1 2-13 15,2 2-13-15,-2 4-10 0,3 0-11 16,-2-3-8-16,-1-9-13 0,-2-16-11 16,-1 0-11-16,0 0-11 0,-5-15 156 15,0-9-269-15,0-6-132 0,5 0-368 0</inkml:trace>
  <inkml:trace contextRef="#ctx0" brushRef="#br0" timeOffset="-46449.979">20496 15197 591 0,'0'-37'136'0,"0"15"6"0,10 8-92 0,-4 14-3 16,2 0-10-16,4 14 1 0,-1 8 0 15,6 12 0-15,4 1-7 0,0 8-6 16,0 5-5-16,-1 12-11 0,-4 11-6 15,-7 2-5-15,-9-4-9 0,8 1-5 16,-2-11-8-16,-1-13-15 0,2-13-11 16,-1-8-7-16,-1-12 39 0,2-13-144 15,-7 0-113-15,0 0-276 0</inkml:trace>
  <inkml:trace contextRef="#ctx0" brushRef="#br0" timeOffset="-46246.9">20594 15408 546 0,'11'-11'126'0,"-1"3"5"16,3 2-92-16,2-2-2 0,0 8 0 15,-4 0-1-15,2 0 0 0,0 0-1 0,2 8-3 16,2 0-1-16,1 11-3 0,-5 3-5 16,1 4-5-16,-9 6-5 0,-5 4-2 15,0 7-5-15,-5 1-9 0,-6-5-8 16,-2-7-12-16,3-15-15 0,-1-17-11 15,7 0-10-15,4 0-110 0,0-22-114 0,0-2-267 16</inkml:trace>
  <inkml:trace contextRef="#ctx0" brushRef="#br0" timeOffset="-45746.861">20774 15327 448 0,'8'0'120'0,"-1"4"8"15,3 10-41-15,1 1-40 0,2 7-4 16,4 5-3-16,-6 3-5 0,5 2-5 15,-6 7-7-15,2-10-3 0,-2 1-4 16,4-9-3-16,-4-6-6 0,0-15-2 16,1 0-3-16,-2 0-1 0,-1-12-1 0,0-7 0 15,0-2 0-15,0-8 2 0,-8 2-2 16,4 4 1-16,-4 4-1 0,0 1 1 16,-7 4 0-16,0 0 0 0,-4-1 0 15,0 1-1-15,-4-2 0 0,0 5 0 16,0-3 1-16,4 2 0 0,1-5 3 0,2 2 0 15,3 0 2-15,5 5 2 0,0 1 2 16,0 5 1-16,0 4-2 0,11 0-1 16,-2 0 1-16,0 0-1 0,1 0-2 15,-2 0 1-15,1 0 0 0,-1 0 0 16,2 11 0-16,-1-2 0 0,-2 3-1 16,3 3 0-16,-4 1-2 0,3-4 0 15,-5 4 1-15,5-10 0 0,-4-6 2 0,1 0-1 16,-1 0 2-16,2 0 1 15,4-11-3-15,-1-1-1 0,5-3-1 16,-2 1-1-16,1-7 1 0,-5-1 2 0,-9 6 2 16,9-11 3-16,0 8 3 0,0 3 1 15,0 2 1-15,-3 7 0 0,2 7-2 16,-8 0-3-16,5 0-3 0,-5 12-1 16,0 2-3-16,5 2-1 0,-5 5-7 15,5 1-6-15,-5-1-6 0,10-1-7 0,0-6-14 16,-2-7-12-16,0-7-19 0,4 0-10 15,-3-5-17-15,-4-9-90 0,8-2-113 16,4-9-246-16</inkml:trace>
  <inkml:trace contextRef="#ctx0" brushRef="#br0" timeOffset="-45340.795">21311 14986 556 0,'0'-7'138'0,"0"7"4"16,0 0-84-16,0 8-10 0,-3-2-6 0,3 2-6 15,-7-2-6-15,7-1-9 0,0-5-3 16,0 0-5-16,10 0-5 0,3 0-3 16,0 0-3-16,-1 0-1 0,1 7-1 15,-5-1-3-15,0 6-1 0,0 0 1 0,1-4-1 16,-3 6 1-16,-1 0-1 0,3 1 1 16,0 4-1-16,-3-1-2 0,0-3-7 15,0 5-3-15,2-4-3 0,-7-2-5 16,0 2 0-16,0 0 1 0,5-3 4 15,-5 1 6-15,0-2 5 0,-7 1 3 16,1-2 6-16,-1-6 3 0,0 0 6 16,-2-5 2-16,-1 0 5 0,2 0 2 15,-1-5 2-15,5-8 3 0,4-1 0 0,0-4 1 16,0-4 1-16,6 2 0 0,1 2-3 16,4 2 1-16,-1 2-3 0,0 3-3 15,-2 1-2-15,2 4-5 0,0 1-4 16,-2-1 1-16,3 6-6 0,2 0-6 15,4 0-8-15,-6 0-10 0,-1 0-14 16,0 0-16-16,-4 0-12 0,-1 0-116 16,3-7-121-16,9 7-287 0</inkml:trace>
  <inkml:trace contextRef="#ctx0" brushRef="#br0" timeOffset="85815.191">24602 16029 428 0,'5'-15'109'16,"-5"2"7"-16,5-2-51 0,2-1-27 15,-7 1 2-15,8-7-3 0,-8 1 2 16,0 3-6-16,0-4-3 0,0 2-2 16,0 9 1-16,-12-3-1 0,4 7-3 15,1-4-3-15,-2 7-1 0,-6 4-7 16,-3 0-1-16,-5 0-5 0,-11 10 0 0,1 2-3 15,-5 11-3-15,-3 10 1 0,-3 8-1 16,6 9-1-16,-4 7 0 0,9 6-1 16,7-6 0-16,10 1 0 0,4-7-2 15,12 2 1-15,7-10 2 0,4-2-2 16,12-7 2-16,6-13 0 0,9-11-2 16,3-10 2-16,7 0 5 0,4-17 1 15,-5-10 3-15,11-5 4 0,-3-8 5 16,-1-1 3-16,-8 3 0 0,-3-4-3 0,-15 3-2 15,-17 2-3-15,-11-6-4 0,0 3-4 16,-10 5-5-16,-14 4-5 0,-14-11-6 16,4 12-7-16,-10 2-11 0,-2 1-22 15,-2 14-20-15,9 3-115 0,8 10-133 16,19 0-311-16</inkml:trace>
  <inkml:trace contextRef="#ctx0" brushRef="#br0" timeOffset="86674.348">24728 15971 520 0,'0'0'123'0,"0"0"3"0,0 0-87 15,0-4-7-15,0 4-4 0,8 0-3 16,-8 0-2-16,13-9 0 0,1 9 2 15,4-9 2-15,1-1 3 0,3-1-1 16,2-8-3-16,4 4-2 0,3 0-3 0,5-4-2 16,3 0-4-16,-1-2-1 0,-2-7-3 15,0-1 2-15,2-2-1 0,8-5-2 16,6 3-1-16,2 3-1 0,2-1-2 16,-1 6-1-16,-10 2-2 0,-5 4-1 15,-4 1-1-15,-6 4-1 0,-10 1 0 16,-6-3 1-16,-2 6 1 0,-6 1-1 0,1 2-1 15,-2 1 1-15,1 6-2 16,-6-8 3-16,0 8-2 0,0-6 0 0,0 1 0 16,-6 0-2-16,-2-5 0 0,-4 4 1 15,-9-2-3-15,-7-1 1 0,-6 1-1 16,-4 0 0-16,0-1 2 0,1 1 0 16,1 2 2-16,-2-1 1 0,-1 0 0 15,4 2 0-15,1-6-1 0,8 4 0 16,6 0 0-16,7-4-2 0,3 6 1 0,5 5 1 15,5-9 0-15,0 9 0 0,7-5 0 16,3 5 0-16,-1 0 0 0,11 0 1 16,1 0-2-16,9-4 0 0,8 4 4 15,1-9-1-15,-3 7 0 0,6-5 1 16,4 2-1-16,2 5 0 0,-4 0 2 16,5 0-2-16,-3 0-1 0,-4 5 0 15,3 2-1-15,-6 0 0 0,-6 4 0 16,-9 5-1-16,-16 9 1 0,-8 10-1 0,0-3 0 15,-16 4 2-15,-8-1-1 0,-4-6-1 16,0-1-10-16,-3 3-12 0,5 1-17 16,-1-1-18-16,3 4 143 0,-4-3-264 15,2-6-143-15,3 3-379 0</inkml:trace>
  <inkml:trace contextRef="#ctx0" brushRef="#br0" timeOffset="87346.069">24137 16413 429 0,'0'0'116'15,"-5"0"5"-15,5 0-27 0,0-11-53 0,0-2-3 16,8-2-5-16,-3 1-2 0,8-4-3 16,-1-8-1-16,3 4-2 0,3-5-2 15,0-9-1-15,-4-1-2 0,4 3-2 16,-1-6-1-16,-1 0-2 0,1 5 2 16,-4 4-1-16,-5 2 0 0,0 4-1 15,-3 4 1-15,0 8-2 0,0-1 1 16,-5 8-3-16,0 6-2 0,5 0-2 15,-5 11-2-15,8 3-2 0,-8 7 1 0,0 1-4 16,8 5 0-16,-1 3 0 0,-3 5 1 16,3 5 0-16,4 3-2 0,1-6-1 15,1 0 0-15,-2-6-3 0,-1-4-5 16,-3-6-8-16,-2-1-8 0,-5-4-10 16,0-5-15-16,0-4-11 0,-7-1-26 15,-1 2-85-15,8-8-105 0,0 4-243 16</inkml:trace>
  <inkml:trace contextRef="#ctx0" brushRef="#br0" timeOffset="87533.533">24167 16209 532 0,'-5'0'137'16,"0"0"10"-16,5 0-69 0,0-4-16 16,13 4 1-16,5 0-1 0,3 0-4 15,7-9-5-15,5 5-4 0,4-8-7 0,1 5-10 16,-2-1-8-16,5 8-7 0,-2 0-11 15,-6 0-13-15,-7 0-19 0,-3 0-21 16,-10 6-22-16,-3-6 53 0,-5 0-181 16,15 0-138-16,1-7-330 0</inkml:trace>
  <inkml:trace contextRef="#ctx0" brushRef="#br0" timeOffset="89080.115">24933 16302 490 0,'0'8'126'0,"0"-5"5"0,6-3-48 16,8 9-45-16,0-9 0 0,9 0-4 0,3 10-2 15,-1-2-5-15,3 1-4 0,-4 4-5 16,-2 3-3-16,4 3-4 0,3 2-3 16,9-4-5-16,6 9-2 0,5-6-1 15,-5 1 1-15,7 1 0 0,-2 1-1 16,-6-6 0-16,3-9 1 0,-2 4 0 15,-1-12 0-15,-7 14-1 0,5-9 0 16,-5-5 0-16,-4 10-1 0,-10 1-2 16,-4-7 2-16,-10 5-1 0,-8-3-1 0,6 1 1 15,-6-7 1-15,0 0 0 0,0 0 0 16,-6 0 0-16,1-8 0 0,-7 3 2 16,-6-4-2-16,-8-1 1 0,-3-8 0 15,-4-1 1-15,2-8 1 0,1-1 0 16,6 0-1-16,6 6 2 0,-3 0 0 15,1 8-1-15,3 4 0 0,1-2 1 0,1 4-1 16,7 2 0-16,8 6-1 0,0 0 0 16,0-2 0-16,5 2 0 0,7 0-1 15,2 0 0-15,3 2 0 0,2-2 1 16,3 0 0-16,1 12-2 0,1-9 1 16,9 9 0-16,3-3-1 0,2 3 2 15,-1 0-3-15,-1 1 0 0,-6 3 1 16,-9 1-1-16,-5-6-2 0,-3 2 1 0,-6-6 0 15,0 5 2-15,-3-3 0 0,-4-2 0 16,0 2 1-16,0 2 1 0,-4-4 0 16,-3 2-1-16,0 4-1 0,1 1 1 15,-7 2-1-15,1 3 1 0,-7-1 0 16,-6-2-5-16,-6 3-6 0,-2 3-12 16,1-8-14-16,-1-4-116 0,3-2-121 15,7-8-297-15</inkml:trace>
  <inkml:trace contextRef="#ctx0" brushRef="#br0" timeOffset="90938.972">26197 16483 509 0,'0'0'119'0,"0"0"4"0,6 0-88 0,-6 6-2 16,0 3-9-16,0 12-5 0,0 3-6 15,0 11-4-15,5 1-4 0,-5 5-3 16,5 2-1-16,0 2 1 0,-5 0-4 16,12 9-2-16,-7-3-3 0,-1-8-4 15,-4 0-5-15,5-10-5 0,-5-12-3 16,0 2-102-16,0-8-95 0,-5-10-241 0</inkml:trace>
  <inkml:trace contextRef="#ctx0" brushRef="#br0" timeOffset="91392.008">26215 16569 524 0,'0'-10'123'0,"0"-1"6"0,6-3-92 16,3-1 6-16,-1 6 0 0,13-3 1 0,-1 2-3 15,3-1-3-15,-2 7-3 0,-1-7-3 16,-7 11-7-16,0 0-7 0,-2 0-6 15,1 14-4-15,-7 7-3 0,-5 3-3 16,0 5-3-16,-5-1 2 0,-5-1 0 16,-5-3 1-16,9 0 0 0,-7-3-3 15,4-6 3-15,3-3 0 0,-1-1-2 0,1-11 0 16,-1 3 0-16,2-3-1 0,5 0 1 16,0 0-2-16,0 0 2 0,0-3 0 15,8 3-1-15,-1 0 1 0,0 0 1 16,-3 0 0-16,3 0 0 0,1 0-1 15,0 0 1-15,7 0-1 0,5 6-1 16,-1-6 1-16,1 9-1 0,3-1 1 0,-5 6 0 16,2 2-1-16,-2 7 1 15,-2 4 1-15,0 0-2 0,2 1 1 16,-6 1-1-16,-1-7 1 0,-6 7 0 0,-5-11 1 16,-6 2-3-16,-3-4 3 0,1 5 0 15,-5-9-1-15,-3 4-1 0,-4-2 0 16,-3-1-3-16,-3-1-4 0,-3-1-3 15,-3 0-8-15,6-3-9 0,0-8-10 16,-3 0-11-16,2 0-34 0,6-8-74 16,3-5-108-16,5-3-235 0</inkml:trace>
  <inkml:trace contextRef="#ctx0" brushRef="#br0" timeOffset="92095.054">26328 14981 502 0,'5'-5'118'0,"-5"-6"3"15,6 3-84-15,-6-1-4 0,7-1-6 16,-7 5-4-16,0-1 0 0,0-2-4 16,0 3-1-16,0 5 1 0,-7 0-1 15,2 0-2-15,-3 0-1 0,-8 0-5 0,-2 7 0 16,0 2-3-16,-5 5-3 0,-8-2-1 16,1 10-1-16,-1 8 0 0,-5-1 0 15,-3 4-1-15,6-3 0 0,7-4-1 16,5 0 0-16,6-2 0 0,8 0 1 15,7-3-2-15,0 1 1 0,0-7 0 16,5 0 0-16,0 3 1 0,8 1 0 16,4 2-1-16,4-1 2 0,5-4-1 15,5-1 3-15,4-8 0 0,-3 1 1 16,14-8 0-16,0 0 0 0,-7 0-1 0,-6 6 0 16,-2-6-9-16,-13 0-10 0,-6 0-12 15,-2-9-10-15,-2 4-116 0,-8-2-118 16,8-1-288-16</inkml:trace>
  <inkml:trace contextRef="#ctx0" brushRef="#br0" timeOffset="94813.065">26325 16314 382 0,'0'0'94'0,"0"0"1"15,0 0-56-15,0-4-9 0,0 4-9 16,0 0-5-16,0-9-4 0,0 9-2 15,0-4 0-15,6 4 0 0,-6-7 0 0,0 7 0 16,0-7 0-16,0 4 0 0,5-4-1 16,-5 1 1-16,0-2 0 0,0 2-1 15,0-2-2-15,0 2 2 0,0 4 0 16,0-5-2-16,0 0-1 0,0 1 1 16,-5-2 0-16,5-1 2 0,0 1-1 15,0-6-1-15,0-7 2 0,-5-1 1 0,5 1 1 16,-5-6 0-16,5-1 0 15,-8 4 0-15,8 2 1 0,-6-3 1 0,-4 7-1 16,-2-8 2-16,1 1-2 0,3 2 1 16,-4-4-2-16,7 2 0 0,5 2 1 15,0 7-3-15,-5-7 0 0,5 7-2 16,0 0-1-16,0 10-1 0,0-4-1 16,0 3-2-16,5 0 0 0,-5-2 0 15,0 2 0-15,0-1-1 0,0 8 0 16,0 0 0-16,0-8-1 0,0 4 1 0,5-4 0 15,-5 8-1-15,0 0 1 0,0-6-1 16,0 6 1-16,0 0 0 0,7 0 2 16,-7 0-2-16,0 0 0 0,0 0-1 15,0 0 1-15,10 0 0 0,-4 0 0 16,2 0 0-16,2 0-1 0,-2 0-1 0,-3 5 3 16,0-5-2-16,2 0 0 0,-1 11-1 15,1-6 2-15,-7 5-2 0,8 3 1 16,-8-6 0-16,0 6 1 0,7 0 0 15,-3 4 0-15,5 3-2 0,2 2 1 16,5-1 0-16,-4 2-1 0,3-4 0 16,-4 6 0-16,1-4-2 0,-4 3 0 15,2 2-1-15,-1-6 1 0,-2-5-1 16,0-6 0-16,-1 2 0 0,2-4 2 0,-1-5 1 16,-7-2 2-16,5 0-1 0,-5 0-1 15,0 0 2-15,0 0 0 0,0-7-1 16,0-1 1-16,0 2-1 0,0-1 0 15,-7-6 0-15,2 2 0 0,-1-8 0 16,-1 0 1-16,2-1-2 0,0 2 1 16,0 0 0-16,5 1 0 0,-11-5-1 15,4-1 0-15,-1-5 2 0,-5 5-1 0,2 0 1 16,-2 8 0-16,1-2 1 0,2 3 0 16,2 4-1-16,0-2 1 0,1 3 0 15,7 0-1-15,-6 4-1 0,1 5 1 16,-2 0 1-16,2 0-1 0,5 5 1 15,-13 6-1-15,-5 1 0 0,-3 2 0 16,0 2-1-16,-2 2 0 0,-3 5 0 16,3 2-1-16,0 4-2 0,3 6-3 15,2 1-9-15,7-7-10 0,4 0-11 0,7-9-8 16,0-4-104-16,0-5-7 0,15-7-93 16,8 5-176-16</inkml:trace>
  <inkml:trace contextRef="#ctx0" brushRef="#br0" timeOffset="95531.65">26249 14878 457 0,'0'-15'112'0,"0"9"4"0,-5-4-70 16,5-4-5-16,-6 6-5 0,6-6-3 15,-7 4-2-15,1 6-5 0,-2 4-2 16,-4 0-4-16,-8 0-2 0,-1 9-4 16,0 4-3-16,-4 8-3 0,1 0-2 15,2 6-3-15,0 4-1 0,0 2 0 16,4 8-1-16,3-4-2 0,6 3 0 0,4 3 0 16,5-4 1-16,0-3-1 0,3 2 1 15,8-3-1-15,4-3 1 0,7-5 0 16,4-1-1-16,5-6-1 0,5-6 2 15,-3-9-2-15,-2-5-1 0,-2 0 3 16,2-10-2-16,-6-5 1 0,-2-6 1 16,-2-2-2-16,-3-2 2 0,-6-2 4 15,-6-3 5-15,-6 0 4 0,0-1 5 16,0-4 0-16,0-4 3 0,0 0 4 0,-5 0-2 16,5 4-4-16,-11-1-4 0,-6 7-3 15,-2 0-1-15,-4 7-3 0,-3 6-5 16,4 5-5-16,6 11-6 0,-4 0-8 15,4 18-8-15,-4 6-11 0,4 2-8 16,4 7-10-16,12 9-5 0,0 4-84 16,0 0-14-16,20 5-82 0,5-4-175 15</inkml:trace>
  <inkml:trace contextRef="#ctx0" brushRef="#br0" timeOffset="96187.744">26349 16418 532 0,'0'-10'124'0,"-10"4"4"0,5-7-86 15,1 2-8-15,-3 1-1 0,-11-2-2 0,3-2-3 16,-4 5 1-16,-1 9-3 0,-6 0-3 15,1 0 0-15,-4 9-6 0,-1 5-3 16,-4 6-2-16,4 6-5 0,7 2-1 16,-1-5-3-16,1 8-3 0,3 6 1 15,4-3 1-15,1 7-2 0,5 0 0 16,2-1-1-16,8 1 1 0,0 5 0 16,0 0-1-16,5 0 1 0,8-3-1 15,13 1-2-15,2-12 1 0,5-4-1 0,3-3 1 16,3-4-3-16,-6-10-3 0,1 3-1 15,-6-3-1-15,5-6-1 0,-5 4 2 16,-2-9-1-16,0 4 2 0,5-4 3 16,2 0 1-16,0-4 4 0,4-15 4 15,11-1 4-15,1-3 1 0,-3-14 4 16,1 1 0-16,-4-3 3 0,-7-7 3 16,-8-2 0-16,-9 7-1 0,-2 6 0 0,-9 0 2 15,-8 2 1-15,0 8 4 0,0-5-2 16,-11-4-2-16,-9-2 1 0,-1 0-2 15,-9-2-5-15,-7-2-3 0,-6 10-4 16,-3 9-6-16,-5 7-5 0,7 5-10 16,2 9-11-16,6 0-10 0,6 0-12 15,4 0-16-15,10 7-12 0,9-7-103 16,7 8-3-16,0 0-95 0,7 3-186 0</inkml:trace>
  <inkml:trace contextRef="#ctx0" brushRef="#br0" timeOffset="99030.844">28406 14496 391 0,'0'0'94'0,"0"0"2"0,6 0-63 15,-1-7-2-15,2 7-3 0,-2 0 1 0,1-5-2 16,1 5 2-16,-1 0 1 0,-1 0 2 16,-5 0 3-16,7 0-1 0,-7 5 0 15,0-5-1-15,0 13-3 0,0 1-1 16,0 6-3-16,0 17-5 0,-7 9-3 15,7 11-4-15,-8 3-2 0,1 12-5 16,-1 5-1-16,2 11-2 0,6 3-1 16,0 10-4-16,-10 11-3 0,10 2-2 15,-7 5-1-15,2-7-2 0,5-2-2 0,-11-5-2 16,11-3 3-16,-8 3-1 0,3-6 1 16,5 3 0-16,-10-2-1 0,0-14 1 15,4 2 0-15,1-9-3 0,5-3 1 16,0-6 1-16,-7 4-2 0,7-9-1 15,-5 3-3-15,5-9-4 0,-8-6 0 16,8-8-3-16,0-9-3 0,0-21 6 16,-5-8-106-16,5-7-94 0,0 0-240 0</inkml:trace>
  <inkml:trace contextRef="#ctx0" brushRef="#br0" timeOffset="99937.028">28375 14504 562 0,'0'0'135'0,"0"0"4"0,4-6-94 15,5 6 1-15,0-9-8 0,5 4-3 0,0 2-6 16,6-6-3-16,1 6-1 0,2-6-3 15,7 9-2-15,1 0-2 0,6-5-2 16,9 5-2-16,7 0-4 0,-1 0-3 16,14 6-2-16,-6-6-1 0,10 8 0 15,-4-8-3-15,3 0 0 0,-9 0 1 16,-4 0-1-16,-13 0 1 0,-7-11-1 16,-9 6-1-16,-7-3 2 0,-4 8-1 0,-7-6 3 15,-9 6 0-15,8 0-1 16,-8 0 1-16,0 0 3 0,0 0-2 0,0 0-1 15,0 0 1-15,0 0 0 0,0 0-1 16,0 0 0-16,0 0-1 0,0 7 1 16,0 0 2-16,0-2-1 0,-5 6 2 15,5 4 1-15,-5-1-2 0,0 8 1 16,5 8 0-16,-10 9-3 0,10 4-1 16,-10 9-1-16,2 13 0 0,-3 3-1 0,-2 8 0 15,-2 4-1-15,5 4 0 0,5 5 0 16,0 8-1-16,5 3-2 0,-13-3 1 15,2 2-3-15,1-5-1 0,-5-7-2 16,4-2-2-16,1-6-1 0,10 4 0 16,-5-1-2-16,5 4 1 0,-7-12 2 15,7 7 0-15,0-1 2 0,-6-8-2 0,6-7 2 16,0-2 2-16,0-5 1 0,0-6-1 16,5-5 3-16,-5 0-2 0,5-1 4 15,-5-3 1-15,5-8-1 16,-5 3 1-16,0-3-1 0,5-3-1 0,-5 2 3 15,0-3 0-15,0 3-2 0,0-6 1 16,0 0 0-16,0-7 1 0,0 2-1 16,0-8 1-16,0-5-1 0,0-1 3 0,0-4-2 15,0 1 0-15,-5-6 0 0,5 5 0 16,0-5 2-16,0 0-1 0,0 5-2 16,0-5 2-16,-5 0-1 0,5 0 2 15,0 0-2-15,0 0-1 0,0 0 2 16,-5 0 1-16,5 0-1 0,-8 0 3 15,-1-5 0-15,0 0 2 0,-3 5-1 16,-6-9 1-16,-6 9 0 0,-8-8-2 16,-5 2 0-16,-14 6-2 0,-6 0-1 0,-7 0 0 15,-10 0-8-15,-4 6-9 0,-1 2-10 16,-1 1-22-16,4-2-14 0,1 2-118 16,13-4-131-16,3 2-298 0</inkml:trace>
  <inkml:trace contextRef="#ctx0" brushRef="#br0" timeOffset="101655.201">27785 15100 413 0,'0'8'105'0,"5"0"6"15,-5-2-50-15,0 1-21 0,0-7-6 0,0 9-4 16,0-9 1-16,0 0-4 0,0 0-2 16,5-12-2-16,-5 7-2 0,0-8 0 15,0-6-2-15,6-6-1 0,3-2-2 16,0-5 1-16,5-2-2 0,4-1 0 15,0 1-1-15,-2 0-1 0,0-6-1 16,-3 5 1-16,-3-2-2 0,-3 1 2 16,-7-7-1-16,8 7 1 0,-8 0-3 15,5 6-2-15,0 12-2 0,-5 7-2 0,8 11 0 16,-8 0-2-16,5 0 0 0,-5 14-3 16,6 6 1-16,-1 14 0 0,0-1 1 15,5 10-2-15,-3-5-2 0,1 4-1 16,0-6-3-16,4 3-4 0,-4 0-5 15,2-7-7-15,-2 0-7 0,2-1-5 16,-4-7-6-16,2-5-5 0,-1-4 4 0,-7-9-110 16,0-6-102-16,0 0-260 0</inkml:trace>
  <inkml:trace contextRef="#ctx0" brushRef="#br0" timeOffset="101827.115">27839 14922 464 0,'0'11'120'16,"0"-8"6"-16,0 5-39 0,5-2-53 16,6-6 2-16,8 0-5 0,5 0-1 15,6 0-3-15,7-12-6 0,1 4-2 16,9 8-13-16,-2-3-18 0,0 3-15 16,-10 0-118-16,-7 9-119 0,-7 14-289 15</inkml:trace>
  <inkml:trace contextRef="#ctx0" brushRef="#br0" timeOffset="102155.236">27711 15415 563 0,'0'0'130'16,"0"-7"5"-16,5 7-102 0,-5 0 1 0,9 4-6 15,-9 9-6-15,0 10-6 0,0 5-4 16,0 9-7-16,-9 3 0 0,4 6-3 15,0 0 0-15,1-3 0 0,4 1-5 16,0-8-4-16,0-8-7 0,0-3-10 16,0-5-6-16,0-11-113 0,0-9-108 15,13 0-266-15</inkml:trace>
  <inkml:trace contextRef="#ctx0" brushRef="#br0" timeOffset="102592.481">27736 15425 577 0,'8'-15'142'0,"5"-1"7"0,2 5-93 16,3 1-4-16,2-3-6 0,-2 4-9 16,3 1-10-16,0 8-6 0,-6 5-6 15,-2-5-4-15,-8 11-5 0,-5 10-2 16,-7 4-2-16,-4 4-1 0,-9 4 0 15,-6-4-1-15,0-1-2 0,0 1-1 16,-2-11 1-16,5 1-2 0,7-3 1 16,-1-4-1-16,11-4-1 0,6-8 1 0,-5 0 0 15,5 0 2-15,5 5-1 0,4-5 1 16,1 0 0-16,8-5 1 0,0 5 0 16,0 0 2-16,0 0-2 0,4 0 0 15,-3 0 2-15,7 0 0 0,-1 0 0 16,-2 5-1-16,2-5-1 0,-4 10 2 15,-2 1 0-15,3 1-2 0,-6 6 0 16,-3-2 1-16,-8 1 0 0,-5 2 0 0,0 2 2 16,-10-1 3-16,-4 3 1 15,-8-1 0-15,3-3 2 0,-11 0 1 0,-3 2-1 16,-3-7-1-16,2-4-3 0,-4-1-2 16,7-9-5-16,8 0-8 0,4 0-15 15,7 0-14-15,6 0-12 0,6 0-115 16,0 10-122-16,0-1-286 0</inkml:trace>
  <inkml:trace contextRef="#ctx0" brushRef="#br0" timeOffset="103076.81">27829 16287 566 0,'-6'-13'134'0,"-11"6"4"16,-1 7-96-16,-5 0-1 15,-3 6-7-15,0 4-2 0,5 9-6 0,-7 9-5 16,5 2-2-16,0 5-3 0,3 1-5 15,6 0-4-15,2 2-2 0,6-7-2 16,6 2-1-16,0-4-2 0,0 0 0 16,10-6 0-16,3-3 0 0,5-5 1 15,3-2 1-15,5-6-2 0,-1-7 2 16,4 0-1-16,4 0-9 0,0 0-12 16,4-7-15-16,-1-6 1 0,-3-12-123 0,0 2-123 15,-5-16-289-15</inkml:trace>
  <inkml:trace contextRef="#ctx0" brushRef="#br0" timeOffset="104045.275">28643 15019 543 0,'0'0'133'16,"0"-5"9"-16,0 5-86 0,12-6-3 15,-3 3-6-15,4 3-4 0,2-10-6 16,0 10-2-16,3 0-5 0,2-4-5 16,1 4 0-16,5 0-3 0,5 4-2 15,-1 4-2-15,6 1-6 0,1 1-3 16,-4 0-1-16,0-1-4 0,-2-1-2 15,-5-4 0-15,-3-4-2 0,2 7-1 0,-9-7 2 16,2 4-2-16,-3-4 1 0,1 0 2 16,-4 0-2-16,6 0 0 0,-2 0 0 15,-1-7-1-15,1 0 0 0,-5 0 0 16,1 1-2-16,-1 1 1 0,1-5 0 16,1 4 0-16,-3-2-1 0,1 5 0 15,2-4 1-15,-6 7-2 0,1-7 1 0,0 7 0 16,-1-4 0-16,-2 4 2 0,-5-8 0 15,6 8 1-15,-6 0 0 0,0 0-1 16,0 0 0-16,5 0 2 0,-5 0-1 16,0-3-1-16,0 3 0 0,0 0 3 15,7 0-1-15,-7-5 1 0,0 5-2 16,6 0 0-16,-6-7 0 0,7 7-1 16,-7-7-1-16,6 7 3 0,-6-7 0 15,5 1-1-15,-5-2 1 0,7 5 2 16,-7-3-1-16,0-5 3 0,0 2-1 0,0 2 2 15,0-2 0-15,0 3 0 0,0-4 2 16,-8 3 1-16,-1-4 0 0,1 3 1 16,-5-8 2-16,3 2 1 0,-1 1 0 15,-1 4-1-15,-2-4 0 0,1 13-4 16,0 0 0-16,-2 0-3 0,2 0-2 0,6 0-1 16,-1 6-2-16,3-6-1 0,5 0 2 15,0 7-3-15,0-7 1 0,7 4 0 16,1-4 1-16,5 10-2 0,3-4 3 15,-1 4 0-15,3-4-1 0,-2 8 0 16,1 0-2-16,1 1-2 0,-2 2-2 16,4-3-1-16,-4 0-2 0,1 0 0 15,-4-4 0-15,-2 4 0 0,-4-7 3 0,-1 5 1 16,1-3 2-16,-7-1-1 0,0 7 4 16,0 0 0-16,0 1-1 15,0 0 0-15,-7-1 1 0,1-1 1 0,-3-1-1 16,1 3 0-16,-3-2 1 0,-2 1 0 15,-5 6-1-15,-4-5 2 0,-2-2-4 16,3 2-4-16,-6-9-6 0,3 6-14 16,-1-1-23-16,4-1-10 0,9-11-130 15,12 0-136-15,0 0-323 0</inkml:trace>
  <inkml:trace contextRef="#ctx0" brushRef="#br0" timeOffset="106685.285">30087 14593 413 0,'0'-4'99'0,"-8"-3"2"0,8 0-64 15,0 5-9-15,0 2-5 0,0-7-3 0,0 7-4 16,0 0-1-16,7 0-1 0,-7 0 0 15,0 0-1-15,0 0-1 0,0 0-1 16,0-6-1-16,0 6-1 0,0 0-3 16,4 0 0-16,-4 0-1 0,0 3-1 15,0-3-1-15,0 8-1 0,0-4 0 16,0-4 1-16,0 14-2 0,5-3 1 0,-5 3 0 16,5 4-2-16,-5 5 1 0,7 0 0 15,-7-2-1-15,8 4-1 0,-8 0-1 16,5-6 0-16,-5-2-1 0,0 6-1 15,5-4-2-15,-5-6 0 0,0 4 0 16,0 2-1-16,0-4-1 0,-7-1 0 16,7-3 0-16,-5 3-3 0,5-9-1 0,-8 4-4 15,8-9 64-15,-8 0-163 0,8 0-99 16,0 0-278-16</inkml:trace>
  <inkml:trace contextRef="#ctx0" brushRef="#br0" timeOffset="107169.544">30066 14562 480 0,'0'-7'114'0,"0"-1"5"16,0-3-73-16,5 5-7 0,1-1-6 16,6-2 1-16,-1-3 0 0,7 1 0 15,2 2 0-15,3-1-1 0,6 7-1 16,1-6-1-16,-4 4-7 0,2 5-5 0,-5 0-4 15,-7 0-5-15,-1 11-2 0,-5-2-4 16,-4 14-3-16,1-3 0 0,-7 10 0 16,0 2-1-16,0 7 0 0,0-11-3 15,-12 2-1-15,2-4 0 16,-1-3-1-16,-4-7-1 0,2 2 3 0,-3-8-1 16,3 2 2-16,-2-12 1 0,0 0 0 15,4 3 2-15,4-3-1 0,1 0 0 16,6 0 0-16,0-3 0 0,0-6-1 15,6 9 1-15,2-5 0 0,6-5 1 0,-1 6 0 16,5-1 0-16,-7 5 1 0,2 0 1 16,-1 0-1-16,-3 5 0 0,3-1 0 15,-1 3 0-15,-2-2 2 0,2 2 0 16,-1-2-2-16,3 3 1 0,-3 1 2 16,0 3-2-16,-4-4 0 0,-6 6 1 15,0 0 0-15,0 0 2 0,-6 0 2 0,-4-1-2 16,-10-1 2-16,1 2-1 0,-6 2-2 15,-1-2-2-15,-7-6-3 0,0 2-5 16,-4-4-7-16,1-6-8 0,3 0-14 16,10 0-13-16,7-4-11 0,9-4-113 15,7 8-118-15,13-11-279 0</inkml:trace>
  <inkml:trace contextRef="#ctx0" brushRef="#br0" timeOffset="107810.069">30565 14699 547 0,'-8'0'138'0,"8"0"9"16,-5 0-82-16,5 0-12 0,0 0-2 16,0 0-5-16,5 7-6 0,3-7-6 0,2 6-5 15,3 1-3-15,2-7-1 0,6 5-4 16,5 1-3-16,4 2-4 16,4 2-3-16,1-4-4 0,-3-2-3 0,1 3-2 15,0-7-2-15,-5 0 1 0,0 8 0 16,-4 1 0-16,1-7 1 0,-2-2-2 15,0 9 2-15,-5-9-2 0,-2 0 0 16,-3 0-2-16,-3-10 1 0,-5 10-1 16,-5-4-1-16,5-4 1 0,-5 5 1 15,0-5 0-15,-5-1 0 0,-3 2 0 0,-7-3 0 16,-2-2 2-16,-5 2-1 0,-6-6-1 16,-5-6 2-16,-1-2-1 0,-1 0 0 15,4 1 1-15,3 7-2 0,9 4 2 16,4 0 0-16,3 9 0 0,1-2-1 15,11 5 1-15,0 0-2 0,0 0 1 16,6 5 0-16,6-2-2 0,3 5 0 0,-1-4 1 16,6 6 0-16,0-2 1 0,4 4-1 15,6 3 2-15,1 8-2 0,2-1 0 16,-1-3 1-16,-1 3-2 0,-6-9 1 16,-2-6 1-16,-5 3-2 0,-3-5 1 15,-2 5 1-15,-7 2-1 0,-6-5 1 16,5 6 0-16,-5 3-1 0,-5-4 0 15,-5 4 1-15,-3-5-1 0,-1-2 1 16,-6 3-1-16,-5 0-3 0,-1 1-4 0,-2-5-5 16,-1 0-5-16,-1-2-7 0,8 1-8 15,0-7-9-15,9 6-7 0,8-6-5 16,5 0 2-16,0 0-109 0,13 0-107 16,7-6-260-16</inkml:trace>
  <inkml:trace contextRef="#ctx0" brushRef="#br0" timeOffset="108138.052">31459 14504 514 0,'0'0'119'0,"0"0"4"16,-10 0-88-16,2 10-2 0,3-7-3 0,-9 10-2 15,-4 1-5-15,-5 3-4 0,-5 9-1 16,-2 4-5-16,3 0-3 0,0 0-4 16,19-1-3-16,8 1 0 0,0-8-1 15,0-1-3-15,17-6 1 0,7-3 1 16,-3-5-1-16,7-3 1 0,2 6 0 16,1-10 1-16,-2 6-1 0,6-6 1 0,-4 0-4 15,1 0-3-15,-2 0-7 0,-1 0-8 16,-1 0-5-16,-2 0-5 0,-4 0-4 15,-4 7 2-15,-8-7-105 0,-10 0-90 16,0 3-235-16</inkml:trace>
  <inkml:trace contextRef="#ctx0" brushRef="#br0" timeOffset="109356.519">28738 15665 485 0,'0'0'116'0,"8"-7"4"16,-3 7-70-16,2-3-16 0,-1 3-1 16,2 0-2-16,2 0-1 0,-2-7-1 15,4 7-1-15,-2 0-1 0,1-6 2 16,2 6-4-16,4 0-1 0,4 0-1 16,5 0-3-16,8 10 0 0,7-4-2 15,-1-6-4-15,2 0 0 0,6 0 0 0,-1-8-2 16,2-1-3-16,4-5-3 0,2 6-2 15,3 1-1-15,-4 7 1 0,-2 0-4 16,1-7 1-16,-6 7-2 0,-3 8 1 16,-3-3 1-16,-10-1 0 0,-6 3-1 15,1 4 1-15,-10-6-2 0,6 5 1 16,-3-4 0-16,-2-2 1 0,-3-4-2 16,1 0 0-16,-5 0 1 0,0 0 1 15,-2 0 0-15,-1-4-1 0,-7 4 0 0,8-5 0 16,-8 5 2-16,0-8-3 0,0 8 1 15,0-6-1-15,0-2 0 0,0 3-1 16,0-2 2-16,-5-2 0 0,-3 0-1 16,-1 1 1-16,-2-5 1 0,-9 0-1 15,1-3 2-15,1 1-2 0,-7 1 0 0,-3-1 1 16,5 1 0-16,-3 8 0 0,0-4 1 16,1 1-1-16,11 2 0 0,-4 3 2 15,8-3-1-15,0 2 0 0,10 5-3 16,-8 0 2-16,8-8-1 0,0 8 1 15,0 0-1-15,6 6-1 0,1-1 1 16,3-5 1-16,3 7 0 0,5 2-1 16,2-2-1-16,4-1 0 0,-4-1 2 0,4 7-1 15,1-4-1-15,4 4 0 16,-6-1 0-16,5-2-1 0,-2 2 2 0,-9-5-2 16,-4-6-1-16,2 6-1 0,-4 1 1 15,2 0 0-15,-3 2 1 0,3-2 0 16,-6 0-3-16,1-2 1 0,-2 3 2 15,-6-5 0-15,10 4-2 0,-10 2-1 16,5 4-1-16,-5-5 4 0,0 5-1 16,0-1-1-16,0-1 0 0,-7-1 2 15,1-1 1-15,-6 4 1 0,-1-4-2 0,-3 9 0 16,-4 0 0-16,-4 4-3 0,-4-1-4 16,-2-1-3-16,-1-4-7 0,5 0-7 15,0-3-11-15,3-1-9 0,13-8 81 16,10-4-193-16,0 0-123 0,10-7-326 15</inkml:trace>
  <inkml:trace contextRef="#ctx0" brushRef="#br0" timeOffset="109825.156">30555 15352 530 0,'-8'0'125'0,"-3"0"3"0,-7 0-86 16,6 10-7-16,-11 3-5 0,-4 1-3 16,-3 6-4-16,2 5-3 0,-4-6-1 15,2 4-5-15,4 3-1 0,6 0-2 0,1 2-4 16,4 1-1-16,5-1-1 0,10-1-3 15,0-6 1-15,0-6 1 0,10-1-1 16,5 0 0-16,6-4 1 0,8-10 0 16,9 0-1-16,6 0 0 0,10 0-1 15,0 0-2-15,-1-10-8 0,-8 10-11 16,-7-5-11-16,-10 5-9 0,-8 0 7 0,-7 0-121 16,-7 0-110-16,-1 5-259 0</inkml:trace>
  <inkml:trace contextRef="#ctx0" brushRef="#br0" timeOffset="121728.663">29894 15060 362 0,'-7'-10'98'0,"1"-5"3"16,-4-1-47-16,3-8-9 0,3 2-11 15,4-3-6-15,-7 4-5 0,7-1-5 16,0-2-3-16,-8-1-2 0,8-4 0 16,0-5-3-16,-5-8-1 0,5-1 0 15,0-3 1-15,0-9-1 0,11 8 2 0,-1 1-1 16,5 1 0-16,6 2 0 0,4 10 0 15,6-7-2-15,2-3-1 0,1 11-2 16,5 0-2-16,2 7 1 0,3 6-1 16,4 4 0-16,1 3 0 0,0 8 1 15,-1 4-1-15,-1 0 1 0,-3 8 0 16,1 15-1-16,-6 12-3 0,-3 2-3 16,-8 7-1-16,1 4-1 0,-6 4-2 15,-5 4-2-15,-5 9 1 0,0-1 4 16,-13-2 0-16,0-3 1 0,0-4 0 15,-13-7 3-15,0-4-1 0,-11-9 1 0,1 3-2 16,-15-9 1-16,2-1 1 0,-7-4-1 16,-1 1 2-16,-8-8 0 0,4 1 1 15,-9-7 1-15,-8 1 1 0,2-5 1 16,-1 0 2-16,2-7-3 0,-3 0 1 16,7 0 0-16,4-6-3 0,5-2-6 0,0-8-9 15,15-9-9-15,3-5-113 0,4 1-109 16,9 0-278-16</inkml:trace>
  <inkml:trace contextRef="#ctx0" brushRef="#br0" timeOffset="122494.098">31271 11645 517 0,'7'0'121'0,"1"3"6"0,0 10-90 16,2 6-4-16,-5 6-4 0,3 6-5 0,-8 21-8 15,0 10-5-15,0 5-7 0,-8 17-7 16,-1 8-9-16,3 9-8 0,6-10-70 15,0 3-41-15,0-5-96 0,5-18-209 16</inkml:trace>
  <inkml:trace contextRef="#ctx0" brushRef="#br0" timeOffset="125977.662">31296 11755 461 0,'0'0'104'0,"0"0"3"0,11-5-82 16,-1 5 0-16,-2 0-1 0,2 0-1 15,0 0-2-15,-4 5-1 0,-1-5 0 16,3 7-2-16,4-3 0 0,-4 7 0 0,0-5-1 15,7 10-3-15,-5 8 0 0,1 3-3 16,-1 7-2-16,1 5-1 0,1-1-4 16,1 5-2-16,3 3 1 0,-1 2-2 15,6-5-1-15,1 11 1 0,-6-12-1 16,0-5-1 15,-2 3-1-31,-5-5-3 0,-2-8-3 0,-2 0-1 0,1-8-5 0,-1-5-4 0,-5-5-3 0,10-9-3 0,-10 2-3 16,7-2-1-16,-7 0-101 0,0 0-93 15,0-9-238-15</inkml:trace>
  <inkml:trace contextRef="#ctx0" brushRef="#br0" timeOffset="126258.805">31199 12171 446 0,'0'0'106'16,"5"0"5"-16,0-6-74 0,13-2 0 15,1 1-8-15,6 0-4 0,4 0-5 16,3 0-3-16,-5 0-4 0,0 2-4 15,2 5-5-15,-4 0-7 0,-1 0-9 16,1 0-7-16,-2 0-105 0,1 6-98 16,1 7-252-16</inkml:trace>
  <inkml:trace contextRef="#ctx0" brushRef="#br0" timeOffset="132521.092">30153 15978 438 0,'-5'-23'101'0,"0"-3"2"16,-2 6-77-16,2-5 0 0,-1 5-5 15,1-5-3-15,0 0 0 0,5-5-3 16,-8-2 1-16,8-6-2 0,-5-4 0 16,5-3-1-16,-7 1-1 0,7 0-1 15,0 4 0-15,-5 3-3 0,5 3 0 16,0-5-2-16,5 9 0 0,0-6-2 16,2 1-2-16,3 8 0 0,-2 1-1 15,0 6-1-15,2 6 2 0,-4 7-2 0,3-1 0 16,-5 8 2-16,1 0-2 0,-5 0 1 15,7 0 0-15,-7 0-2 0,6 0 0 16,-1 0 1-16,2 3 0 0,6-3 1 16,0 0-1-16,4 0-1 0,1 8 1 15,0-8 1-15,3 4-1 0,2-4 1 16,5 8-3-16,6-4 2 0,4 1 1 16,3 1 0-16,3 1-1 0,3-7-1 0,1 4 1 15,-7-4 1-15,-2 0-1 0,-8 0 1 16,-6 0-2-16,-6 0 2 15,-1 0 0-15,-5 0-1 0,-1 0 0 0,-4 0-1 16,-3 8 1-16,-5-8 0 0,5 8 0 16,-5-1-1-16,0 7-1 0,6-5 1 15,-6 10 2-15,9 4-1 0,-9 6 0 0,6-1-1 16,-1 11 2-16,5-3-1 16,-4-3 0-16,1-7 0 0,1 7-1 0,-1-11 1 15,-7-1 0-15,8 4 0 0,-2 0-1 16,1-4 0-16,1 4-1 0,0-7 0 15,-4-1-2-15,4 6 0 0,-3-4 1 16,1-2-1-16,-6 2-1 0,8 2 2 16,-8-13 1-16,0-1-1 0,0-3 3 15,0 1-1-15,-8-5 1 0,2 6 0 16,-4-6-1-16,0 8 2 0,-8-8 1 0,2 8-1 16,-6-1 1-16,-4-7 2 0,-7 11 1 15,1-1 0-15,-11-1-1 0,-3 2 1 16,-9 3-1-16,-3 0 0 0,-6-1-2 15,-1 2-4-15,-4-6-9 0,5 1-5 16,2 1-7-16,5-11-106 0,3 0-103 16,16 0-255-16</inkml:trace>
  <inkml:trace contextRef="#ctx0" brushRef="#br0" timeOffset="132989.715">31788 12467 467 0,'17'0'110'16,"-1"10"3"-16,0 2-51 0,-7 7-49 15,-4 3-2-15,-5 7 0 0,0 6-4 16,0-4-3-16,-14 0-2 0,-2-2-1 16,0 3-1-16,-2-1 1 0,0-3-1 0,-2-3 1 15,0-5-4-15,2-4-4 0,4 0-2 16,-1-5-3-16,2-6-103 0,6-5-93 15,7 0-241-15</inkml:trace>
  <inkml:trace contextRef="#ctx0" brushRef="#br0" timeOffset="133599">32429 11810 461 0,'0'-12'103'0,"0"-1"3"16,0 5-83-16,-7-3 0 0,-3 0-4 16,0 6-2-16,2-3-3 0,-2 8 0 15,5-6 0-15,-1 6 0 0,-2 0-2 16,-4 9 0-16,-1-1-2 0,-3 3-1 15,-2 2-1-15,-4 3-1 0,-2 1-1 16,4 7-1-16,2 0 1 0,-8 0 1 16,1-1 0-16,6 7 1 0,2 4-2 0,-1-4 0 15,12 2-1-15,-1 0 0 16,7-2-3-16,-8 2-1 0,8-2 0 0,7 7-2 16,-7-4-1-16,8-1 2 0,2-4-3 15,1 1 1-15,2 1 2 0,4-5-1 16,-3-6 0-16,6 3 1 0,1-3 0 15,-3-10 0-15,0 0 1 0,5 6-2 16,-8-9 0-16,3 3 2 0,-3-2-2 16,-2 1 1-16,0-8-1 0,0 0-1 0,-1 0-1 15,6 0-4-15,-2 0-2 0,0-4-4 16,4 4-3-16,0-7-2 0,-2 7-1 16,-4 0-1-16,3 0-3 0,-9 0-66 15,0 0-30-15,-3 7-80 0,-5-7-183 16</inkml:trace>
  <inkml:trace contextRef="#ctx0" brushRef="#br0" timeOffset="142425.002">30788 8430 476 0,'0'0'105'16,"0"-8"3"-16,5 8-83 0,-5 0-10 15,5 0 1-15,-5 0-2 0,5 8 0 16,-5-8-2-16,0 10 0 0,5 1 2 0,-5 3 2 16,6 0 0-16,-1 2-1 0,0 13-1 15,8 1-3-15,0 2 0 0,0 9-3 16,2-3-4-16,0-1 0 0,-5-2-2 16,-4 2-2-16,-6-7 2 0,0-1-1 15,5-9-2-15,-5-1 2 0,0-5-1 16,0-3 0-16,0-11 1 31,0 10 0-31,0-10-1 0,0 0 1 0,-5 0-2 0,5-10 2 0,0 3-2 0,0-7 0 0,-5-1 0 16,5-8 1-16,0 3 0 0,0-6-1 15,0-2 1-15,5-3 0 0,0-3 1 16,0-5 0-16,1 9 0 0,4 2-1 16,0 7 3-16,-2 0-1 0,2 6 0 15,-2 2 4-15,1 2-3 0,2 11 1 16,-1 0 0-16,1 0-1 0,4 11 0 15,-7 11 0-15,2 4-3 0,0-3 3 16,-5 6-2-16,-5 6 1 0,8-5-3 0,-8 1 1 16,5-3 0-16,-5-6 0 0,8 4 0 15,-8-9-2-15,8 0 3 0,-8-3-1 16,8-2 1-16,-8-9-1 0,7-3-1 16,-7 0 0-16,0 0 0 0,6 0 1 15,-6-13 0-15,5 4-3 0,-5-3 2 16,0-3-1-16,7-6 3 0,-2 2-1 0,0 1-2 15,3-5 1-15,-1-3 1 0,2 2 0 16,1-10 0-16,-2-6 0 0,2 1 1 16,2 4 0-16,-6 4 0 0,4 6-1 15,3 8 1-15,-1 8 0 0,-1 3-1 16,4 6-2-16,0 0 3 0,-2 0-1 16,-4 9 0-16,3-1 2 0,-2 5-2 0,-2 1 0 15,8 13 1-15,-3-1-1 0,4 7 0 16,-4-1 0-16,-2 1-1 0,-4-3 1 15,-7-3-4-15,0-4-3 0,0-4-3 16,0-2-4-16,6-3-7 0,-6 2-5 16,7-2-3-16,3 1-103 0,0-2-98 15,3 1-247-15</inkml:trace>
  <inkml:trace contextRef="#ctx0" brushRef="#br0" timeOffset="143799.836">31649 8372 491 0,'7'-9'110'0,"1"9"2"0,0-7-91 16,-1 7 0-16,1 0 4 0,2 0 1 15,-1 9-1-15,1 2-5 0,2 2 0 16,-1 7-3-16,1 1-2 0,-4 0-3 15,0 9-2-15,-1 5-3 0,1 0-1 16,-8 0-4-16,5-4-1 0,-5 5 1 0,5-13-3 16,-5 3-3-16,0-10-3 0,6-1-8 15,-6-6-5-15,0-4-7 0,0-5-108 16,0 0-104-16,-10 0-256 0</inkml:trace>
  <inkml:trace contextRef="#ctx0" brushRef="#br0" timeOffset="144034.18">31536 8551 485 0,'5'0'114'16,"5"-11"4"-16,0 8-80 0,6-5-2 15,2 8-5-15,7-5-3 0,1 5-5 0,8 0-5 16,6 0-3-16,1 0-5 0,-4 0-5 15,-2 3-1-15,-3-3-6 0,-7 0-7 16,-1 10-3-16,-1-8-7 0,2 10-5 16,1 3-59-16,2 3-49 0,-2 7-89 15,7 3-202-15</inkml:trace>
  <inkml:trace contextRef="#ctx0" brushRef="#br0" timeOffset="148173.651">28294 16205 451 0,'0'0'108'0,"0"0"3"0,0 0-67 16,0 0-10-16,0-9-3 0,0 9-3 16,5-2-2-16,2 2 0 0,6 0-3 15,5 0-1-15,2-8-3 0,6 8-2 16,2 0-2-16,-1 8-4 0,4-4-1 16,4 6-2-16,3-4 0 0,4 8-2 15,6-7-2-15,-3-3 1 0,9-4-1 16,2 6-2-16,1-6 1 0,-1 0-2 15,0 0 0-15,-7 0 1 0,-3 8-5 0,-9-4-3 16,-4 6-8-16,-8-3-7 0,-2 6-7 16,-7-5-7-16,-3-4-6 0,0 2-102 15,-5 2-101-15,2-2-241 0</inkml:trace>
  <inkml:trace contextRef="#ctx0" brushRef="#br0" timeOffset="148892.243">28304 15259 419 0,'12'0'112'0,"-1"0"6"16,10 0-16-16,6 0-69 0,5 0-3 15,-1 7-5-15,10-7-4 0,2 14-4 16,6-5-4-16,2 4-4 0,13-2-1 16,-2-4-1-16,2-7 0 0,3 0-2 15,0-4-1-15,-2-2-1 0,-2-2-2 16,-4-6 1-16,-9 6-4 0,1 0-9 15,-7 4-6-15,-11 4-9 0,-5 4-108 16,-5 7-106-16,-13-1-266 0</inkml:trace>
  <inkml:trace contextRef="#ctx0" brushRef="#br0" timeOffset="157405.847">30192 13762 390 0,'-8'-7'92'0,"0"-7"2"0,-2 7-67 15,3-1-4-15,1 1-5 0,-1-1-5 16,-1 3-3-16,3-1-4 0,0 6 0 15,5-3 0-15,0 3-1 0,-5 0 2 16,5 3-1-16,0-3 0 0,0 6 1 16,0-6-2-16,-5 5 0 0,5-5 0 15,0 7 0-15,0 0 0 0,-8 0 0 0,8 1-1 16,-10 1 1-16,5 3 0 0,0 2 2 16,-4 2-1-16,2 0 0 0,1 7-1 15,1 1 1-15,5 0 1 0,0 6 0 16,-5 4-1-1,5 1 0 1,0-5 0-16,0-1-1 0,0-8-1 0,0 2-2 0,0-7-1 0,0-2-2 0,0-1-5 16,0-4-5-16,0 2-108 0,0-6-100 0,0 3-259 15</inkml:trace>
  <inkml:trace contextRef="#ctx0" brushRef="#br0" timeOffset="158561.838">30415 13897 528 0,'-18'-38'119'15,"3"2"2"-15,-3 5-96 0,3 9-1 16,-8-2-3-16,0 7-4 0,-8 10 0 16,0 1-4-16,-8 6 2 0,-4 0 1 0,2 13 0 15,0 9 0-15,0 5-1 0,4 18-3 16,-6 8 0-16,2 6-4 0,-6 0-2 16,6 8-1-16,-7-1-4 0,11 6 1 15,2-7 0-15,9 8-2 0,5 2 1 16,14 1-1-16,7-4-2 0,0-1 2 15,8-12-1-15,14-1 0 0,7-9-1 16,11-3 2-16,9-5-2 0,1-9 0 0,3-5-1 16,1-13-1-16,0-7 1 0,0-7 0 15,5 0 0-15,1-5 2 0,6-10 5 16,1-8 2-16,3-7 4 0,-6-9 4 16,0-9 1-16,-7-5 2 0,-9-6 1 15,-17-7-1-15,-8 2-1 0,-16-3-2 16,-7 8-1-16,0 4-2 0,-20-5-1 0,-8-1-1 15,-13 11-2-15,-13-4-2 0,-7 7-2 16,-2 11-3-16,-3 16-5 0,2 5-8 16,7 13-10-16,6 2-14 0,5 0-11 15,19 0-8-15,12 6-51 0,15-6-55 16,8 23-96-16,15-4-207 0</inkml:trace>
  <inkml:trace contextRef="#ctx0" brushRef="#br0" timeOffset="159327.292">31557 14214 523 0,'-9'-20'118'0,"-1"8"3"16,-5-6-96-16,-6 4 2 0,-5 7-3 15,-5 7-1-15,-9 0-2 0,-7 0-5 16,1 2 2-16,-7 14-2 0,-1 8-3 0,2 7-1 16,6 11-4-16,-1 2-3 0,6 6 0 15,0 1-4-15,8 4-2 0,4 10 1 16,12 1-1-16,7-2-1 0,10 3 3 16,0-10-2-16,15-9 2 0,6-10 1 15,15-3 1-15,7-14 2 0,13-10-1 16,4-11 0-16,7 0 3 0,5 0 1 15,4-16 1-15,1 0 3 0,-7-7-1 16,-3-9 4-16,-6 6 0 0,-12-6-2 0,-11 1-2 16,-11-3-4-16,-15-8-7 0,-12-4-9 15,-5-1-10-15,-18-4-8 0,-10 5-11 16,-6 10-8-16,-12 6 87 0,-6 19-195 16,-4 11-113-16,-20 0-313 0</inkml:trace>
  <inkml:trace contextRef="#ctx0" brushRef="#br0" timeOffset="159780.289">30541 15113 563 0,'0'-19'125'0,"-5"3"4"0,-3 0-109 16,-7-7 1-16,-5 3 1 0,-9 6 2 15,-4 4-5-15,-1 10-4 0,-2 8 1 16,0 10 2-16,-7 10 0 0,-3 4-1 16,-3 9-2-16,5-4-3 0,1 4-2 15,7 9-3-15,5 3-3 0,10 4-1 16,-2 3-2-16,3 11-2 0,9-8 2 0,11-4-1 15,0 0 0-15,0 1 1 0,19-12-1 16,8-5 0-16,2 0 1 0,12-3-1 16,13-11 0-16,5-7 1 0,13-8-1 15,8-14 1-15,4 0-1 0,-1-8 0 16,1-13 2-16,-2-2 5 0,-9-11 6 0,-2-1 4 16,-9-6 2-16,-5-2 2 0,-16-5 0 15,-8 2-2-15,-20 0-6 0,-13-11-5 16,-10-7-4-16,-18-7-4 0,-14-1-5 15,-15 5-3-15,-6 4-8 0,1 17-11 16,-8 18-13-16,-2 14-13 0,-4 14-6 16,1 0-108-16,0 14-116 0,4 4-266 15</inkml:trace>
  <inkml:trace contextRef="#ctx0" brushRef="#br0" timeOffset="160436.384">25329 15701 360 0,'-13'0'71'16,"2"0"-3"-16,1 0-76 0,3 0-64 0,7 0-61 16,0 0-153-16</inkml:trace>
  <inkml:trace contextRef="#ctx0" brushRef="#br0" timeOffset="165435.21">28560 14336 358 0,'6'0'87'0,"-6"0"4"15,0 0-57-15,0 2-5 0,5-2-5 16,-5 0-4-16,0 0-4 0,5 0-4 0,-5 0-3 15,0 0-1-15,0 0-1 0,0 0 0 16,0 0-2-16,5 0-1 0,-5 0 0 16,0 0-1-16,0 0-1 0,5 0-1 15,-5 6-2-15,0-6-3 0,0 0-4 16,0 8-6-16,0-8-89 0,0 0-85 16,0 3-215-16</inkml:trace>
  <inkml:trace contextRef="#ctx0" brushRef="#br0" timeOffset="167075.454">29183 13951 369 0,'0'0'96'15,"0"0"3"-15,0 0-42 0,0 0-24 0,0 10-7 16,-5-6-5-16,5 8-4 0,-6-3-2 16,6 11-1-16,-10-2-1 0,-1 8-1 15,-6 4-3-15,4 6-1 0,-3 7-2 16,-2 7-3-16,8 0-1 0,-5-3 0 15,-3 5-2-15,0-7 0 0,3-3-1 16,1-2 1-16,7 2 0 0,7-9 0 0,-5-6 0 16,5-9 0-16,0-3 0 0,-5-3 0 15,0-8 0-15,-1-4 1 16,6 0-2-16,-10 0 1 0,5 0 0 0,0-4 1 16,-1-5-1-16,-1 0 1 0,2-5 0 15,0-6 2-15,-1-3 3 0,-1-2 0 16,2-3 2-16,0 1 2 0,0-4 2 15,1 2-2-15,-3 7 0 0,0-4-1 0,1 4 0 16,-2-1-1-16,0 5-2 0,-2-7 0 16,2 8-1-16,-2 3-3 0,0 14 0 15,0 0 1-15,0 0-3 0,0 10 0 16,1 5 0-16,-1 5 1 0,-3 0-1 16,3 2 2-16,0 4-2 0,3 1 0 15,7-2 1-15,0 7 0 0,0 3 0 16,0-3-1-16,0 2-1 0,0 7 1 15,0-5 0-15,0-1-1 0,0-10 0 0,0 1 0 16,5-11 0-16,2-5 1 0,-1-2 0 16,4-8-1-16,3 0 1 0,0 7 1 15,4-7 0-15,1 0 1 0,3 0-4 16,4 0-2-16,4 5-5 0,1 4-7 16,2-4-9-16,1 7-107 0,-2 3-106 15,-5 15-259-15</inkml:trace>
  <inkml:trace contextRef="#ctx0" brushRef="#br0" timeOffset="167887.813">29404 15488 396 0,'-5'-8'96'0,"1"8"3"15,-1-9-66-15,-2 9 0 0,-1 0-5 0,-2 0-2 16,-1 0-3-16,-4 12-4 0,-3 4-3 16,-3 9-2-16,-6-4-3 0,-2 11-2 15,-2 4-3-15,-4-4-2 0,-1 7-1 16,5 4 0-16,-5-6-1 0,0-2 0 15,4 1 1-15,5-7 1 0,-5-6 1 16,7-1 1-16,5 0 0 0,1-4 1 16,1-9 0-16,11-2 0 0,7-7 1 0,-8 0-1 15,8-13-1-15,0-4 0 0,0-3 2 16,0 1 0-16,0-6 0 0,0 3 0 16,0-12 2-16,10 3-1 0,-4-3-1 15,3-1-1-15,-1-3-2 0,3 2 2 16,2 1-2-16,5 0 0 0,-5 4 0 15,4 4-1-15,-4 8 1 0,-3 3 0 0,-5 5-1 16,-5 6-2-16,-5 5 0 0,5 5 0 16,-18 2-1-16,5 7-1 15,-9 3 0-15,3 9 1 0,-8 1 1 0,6 8-3 16,-7-1 3-16,4 2 0 0,-1-1-1 16,4-1-1-16,8-5 0 0,8-5-1 15,5-2 3-15,0-6-2 0,11-2-2 0,7-7 1 16,2-1-1-16,5-1-5 15,2 0-5-15,0 1-7 0,2-1-8 0,2 3-4 16,4-3-7-16,-1 4-104 0,4-4-103 16,-2-5-250-16</inkml:trace>
  <inkml:trace contextRef="#ctx0" brushRef="#br0" timeOffset="168637.59">29563 16157 400 0,'5'0'104'0,"2"-7"4"0,1 7-35 16,-2 0-39-16,-1 0-5 0,-5 0-2 0,0-4-1 16,0 4-2-16,0 0-3 0,-6 4-4 15,-7 6-3-15,0-2-3 0,-7 13-4 16,-3-1-2-16,-3 9-3 0,-4 0-1 15,-4-1 1-15,-2 2 0 0,-8 1-1 16,3 1 1-16,-3-2-1 0,4 13 0 16,3-6 1-16,2-1 0 0,4-3 0 15,3-4-1-15,0-7 2 0,2 1-2 16,7-4 1-16,-4 1 0 0,6-2-3 16,3-3 2-16,-1-1-1 0,0-7-1 0,7 1 1 15,-2-8-2-15,2 0 1 0,3 0 3 16,0 0 0-16,5-11 0 0,0-2 3 15,0-6 1-15,0 3 1 0,7-9 0 16,4 1-1-16,2-7-1 0,-5-5 3 16,7-8-2-16,-2-2 0 0,4 1 1 15,-1 3 3-15,2 6-1 0,0 7 0 0,-3 3-1 16,-7 8-1-16,-2 4 0 0,-6 7-2 16,0 7-2-16,-11 0-1 0,3 7 0 15,-9 6 0-15,3 4-1 0,-8 3-1 16,0 8 0-16,0-1 1 0,3 3 0 15,-4-1 0-15,6 1-1 0,-1 4 1 16,5 5 0-16,2-4-1 0,1 3 0 0,3-3 0 16,1-3-1-16,6-7 2 15,0 2-1-15,0-6 1 0,15-5-1 0,-4-1 1 16,14-1-1-16,-4-5 0 0,3 0 1 16,3-9 0-16,5 0-1 0,-5 0 0 15,0 0 1-15,1-6 0 0,-7-4-3 16,-3 4-5-16,-3-2-9 0,0 8-10 15,-7-8-8-15,4 8-7 0,-6 0 0 16,-1 0-109-16,0 0-103 0,3 0-245 0</inkml:trace>
  <inkml:trace contextRef="#ctx0" brushRef="#br0" timeOffset="169856.044">32227 8331 464 0,'0'0'103'0,"8"11"3"0,2 4-84 15,-2 4-1-15,1 0 1 0,-3 10-3 16,6 12-4-16,-4 3-5 0,-2 4-2 16,-1 8-4-16,2 1-3 0,-7-9-1 15,6-6 2-15,-6-7-2 0,5-9 0 16,-5-2 0-16,0-7 0 0,0-9 1 16,0 1-1-16,-6-9 0 0,1 0 1 0,-3 0 0 15,1 0 1-15,2-9 0 0,5 0-1 16,-8-7 1-16,8-5 0 0,0-8 2 15,0 1 1-15,0-2 2 0,5-5 1 16,0-5 2-16,6 8 2 0,1-10 0 16,1 5 1-16,3 0 0 0,0 14-1 15,3 0 1-15,0 20 0 0,4 3-2 16,3 11 0-16,4 10-3 0,1 11-1 16,5 7-2-16,0 2-1 0,5-5-3 0,0-3-7 15,-2 2-10-15,0-8-11 0,1 1-27 16,-14-1-86-16,-5 4-105 0,-8 7-245 15</inkml:trace>
  <inkml:trace contextRef="#ctx0" brushRef="#br0" timeOffset="170637.111">30326 8286 464 0,'-11'-8'99'0,"-1"2"3"0,-1 6-88 16,-8 0 2-16,0 0 3 0,-4 0 3 15,1 6-2-15,-6 3-1 0,5 7-3 16,-1 8-2-16,3 0-2 0,2 4-3 0,3 12-2 15,3 6-1-15,5 7-2 0,2 3 0 16,3 7-2-16,5-9-1 0,0 2 0 16,9-12-1-16,-1-8 1 0,7-9 0 15,4-4-1-15,7-4 3 0,4-13 1 16,9-6 1-16,2 0 2 0,0 0 3 16,2-5 3-16,-3-13 5 0,-3-7-2 15,-1-2 3-15,0-4-3 0,-10-3 0 0,-12-2-3 16,-14-1-3-16,0 1-6 0,-4-8-3 15,-21-1-9-15,-8 2-10 0,-6 3-9 16,-7-3-8-16,-3 20-2 0,6 8-106 16,3 2-105-16,8 4-244 0</inkml:trace>
  <inkml:trace contextRef="#ctx0" brushRef="#br0" timeOffset="170949.537">30706 8079 552 0,'-20'11'111'0,"-6"5"2"0,-2 5-108 0,1 14 0 16,-5 1 1-16,-2 2 3 0,3 10 1 15,1 0 2-15,1 8 1 0,3 3-1 16,5 16 0-16,6-3-1 0,7-1-3 15,8 4-1-15,0-9-3 0,9 0 0 16,5-6-2-16,7-6-2 0,10-1 0 16,0-7 1-16,17-11 0 0,4-2-1 15,-1-3 0-15,3-10-3 0,6-6-6 0,-2-5-6 16,7-9-4-16,1 0-110 0,1-6-103 16,-5-7-259-16</inkml:trace>
  <inkml:trace contextRef="#ctx0" brushRef="#br0" timeOffset="171293.214">32677 7977 516 0,'0'0'112'0,"9"0"3"0,-3 0-97 16,4 0 2-16,3 0 3 0,3 6 0 16,4 6 2-16,6 8 0 0,5 12-4 15,2 5 1-15,3 13-4 0,0 1-4 16,3 19-2-16,-4 2-5 0,-4 10-4 15,-5 6 1-15,-11 11-3 0,-15-6-3 16,0-1-2-16,-8-6-4 0,-17-7-4 16,-14-2-3-16,-10-6-5 0,-13 1-5 0,-9 0-3 15,-9 4-107-15,-5-13-101 0,-4 6-258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8-07-25T21:05:10.17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8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3.16089" units="1/cm"/>
          <inkml:channelProperty channel="T" name="resolution" value="1" units="1/dev"/>
        </inkml:channelProperties>
      </inkml:inkSource>
      <inkml:timestamp xml:id="ts1" timeString="2018-07-25T21:05:22.597"/>
    </inkml:context>
  </inkml:definitions>
  <inkml:trace contextRef="#ctx0" brushRef="#br0">17391 13786 756 0,'0'-15'13'0,"-6"4"-3"0,1-22 8 0,5 28-3 0,-15-1 0 0,2 6 1 16,2 0-10-16,-2 0 0 0,-1 0 1 16,0 0-1-16,-1 0 2 0,3 0 2 15,-7 6 0-15,1-6-1 0,-2 5 0 0,-6 2 0 16,1-1 0-16,7 3-3 0,-1-1-3 15,1 3 1-15,6-2 1 0,-2 0-1 16,2 3-1-16,6-3 2 0,-4 0 1 16,3 5 0-16,1-2 1 0,-1-3 0 15,1 10-2-15,-1-3 1 0,0-3-3 16,3 4 1-16,-6-2-1 0,1-6 0 16,1 7-2-16,0 5 0 0,2-5-1 15,-4 4 0-15,5-2 0 0,-3 2 2 0,-2-1-2 16,3-3 0-16,1-2 0 0,-6 7 2 15,4-8-2-15,0 1-2 0,0 2 1 16,0-2 1-16,8 1 1 0,-9 1 0 16,9-2-2-16,0 0 1 0,0 7 1 15,-5-6 1-15,5 0-1 0,0 3-1 16,0-5 1-16,5-3 3 0,-5 1-1 0,0 2 1 16,7-1-1-16,-7-3 2 0,10 3 1 15,-4 1-2-15,-2 0-1 0,4 0 2 16,2 1 0-16,-1-1-1 0,3-7-1 15,6 5 0-15,-3 1 1 0,1-2-1 16,4 3-1-16,-2-3-2 0,1-1 2 16,3-1-1-16,-4 2-1 0,4-5 0 15,0-5 3-15,-1 14-2 0,0-8 1 0,2 1-1 16,0 0 1-16,-2 2-1 0,-1-9 0 16,0 4-1-16,-2-4 1 0,5 0 0 15,0 7 2-15,1-7-2 0,4-7 3 16,-2 7-1-16,-1 0 1 0,3-4 0 15,-5 4-1-15,3-4-1 0,-2 4 0 16,-1 0-2-16,-3-10 1 0,-1 4-1 16,1-3 0-16,1-1 0 0,1 4 0 15,-1-4 1-15,0 2 0 0,-6-2 0 0,5 0 1 16,-4 0 2-16,-1-2 1 0,1 0 0 16,-4 0 0-16,-3-2 1 0,5-1 0 15,-6-1-1-15,5-2-1 0,2 2 0 16,-2-2-2-16,0-4-1 0,-7 0 0 15,4-6-1-15,-3 1 1 0,-7 0-2 16,8-3 3-16,-8 8 1 0,0-4 1 0,5 6-2 16,-5-4 3-16,0 6 0 0,0 0 0 15,0-5-2-15,0 5 1 0,-5 0-1 16,0-8 3-16,-3 6 0 0,0-5 2 16,1 0-2-16,2-5 0 0,-3 2 1 15,-2-1-1-15,0-2-1 0,-1 3-1 16,-4 5-1-16,2 4 0 0,-3 2-1 15,-1 9-1-15,-1 0 0 0,-6 2 0 16,-3 6-1-16,1 0-1 0,0 0-1 0,-3 0-2 16,6 11-5-16,-2-3-7 0,2 2-7 15,5 2-12-15,8-4-11 0,1 0-11 16,9-8-8-16,0 0-76 0,6 0-25 16,4-8-95-16,13 8-192 0</inkml:trace>
  <inkml:trace contextRef="#ctx0" brushRef="#br0" timeOffset="2030.761">17948 14125 509 0,'0'0'122'0,"0"0"5"15,3 0-80-15,-3 0 0 0,13 0-7 16,-3 0-5-16,0 0-1 0,10 0-3 15,-1 0-4-15,6 4-4 0,8-4-5 16,3 0-3-16,5-4-1 0,3 4-2 16,-2-12-3-16,1-2 0 0,4 1-1 0,-1 7 1 15,5-7 0-15,-5-1-1 0,0 6 2 16,-7 1 0-16,-1-4 1 0,3 5 0 16,1 0-1-16,6-1-2 0,-4 5 1 15,0 2-1-15,-1-13-3 0,-9 5-1 16,4 2-1-16,-1-6-1 0,-7 2 0 15,-4 2-2-15,0 4-1 0,-8-6 2 0,2 1 2 16,0 2-1-16,-6-2 0 0,-1 1-2 16,-1 3 1-16,-1-1 1 0,-4 1-2 15,1-4 0-15,2 5-1 0,0-4 0 16,-2 2 1-16,0-2 1 0,0 0-3 16,-3-1 1-16,2 3 1 0,-7 6 0 15,5-9 0-15,-5 9 2 0,5-6 0 16,-5 6 0-16,0-13-1 0,-7 2-2 15,4 0 4-15,-9 1-3 0,-2-7 1 16,2 7-1-16,-3 1-1 0,1-1 2 16,-4 0 0-16,-2 6-2 0,2-4 2 0,-3 5-2 15,-2 3 2-15,-3-11 2 0,6 6-3 16,-5-4 2-16,-1 5 0 0,2 4 0 16,10-5 0-16,0 5-2 0,2 0 0 15,2-6 0-15,1 6-2 0,0 0 1 0,-2 0 1 16,3 0 0-16,8 6-2 0,-4-6 2 15,4 0 1-15,0 5-2 0,5 2 2 16,7-1-1-16,-1 2-2 0,2 0 3 16,7-1-2-16,0 1 0 0,6-2 1 15,7-6 0-15,3 0 0 0,1 0 0 16,1 0-1-16,-5 0 1 0,-2 0 0 16,-3 0-1-16,-4 0 0 0,1 7 1 0,-2-5 2 15,0 7-1-15,-5-4-2 0,-2 3 1 16,0 3-1-16,-4 0 3 0,-4 2-5 15,0 3 1-15,-8 5 0 0,0 0 0 16,0-4 0-16,0 2 1 0,-6 5-3 16,-4-7 3-16,-2 9 0 0,-1-1 0 15,-1-2 1-15,-6 5-1 0,-3-6-2 16,-6 2-1-16,-4 5-3 0,-2 0-7 16,-6-1-6-16,1 6-8 0,7-3-7 15,0 1-10-15,0-7-11 0,10 4 177 16,4-14-285-16,6-3-137 0,3-12-390 0</inkml:trace>
  <inkml:trace contextRef="#ctx0" brushRef="#br0" timeOffset="2952.423">17961 14571 428 0,'0'0'112'16,"-10"0"6"-16,10 0-37 0,-3 0-39 16,3 0-2-16,0 4 0 0,0-4-2 15,0 7-1-15,8 0-1 0,0-7-1 16,9 14-1-16,1-12-2 0,10 4-3 15,-2-6-1-15,10 9-3 0,0-9-3 16,8 11-2-16,0-11-3 0,14 0-3 0,1 8-1 16,8-8-3-16,-2 8-3 0,4-2-2 15,-4-6-4-15,6 13 1 0,-1-1 1 16,1-1-4-16,2-2 0 0,-9 4 1 16,-5-4 1-16,-6-3 0 0,-11 2 0 15,-1-8-1-15,-3 8 1 0,-7-1-1 16,2 0 0-16,-1 2 1 0,3-1 0 0,-11 2 1 15,4-3-3-15,-3 0 1 0,-4-3-1 16,-8-4 2-16,0 7-1 0,-1-7 0 16,-3 0 0-16,-2 0 1 0,-1 0 0 15,-2 0 0-15,-4 0-3 0,5 0 2 16,-5 0-3-16,0 0 2 0,0-7 0 16,0 7-1-16,-9-7 2 0,-4-2 1 15,0 3 0-15,-1-3-1 0,-4-5-1 16,-4 7 2-16,-4-4-2 0,-2-1 0 15,2 8-1-15,-2-5 1 0,-1-1 1 16,7-4 0-16,1-7 1 0,5 0 1 0,1 5-1 16,7 4 1-16,3 0-2 0,5 12 2 15,0-4-1-15,0 4-3 0,6-5 1 16,3-3 2-16,1 8-1 0,6 0 0 16,2 0 0-16,0 0 1 0,5 0 1 0,6 6-2 15,-1-6 1-15,2 0-1 0,-1 7 0 16,-6-7-1-16,-3 14 1 0,-1-11-1 15,-1 13 0-15,-3-3-1 0,1 0 1 16,-4-1 1-16,1-2-1 0,-2-2 1 16,-4 5 1-16,-7-7 0 0,0 2-1 15,10-1-1-15,-5 7 0 0,-5-3 1 16,0 6 0-16,0-3-1 0,0 3 0 0,-7-3 1 16,-6 1-1-16,0-2 2 0,-3 7 0 15,-9 0 0-15,-1 1-2 0,-4 4 1 16,-9-4 0-16,0 4 0 0,-4-4-8 15,4-1-9-15,3 1-9 0,11-7-15 16,7-7-16-16,13-7-8 0,5 0-115 16,7 0-119-16,8-10-276 0</inkml:trace>
  <inkml:trace contextRef="#ctx0" brushRef="#br0" timeOffset="3467.94">19710 14614 532 0,'0'-11'127'0,"-5"-3"5"0,5 0-87 16,-12 2-4-16,1 6-3 0,1-1-2 0,-5 7-3 16,-1 0-5-16,-5 0-1 0,1 12-1 15,-4 6-3-15,-4 0-4 0,3 9-2 16,-3 8-5-16,2-11 0 0,3 11-3 16,4 0-3-16,1 1-2 0,0 1-3 15,6 6 0-15,2-11 1 0,10 2-1 16,0-4-1-16,0-1 1 0,0 0-1 15,20-4 0-15,1-4 0 0,7-5 0 16,6-3 0-16,2-2 1 0,-1 0-2 0,4-6 3 16,-5-1-1-16,-2-4-1 0,-1 0 0 15,-2 0-1-15,-3-4 2 0,1-6 0 16,0 0 3-16,-4-2 5 0,5-10 3 16,-8 0 2-16,-1-4 2 0,8 3 1 15,-8-7 1-15,-4 2-2 0,1 1 0 16,-7 2-1-16,-9-7 1 0,0 0-2 15,-17-5-1-15,-2 1-1 0,-9 1-2 16,-7-3-3-16,-4 3-4 0,1 6-11 0,-3-1-10 16,4 5-14-16,-1 10-18 0,2 2-23 15,0-1-127-15,3 5-142 0,9-6-324 16</inkml:trace>
  <inkml:trace contextRef="#ctx0" brushRef="#br0" timeOffset="4077.182">19672 13425 490 0,'-6'-11'112'16,"6"7"4"-16,-12-4-80 0,1 1-5 16,-9-1-5-16,-1 3-3 0,-5 5-2 15,4 0 1-15,-2 0-1 0,-1 16-1 0,-1-2-2 16,1 4-3-16,-4 3 0 0,3 6-3 16,-7 5-3-16,0 5-3 0,9 6-4 15,-3 0 0-15,8-1 0 0,12 1-2 16,7-1 0-16,0-2-1 0,13 3 2 15,12 3 1-15,1-11-1 0,4-3 0 16,-1-9-1-16,5-3 0 0,-1-9 0 16,8-1 1-16,2-10 2 0,3 0 4 15,-1 0 5-15,5-13 4 0,-11-13 5 0,0-7 7 16,-6-5 4-16,-2-1 0 0,-8-9 0 16,-7 9-1-16,-6 4-2 0,-10 0-6 15,0 5-3-15,-15 3-5 0,-8 3-5 16,-4-5-3-16,-3-1-4 0,-12-6-3 15,-4 4-5-15,-2 2-15 0,1 9-12 0,-6 10-19 16,19 11-20-16,8-7-27 0,13 7-90 16,13 9-118-16,0 0-248 0</inkml:trace>
  <inkml:trace contextRef="#ctx0" brushRef="#br0" timeOffset="4936.332">19767 13993 500 0,'0'0'121'0,"-5"-7"6"16,5 7-77-16,0 0-10 0,0 0-5 16,0 8-4-16,0 4-5 0,0-8-2 0,0 10-6 15,0 4-3-15,0 5-1 0,0 6-5 16,0 6-1-16,0 8-3 0,5 1-4 15,0 6 0-15,3-7-2 0,0 1 0 16,-3-9 0-16,2-6-1 0,1-7 1 16,0-1 0-16,-3-6-3 0,2-1 1 15,1-1 0-15,-3-3 2 0,1-5-1 16,-6-5-1-16,5 6 1 0,-5-6 1 0,5 0 0 16,-5-9 1-16,0-1 0 0,7 1 1 15,-7-4 3-15,5 0 0 0,-5-3 3 16,8-6 2-16,-2 2 0 0,-1-5 1 15,5 2 0-15,-2-7-1 0,2 3 1 16,3-1-2-16,0 2-2 0,2 4-2 16,-3 10-1-16,-1 4-1 0,-4 8 0 15,-1-6-2-15,-6 6 0 0,7 0 1 0,-7 0 0 16,5 6-1-16,-5 0-1 0,8 2 1 16,-8 5-1-16,10 8 0 0,-6-4-1 15,1 3 0-15,5 4 0 0,0-6 1 16,-5-5 0-16,1-2 0 0,-6-5-1 15,0 3 1-15,7-4 0 0,-7 9 1 16,-7-3-1-16,3-2 0 0,-3 1 0 0,-4 1 0 16,-1-8 1-16,1 3 1 0,-2-6 0 15,-1 10 3-15,-10 1 3 0,-1-7 3 16,-6 8 3-16,-3-3 4 0,-4-2 2 16,4 6 0-16,-4-10-2 0,0-3 0 15,1 4-4-15,4-4-4 0,-1 0-4 16,3 0-3-16,11 0-5 0,0 0-9 15,2-4-10-15,10-4-18 0,8 4-15 16,0 4-121-16,0-11-131 0,7 5-310 16</inkml:trace>
  <inkml:trace contextRef="#ctx0" brushRef="#br0" timeOffset="6045.442">19934 14979 515 0,'16'0'123'16,"1"0"6"-16,14 0-83 0,2-3-5 16,4-9-4-16,3-2 0 0,10-2-3 15,0-4-5-15,9-1-6 0,6-1 0 0,7 7-5 16,-6-8-2-16,4-2-2 0,-5 0 0 16,-1 2-2-16,-1 1 3 0,7 4-2 15,-1 4 1-15,3-3 2 0,0 4-4 16,-10-8-1-16,-6 7-1 0,-7-1-2 15,-10 9-3-15,-6 3-1 0,-9 3-3 16,-6 0 0-16,-5 0 0 0,1 0 0 0,-10 0 0 16,1 0-1-16,-5 0 0 0,5 0 2 15,-5 3 0-15,0-3-3 0,0 0 2 16,0 0 0-16,-5 0 1 0,-1 0-1 16,-4 0-2-16,-10 0 1 0,2-15 1 15,-6 8-2-15,-1-2 1 0,-9-7-2 16,4 6 3-16,-7 2 1 0,-7-11-1 15,3 1 1-15,1 4 0 0,3-2 0 0,4 5 1 16,3 11-2-16,3 0-1 0,2 0 1 16,4 0-1-16,6 8 2 0,10-8-1 15,5 13-1-15,0-9 1 0,5-4 0 16,8 9 1-16,8-6-3 0,7-3-1 16,5 0 0-16,6 4 1 0,4-4-1 15,1 8 1-15,-1-8-1 0,4 0 1 16,-3 4-3-16,-3-4 1 0,-3 6-1 15,-9-6 0-15,-6 8-1 0,-6-4 2 16,-3 5 0-16,-9-3 3 0,-5 6-1 0,0 2 1 16,0 0-1-16,0 3 2 0,-10 2-1 15,-1 5 1-15,-7 5-3 0,-3 1 1 16,-12-8 2-16,-5 2-1 0,-4 1 0 16,-1-4 0-16,-1 0-3 0,6 0-7 15,12-2-6-15,2-9-16 0,12-4-13 0,7-6-12 16,5 0 59-16,0-13-171 15,13-2-120-15,0-1-303 0</inkml:trace>
  <inkml:trace contextRef="#ctx0" brushRef="#br0" timeOffset="6560.947">21514 14113 569 0,'-3'-13'135'16,"-9"1"4"-16,-1 4-93 0,-1 0-2 15,-1 8-6-15,-2 0-5 0,1 0-3 16,-4 12-5-16,-1 3-3 0,-3 4-4 16,-3 7-2-16,1 5-5 0,-2 10-1 0,4 3-2 15,7-2-3-15,6-4-1 0,6 3-2 16,5-7-3-16,0-4 2 0,15 6-2 15,-2-1 0-15,5-5 0 0,0-1 0 16,5 5 0-16,-2-10 0 0,2-2 0 16,3 0-3-16,12-3 0 0,0-9 0 15,-6 6-1-15,3-8 1 0,-3-8 0 16,-5 0 2-16,-1 0 1 0,0-8 1 16,-6 8 0-16,-2-11 0 0,0 6 0 15,-12-7 0-15,2-5 0 0,-1-5 3 0,-7 0 1 16,8-6 2-16,-1-2 4 0,-2 5 1 15,-5-2 5-15,0-1 2 0,0-1 0 16,0-1 3-16,-5 0-2 0,-3 5-1 16,-2-4 1-16,-3 6-3 0,-2 0-2 15,-5 5 0-15,-3-1-3 0,-1 3-2 0,-4 8-3 16,-3-2-2-16,0 10-1 0,3-5-3 16,3 5-2-16,2 0-5 0,7 0-2 15,5 0-5-15,1 7-5 0,2 0-11 16,3-5-8-16,-4 11-10 0,9-8-11 15,-8 5-6-15,8-3-3 0,0 2 52 16,0-9-149-16,0 16-107 0,7-4-276 16</inkml:trace>
  <inkml:trace contextRef="#ctx1" brushRef="#br0">18696 17921 0,'-10'0'0,"2"0"16,-23-14-1,10 8-15,-5-6 16,-192 9-1,-90 3-15</inkml:trace>
  <inkml:trace contextRef="#ctx0" brushRef="#br0" timeOffset="12871.973">9372 13805 528 0,'-7'-7'124'0,"7"7"5"0,0 0-90 15,0 0-3-15,0 0-5 0,0 15-5 16,8 0-5-16,2 3-3 0,-2 7-3 16,2 10-4-16,5 7-1 0,-4 10-2 15,1 9-2-15,-4 5-1 0,-5-2-3 16,2-10-4-16,-5-9-7 0,7-11-7 16,3-6-12-16,-4-13-9 0,-6-1-108 15,5-9-110-15,2-5-262 0</inkml:trace>
  <inkml:trace contextRef="#ctx0" brushRef="#br0" timeOffset="13075.066">9364 14214 420 0,'4'0'116'0,"11"-7"5"0,-2 1-21 0,9-8-59 15,4-1-5-15,2-1-4 0,-2 2-6 16,7-1-7-16,-6 1-4 0,0 0-4 15,-1 1-5-15,0 1-3 0,-5-1-7 16,1-3-9-16,-9 7-5 0,1-12-10 16,-9 3-104-16,0 0-3 0,-5 3-87 15,12-7-172-15</inkml:trace>
  <inkml:trace contextRef="#ctx0" brushRef="#br0" timeOffset="13262.554">9658 13652 535 0,'0'0'130'16,"0"3"5"-16,0 10-89 0,0 2-1 16,12 8-6-16,-2 7-4 0,-1 4-8 15,8 9-8-15,-7 3-5 0,3 11-5 0,-3 6-4 16,-2 1-4-16,0-7-4 0,5-1-10 16,-5-19-10-16,9-9-10 0,-6-12 0 15,4-5-116-15,-2-6-111 0,10-5-266 16</inkml:trace>
  <inkml:trace contextRef="#ctx0" brushRef="#br0" timeOffset="13559.306">9997 13979 558 0,'-13'0'133'0,"3"0"3"0,-6 0-92 0,1 15-5 16,-8 1-5-16,7 10-5 0,1 2-6 15,0 5-7-15,7-1-4 0,8-2-2 16,0-7-2-16,5-12-5 0,8-11-2 15,4 0 0-15,2 0 1 0,4-15-1 16,-3-4 1-16,-5 2-3 0,1-12 3 0,-5 2-1 16,4 2 0-16,-5 2-1 0,0 7 3 15,1 2 3-15,-1 5 3 0,-7 9 1 16,4 0 4-16,-2 14 2 0,-5 0 0 16,10 10-2-16,-10 5-3 0,6 0-3 15,-6 5-5-15,5-5-7 0,0 0-5 16,2-14-12-16,2-3-12 0,0-12-12 15,7 0-10-15,7-18-2 0,0-3-105 16,1-7-106-16,6 1-243 0</inkml:trace>
  <inkml:trace contextRef="#ctx0" brushRef="#br0" timeOffset="13824.867">10371 13919 538 0,'-7'0'133'0,"2"5"5"0,0 2-82 15,-6-3-6-15,1 9-6 0,2-4-5 0,-7 1-7 16,7 2-6-16,8-5-6 0,0-7-5 15,0 0-5-15,8 0-4 0,7 0-3 16,-7-5-2-16,2 2 0 0,0 3 0 16,-2 0-1-16,-2 8 2 0,7 5-1 15,0 8 1-15,1-1 0 0,-3 7-1 16,7 0 2-16,-8-6-1 0,3 0-1 16,0-1 0-16,-3-3-1 0,-2 3 1 15,-8 3-1-15,0 5 0 0,0-11 0 16,-13 5 1-16,3-1-3 0,-10-7-1 15,6-9-9-15,-6 3-11 0,-1-8-12 0,3 0-11 16,1-10 90-16,9-2-205 0,8-3-123 16,0-10-324-16</inkml:trace>
  <inkml:trace contextRef="#ctx0" brushRef="#br0" timeOffset="14152.927">10380 13565 517 0,'5'-11'123'15,"0"11"7"-15,0 0-80 0,3 0-2 16,0 9-2-16,-3 4-2 0,12 6-3 16,1 5-4-16,5 4-6 0,0 4-8 15,0 1-7-15,-4 9-7 0,2 4-4 0,1 2-5 16,-9 6-1-16,5-2-2 0,-8-4-1 16,-4-7-2-16,1-3 1 0,-7-12 0 15,6-6 0-15,-6-13 2 0,0-7-1 16,5 0 0-16,-1 0 2 0,0-5-2 15,5-11-1-15,0-1 0 0,-2-9 0 16,0-4 1-16,6 3 0 0,-4 6 2 16,5-7 2-16,-1 13 2 0,5 8-2 0,-5 7 4 15,0 0 1-15,0 0 0 16,-3 20-1-16,0-3 1 0,-1 10 0 0,-4-2-3 16,-5 5-5-16,9-5-9 0,-9 2-12 15,11-11-13-15,-11-9 18 0,5-7-137 16,5 7-115-16,0-7-288 0</inkml:trace>
  <inkml:trace contextRef="#ctx0" brushRef="#br0" timeOffset="14387.261">11029 13547 554 0,'0'6'139'0,"8"4"3"0,0 11-90 16,2 8-2-16,-5 10-9 0,10 1-8 15,-6 8-10-15,3 1-10 0,3 5-4 16,-6 3-6-16,-2 0-9 0,4-4-9 16,-11-2-9-16,7-13-11 0,-7-10-7 15,7-11-109-15,-7-17-112 0,9 6-260 16</inkml:trace>
  <inkml:trace contextRef="#ctx0" brushRef="#br0" timeOffset="14559.066">10811 13574 509 0,'0'0'126'15,"7"-7"9"-15,4 3-77 0,12-6-4 0,3 3-5 16,8-1-7-16,4 2-9 0,0-4-6 15,4 5-11-15,3-4-17 0,-3 2-19 16,-6-5-16-16,3 7-117 0,-12 5-119 16,4 0-295-16</inkml:trace>
  <inkml:trace contextRef="#ctx0" brushRef="#br0" timeOffset="14918.411">11332 13689 483 0,'0'22'129'0,"-5"5"4"16,5 3-39-16,0 0-55 0,0 4-10 16,0 0-7-16,0 0-7 0,0-1-7 15,5-12-5-15,4-8-1 0,3-3-1 16,8-10-1-16,-7 0 2 0,5-20-3 16,-4 3 1-16,1 1-1 0,-10-3 0 0,8 1 1 15,-3 7 0-15,-7-6-2 0,2-5 2 16,-5-1 6-16,0 6 7 0,0-3 4 15,0 0 5-15,0 9 3 0,0 5 3 16,0 6-1-16,0 0-4 0,0 6-2 16,0 3-5-16,7 9-3 0,-7-2-5 15,13 0 0-15,-8 0-2 0,1 6-2 16,11-3-1-16,-6 2-2 0,4 1-1 16,-2-6 1-16,2-2-5 0,-5-3-5 0,-7-11-2 15,2 0-8-15,-5 3-7 0,8-3-9 16,-3 0-12-16,-5-14-6 0,8 1 69 15,-8-7-175-15,3-4-115 0,-3 3-302 16</inkml:trace>
  <inkml:trace contextRef="#ctx0" brushRef="#br0" timeOffset="15262.03">11582 13357 615 0,'3'-18'148'0,"-3"10"5"0,0 8-100 15,0 0-6-15,5 10-8 0,-5 9-6 16,10 8-9-16,-3 3-6 0,-1 12-4 15,2 2-4-15,2 6-3 0,0 3-4 16,2 3-3-16,2-7-1 0,-7-5 3 16,6-5-3-16,-2-5 2 0,-7-11-2 0,1-4 1 15,-5-9-1-15,8-3 1 16,-8-7-2-16,8 0 1 0,-8-9-1 0,5 7 0 16,-5-17 2-16,0 4 0 0,8-8-1 15,-8-7 0-15,10 1 1 0,0-4 2 16,-5 3-2-16,1 1 1 0,2 4-1 15,2 4 2-15,-5 10 2 0,8 6-2 0,-1 5 2 16,-3 0 1-16,1 13-2 0,3 1 2 16,-4 2 1-16,5 7 1 0,-4 5 1 15,8 1 0-15,-10 12 1 0,-3 2 1 16,-5-2 0-16,0 4-3 0,-6 1-3 16,-6-6-2-16,-7-4-4 0,-4-6-12 15,0-14-34-15,0 1-132 0,2-17-145 16,21 0-359-16</inkml:trace>
  <inkml:trace contextRef="#ctx0" brushRef="#br0" timeOffset="16105.587">11964 13325 544 0,'0'0'136'0,"5"0"7"15,-1 0-86-15,-4 7-3 0,0 6-5 16,9 8-7-16,-9 4-8 0,6 19-9 0,-6 10-7 16,0 11-6-16,7 10-3 0,-1 8-8 15,2-1-11-15,6 0-14 0,5-13-15 16,-6-8 1-16,5-16-124 0,0-12-122 16,2-8-283-16</inkml:trace>
  <inkml:trace contextRef="#ctx0" brushRef="#br0" timeOffset="16418.032">12219 13983 522 0,'10'0'123'16,"5"9"3"-16,1-9-83 0,7 0-9 0,1-13-5 15,-2-1-5-15,-1-3-1 0,-1 0-4 16,-4-14 1-16,-1 7-4 0,1-3 1 15,-4 8 2-15,-7-11 0 0,-5 12-2 16,0-4 0-16,0 3 1 0,-9 5 3 16,-5 6-2-16,-1 8 0 0,-5 0 1 15,2 0-2-15,0 7 2 0,-5 10-5 16,0 18-3-16,2 14-1 0,6 7-4 16,10 3-2-16,5-7-3 0,7-4-2 0,14-6-1 15,5-10-5-15,6-3-12 0,2 1-15 16,9-3-19-16,4 6-9 0,7-8-119 15,8 5-126-15,20-5-292 0</inkml:trace>
  <inkml:trace contextRef="#ctx0" brushRef="#br0" timeOffset="17495.876">13650 14244 494 0,'0'-9'128'0,"0"4"4"16,0-7-56-16,0 4-33 0,5 0 1 16,-5-1-4-16,8 3-4 0,4-2-4 15,-1 0 0-15,7-7 0 0,0 2-1 0,3-3-5 16,7-7 0-16,0 5-2 0,3-1 0 16,2 3-3-16,6 1-2 0,1-6-2 15,2-1 0-15,9 0-1 0,3-1-1 16,3-4-2-16,7 8 0 0,5-7 1 0,8-7-1 15,10 4-2-15,3 4 0 0,6-2-3 16,7 13-1-16,-8 6 0 0,5 4-2 16,0-3-3-16,-8 7 3 0,1 0-3 15,2 0 2-15,-13 12-2 0,-2 7-2 16,-8 5 0-16,-8 11 2 0,-8 0-4 16,-9 0 1-16,-6-3 1 0,2 4-1 15,-6-8 0-15,4 0 2 0,-5-3-3 16,-3-2 1-16,-7-4-1 0,-1-3-2 0,-4 1 2 15,-5-5 2-15,4-3-1 0,-8 0 0 16,1 1 0-16,-5-4 2 0,-3 1-1 16,-5 0 0-16,5-1-3 0,-5 2 0 15,0-8 1-15,0 2 0 0,0-2-1 16,0 0 1-16,0 0 1 0,0 0 2 16,0 0 0-16,0 0-2 0,0 0 1 0,0 0 1 15,0 0 0-15,-12-4-1 0,-4-3 0 16,4 7 1-16,-6-10-1 0,5 0 1 15,2 2-2-15,1-3 2 0,3-7-1 16,-1-1 0-16,-2 3 0 0,4-5 0 16,-1-4 2-16,-1 6-2 0,2-5 1 15,6 4 1-15,-5-6-1 0,5 10 1 16,0 0-1-16,10-4 1 0,-2-2-1 16,0 10-1-16,7 4 0 0,-6-3 0 0,8 11-2 15,2 0 0-15,3 0 2 0,-3 0-2 16,9 17 0-16,2 7 0 0,-9-1-2 15,0 2-1-15,5 5 0 0,-6-12-4 16,-5 1 2-16,1 0 1 0,-4-2 1 16,-4-5-1-16,-2-6 3 0,-1 3 0 15,-5-2 1-15,7 2 1 0,-7-2-1 16,0 7 0-16,0 0 2 0,-10 4-1 16,0 4 1-16,5-6 0 0,-8 6-2 0,-3 5 1 15,-4 0 5-15,-4 3 1 0,-16-2 3 16,4 3 0-16,-8-1 3 0,-2-1 1 15,-1 0-2-15,4 1-2 0,-1-3-3 16,5 2-3-16,3-1-3 0,6 2-8 16,11 4-10-16,2-6-8 0,6-4-13 15,11-2-14-15,0-7-15 0,0-1-12 0,0 0 45 16,5-8-150-16,16 10-121 0,4 7-291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7-25T19:00:53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826 3085 5955,'-1'3'943,"1"1"-76,0-1-73,-1 1-70,1-1-65,-1 0-63,0 1-57,0-1-55,0 0-51,0 0-47,0 0-43,0 0-39,-1 2 199,-1-1-112,0-1-30,-3-4 306,4-3-393,1-2 66,0-2 97,1 3-174,0-1 36,-1-4-90,1 0-36,-2-11 91,-2-23 120,5 11-154,0 0-44,1 1-37,1-1-35,4-32 30,1 0-83,11-128-35,-7 86-21,-4 48 23,-3-1 52,-6 21 18,-3 0 43,4 38-142,-2-8 37,0-13 129,3 10-13,7 19-69,1 17-47,-2 18-25,3 10 3,72 128-11,-58-117-28,11 29-49,-9-31-47,-2-12-48,1-2-82,-17-36 315,-5-7-90,0 0-68,-1-2-16,0 1-47,0-1-55,-1 0-61,1 0-70,-1 0-75,0 0-84,-1-1-91,1 0-98,-2-1-105,1 0-113,-1 0-119,-1-1-128,1 1 528,0-1-34,-1 0-36,1 0-36,-1 0-38,0 0-37,2 1 208,-1-1-36,-1 0-731,0-1-400,-1-2-1024</inkml:trace>
  <inkml:trace contextRef="#ctx0" brushRef="#br0" timeOffset="281.187">852 2808 7267,'0'0'1788,"0"0"-729,0 0-453,0 0-356,0 0-34,0 0 60,0 0-39,0 0 112,0 0-37,1 0 16,-1 0-62,1 0-55,0-1-46,1 1 45,6-4 105,-6 3-223,-1 0 34,9-9 381,-1 0-50,0 1-46,-1-1-44,3-1 41,-1-1-61,1 1-57,1 0-50,0 0-45,0 1-40,18-8 56,-26 16-338,0 0 87,2-1 77,4-1 121,-1 0 0,-3 1-88,-1 1-53,0 0-55,-1 0-45,-1 0-56,1-1-64,0 1-73,-2 0-16,1 0-60,-1 1-67,1-1-71,-1 0-75,-1-1-81,1 1-85,-1 0-91,-1 1 371,1 1-33,0-1-40,-1 0-44,1 0-48,0 1-53,-1-1-59,1 1-64,0 0 112,-1-1-39,1 1-819,0 0-443,1 0-1140,-2 0 3114</inkml:trace>
  <inkml:trace contextRef="#ctx0" brushRef="#br0" timeOffset="1718.346">1081 2038 5715,'0'0'565,"0"0"-38,0 0-35,0 0-35,0-1 359,0-1-124,-1 1-111,1-1-102,0 0-91,0 0-80,-1 0-92,1 0-48,0 0-41,0 0-34,-1 0-9,0-5 64,1 5-56,-1 0 41,1 1 69,-6-14 204,-4-6 290,-6 13-184,0 3 8,0 2-94,0 1-84,0 1-72,-4 0-27,1 2-69,-5 2-31,-11 6 9,27-6-105,-39 13 209,25-5-184,0 6-49,16-12-22,0-1 0,0 0 0,0 1 1,1 0-1,0 0 0,-1 0 0,2 1 1,-1 0-1,1 0 0,0 0 0,0 0 1,0 1-1,1-1 0,0 1 1,-1 5-2,2-7 0,0 1 1,0 0 0,-1 0-1,0-1 1,0 0 0,-1 0-1,1 1 1,-1-2 0,0 1-1,0 0 1,-1-1 0,-3 3-1,3-3 0,1 0 1,-1 1 0,1 0 0,-1 0-1,1 0 1,1 1 0,-1 0-1,1-1 1,0 1 0,0 0 0,-1 6-1,-23 56 37,21-54-25,0-1 0,0 1-1,2-1 1,0 1 0,0 3-12,-5 23 79,-1 0 0,-5 9-79,0 0 63,10-28-24,0 0 0,2 0 0,0 0 0,1 0 0,2 1 0,0-1 1,1 0-1,4 18-39,-1-10 108,3 0 0,5 15-108,25 53 274,1-25-100,10-4-53,21 7-28,-49-57-70,0-1-1,0-1 0,2-1 1,15 8-23,-27-17 4,17 9 13,0-1-1,26 9-16,-43-19 19,-1-1-1,1-1 0,0 0 0,0 0 0,0-1 0,8 0-18,-11-2 19,1 0-1,-1-1 1,0 1-1,1-2 0,-1 1 1,0-1-1,0 0 1,0-1-19,34-17 68,-32 17-60,4-5 8,-1 1-1,0-2 0,-1 1 0,6-7-15,14-12 20,-8 7-11,-2-1 1,0-1-1,-2 0 1,-1-2-1,1-2-9,36-47 17,-40 51-14,-1 0 1,0-1 0,-2 0-1,-1-1 1,-1-1 0,-1 0-1,-2 0 1,0-2-4,10-28 3,-12 40-1,-1-1 0,-1 0 1,-1 0-1,-1 0 1,0-1-1,-1 1 0,0 0 1,-2 0-1,-1-10-2,-1 8 17,0 0 0,-1 1 0,-6-14-17,5 17 22,-1 0 0,0 1 0,-1 0 0,-5-6-22,-5-3-78,-2 1 86,-6-1 78,-18-8 103,21 17-108,0 1-34,-9-3-72,5 3-100,14 6 17,-1 1-34,-7-4-160,0 0-107,1 0-119,10 4 215,0 1-35,8 4 6,1 0 84,-1 0 72,1 1 59,-1-1 49,1 0 33,-3-2-4,2 1 2,1 1-65,-1-1-97,2 1 24,-1 0-53,0 0-60,1 0-69,-1 0-108,1-1-95,-1 1-103,1 0-113,0-1-119,0 2 404,-1-1-34,1 0-33,0 0-37,0 1-36,0-1-38,0 0 48,0 1-36,0-1-760,0 0-411,0 0-1058</inkml:trace>
  <inkml:trace contextRef="#ctx0" brushRef="#br0" timeOffset="2749.355">1513 2234 6675,'0'0'1772,"0"0"-708,0 0-410,0 0-288,0 0-36,0 0-35,0 0-35,0 0 274,1-1-109,1 0-94,-1 0-81,1 0-78,0 0-47,2-1 10,6-3 88,-8 4-103,0 0 59,14-7 343,0 0-73,0 0-67,0-1-61,0 1-53,0-1-47,0 0-41,0 0-33,14-8 64,42-21 159,-10 6-200,0 0-43,140-77 153,-117 61-134,28-10 48,-14 8-32,-36 13-86,-53 31-58,-1 1 0,1 1-1,0 0 1,0 0-1,6-1-17,12-4 43,-7-16 26,-17 20-42,-3 0-14,-2 1-4,1 0-1,-1 0 1,-1 0-1,1 1 0,0-1 1,-1 0-1,0 0 1,0 1-1,0-1 0,0 1 1,-1 0-1,1 0 1,-2-2-9,-44-44 144,35 36-61,5 6-44,0 0 1,-1 0 0,1 1-1,-1 0 1,-1 1 0,1 0-1,-8-3-39,-13-3 52,0 3-45,30 8-7,0 0 0,-1 0 0,1 0 0,-1 0 0,1 0 0,-1 0 0,1 0 0,-1 0 0,1 0 0,0 0 0,-1 0 0,1 0 0,-1 0 0,1 0 0,-1 0 0,1-1 0,-1 1 0,1 0 0,0 0 0,-1 0 0,1-1 0,-1 1 0,1 0 0,0 0 0,-1-1 0,1 1 0,0 0 0,0-1 0,-1 1 0,1-1 0,0 1 0,0 0 0,-1-1 0,1 1 0,0-1 0,0 1 0,0-1 0,0 1 0,1 0 0,-1-1 0,0 1 0,1-1 0,-1 1 0,1 0 0,-1-1 0,0 1 0,1 0 0,-1-1 0,1 1 0,-1 0 0,1 0 0,-1 0 0,1-1 0,-1 1 0,1 0 0,-1 0 0,1 0 0,-1 0 0,1 0 0,0 0 0,-1 0 0,1 0 0,-1 0 0,1 0 0,-1 0 0,1 0 0,-1 0 0,1 1 0,-1-1 0,1 0 0,-1 0 0,1 1 0,-1-1 0,1 0 0,22 5 0,6 6 0,1-1 0,1-1 0,0-2 0,5 0 0,22 5 0,-27-9-2,-30-3 2,0 0 1,1 0 0,-1 0 0,0 0-1,1 0 1,-1 0 0,0 0 0,1 0-1,-1 1 1,0-1 0,0 1 0,1-1-1,-1 1 1,0-1 0,0 1 0,1 0-1,-1 0 0,0 1 0,0 0 1,0 0-1,-1 0 1,1 0-1,0 0 0,-1 0 1,1 0-1,-1 0 1,0 0-1,0 0 1,0 0-1,0 0 0,0 0 1,0 2-1,-2 6 2,0 1-1,-1 0 1,0-1 0,0 0 0,-1 0 0,-1 0 0,0 0 0,0 0 0,-1-1-2,-12 25 1,12-21-138,0 0 86,-1 0 67,0 0 47,-14 27 212,13-23-204,0 2-94,4-9-44,0 0-46,2-2-21,-1 0-40,1 0-45,0 1-47,1-1-53,0 0-55,0 0-59,1 0-64,0-7-351,2 0 447,0-1-72,0 0-62,0 0-53,2-2-675,3-5-1874,-5 5 2237,-1 1 78,0-1 174,0 1-39,1-2-790,0-1-431,2-1-1106</inkml:trace>
  <inkml:trace contextRef="#ctx0" brushRef="#br0" timeOffset="3108.674">3046 1105 8052,'0'-3'680,"0"1"-34,1-2 548,0 0-127,1 0-120,0 2-112,0 0-105,1 1-99,0 0-92,-1 1-85,1 2-77,-1 0-71,0 1-65,0 0-56,0 2-50,-1 1-44,-1 1-36,1 10 187,1 0-74,3 9-22,2 0-86,5 26 4,4 81 26,-9-69-69,1-2-85,-1-20-51,1-1-75,-2-10-217,-4-20 204,-1-1-79,0-1-34,-1-1-89,0 1-106,0-1-121,0-7-205,0-1 108,-1 0 91,0 0 75,0 0 70,0-1 42,-3-1-907,3 1 739,0 0-97,0 0 312,1 1-36,0 0 36,-1-1-203,0 1-35,0-2-731,-2 1-396,0-1-1019</inkml:trace>
  <inkml:trace contextRef="#ctx0" brushRef="#br0" timeOffset="3764.739">2957 1267 7331,'-4'-5'742,"1"1"-47,0-1-44,1 0-43,0 0-42,0 0-39,1 0-37,0 0-38,1 1-33,0-1-34,1-5 293,1 1-113,1 0-98,0 1-156,1 1-49,0 0-41,0-1-35,6-4 83,13-17 225,-11 14-167,-7 8-114,1 0 45,7-11 13,2 1-42,2 0-38,0 1-32,19-15 75,-1 1-81,-34 29-149,5-3 6,-1 0 0,1 0 1,0 0-1,0 1 0,0 0 1,1 0-1,-1 0 0,1 1 0,-1 0 1,1 0-1,0 1 0,0 0 1,4 0-11,-4 1 3,0 0 0,0 0 0,0 1 0,0 0 0,0 0 0,0 1 0,-1 0 0,1 0 0,0 0 0,-1 1 0,0 0 0,3 2-3,-3-1-3,0-1 0,-1 2-1,1-1 1,-1 0 0,0 1-1,0 0 1,-1 1 0,0-1-1,1 1 1,-2-1 0,1 1-1,1 4 4,-2-4-7,-1 1 0,1-1-1,-1 1 1,-1 0-1,1 0 1,-1-1 0,0 1-1,-1 0 1,0 0 0,0 0-1,0 0 1,-1 0-1,-1 5 8,-1-2-7,0 0 0,-1 0 0,-1 0 0,0-1 0,0 1 0,0-1 0,-1-1 0,-1 1-1,-4 5 8,-12 11-24,0-1 0,-12 9 24,11-12 44,21-19-30,-1 1 0,0-1 0,1 0 0,-1 0 0,0 0 0,0-1 0,0 1 0,0-1 0,-1 0 0,1 0 0,0 0 0,0-1 0,-1 1 0,-2-1-14,5-4 131,6-4-37,5-4 4,34-17 141,-2 9-79,4 8-80,7 11-78,-35 3-2,-1 0 0,0 1 1,0 1-1,0 0 1,-1 2-1,0 0 1,0 0-1,0 1 1,11 8-1,23 19-36,-2 5-34,-42-33 65,0 0-1,-1 0 1,0 1 0,0-1-1,0 1 1,-1 0 0,0 0-1,0 0 1,0 1-1,-1-1 1,-1 0 0,1 1-1,-1 0 1,0-1 0,-1 1-1,0 0 1,0-1 0,0 1-1,-1-1 1,0 1-1,-3 7 6,2-3-10,-2 1-1,1-1 1,-2 0-1,1 0 1,-2-1-1,1 1 1,-7 8 10,7-13-3,0 0 0,0-1 0,0 1 1,-1-1-1,0 0 0,-1-1 1,0 1 2,-17 11-26,0-2-45,-1-1-40,-1-3-33,-25 8-210,32-14 166,-1 0-1,0-2 0,0 0 1,-1-1-1,-3-1 189,-16-2-249,-1-2 50,28 1-269,-3 1-38,11 0 296,0 0-38,1 0 5,0 0-39,-1 0-44,2-1-50,-2 0-175,1-1-98,0 0-111,0 0-121,2 1 391,1 0-35,0-1-35,-1 1-39,1-1-38,0 0-40,1 0-42,-1 0-43,0-1-381,1 0-98,0-1-343,0-3-899</inkml:trace>
  <inkml:trace contextRef="#ctx0" brushRef="#br0" timeOffset="4811.369">3375 736 4370,'8'-29'2697,"-2"7"-695,-3 8-769,0 2-299,-1 0-112,-1 2-237,0-1-105,0 0-119,-1 6-229,0-1-35,-4-15 426,-7 8-75,-5 5-70,-3 5-65,-2 3-60,-1 3-53,3 0-49,4 1-42,12-4-94,-51 17 263,8 5-56,3 6-51,-1 9-47,-14 15-52,14-14-14,-29 35-58,58-55 18,0 0 0,1 2 1,0 1-19,-19 41 80,-13 48 135,6 4-83,32-87-113,1 1-1,2 0 1,1 1-1,1-1 1,1 1 0,1 0-1,3 10-18,1-16 10,2 1-1,1-1 1,1 0-1,1-1 1,1 1 0,1-2-1,1 1 1,0-1 0,2-1-1,11 13-9,-5-11 9,2-1 0,1 0 0,1-2 0,0-1 0,1-1 0,2 0-9,61 46 26,-68-47-17,2-2-1,0 0 0,0-1 1,1-1-1,1-1 0,20 7-8,-20-10 2,0-2 0,1 0 0,0-1 0,0-2 0,1 0 0,-1-2 0,1-1-2,-7 0-2,0-1-1,0-1 0,0 0 0,0-2 1,0 0-1,0-1 0,-1-1 1,0 0-1,0-1 0,-1-1 1,3-3 2,1-1 0,-1-1 0,0-1 0,-1-1 0,-1-1 0,0 0 0,-1-2 0,-1 1 0,7-13 0,6-9 6,-1-2-1,-2-1 1,-3 0 0,-1-2-1,-1-1-5,-9 13 6,0 0-1,-2-1 1,-2-1-1,-1 1 1,-1-1-1,-2 0 1,-2-20-6,-5-20 64,-11 5 80,-10 2 66,-10 0 55,22 45-88,-2 0 0,-16-18-177,-2 5 137,-4 4-37,-18-5-40,-9 5-101,50 25-198,-1 0 110,-2 0 70,-27-4 14,29 8-29,1 1-56,1 1-79,5 0 28,0 1-44,0 1-48,1 0-55,0 0-58,1 2-64,-1-1-69,2 2-73,-1 0-78,1 1-83,1 1-88,0 0-94,1 1-97,0 1-103,1 1-107,1 1-113,1-8 734,0 0-33,0 3-740,-1 1-396,1 4-1028,0-10 2686</inkml:trace>
  <inkml:trace contextRef="#ctx0" brushRef="#br0" timeOffset="6670.312">4001 1603 7347,'0'0'846,"0"0"-49,0 0-52,0 1-55,0-1-56,0 0-60,0 0-61,0 0-64,0 1-67,0-1-68,0 0-72,0 0-74,0 0-77,0 0-78,0 0-81,0-1-84,0 0 587,1 1-76,0 0-63,2 1-55,0-1-48,1 1-11,1 0-43,6 3 174,24 25 66,3-5-69,2-3-57,1-4-50,28 5 44,36 5 15,-19-6-68,-30-5-36,-6-1-70,28 4 90,49 15 137,-45-1-173,-82-33-375,0 0 35,2 0-95,-1 1 122,0-1 106,1 1 102,0 0 94,0-1 35,0 1 39,4 1 579,-3-1-473,-1 0-61,1-1-104,0 1-135,-2-1-56,0 0-37,0 1-42,0-1-45,0 0-48,0 0-51,0 1-17,0-1-46,0 0-48,-1 0-50,1 0-53,0 0-56,-1 0-56,1 0-61,-1 0-62,1 0-64,-1 0-67,1 0-69,-1 0-71,0 0-75,0 0-75,0 0-79,0 0 595,0-1-34,0 1-742,0 0-394,0 0-1026</inkml:trace>
  <inkml:trace contextRef="#ctx0" brushRef="#br0" timeOffset="7217.053">5283 1934 6467,'2'-2'613,"0"0"-40,0 0-36,1 0-37,-1 0-34,1 0-34,2-2 340,-1 0-219,0 0-72,0 1-67,0-1-59,2-2 80,-1 1-97,0-1-73,-1-1-52,0-11 302,-6 9-240,0 4-86,-1-1 33,-1 1 41,-1-1 47,-14-12 138,-2 4-65,-1 5-58,-2 4-54,1 3-49,-1 4-44,0 2-38,0 4-34,-13 9 5,2 6-52,25-15-51,0 0 0,1 1-1,0 0 1,0 1 0,1-1 0,0 2 0,1-1-1,-2 4-7,3-3 2,0 1-1,1 0 0,0 1 0,1-1 0,0 1 1,1-1-1,1 1 0,0 0 0,1 0 1,0 1-1,1 10-1,0-17 3,1-1 0,0 1 0,0-1 0,1 0 0,0 0 0,0 0 0,0 0 0,1 0 0,0 0 0,0 0 0,0-1 0,1 1 0,3 4-3,-2-6 10,-1 0-1,1 0 1,-1 0 0,1 0-1,0-1 1,0 0 0,1 0-1,-1 0 1,1-1 0,3 2-10,63 14 215,42-4 210,-50-7-193,-58-6-285,1-1 55,16 1 159,-13-1-138,-4-1-56,-1 0-46,2-1-105,-2 0-113,-3 0 99,0 0-36,-1 0-39,1 0-42,-2 0-45,1-1-47,-1 0-50,0 0-52,-1-1-56,-1 1-58,1-1-61,-2-1-63,2 3-188,0 1 414,1-1-42,-1 1-47,0 0-52,1-1-56,-1 0-62,1 1 112,-1-1-38,0-1-803,0-1-431,-1-3-1116,2 7 3041</inkml:trace>
  <inkml:trace contextRef="#ctx0" brushRef="#br0" timeOffset="7888.771">4909 1822 6771,'0'0'1769,"0"0"-1126,0 0-67,-1 0-64,0 0-60,0 0-56,0-1-52,0 1-47,0 0-44,-2-1 114,0 0-112,0 0-110,0 0-46,-5-2 87,4 2-75,2 0 85,1 1-54,0 0 38,-6-5 317,-1-1-69,0-1-60,0-1-50,-2-2 8,0 0-45,-14-19 444,9 8-425,1-1-88,3 4-97,-1 1-34,7 10-61,0 0 0,-1 1 0,0-1-1,0 1 1,0 1 0,-1-1-20,-3 1-411,4 7-61,6 19-534,4-5 439,2 0 88,-3-8 234,0-2 77,2 2-75,2-1 34,7 8-112,-1-1 129,-1 0 74,3 4 34,4-7 53,-7 1 45,-5-2 30,0 1 91,-3-6-21,-1-2 40,14 20 217,-14-2 57,-14-2 66,-13 1 76,10-11-272,-1-1-34,-15 4 165,-2-2-121,0-1-112,12-4-125,0 1-35,-18 7-59,38-13-226,-1 0 58,0 1 53,0-1 48,-1 1 42,1-1 37,-3 1 80,0 0 83,-5 2 292,6-2-332,0 0-66,1 0-58,-1 0-72,1 0-86,1-1 14,0 1-42,0-1-47,1 0-49,-1 1-53,1-1-56,-1 1-59,1-1-64,0 0-66,1 1-71,-1-1-72,1 0-78,0 0-79,1 0-85,-1 0-86,1 0-91,-1 0 555,0 0-37,1 0-726,-1 0-397,2 0-1016</inkml:trace>
  <inkml:trace contextRef="#ctx0" brushRef="#br0" timeOffset="8638.594">5248 1611 6947,'0'-4'721,"0"0"-66,1-1-62,-1 1-56,0 0-53,1 0-47,-1 0-44,1 1-38,-1-4 135,1 1-66,-1-1 23,1-5 161,-2 6 73,-1 2-97,-2 0-87,-1 1-81,-1 1-71,-1 1-65,0 0-56,-1 1-49,-1 1-17,-1 1-45,-25 9 221,10 5-190,0 2-37,-22 24 30,-18 13-10,-43 29-48,83-63-70,1 2-1,1 1 1,-5 7-9,19-21-1,0 1 1,1 0 0,0 1-1,1 0 1,1 0 0,-1 0-1,2 1 1,0 0 0,0 0 0,2 1-1,-1-1 1,2 1 0,0-1-1,0 1 1,1 0 0,1 0-1,0 0 1,3 13 0,-1-18 0,1 1 0,0 0 0,1-1 0,0 1 0,1-1 0,0 0 0,0-1 0,1 1 0,0-1 0,0 0 0,7 6 0,4 4 0,1-1 0,0-1 0,2-1 0,7 5 0,-10-9-9,1-1 1,0 0-1,0-2 0,1 0 0,0-1 1,0-1 8,6 0-21,-1 0 0,1-2 0,0-1 0,0-1 0,0-1-1,0-1 1,16-2 21,-14-1-20,0-2-1,-1 0 1,2-2 20,-3 0-9,-1-2 0,0 0 0,4-4 9,-8 3 10,0-1 0,-1-1 0,-1-1 0,0 0 1,5-6-11,0-5-12,-4-2 64,-4-2 53,-4-1 45,-3-25 204,-8 45-279,-1 0 1,0 0-1,0 0 1,-1 0-1,0 0 1,0 1-1,-1-1 0,0 1 1,-1 0-1,0-1 1,0 1-1,-1 1 1,-4-7-76,9 14 0,-62-81 504,31 46-323,4 8-92,-1 3-83,-2 3-107,14 13 2,0 0-36,5 5-203,-18 1-447,17 5 402,3 1-43,4-2 170,1 1-33,-3 3-281,4-3 238,0 0-35,0 0-37,0 1-40,0-1-42,1 1-47,-1 0-47,1 0-50,0 0-54,0 1-56,0-1-59,0 1-60,1-1-65,-1 1-66,2-3 348,-1 1-35,0 2-767,-1 1-410,0 4-1060</inkml:trace>
  <inkml:trace contextRef="#ctx0" brushRef="#br0" timeOffset="26165.897">5247 1356 3906,'0'-5'968,"0"1"-112,0 0-104,1 0-97,0-1-88,-1 1-83,1-1-73,0 1-66,0-1-50,-1 1-54,1-1-46,0 1-38,0-2 5,-1-10 189,-1 9-172,0 2 35,-1-1 74,-4-9 199,2-1-111,0 0-90,2 0-71,-1 0-50,-2-8 35,-1 3-45,0-4-25,-17-32 116,16 40-160,1 0 0,0-1 0,1 1 0,0-8-86,1 8 58,0 0 1,-1 0 0,0 1 0,-2 0 0,-4-9-59,-13-22 331,-10-31-331,0 1 265,15 39-88,-2 2 42,2 11-52,-2 2-61,5 9-44,0 0 0,-2 0 0,-9-5-62,-9-4 140,16 11-13,0-1 49,2 0 41,0 1-36,-20-14 122,-26-9 31,-22-10-97,2-7-91,32 19-79,-2 3 1,-4 0-68,32 17 6,8 4 1,-1 1 1,0 1 0,-17-5-8,-54-18 7,62 19-3,0 1 1,-23-3-5,12 7 0,0 2 0,0 2 0,-22 2 0,-73-5 0,66-2 16,-41 2-16,13 3 0,34 0 0,-1 3 0,-13 3 0,42 2-6,0 1 0,0 2-1,-28 11 7,21-6 10,-1-2-1,-8-1-9,-11 2 0,-45 15 0,84-22-3,1 2 0,0 0 0,0 0 0,1 2 0,0 1 1,1 0-1,0 2 0,1 0 0,0 1 0,1 1 0,-10 11 3,-3 5-11,0-3 0,-2 0 0,-1-2 0,-2-1 0,0-2 0,-1-2 0,-15 6 11,-26 16-17,3 2 0,1 4 0,-34 33 17,1 23 0,88-88-2,0 0 1,2 2-1,0 0 1,1 0-1,0 3 2,2-2-1,-1-2-1,-1 1 0,0-2 1,-1 0-1,-18 13 2,-72 51 0,3 3 0,-10 19 0,-54 79 0,27-23 0,133-150 0,6-7 0,0-1 0,1 1 0,-1-1 0,0 0 0,0 1 0,-1-1 0,1 0 0,0 0 0,0 0 0,0 0 0,-1 0 0,1 0 0,-1 0 0,1 0 0,-1-1 0,1 1 0,-1 0 0,1-1 0,-1 1 0,0-1 0,-2 2 0,3-1 0,1-1 0,-1 1 0,0-1 0,1 0 0,-1 1 0,1-1 0,-1 1 0,1-1 0,-1 0 0,0 0 0,1 1 0,-1-1 1,0 0-1,1 0 0,-1 0 0,0 0 0,0 1 0,1-1 0,-1 0 0,0 0 0,1-1 0,-1 1 0,0 0 0,1 0 0,-1 0 0,0 0 0,1-1 1,-1 1-1,0 0 0,1 0 0,-1-1 0,0 1 0,1-1 0,-1 1 0,1 0 0,-1-1 0,1 1 0,-1-1 0,1 1 0,-1-1 0,1 0 0,0 1 1,-1-1-1,-23-59 96,17 38 14,1-1 1,-3-22-111,-1 3 95,-8-19-9,0 3-24,4 31-33,12 26-15,1 1-14,0 1 0,0-1 0,0 1 0,0-1 0,0 1 0,0 0 0,0-1 0,0 1 0,0 0 0,1 0 1,-1 0-1,0 0 0,0 0 0,1 0 0,-1 0 0,1 0 0,-1 0 0,1 0 0,-1 0 0,1 0 1,0 0-1,-1 0 0,1 1 0,0-1 0,0 0 0,-7 35 9,6-32-4,-3 25-5,2 1 1,1 19-1,5 22-33,4-13-36,3 1-52,-10-56 112,-1 0 3,1 0 1,0 0-1,-1 1 1,1-1 0,1 0-1,-1 0 1,0 0-1,1 0 1,-1 0-1,1-1 1,0 1-1,0 0 1,2 1 5,-2-3-2,0 1 1,0-1-1,0 0 0,1 0 0,-1-1 1,0 1-1,1 0 0,-1-1 0,0 1 1,1-1-1,-1 0 0,1 0 0,-1 0 1,1 0-1,-1 0 0,0 0 0,1-1 1,-1 1-1,0-1 0,1 0 0,-1 0 1,2 0 1,15-3-10,235-17-17,-246 22-212,-1 0 70,0 0 37,10 6-117,-12-4 123,-1 0-1,0-1-38,-1 1-44,1 0-52,-1 0 37,-1-1-33,1 0-37,-1 1-41,1-1-42,-1 0-46,1 1-48,-1-1-53,0 0 40,0 1-40,1-1-43,-1 0-45,0 0-45,0 0-48,0 0-50,1 0-51,-2-1 146,1 1-38,1 0-796,0 1-430,3 2-1109</inkml:trace>
  <inkml:trace contextRef="#ctx0" brushRef="#br0" timeOffset="29508.877">4991 2563 7940,'0'0'1918,"0"0"-779,0 0-796,0 0-35,0 0 20,0 0-56,0 0 152,0 0-92,0 0-58,0 0 97,-1 1-73,-1-1-62,0 1-56,-1 0-1,-1 1-66,-8 4 103,9-3-45,-14 13 105,0 1-53,1 0-48,0 2-41,-2 3-19,0 1-40,-35 47 13,12-15-17,4-1-35,2 2-1,-10 23-35,-40 66 23,4-27 8,-75 83-31,106-145 38,-16 12-38,64-66 12,-17 14 12,11-10 14,-3-2 84,6-3-15,0 0 38,1-3 29,2-2-36,0-9 55,2-16 29,0 25-154,2-46 217,4 0-73,3 2-59,2 0-44,17-45 177,4 0-286,-17 49 100,0 1 36,-30 56-53,-9 20-19,10-4-93,0 2 0,2 0 1,-5 23 28,-8 18-45,13-33 7,9-30 16,1 0 1,0 0 0,1 1 0,0-1-1,0 4 22,1-9-8,0 1 0,1-1-1,-1 0 1,1 0 0,0 0 0,0 0-1,0 0 1,0 0 0,1 0 0,0-1-1,0 1 1,1 2 8,-1-3-3,1 0 0,-1 0 0,1-1 1,-1 1-1,1-1 0,0 1 0,0-1 0,0 0 1,3 2 2,5 1-7,0 0 0,1-1 0,-1 0 0,1 0 0,0-1 0,0-1 0,0 0 0,3-1 7,100 1-146,-67-2 62,-44 0-197,0 0 72,-1 0 62,1 0 52,-1 0 37,1 1 40,7 1 62,-6 0-61,-3-1-27,0 0-36,0 0-27,0 0-40,0 0-46,0 1-51,0-1-57,-1 1-63,1-1-68,-1 1-75,1 0-79,-1 0-86,0 0-90,0 1-98,0-1-102,0 1-108,0 0-114,0-1-119,-1-1 646,0 0-37,1 1-788,-1 0-425,0 2-1096,0-4 2998</inkml:trace>
  <inkml:trace contextRef="#ctx0" brushRef="#br0" timeOffset="30778.714">2960 3904 6947,'0'-3'581,"1"1"-41,-1 0-40,0 0-36,0 0-37,1 1-33,0-3 299,-1 2-237,1 0-63,-1-1-55,0 0-50,0 0-43,0 0-36,-1-4 125,-6-8 495,-4 3-86,-3 1-84,-4 2-78,-1 1-72,-2 2-69,0 0-63,1 0-58,-2 0-23,2 0-61,-4-2 35,0-2-46,1 0-43,0-1-37,-4-4-14,1 1-41,-13-10-12,0 0-47,-60-34 13,15 7-27,-65-53-16,64 43 16,-48-25-16,80 53-27,-49-40 27,50 33-5,7 17 4,24 19 31,17 5-27,33 13-3,-18-9 2,1-1 0,0-1 0,0 0 0,0 0 0,8 0-2,35 8 6,-20-3-3,1-1 0,0-1 0,0-3 1,0 0-1,19-3-3,-25 5 8,-31-4-7,0-1 0,0 1 0,0-1 0,0 1 1,0 0-1,0-1 0,0 0 0,-1 1 0,1-1 0,0 0 0,0 1 0,0-1 0,0 0 0,-1 0 0,1 0 0,0 0 0,0 0 0,0 0 1,-1 0-1,1-1 0,0 1 0,-1 0-1,-72-3 18,-65-11-18,49 1 62,54 7-24,-4-1 16,14 5 46,25 3-99,1-1-1,-1 0 1,0 0-1,0 1 1,1-1 0,-1 0-1,0 1 1,0-1 0,1 0-1,-1 1 1,0-1 0,1 1-1,-1 0 1,1-1 0,-1 1-1,1-1 1,-1 1-1,1 0 1,-1-1 0,1 1-1,0 0 1,-1 0 0,1-1-1,0 1 1,0 0 0,-1 0-1,1 0 0,-5 23-2,5-20 6,-8 107 9,6-92-108,2 0 82,8 40 195,0-34-179,-4-12-59,0-1-52,0 1-63,1-1-74,-1 0-52,0-1-80,-1 0-86,1 0-95,-2-5 39,0-2 136,0-1 25,-1 0-46,1 0 24,-1-1-45,1 1-53,0-1-57,-1 0 39,1 0-47,0-1-52,-1 1-55,1-1-59,0 1-63,0-1-65,0 1-70,-1-2 210,0 1-38,2 0-835,1 1-448,2 0-1158</inkml:trace>
  <inkml:trace contextRef="#ctx0" brushRef="#br0" timeOffset="38161.365">3295 3530 7603,'0'0'1868,"0"0"-762,0 0-470,0 0-311,0 0-53,0 0 158,0 0-27,0 1-81,0 1-73,0 0-62,0 1-9,0 1-75,0 11 50,0-9-3,1 29 208,4 0-108,1 0-88,1 0-68,2 8-41,-5-20-32,-1 1 0,0 0-1,-2 7-20,-5 46-101,2-60 46,-1 0-36,0 2-66,-2-2-71,-1 1-87,-1-2-101,7-15 155,0-1 86,-1 1 73,1 0 61,-1 0 49,1 0 35,-3 3 294,2-3-308,0 0-92,1 0-32,-1 0-52,1-1-59,-1 1-65,1-1-101,-1 1-92,1-1-101,0 0-110,-1 1-118,1-1 349,0 0-32,0 0-34,0 0-35,0-1-36,0 1-37,0 0 65,0 0-33,0-1-676,0-1-370,0 0-949</inkml:trace>
  <inkml:trace contextRef="#ctx0" brushRef="#br0" timeOffset="38708.131">3157 3546 7155,'0'0'1833,"0"-1"-1168,1 1-75,-1-1-68,0 1-65,0-1-57,0-1-53,1 1-47,-1 0-42,0-2 120,1 0-84,1-5 468,-1 7-564,-1 1 36,5-6 248,0 0-47,1-1 70,-1 0-71,1 0-67,0 1-59,0 0-54,0 0-48,1 0-40,-1 1-37,12-5 75,-13 8-171,0 0 0,1 1 0,-1-1 0,0 1 0,1 0-1,-1 0 1,1 1 0,-1 0 0,1 0-33,35 2 117,-1 4-47,-1 5-47,-1 3-47,-1 4-49,-2 3-47,-3 3-48,-2 3-48,-3 3-49,-3 2-49,-3 2-48,-5 3-51,-3 1-48,-5 1-50,-4 2-50,-6 1-51,-6-5 461,-8-1 62,-7-3 68,-4-2 69,-3-3 73,-2-3 77,-1-3 80,1-4 83,25-14-251,0-1 0,0 0 1,-1-1-1,1 0 1,-1 0-1,-7 1-110,-30 0 352,9-4-155,19 0-141,1-1-32,12 1-246,-1 1 78,1-1 67,0 0 56,-1-1 51,0 1 44,-11-6 285,10 3-239,2 2-84,1 0-36,0-1-38,0 1-42,1-1-48,-1 1-53,1-1-61,0 0-66,0 0-71,0 0-79,1 0-84,0 0-91,0-1-95,0 1-103,1-1-108,0 0-115,0 1-120,0-1-126,0 3 670,0 0-36,1-1-762,0-1-412,0 0-1061</inkml:trace>
  <inkml:trace contextRef="#ctx0" brushRef="#br0" timeOffset="39754.74">3694 3265 7796,'-4'-5'814,"0"0"-75,-1 0-71,0 0-68,0 1-65,0 0-59,-1 0-57,0 1-53,0-1-50,0 1-45,0 0-42,-1 0-38,-7-2 91,0 1-108,-6-1-59,-25-2 3,29 6 5,8 1-15,1-1 38,-1 1 44,1 0 50,-23 8-116,-21 20-73,21-10 17,-19 11 152,27-13-12,0 1 0,2 0 1,-13 16-209,6-5 162,0 1-40,-6 7-48,-43 70 241,66-93-260,0 1 0,1 0 0,-7 14-55,5-5 100,0 1 0,1 1-1,-5 21-99,-15 35 125,20-58-100,6-8 1,1-1 1,0 1 0,1-1-1,1 1 1,0 0 0,1 12-27,0-20 15,1 0 0,0 0 0,0 0 0,1-1 1,0 1-1,0 0 0,2 4-15,29 49 60,-19-41-51,0-1 1,1 0 0,1-1 0,13 11-10,-3-8 27,1-1-47,1-1-51,1-3-55,1-2-60,1-1-62,1-3-68,0-2-70,17 0 102,-3-4 63,-4-6 55,-28 1 111,-1 0 0,1-1 0,-1-1-1,1-1 1,-1 0 0,0 0-1,5-4 56,30-21-190,-35 22 169,1 0 1,0 1 0,0 0 0,4 0 20,-8 4 0,0-1 0,-1-1 0,1 1-1,-1-1 1,0-1 0,0 0 0,-1 0-1,0-1 1,0 0 0,5-5 0,94-103 13,-94 100-13,33-41 16,-21 19 90,-12 11 34,-4-1 76,-3-2 94,-4-4 108,-5-16 229,-7 5-90,-7 3-112,6 20-270,-3-1-35,8 13-146,0 0 42,-25-30 295,21 28-306,-2 1-100,4 3-62,-1 1-83,-1 0-98,0 0-111,9 6 64,0-1 84,-1 1 74,1-1 67,0 1 66,0-1 36,-2 0 45,1 0 76,-5-1 175,5 2-219,0-1-44,0 0-60,0 1-77,0 0-91,0-1-107,1 1-66,-1 0-109,1 0-119,0 0 269,0 0-35,1 0-34,-1 0-37,1 0-38,-1 1-40,1-1-40,-1 0-42,1 0-44,-1 0-45,1 1-27,0-1-48,0 1-42,-1-1-38,1 1-217,0-1-36,0 3-2386</inkml:trace>
  <inkml:trace contextRef="#ctx0" brushRef="#br0" timeOffset="41941.726">1 4652 7716,'0'0'770,"0"1"-91,1-1-85,-1 0-79,1 0-72,0 1-66,0-1-59,0 0-54,0 1-66,0-1-34,1 1 83,-1 0-80,3 1 128,-4-2-180,0 1 34,1 4 106,1-3 64,10-3 806,-5-3-601,-4 1-303,0 1-40,1-2-17,-2 0-109,6-13 143,0-1-72,4-10-40,-1-1-78,8-19-41,-6 17 70,-4 9-34,-2 0 0,-1-1 0,0 0 0,-2-1 0,0-7-3,0 5 1,1 0-1,1 0 0,8-23 0,-13 46 3,9-16-2,1 13 29,-10 6-27,0 0 0,0 1 0,0-1 0,0 0 0,0 1 0,0-1 0,0 1 0,0-1 0,0 1 0,0-1 0,0 1 0,0 0 0,-1 0 0,1-1 0,0 1 0,-1 0 0,1 0 0,0 0 0,-1 0 0,1-1 0,-1 1 0,1 0 0,-1 0 0,0 0 0,1 0 0,-1 1-3,8 30 15,-6-23-9,11 27-16,27 38 53,-24-49-63,3 0-57,0 1-78,-8-11 21,0 0-38,0 0-42,0 1-47,-8-12 77,-1 0 38,3 5-57,-1-1 85,4 12-68,-6-14 94,-1 1-42,1 0-101,-1 1-105,0-4 106,-1 0-41,1 0-45,-1 0-49,0 0-52,1 0-57,-1 0-60,0 0-63,0-4-135,0 1 321,0-1-37,0 0-42,0 0-46,0 0-51,0 0-55,0 0 87,0 0-34,0 0-682,0 0-372,0 0-957</inkml:trace>
  <inkml:trace contextRef="#ctx0" brushRef="#br0" timeOffset="42254.159">133 4481 7700,'1'-1'839,"-1"1"-89,0 0-83,1 0-80,0-1-74,0 0-68,0 1-63,1-1-59,0 0 41,0-1-89,0 1-77,1-1-62,0 0-27,6-3 31,-6 3-28,0 0 80,-2 2-52,0-1 37,8-4-8,0-1 33,19-13 519,-7 4-175,-7 6-223,-2 2-100,0 0-58,-2 2-83,0 0-59,0 0-67,0 1-77,-3 2 3,-1 0-35,1 1-37,-1-1-40,1 1-41,0 1-44,0-1-45,-1 2-48,1-1-50,0 1-51,0 0-55,0 1-55,1 0-59,-1 0-60,0 1-62,1 1-64,-7-4 125,0 1-52,0-1-47,0 1-40,1-1-222,-1 1-41,1-1-266,0 1-748,-2-1 2141</inkml:trace>
  <inkml:trace contextRef="#ctx0" brushRef="#br0" timeOffset="42613.444">723 4506 8004,'0'0'1859,"0"0"-1196,0 0-250,0 0-100,0 0-40,0 0-47,0 0-41,0 0 33,0 0-46,0 0 276,0 2-93,0 0-81,0 1-70,0 1-15,0 1-85,0 12 17,0-12 16,0 11-187,0-1 88,-1 0 59,-2 19 199,1-13-183,-1-10-113,1 1-70,0-2-53,-1 0-72,0 0-79,-1 0-91,1 0-100,-1 0-109,-1 0-120,3-5 299,-1 0-33,2-3-224,0 0-96,0 0 180,1-1-62,-1 0-68,0 1-74,1-2 186,0 1-36,0 0-715,-1 1-390,1 0-1002</inkml:trace>
  <inkml:trace contextRef="#ctx0" brushRef="#br0" timeOffset="43035.221">922 4224 6883,'0'0'1865,"0"0"-745,0 0-415,0 0 78,0 0-446,0 0-43,-1 0 203,0-1-109,-1 1-80,-3 0 337,4 0-417,0 1 36,0-1 118,1 1 91,5 6-161,-2 2-80,-1 0-67,0 0-53,1 2-35,1 5-17,2-2-120,-1 1 63,9 45 228,-11-44-201,-2-4-36,1 0-33,-1 0-41,0 0-46,0 4-152,-1-8 90,1 0-35,-1 0-40,0 0-40,0 0-45,0 0-46,0-7 208,0-1 26,0 0-16,0 0-54,0 0-152,0 0-105,0 0-102,0 0-101,0 0-103,0 0 348,0 0-38,0 0-44,0 0-47,0 0-54,0 0-57,0 0 94,0 0-37,0 0-718,0 0-393,0 0-1008</inkml:trace>
  <inkml:trace contextRef="#ctx0" brushRef="#br0" timeOffset="43644.452">908 4211 7075,'0'-2'719,"-1"-1"-52,1 1-52,0 0-47,0 0-47,0 0-43,0 0-42,-1 0-38,1-1 263,0 0-119,0 0-103,0 0-87,0 0-40,1 1-66,5-8 380,-1 5-300,-2 2-76,1 0 57,7-6 224,1 2-100,1 0-88,0 2-81,0 0-71,0 1-61,1 2-52,-1 1-43,10 2-45,-19 0-4,1 0 0,-1 0 0,0 0 0,1 1 0,-1-1 0,0 1 0,0 0 0,0 0 0,0 1 0,2 1 14,7 8-10,-1 3 44,-1 11-222,-12 1 66,-9-1 55,-7-2 40,7-13 30,-1-1 1,0 0 0,-1-1 0,1 0 0,-2-1 0,-9 6-4,21-14 2,0 0 0,1 0 1,-1 0-1,0 0 0,1 0 1,-1 1-1,0-1 0,1 0 1,-1 0-1,0 1 0,1-1 1,-1 0-1,1 1 0,-1-1 1,1 1-1,-1-1 0,1 1 1,-1-1-1,1 1 0,-1-1 1,1 1-1,-1-1 0,1 1 1,0-1-1,-1 1 0,1 0 1,0-1-1,0 1 0,0 0 1,-1-1-1,1 1 0,0 0-2,22 2 120,4-1-74,-16 0-53,0 1 0,0 1 0,0 0 0,-1 0 0,0 1 0,0 0 0,0 1 0,-1-1 0,1 2 0,-1-1 0,-1 1 0,1 1 0,-1-1 0,-1 1 0,1 0 0,0 3 7,2 9-98,-7 1 50,-3-16 50,0 1-1,-1 0 0,1-1 0,-1 0 0,0 1 0,0-1 0,-1 0 0,0 0 0,0 0 0,0 0 0,-1 0-1,-25 29-12,8-14-59,4-7-49,2-3-71,8-6-10,-1 1-23,2-2 30,2 0-25,-1-1-72,1 0-21,0-1-74,1-1-87,0 1-98,2-1 143,1 0-102,0 0-100,0 0-98,0 0-102,0 0 366,0 0-37,0 0-43,0 0-48,0 0-52,0 0-57,0 0 96,0 0-34,0 0-732,0 0-396,0 0-1020</inkml:trace>
  <inkml:trace contextRef="#ctx0" brushRef="#br0" timeOffset="43941.259">1399 4476 8436,'0'0'659,"0"0"-39,0 0-38,0 0-36,0 1-36,0-1-34,1 1 379,-1 0-125,0 0-114,0 0-106,0 0-97,0 1-107,0-1-69,0 1-62,0 0-55,0 0-21,0 1-99,0 0-64,-1 4-146,1-5 177,0-1 34,0 1 50,0-1 60,0 1 75,-1-1 87,-5 22 8,-2 3-93,1 0-124,0 0-115,1 1-103,6-26-96,-1 0 58,1 1 53,0-1 48,-1 1 36,1-1 49,-1 1 70,0 0 57,0 2 124,0-1-126,1-1-89,-1 0-93,1 0-83,0 0-101,-1 0-119,1-2 133,0 1-36,0 1-264,0-1-115,0 1-126,0-1 338,0 0-36,0-1-35,0 1-38,0 0-38,0 0-40,0-1-40,1 1-43,-1 0-43,0 0-45,0-1 202,0 0-35,0 0-715,0 0-389,0 0-999</inkml:trace>
  <inkml:trace contextRef="#ctx0" brushRef="#br0" timeOffset="44534.865">1787 4201 7075,'0'-2'695,"0"-1"-46,1 0-44,-1 1-43,0-1-41,0 0-40,1 1-37,-1-1-36,1-1 205,-1 0-90,0 0-81,1 0-75,-1 0-64,-1 0-58,1 1-49,-1 0-40,-3-2 58,-12-3 150,7 8-175,-13 1 209,2 3-66,2 2-62,3 2-63,0 3-60,2 2-59,1 3-57,0 2-55,4-4 28,2 0 0,0 1-1,0-1 1,1 1 0,1 1 0,1-1 0,0 0-1,1 1 1,0-1 0,2 1 0,0 0 0,0 0-1,2-1 1,1 7-4,3 6-62,6-2 83,7 0 87,19 5 159,7-9 32,-13-13-134,-6-5-75,1-2-63,-24-2-126,1 0 16,5-1 75,-7 1-49,0 0-72,-1 0-22,0-1-60,0 1-70,0-1-78,0 1-145,1-1-124,-2 1 265,1-1-37,-1 1-37,1-1-38,-1 1-42,1-1-41,0 1-45,-1-1-45,1 1-48,0-1-48,0 0-51,-1 0-52,0 1 182,1 0-38,-1 0-803,0 0-435,0 0-1120</inkml:trace>
  <inkml:trace contextRef="#ctx0" brushRef="#br0" timeOffset="45128.478">2101 4547 6771,'0'0'1913,"0"0"19,0 0-1428,0 0-55,0 1-53,0-1-49,0 1-45,0 0-44,-1 0-38,1 0-37,0 2 75,-1 0-93,1-1-83,0 1-37,-2 5-8,1-5 7,1 0 69,-1-1 107,-3 11-23,-1 6 38,0 0-54,-1 1-56,0-1-59,1 1-59,-1 0-64,1 0-65,-1 0-68,6-19-71,0 0 68,-1 0 62,1 0 54,0 0 49,-1 0 41,0 2 110,-1 4 521,2-5-551,-1-1-47,1 1-69,-1 0-97,1 0-116,0-1 68,-1-1-37,1 2-224,0-1-120,0 0 226,0 0-34,-1-1-37,1 1-36,0 0-39,0 0-40,0-1-41,0 1-44,0 0-43,0-1-47,0 1-47,0-1-48,0 0 216,0 0-34,0 0-686,0 0-376,0 0-962</inkml:trace>
  <inkml:trace contextRef="#ctx0" brushRef="#br0" timeOffset="45566.057">2216 4583 7732,'2'-2'819,"-1"-1"35,1 0-110,0-1-103,0 1-95,0-1-87,0 1-78,0-1-72,0 0-62,0 1-72,0 0-39,1-4 43,0 0-86,1-8 52,-4 10-56,1 1 48,1-16 134,9-10 75,1-12 128,-4-18 85,4-23 175,-1 30-207,-4 35-363,1 13-37,-7 5-119,0 0 0,0 1 0,0-1 0,0 0 0,0 1 0,0-1 0,0 1 0,-1 0 0,1-1 0,0 1 0,0 0-1,0-1 1,0 1 0,-1 0 0,1 0 0,0 0 0,-1-1 0,1 1 0,-1 0 0,1 1-8,15 29 64,-7-3-60,0 0-28,6 15 59,-4-12-33,-4-10-44,-2-4-36,-1 1-48,-1-4-24,0 1-47,-2 0-52,0-1-59,-1-11-14,0-1 87,0 1 75,0-1 62,0 1 50,0-1 35,1 6 75,0-4-60,-1-1-65,1 1-99,0-2 4,-1 0-55,1 0-61,-1 0-70,1 0-110,-1 1-97,1-1-106,-1 0-115,1 0-124,-1-1 399,1 0-34,-1-1-36,0 1-37,0 0-37,1 0-39,-1 0 83,0-1-36,0 2-724,1-1-394,-1 2-1013</inkml:trace>
  <inkml:trace contextRef="#ctx0" brushRef="#br0" timeOffset="45815.814">2289 4447 7315,'0'0'1820,"0"0"-742,0 0-459,0 0-363,0 0-33,0 0 62,0 0-41,0 0 114,0 0-46,1 0 350,3-1-112,1-1-99,1 0-89,1 0-77,-1 0-67,0 1-54,-2 0-44,1 1-261,-1 0 71,1 0 59,0 0 49,5 0 144,13-1 414,-16 1-476,0 0-77,-3 0-65,0 0-42,0-1-47,0 1-55,0 0-58,0 0-65,0 0-70,0 0-77,0 0-81,0 0-87,1-1-93,-1 1-99,0 0-104,0 0-109,0 0-117,0 0-120,-3 0 614,0 0-37,1 0-767,0 0-416,1 0-1072</inkml:trace>
  <inkml:trace contextRef="#ctx0" brushRef="#br0" timeOffset="48362.093">3074 4659 7427,'0'-3'913,"-1"0"-99,1 0-94,-1-1-87,0 1-81,-1 0-75,1-1-70,-1 0-64,0 1-74,0 0-46,0-1-40,0 1-35,-1-3 32,-1 0-62,-10-12 100,8 12-60,3 3-31,1 0 42,-1 0 51,0 1 58,-10-6 141,-1 5-115,-1 5-95,0 4-73,-2 4-43,14-7-79,-1 0 0,1 0 0,0 0 0,-1 0 0,2 0 0,-1 1 0,0 0 0,0 1-14,-23 48 43,23-43-43,0-1 1,0 1 0,1 0 0,0 0-1,1 0 1,0 0 0,1 6-1,0-15 0,0 0 1,0 0-1,0-1 0,0 1 1,0 0-1,0 0 0,0 0 1,1-1-1,-1 1 0,0 0 0,1 0 1,-1-1-1,0 1 0,1 0 1,-1 0-1,1-1 0,-1 1 1,1 0-1,0-1 0,-1 1 1,1-1-1,-1 1 0,1-1 1,0 1-1,0-1 0,-1 0 1,1 1-1,0-1 0,0 1 0,30-1 16,-26-1-14,0 0 0,0 0 0,0-1 0,0 1 0,0-1 0,-1-1 0,1 1 0,0-1 0,-1 1 0,2-3-2,5-9 42,-2-1 70,9-33 408,-12 29-335,1 1-67,-6 18 276,2 3-114,2 3-100,0 3-85,3 3-73,0 2-77,-1-1-39,9 16-187,-10-19 178,-2-3 38,0 0-149,2 5-44,-3-5 105,1 1-41,-1-3 31,-1 0-36,0-1 2,1 0-34,-1-1-38,0 0-41,0 0 17,0-1-33,-1 0-37,1 0-38,0-1-41,0 0-44,-1 0-44,1-1-49,-1 0-231,-1 0 354,0 0-42,1 0-46,-1 0-52,0 1-56,0-1-63,1 1-105,-1-1-64,0 1-55,1 0-45,0 0-501,0 2-817</inkml:trace>
  <inkml:trace contextRef="#ctx0" brushRef="#br0" timeOffset="48768.245">3238 4564 8164,'0'0'646,"0"-1"-34,0 1 514,0 1-128,0 0-119,1 1-113,-1 1-107,1 0-100,-1 1-93,1 2-18,0 0-115,0 0-102,0 1-90,0-1-85,0 1-48,0 0-41,0-1-36,1 8-140,5 19-402,-5-24 467,1 0 52,-1 0 74,1-1 95,0-1 115,-1-4-46,-1 0 37,8 10-169,-5-15 3,-5-25 19,0 6-18,1 20-15,0-14 72,0-2 50,4-19 229,-4 32-295,0 0-1,1 0 0,0 0 0,0 1 0,0-1 1,1 0-1,-1 1 0,1-1 0,0 1 0,0-1 0,0 1 1,0 0-1,1-1 0,-1 1 0,3-2-58,-4 5 7,0-1 1,-1 1-1,1-1 0,0 1 0,0-1 1,0 1-1,-1-1 0,1 1 1,0 0-1,0 0 0,0-1 0,0 1 1,0 0-1,0 0 0,0 0 0,0 0 1,0 0-1,0 0 0,-1 0 0,1 0 1,0 0-1,1 1-7,15 13 82,-3 11-83,-4 1-86,-1-5-112,-8-19-25,0 0 38,2 2-85,0 0 116,-1-1 97,1 1 69,-1-1 45,6 8 248,-4-6-213,-2-2-76,1 0-62,-1 1-79,1-1-96,-1 1-112,0-3 120,-1 1-35,0 0-36,1 0-39,-1 0-40,0-1-43,1 2-205,-1-1-85,1 1-90,-1 0-94,1-1-99,-1 1-105,1 0-109,-1 0-114,0-2 175,-1 0-105,1 1-349,1 1-906</inkml:trace>
  <inkml:trace contextRef="#ctx0" brushRef="#br0" timeOffset="49455.585">3675 4533 7892,'0'-5'787,"-1"2"-70,1-1-66,-1 2-65,0-1-60,1 1-57,-1 0-54,-1 1-52,1 0-46,0 0-45,-1 0-41,1 1-38,-3 0 93,1 2-113,0-1-96,0 1-45,-8 8-59,7-5 48,0 0 85,2-3-8,1 1 38,-12 20 45,2 2-60,6-9-71,1 0-1,1 0 1,0 0 0,1 1 0,1-1-1,0 12-49,4-11 85,5-2-35,-6-12-47,0-1 0,0 1-1,0-1 1,1 0 0,-1 0-1,1 0 1,-1 0 0,1 0-1,0 0 1,0-1 0,0 1-1,0-1 1,0 0 0,2 1-3,24-1 23,-12-8 28,-5-4 28,-4-5 44,3-37 319,-10-2 80,-8 0 77,-6 2 76,6 25-323,2 0-70,1 0-53,1 0-39,-11-65 355,12 90-529,1 0 0,0 0 0,-1 0 0,1 0 0,-1 0 0,0 0 0,0 0 0,0 1 0,0-1 0,0 1 0,-1-1 0,0 0-16,-1 0 19,4 3-19,-1 0 0,1 0 0,0 0 0,-1 0 0,1 0 0,-1 0 0,1 1 0,-1-1 0,1 0 0,0 0 0,-1 0 0,1 0 0,-1 1 0,1-1 0,0 0 0,-1 1 0,1-1 0,0 0 0,-1 0 0,1 1 0,0-1 0,0 1 0,-1-1 0,1 0 0,0 1 0,0-1 0,0 1 0,-1-1 0,1 0 0,0 1 0,0-1 0,0 1 0,0-1 0,0 1 0,-6 17 0,11 34 1,9 0-48,0-18-25,2-1-43,0-6-18,0-1-41,1-3-45,1 0-49,-9-10 125,-1 1-61,14 21-359,-21-34 349,2 2-102,0 0 94,0 0 80,1 0 70,-1 0 56,0 0 40,2 2 80,9 7 214,-10-8-267,1-1-52,-2 0-42,0-1-44,0 0-52,1 0-59,-1 0-64,0 0-72,1 0-80,-1 0-85,0-1-92,1 1-101,-1-1-105,0 0-115,1-1-119,-1 1-128,-2-1 530,1 0-34,0 0-36,-1 0-36,-1 0 141,0 0-37,0 0-725,0 0-399,0 0-1019</inkml:trace>
  <inkml:trace contextRef="#ctx0" brushRef="#br0" timeOffset="50611.567">4245 4544 6403,'0'0'1579,"0"-1"-988,0 1-77,1-1-70,-1 0-65,0 0-59,0 0-54,0-1-48,0 1-42,1-3 51,-1 1-87,2-8 116,-2 9-167,0 1 37,4-20 382,-2 0-77,-2-1-70,-2 1-60,-1-6-9,-2 1-59,-2-5-13,-5-15 43,-3-13 92,5-7 20,10 23-83,6 8 6,6 1 71,-11 34-121,2 3-54,0 1-49,1 3-42,3 3-17,1 3-50,17 29-50,-18-29 59,13 31-61,-9-21-35,-1-1-37,5 8-104,-1-1-101,-2-4-42,0 0-94,0-1-104,0 0-115,-12-23 456,0 0 35,1 0-65,0 1 108,0 0 89,-1 0 61,1-1 42,2 5 296,-2-3-244,0-2-84,0 0-34,0 1-46,0-1-57,0 0-68,0 1-78,0-1-129,0 0-121,-1-1 194,1 1-36,0-1-37,-1 1-38,1-1-41,0 0-42,-1 1-44,1-1-46,0 0-47,-1 0-49,1 0-50,0 0-53,-1 0 220,0 0-34,0 0-679,0 0-372,0 0-951</inkml:trace>
  <inkml:trace contextRef="#ctx0" brushRef="#br0" timeOffset="50861.504">4239 4321 7732,'0'0'666,"0"0"-57,0 1-55,0-1-50,-1 0-48,1 0-45,0 1-42,0-1-38,0 0 19,-1 1-45,1-1-40,0 1-34,0-1 212,2 1 71,7-2 80,0 0-55,-1-2-60,1-1-62,0 0-66,-1-1-71,1 0-72,-1-1-78,-2 2-86,0 1-43,0-1-42,1 0-46,-1 1-46,0 0-47,0 1-49,1-1-50,-6 3 318,1-1-54,0 1-56,0-1-54,0 1-55,0-1-54,0 1-55,1-1-54,0 1-206,0-1-98,0 0-99,0 1-97,0-1-98,-1 0-98,1 0-96,-1 1-98,-1-1 601,0 1-36,1-1-764,0 0-412,1 0-1063</inkml:trace>
  <inkml:trace contextRef="#ctx0" brushRef="#br0" timeOffset="51252.038">4570 4296 7748,'0'0'1065,"0"0"-127,0 1-118,0-1-111,0 1-105,0 0-96,0 0-88,-1 0-82,1 0-89,0 0-58,0 1-51,0-1-47,0 1-21,-1 1-83,0 4-243,1-4 223,0-1 72,0-1 53,0 0 64,0 0 74,0 17 76,1 1-75,0 1-80,1 1-82,1-1-83,1 0-86,0-2-88,3-1-91,-7-17-4,0 0 98,0 1 85,1-1 70,-1 1 65,1-1 54,2 3 347,-2-2-300,0-1-102,0 1-47,0-1-49,0 0-54,-1 0-62,1 1-70,0-1-105,0 0-98,0-1-108,-1 1-119,1 0 291,-1 0-33,0 0-34,1-1-35,-1 1-37,0 0-38,0-1-39,1 1-40,-1-1 3,0 1-43,1-1-39,-1 0-33,0 0-190,1 0-33,1-2-2069</inkml:trace>
  <inkml:trace contextRef="#ctx0" brushRef="#br0" timeOffset="51501.978">4606 3965 8228,'1'-20'3161,"0"11"-2153,1 1-54,-1 3-394,1 2-33,0 0-37,0 1-43,1 2-46,1 1-52,-1 3-56,2 1-61,5 15-45,4 38 349,-10-36-394,1-1-86,2 0-107,0 2-84,-1 1-52,5 31-321,-9-24 255,-2-30-105,0 0 111,0 0 96,0 0 83,0 0 88,1 0 100,0 4 526,-1-4-541,0-1-40,0 1-50,1 0-45,-1-1-54,0 1-60,0-1-69,0 0-77,1 0-83,-1 1-92,0-1-100,0 0-106,0-1-116,0 1-122,0 0 406,0 0-33,1-1-35,-1 1-35,0 0-37,0-1-37,0 1-38,0 0-40,0-1 167,0 1-35,0-1-718,0-1-392,0 1-1005</inkml:trace>
  <inkml:trace contextRef="#ctx0" brushRef="#br0" timeOffset="52048.9">4625 3981 7267,'0'-3'507,"0"0"198,0-1-56,0 1-52,0-1-52,0 1-47,1 0-45,-1 0-43,0 0-41,0 1-37,1-1-35,-1-2 201,2 0-109,-1 1-90,1 0-102,0 1-36,8-8 257,-5 6-214,2 0 69,1 0 101,3 0 16,0-1-46,0 1-42,0 1-40,1 1-37,0 0-34,11 0 103,-5 4-131,1 2-51,2 4-28,10 14-15,-29-19-68,0 0 0,-1 0 0,1 0 0,-1 0 0,0 0 0,0 1 0,1-1 0,-1 0 0,-1 1 0,1-1 0,0 1 0,-1-1 1,1 1-1,-1 0 0,0-1 0,0 1 0,0-1 0,0 1 0,0-1 0,0 1 0,-1 0 0,0-1 0,1 1 0,-1-1 1,0 0-1,0 1 0,0-1 0,0 1 0,-1 0-1,-4 7 4,1 1 0,-2-1-1,1 0 1,-1-1 0,-8 8-4,6-6 0,6-6-1,-1-1 1,1 1 0,-1-1 0,0 1 0,0-1 0,-1-1-1,1 1 1,-1-1 0,0 1 0,0-1 0,0-1 0,0 1 0,0-1 0,0-2 2,22 0 68,18 1 71,-13 7-70,10 3-3,-4 4-34,-25-13-33,0 0 0,-1 1 0,1 0 0,0-1 1,-1 1-1,1 0 0,-1 1 0,0-1 1,0 0-1,0 0 0,-1 1 0,1-1 0,-1 1 1,0 0-1,0-1 0,1 4-1,0 11-61,-4-3 51,1-12 18,0 0 0,-1 0 0,1 0 0,0-1-1,-1 1 1,0-1 0,1 1 0,-1-1 0,0 1 0,0-1-1,0 0 1,-1 0 0,1 0 0,0 0 0,-2 0-8,-15 9 14,5-6-45,1 0-42,-1-2-52,-1 0-62,1-1-71,1-1-82,0 0-92,1-1-101,10 0 330,0 0 75,-4-2-102,4 1 56,2 0 30,-1 1-48,0-1-60,1 0-69,0-1-129,-1 1-110,1 0-124,0 0 291,0 0-36,0 1-38,-1-1-39,1 0-42,0 0-42,0 0-44,0 0-47,0 0-47,0 0-50,0 1 160,0-1-36,0 0-746,0 0-405,0 0-1039</inkml:trace>
  <inkml:trace contextRef="#ctx0" brushRef="#br0" timeOffset="52314.287">4979 4134 8804,'2'-3'973,"1"0"-72,-1 1-70,1 0-67,-1 0-63,1 0-61,-1 0-58,1 1-54,-1-1-52,0 1-49,0 0-46,0 0-42,0 1-40,0-1-37,2 1 164,-2 0-225,0 1-35,2 1 82,0 2-80,3 10 154,-5-8-185,0 0 42,3 31 165,-5-13-161,-2-5-95,-1 0-85,-1-3-82,0 0-90,-1 0-105,0 0-118,5-15-214,0-1 47,0 1 44,-1-1 42,1 0 37,0 0 34,0-1-313,0 0 213,1-1 47,-1-4-766,1 2 437,0 1 198,-1 0 35,0 1-74,0 0 37,1 0-73,-1 0-81,0 1-90,0-1 223,0 1-35,0-3-734,0 0-398,0-2-1023</inkml:trace>
  <inkml:trace contextRef="#ctx0" brushRef="#br0" timeOffset="52736.062">5270 3787 7940,'0'-4'613,"0"1"-48,0-1-44,1 1-42,-1 0-40,0-1-38,0 1-36,1 0-32,-1-1 26,0 0-39,1-3 215,-1 1-172,0 0-59,-3-13 517,0 12-429,0 3-156,1 0 33,-1 0 41,-1 0 47,0 2 33,-2 4-114,-1 2-90,1 1-70,-3 3-39,-5 8 42,12-14-61,-22 30 135,4 6-64,-1 23-28,14 0-76,7-57-25,0 1 0,1-1 0,-1 1 0,1-1 0,0 1 0,0-1 0,1 0 0,0 1 0,-1-1 0,1 0 0,1 0 0,-1 0 0,1-1 0,-1 1 0,1 0 0,0-1 0,0 0 0,1 1 0,-1-1 0,1-1 0,-1 1 0,1 0 0,0-1 0,0 0 0,0 0 0,0 0 0,0 0 0,1-1 0,-1 0 0,0 0 0,1 0 0,-1 0 0,1-1 0,-1 1 0,4-1 0,-4 0-241,0 0 56,0 0 51,1 0 49,3 0 35,0 0 110,-1 0 57,0 0 43,16-1 485,-13 0-408,0-1-81,-6 1-125,1 0-39,0 0-47,-1-1-55,1 1-60,-1-1-67,1 0-73,-1-1-80,-1 1-86,1-1-92,0 0-98,-1 0-106,0-1-110,0 1-118,-1-1-124,-1 1 514,0 1-34,0 0-33,0-1-36,0 1-35,0-1-37,-1 3 166,0-1-37,0 0-750,0 0-406,0-1-1047,0 2 2853</inkml:trace>
  <inkml:trace contextRef="#ctx0" brushRef="#br0" timeOffset="53048.564">5518 3933 8340,'0'1'572,"0"-1"-38,0 0-36,0 0-37,0 1-33,-1-1-33,1 2 301,0-1-115,0 1-104,0 0-93,-1 1-83,1-1-92,0 0-49,-1 0-43,1 1-34,0 0-12,-2 5 37,2-5-30,0-1 43,-1 0 72,-1 8-114,-1 6 125,-2 7 110,2-7-195,0-3-135,2-6-45,0-1-42,1 0-20,-1-1-35,0 0-40,1 1-41,-1-1-45,1 0-49,0 1-50,0-1-55,0-7-189,1 0-61,0 1-73,0 0-87,0 0 136,0-1-65,0 1-70,-1-1-77,1 1 337,-1 0-35,1-1-715,-1-1-391,0-2-1001</inkml:trace>
  <inkml:trace contextRef="#ctx0" brushRef="#br0" timeOffset="53360.917">5598 3542 8292,'0'0'1081,"1"0"-77,-1 0-75,1 0-74,-1 0-74,1-1-72,0 1-71,0 0-70,0 0-69,0 0-67,0 0-67,0 0-66,0 0-64,0 0-64,0 1-61,-1 0-62,9 16 498,-1 1-111,-1 1-103,-1 0-94,-1 1-86,0 0-76,-1 0-68,0 1-60,2 3-77,-1 0-58,2 5-94,7 12-201,-14-40 227,1 0-19,-1 0 89,1 1 76,-1-1 67,1 1 51,-1-1 38,1 1 92,1 4 249,-1-5-316,-1 1-51,1 0-92,-1-1-15,0 0-40,1 0-44,-1 0-47,0 0-53,0 0-56,1 0-245,-1 0 235,0 0-35,0-1-38,0 1-37,0 0-41,0-1-41,0 1-43,0 0-45,0-1-46,1 1-48,-1-1-48,0 1-51,0 0-53,0-1-53,0 0 311,0-1-35,0 0-730,0 0-398,0-2-1020</inkml:trace>
  <inkml:trace contextRef="#ctx0" brushRef="#br0" timeOffset="53720.207">5617 3542 6595,'-4'0'1009,"1"0"-76,1 0-73,0-1-70,0 0-67,1 0-63,0 0-60,0-1-57,1 1-53,0 0-51,1-1-47,-1 0-44,1 1-40,1-1-38,1-2 171,0 1-169,0 0-57,3-1 53,9-5 229,-11 8-289,-1 0 67,8-1 72,0-1-63,-2 1-87,-1 1-37,9 0 58,0 6-107,0 8-78,-10-5-29,43 51 14,-46-52-23,0 0 1,0 0-1,-1 0 1,0 1 0,0-1-1,0 1 1,-1 0-1,1 6 5,3 28-33,-5 16-142,-2-52 153,0 0 1,0-1-1,-1 1 1,0-1 0,0 0-1,0 0 1,0 0 0,-1 0-1,0 1 22,-26 27-63,18-23-57,0-1 95,0 0 61,-17 9 110,19-14-129,1 1-34,-3 0-62,0-1-81,-1-1-124,6-2 91,0 1-37,-1-1-41,1-1-43,0 1-47,-1-1-49,7 0 471,0 0 141,0 0-158,0 0-41,0 0-62,0-1-484,0 1 47,0 0 46,0-1 42,0 1-49,0 0 55,0-1 51,0 1 43,0-1-126,0 1 80,0-2-588,0 2 469,0 0 177,0-1-49,0 1-60,0-1-70,1 1-258,-1-1-48,0 1-43,1-1-37,-1 1-215,1-1-36,0-1-2356</inkml:trace>
  <inkml:trace contextRef="#ctx0" brushRef="#br0" timeOffset="53954.526">5937 3831 7411,'3'0'1062,"1"0"-86,-2 1-81,1-1-79,0 1-74,-1 0-71,1-1-68,-1 1-63,0 1-61,0-1-56,-1 0-53,1 1-50,-1-1-45,1 1-42,-1 0-40,0 0-34,0 1-10,0-1-38,0 4 17,-2 16-17,0-16-34,-1-1 56,1 1-325,-1 0 109,1-2 79,-1 0 39,0 4 119,-3 8 219,3-11-297,1 1-55,0-2-59,0 0-64,0 1-73,0 0-84,0-2-30,1 1-72,-1 0-80,1 0-85,0 0-92,0 0-97,0 0-106,0 1-110,0-5 62,0-1 384,0 1-42,0 0-44,0 0-50,1 0-55,-1 0-59,0-1-175,1 1-71,-1-1-59,1 1-47,0-1-283,0 0-739</inkml:trace>
  <inkml:trace contextRef="#ctx0" brushRef="#br0" timeOffset="54470.104">6128 3815 6691,'0'0'1833,"0"0"-1026,0 0-88,0 0-86,0-1-78,0 0-74,0 1-68,0-1-64,-1 0-59,1 0 30,0-1-90,0 1-75,0-1-61,0-1-34,0-3-53,0 4 52,0 0 94,0 1-29,0 1 37,3-12 346,-2-1-60,-1 0-53,-1 0-47,-1-1-44,0 0-38,-3-13 173,-1-2-69,2-12 104,4-7-101,0-1-105,0-9-44,0-30 15,0 85-229,0 0 0,0-1 0,1 1 0,0-1 0,0 1 0,0 0 0,0-1 0,0 1 0,1 0 0,-1 0 0,1 0 1,0 0-1,0 0 0,0 1 0,0-1 0,0 0 0,1 1-9,7-7 82,1 2 50,-5 6-12,0 4-39,6 12-7,4 22-63,-15-32 4,14 33-19,2 0-1,15 25 5,-14-34-41,1 0-34,-14-22 3,6 16-4,-4-8-34,-3-7 0,0-2-51,1 2-156,-2-5 107,0 0-39,-1-2 217,-1-1-83,0 1-78,0-1-70,-1 0-67,1-1-59,0 1-55,-1-1-48,1 0-498,-1-1-106,1 0-216,-1-4-1838,0 5 2081,0 0 369,0 0 43,0 1-528,0-1-115,0 1-370,0 0-959</inkml:trace>
  <inkml:trace contextRef="#ctx0" brushRef="#br0" timeOffset="54766.836">6152 3549 7235,'-17'9'2753,"12"-5"-1030,4-3-403,2-1-711,0 0-39,1-1 81,1 0-76,0-1-84,1 0-91,0 0-99,1-1-109,0 0-115,1 0-124,3-2 371,0 1-47,1 0-43,1 1-40,6 0 33,0 0-66,1 1-52,0 0-40,27-3 30,-41 4-229,-1 1 84,2-1 63,4 0 108,-5 1-119,-1 0-37,-1-1-41,1 1-51,0 0-59,-1 0 9,0 0-38,0 0-42,0 0-47,0 0-48,0 0-54,0 0-55,0 0-60,-2 0-166,0 0 69,0 0 64,0 0 60,0 0 55,0 1 50,0-1 46,0 0 42,0 1-182,0 0 108,0-1 42,0 2-346,0-2 378,0 1 21,0-1-55,0 0-68,0 0-81,0 1-198,0-1-39,0 1-817,0 0-441,0 1-1138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3.16089" units="1/cm"/>
          <inkml:channelProperty channel="T" name="resolution" value="1" units="1/dev"/>
        </inkml:channelProperties>
      </inkml:inkSource>
      <inkml:timestamp xml:id="ts0" timeString="2018-07-25T21:06:59.03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1" timeString="2018-07-25T21:06:59.489"/>
    </inkml:context>
  </inkml:definitions>
  <inkml:trace contextRef="#ctx0" brushRef="#br0">24198 17670 0</inkml:trace>
  <inkml:trace contextRef="#ctx1" brushRef="#br0">14392 13663 549 0,'0'9'124'0,"0"3"6"0,0 4-104 16,0 6 2-16,0 7-1 0,5 4 0 15,3 13-7-15,-2 4-5 0,-1-2-5 16,4-2 0-16,2-5-1 0,-3-6-2 16,9-6-5-16,-1-8 2 0,7-5-1 15,-4-5-1-15,1-11-3 0,1 0 2 16,-1 0-2-16,0-6 1 0,1-6 2 16,4-6-3-16,-7-6 2 0,0 0 0 15,1 1-1-15,-2-3 2 0,2 6 1 16,-1 2 0-16,-3-1 2 0,1 10 0 15,-6 2 1-15,-3 7-1 0,-1 0-1 0,-6 0-1 16,10 14 0-16,-10-1-2 0,10 9 0 16,0-1-1-16,5-4 1 0,-1-3 0 15,4-7 0-15,7-7-2 0,-1 0 3 16,1-9 1-16,4-4 5 0,1-3 0 16,-2-11 2-16,3 0-1 0,-3 5 2 0,-10-10-1 15,0 0-2-15,-10 1-5 0,-2 5-5 16,-6 2-9-16,0-6-11 0,0 8-11 15,0 1-9-15,-8-1-6 0,8 4-5 16,0 4-103-16,0 6-97 0,0 2-237 16</inkml:trace>
  <inkml:trace contextRef="#ctx1" brushRef="#br0" timeOffset="343.635">15413 13956 464 0,'14'0'107'16,"-1"-7"3"-16,3 0-80 0,0-7-4 15,-1 1-1-15,-5-10-3 0,0 1-2 16,0-6-3-16,-2 0 1 0,0 3-1 0,2 3 2 16,-10-4-2-16,0 7-2 0,0 0 2 15,0-1 1-15,-12 2 0 0,-2 2 3 16,-3 2-1-16,1 6 2 0,-7 8-1 15,-2 0-3-15,-1 0-1 0,0 13-2 16,0 6-5-16,6 3-2 0,4 5-5 16,9 5 1-16,-1 6-3 0,8 3 0 0,0-1 0 15,0-5-1-15,13 4 0 0,-5-8 0 16,14-3 0-16,-1-5 0 0,7-2-3 16,1-6-5-16,6-7-9 0,-3-2-9 15,4-6-11-15,-1 0-7 0,7-9-8 16,-7 3-106-16,-6-15-106 0,4 5-249 15</inkml:trace>
  <inkml:trace contextRef="#ctx1" brushRef="#br0" timeOffset="499.825">15844 13746 527 0,'0'0'124'16,"0"8"4"-16,0 0-91 0,0 14-4 15,0 0-7-15,3 7-6 0,-3 1-5 16,5 4-7-16,-5-7-7 0,10-4-7 15,-5-2-5-15,3-13-8 0,-3-8-5 16,2 0-108-16,1-14-103 0,3-15-257 0</inkml:trace>
  <inkml:trace contextRef="#ctx1" brushRef="#br0" timeOffset="984.163">15729 13629 502 0,'5'0'115'0,"5"-5"5"0,7-6-84 0,9-3 0 16,0-7-3-16,7 6 1 0,1-4-1 16,5-8-2-16,-4 6-5 0,6 9-4 15,-5 1-6-15,-8 11-3 0,-5 0-7 16,-5 14-3-16,-18 5-4 0,0 8 3 16,0 10-4-16,-17 6 0 0,2-1-3 15,-3 1 1-15,2-1-1 0,6-9 0 16,10-6-5-16,-3-13 2 0,3-1-1 0,3-13 1 15,5 0 1-15,9 0 0 0,-6-15 1 16,7-5 2-16,-6-1 1 0,2-9 3 16,-7 3-1-16,0 4 2 0,2 0 3 15,-2 4 6-15,-2 3 2 0,0 5 2 16,0 2 1-16,3 9 1 0,2 0 1 16,-1 0-4-16,5 11-3 0,2 5-3 15,0 1-2-15,-4 7 0 0,1 3-3 16,-2 3-1-16,4 0 0 0,1 0-2 0,6 2 0 15,2 0 1-15,11 6 0 0,-3 7 0 16,1-5 0-16,3 4-2 0,-6 1-2 16,-11-4-2-16,-4 0 0 0,-10 5-2 15,-5-11-1-15,0 3 0 0,0-3 0 16,-16-1 2-16,2-11 0 0,-15 5-3 0,-5-12 0 16,-7-3-3-16,-2-13 2 0,-3 0-4 15,14-12-6-15,-9-7-4 0,5-16-2 16,6-13-3-16,2-4-6 0,7-19 40 15,6-7-132-15,5-10-91 0,10-5-245 16</inkml:trace>
  <inkml:trace contextRef="#ctx1" brushRef="#br0" timeOffset="1312.188">16198 13257 481 0,'10'0'115'0,"4"0"5"0,-2 0-82 0,6 16 3 15,-7 6 1-15,7 6 0 0,-3 8-6 16,5 7-6-16,-1 2-7 0,1 11-6 15,1 4-6-15,-4-1-5 0,-4-2-6 16,-2-9-3-16,-3-5-3 0,1-16-1 16,4-10 0-16,0-10-1 0,-3-7-1 15,6 0 1-15,-10-7 2 0,-1-7 2 0,2-9 1 16,-7-3 0-16,6-6 1 0,-6-6 3 16,7-3 3-16,-7 7 3 0,8-4 3 15,0 5 5-15,-3 8 3 0,4 11 3 16,-1 5-2-16,3 9-1 0,-3 0-1 15,-1 11-3-15,1 10-3 0,0 7-3 16,-1 6-3-16,-4-2-1 0,2 9-3 0,0-9-3 16,1 0-14-16,3-9-8 0,-3-4-8 15,6-9-8-15,-3-10-9 0,-2 0-13 16,0-15-93-16,6-4-92 0,5-13-235 16</inkml:trace>
  <inkml:trace contextRef="#ctx1" brushRef="#br0" timeOffset="1452.72">16602 12983 578 0,'-6'-11'130'16,"-1"11"3"-16,7 6-102 0,0 10 3 15,0 16 0-15,10 2-5 0,0 14-6 16,4 4-3-16,-2 5-1 0,4 6-7 16,7 0-5-16,-3-5-9 0,1-8-13 15,-1-5-17-15,-2-13-7 0,-7-11-112 16,2-2-116-16,5-6-277 0</inkml:trace>
  <inkml:trace contextRef="#ctx1" brushRef="#br0" timeOffset="1733.903">16732 13589 473 0,'19'-8'109'0,"4"-5"1"16,5-6-78-16,-2-5 0 0,5 2-3 0,4-5-1 15,-3-5-3-15,-1 2-1 0,-3 3 3 16,-6-5 0-16,-8 2 2 0,-4 5-1 16,-5 5 2-16,-5 5 1 0,0 4 2 15,-6 8-2-15,-4 3-2 0,-5 6-5 16,-3 5-4-16,-5 14-6 0,3-2-2 0,-4 14-4 16,1-1-4-16,0 2-2 0,3-6-5 15,6-2-10-15,14-8-11 0,0-3-17 16,6-9-14-16,14-3 119 0,1-7-236 15,10 0-135-15,0-6-353 0</inkml:trace>
  <inkml:trace contextRef="#ctx1" brushRef="#br0" timeOffset="2061.963">17187 13444 512 0,'-15'18'114'0,"3"7"0"0,1-2-92 16,0 5-6-16,4 4-6 0,4 1-2 15,3-7-5-15,3-1 0 0,8-11-2 16,9-14 1-16,3 0 0 0,7-11 0 16,1-8-2-16,-7-9 1 0,-1-1-1 15,5 2 0-15,-12-3 1 0,-1-2-1 16,0 0 0-16,-9-3 0 0,-6-3 2 0,0-3 4 16,-5 2 6-16,-4-3 7 0,-11-1 8 15,-1-2 7-15,-12-4 7 0,5-2 3 16,-3 2 2-16,0 5-4 0,3 9-8 15,12 13-5-15,-4 16-6 0,7 6-5 16,0 5-5-16,10 10-8 0,3 13-1 0,0 1 1 16,6 12-1-16,17 6-2 0,11 1-1 15,9 0-3-15,3 12-5 16,6 5-16-16,6 4-17 0,-3 14-26 16,-1 2-109-16,10-10-131 0,-2-11-297 0</inkml:trace>
  <inkml:trace contextRef="#ctx1" brushRef="#br0" timeOffset="3874.025">18028 13446 511 0,'-10'0'114'15,"2"0"3"-15,8 0-92 0,0 5 2 16,0-5-1-16,0 8 3 0,0-5-1 16,15-3 0-16,-4 11-1 0,4-11 0 15,10 5-1-15,9-5-2 0,-3 0-3 0,12 0-3 16,3 0-3-16,-5-5 0 0,9 1-4 16,8-3-2-16,-3 3 0 0,-2-3-2 15,2 2-3-15,-5-4 0 0,-10 2-1 16,-4-1-1-16,-1 0-1 0,-4 1-2 15,-10 2 2-15,-4-1 0 0,-8 0-1 16,-4 0 0-16,-5-4-1 0,0 3 2 16,-14-3-1-16,-1-2 0 0,-5-1 1 0,-4 4-2 15,-7 0 2-15,-1 4 0 0,3 5 0 16,-9 0 0-16,-1-9-1 0,1 9 1 16,-6 0 1-16,0 0-1 0,5 9 0 15,4-7 1-15,9 9 2 0,11-1-1 16,10-3-2-16,5 0 0 0,0-7 0 15,0 7 0-15,10-7-1 0,10 0 1 16,6 0-1-16,7 4 1 0,3 5 0 0,10-4-2 16,-7 5 1-16,5-2-1 0,2 5 1 15,5 1 0-15,0 0 0 0,-1 2 0 16,3 7 1-16,-11-2-1 0,-6-1 0 16,-13-2 0-16,-8 1 0 0,-15-3 0 15,0 2 1-15,0 5-3 0,-15 6 3 16,-6 0-1-16,-17 4 0 0,-3-2-4 15,-6 3-5-15,-7-2-10 0,1-1-14 0,11-3-13 16,-1-3-118-16,14-25-127 0,8 0-296 16</inkml:trace>
  <inkml:trace contextRef="#ctx1" brushRef="#br0" timeOffset="4670.764">20710 13046 546 0,'0'-4'125'0,"0"-4"4"0,0 3-94 16,-8 5-3-16,8-3-4 0,-8 3 0 16,-9 0-1-16,-1 5 1 0,-6 6-1 15,-12 0 0-15,-8 5-1 0,-1 5-4 0,-5 4-1 16,-6 2-3-16,-3-4-4 0,7 4-3 16,1-8-1-16,7 1 0 0,9 1-4 15,11 0-2-15,1-4 1 0,10 2-2 16,3 0-2-16,0-8 0 0,10 3-3 15,0-8 3-15,0-6 1 0,13 7-2 16,0-7 0-16,5 0 2 0,7 0 1 16,4 0-2-16,12 0-1 0,4 0-1 15,5 0 1-15,4 0 0 0,-5 0-1 16,-3 0 1-16,-2 0 2 0,-12 2 0 0,-10-2-1 16,-7 13-1-16,-15-4 2 0,0 2-2 15,0 2-1-15,-6 0 1 0,-7-3-1 16,-4 1 1-16,-4 3 1 0,-5 0-1 15,0 2 0-15,-4 3 1 0,-4-2-1 16,-1-4 0-16,-6-1-1 0,-4 0 2 16,-1-1-2-16,5 5 2 0,5 3 0 0,3 3 1 15,3 0-1-15,4 2 0 16,5-6 0-16,0-1-1 0,6-2 1 16,5-1-2-16,5-2-1 0,5 1 3 0,0-8-1 15,0 6 0-15,8-3-1 0,4 5 1 16,-1-2 0-16,11 3 3 0,-1-2 0 15,3-8 1-15,6-4-1 0,4 5 3 0,4-5-1 16,5 0 2-16,6 0-2 0,0 0-1 16,-3 0-3-16,-5 0 2 0,-4-8-5 15,-9 8-7-15,2-6-11 0,-6-1-22 16,-6-9 150-16,0 0-284 0,10-9-160 16,-3-5-431-16</inkml:trace>
  <inkml:trace contextRef="#ctx1" brushRef="#br0" timeOffset="5873.568">21427 13341 501 0,'0'-3'114'16,"0"-5"2"-16,-3 3-85 0,3-4-7 0,0 0-4 15,0-2-1-15,0 2-1 0,0 1-3 16,0-3 1-16,0 4 1 0,0-3 0 16,0 1 0-16,-10 9-1 0,2-5-1 15,2 5 0-15,-6 0-2 0,-3 0-2 16,1 10-1-16,-3-10-1 0,1 0 0 16,-1 10-1-16,6-2-1 0,-2 0 0 15,1-1 0-15,1 6-2 0,0-6 0 16,-3 7-1-16,1 0-1 0,2 4 0 0,1 3-2 15,3 1-1-15,7-4 2 0,0 2-1 16,0 0-1-16,0 0 1 0,0 2 1 16,15-5 1-16,2-1 1 0,4-5 0 15,7 0 2-15,1-8 0 0,2 3 1 16,0 1 0-16,2-7-2 0,3 5 0 16,2-5 0-16,-5 0-2 0,-6 0 0 15,1 0-1-15,-8 0-1 0,0-4-1 16,-4 4-1-16,0-9-6 0,-4 1-8 0,-6-3-13 15,-1 0-15-15,-5-1 165 0,0-2-285 16,0 5-141-16,5 0-397 0</inkml:trace>
  <inkml:trace contextRef="#ctx1" brushRef="#br0" timeOffset="6279.73">21228 13368 454 0,'-10'8'108'0,"10"0"5"0,-7 3-75 16,7-1 1-16,7 1-5 0,-4 0 0 15,12-5 1-15,-2-6 3 0,3 0 1 16,4 0 0-16,4-11-2 0,4-1-6 15,-6-8-6-15,4 4-5 0,-10-3-7 16,1 3-6-16,-8 2-3 0,6 3-7 0,-3-3-5 16,-6 1-11-16,4 5-14 0,-10-5-10 15,0-1-116-15,5 2-120 0,1 8-285 16</inkml:trace>
  <inkml:trace contextRef="#ctx1" brushRef="#br0" timeOffset="6717.106">21848 13250 522 0,'-19'-8'120'0,"0"8"2"0,0-6-89 15,2 6-6-15,-5 0 0 0,4-8-1 16,0 8-2-16,-4 8-3 0,6-5 0 0,-2 9-3 15,3 5-3-15,-1 2-4 0,3 8-3 16,0-3-4-16,9-3-2 0,-4 1-1 16,8-1-1-16,0-9 0 0,13-1 1 15,7-11-2-15,-4 0 2 0,4 0 0 16,0-11 1-16,-2-2-1 0,0-6-1 16,0-6 0-16,-2-4 2 0,0 3-3 15,-8-5 0-15,-8-3 2 0,0-1 0 16,0-1 0-16,0 1 5 0,-4-4 4 0,-5 0 5 15,0 1 2-15,-1 3 1 0,-7-6 2 16,8 9 5-16,-3 7-4 0,2 11-5 16,4 14-3-16,6 0-3 0,-8 9-1 15,8 10-3-15,0 8-2 0,0 7-2 16,0 8-2-16,8 1 0 0,3 7 0 16,7 0-3-16,5-10-8 0,5 0-12 15,8-8-15-15,3-6-15 0,4-10 16 0,-1-3-134 16,3-6-122-16,-3-7-280 0</inkml:trace>
  <inkml:trace contextRef="#ctx1" brushRef="#br0" timeOffset="7060.782">22099 13165 569 0,'-27'0'134'0,"1"0"3"16,3 9-95-16,0 4-5 0,4 6-12 15,6 2-7-15,0-3-7 0,13 0-1 0,0-5-4 16,0-9-2-16,0-4 0 0,18 0-1 15,-4-7-2-15,9-1 0 0,5-6-1 16,0 0-1-16,-8-3 3 0,-1 3-2 16,-2 4 1-16,-8 6-1 0,-4 4 1 15,2 0 4-15,-7 7 2 0,0 10 0 0,5 3 0 16,-5 1 0-16,6 2 2 0,-1 4-2 16,0-6-4-16,7 4-2 0,-1-5-2 15,2-3 1-15,0-2 0 0,4 5 0 16,-4-8 0-16,-3 9 0 0,1-1 1 15,-4 5 1-15,-7 2-1 0,0 3-1 16,0-4 4-16,0 1-1 0,-10 1 0 16,-3-1 1-16,-4-3-1 0,-1-4 2 15,-6-5-1-15,-4-4-1 0,0-11-8 16,2 0-13-16,-4-6-16 0,6-12-10 16,4-5-112-16,12-16-120 0,8-2-281 0</inkml:trace>
  <inkml:trace contextRef="#ctx1" brushRef="#br0" timeOffset="7326.382">22257 13302 528 0,'18'0'129'0,"2"-9"5"16,5-4-85-16,-1 1 0 0,-4-9-9 16,-2-3-7-16,-5 3-6 0,0-1-4 15,-13 0-2-15,0 0-1 0,0 3-4 16,0 3 3-16,-8 0 2 0,-4-9 3 15,-7 11-1-15,2 2 0 0,-4 6-3 16,2 6-5-16,4 0-3 0,0 11-2 0,4 8-5 16,2 11 0-16,4 10-4 0,5-2 0 15,0 4-1-15,0-3 0 0,0-7-1 16,18-11 1-16,2-5-5 0,5-1-9 16,3-3-8-16,-2-3-13 0,0-6-16 15,2-3-12-15,-2 0-114 0,0 0-122 16,2-12-282-16</inkml:trace>
  <inkml:trace contextRef="#ctx1" brushRef="#br0" timeOffset="7670.028">22642 13064 554 0,'0'8'135'0,"0"8"4"15,0-1-91-15,0 13-5 0,0-6-8 16,0 2-7-16,10-2-9 0,-2-1-8 0,4-10-2 15,1-2-2-15,3-9-2 0,-1 0-1 16,3 0 0-16,-3-12 1 0,4 1 1 16,-9-7-1-16,3 1-3 0,-1-2 2 15,-1 1-1-15,-4 4 0 0,-2 5-1 16,-5 2 1-16,6 7 1 0,-6 0 1 16,5 8-1-16,-5 3-1 0,0 0 1 15,0-5-3-15,0 3 1 0,0-9-2 0,8 5-1 16,2-5 2-16,2 0-1 0,-1-7-1 15,4-2 2-15,1 2-1 0,-4-4 2 16,-1 2-2-16,1 2 1 0,-9 0 0 16,2 0 0-16,1 7-2 0,-6-7 1 15,0 7-6-15,5-6-10 0,-5 0-16 16,0-4-12-16,0-4-113 0,0 0-121 16,8 0-290-16</inkml:trace>
  <inkml:trace contextRef="#ctx1" brushRef="#br0" timeOffset="7998.073">23066 13042 495 0,'15'6'124'0,"-3"1"7"15,2-7-63-15,-1 0-18 0,0 0-5 16,2-11-4-16,2 1-4 0,-3 2-5 16,1-6-7-16,0-3-5 0,-7 0-3 0,2 0-2 15,-10 1 1-15,5 6-1 0,-5-2 1 16,0 2 3-16,-7 3-1 0,-3-1-1 15,2 8-2-15,0-5-2 0,-7 5 0 16,4 0-3-16,3 5-4 0,-2 3-1 16,2 1-1-16,8 3-1 0,0 10-3 0,0 0-1 15,4 5 2-15,8-5-1 0,1 0 0 16,3 1 1-16,-3-2 0 0,4-6-2 16,-4 1 2-16,-2-2-4 0,1-3-4 15,-4-7-2-15,0 1-10 0,2-5-8 16,-2 0-4-16,-3 0-10 0,2 0-7 15,-1 0-7-15,2-7-4 0,-3-6-33 16,2 4-63-16,-2-1-99 0,1-10-218 16</inkml:trace>
  <inkml:trace contextRef="#ctx1" brushRef="#br0" timeOffset="8201.135">23373 13031 597 0,'4'19'150'15,"1"-5"5"-15,0-2-96 0,2-2-10 16,-7-6-14-16,0-4-9 0,0 0-14 16,6-12-16-16,-6 3-16 0,0-7-19 15,0-3-117-15,0-1-123 0,0-3-306 16</inkml:trace>
  <inkml:trace contextRef="#ctx1" brushRef="#br0" timeOffset="8591.666">23412 12776 531 0,'13'12'129'0,"-3"-3"7"16,1 2-82-16,2 2-7 0,-6 7-9 15,-1 5-6-15,-6 2-8 0,0 3-7 16,5-1-7-16,-5-3-5 0,7-6-3 0,-7-4-2 15,6-13-2-15,1-3 1 0,-1 0-3 16,6-12 1-16,-1-2 1 0,1-5-3 16,3 2 0-16,-6-1 2 0,3-7 2 15,-7 6 2-15,-5 1-1 0,0 4 4 16,0-3 4-16,-12 9 5 0,12 5 2 16,-5 3 0-16,5 0 1 0,-6 0 2 0,6 8-3 15,0-1-4-15,10 8-5 0,-2-8-1 16,-3 7-2-16,5 2-2 0,1-1-1 15,-3 4 1-15,0-4-1 0,6 2 1 16,0 2 0-16,3 10-1 0,2 1 1 16,4 4-1-16,-3 5 1 0,-9 2-1 15,-4-4 0-15,-7 1-1 0,0 0 1 16,-8-2-1-16,-4-11 1 0,2 3-5 16,1-11-4-16,-3-3-2 0,1-7-7 0,1-7-8 15,-7 0-11-15,4-16-9 0,-5-6-112 16,4-7-114-16,-1-7-279 0</inkml:trace>
  <inkml:trace contextRef="#ctx1" brushRef="#br0" timeOffset="8904.093">23556 12524 536 0,'5'0'136'0,"-5"6"9"16,8 2-75-16,-1 7-15 15,-1 0-4-15,6 13-6 0,1-3-6 0,5 7-5 16,3 3-8-16,2 3-5 0,-7-13-5 15,1 10-6-15,-8-9-3 0,-9-9-3 16,9-9-4-16,-4 3 0 0,-5-11 0 16,6 0 2-16,-3-8-1 0,2-3-1 0,3 2 0 15,-3-6 0-15,4-4 0 16,-5-4-2-16,3 0 1 0,0-4 0 0,-3 3 1 16,3 6 0-16,-4 3 0 0,2 2 0 15,2 13 0-15,-1 0 1 0,2 0 0 16,-4 5 0-16,2 14 0 0,1-1-1 15,-2 12 1-15,-5 2 0 0,5-3-6 16,-5 0-9-16,0 0-6 0,5-7-8 16,-5-8-14-16,5-5-12 0,-5-9-7 0,0 0-105 15,9-16-108-15,-9-6-262 0</inkml:trace>
  <inkml:trace contextRef="#ctx1" brushRef="#br0" timeOffset="9075.927">23839 12285 607 0,'-11'-41'150'0,"6"12"3"0,5 12-95 0,0 17-7 16,0 0-13-16,0 10-8 0,8 7-8 16,5 11-4-16,0 11-3 0,7 4-3 15,3 10-4-15,-4-1-2 0,-1 3-2 16,-1-12-7-16,-4 1-7 0,-3-14-7 16,-1-2-11-16,0-7-11 0,-9-4-10 15,0-6-8-15,0-3-68 0,0-8-33 16,0 0-89-16,-5 0-192 0</inkml:trace>
  <inkml:trace contextRef="#ctx1" brushRef="#br0" timeOffset="9591.474">23805 12626 567 0,'0'0'138'16,"0"0"7"-16,5 0-89 0,4-5-4 15,3-3-9-15,6-1-8 0,5-6-8 16,1 4-7-16,6-11-7 0,-1 4-7 0,4 0-3 15,0 3-5-15,-2-8-3 0,-2 8-2 16,-4 2-1-16,-4 5-2 0,-3-2 0 16,2 10 1-16,-7 0 0 0,-3 0 5 15,-10 0 1-15,0 0 2 0,0 0 3 16,0 11 3-16,-15 1 2 0,2-3 2 16,-2 11-1-16,2 0 2 0,-3-5 0 15,8-1-2-15,1 0-3 0,7-14-1 0,0 0-3 16,0 0-1-16,0 0-1 0,7 0-2 15,1-10-1-15,3 10 0 0,-3 0 0 16,4 0-1-16,-2 0 2 0,0 0 1 16,-4 13 0-16,7-5 2 0,0 0 0 15,4 4 1-15,-3-3-1 0,4 2 1 16,-1 0-1-16,-7 2-1 0,3 3 0 16,-3-2 0-16,-10 3-1 0,0 9 0 0,0 1 1 15,-7-5-1-15,-3 5 3 0,-6-12-1 16,-1-1 0-16,-2-8-1 0,4 4-1 15,2-6-1-15,0 4 0 0,3-8-2 16,2 0 1-16,-2 0 0 0,2-8 2 16,1 4 0-16,2-9 1 0,-1-4 1 15,6-12 5-15,0-1 3 0,0-11 3 16,8-2 4-16,5 6 1 0,-1 0 3 0,6 3 1 16,1 6-3-16,3 12-4 0,-1 3-3 15,0 6-1-15,-3-1-10 0,-5 8-15 16,-1 0-30-16,-2 0-125 0,1 10-135 15,-4-5-341-15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7-25T18:45:58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1133 7796,'0'2'517,"0"1"-37,1-1-35,-1 0-36,2 3 312,1-1-122,0 1-112,0-1-101,1 0-90,1 0-80,-1-1-93,-1 0-39,6 3-10,-1-1-86,10 6-118,-10-6 109,-1-1 87,-2-1 51,-1 0 73,23 19-55,0 0-40,53 57 98,-47-44-85,6 9 108,-4-18-103,-35-26-112,1 1 0,-1-1 0,1 1 0,0-1 0,-1 0-1,1 1 1,0-1 0,-1 0 0,1 0 0,0 0 0,-1 0 0,1 0 0,0 1 0,-1-1 0,1 0 0,0 0-1,0-1 1,-1 1 0,1 0 0,0 0 0,-1 0 0,1 0 0,0-1 0,-1 1 0,1 0 0,0-1-1,-1 1 1,1 0 0,-1-1 0,1 1 0,-1-1 0,1 1 0,-1-1 0,1 1 0,-1-1 0,1 1 0,-1-1-1,1 1 1,-1-1 0,0 0 0,1 1 0,-1-1 0,0 0 0,0 1 0,0-1 0,1 0 0,-1 1 0,0-1-1,0 0 1,0 0 0,0 1 0,0-1 0,0 0 0,0 1 0,0-1 0,-1 0 0,1 1 0,0-2-1,0-15 51,1-1 35,5-38 283,-6 54-352,9-57 386,5 1-67,3-1-58,3 1-51,3 0-44,1 1-36,28-55 71,3-11-31,-32 75-131,1 0-1,2 2 1,3 1 0,1 2-1,8-8-55,34-31 56,6 4-40,-66 66-158,0 0 57,33-35-40,-35 35 70,6-7-108,-8 10 32,-1-1-42,-1 2-6,-1-1-38,1 1-40,-1-1-44,0 1-49,0-1-50,0 0-57,-1 0-58,0 0-63,0 0-66,0-1-70,-1 1-74,0-1-77,-1 0-82,1 1-84,-1-1-89,-1 3-11,-1 0-96,1-2-337,-1-3-885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7-25T18:45:49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1589 6483,'0'2'552,"1"0"-37,-1 0-37,0 0-35,1 1 345,1 1-125,-1-1-111,1 0-101,1 0-90,-1 0-79,2 0-30,-1-1-79,2 1-47,8 2 68,-6-4-74,-2 0 62,0-1 105,-3 0-162,-1-1 105,4-3-36,-1 0-48,-1-1-57,4-25 356,-2 0-83,2-8-27,3 0-103,-5 22-136,-1-1-1,-1 1 1,-1-1-1,0-4-95,6-39 194,5-44 9,-11 76-136,1 0-1,1 1 1,1 0 0,7-19-67,3 13 75,2 4 33,-13 23-71,1-1 0,-1 0-1,0 0 1,-1 0-1,0 0 1,0-1-1,-1 1 1,1-1-1,-2 0 1,1 0-1,-1 1 1,0-6-37,0 4 34,3-6 172,0 11-42,-2 7-129,-2 6-55,2-2 36,0 0 0,1 0 0,0-1 0,0 1 0,0-1 0,1 0 0,0 0 0,0 0 1,0 0-1,1-1 0,0 0 0,0 1 0,4 1-16,3 6 41,13 16 21,-1 2 0,3 7-62,70 123 42,-35-54-26,-58-102-173,-1 1 62,0-1 53,1 1 44,3 6 100,8 17 318,-10-20-334,-1-1-61,-2-3-48,0 1-35,0-2-40,0 1-43,0 0-66,-1 0-63,1 0-68,-1 0-75,0-1-80,0 0-87,-1 0-93,0 0-99,-2-14-224,0 7 585,1 0-100,-1 1-18,0-1-116,1 2 272,0 0-37,0 0-39,1 0-43,-1 0-47,0 0-47,0-1-52,0 1-53,0 0 139,1 0-34,-2-1-671,0 0-366,0-2-941,2 4 2562</inkml:trace>
  <inkml:trace contextRef="#ctx0" brushRef="#br0" timeOffset="366.608">444 1348 6035,'-4'0'810,"0"0"-50,0 0-50,0 0-48,1 0-47,0 0-46,0 0-44,0 0-42,0 1 229,0-1-109,2 0-104,2-1-96,1 1-92,2-1-84,2 0-79,2 0-72,22-4 463,0 0-61,-1 1-62,1 0-62,0 0-63,0 1-63,0 0-62,0 0-65,0 1-63,0 0-64,0 0-66,0 0-64,0 1-65,0 0-66,0 1-66,0-1-67,-30 1 223,1 0 45,0 1 38,1-1 36,-1 0 24,1 0 36,1 1 35,1-1 56,2 1 49,-2 0-80,-1-1-62,1 0-72,-1 1-55,0-1-76,-1 0-89,1 0-100,-1 0-17,-1 0-86,1 0-91,-1 0-99,0 0-107,0-1-112,0 1-120,-1 0-127,1-1 547,-1 0-38,0 0-757,0-1-414,0-1-1062</inkml:trace>
  <inkml:trace contextRef="#ctx0" brushRef="#br0" timeOffset="1280.025">968 875 4834,'-1'-1'574,"0"1"-41,0 0-40,0-1-37,0 0-36,-1 0-34,0-1 289,-1 0-246,1-1-60,0 1-55,-1-1-48,0 0-44,1 0-37,-4-3 95,3 1-137,-11-9 335,11 11-293,1 1 58,-18-11 269,-1 1-93,1 2-81,-2 1-65,3 2-74,-1 0-32,-74-18 468,91 25-611,-48-10 331,40 9-270,-1 0-1,0 0 1,0 1 0,1 0 0,-1 1-1,0 1 1,1 0 0,-1 0 0,-1 2-85,-31 7 219,-1-6-88,34-4-110,-1 0 0,1 1 0,-1 0 1,1 1-1,-1 0 0,1 0 1,0 1-1,1 1 0,-1 0 1,-7 5-22,-134 102 198,124-88-182,1 0-1,-9 13-15,28-27 2,1 0 0,0 1 0,1-1 0,0 2 0,1-1 0,0 1 0,0-1 0,2 1 0,-1 0 0,1 1 1,1-1-1,0 1 0,1-1 0,0 5-2,1 31 27,1-1 1,2 1 0,4 5-28,-5-39 22,0 1 0,2-1-1,0 1 1,1-1 0,0 0 0,1-1-1,0 1 1,1-1 0,1 0 0,5 6-22,13 15 122,3 0 1,28 26-123,16 17 124,-16-14-59,-46-53-58,1 1 0,0-2-1,1 0 1,0 0 0,0-1-1,0-1 1,1 0-7,12 4 10,1-1 1,0-1-1,0-1 1,1-2-1,27 4-10,8-4 17,0-2-1,9-3-16,-58-2 4,1 0 0,-1 0-1,1-2 1,-1 0 0,0 0-1,0-1 1,0-1 0,-1 0-1,1-1 1,-1-1 0,-1 0-1,1-1 1,-1 0 0,0 0-1,-1-1 1,3-4-4,43-34 3,-37 32-3,-1-1 0,0 0 0,-2-2 0,3-3 0,-11 11 0,-1 0 1,0 0 0,0-2 0,-1 1-1,-1 0 1,0-1 0,0-1 0,-1 1-1,-1 0 1,0-1 0,0 0-1,-2 0 1,1 0 0,-2-1 0,0 1-1,0 0 1,-2-1 0,1 1-1,-2 0 1,1 0 0,-2-1 0,0 1-1,0 1 1,-2-1 0,1 0-1,-4-4 0,-13-31 11,14 27-7,-2 0 0,0 1 0,-1 0 0,-1 1-1,-1 0 1,-1 0 0,-1 1 0,0 1 0,-13-12-4,-5 3 42,0 3-82,0 2-113,16 11 25,-1 1-41,-5-4-125,0 1-87,-1 0-96,-1 0-107,20 10 473,0 0-110,0 0 87,-7-3-60,6 2 68,0 0-114,2 1 65,1 1-47,0-1-3,0 1-40,0-1-46,0 0-48,1 1-52,0-1-58,-1 0-59,1 1-66,1-1-179,0 1-113,0 0 390,0 0-40,0 1-43,0-1-48,1 1-479,-1 0-104,1-1-345,1 1-892</inkml:trace>
  <inkml:trace contextRef="#ctx0" brushRef="#br0" timeOffset="1836.653">1291 1242 6147,'0'0'1531,"0"0"-622,0 0-390,0 0-125,0 0-163,0 0-35,0 0 92,0 0-34,0 0 183,0-1 30,1 0-94,1 0-82,0-2-69,1 0-8,1-1-83,8-9 103,-10 11-149,0 1 35,23-15 331,1 2-99,-2 2-96,10-10 62,-1 0-68,2 2-38,8-3 5,24-8 65,16-8 75,20-10 24,-10 5-127,-2-7-94,-84 46-409,0 1 89,0 0 78,-1 0 66,2-1 62,-1 0 52,17-11 375,-14 9-305,-4 3-107,0 0-42,0 0-56,0-1-71,0 0-84,0 0-95,-2 2 81,-1 1-35,0-1-38,1 0-40,-1 0-41,0 0-44,0 0-46,0 0-49,0-1-49,0 1-53,1 0-54,-1 0-57,0-1-58,0 1-61,0-1-63,-1 1-65,-1 2 323,0 0-37,0 0-769,2-1-416,0 0-1072</inkml:trace>
  <inkml:trace contextRef="#ctx0" brushRef="#br0" timeOffset="2251.64">2497 220 7748,'0'4'669,"0"-1"-60,1 1-55,0-1-54,0 1-51,1-1-48,-1 0-44,1 1-43,0-1 10,1 1-51,-1 0-47,1-1-42,1 2-13,0-1-45,2 2-4,0 1-55,6 5 11,-5-4 16,-2-2 60,0 1 104,7 16-42,-1 1-46,-1 1-39,-2 0-33,9 40 30,3 32-75,-12-56-24,-3-9-38,2 41 68,-5-28-88,-2-13-78,0 0-106,0-28 411,-1-1-121,0-1-113,0 0-107,0 0-102,0-1-95,-1-1-88,0 0-83,0 0-76,0-1-70,1 0-63,-1 0-58,0-1-50,0 0-45,0-2-982,1 1 731,-1 1-114,1-1-359,-1-1-922</inkml:trace>
  <inkml:trace contextRef="#ctx0" brushRef="#br0" timeOffset="2766.819">2516 402 7251,'0'-8'637,"1"0"-44,0 1-42,1 0-39,1 0-40,0 0-36,0 1-35,1 0-34,4-4 273,3 0-115,0 1-101,2 1-90,-3 2-122,1 0-41,13-3 70,-3 1-99,29-6 129,-27 7-59,-13 4-61,-1 0 38,23-7 25,0 1-44,1 2-39,-1 4-35,-24 3-81,0 0 1,-1 0-1,1 1 1,0 0-1,0 0 1,-1 1-1,1 0-15,-2 0 3,0 1 0,0-1 0,0 1 1,0 0-1,-1 1 0,1-1 0,-1 1 0,0 0 0,1 1-3,-4-3 2,0 0 0,-1 0 0,1 0 0,0 0 0,-1 0 0,0 1 0,1-1 0,-1 0 0,0 1 0,0-1 0,0 0 0,-1 1 0,1-1 0,-1 1 0,1 0 0,-1-1-1,0 1 1,0-1 0,0 1 0,0 0 0,0-1 0,-1 1 0,1-1 0,-1 1 0,1-1 0,-1 1 0,-1 1-2,0 2 1,-1 0 0,0-1 0,0 1 1,-1 0-1,0-1 0,0 0 0,0 0 0,0 0 0,-1 0 0,-2 1-1,-52 47-6,38-32 1,-1-1 0,-1-1-1,0-1 1,-2-2 0,-26 15 5,28-22-15,16-5-16,29-4 11,-21 0 19,57-1-12,-41-1 16,-1 2 1,1-1-1,-1 2 1,1 0 0,-1 2-1,0-1 1,0 2-1,0 0 1,11 5-4,26 9 17,-39-14-11,0 0-1,0 1 1,-1 0-1,1 1 1,-1 1-1,-1 0 1,1 1-1,9 8-5,-20-14 2,-1-1-1,1 1 0,-1-1 1,1 1-1,-1 0 0,0-1 1,0 1-1,0 0 0,0 0 1,0 0-1,0 0 0,0 0 1,-1 0-1,1 0 0,-1 0 1,1 0-1,-1 0 0,0 0 1,0 0-1,0 1 0,0-1 1,0 0-1,0 0 0,-1 0 1,1 0-1,-1 0 0,1 0 1,-1 0-1,0 0 0,0 0 0,0 0 1,0 0-1,0 0 0,0-1 1,-2 2-2,-1 3 4,-2 0-1,1-1 1,-1 1 0,1-1 0,-1-1-1,-1 1 1,1-1 0,-1 0-1,-5 2-3,-18 8 4,-4-2-41,0-1-43,-2-1-50,0-1-52,0-1-58,1-1-62,1-1-67,25-5 175,1 1 49,-7-1-20,-22 2-119,26-2 145,-1-2-60,0 1-93,1-1-110,5 0 153,0 0-36,0 0-38,1 0-42,-1 0-44,1-1-47,-1 1-50,1-1-53,0 0-56,0-1-58,0 1-61,1-1-65,-2 0-323,0-1-116,0 0-358,-4-4-923</inkml:trace>
  <inkml:trace contextRef="#ctx0" brushRef="#br0" timeOffset="3402.073">3077 135 6435,'-4'-2'587,"0"1"-49,0-1-49,0 0-45,-1 1-43,1-1-40,0 1-38,-1-1-36,0 0 14,0 0-43,-1 1-39,1-1-35,-1 0-4,-1 0-36,-2-1 19,0 0-42,-10-3 108,6 2-2,-22-10 205,-2-1-40,-19-9 142,44 19-390,-1 1 0,1 0 0,-1 1 0,0 1 0,-8-1-144,-18-1 250,-2-1-67,-32-3 19,48 6-131,1 1 0,-1 1 0,-19 3-71,-3 6 121,24 0 9,0 1 1,0 1-1,2 1 1,-12 8-131,-10 5 144,-17 15 37,13 5-61,39-35-99,1 0-1,0 1 1,0 0 0,-4 10-21,3-3 10,1 0 0,1 1 1,1 0-1,0 0 0,1 6-10,-5 29 18,2 0-1,1 53-17,5-86 2,2 1 0,1-1 0,1-1-1,0 1 1,1 0 0,2-1 0,0 0-1,1 0 1,3 5-2,-3-14 2,0 0-1,0 0 1,1 0-1,1-1 1,0 0 0,0-1-1,1 0 1,0-1-1,10 7-1,22 14 7,43 20-7,-50-29 8,-8-4-3,2-2 0,-1-1 0,2-2 0,0 0-1,0-2 1,1-1 0,16 1-5,-22-6 3,-1 0 0,1-2 0,0-1 0,0-1 0,-1-2 1,1 0-1,-1-1 0,1-1 0,17-7-3,19-10 10,0-1 0,42-25-10,-77 34 5,0-1-1,-1-1 1,-1-1 0,0-1 0,-1-2-1,-1 0 1,1-3-5,-18 17 3,0 0 1,-1 0-1,0 0 0,0-1 1,0 1-1,2-8-3,-4 7 14,1-1 1,-1 0-1,0 1 1,-1-1-1,0 0 0,0-2-14,-1-2 37,0-1-1,-1 1 0,0 0 1,-1-1-1,-1 1 0,0 0 1,0 0-1,-4-7-36,-3-4 72,0 1 0,-1 1 0,-1 0 0,-1 0 0,-5-3-72,-12-13 77,1 5-39,-21-9-87,14 20-84,5 9-92,16 7 62,-1 0-40,2 2 0,0 1-34,0 0-36,0 0-38,-1 1-41,1 0-45,-1 1-46,0 0-49,9 0-32,0 0-107,3 1 264,0-1-41,1 1-44,-1 0-51,0 1-253,0 0-108,1 1-119,1-2 444,-1 1-34,1-1-13,1 1-32,-2 1-702,1 1-378,-1 2-980,2-6 2553</inkml:trace>
  <inkml:trace contextRef="#ctx0" brushRef="#br0" timeOffset="3854.341">3047 1108 7780,'0'0'1816,"0"0"-1288,1 0-56,-1 0-55,1 0-50,-1 0-47,1 0-43,0 1-41,0-1-37,1 0 23,0 0-56,0 1-49,0-1-40,1 1-19,5 1 2,-6 0 1,0-1 52,0 0 82,11 13 367,0 1-85,-1 0-76,0 1-70,1 4-13,0 0-72,5 10 17,0 1-85,22 36 157,-3-2-217,-5 1-46,-1 17-33,4 44-44,-22-76-128,-3-15-16,-1-6-62,-4-15 64,0-1-33,5 10-204,-5-12 147,0 0-33,0-1-36,0 0-38,1 0-40,0-1-43,-3-5-124,-2-2 219,1-1-54,0 2-227,-1-3 256,0 1-37,1 1-354,-1-2 328,0 1-35,0-1-34,0 0-38,0 1-38,0-1-41,0 0 1,0 0-35,1 1-734,0 0-401,0 2-1026,-2-4 2795</inkml:trace>
  <inkml:trace contextRef="#ctx0" brushRef="#br0" timeOffset="4499.887">3634 2257 5651,'0'-4'784,"0"-1"-64,0 1-60,-1 0-58,1 1-55,0-1-52,0 1-50,-1 0-46,1 0-45,-1 0-41,0 0-38,1 0-36,-2-1 143,-1-1-110,1 2-93,-2-1-61,-11-6 81,6 6-80,3 1-5,-1 1 46,-17-6 155,0 2-32,-24 1 186,1 11-122,0 11-115,13-1-203,19-10-6,1 0 1,0 1-1,1 1 0,0 0 0,-7 6-23,15-9 4,-1 1 1,1-1 0,0 1-1,0 0 1,1 0-1,-1 0 1,1 1 0,-1 3-5,2-3 4,-1 1-1,2-1 1,-1 1 0,1-1 0,0 1-1,1 0 1,0 0 0,0 0 0,0 0-1,1 2-3,1 0 13,0-1-1,1 0 0,-1 1 0,2-1 0,-1 0 1,1 0-1,1 0 0,0-1 0,0 1 0,0-1 1,1 0-1,5 6-12,-2-4 17,0 0 1,0-1 0,1-1-1,0 1 1,1-1-1,0-1 1,0 0-1,0 0 1,11 4-18,-11-6 8,0-1 1,1 0-1,-1-1 0,1 0 0,-1 0 1,1-2-1,2 1-8,55-1 99,1-6-40,4 0-28,-60 4-264,0-1 86,-1 1 74,0-2 60,0 0 47,-1 0 35,24-11 250,-21 7-211,1-1-65,-1 0-101,-6 3-38,1 0-57,-1 0-62,0 0-70,3-1-164,-6 3 178,0 0-33,0 0-35,0 0-36,0 0-39,1 0-38,-1 0-42,0 0-43,1 0-44,-1 0-46,1 0-48,-1 1-49,1-1-51,-1 0-53,-3 3 248,0-1-35,1 0-704,1-1-382,1 1-983</inkml:trace>
  <inkml:trace contextRef="#ctx0" brushRef="#br0" timeOffset="5503.058">3758 2095 7539,'0'-7'724,"-1"0"-70,0 0-65,-1-1-61,0 1-59,-1 0-55,0 0-52,0-1-48,-1 1-44,0 0-41,-1 0-38,0 0-34,-5-7 68,-2 1-95,-2-2-61,-23-17-19,26 23 0,0 1 46,3 3 10,0 1 37,0-1 44,0 1 49,-44-18 197,2 6-63,-1 9-85,-7 9-106,46 0-166,-1 0 0,1 0 0,0 1 1,0 1-1,0 0 0,0 1 0,1 0 0,-1 0 0,1 2 1,0-1-1,1 1 0,0 1 0,0 0 0,1 0 1,-1 1-1,-5 8-13,9-9 5,0 0 1,1 0 0,0 1-1,0 0 1,1 0 0,0 0-1,1 0 1,-2 9-6,-9 46 0,3 1 0,3 0 0,3 0 0,3 43 0,3-93 0,1 0 0,0 0 0,1 0 0,0 0 0,1-1 0,1 1 0,1-1 0,0 0 0,0-1 0,1 1 0,7 8 0,1 0 0,1 0 0,1-1 0,1 0 0,1-2 0,1 0 0,1 0 0,-12-12 1,1 0 0,0-1 0,1 0 0,-1-1 0,1 0 0,0-1 0,0 0 0,1 0 0,-1-2 0,1 1 0,0-1 0,-1-1 0,1 0 0,8-1-1,23-1 6,0-2 1,0-2 0,15-5-7,-37 6 1,6-1 4,0-1 0,0-2 0,-1 0 0,0-2 1,0-1-1,-1-1 0,4-4-5,-14 8 2,-1-1 1,0-1-1,-1 0 0,0-1 1,0-1-1,-1 0 0,-1 0 0,0-1 1,0-1-1,-2 0 0,1 0 1,0-4-3,-7 8 3,1-1 0,-1-1 0,-1 1 0,0 0 1,-1 0-1,0-1 0,-1 1 0,0-1 0,0 1 1,-2-1-1,0-2-3,-11-38-65,8 39-210,-1 1 86,0 0 73,-1 0 62,0 1 47,0-1 35,-20-22 152,15 20-134,-1 0-68,-1 1-105,5 6-13,0-1-57,0 2-64,0-1-72,-1 0-111,0 1-101,-1 0-108,1 0-119,4 3 339,1 0-33,-1 1-34,1-1-35,-1 1-37,1 0-37,-1 0-39,0-1-39,3 2 111,0 0-34,-3-1-697,-1 0-382,-3-1-981,9 2 2529</inkml:trace>
  <inkml:trace contextRef="#ctx0" brushRef="#br0" timeOffset="6260.661">1305 1655 6547,'10'0'750,"1"0"-49,-1 1-47,0 0-46,1 0-45,-1 0-42,0 1-40,0 0-40,1 0-38,-1 0-36,10 3 267,1 0-125,-1 1-112,-4 0-150,0-1-56,1 1-50,-1 0-42,3 1-28,0 1-39,38 16-65,-25-11 19,-11-4 40,-4-2 30,0-1 41,-2 0 22,-1-1 40,0 0 45,0 0 51,71 27 108,-5 9-98,-5 8-91,-4 7-85,-44-34-74,2-2 1,0 0 0,14 4-16,46 33 17,-39-25-11,2-3 0,1-1 0,18 5-6,67 34 16,-121-59-9,1-1-1,0 0 1,0-1 0,15 2-7,21 7-23,-29-5-28,0 2-40,-23-10-225,1 0 109,-1 0 94,0 0 75,0 0 54,-1 0 35,4 5 201,-3-4-181,0 0-64,-1-1-54,1 0-70,-1 0-84,1 0-99,0 0-113,-2-1 160,1 0-34,0-1-36,0 1-38,0 0-180,0 0-75,1-1-78,-1 1-83,0-1-86,1 1-92,-1-1-96,1 0-99,-2 0 575,1 0-36,0 0-697,0 0-382,1 0-977</inkml:trace>
  <inkml:trace contextRef="#ctx0" brushRef="#br0" timeOffset="6798.581">3924 2260 7235,'0'0'1670,"0"0"-1147,0 0-62,1 0-57,-1 0-53,1 0-50,0 0-46,1-1-43,-1 1-38,2 0 59,-1-1-96,1 0-81,0 1-36,5-2-42,-4 1 61,-1 1 89,-2 0-16,0 0 37,16-4 349,0 0-69,1-2-63,-1-1-56,4-3 0,0 0-58,4-3-7,11-7 47,5-3 17,-15 9-68,21-10 182,-2-1-93,-9 5-130,0 1-52,1 1-48,2 2-45,-5 2-26,0-2-1,-1 0 1,11-9-29,-41 22-44,1 1-83,-1-1-78,0 1-71,-1 0-65,0-1-59,0 1-54,0-1-48,0-1-500,0-1-99,1-14-2754,-3 14 3058,0-1 38,0 6 154,0-1-34,0-1-732,0-1-396,0 0-1020</inkml:trace>
  <inkml:trace contextRef="#ctx0" brushRef="#br0" timeOffset="7178.172">4931 1166 7395,'0'6'850,"1"-1"-84,0 1-79,0 0-75,0-1-71,0 1-66,1 0-64,0-1-58,0 2-2,1 0-72,0 0-65,0 1-58,1 0-36,0 1-61,2 3-61,0 1-72,7 12-126,-9-17 163,-1 1 36,0-2 35,0-1 41,0 1 47,-1-1 55,19 75-34,-3 2-59,-9-35-54,2-1 0,3 0 1,18 45-31,-28-84-34,2 9 45,-5-12-65,1 2-86,-1-4 27,0 1-35,-2-4-617,0 0 91,-2 0-9,-5-1-822,6 1 925,0 0 98,0 0-44,1 0-54,0 0-65,0-1 87,0 0-35,-2 0-679,0-1-374,-2-1-957,4 3 2512</inkml:trace>
  <inkml:trace contextRef="#ctx0" brushRef="#br0" timeOffset="7577.878">4945 1284 7091,'0'-6'921,"0"-1"-101,-1 1-92,0 0-85,0 2-221,1 1-40,-1-1-37,1 1-34,1-3 219,1 2-104,1 1-146,2 0-41,21 0 347,15 2 276,0-2-122,-17 2-374,0-1-43,-1 2-44,1 0-46,0 1-47,0 1-48,0 2-49,-1 1-51,-16-2-34,-1 0-1,0 0 1,-1 0-1,1 1 1,0-1-1,-1 2 1,0-1-1,0 0 1,0 1-1,0 0 1,-1 0-1,0 0 1,0 1-1,0 0 1,0 1-4,11 20 11,-1 0 1,8 22-12,-13-29 7,-4-10-5,-1 0 0,-1 1-1,1-1 1,-1 1 0,-1 0-1,0 0 1,-1 0 0,0 0-1,-1 0 1,0 0 0,0 0-1,-1 0 1,-1 0 0,0 0 0,0 0-1,-1 0 1,0-1 0,-3 4-2,-15 26-24,-7-1-34,-20 12-53,21-26 18,-1-3-37,-3-3-45,-1-4-54,-2-6-63,-2-5-70,29-4 70,0 0 74,1 0 73,-1 0 47,-8 0 16,6 0 86,-31-3 124,29 1-153,1 1-64,3-1-2,1 1-34,0-1-38,1 0-42,-1 0-46,0 0-51,1-1-55,0 0-58,0 0-64,0 0-68,0-1-71,1 0-75,0 0-81,0 0-84,0-1-89,1 0-92,2 3 456,0 1-34,-1-3-708,1-1-386,-2-2-990</inkml:trace>
  <inkml:trace contextRef="#ctx0" brushRef="#br0" timeOffset="8265.956">5218 953 7523,'-6'-7'819,"-1"0"-105,0 1-97,0 0-90,1 0-81,-1 0-74,0 1-65,0 0-59,0 1-68,1 1-36,-8-4 63,-36-7 199,38 13-268,-1 0 52,-10 0 74,0 0 1,0 2 0,-7 1-265,22-1 69,-1 1 0,1 0 0,0 0 1,0 1-1,0 0 0,0 1 0,0-1 0,1 1 1,0 1-1,-5 3-69,-47 29 238,-9 8-53,61-39-170,-1 1 1,2 0-1,-1 0 1,1 0-1,0 1 0,0-1 1,-3 9-16,-47 101 86,12 9-38,31-81-42,3 1 0,2 0 0,2 0 0,1 1 0,3-1 0,2 1 0,4 27-6,-1-46-1,2 0 1,1-1-1,1 1 1,1-1-1,2-1 1,0 1-1,13 19 1,-15-30-6,1-1-1,1 0 1,1 0 0,0-1-1,0 0 1,2 0 0,0-2-1,0 0 1,1 0 0,1-1-1,-1-1 1,14 6 6,-16-10-2,1-1 0,0-1 1,0 0-1,1-1 0,-1-1 0,1 0 0,-1 0 1,1-2-1,2 0 2,26 0 25,0-3 1,15-3-26,33-11 34,-38 2 11,0-1 1,-1-3 0,3-4-46,16-11 18,-57 27-12,-1 0 0,0-2 0,0 1 0,6-7-6,71-77 88,-41 40-40,-18 16 37,-9 0 50,-6-10 76,-12 30-89,0 0 1,-2 0-1,0-16-122,-7-38 292,-10 5-35,-10 4-49,-10 1-66,0 8 121,-40-43-263,21 38 88,6 15-56,-4 4-54,-5 6-70,-4 8-86,52 21-68,0 0 53,1 1 45,-1 0 38,-10 0-24,-26 3-30,32 1 75,0 0-52,0 2-78,0 0-97,0 1-117,8-2 165,-1 0-36,-2 1-202,0 1-89,0 0-97,0 1-104,1-1-113,0 2-120,4-4 467,0 0-33,0 1-33,1-1-36,1-1 42,-1 0-36,-1 3-749,0 0-407,-2 3-1045,6-8 2837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7-25T18:46:09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298 146 8164,'-3'-5'723,"0"0"-53,1 1-51,0 1-50,1 1-47,0 1-45,0 0-42,1 0-41,1 1-39,-1 1-35,3 2 220,0 1-117,1 1-101,2 3-43,0 0-88,12 17 193,-14-18-145,19 29 291,1 0-83,-2 0-76,1 0-69,11 19 40,-1 0-112,0 1-88,-1-1-63,82 136 63,-55-101-123,4-2 0,3-2 0,15 8-19,20 14-17,4-5-44,-90-88-30,18 20 58,-24-24-33,0-1-73,-2-2-18,-1-1-60,0 1-69,0-1-79,-1-1 1,-4-6 369,-1 1-36,1 0-132,0-1-122,-1 0-108,0 0-95,0-1-80,-1 0-66,1 0-51,-1-1-293,-3-3-1374,3 3 1551,0 0 1,-1 1 86,1 0 71,0-1-37,-2 0-772,-1-1-416,-2-1-1074</inkml:trace>
  <inkml:trace contextRef="#ctx0" brushRef="#br0" timeOffset="330.555">0 1437 9460,'12'-17'1024,"0"0"-104,0 0-96,1 0-92,-1 0-86,1 1-78,-1 0-74,1 0-68,5-7 68,1 1-105,-1 1-89,1-1-72,6-6-14,48-48 181,-41 44-175,-3 3 76,-15 15-98,1-1 41,71-69 261,-2-1-95,-17 18-142,0 0-42,36-31 52,3 5-49,36-28-40,-51 37-116,-17 12-71,-2-1-72,-54 55-64,12-9 75,-1 1-8,-11 8-68,-3 3-77,-8 7 66,0 0-35,3-5-209,-1-1-121,-5 7 207,0 0-36,-1 0-40,0 0-39,-2 5 147,-1 2 61,0 0-11,0 0-64,0 0-239,1 0-96,-1 0 64,0 0 58,0 0 54,0 0 51,1 0 45,-1 0 42,0 0 37,0 0-170,0 0 95,1 0 70,-1 1-301,1-1 147,-1 0 155,0 0-54,0 0-67,0 1-77,0-1-215,0 1-41,1 1-833,-1 0-449,0 2-1161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18-07-25T20:17:48.6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4191 10558 0,'28'28'62,"28"-28"48,-28 0-79,0 0 16,-28 28-32,28-28 32,0 0-15,0 0-17,0 0 95,0 0-95,0 0 1</inkml:trace>
  <inkml:trace contextRef="#ctx0" brushRef="#br0" timeOffset="1124.555">4946 10558 0,'0'0'0,"28"28"78,0-28-47,0 0-31,0 0 32,0 0-1,27 0 0,1 0 0,-28 0-15,0 0 31,0 0-16,0 0 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7-25T18:46:05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680 1760 7668,'3'-6'919,"0"0"-91,-2 0-86,0 1-83,-1 0-77,-1 1-73,-1 0-68,0 0-64,-1 1-59,-1-1-55,0 2-50,0-1-45,-1 1-42,-1 0-35,-5-1-2,-4 1-96,-21 0-165,26 2 163,0 1 60,4-1 32,0 1 50,1 0 57,0 0 64,-31 8 21,1 4-50,1 2-46,1 3-39,-5 6-19,2 2-40,-5 9-25,-16 23-23,32-26 2,6 5 45,4 11 58,5 30 117,13 2-4,7-29-118,1-11-61,3-3-46,19 21 4,8-11 70,-30-38-54,1 0 0,-1-1 0,1 0 0,2 0-46,4 1 85,0 0 0,0-2 0,0 0 0,14 3-85,0-3 159,1-1 0,16 1-159,28-1 146,-14-5-93,-3 0-83,-29-5-76,-14-2-38,-6 0-75,-6 2 63,-1-1-37,0-1-107,-1-1-74,-1-1-84,-1 0-91,-2 0-102,-1-2-110,-1 1-119,1 4 392,0-1-33,1 4-99,0-1-68,0 0-83,0 1-97,0 0 134,0 0-72,1 0 176,-1 1-37,0-2-761,-1 0-410,0-2-1061,2 5 2891</inkml:trace>
  <inkml:trace contextRef="#ctx0" brushRef="#br0" timeOffset="1043.282">1069 1762 8020,'3'-10'652,"-1"0"-58,0 0-56,0 0-53,0 0-50,-1 1-47,0-1-45,0 0-41,0 0-39,-1 0-36,0-9 132,-2 1-109,-1 0-86,-4-5-39,4 17-105,1 1 1,-1-1-1,0 1 1,0 0-1,-1 0 1,0 0-1,0 0 0,-1 0-20,-11-9 117,-5 1 100,10 7-61,-2 1 39,-71-18 354,-3 12-123,-2 8-111,0 4-103,9 0-100,67-1-96,-1 1 0,1 0 1,0 1-1,0 1 0,0 0 0,0 0 0,0 1 0,1 1 1,0 0-1,0 1 0,-6 3-16,-7 8 28,0 1-1,1 1 1,1 1-1,-8 10-27,-12 11 16,2 1-1,-31 42-15,60-67 0,0 1 1,0 1-1,2 0 0,1 0 0,0 1 0,1 1 0,1-1 0,1 1 0,-1 11 0,2-7-1,1 1 1,1 0-1,1 0 0,1 1 0,1-1 0,2 0 0,0 0 1,2 0-1,1 0 0,1-1 0,1 0 0,2 0 0,0 0 0,1-1 1,2 0-1,0-1 0,2-1 0,0 0 0,18 20 1,-3-8-17,2-2-1,12 9 18,-14-17-35,1 0-1,0-2 0,2-1 0,0-2 1,7 2 35,-15-10-26,0-1 0,0-1 0,1-1-1,6 1 27,-11-5-13,1-1-1,-1 0 1,8-1 13,47-6-5,-1-14 35,-31 2-6,0-3 1,-2 0 0,0-3 0,-1-2-1,26-20-24,-35 20 28,0-1-1,-2-2 1,-1 0-1,-1-2 0,-1-1 1,16-26-28,-35 45 23,-1-1 1,0 1-1,-1-1 0,0 0 1,-1-1-1,0 1 1,-1-1-1,-1 0 0,0 0 1,0 0-1,-2 0 0,1 0 1,-2 0-1,1 0 1,-2 0-1,0 0 0,0 1 1,-4-10-24,-4-13 80,-1 2 0,-1-1-1,-10-14-79,-23-45 115,23 50-79,-21-37 9,26 57-77,-1 1-49,-8-1-116,11 14 51,0 1-38,-1 1-42,-2 2-45,-1 2-49,-1 2-53,17 1 174,1 0 68,-1 0 32,-1 0 77,-4 0 26,5 0-58,1 0-61,0 0-44,-1 0-68,1 0-81,0 0-92,0 0-13,0 0-79,0 0-86,1 0-94,-1 0-99,0 0-107,0 0-113,0 0-121,2 0 498,0 0-35,-1 0-743,1 0-401,0 0-1034</inkml:trace>
  <inkml:trace contextRef="#ctx0" brushRef="#br0" timeOffset="1346.036">1277 1754 7924,'-2'0'726,"0"-1"-67,1 1-64,0-1-61,0 0-57,1 0-55,-1-1-51,1 1-49,1-1-43,-1 0-43,1 1-37,0-1-36,1-3 72,1 1-101,0-1-72,8-8-79,-7 8 68,-1 2 100,-2 2-24,1 0 43,32-25 556,2 2-85,2 2-80,0 1-74,1 2-70,1 0-63,0 1-57,1 1-54,-1 0-50,-1-1-41,39-19 53,-11 3-213,35-17 144,19-10 96,-40 20-133,-15 6-104,-32 17-39,-1 1-35,22-14-139,-28 16 62,0-1-35,0 1-38,0-1-39,0-1-43,0 1-45,-25 14 95,1 1 68,-1-1 60,1 0 51,1-1 34,8-6 203,-10 7-152,1 0-38,0-1-86,-1 0-107,0 2 65,-1 0-37,1-1-39,-1 1-44,1-1-201,0 0-105,0 0-113,-1 0-123,0 1 363,0 0-33,0 0-36,0 0-37,0-1-37,-1 1-39,1 0-40,0 0-42,-1 1 83,1 0-36,-1-1-769,1 1-411,1 0-1067</inkml:trace>
  <inkml:trace contextRef="#ctx0" brushRef="#br0" timeOffset="2869.468">2873 953 6115,'1'-2'679,"1"-1"-70,-1 1-68,1-1-62,0 1-58,0 0-54,0-1-49,0 1-44,0-1-38,-1 1-36,3-3 107,0 0-104,2-8 194,-5 7-183,-3 2 142,-3 0-46,-2-2-42,-3 1-42,0 1-38,-2 0-36,-13 0 50,25 5-189,3-1-5,3 1 56,0 0 71,-1-3 91,-3-1 110,2-9 111,-1 4-208,-1 3-162,-2 0-40,0 4-2,0 1-3,-6-12 64,5 14 60,0 6-57,-2 35 66,2-24-53,1-10-2,-1-2 45,2 5 0,0 0-50,1 4-16,-6 5-21,4-19-67,-1-1 0,0 0-1,1 1 1,-1-1 0,1 1 0,0-1 0,-1 0 0,1 1 0,0-1 0,0 1 0,0-1 0,0 1 0,0-1 0,0 1 0,0-1 0,1 0 0,-1 1 0,1-1 0,-1 1-1,1-1 0,5 46 46,-8-31-40,1-14-5,0 0-1,1 0 1,-1-1-1,1 1 1,0 0-1,0 0 1,-1 0-1,1 0 1,0-1-1,1 1 1,-1 0 0,0 0-1,0 0 1,1 0-1,-1-1 1,1 1-1,0 0 1,-1 0-1,1-1 1,0 1-1,0-1 1,0 1-1,1 1 0,-1 1 3,-1-3-1,0-1 1,0 1-1,0 0 0,1-1 0,-1 1 1,0 0-1,0-1 0,0 1 0,-1 0 1,1-1-1,0 1 0,0 0 0,0-1 1,0 1-1,-1-1 0,1 1 0,0 0 1,-1-1-1,1 1 0,0-1 0,-1 1 1,1-1-1,-1 1 0,1-1 0,0 1 1,-1-1-1,1 1 0,-1-1 0,0 0 1,1 1-1,-1-1 0,1 0 0,-1 1 1,0-1-1,1 0 0,-1 0 0,0 0 1,1 0-1,-1 1 0,1-1 0,-1 0 1,0 0-1,1 0 0,-1 0-2,-6-3 60,5-1 40,-2-28 203,-11-21 39,2 7-75,0-24 135,8 0-70,4-1-58,3 0-46,-1-21 14,0 24-94,3-35-36,-1 41-38,-2 21 4,0 7 15,-1-1 35,0 34-86,-2 1 0,1-1-39,1 24 6,0-16 1,1-6-10,-1 1 0,1-1 1,0 0-1,0 1 0,-1-1 0,1 0 0,0 0 0,0 0 0,0 0 0,0 0 0,0 0 0,1 0 0,-1 0 0,0 0 1,0 0-1,1-1 0,-1 1 0,0 0 0,1-1 0,-1 1 0,1-1 0,-1 0 0,0 1 0,1-1 0,-1 0 1,1 0-1,-1 0 0,2 0 0,0 0 0,50 11 1,-1 1 0,0 3-1,-2 2 1,1 3 0,5 5-1,-25-11 2,-1 2-1,-1 2 1,-1 0-1,0 2 0,-1 1 1,-2 1-1,0 2 1,16 19-2,-32-31-1,0 0 1,-1 1-1,0 0 0,-1 0 1,0 1-1,3 10 1,-5-10-5,-1 0-1,-1-1 0,0 1 1,-1 1-1,0-1 1,-1 0-1,0 3 6,-1-7-6,-1 0 0,1 0 0,-2 0 0,1 0 0,-2-1 0,1 1 0,-1 0 0,0-1 1,-1 0-1,0 0 0,-1 0 0,0 0 0,0-1 0,-1 1 0,0-1 0,0-1 0,-1 1 0,0-1 0,-1 0 0,1-1 0,-1 0 1,-2 1 5,-85 48-7,28-27-87,10-10-79,0-7-116,21-8 38,-1-3-64,2-3-69,-1-4-76,1-3-83,0-5-89,2-3-97,0-6-103,24 17 516,-7-13-299,12 14 399,1-1-39,1 2 40,0 0-33,1 0-39,0 0-45,0-1-95,1 0-69,0 0-77,0 0-84,1 0-92,0 0-100,1-1-106,-1 1-115,1 0-34,0 1-113,0-2-354,2-3-908</inkml:trace>
  <inkml:trace contextRef="#ctx0" brushRef="#br0" timeOffset="3523.811">3450 195 7571,'0'-8'915,"0"1"-103,-1 0-96,0 0-90,0 1-84,0-1-78,-1 1-73,0 0-67,-1-2 30,0 1-104,-1 0-86,0 0-71,-3-2-51,-15-13-112,11 13 98,-1 1 101,6 4-13,0 0 42,-32-16 53,1 6 41,11 7 43,-1 2 1,-1 1-1,-8 0-295,30 3 36,-59 0 376,3 12-54,3 11-53,2 7-50,2 6-48,2 5-48,2 3-46,2 0-43,-18 16-42,18-17 27,3 3 1,-7 11-56,8-3 70,-38 56-70,38-33 55,7 8 33,25-48-4,2-1 0,1 1 0,-4 31-84,11-48 11,1 0 0,1 0 0,1 0 0,0 0 0,1 0 0,2 0 0,0 0 0,0-1-1,2 1 1,0-1 0,1 0 0,1-1 0,1 1 0,1-1 0,0-1 0,1 1 0,0-2 0,2 1-1,0-1-10,0-3 15,-1 0 0,1-1-1,1-1 1,0 0 0,0 0-1,1-2 1,0 1 0,1-2-1,1 1-14,15 4 22,0-1 0,0-2-1,0-1 1,20 2-22,-6-4 14,-1-2 0,1-2 0,0-2-1,-1-2 1,10-3-14,12-4 34,0-3 0,-2-3 0,15-7-34,0-4 145,12-8-145,28-20 130,-94 40-66,0-1 1,-1-1-1,13-11-64,-25 17 36,0 0 1,-1-1-1,-1-1 1,1 0-1,-2 0 1,0 0-1,1-4-36,-4 6 32,-1 0-1,0-1 1,-1 0-1,0 1 1,-1-1-1,0-1 1,0 1 0,-2 0-1,1-1 1,-1-3-32,-1-8 70,0 0 1,-1 0 0,-3-10-71,0 14 42,0 0 1,-1 0 0,-7-17-43,5 18 21,-1-1 0,-2 2 1,-8-15-22,4 13 6,1 0-1,-2 1 1,-7-5-6,-4-2-53,-1 1-1,-1 1 0,-1 1 1,-22-11 53,-8-2-178,29 18 35,0 0-46,-6-4-111,0 1-92,1-2-105,1 1-119,32 19 491,-2 0-61,-1-1 63,-8-8-101,7 7 80,3 1 9,0 0-53,1 0-18,1 0-52,-1 0-59,0 1-67,1-1-73,0 0-81,1-1-88,0 1-94,0 3 720,0-3-929,0 2 414,0 0-42,1 0-43,-1 0-51,1 0-52,1 1-59,-1-1 109,1 1-37,1-1-780,2 1-419,3 0-1082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7-25T18:46:13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401 1587 6131,'0'0'1529,"0"1"-783,0-1-103,0 1-96,0 0-87,0 1-81,-1-1-70,1 1-65,0 0-55,-1 0-25,1 0-56,0 1-34,-2 4 19,2-5-26,-1-1 46,1 0 75,-3 2-1,3 0-49,-2 1 61,-4-4-35,5 0-30,1 0-9,0-1 56,1-4-63,5-16 104,-4 15-68,11-27 149,-3-2-70,1-19 18,-2 0-81,7-39 55,1 32-30,5-8 61,-6 0 100,-10 34-132,-2 0 38,-1-1 39,-2 0 45,-1 34-317,5 2-10,27 3 182,-29-3-182,-1 1 1,0 0 0,0 0-1,1 1 1,-1-1-1,0 0 1,0 1 0,0-1-1,0 1 1,-1 0-1,1-1 1,0 1 0,-1 0-1,1 0 1,-1 0-1,1 0 1,-1 1 0,0-1-1,1 2-19,12 23 138,-1 0-36,12 27 19,31 60-50,-27-46-55,-7 2-38,10 26-84,-27-84 29,1-2 47,24 29 76,-20-29-117,-5-5-4,1 0-33,-1 0-34,1 1-41,-1-1-45,1 1-51,-5-5 15,1 0 57,-2 0 49,1 0 44,0 0 27,-1 0 43,0-1 35,-1 1 45,0-1 4,0-1-41,0 1-32,0 0-41,0-1-27,0 1-41,0 0-48,0-1-55,0 1-107,-1-1-87,1 1-96,0 0-106,0-1-114,0 1-123,1 0 390,-1 0-34,1 0-36,0 0-36,-1 0-149,0 0-56,0 0-47,0 0-44,0 0-224,0 0-43,0 0-272,-1 0-760</inkml:trace>
  <inkml:trace contextRef="#ctx0" brushRef="#br0" timeOffset="380.07">352 1436 6931,'-2'0'612,"0"0"-37,0 0-33,1 0-33,-1 0 413,1 1-118,2-1-110,0 0-102,0 0-91,2 1-82,-1-1-138,1 0-43,0 0-38,0 0-33,0-1-4,1 1-34,8-2 137,3-3 184,0-1-79,0 0-71,0 0-62,4-1-9,0-1-72,5 0-40,14 0-23,-21 6-170,-1 0 51,37-8 98,-30 5-74,1 0-89,-13 2-3,1 0-42,1-1-69,-1 0-67,1 0-74,-1 0-84,1 0-91,-1 0-100,0-1-108,-1 1-117,-6 1-119,-2 1 261,0 1 54,-1-1-80,-1 0 48,1 1-78,-1 0-91,0-1-100,-1 1-98,1 1-89,-1-1-313,0 0-822</inkml:trace>
  <inkml:trace contextRef="#ctx0" brushRef="#br0" timeOffset="1401.488">879 909 7652,'0'-5'703,"-1"-1"-48,0 1-46,-1 0-45,0 0-42,-1 0-42,0 0-38,0 1-37,0 0-36,-1-1-32,-5-2 242,-1-1-110,-1 2-96,-2-2-32,-2 2-91,-6-3-4,-14-3 65,21 8-148,-2-1 95,2 0 112,-44-12 74,2 6-103,-2 6-86,-1 3-70,44 2-129,0 1 0,0 1 1,0 0-1,1 1 1,-1 0-1,1 1 1,0 1-1,0 0-56,-42 19 106,4-3-69,36-16-25,1 1 1,0 1-1,0 1 1,-8 5-13,16-8 12,0 0 0,1 0-1,0 1 1,-1 0 0,2 1 0,-5 5-12,-2 2 1,2 1-1,0 0 1,0 1 0,2 0 0,0 0 0,0 1 0,2 0 0,0 0 0,1 0 0,1 1 0,0 0 0,1 0 0,2 0 0,-1 0 0,2 0 0,1 0-1,0 0 1,1 0 0,1 0 0,3 13-1,12 58 4,-13-59 0,1 1 0,6 15-4,-9-37 0,0 0 1,0 0-1,1-1 1,1 0-1,-1 0 0,1 0 1,1 0-1,-1-1 1,1 0-1,4 4 0,79 85 0,-62-64 1,1-1 0,2-1 0,1-2-1,-18-19 9,0 0 0,1-2-1,0 0 1,1 0 0,-1-1 0,1-1 0,0-1-1,8 2-8,66 25 55,-27-7-26,1-9 46,-39-11-25,-1-2 1,1 0-1,0-1 0,0-2 1,-1 0-1,1-2 1,22-5-51,42-19 90,-66 19-61,18-8 74,-31 12-68,-1 0 0,1-1 0,-1 0 0,1 0 1,-2-1-1,1 0 0,0 0 0,-1-1 0,1-1-35,41-44 173,15-18-36,-8-3-78,-35 33-31,-9-1 38,-10-8 52,-3 36-62,0 0 1,-2 0 0,0 0-1,-3-9-56,-3-4 133,-1 1-1,-2 0 1,-12-19-133,-21-31 189,18 31-134,18 31-52,1 0 1,-2 0-1,1 2 0,-8-7-3,-8-5-23,-6 1-59,-1 3-84,11 9 6,-1 1-50,0 1-59,-1 1-63,0 1-72,-1 0-78,-1 1-85,0 1-91,20 3 368,0 0 97,0 0 56,-8-1-84,8 1 100,2 0-11,-1 0-47,1 1-57,-1-1-68,0 0-126,1 0-112,1 1 225,0 0-34,0-1-36,0 1-36,0-1-39,0 1-42,0-1-42,0 1-44,0-1-47,0 1-48,0-1-51,0 1-51,1 0 97,0 0-39,-1-1-823,1 1-440,-2 0-1139</inkml:trace>
  <inkml:trace contextRef="#ctx0" brushRef="#br0" timeOffset="2503.069">1363 1163 6963,'-3'1'449,"1"0"-35,-4 1 323,2-1-264,0 1-51,0-1-42,-1 1-35,-2 2 259,-6 8 716,11-6-856,1 0 64,4-2-80,3-2-74,4-2-60,1-2-48,3-2 10,10-4 309,1-2-187,-1 1-47,1 2-43,1 2-38,25-4 169,1 3-108,7-2-42,-37 5-178,1-1 1,-1-1 0,-1-1 0,1-1 0,2-2-112,92-36 187,-69 30-111,0 2 0,37-4-76,72-12 69,37-6-23,-186 34-47,0 0 0,0-1 1,0 0-1,0-1 1,0 1-1,-1-1 0,4-2 1,11-11-57,-6 8 7,-14 8 45,0-1 0,0 1 0,0-1 1,0 1-1,0-1 0,0 1 1,0-1-1,0 1 0,0-1 0,0 0 1,0 0-1,0 0 0,0 1 1,0-1-1,-1 0 0,1 0 1,0-1 4,2-7-89,-3 9 75,0-1-1,0 0 1,0 0-1,0 1 1,0-1-1,0 0 1,-1 0-1,1 1 1,0-1-1,0 0 1,-1 1-1,1-1 1,0 0 0,-1 1-1,1-1 1,-1 1-1,1-1 1,-1 1-1,1-1 1,-1 1-1,1-1 1,-1 1 14,-4-4-33,0 0 72,4 4-23,-22-18-21,0 0-1,2-2 0,-10-11 6,-50-43 4,63 59 9,-25-15 1,70 44-11,71 35 36,3-3 1,22 2-40,-106-43 1,-10-3 0,1 1 0,0-1 0,-1 2 0,1-1 0,6 5-1,-12-7 0,-1 0 1,1 1-1,0-1 1,0 1-1,-1 0 0,1-1 1,-1 1-1,1 0 0,-1 0 1,0 0-1,0 0 0,0 0 1,0 1-1,0-1 0,0 0 1,0 0-1,-1 1 0,0-1 1,1 0-1,-1 1 0,0-1 1,0 2-1,-4 1 0,-1-1 0,1 1 1,-1-1-1,0 0 0,0-1 1,0 1-1,-1-1 0,-3 2 0,-7 5 0,-2 3-140,1 1 87,2-1 60,-26 23 118,23-20-106,8-6-41,-1-1-34,1 1-41,-1-1-49,1 0-58,-1 0-65,0 0-71,0 0-82,4-3 93,-1 0-41,0 0-44,0-1-46,0 1-49,0-1-50,0 0-52,0 0-56,7-4 286,0-1 104,0 1 109,0-1 39,-1 2-198,0-1 141,1 0-93,1-1 93,0 1-38,-1-1-77,1 1-60,-1-1-69,1 1-76,0 0-82,0-1-91,0 1-98,0 0-104,0-1-205,0 0-89,0 1-322,0-1-844</inkml:trace>
  <inkml:trace contextRef="#ctx0" brushRef="#br0" timeOffset="2985.285">3148 402 8468,'0'-3'555,"0"0"-40,0 1-38,1 1-36,-1-1-36,1 1-32,0 0 278,1 1-113,0 1-102,0 1-87,1 1-75,-1 0-27,1 2-66,4 9 214,-5-9-179,1 10 199,0 1-52,2 9 127,0 0-116,0 0-100,0 0-89,2 10-45,1 0-107,21 79-199,-21-90 163,-1 0 41,-2-5-111,-2 0-42,-1 0-48,-1-1-54,0 0-46,1-1-60,0 1-66,3-1-69,-5-16 292,1 1 38,1 1-36,0-1 88,5 3-8,-5-5 24,1 1-42,0-1-94,0 0-107,-1 0-48,0 0-105,0-1-121,-1 0 239,0 0-35,0 1-38,0-1-39,0 0-41,0 0-42,-1 0-45,1 0-47,0-1-47,-1 1-51,0 0 154,0 0-35,1 0-695,-1-1-380,0-1-976</inkml:trace>
  <inkml:trace contextRef="#ctx0" brushRef="#br0" timeOffset="3644.646">3069 383 7491,'-3'-4'597,"0"0"-48,1 0-47,0 1-44,0-1-42,0 1-39,1 0-39,0 0-34,-1-3 205,2 1-116,0 1-98,1-1-80,1 2-85,0 0-34,18-8 198,-10 8-149,1 1 80,22-7 240,-2-2-87,-9 3-165,1 1-49,1 2-53,1 3-55,3 2-10,0 2 0,0 1 0,7 3-46,-17-3 10,1 2 0,0 0 0,-1 1-1,0 1 1,-1 1 0,1 0 0,-1 2 0,4 3-10,-18-12 1,-1 1 0,0 0 0,0 0 0,0-1 0,0 1 0,0 1 0,0-1 0,0 0 1,-1 0-1,1 1 0,-1-1 0,1 0 0,-1 1 0,0 0 0,0-1 0,0 1 1,0 0-2,-1 1-2,0-1 1,1 0 0,-1 1 0,-1-1-1,1 1 1,0-1 0,-1 0 0,1 1 0,-1-1-1,0 0 1,0 0 0,-2 3 1,-25 37-53,-7-10-45,-21 2-20,-3-3 50,-3-5 42,0-5 32,44-16-19,6-2 145,29-9 53,24-2 88,1 7-70,-1 6-59,0 5-48,24 14-17,25 20-41,-66-33-27,-1 0-11,-1 1 1,16 14-1,10 14-33,-46-39 26,0 0-1,0 0 1,0 0 0,0 0 0,-1 0 0,1 0 0,-1 1 0,0-1 0,1 0 0,-1 1 0,0-1 0,0 1 0,-1-1 0,1 1 0,0 0 0,-1-1 0,0 1 0,0 0 0,1-1 0,-2 1 0,1 1 7,-1 0-13,0 0 0,0-1 0,-1 1-1,1-1 1,-1 1 0,0-1 0,0 0 0,0 0 0,0 0-1,-1 0 1,1 0 0,-1 0 0,-2 2 13,-49 33-241,26-24 79,4-3-34,-20 4-157,21-9 132,-1-2 0,1 0 1,-19-1 220,1-2-323,20-1 105,-1-1-40,1 0-47,1-1-55,12 1 74,1 0-35,-3-1-193,2 0-22,4 1 223,0 0-35,-3-1-320,0-1-121,4 2 343,-1 0-35,1-1-40,0 1-40,0 0 15,0-1-33,-3 0-666,-2-2-364,-2-1-932</inkml:trace>
  <inkml:trace contextRef="#ctx0" brushRef="#br0" timeOffset="4485.388">3570 102 7395,'0'-4'561,"0"-1"-40,-1 1-36,0 0-35,-1-3 347,0 1-124,-2 0-116,0 1-102,0 0-93,-1 1-80,0 1-108,1 0-39,-6-1 41,0 0-95,-12-3 17,13 4-26,0 0 55,0 0 81,1 0 104,-39-12 137,1 11-96,1 11-80,2 8-64,-25 22 28,-29 33 16,51-35-114,2-5 45,25-17-171,0-1 0,2 2 0,-9 8-13,13-9 3,0 1-1,0 0 0,2 1 1,-1 1-1,2 0 0,-7 13-2,-84 171 16,95-186-14,1 0-1,0 0 0,1 0 1,0 1-1,1 0 0,1 0 1,0 0-1,1 0 0,1 2-1,1 28 10,1 1 0,5 16-10,-2-43 11,0-1 1,1 0-1,0-1 0,1 1 0,2-1 0,-1-1 0,2 1 0,0-1 0,1-1 0,1 0 0,0-1 0,1 0 0,10 8-11,-9-12 8,0 0 0,1 0 0,0-2 0,1 0 0,-1 0-1,1-2 1,16 5-8,3 2 12,-14-5 3,0-2 0,0-1 0,0 0 0,1-1 0,19 0-15,-16-3 40,0-1 0,24-2-40,5-6 77,48-14-77,-16 3 19,-56 14-6,-1-2 0,0-1 1,0-1-1,-1-1 0,19-11-13,-34 13 19,1 0 1,-1 0-1,-1-1 1,0-1-1,3-3-19,19-24 88,-4-7 34,-11 9-2,-3 2 44,-12 22-90,0 0 0,-1 0 1,0-1-1,0 1 0,-1-1 1,-1 0-1,0 1 0,-1-9-74,-1-58 344,-4-2-71,-5-1-76,-9 4-85,15 66-118,-1-1 0,0 1 1,0 0-1,-2 1 0,1-1 0,-1 1 1,-1 0-1,0 1 0,-5-6 6,-31-24-117,24 24 24,0 1-33,-1 0-40,0 2-44,0 1-50,0 1-55,0 0-60,0 2-67,16 6 92,0 0 66,0 1 58,-1-1 50,-2 0-2,-1 0 60,-19-2-131,16 4 69,2 0-77,5 1 81,0 0-39,0 0-43,0 0-48,1 1-53,-1 0-57,1 0-63,0 0-66,0 1-72,0 0-77,1 0-80,-1 1-87,1 0-90,0 0-96,2-2 470,1-1-35,-2 2-703,1 0-383,-1 3-986</inkml:trace>
  <inkml:trace contextRef="#ctx0" brushRef="#br0" timeOffset="6282.961">3947 1078 6675,'-3'0'562,"0"0"-40,0 1-37,0-1-36,-2 1 348,0 1-124,2-1-241,0 1-57,0-1-51,1 1-46,-1 1-41,1-1-34,-2 3 122,-3 14 337,5-10-313,2-3-95,-1-1 60,1 1 71,0 0 86,2 1-75,2 0-96,3 3-40,6 4-2,-1-1-21,11 18 86,0 0-86,3 4-54,1 0-69,5 7-38,19 18-8,-31-39-50,2-2 1,0 0-1,1-2 1,1 0-1,0-1 1,2-2 0,0 0-19,50 30 30,-54-30-55,33 29 116,-38-24-92,-3 1-62,-5 1-86,-5 2-115,-2-6-181,-1-14 310,0 1-36,1-1-74,0 1-72,1 0-84,-1-1-99,-1 2 494,-1-4-26,0-1-32,0-5-215,-1 0 43,0 0 45,0 1 42,0-4-9,0 1 126,1 6 72,0 1 0,3 1 125,-1-3-54,2-7 0,0-7-44,-4 12-9,0-16 445,1-1-69,-1 0-64,1 0-57,1-1-49,-1 1-44,2-22 116,-1 7-125,2-40 200,-4 53-232,8 111-201,4-28-32,1-10-47,0-3-74,-7-26 44,-4-16 69,0 1 0,0 0 1,0 1-1,-1-1 0,0 0 0,0 0 1,-1 1-1,0 4 62,-4 2-83,-4-2 36,-5-1 45,-6-1 58,-21 2 46,-3-4-72,-1-4-86,0-1-105,3 0-103,2 1-121,35-3 189,1 1 38,-5 0-58,0-1 109,0 1 82,-21 2 185,22-3-158,1 1-39,-1 0-66,0 0-80,0 0-99,0 0-115,2 0-34,-1 0-102,1 0-112,0 0-122,2 0 334,1 0-33,0-1-36,-1 1-37,1 0-37,0 0-40,0-1-40,-1 1-42,3-1 87,-1 1-36,0-1-739,1 0-403,0 0-1032</inkml:trace>
  <inkml:trace contextRef="#ctx0" brushRef="#br0" timeOffset="6931.728">4991 1928 7972,'0'-2'640,"0"-1"-51,0 1-48,0 0-48,0-1-43,0 1-43,1 0-40,-1 0-39,0 0-11,0 0-40,0 0-37,0 0-36,0-2 112,0 0-106,0 1-87,-1-1-60,-4-6-30,1 5 28,1 3 8,0-1 36,-1 1 44,1-1 50,-17-8 275,0 3-71,-1 2-63,-1 3-58,0 2-54,0 2-46,-1 2-43,1 1-36,-5 3-19,1 1-35,-2 3-31,1 1 0,0 2-1,-2 2-17,22-13 2,0 2-1,0-1 1,0 1 0,1 0-1,0 0 1,0 1-1,0 0 1,0 0 0,-2 4-2,5-4-1,0 0 1,0-1 0,1 1 0,-1 0 0,2 0 0,-1 0 0,1 0 0,0 1 0,0-1 0,0 0 0,1 1 0,0 4 0,3 52-16,6-25 36,-7-33-9,0-1 0,0 0 0,1 1 1,-1-1-1,1 0 0,0 0 0,0 0 0,3 2-11,-2-2 21,0 0 1,0-1-1,1 0 0,-1 0 1,1 0-1,0-1 0,0 1 1,0-1-1,0 0-21,18 5 114,-1 0-1,1-2 1,8 1-114,37 2 158,-40-6-132,1-1-34,-2-1-38,1 0-46,-21 0-98,0 1 69,1-1 44,3 1 34,0-1-10,-4 0-49,-1 1-56,-1-2-91,0 1-43,0 0-91,0-1-105,-1 0-116,0 0 2,1 0-97,-1 0-106,0-1-112,1 0-120,-3 1 471,0 0-32,1 0-35,-1 0-33,1 0-37,-1-1-36,1 1-381,0 0-100,0-1-342,3 0-893,-6 2 2369</inkml:trace>
  <inkml:trace contextRef="#ctx0" brushRef="#br0" timeOffset="7801.378">5175 1773 5795,'3'-7'1017,"0"0"-103,-1 0-95,-1 2-90,0-1-83,-1 2-76,-1-1-70,-1 1-63,1 1-129,-2 0-32,-2-2 189,-4-2-26,-10-5 73,-26-16 140,1 3-56,-1 3-65,0 2-69,-1 4-77,-2 4-85,-3 5-89,-1 4-98,-14 7 35,4 8-66,54-9-76,-1 0 0,1 0 0,0 1 0,0 0-1,0 1 1,0-1 0,1 2 0,0-1 0,0 1 0,0 0 0,1 0 0,0 1 0,-1 1-6,-27 39 31,-24 44-31,6-7 14,47-75-11,1 0 1,-1 1-1,2 0 0,-1 0 0,1 0 0,1 0 1,0 0-1,0 1 0,1-1 0,0 0 0,1 1 1,0-1-1,1 1 0,0-1 0,1 1 0,2 7-3,1 4 7,1-1 0,0 0 0,2-1 0,1 0-1,0 0 1,1-1 0,9 12-7,4 7 2,-13-22 3,0 1 0,1-2 0,8 8-5,-15-18 1,0-1 0,1 1-1,-1-1 1,1-1 0,0 1 0,0-1 0,1 0 0,-1 0 0,1 0 0,-1-1 0,1 1 0,0-1 0,0-1-1,33 8 8,0-2 1,0-2-1,0-2 0,31-1-8,-49-2 17,0-2-1,1-1 1,7-2-17,-15 1 21,0 0 0,0-1-1,-1-1 1,0 0 0,0-1 0,1-1-21,45-29 121,12-8 94,-65 43-190,-1-1 0,0-1 0,0 1 0,0-1 0,0 1-1,-1-2 1,1 1 0,-1 0 0,0-1 0,0 0-1,-1 0 1,2-3-25,-3 5 15,0-1-1,-1 1 0,0-1 1,0 1-1,0-1 0,0 1 1,-1-1-1,1 0 0,-1-1-14,0 0 7,0 0 0,-1 0-1,0 0 1,0 1 0,0-1-1,0 0 1,-1 0 0,0 0-7,-14-29 83,-6 3-95,-4 1-92,-3 2-94,-2 2-91,-2 1-91,0 2-92,0 1-89,-3-3-198,24 17 642,5 3 3,1 1-46,-3-3-156,4 4 111,1 0-35,-1 0-37,1 0-40,-1 0-42,1-1-46,0 1-49,-1 0-50,1 0-54,-1 1-55,1-1-60,0 0-61,0 0-65,-1 0-66,3 2 210,-1-1-39,-1-1-793,-1 0-431,-3-3-1108</inkml:trace>
  <inkml:trace contextRef="#ctx0" brushRef="#br0" timeOffset="9389.145">4160 1982 6147,'0'0'693,"-1"0"-98,1 1-85,-1-1-73,0 1-83,0-1-42,-1 2 147,-3-1 545,4-1-644,1 0 57,-5-4-27,-1 1-81,-1 0-69,-1 0-60,-2 1-28,-1 0-52,-23-1 68,18 1-47,8 2-25,2-1 34,-24-5 113,0-1-37,-58-21 292,26 8-151,6 11-146,-3 8-72,-18-2 8,-3-5 63,0 4-49,-35-2-6,70 2-107,-49-4 148,-10 3-186,-62-2 235,85 3-127,-38-10-55,37 4-49,-20 2-7,2 0 45,73 5-16,0-1 1,1-2-1,0 0 0,-19-9-26,25 8 5,0 0 0,0 1-1,-1 1 1,0 1-1,0 1 1,0 1-1,-12 0-4,-19 0 33,-26-7 95,1 0 4,25 7-88,-89-6 132,136 8-176,-1-1 1,0 0 0,1 0-1,-1-1 1,1 1 0,-1-1-1,1 0 1,0-1 0,0 1-1,0-1 1,0 0 0,-2-2-1,2 1 0,1 1 1,-1 1 0,0-1-1,0 0 1,0 1 0,0 0-1,0 1 1,-1-1 0,1 1-1,0 0 1,-1 0 0,-2 0-1,2 1-3,6-1 3,0 1 0,0 0 0,0 0 0,-1 0 0,1 0 0,0-1 0,0 1 0,0 0 0,0 0 0,0 0 0,-1-1 0,1 1 0,0 0 0,0 0 0,0-1 0,0 1 0,0 0 0,0 0 0,0-1 0,0 1 0,0 0 0,0 0 0,0-1 0,0 1 0,0 0 0,0 0 0,0-1 0,0 1 0,0 0 0,0 0 0,0 0 0,1-1 0,-1 1 0,0 0 0,0 0 0,0-1 0,0 1 0,0 0 0,1 0 0,-1 0 0,0 0 0,0-1 0,0 1 0,1 0 0,-1 0 0,0 0 0,0 0 0,0 0 0,1 0 0,-1-1 0,14-11 11,-11 9-1,4-3 8,-1 1 0,1 0 0,0 1 0,0 0-1,0 0 1,1 0 0,0 1 0,-1 0 0,1 0-1,1 1-17,46-22 142,-30 9-35,1 2-1,0 0 0,7-1-106,45-11 143,-78 25-141,1 0-1,-1 0 1,0 0 0,0-1-1,1 1 1,-1 0 0,0 0-1,1 0 1,-1 0 0,0-1-1,1 1 1,-1 0 0,0 0-1,1 0 1,-1 0 0,0 0-1,1 0 1,-1 0 0,0 0-1,1 0 1,-1 0 0,0 0-1,1 0 1,-1 0 0,0 0-1,1 0 1,-1 1 0,0-1-1,1 0 1,-1 0 0,0 0-1,0 0 1,1 1 0,-1-1-1,0 0 1,0 0 0,1 0-1,-1 1 1,0-1 0,0 0-2,-10 12 26,-28 15-23,10-10 4,-29 18-81,42-27 27,-1 1 0,1-2-1,-2 0 1,1-1 0,-1 0 0,0-2 0,-12 3 47,5-2-13,0 1 0,1 2 1,0 0-1,-10 6 13,18-6-25,6-1 41,8-7-12,1 0 0,0 1 1,-1-1-1,1 0 0,0 0 0,0 1 0,-1-1 0,1 0 0,0 1 1,0-1-1,0 1 0,-1-1 0,1 0 0,0 1 0,0-1 0,0 0 0,0 1 1,0-1-1,0 1 0,0-1 0,0 0 0,0 1 0,0-1 0,0 1 1,0-1-1,0 1 0,0-1 0,0 0 0,0 1 0,1-1 0,-1 1-4,2 1 42,1 0 0,0 1 0,0-1 0,0 0 0,0-1-1,0 1 1,0 0 0,0-1 0,1 0 0,0 1-42,20 9 166,-19-8-159,14 6 57,34 15 256,-29-17-224,1-4-92,-13-3-55,1-1-43,-1-1-51,1-3-56,-1-1-63,0-1-69,-10 6 4,-1 0 72,0 0 66,1 0 57,1-1 21,-1 0 101,1 0 81,5-3 182,-5 3-211,-1 0-54,0 1-51,0 0-62,0 0-73,0 0-124,1 0-121,-2 0 172,0 1-36,0-1-38,0 1-40,0 0-42,0-1-45,0 1-45,0 0-48,0 0-51,0 0-51,0-1-54,0 1-56,-1 0 10,0 0-52,0 0-48,1 0-41,-1 0-229,0 0-41,0 0-275,0 0-772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7-25T18:46:52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 1990 4834,'0'0'1433,"0"0"18,0 0-970,0-1-33,1 0 350,0 0-120,0-2-110,0 1-101,1-1-90,0-1-81,0 1-70,0-2-34,0 0-71,2-2-28,2-4-52,-5 7 8,0 2 62,0 1 92,2-18-64,3 2-81,4-19-12,-8-12 4,7-35-50,-8 77 1,7-40 24,2 1 1,10-25-26,4-18 74,-20 75-66,0-1 1,2 1-1,-1 0 0,2 0 0,-1 1 0,7-8-8,0 0 45,0 1 34,9-36 148,-22 53-220,15-16 113,-9 15-49,2 2 35,-4-2-53,-1 2-33,1 12 6,40 91 3,-34-79-47,0 1-1,3 19 19,-6-21-25,0 0 0,2-1 0,6 12 25,15 29-220,-4 1-37,6 22-180,-17-46 184,-1 0-39,-13-38-7,-1 0 108,0 0 91,1 1 78,-1-1 71,1 1 59,1 5 400,-2-4-344,1-1-117,-1 0-52,1 0-53,-1-1-60,0 1-69,1-1-75,-1 1-114,0-1-108,0 0-119,1-1 254,-1 1-33,0-1-35,0 1-36,0-1-38,0 0-39,0 0-39,0 0-42,0 1-42,0-1-45,-1 0-270,0 0-97,0 0-306,-1 0-790</inkml:trace>
  <inkml:trace contextRef="#ctx0" brushRef="#br0" timeOffset="397.165">435 1635 7379,'0'0'1769,"1"0"-916,-1 0-114,2 1-107,0-1-97,0 1-89,0 0-79,1 0-72,0 0-61,1 0-23,0 0-62,3 1 5,3 1 3,-7-2-59,0 0 56,-1 0 83,11 3 202,3-2-103,-3-2-139,1 1-38,12-2 80,-6 1-64,8 1-22,0 1-96,-10 1-102,0 0-84,-3 0-55,0 1-80,0-1-90,0 1-99,-5-2 108,0 0-47,-8-1 355,0-1-81,1 0-76,-1-1-73,0 0-69,0 1-66,0-1-63,-1-1-59,1 1-55,-1-1-53,1 1-48,-1-1-46,0 0-42,1 0-37,0-2-908,-1 2 699,0 0-90,0-1-310,0-1-806</inkml:trace>
  <inkml:trace contextRef="#ctx0" brushRef="#br0" timeOffset="1596.747">878 1047 6275,'-3'-3'687,"0"0"-49,0 0-50,-1 0-46,1 0-45,-1 0-43,0 0-41,1 0-39,-1 0-37,0 0-36,-4-3 202,0 1-120,-1-1-105,-1 0-60,0 0-104,-2-1-78,-21-9-143,19 9 112,2 2 100,6 3-3,0-1 41,-43-9 65,-3 8-98,-10-1-92,53 3-18,0 1 0,0 0 0,-1 0 0,1 1 0,0 1 0,0-1 0,0 1 0,0 1 0,0 0 0,0 0 0,0 1 0,1 0 0,-1 0 0,1 1 0,0 0 0,0 1 0,0 0 0,1 0 0,-1 0 0,1 1 0,-6 6 0,-19 20 0,25-26 0,0 0 0,1 0 0,0 0 0,0 1 0,0 0 0,1 0 0,0 1 0,-2 4 0,-45 86 2,1-1 44,16-28 17,18-38-35,1 2 0,2-1 1,1 2-1,0 6-28,-4 17 62,6-24 69,2 1 1,-1 14-132,6 3 86,-1 28-19,1-22-3,4-19 9,2-6 19,4-2 34,10 24-44,14 17 140,-24-61-182,1 1 1,0-1 0,1 0 0,0-1 0,1 2-41,35 26 52,-20-19-41,2-2 0,0 0 0,1-1 0,0-2 0,1-1 0,0-1 0,30 6-11,-32-9 2,0-2 0,1-1-1,-1-1 1,1-2 0,0 0-1,0-2 1,0-1 0,0-1-1,0-1 1,0-1 0,5-3-2,46-11 4,-60 15-2,-1-1 0,1 0 0,-1-1 0,0-1 0,0 0 0,0-2 1,9-5-3,66-35 18,-56 31 10,-1 0 38,-2-3 56,-3-2 73,-4-2-16,-1-2-50,47-58 118,-48 55-146,-18 20-60,0 0-1,0 0 0,-1 0 0,0-1 0,-1 0 1,0 0-1,0 0 0,-1 0 0,-1-1 0,1 1 1,-2-1-1,1-3-40,0-25 208,-1 0 1,-3-30-209,1 64 13,-6-60 100,-8 3-50,7 38-55,-1 1 1,-1 0-1,-2 0 0,0 1 0,-1 1 0,-1 0 0,-3-2-8,-42-46 55,-21-28 21,31 34-39,15 24-44,3 10-28,-3 4-36,16 17-207,13 6 195,-1 0 1,0 1-1,0 0 0,0 0 0,0 0 1,0 1-1,0 0 83,-10 1-226,1 1-52,2 0-6,0 1-58,0 1-67,1 1-77,1-1-87,0 2-98,1-1-105,1 1-117,4-2 66,2-2 366,1 0-39,0 0-42,0 0-49,0 1-53,1-1-57,0 0 107,-1 0-35,0 2-718,0 1-390,-1 3-1006,3-8 2614</inkml:trace>
  <inkml:trace contextRef="#ctx0" brushRef="#br0" timeOffset="4632.143">4024 366 7555,'0'0'824,"0"0"-93,0 0-87,1 0-81,-1 0-76,1 0-71,-1 1-66,1-1-59,0 0 25,0 1-93,0-1-78,0 1-64,1 0-45,1 1-102,-2 0 94,0-1 93,-1-1-14,0 1 39,0 23 259,-1 0-54,0 0-51,0 0-48,0 0-46,0 0-43,-1 0-39,0 0-39,0 8-24,0-1-55,1 1-48,-1 0-41,1 6-64,1 0-39,7 75-498,-7-110 456,0 0 95,1-1 86,-1 0 36,1 3 63,0 3 125,-1-5-155,0 0-45,1-1-42,-1 0-51,0 1-62,0-1-70,1 0-19,-1 0-60,0-1-67,0 1-70,0 0-77,0 0-82,0-1-88,0 1-92,0-2 130,0 0-104,0 1 343,0-1-35,0 0-37,0 0-41,0 0-415,0 0-88,0 0-297,0 0-769</inkml:trace>
  <inkml:trace contextRef="#ctx0" brushRef="#br0" timeOffset="5261.423">3956 448 7235,'0'-7'950,"0"0"-104,1 0-97,-1 0-91,1 1-84,0 0-80,0 0-71,0 0-67,1 0-78,-1 1-48,1 0-42,0 0-37,2-3 31,0 0-67,15-15 75,-9 14-49,-4 4-23,0 1 43,1-1 50,0 1 60,29-17 426,5 0-65,-12 8-264,0 1-55,9 2-14,-19 6-194,0 2-33,-1 2-36,0 1-38,0 2-41,-1 3-43,-12-4 44,0 0-1,-1 0 1,1 1 0,-1 0 0,0 0 0,1 0 0,-1 0 0,-1 1 0,1-1-1,-1 1 1,1 0 0,-1 0 0,0 1 0,0-1 0,0 3 42,14 34-294,-10 6 35,-7 1 49,-8-1 65,-5-4 78,-6-8 94,-10-2-105,17-23 31,1-1 1,-1 0-1,-1-1 0,0 0 0,0-1 1,-7 2 46,-12 4-59,2-5 36,-8-4 110,28-6-35,2-1 38,2-2 50,4-2 62,9-4 82,10 3-89,0 3-87,6 0 7,-12 3-49,57-8 60,3 11-73,-55 1-53,1 1 0,-1 0 0,-1 1-1,1 0 1,0 2 0,-1-1 0,0 2-1,-1 0 1,1 1 0,-1 0 0,-1 2 0,2 0 0,-13-7-1,1-1 0,0 1 0,-1 0 0,0 0 1,0-1-1,0 2 0,0-1 0,0 0 0,0 0 1,-1 1-1,0-1 0,1 1 0,-1 1 1,0-2-8,0 1-1,-1-1 0,0 1 0,1 0 0,-1-1 1,0 1-1,-1-1 0,1 1 0,-1 2 9,0-3-8,0 0-1,0-1 0,0 0 0,0 1 0,0-1 0,0 1 0,0-1 0,-1 0 0,1 0 0,-1 0 0,0 0 0,0 0 0,0 1 9,-71 57-191,22-22 18,7-8-42,-1-3-96,6-6-43,-1-2-105,-1-3-120,20-9 239,0 0-37,10-4-89,1-1-105,4-1 234,1-1-40,0 1-45,0 0-51,-3-1-244,1 0-108,0 1-122,3-1 425,0 0-34,1 0-30,-1 0-36,-3 0-712,-2 0-390,-4 0-1000</inkml:trace>
  <inkml:trace contextRef="#ctx0" brushRef="#br0" timeOffset="6170.442">4416 74 7988,'0'-5'645,"0"-1"-59,0 1-57,0 0-53,-1 1-52,1-1-48,-1 1-45,1 1-42,-1-1-40,0 1-37,-1-3 115,-1 0-112,-1 2-90,0 0-61,-16-3-51,10 5 48,-2 1 87,6 1-27,-1 0 37,-55 4 497,21 2-258,15-3-183,1 0-34,-1-1-42,1-1-49,9 0-78,1 0 1,0 1-1,-1 1 1,1 1-1,0 0 0,0 1 1,1 0-1,-5 3-11,-29 15 71,-34 23-71,54-29 3,3-2-4,1 2 0,0 1 1,1 1-1,1 0 0,1 2 0,1 1 0,1 0 1,1 2-1,0 0 0,2 1 0,1 0 0,1 1 1,2 1-1,0 0 0,2 1 0,1 0 0,1 0 1,1 1-1,2 0 0,-1 12 1,1 11 0,2-30 0,1 1 0,1-1 0,1 1 0,1 0 0,-1-16 1,0 4-1,1 0 0,0 0 0,0 0-1,1 0 1,0 0 0,1 0 0,1 0 0,0 0 0,0-1 0,1 0 0,0 0 0,0 0 0,1-1 0,1 1 0,3 3 0,0-3-1,1 0 1,0-1-1,0 0 1,0-1-1,1 0 0,0-1 1,1 0-1,5 1 1,28 11-8,39 9 8,18 8-3,-87-30 10,-1 0 0,2-2 0,-1 0 1,1 0-1,5-1-7,3-1 29,0-1-1,0-1 1,1-2 0,-1 0-1,13-4-28,5-2 83,-1-3-1,34-13-82,23-15 75,101-55 556,-119 47-291,-39 15-76,-5-6-65,-1-15-25,-28 40-137,-2-1 0,1 0 0,-2-1 0,0 0 1,0-2-38,-2 3 35,-1 1 1,0 0-1,-1-1 1,0 1-1,-1-14-35,-11-34 159,-10 12 22,-10 4 61,8 21-174,0 1 1,-1 1-1,-1 1 0,-1 1 0,-3 0-68,-28-14 13,26 20-55,1 1-42,-9-1-88,-1 4-89,-1 3-101,0 4-114,21 4 192,-1 0-34,1 1-35,-1 1-36,1 2-39,-1 0-39,1 2-42,0 2-43,19-9 459,-2 1-173,-5 3-337,5-3 292,0 1-54,1-1 141,1 0-34,-1 0-75,1 0-53,-1 0-60,0 0-66,1 0-73,-1 0-77,1 0-84,-1 1-91,1-2 236,0 1-34,0 1-724,-1 0-393,-1 1-1010,3-3 2726</inkml:trace>
  <inkml:trace contextRef="#ctx0" brushRef="#br0" timeOffset="9024.992">4560 1145 7555,'0'1'645,"0"1"-55,1 0-52,-1 0-48,1 0-48,-1 1-43,1-1-42,0 0-39,1 1 16,-1 0-49,1 0-44,-1 0-39,2 2 36,0-1-64,-1 1-50,1-1-36,6 12 164,-6-11-110,-1-1 69,7 16 267,1 0-68,0-1-65,1 1-63,3 6 16,0 2-106,-1-1-95,-1 2-89,2 5 1,3-1-1,0-1 1,3 0-1,9 11-8,0 1-4,17 35 4,-26-35-40,-2 2 1,-1 1-1,-3 1 40,7 18-143,-10-34 16,1 0-47,-4-9-55,0 0 43,-2-1 37,-1 1 34,1 10 0,-2 2 57,-2 35 64,-1-68-17,5 4 11,0-1 14,-2-15 177,5-23 29,-4 18-66,14-40 373,3 2-61,7-19 55,-7-3-125,-7 23-233,3 3-96,-8 23-76,-1 1-33,-12 82-229,2-23 136,0-4-51,-8 15-395,-1 0-1,-15 41 582,12-44-244,1 0 47,2 0 65,2 1 80,5-27 26,-3-3 109,-1-5 85,-1-2 58,-23 0 496,16-6-475,5 0-149,-28-3 398,22-1-296,1-1-39,0-2-48,1-1-54,-2-3-59,0-1-68,-14-6-227,7 10 46,3 5-29,0 1-89,3 3-26,1 1-95,0 1-108,2 2-124,11-4 322,2 0 102,0-1 21,0 1-33,0 0-298,1 0 251,-1 0-38,1 0-363,0-1 328,0 1-37,0 0-40,0-1-41,0 1-44,0 0-46,0 0 31,0-1-34,0 1-732,0 1-396,0 0-1020</inkml:trace>
  <inkml:trace contextRef="#ctx0" brushRef="#br0" timeOffset="9600.412">5432 2602 7059,'2'-3'1081,"1"-1"-104,-2 1-99,1 0-93,-1-1-89,0 0-84,-1 0-77,0 0-74,0 0-68,0 0-63,-1-1-58,0 1-53,-1 0-48,1 0-42,-3-5 22,1 4-114,0-1-37,-10-9-105,7 9 86,-1 0 85,3 4 28,0 0 51,-1 0 60,1 1 70,-28-4-33,2 4-49,0 4-45,1 3-40,-25 16 6,5 10-104,13 3-55,25-22 18,0 0 0,1 1-1,1 0 1,1 0 0,0 1-1,0 2 28,-16 53-46,15-14 33,9-50 17,0 0 1,0 0-1,0-1 0,1 1 0,0 0 0,0-1 0,1 3-4,0-3 10,1 0-1,-1 0 1,1 0-1,0-1 0,0 1 1,0-1-1,1 1 1,0-1-1,0 0 0,0 0 1,0-1-1,0 1 1,1-1-1,-1 0 1,1 0-1,0-1 0,3 2-9,21 10-14,0-2 41,2-1 78,1-1 0,0-2 0,20 3-105,-5-4 28,0-3-98,-14-3-61,0-2-81,-1 0-96,-1-3-108,-30 4 377,2 0-182,-1 0 97,1-1 65,5 0 12,-6 0-18,0 0-27,0 0-49,-1 1-60,1-1-71,0 0-128,-1-1-117,0 2 210,-1-1-35,1 0-37,0 0-39,-1 1-40,0-1-43,1 0-44,-1 0-47,0 0-48,0 0-50,1 0-52,-1-1-54,0 2 219,0-1-32,0 0-695,0 0-375,0-2-966</inkml:trace>
  <inkml:trace contextRef="#ctx0" brushRef="#br0" timeOffset="10398.187">5552 2285 7459,'-1'-2'705,"1"0"-73,0 0-69,-1 0-65,0-1-60,0 0-56,0 1-52,0-1-49,-1-1 41,0-1-75,0 1-63,0 0-53,-3-5 20,-3-4-17,5 9-43,0 0 68,1 1 97,-3-2-146,-1 0 0,1 0 0,-1 1-1,0 0 1,0 1 0,-1-1 0,1 1 0,-1 0-1,1 1 1,-1-1 0,0 1 0,0 1-1,0-1 1,0 1 0,0 0 0,-3 1-110,-57-2 801,35 4-461,3 0-55,-10 4-61,0 3-76,2 4-61,1 2-45,-13 10-12,-40 27-30,81-45-2,0 0 0,0 1-1,1-1 1,0 2 0,0-1 0,1 1 0,0 0-1,0 0 1,1 1 0,1 0 0,-3 5 2,-29 50-51,-24 13-11,25-34 26,-16 27 36,47-65 1,1 0 1,0 0-1,0 1 1,0-1-1,1 0 1,0 1-1,1 0 1,-1-1 0,1 1-1,0 0 1,1 0-1,0 0 1,0 0-1,0 0 1,1-1-1,0 1 1,0 0 0,1 0-1,0-1 1,0 1-1,1-1 1,1 4-2,4 6 11,2 0 1,-1 0-1,2-1 1,0-1-1,1 0 1,0 0-1,14 11-11,14 20 50,-5 4 84,5 5 87,-32-44-153,0 0 0,1 0 1,0-1-1,1-1 0,0 1 0,9 4-68,39 18 207,4-5-33,3-4-42,0-2-48,-26-9-59,-21-6-15,-1 0 1,1-2-1,0 0 1,0-2-1,0 1 1,0-2-1,4-1-10,51-11 86,-60 8-53,-1-1 0,0 1 0,0-2-1,7-4-32,82-40 213,-9 5 68,-74 35-154,-1-1 0,0 0 0,12-11-127,-21 15 61,0 0 1,-1-1-1,0 0 1,0 0-1,-1 0 1,0-1-1,-1 1 1,0-2-62,-1 2 68,0-1 0,-1 0 0,0 1 0,-1-1 0,1-1 1,-2 1-1,0 0 0,0 0 0,0-10-68,-4-29 136,-5 3-55,4 35-74,1-1 0,-2 1 0,1 0 0,-1 0 0,-1 1 0,0-1 0,0 1 0,-1 1-1,0-1 1,0 1 0,-4-3-7,-10-8-5,1 2 0,-2 0 1,-13-6 4,0 1-66,-1 0-83,10 6-31,0 1-75,1-2-86,0 0-100,15 11 6,0 0 93,-1 1 67,-14-4-295,10 4 149,5 3 101,1 0-72,4 0 125,-1 1-34,1-1-37,0 1-41,-1-1-43,1 1-48,0-1-50,-1 0-55,1 0-58,0 0-60,0 0-65,0 0-67,0-1-72,0 1-74,0-1-78,0 0-82,2 1 25,0 0-88,0-1-323,-1-1-853</inkml:trace>
  <inkml:trace contextRef="#ctx0" brushRef="#br0" timeOffset="12144.809">1485 2121 8404,'5'0'825,"0"-1"-93,0 1-86,0 0-82,0-1-76,-1 1-69,1 0-64,0-1-58,0 1-17,0-1-62,1 1-52,-1-1-44,6 1 26,14 1 68,-16 0-85,-1 1 73,24 7 168,1 1-34,32 9 244,0 2-111,0 0-96,24 8 16,-19-9-135,0-5-72,0-3-76,2-6-80,39 5 38,14 8-66,-11-2 99,0-5 72,-25-5-67,0 3-43,90 14-31,-176-24-30,32 7 9,-1 1 0,31 12-9,-37-10 11,2-2 1,-1-1-1,1-1 1,8 0-12,27 2 67,80 22 183,-143-30-247,24 5 50,0-1-1,0-2 1,3 0-53,32 2 100,-1 8 37,50 25 90,-8-2-102,21-9-58,-104-21-48,0-1 0,1-1 0,-1 0 0,1-2 1,0 0-1,12-2-19,-13 1 10,4 0-2,0-1-6,0 1 0,1 2 0,-1 0 1,-1 1-1,3 2-2,12 2 15,-30-7-14,0 1 1,0 1-1,0-1 1,0 1-1,-1 0 0,1 1 1,0 0-1,-1 0 1,0 0-1,5 3-1,-6-5 3,-1-1-1,-7-7 48,-13-13-38,15 17-10,-4-3 6,0-1 0,0 1-1,-1 0 1,0 0-1,0 1 1,0 0-1,0 0 1,-6-3-8,3 2 29,0-1 0,1 0 0,0 0 0,-7-8-29,-65-75 475,-20-12-475,83 86 50,14 13-39,0 0-1,0 0 0,-1 0 1,1 1-1,-1 0 1,1-1-1,-1 1 0,0 1 1,0-1-1,-1 0-10,-34-3 24,38 5-24,1 0-1,0 0 1,0 0-1,0 0 1,0 0-1,0 0 1,0 0-1,-1 1 1,1-1-1,0 0 1,0 0-1,0 0 1,0 0-1,0 1 1,0-1-1,0 0 1,0 0-1,0 0 1,0 0-1,0 0 1,0 1 0,0-1-1,0 0 1,0 0-1,0 0 1,0 1-1,0-1 1,0 0-1,0 0 1,0 0-1,0 0 1,0 0-1,0 1 1,0-1-1,0 0 1,0 0-1,0 0 1,1 0-1,-1 0 1,0 1-1,0-1 1,0 0-1,0 0 1,0 0-1,0 0 1,1 0-1,-1 0 1,0 0-1,0 0 1,0 1-1,0-1 1,1 0-1,-1 0 1,0 0-1,0 0 1,0 0-1,0 0 1,1 0 0,-1 0-1,0 0 1,10 8-3,95 52-7,7 4 20,-37-24-39,-55-28 20,0 0 1,0 1-1,-2 1 0,11 9 9,-18-16 1,-10-7-1,0 0 1,0 0-1,0 1 1,0-1-1,0 1 0,0-1 1,0 1-1,0-1 1,0 1-1,-1-1 1,1 1-1,0 0 0,0 0 1,-1-1-1,1 1 1,0 0-1,-1 0 0,1 0 1,-1 0-1,1-1 1,-1 1-1,1 0 1,-1 0-1,0 0 0,1 0 1,-1 0-1,0 0 1,0 0-1,0 0 0,0 0 1,0 1-1,0-1 1,0 0-1,0 0 0,0 0 1,0 0-1,0 0 1,-1 0-1,1 0 1,0 0-1,-1 0 0,1 0 1,-1 0-1,-11 24 3,7-19 12,1 1 0,-2-1 0,1-1 0,-1 1 1,0-1-1,0 0 0,0 0 0,-4 2-15,-19 11 24,9-5-43,1 0-42,1 2-53,1 1-64,13-12-216,0 1 117,0 0 95,-1 0 76,-2 2 48,-8 10 43,10-12-23,1 1-44,0-2-13,1 0-36,0 0-45,0 0-48,1-1-4,0 1-43,0-1-44,0 1-50,0-1-51,0 1-56,0-1-59,1 1-63,-1-1-66,1 1-70,0-1-72,0 1-77,0 0-81,1-1-82,0 1-88,-1-1-90,1-3 590,0 1-36,0-1-757,0 0-405,0 0-1052</inkml:trace>
  <inkml:trace contextRef="#ctx0" brushRef="#br0" timeOffset="15349.278">1495 1392 6339,'0'0'706,"-1"0"-36,1 1-37,-1-1-35,0 0-36,0 1-36,0-1-36,0 1-35,0-1-35,0 0-36,0 1-35,0-1-35,1 1-35,0-1-35,-1 0-35,2 0-34,1 0 197,2-2-56,-1 1-50,1-1-45,0-1-38,0 0-33,5-3 73,13-9 231,-8 10-250,0-1-34,14-4 83,5-2-71,20-3-57,-2-1-75,1-2 112,-23 7-8,0 1 53,-6 3-60,0 3-34,23-4 38,39-8 18,-49 2-71,25-12 59,32-8-34,-5 1-13,-31 9 23,15-4 40,3 10-76,-7 7-53,-7 6-3,38 2-41,-84 2 8,-1-1 1,1-1 0,-1 0 0,0-1-1,0-1 1,9-4-9,24-7 46,-43 14-41,1 0 0,0-1 0,-1 1 0,0-1 0,1 0 0,-1 0 0,0-1 0,0 1 0,0-1-5,-2 1 7,1 0 0,0 0 0,1 0 1,-1 0-1,0 1 0,1 0 0,-1-1 1,1 1-1,0 1 0,-1-1 0,1 0 0,0 1 1,0 0-1,0 0 0,0 0 0,1 1-7,1-1 6,0-1 0,-1 1-1,1-1 1,0 0 0,0 0-1,-1-1 1,1 1 0,-1-1-1,0-1 1,0 1-6,28-14 55,-8 3-17,-21 11-35,-1 1 0,1 0 0,0 0 0,-1 0 0,1 0 1,0 0-1,0 1 0,0 0 0,1 0 0,-1 0 0,0 0 0,1 1-3,-1-2 7,1-1 0,-1 1 0,0-1 0,0 0 0,0 0-1,0 0 1,0-1 0,-1 1 0,0-1 0,0 0 0,0 0 0,2-3-7,7-2 11,-7 20 36,-5 10 0,-1-11-56,-10 41 13,8-31 0,-1 0-1,-1-1 1,-1 0-1,-1 0 1,0 0-1,-1-1 0,-1 0 1,-9 13-4,13-24-7,-12 20-1,12-9-57,5-18 46,0 0-10,0-10-42,0-17 43,0 20 17,-1-7 7,1 0 0,1 0 0,0 1-1,1-1 1,0 0 0,1 1 0,1 0 0,0-1-1,1 1 1,0 1 0,1-1 0,1-2 4,1 4 0,0-1 1,-1 0 0,0 0 0,-1 0-1,2-9 0,-1-14 31,-7 33-26,0 0 1,0 0-1,0 1 0,0-1 0,1 0 0,-1 0 0,1 0 0,-1 0 0,1 0 0,0 1 0,0-1 0,0 0 0,0 1 0,0-1 1,0 0-1,0 1 0,0 0 0,1-1-5,23-37 63,-22 32 9,-4 1 44,-2 0 66,-8 1 140,-2 2 4,4 2-137,2 0-64,1 1-42,3 0-54,0 0-35,-28-6 206,1-4-98,20 6-90,0 1 0,0 0 0,0 1 0,0 0 0,0 0 0,-9 0-12,-8 3-34,-17 1 93,26-1-63,-4 1-79,11-2-3,0 1-38,-1 0-44,1-1-49,0 0-55,0 0-61,10 0 21,0 0 74,0 0 65,0-1 54,-2 0 4,-3-3 67,4 2-19,0 1-73,1 0 10,0-1-42,0 1-48,1 0-54,-1 0-60,0 0-65,1 0-73,0 0-77,0 0-83,0 0-91,0 0-94,1 0-103,0 0-106,0 0-114,0 0-120,0 0-124,0 0 693,0 1-36,1-1-818,1-1-432,2-1-1127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7-25T18:46:02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1272 1295 7427,'0'1'808,"1"0"-79,-1-1-77,1 1-72,0 0-68,0-1-64,0 1-60,1-1-56,-1 0-52,1 0-48,0 0-45,-1 0-40,3 0 43,1-1-114,0 0-89,6-2-164,-8 2 157,-1-1 49,0 2 32,0-1 42,-1 0 48,0 0 56,19-18 217,-1 1-44,5-5 21,0 1-71,1 0-74,2 2-78,-12 9-207,0 1 34,15-12 86,59-45 426,-56 41-403,-16 13-108,0 1-46,0-1-53,0 1-61,0-1-71,0 1-77,-5 4 52,-1 0-40,1 0-44,-1 0-45,1 0-49,0 1-51,0-1-52,0 0-57,-6 5-256,-4 1 369,1 1-42,0-1-45,-1 1-52,1 0-56,0 0-60,-1 0 100,0 0-38,2 0-765,0 0-415,3 0-1070</inkml:trace>
  <inkml:trace contextRef="#ctx0" brushRef="#br0" timeOffset="331.871">2228 267 8420,'0'0'787,"0"0"-93,0 0-90,0 1-82,0-1-77,0 1-72,0-1-66,0 1-61,0 0-65,1 0-44,-1 0-39,0 0-33,0 1-21,1 0-61,0 4-203,0-3 182,-1-1 61,0-1 39,1 0 47,-1 1 55,4 20 134,-1 2-65,-2 0-57,0 1-51,-1 4-28,-1 2-47,-6 58-42,3-45 0,2-17 29,0 19-27,-5 54 20,2-68-73,-3-3-52,6-25-26,0 0 61,-6 6 31,4-7-38,1-2-24,1 0-55,-1-1-130,1 0 91,1 0-35,-1 0-37,1-1-42,-1 1-43,1-1-48,0 0-50,0-1-53,-1 1-56,1-1-59,1 0-62,-1 0-66,0 0-67,0-1-72,1 1-213,0-1-113,0 0-348,0-1-896</inkml:trace>
  <inkml:trace contextRef="#ctx0" brushRef="#br0" timeOffset="851.614">2114 415 6771,'0'-6'665,"0"1"-58,0 0-56,0-1-53,1 1-50,-1 0-47,1 0-45,-1-1-41,1 1-39,0 0-36,1-4 145,1-1-109,0 1-87,4-2-31,14-9 76,-10 15-95,2 0 100,-6 4-73,1 0 38,-5 1-156,36-4 461,0 0-54,0 1-55,0-1-58,1 2-57,-1 0-61,0 0-60,1 2-62,-31 0-87,0 0 0,-1 1 0,1 0 0,0 1-1,0-1 1,0 2 0,-1-1 0,9 5-15,-15-6 0,0 0 0,0 0 0,-1 0 0,1 0 0,0 0 1,0 0-1,-1 1 0,1-1 0,-1 1 0,1-1 0,-1 1 0,1 0 0,-1-1 0,0 1 0,0 0 1,0 0-1,0 0 0,0 0 0,-1 0 0,1 0 0,0 0 0,-1 0 0,0 0 0,1 0 0,-1 1 1,0-1-1,0 0 0,0 0 0,0 0 0,-1 0 0,1 0 0,-1 1 0,1-1 0,-1 0 0,1 0 1,-1 0-1,0 0 0,0 0 0,-1 1 0,-10 14-16,0 0 0,-1-1 0,-1 0 0,-1 0 0,0-2 0,0 0 0,-2-1 0,-15 10 16,18-13-4,0-1-1,-1 0 1,0-1 0,0-1 0,0 0-1,-1-1 1,0-1 0,0 0 0,-1-1 0,1-1-1,-1-1 1,-4 0 4,20-2-16,1 0 0,0 0 0,14 0-1,14 0 50,74 4 158,-78-2-155,-1 2-1,0 0 1,15 5-36,-30-7 4,1 0 1,-1 1 0,0 0-1,0 1 1,0-1 0,0 2-1,0-1 1,-1 1 0,0 0-1,0 0 1,0 1 0,-1 0-1,0 0 1,0 1 0,0 0-1,-1 0 1,0 0 0,0 1-1,-1-1 1,0 1 0,0 0-1,1 7-4,-3-11 3,-1 0-1,0 0 1,0 0-1,0 0 1,-1 0-1,1 0 1,-1 0-1,0 0 0,0 0 1,-1 0-1,1 0 1,-1 0-1,0 0 1,0 0-1,0 0 1,0 0-1,-1 0 1,0-1-1,1 1 1,-1 0-1,-1-1 1,1 0-1,0 1 0,-1-1 1,-2 2-3,-4 2 7,0 0 1,-1 0-1,0-1 0,0-1 0,0 1 1,-1-2-1,1 1 0,-8 1-7,0-1-228,0 1 80,-15 1 30,-21-1 70,31-5 2,-1-2-62,1-2-95,11 1 49,0 0-39,0-1-43,0-1-48,1 0-53,0 0-58,0-1-61,0-1-66,1 0-72,0 0-75,1-2-81,0 0-84,0 0-90,1-1-93,0-1-99,1 0-103,3 4 248,1 1-80,0-2-291,-2-2-758,5 9 2084</inkml:trace>
  <inkml:trace contextRef="#ctx0" brushRef="#br0" timeOffset="1411.777">2649 33 6979,'-12'-6'689,"0"1"-56,1 0-51,-1 1-50,0 1-48,0 0-46,-1 1-43,1 0-41,0 1-40,0 0-36,-13 1 177,0 1-120,0 2-103,-6 2-64,1 2-92,0 1-61,-38 13-46,27-7 89,23-8 15,0 1 38,1-2 47,-1 1 54,-58 24 124,1 10-56,4 11-52,6 8-48,10 7-44,12 8-40,37-59-86,-1 1-1,2-1 1,0 1 0,1 0 0,0 1 0,2-1 0,0 1-1,0-1 1,2 2-10,0 8 27,1-1-1,1 0 1,1 0-1,1 0 1,2-1 0,0 1-1,5 8-26,-6-19 16,2 0 0,0-1 0,0 1 0,1-1 0,7 7-16,-6-8 4,1-1 1,1 0 0,0 0-1,0-2 1,1 1 0,3 0-5,9 6 6,0-1 1,2-1-1,0-1 0,0-2 1,1 0-1,0-2 1,1-1-1,0-1 1,0-2-1,14 1-6,-2-3 9,0-2 0,0-2-1,1-1 1,-1-2 0,-1-2-1,1-2 1,5-3-9,32-5 40,29-7-43,-38 1 57,-28 3 32,-5-3 58,-5-6 72,-6-6 85,-4-20 272,-14-2-102,-12-1-89,-10 1-79,-9 2-67,-7 4-57,-4 5-46,-3 6-33,-6 4-112,24 20 35,0 2 0,-1 1-1,0 0 1,-12-3-23,-6 1-31,-1 3-68,6 5-52,0 2-76,0 4-89,1 2-104,0 4-115,17-2 219,0 1-33,1 1-36,-1 1-37,1 1-40,0 1-39,8-4-306,5-2 427,1-2 133,0 1-36,0-1-46,1 1-53,0-1 18,-1 1-49,1-1-52,0 1-57,1 0-63,-1-1-67,0 1-71,1 0-78,-1 0 176,1-1-37,0 2-752,0 1-407,0 2-1050,0-6 2834</inkml:trace>
  <inkml:trace contextRef="#ctx0" brushRef="#br0" timeOffset="75678.91">522 2097 6035,'-1'4'1507,"1"-2"-799,-1 0-36,0 1 236,1 0-96,0 0-107,0 0-120,1-2-340,-1 0-35,1 0-35,1 0-38,0-1-38,0 1-40,0-1-42,1 0-42,-1-2 377,-1-3-96,1-4-48,1-6-28,1-3 43,27-41 245,6 0-92,-2 6-92,-4-3-33,7-22-87,1 0-61,25-48-18,-51 96-64,6-10 14,-3 14 19,-11 17-2,3-3-41,3-7-26,-2 9 89,1 5 103,-3 4-35,0 0 44,1 5 166,-1 4-117,-1 5-93,-1 3-69,3 41 2,-5 51-47,6 5-28,-2-39-37,1-1-45,-4-33 13,0-5-47,-1-7 45,-1-10-4,-1-3-23,0 1-43,0-4-20,0 1-45,-1-1-53,1 0-60,-1-10-33,-1-2 27,1-1 37,0 0-203,-1 0 88,-1-4-469,1 3 564,0 1-46,0-2-147,0 1-110,1 1 229,-1 0-42,1 0-48,-1-1-49,1 1-56,0 0-57,-1 0-63,1 1-66,0-2 190,0 1-35,-1-1-697,0-1-380,-1-2-976</inkml:trace>
  <inkml:trace contextRef="#ctx0" brushRef="#br0" timeOffset="75998.833">605 1813 7619,'-9'1'3110,"10"0"-1625,0-1-800,1 0-54,0 1-65,0-1-77,1 0-87,-1 0-100,1 0-112,0-1-121,-1 1-85,-1 0-34,0 0-37,1-1-37,8-2 476,0 1-45,0-1-43,1 1-40,-1 1-36,0-1-35,9 1 66,-1 1-108,0 1-62,6 3-51,35 16-73,-18-4-124,-23-11 90,4 0-87,-12-3 56,1-1-37,7 1-213,-9-2 143,0 0-39,-1-1-42,1 1-46,0-2-48,0 1-53,-5 0-210,-1-1 118,-1 1-25,-1 0 243,-1 1-41,1-1 31,0 0-35,0 1-37,-1-1-39,1 0-42,0 0-45,-1 0-46,1 1-51,-1-1 51,1 0-36,0 0-729,0 0-395,1-1-1019</inkml:trace>
  <inkml:trace contextRef="#ctx0" brushRef="#br0" timeOffset="76992.93">1283 1408 6275,'0'-6'979,"1"0"-105,0 1-98,0 0-94,0 0-86,0 0-80,1 0-74,-1 1-67,1-2-21,0 1-70,-1 0-61,0 0-51,0 0-30,-1-1-38,-5-14 123,0 10-100,1 4-19,-2 0 31,-16-17 111,-2 3-43,-7 0-3,-17-6 49,-28-19 133,30 18-95,0 8-73,-1 9-63,-1 7-53,-29 11-21,54-2-76,0 1 0,0 1 0,0 1 0,0 1-5,-176 85 251,182-87-242,0 2 1,0 0 0,1 1 0,-12 11-10,9-5 25,1 0-1,0 2 1,-4 7-25,-18 28 87,3 1-1,-10 22-86,7-9 68,-18 18-68,44-67 2,1 0 0,1 0 0,1 2 0,1-1-1,1 1 1,1 1 0,0 0 0,2 0-1,-1 7-1,5-16 1,0 0 0,0 0 0,2 1 0,-1-1 0,2 0 0,0 1 0,0-1 0,2 0 0,-1 0 0,2 0 0,-1 0 0,2-1 0,0 1 0,0-1 0,1 0 0,6 7-1,-2-1 2,2-1 0,0-1 0,0 0 0,2-1 0,0 0-1,1-1 1,0 0 0,1-1 0,1-1 0,0-1 0,0 0-1,1-1 1,0-1 0,1-1 0,0-1 0,14 4-2,93 33 12,-78-25-1,0-3 0,8 0-11,-40-11 4,1-2 0,0 0 0,0 0 0,0-2 0,1 0 0,-1-1 0,0-1 0,0-1 0,0 0 0,0-1 0,0-1 0,0-1-1,-1 0 1,1-1 0,-2-1 0,1 0 0,14-9-4,21-17 24,1 3 0,7 0-24,52-23 68,-14 8 38,-83 38-55,0-1 0,-1-1 0,0 0 0,6-7-51,0 0 87,-2-1 1,0-1 0,-1-1 0,0 0 0,-2-2 0,0 1 0,5-14-88,-5 5 111,-2-1-1,-1 0 1,-2-1 0,-1 0 0,-1 0 0,-2-1 0,1-18-111,-2 4 146,-3 0-1,-2-4-145,-3-18 94,-5 4-47,7 52-43,0 1 0,-1-1 0,0 1-1,-1 0 1,0 0 0,-1 0 0,0 0 0,0 1 0,-5-6-4,-9-6-32,-3 4-39,-5 1-49,-5 3-63,5 5-104,-2 1-52,-1 2-43,0 2-38,-7 1-124,0 2-34,13 1-30,0 2-1,0 1 1,-9 2 608,22-2-492,5-2 207,1 1-34,0-1-38,0 1-42,-1 0-48,1 0-52,-1 1-255,-1 0-113,1 1-124,2-3 445,1 1-34,0 0-32,0-1-37,-3 3-744,-1 0-407,-4 2-1043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7-25T19:25:20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642 1743 12710,'-38'-1'745,"11"0"-217,1 2-48,19 0-358,1 1 0,-1-1 1,1 1-1,0 0 0,0 1 1,-1-1-1,-4 4-122,-39 19 412,-2-5-95,34-14-221,0 0 0,1 1 1,0 1-1,1 1 0,-1 0 1,2 1-1,-1 1 0,2 1 0,-6 4-96,-54 50 227,53-51-150,2 2 0,0 0 1,1 1-1,1 0 0,-11 17-77,24-29 29,0 1 0,1 0 0,0-1 0,0 1 0,0 0 0,1 0 0,0 0 0,0 1 0,0 3-29,2-4 32,-1 0-1,1 1 0,1-1 1,-1 0-1,1 0 1,0 0-1,1 0 0,0 0 1,0 0-1,0 0 1,2 1-32,15 35 169,3 1-34,8 9-9,-22-41-89,1 1 0,1-1 0,-1-1 1,9 7-38,1-4 21,1-1 1,0-1-1,1 0 1,0-2-1,23 8-21,-22-9 7,-6-2-4,1 0 0,1-2 1,-1 0-1,1-1 0,-1 0 0,1-2 0,1 0 0,6-1-3,-15-1 1,0 0 0,0-1 0,0-1 1,0 1-1,-1-2 0,1 1 0,0-1 0,-1-1 0,0 1 0,0-2 0,0 1 1,0-1-1,-1-1 0,0 0 0,0 0 0,0 0-1,37-31 19,-32 27-14,0-1 1,0 0-1,-1-1 0,0 0 0,-1-1 1,2-4-6,34-48 8,-22 31 11,-2 0 1,16-32-20,-33 53 5,0 0 1,0-1 0,-1 0 0,-1 0-1,-1 0 1,0-1 0,-1 0 0,0 1-1,0-15-5,-2 26 12,-1-1-1,1 0 1,0 1-1,-1-1 0,0 1 1,1-1-1,-1 1 1,-1-1-1,1 1 0,-2-3-11,-1 0 32,0 1 0,0 0 0,0 0 0,-1 1 0,0-1 0,0 1 0,0 0 0,-1-1-32,-8-5 60,-16-14 76,-2 2-1,-6-2-135,2 3 62,-1 2-34,5 4-38,1 2-38,-1 1-43,0 1-52,28 10-203,0 0 86,-1-1 74,0 1 64,0 0 55,0 0 38,-4 0 40,-14-1 88,16 2-109,0 0-45,2 0-26,-1 0-39,1 1-47,0-1-52,1 1-59,-1 0-66,0 0-71,1 0-78,0 1-84,0 0-91,0-1-96,1 2-103,-1-1-110,2 1-115,-1-1-122,2 0 559,0 0-32,1-2-57,-1 1-46,1 0-39,0 0-36,0 0-212,-1 0-34,1 2-2348,0-2 3399</inkml:trace>
  <inkml:trace contextRef="#ctx0" brushRef="#br0" timeOffset="830.988">866 2576 7155,'0'0'463,"0"-1"108,0 1 91,0 0 75,0-1 310,-1-2 2072,1 2-1850,0 1-744,0-1-32,0 1-40,1-1-45,-1 1-44,0 0-60,0-1-66,1 1-72,-1 0-78,1 0-85,-1 0-91,1 0-97,13 6 371,0 2-34,14 11 65,5 10-77,13 17-78,5 4-26,20 6-16,3-4 0,1-2 0,3-4 0,44 17-20,-116-60 0,77 46 7,-2 5 0,70 60-7,-84-62 2,-55-43-100,0 1 74,22 21 135,-17-15-109,-9-9-52,1 1-48,2 2-125,-5-6 64,0 1-35,4 2-217,0 0-122,-5-4 217,0 0-37,0 0-38,1 0-39,-5-3 211,0 1-47,1 0-71,-1-1-90,0 0 81,0 1-56,-1-1-62,1 0-69,0 0 58,-1 1-50,1-1-53,0 0-57,-1 0-59,1 0-63,-1 1-66,1-1-68,0 0-363,1 0-116,0 1-387,2-1-1004</inkml:trace>
  <inkml:trace contextRef="#ctx0" brushRef="#br0" timeOffset="1549.749">2399 3337 6083,'-3'-3'815,"0"1"-52,0-1-52,0 0-50,0 0-47,1 1-47,-1-1-42,0 1-43,0 0-40,0-1-38,1 1-37,-1 0-34,-3-2 238,1 1-115,-1 0-131,1 1-69,0-1-59,-1 1-48,-1 0-6,-16 0 135,12 2-115,1 1 56,-1 0 102,-32 8 141,-2 2-115,1 4-93,1 4-70,32-14-148,1 1-1,0-1 1,0 2 0,0 0 0,1 0-1,0 1 1,0 0 0,1 0-1,0 1 1,0 0 0,1 0 0,1 1-1,-1 0 1,-1 6-36,-7 15 70,3-8 8,2 1 1,0 0-1,-3 17-78,6 18 82,7-49-73,1 0 0,0 0 0,1 0 0,0 0 0,2 4-9,-2-6 2,1 0 1,0 0-1,0-1 0,1 1 0,0-1 0,0 1 1,1-1-1,0-1 0,0 1 0,1-1 0,0 1 0,0-2 1,0 1-1,1-1 0,-1 0-2,7 3 0,0-1 0,0 0 0,1-2 0,-1 1 0,1-1-1,0-1 1,1-1 0,2 1 0,32 4-4,0-1 0,0-3 0,1-2 0,41-3 4,-70-1 0,0 0 0,0-2 0,6-2 0,-14 3 24,1-2-1,-1 1 1,0-2 0,11-6-24,10-10 101,-3-6 47,-3-6 51,-3-6 61,-10 13-59,-2-11 189,-12 34-345,-1 0 1,0 0 0,0 0 0,0 0 0,0 0 0,0 0 0,-1 0 0,-1-4-46,-9-22 163,-12-4-61,-6 2-53,-4 3-65,-2 1-77,2 1-85,2 0-97,28 24 114,-1 0 37,-2-3-30,-1 1 86,-10-6 17,11 8-37,1 1-65,-1 1-95,2-1-49,-1 1-97,0 0-111,2 1 207,0 0-33,1-1-34,-1 1-37,0 0-38,0 0-39,0 0-42,0-1-43,0 1-45,0 0-46,2 0-302,1 0 427,0 0-40,0 0-46,0 0-49,0 0-54,0 0-58,0 0 110,0 0-35,0 0-796,0 0-424,0 0-1101</inkml:trace>
  <inkml:trace contextRef="#ctx0" brushRef="#br0" timeOffset="2018.372">2717 3692 7203,'0'0'1937,"0"0"-755,0 0-427,0 0-312,0 0-34,0 0-42,0 0-52,0 0 74,0 0-208,0 0 49,0 0 333,1 0-199,0 0-63,0 0-56,1 0-48,1-1 12,1 1-57,9-1 205,-9 0-138,31-2 453,0 0-124,0 1-111,0 1-96,8 1-41,-1 0-98,10 2-56,25 0-42,-15 1-39,-21-2 7,-6 0 24,-1-1 45,84-4-20,0-5-81,115-3-22,-193 12-20,23 1 6,0-2 1,0-3-1,0-3 1,44-11-5,-73 10-32,20-2 74,-31 7-52,1 0-54,-1-1-78,-10 2 18,1 1-38,-1-1-42,0 0-47,-10 1-90,0 1 105,1-1 45,6 0-145,-7 0 147,0 0-36,-1 1-81,1-1-102,-1-1-122,0 1-17,0 0-109,-1 0-120,0 0 339,0 0-33,0 0-37,-1 1-36,1-1-39,0 0-40,-1 0-41,1 0-43,-1 0-44,1 0-45,-1 0 149,0 0-34,0 0-773,0-1-410,0-1-1069</inkml:trace>
  <inkml:trace contextRef="#ctx0" brushRef="#br0" timeOffset="2623.582">4808 3402 7764,'-5'-3'854,"0"-1"-72,0 1-70,0 0-66,0 0-62,0 0-60,0 0-57,0 0-51,0 1-50,1-1-45,-1 1-43,0 0-39,-4-2 137,-1 1-114,2 1-111,0 0-45,-21 1 123,15 2-85,0 1 96,7 0-69,-1 0 42,-29 8 150,-15 5 82,2 4-74,6 9-64,38-23-264,0 0-1,1 1 1,0 0 0,0 0-1,0 1 1,0 0-43,-22 38 151,2 5-39,17-34-87,2 0 0,0 1 0,1-1 1,1 1-1,-1 6-25,4-15 4,0 1 0,0 0 0,1-1 0,0 1 0,1 0 0,0-1 0,0 1 0,2 3-4,-1-5-1,0-1 0,1 1 0,0-1 0,0 1 0,1-1 0,0 0 0,0 0 0,0-1 0,0 1 1,1-1-1,0 0 0,0 0 0,1 0 0,-1-1 0,1 0 0,0 0 0,5 2 1,3 2-40,1-1-1,-1-1 0,1 0 1,4 0 40,-3-2-38,-1 0-1,2-1 1,14 1 38,49-6-65,-2-15 51,-3-14 53,-7-12 53,-8-11 56,-12-10 57,-46 61-186,0 1 1,-1-1-1,0 0 0,1 0 0,-1-1 1,0 1-1,-1 0 0,1 0 0,0 0 0,-1-1 1,0 1-1,0 0 0,0 0 0,0-1 0,0 1 1,-1-2-20,-12-31 170,-16-9-34,12 24-112,0 2-37,-4-5-75,13 14-82,0 2 46,-22-16-145,16 15 122,0 2-85,6 3 70,1 1-37,-2-1-74,1 1-60,-1-1-70,0 1-76,0 0-84,0 0-93,0 0-99,0 0-107,6 2 23,-1 0-116,3 0 425,-1 0-40,1 0-43,0 1-46,0-1-81,-1 0 52,1 1-39,-1-2-828,0 1-446,-1 0-1152</inkml:trace>
  <inkml:trace contextRef="#ctx0" brushRef="#br0" timeOffset="3014.112">4776 3369 8452,'0'0'730,"1"-1"-78,-1 1-74,0-1-69,0 1-66,0-1-59,1 0-57,-1 0-51,1-1 32,-1 0-80,1 0-67,0 0-56,0-1-30,2-4-23,-2 4 10,1 1 69,-1 0 106,10-10 236,-1 0-39,1 0-36,0 0-36,12-11 267,-1 0-118,-9 9-256,1 0-33,13-14 130,-1-1-99,-1-1-76,30-33 68,2 1-64,12-13-27,-35 36-80,-2-1 0,-1-3-74,58-71 125,-61 82-68,-2-2 0,0-1 0,-3-1 0,3-7-57,2-15 10,28-80 121,-38 88-130,-5 8-48,0 0-60,-1-1-74,0 0-91,-11 38 87,0 1 35,2-4-60,0-2 74,5-11-69,-4 13 71,-2 2-23,1 1-63,0-1-76,0 1-91,-1 2 127,0 0-34,-1 0-37,1 0-40,0 0-43,0 0-43,0 0-47,0 0-50,0 0-52,0 0-53,0 1-57,0-1-59,0 0-62,0 0-63,0 1-66,0-1-70,0 1-140,0 0-100,0 1-352,0-2-924</inkml:trace>
  <inkml:trace contextRef="#ctx0" brushRef="#br0" timeOffset="3545.24">5979 1460 7844,'-1'-4'569,"-1"0"-44,0 0-41,0 0-40,0-1-38,-1 1-35,-2-5 271,0-1-117,-1 1-103,-1-1-86,1 1-69,-6-6 69,-19-12 294,22 22-368,-1 1 82,-14 1 64,1 3-60,1 2-53,0 4-49,0 3-45,2 1-38,-19 18 64,-2 13-77,32-29-121,1-1-1,-1 1 1,2 1-1,0-1 1,1 1-1,0 1 1,-4 11-29,4-3 16,2 1 1,0-1-1,1 1 0,1 7-16,1-6 8,1 0 0,1 1-1,1-1 1,2 1-8,-3-16-2,1-1 1,0 0-1,1 0 0,0-1 1,0 1-1,1-1 1,0 1-1,2 2 2,-1-2-15,1-1 1,1 1-1,-1-1 1,1 0-1,0-1 1,1 0-1,-1 0 1,1-1-1,0 1 0,6 1 15,2 0-33,0 0 0,0-1-1,1 0 1,0-2 0,0 0-1,0-1 1,1-1 0,-1 0-1,16-1 34,64-8-15,-30-8 45,-28 1 29,-1-4 47,-5-5 58,-5-5 68,-10-5 92,-11-3-61,-10-1-56,-8 0-53,-6 1-48,-4 2-43,-2 4-40,0 6-34,17 19-201,0-1 54,-1 2 46,0-1 38,-7-3 5,-11-4 39,14 9-8,-1-1-47,0 2-70,5 1 21,0 0-38,0 0-42,0 1-46,0 0-52,0 0-57,0 0-60,0 1-66,0 0-71,0 1-75,1 0-79,-1 0-86,1 0-88,-1 1-95,1 0-99,1 1-103,2-2 530,1-1-37,-2 3-792,-1 0-424,-3 3-1097</inkml:trace>
  <inkml:trace contextRef="#ctx0" brushRef="#br0" timeOffset="4139.029">4882 4006 8132,'-4'-2'803,"1"0"-54,0 1-52,1 0-51,0 0-48,0 1-46,1 0-45,0 0-41,1 1-40,0 0-37,0 0-37,0 1-32,1 1 226,1 1-109,2 1-32,0 1-104,3 2 2,4 4 85,-7-9-189,14 13 251,1 1-101,-1 0-89,-1 0-76,4 5-46,0 0-69,3 5-46,12 13-32,-15-16 24,-1-1 48,81 103-33,-64-77-20,2-1 1,22 18-11,96 101 15,-117-124-17,-35-37-126,0 1 69,3 4 70,9 16 177,-12-18-194,-1-1-77,0-2-48,0 1-72,-1-1-83,1 0-97,-1 0-106,1 0-120,-2-3 256,0 0-35,0-1-35,0 1-37,-2-3 157,0 0 92,0 1 79,0-1 64,0 0 50,0 1 144,0-1-122,1 0-91,-1 0-2,0 1-37,0-1-46,0 0-48,0 0-55,0 0-58,0 1-65,0-1-70,0 0-75,0 0-80,0 1-69,0-1-88,0 0-90,0 0-98,0 0 309,0 0-37,0 0-792,0 0-427,0 0-1101</inkml:trace>
  <inkml:trace contextRef="#ctx0" brushRef="#br0" timeOffset="4732.513">5921 4873 7844,'0'-8'608,"0"0"-34,-2-6 478,-1 0-121,-1 2-110,-1 1-101,-1 1-91,-1 1-80,-2 2-70,2 2-140,-1 1-33,-9-2 227,-1 4-116,-30 9 501,16 5-638,1 4-42,3 2-39,0 4-34,-20 28 81,7 9-85,30-40-124,2 0 1,0 1-1,1 0 0,0 1 1,2 0-1,1 0 0,0 0 0,1 4-37,2-7 66,1-1 0,1 1-1,1 10-65,0-12 14,1 1 0,1-1 0,1 0-1,0 0 1,1 0 0,0-1 0,8 15-14,-9-23 3,-1 0 1,1 0 0,1-1 0,-1 0-1,1 1 1,0-2 0,1 1 0,-1-1-1,1 1 1,0-1 0,1-1 0,-1 1-1,1-1 1,0-1 0,0 1 0,0-1 0,4 1-4,14 3 7,0-2 1,0 0-1,1-2 1,-1 0-1,1-2 1,8-1-8,45-4 109,27-7-109,-86 8 70,-2-2 38,18-7 201,-28 8-201,-1 0 1,1 0-1,-1-1 1,1 0 0,-1 0-1,-1-1 1,1 0-1,-1 0 1,0-1-1,-1 1 1,4-6-109,-7 9 49,0-1-1,0 1 1,-1-1-1,1 0 1,-1 1-1,0-1 1,0 0-1,-1 0 1,1-1-49,0-42 326,-9-1-98,-2 8-82,1 12-132,-16-32 102,14 40-116,-2 0-64,-1 2-91,1 4-64,-1 1-98,-1 1-114,6 6 169,1 1-35,-1 0-36,0 0-38,0 1-40,-1-1-42,-1 2-44,1-1-46,-1 1-47,0 0-51,5 2 226,0 0-57,0-1-39,2 1 137,0 0-33,-3 0-362,4 0 333,-1 1-38,-2-1-411,3 0 393,0 1-36,0-1-37,0 1-41,0 0-41,0-1-45,-3 1-687,0 0-116,-1 0-412,-4 0-1082,11 0 2849</inkml:trace>
  <inkml:trace contextRef="#ctx0" brushRef="#br0" timeOffset="5388.554">2009 3878 8036,'0'0'512,"0"0"-35,0 0 377,-1 0-126,0 0-116,0 0-105,0 0-94,-1 1-85,1-1-74,-1 0-33,0 0-74,-2 1-17,-2 0-42,4 0-21,0 0 64,1-1 93,-18 13 253,0 0-55,1-1-52,0 1-48,0 0-44,0 1-41,1-1-36,-1 0-34,-13 12 62,1 0-74,2 0-58,-48 46 77,44-38-72,-62 64-19,-167 187 66,223-244-97,-1-1 1,-3-1-1,-33 22-52,3-1-32,69-57-106,0 1 39,-3 2 2,-1 1 102,-9 10 138,10-10-159,2-1-55,0-1-70,0 1-85,0-1-100,2-1 23,-1 0-65,1 0-71,-1 0-77,1 0-82,0 0-88,1 0-94,-1-1-100,1-1 11,1-1 385,-1 0-39,1 0-44,-1 0-47,1 1-53,0-1-56,0 0 723,0 0-622,-1 0-35,1 0-747,0 0-402,0 0-1039</inkml:trace>
  <inkml:trace contextRef="#ctx0" brushRef="#br0" timeOffset="6013.419">903 4718 6643,'-4'0'666,"1"0"-40,-1 0-40,1 0-39,-1 0-36,1 0-36,0 0-34,-1 0-34,-1 0 136,1 0-64,-1 0-61,0 0-57,0 0-51,0 0-49,1 0-43,-1 0-40,-5 0 73,1 1-105,-1-1-68,-15 3-4,16-2-3,2 0 25,0 1 49,0-1 61,0 1 72,-26 8 242,2 2-63,0 2-59,0 2-55,2 2-50,1 1-45,0 2-39,2 1-37,-16 15 43,3 3-60,-68 84 148,99-115-277,0 1 0,1 0 0,1 0-1,0 1 1,0 0 0,1 0 0,0 0-1,1 0 1,0 1 0,1 0-1,1 0-25,1-5 14,0-1 0,1 1-1,0-1 1,0 1-1,0-1 1,1 0-1,0 1 1,1-1-1,-1 0 1,1 1-1,2 3-13,-1-3 7,1-1-1,-1 1 0,1-1 0,0 0 0,1 0 0,-1-1 0,4 3-6,2 2 4,0 0 0,1-1-1,0-1 1,0 0-1,1 0 1,0-1 0,5 2-4,-4-4-3,1 0 0,-1 0 0,1-1 0,0-1 0,0 0 0,8 0 3,-1-1-14,0-1 0,-1-1 0,1-1 0,7-2 14,7-3-47,0-1 1,10-4 46,-32 7-13,39-10-62,44-19 75,-81 27 0,0-1 0,0-1 0,-1 0 0,0-1 0,-1 0 0,1-1 0,-2-1 0,4-3 0,36-44 57,-44 48-25,0-1 1,-1 0-1,0-1 1,3-8-33,-7 14 23,0-1 0,-1 1 0,0-1 0,0 0 0,-1 0 0,0 0 0,0 0 0,0 0 0,-1-2-23,-1 3 29,1-1 0,-1 0 0,0 0 0,-1 1-1,0-1 1,0 1 0,0-1 0,-1 1 0,0 0 0,-3-5-29,-20-30 114,13 24-29,0 1 0,-2 0 0,1 1-1,-9-6-84,-9-4 83,-12-1-53,22 15-58,-2 1-34,0 3-40,0 1-44,-1 3-49,0 2-54,21 1-1,-1 0 46,1 0 42,0 0 37,-2-1 16,1 1 38,-1 0 25,-4-1 26,-5 0 10,6 1-46,1-1-57,-1 1-86,3 0-51,-1 0-90,1 0-105,-1 1-119,2-1-6,0 0-102,0 1-108,0 0-117,0 0-125,2-1 462,1 1-35,0-1-35,-1 1-37,1 0-36,0-1-40,1 1 41,0-1-39,-1 1-838,0 0-449,-1 1-1160</inkml:trace>
  <inkml:trace contextRef="#ctx0" brushRef="#br0" timeOffset="19877.942">2167 3754 6979,'0'0'562,"0"-1"-34,0 1 428,0-1-126,0 0-118,1 0-109,-1 0-100,0 0-94,0-1-85,1 0-90,-1 1-61,0-1-53,1 0-47,-1 0-38,0 0-41,1-2-70,0-4-201,0 6 231,-1 1 45,0-1 53,0 1 60,0 0 74,0 1 83,1-14 13,0 0-43,3-11 134,1 8-178,0 0-38,21-36 271,-11 30-197,-4 3-45,3-12 47,5-8 74,-3 15-38,-12 21-272,-1 1 37,4-2 122,-1 3 80,9 5 421,-11 0-481,-1 0-37,0 3-40,-1 0-94,8 44 76,5 3-47,19 46-69,-14-69-149,-11-19 26,-5-5 29,-1-1-42,0 1-49,0-1-58,-2 0-63,0 0-72,-1-4-139,0-1-14,0 0-23,0 0 359,0 0 40,0 0-9,0 0-52,0 0-322,0 0 58,0 0 53,0 0 51,0 0 45,0 0 43,0 0 38,0 0 35,0 0-155,0-1 91,0 1 66,0-1-253,0 1 134,0-1 130,0 1-47,0-1-58,0 1-68,0-1-176,0 1-35,0-2-710,0 1-387,0-2-995</inkml:trace>
  <inkml:trace contextRef="#ctx0" brushRef="#br0" timeOffset="20143.497">2268 3643 7716,'0'0'810,"0"0"-92,1 0-86,-1 0-81,1-1-75,-1 1-70,1 0-65,0-1-58,0 1-68,0 0-42,0-1-38,0 1-32,1-1 6,0 1-60,4-2-50,-4 1 56,-1 1 14,0-1 39,0 1 45,0 0 53,10 0 412,3 1-114,1-1-119,0 1-125,-7 0-180,-1 0-33,0 0-34,0 1-36,-1 0-36,-1-1-37,0 2-38,-1-1-39,-3-1-261,-1-1 108,1 1 94,-1-1 80,1 1 53,-1 0 69,2 0 100,-2 0-75,0-1-46,1 1-67,-1-1-85,0 1 10,1-1-53,-1 0-58,0 0-64,0 0 8,0 0-52,1 1-56,-1-1-58,0 0-62,1 0-66,-1 0-69,0 0-71,0 0 165,0 0-39,0 0-766,0 0-419,0 0-1076</inkml:trace>
  <inkml:trace contextRef="#ctx0" brushRef="#br0" timeOffset="20991.94">289 1945 7956,'0'0'1875,"0"0"-1150,0 1-90,1-1-84,-1 1-79,0-1-74,0 1-67,1 0-62,-1 0-58,0 1-60,1-1-41,-1 1 8,1 1-105,0-1-55,1 6-227,-1-5 223,-1-1 67,0-1 39,0 0 49,0 0 55,0 37 37,-1-1-51,1 20-21,0 0-126,1-28-50,0-1-34,1 1-34,1-1-35,-3-24-106,0 1 78,1-1 68,-1 0 57,0 1 45,0-1 32,1 16 214,-2-14-234,1 0-87,0-2-19,0-1-49,0 1-54,0-1-62,0 1-106,0 0-92,0 0-100,0 0-109,0 0-118,-1 0-127,1-2 410,0 0-36,0 0-35,0 0-38,0-1 57,0 0-34,0 1-686,0 1-376,0 0-964</inkml:trace>
  <inkml:trace contextRef="#ctx0" brushRef="#br0" timeOffset="21554.488">308 1936 7700,'0'-2'668,"1"1"-59,-1 0-55,1 0-53,0-1-51,1 1-47,-1 0-44,1 0-43,0-1-39,-1 1-36,4-2 142,-1 1-113,1-1-91,-1 1-83,1 0-35,7-3 50,-7 4-25,-1 0 80,-2 0-41,-1 1 33,13-2 144,7-1 89,-1 4-119,-1 6-106,0 9-94,-17-13-65,1-1-1,-1 1 1,-1 0-1,1 0 1,0 0-1,-1 0 1,1 0-1,-1 0 0,0 0 1,0 1-1,0-1 1,-1 0-1,1 1-6,-1 3 5,0-1 0,0 0 0,0 1-1,-1-1 1,0 0 0,0 0-1,-1 0 1,1 1 0,-1-1-1,-1-1 1,-1 4-5,1-2 5,0 0 0,-1-1-1,0 1 1,0-1 0,0 0-1,-1 0 1,0 0 0,0-1-1,-1 1 1,1-2 0,-1 1-1,0 0 1,-1-1 0,1 0-1,-1-1 1,-2 2-5,2-3 53,-7 3-19,6-2 78,5-3-20,1 1 34,2-1 41,0 0 47,16-4-39,37 8 162,-14 6-176,3 9-88,-32-14-69,0 1 0,0 0 0,0 1 0,-1 0 1,0 0-1,0 1 0,-1 0 0,0 1 0,0 0 0,3 5-4,-7-3 28,-5 0 37,-12 12 142,-32 18 263,35-33-391,2-1-35,4-3-118,0 0 35,-5 3 48,0 0 81,-14 10 224,15-13-243,1 1-35,-1-1-50,0 0-66,0-1-78,0 0-95,2-1 8,0 0-61,0 0-66,1-1-70,-1 0-76,0 0-82,1-1-86,-1 0-91,6 0 777,-1 0-460,-1 0-36,1 0-43,0 0-47,0 0-54,-1 0-58,1-1-64,0 1-70,0 0 114,0-1-43,0 1-39,0-1-33,0 0-204,0 0-34,-2-2-2257</inkml:trace>
  <inkml:trace contextRef="#ctx0" brushRef="#br0" timeOffset="22415.695">705 5012 6675,'0'0'559,"0"-1"-33,0 1 427,0-2-123,0 1-114,0-1-105,0 0-97,-1-1-87,1 1-79,0-1-94,-1 1-51,1-1-43,0 0-37,-1-1 29,0-5 64,0 7-50,-5-1 124,-2 4-82,-1 2-64,-2 3-51,-27 21 95,32-22-108,-2 1-49,1 1 0,0 0 0,0 0 0,1 0 1,-1 1-1,-1 3-31,2-1 45,0 0 0,1 0 1,0 1-1,1-1 0,-1 4-45,-7 32 185,9 1 33,3-46-211,0 1 0,0-1 0,0 1 0,0-1-1,0 1 1,1-1 0,-1 1 0,1-1 0,-1 0-1,1 1 1,-1-1 0,1 0 0,0 0 0,0 1-1,0-1 1,0 0 0,-1 0 0,1 0 0,1 0 0,-1 0-1,0 0 1,0 0 0,0 0 0,0 0 0,1-1-1,-1 1 1,0-1 0,1 1 0,-1 0-7,46 6 122,-26-5-103,-6-1-21,21-9 55,-14 0-83,-12 5-23,0 0-33,-1 0-41,0 1-47,-8 1-82,0 1 104,0 0 80,0 0 94,1-1 60,1 1 176,-1-1-179,-1 0-98,1 1-54,-1 0-65,-1-1-79,1 0-128,0 1 127,-1 0-34,1-1-35,-1 1-38,0 0-38,1-1-42,-1 1-43,0-1-45,1 1-47,-1 0-49,0-1-52,0 1-52,0-1-55,0 1-57,0-1 173,0 0-38,0 0-769,0-1-419,0-1-1077</inkml:trace>
  <inkml:trace contextRef="#ctx0" brushRef="#br0" timeOffset="23842.5">4594 3400 7828,'-1'0'705,"1"0"-72,0 0-67,-1 0-62,1-1-57,-1 1-53,1-1-47,-1 1-42,-1-1 151,1 0-94,-1 0-31,-1 1 349,2 0-394,-3 6 15,1 1-37,-3 10 165,2 2-112,1 1-87,1 5-34,0 27 158,3-2-228,1 0-69,0-17-78,2 0-61,-4-30-53,0 2 83,2 14 40,-2-15-29,1 1-36,0-2-22,0 0-38,0-1-42,0 1-50,1-1-54,-1-1-60,1 0-67,0-1-71,0 0 134,0-2-113,-1 0-115,1-1-118,-1 0-119,0 0-122,0 0-125,0 0-125,-1 2 522,0-1 92,0 1-35,1-1-695,-1-1-381,0-2-974</inkml:trace>
  <inkml:trace contextRef="#ctx0" brushRef="#br0" timeOffset="24170.548">4576 3419 6563,'0'0'1710,"0"0"-686,0 0-420,0 0-286,0 0-43,0 0 183,0 0-98,1 0-39,-1 0-35,1 0-35,1-1 159,1 0-109,0 0-101,0 0-64,4 0-10,6-2 30,-10 2-44,0 1 75,13 1 253,-3 3-110,-1 2-93,-3 2-73,4 9-12,4 14-28,-16-29-117,15 36 63,-4 5-34,-10-32-32,0 0 0,0 0-1,-1 0 1,-1 0 0,0 0 0,0-1-1,-1 1 1,0 0 0,-1 0-1,-1 0 1,1-1-4,-8 11-39,-3-3 45,8-13 7,0-1 0,1 0 0,-2 1 0,1-2 0,0 1 0,-1-1 0,0 1 0,0-2 0,0 1-13,-27 8 0,16-7-41,0-1-38,-5-1-99,0-1-99,20-1 268,1-1-35,-1 1-38,1 0-40,0-1-42,0 1-43,1-1-47,-1 0-46,0 0-51,1 0-51,-1 0-54,1 0-55,-1 0-58,1 0-60,0-1-62,-1 1-62,1-1-82,-1 1-69,1 0 267,0 0-40,0 0-777,-1-1-427,1-1-1092,0 3 2970</inkml:trace>
  <inkml:trace contextRef="#ctx0" brushRef="#br0" timeOffset="25076.586">5740 5081 7299,'0'0'1833,"0"0"-994,0 0-78,0 0-75,0 1-72,0-1-70,0 0-68,0 1-64,0-1-62,0 1-60,0 0-56,0-1-55,0 1-52,0 0-49,0 0-46,0-1-45,0 1-41,0 15 463,1 0-75,0-1-67,0 1-62,1 0-53,-1 0-48,3 15-6,-1-5-97,3 34-89,-5-24 108,0-20-149,0-5-29,0-6 24,-1 1-43,0-1-49,0 1-57,0-5-216,0-1 284,0 0 29,0 0-15,0 0-54,0 0-155,0 0-104,0 0-102,0 0-101,0 0-105,0 0 362,0 0-39,0 0-44,0-1-49,0 1-52,0-1-59,0 1 97,0-1-36,0-1-735,0 0-400,0-2-1027</inkml:trace>
  <inkml:trace contextRef="#ctx0" brushRef="#br0" timeOffset="25342.306">5735 5078 7299,'0'0'1804,"0"0"-737,0 0-459,0 0-111,1 0-65,0 0-61,0 0-55,0-1-50,0 1-45,1 0-40,0-1-36,0 1-10,1-1-34,0 1-20,8-2 161,-9 1-133,0 0 46,11-2 245,-1 1-50,6-2 93,0-2-86,-8 1-217,15-1 281,-17 5-326,0 0-41,1 1-61,0 0-90,0 0-111,-4 0 57,-1 0-36,1 0-48,0 0-44,0 0-46,0 0-51,-5 0 472,1 0-42,-1 0-43,1 0-49,-1-1-52,1 1-55,-1 0-59,0-1-63,0 1-66,0-1-70,0 1-74,0-1-77,0 1-81,0-1-85,0 1-88,0-1-92,0 0-215,0 1 464,0 0-44,0 0-39,0 0-33,0-1-193,0 1-33,0 0-2104</inkml:trace>
  <inkml:trace contextRef="#ctx0" brushRef="#br0" timeOffset="25592.267">5811 5207 6675,'0'1'734,"0"1"-53,1-1-50,0-1-49,0 1-47,0 0-45,0-1-41,1 0-42,-1 0-37,1 0-37,2 0 233,0 0-121,1-1-103,1 0-46,0-1-97,-1 1-76,9-4 102,-9 4-89,-2 0 29,0 0 74,-2 0-469,1 1 103,0 0 87,0-1 75,1 1 56,-1 0 43,10-2 658,-8 2-636,0 0-109,-2-1-88,0 1-61,0 0-71,0 0-78,-1 0-114,1 0-110,-1 0-121,0 0 250,-1 0-34,1 0-35,-1 0-37,0 0-38,1 0-38,-1 0-42,0 0-41,0 1-42,0-1-46,-1 0 18,1 0-49,-1 1-43,1-1-36,-1 1-204,1 0-37,-2 1-2228</inkml:trace>
  <inkml:trace contextRef="#ctx0" brushRef="#br0" timeOffset="25763.925">5787 5363 7139,'0'0'898,"1"0"-100,-1 0-95,1 0-87,0 1-83,0-1-76,0 0-71,0 0-64,0 0-74,1 0-47,-1 0-41,0 0-36,2 0 14,0 0-66,5 1-20,-4-1 25,-3 0 6,1-1 40,-1 1 49,0 0 58,10-2 246,0-2-37,0 1-44,1-1-46,-3 1-99,0 0-37,1 1-39,-1-1-41,1 1-45,-1 0-46,1 1-48,-1 1-50,-6 0-133,0 0 51,0 0 42,0-1 36,3 0 22,4-2 94,-6 2-56,1-1-70,-1 0-91,-2 0 36,0 1-36,1-1-196,-1 1 133,-1-1-35,1 1-36,-1 0-39,1-1-40,-1 1-44,0-1-45,0 1-47,0-1-50,1 1-52,-1-1-55,0 0-57,0 0-58,0 0-61,-1 1 203,1 0-39,0-1-778,0-1-423,2-2-1089</inkml:trace>
  <inkml:trace contextRef="#ctx0" brushRef="#br0" timeOffset="26773.851">5787 1799 6323,'0'0'1771,"0"0"-821,0 0-123,0 0-116,0 0-107,0 1-99,-1-1-92,1 1-82,0 0-75,-1-1-70,1 1-56,0 0-49,-1 0-40,1 0-61,-2 2-147,2-2 122,0 0 71,-1 0 81,1-1 100,0 0-59,0 0 34,0 0 35,0 0 40,-1-6 192,0 0-78,0 1-70,-1-1-62,0 0-55,-1 0-47,-3-6 27,1 2-103,-5-13 22,8 15-25,1 0 35,-1-12-7,-7-70 228,8 43-90,2 42-221,1 4-3,0 1 0,1-1 0,-1 0 0,1 0 0,-1 1 0,1 0 0,-1-1 0,0 1 0,1 0 0,-1 0 0,1 0 0,-1 1 0,1-1 0,-1 1 0,1-1 0,-2 1 0,3 0 1,1-1-1,-1 1 1,1-1 0,-1 1 0,1-1 0,-1 0 0,1-1 0,-1 1 0,1-1 0,-1 0-1,1 0 1,-1 0 0,0-1 0,0 0 0,1 0-1,-1 0 10,-1 1-70,0 0-73,0 0-74,-1 1 6,0-1-44,0 0-42,0 0-46,-1 0-44,1-1-47,0 0-47,0-2-48,-2 3 31,1 0-94,-1 1 248,1-1-34,-1 1-36,0 0-40,1-1-328,-1 1-114,1-1 396,-1 1-33,0 0-35,0-1-36,1 1-5,-1-1-37,0 0-726,0-1-397,0 0-1016</inkml:trace>
  <inkml:trace contextRef="#ctx0" brushRef="#br0" timeOffset="27039.411">5763 1729 7716,'4'0'917,"0"-1"-82,1 1-77,-1-2-74,0 1-70,0-1-66,0 0-62,0 0-58,0 0-54,1-1-49,-1 1-47,0-1-42,0 0-38,1 0-33,3-3 78,4-2-52,14-8 73,-18 12-125,0 2 77,-8 2-360,1 0-85,0-1 89,0 1 77,0 0 63,0-1 49,1 1 34,3-2 281,-3 1-242,0 0-72,0 0-109,0 0-43,-1 1-61,0-1-66,0 0-76,0 0-114,0 0-105,0 1-113,-1-1-124,1 0 331,-1 1-35,0-1-35,0 1-37,0-1-38,1 1-39,-1-1-41,0 1-41,0-1 26,0 1-42,0 0-37,0-1-33,0 0-1202,0 0-1155</inkml:trace>
  <inkml:trace contextRef="#ctx0" brushRef="#br0" timeOffset="44429.927">16846 1053 7123,'0'1'869,"0"-1"-67,0 1-66,0 0-61,-1-1-60,1 1-57,0-1-54,0 1-51,-1-1-49,1 0-45,0 0-43,0 0-40,-1 0-38,1 0-35,0 0 111,0-1-178,0 1-33,0-2 21,0 1-76,2-5-21,-1 4 10,0 0 37,7-12 213,-1-1-56,3-17 110,10-23 128,-19 54-459,19-37 250,0 0-66,-3-1-54,-3-1-40,-1 3 21,0 1-1,3 1 1,16-28-121,15-18 136,4 1-33,2-4-34,-4-2-45,-39 78 151,-3 19-81,1 33-38,-4-24-29,13 31 12,3-1 0,9 15-39,-14-34 8,-1 1 0,-1 1 0,-2 0 0,-1 0 0,-2 1 0,3 23-8,-9-38-57,8 32 52,-4-29-34,-1-3-70,1 0-102,-2-5-18,-1-1-78,1 1-91,-1-1-102,-3-13 135,1 1 93,-1-1 83,0 1 73,0-1 67,0 1 38,0 0 79,0 5 451,0-5-460,0 0-55,0 0-75,0 0-92,0 0-111,0 0 91,0-1-36,0 1-262,0-1 193,0 1-34,0-1-35,0 0-38,0 0-37,0 1-41,0-1-41,0 0-44,-1 0-44,1 0-47,0 1-47,0-1-51,0 0-50,0 0-53,-1 0-360,0 0-116,-1 0-378,-1 0-976</inkml:trace>
  <inkml:trace contextRef="#ctx0" brushRef="#br0" timeOffset="44695.538">16986 805 7924,'-1'0'810,"-1"0"-67,1-1-66,0 1-62,0-1-59,1 0-55,0-1-54,-1 1-49,1 0-47,1-1-44,-1 0-40,0 1-37,2-3 130,-1 0-111,1 1-110,0 0-45,6-10 152,-5 10-81,-2 2-41,0 0 35,9-5 154,2 1-36,0 1-35,2 0-34,15 0 115,1 2-116,1 2-105,-1 2-93,-2 1-81,-3 0-70,-17-2-186,1 1 105,2 1 63,5 1 48,0 0 36,-6-2-18,-1 0-41,0 0-71,-2-1-36,0 0-75,0-1-87,1 1-99,-3-2 1,1 1-83,0-1-90,0 0-97,-1 0-102,1-1-110,0 0-117,-1 0-122,-3 1 609,0 0-36,3-2-743,0 0-403,2-2-1039,-7 5 2810</inkml:trace>
  <inkml:trace contextRef="#ctx0" brushRef="#br0" timeOffset="45195.419">17538 257 7972,'-1'-8'583,"-1"0"-44,1 1-43,-1-1-41,0 1-39,0-1-36,0 1-35,0 0-33,-2-7 222,-2 0-107,0 1-92,-1 0-74,0 1-66,-1 1-41,-24-22 242,15 21-189,6 6-49,0 0 36,-37-15 176,1 5-43,-1 3-39,-1 5-37,-24 3 66,0 11-60,1 10-48,0 12-35,-30 26 61,4 10-71,57-33-35,-27 29-129,37-30 43,1 2-1,2 1 1,-19 28-43,31-37 26,1 2 0,1-1 1,-10 25-27,15-27 11,2 0 0,0 1 0,1-1 0,-3 22-11,7-29 2,0 1 1,2-1-1,-1 1 0,2-1 1,0 1-1,1-1 0,1 0 1,0 0-1,1 0 0,1 0 0,1 0 1,0-1-1,1 0 0,0 0 1,1-1-1,3 3-2,5 4 2,1-1 1,1-1 0,0-1-1,2 0 1,0-2-1,1 0 1,0-1-1,1-1 1,1-1-1,0-2 1,1 0-1,0-1 1,1-1-1,23 5-2,25 3 11,1-3-1,0-3 1,1-4-1,43-1-10,-76-5 0,0-1 0,0-2 0,0-2-1,24-6 1,-47 6 3,0-1 0,0-1-1,0-1 1,0-1-1,15-9-2,-19 8 11,0-1-1,-1 0 0,0-1 1,5-6-11,20-21 39,-1-3 49,-19 17 55,-1 0 1,10-19-144,-18 26 76,-1 0 1,0-1-1,-2 0 1,0 0-1,-1-1 1,0 0-1,-2 0 1,0 0-1,-1 0 1,-1-7-77,-1 3 82,-2-1-1,0 1 1,-1 0 0,-4-13-82,-10-19 89,-5 14-107,7 23-34,-1 2-37,-3 2-39,-3 3-45,-1 3-50,-4 3-54,14 4-71,1 1 67,0 1 56,0 0 46,-1 1 9,-21 8-199,20-4 185,-1 1-75,1 1-104,6-4 132,0 1-40,1-1-45,-1 1-48,-1 1-205,-1 1-106,0 0-116,4-4 349,1 1-34,-2 1-235,-1-1-70,1 1-72,0 0-75,1-1 229,0-1-43,1 1-37,-1-1-34,-1 2-200,0-1-32,-12 10-2207,18-14 3247</inkml:trace>
  <inkml:trace contextRef="#ctx0" brushRef="#br0" timeOffset="46070.166">14815 2527 6803,'0'0'1833,"0"0"-14,0 0-1002,0 0-467,0 0-57,0 0 8,0 1-68,-1 0-58,1 0-51,-2 3 5,-3 7-54,5-8-28,-1-1 37,-18 61 16,10-25 45,2 1 1,-1 28-146,5-21 57,1 1-35,0-5-80,2 0-114,0-14 4,-1 0-44,1 0-43,-2-1-43,0 0-41,-2 0-42,0-1-40,-2 0-39,4-23-245,2-1 307,-1-1-38,0 1-42,0-1-47,0 1-51,1-1-56,-1-1 503,1 1-444,-1 0-36,0 1-707,0 0-391,-1 1-998</inkml:trace>
  <inkml:trace contextRef="#ctx0" brushRef="#br0" timeOffset="46648.214">14774 2525 7507,'0'-7'893,"0"0"-88,1 0-83,0 1-77,-1 0-73,2-1-67,-1 2-62,0-1-58,2-2 68,0 1-90,0 0-74,1 0-62,2-1 1,15-13 239,-9 13-221,0 2 61,-6 2-111,1 1 35,12-3 11,-1 5-47,-1 4-42,-2 4-38,10 18 21,-7 10-96,-14-24-49,0 0-1,-1 0 0,-1 1 0,0-1 0,0 1 0,-1-1 0,-1 1 0,0 10 10,-9 17 25,5-31-28,-1 1 0,-1-1 0,0 0-1,0 0 1,0 0 0,-1-1 0,0 0-1,0 0 1,-1-1 0,-2 1 3,2-1-2,0 1-1,0 0 1,1 1 0,-1-1 0,2 1-1,-1 0 1,1 1 0,-2 5 2,8-23-68,2 7 66,-1 0 1,0 1-1,1-1 1,0 1 0,-1 0-1,1-1 1,0 1-1,0 0 1,-1 0 0,1 0-1,0 0 1,0 0-1,0 1 1,0-1-1,0 1 1,2-1 1,2 0 4,-1 1-1,1-1 1,0 1-1,0 0 1,-1 1-1,1-1 1,0 1-1,-1 0 1,1 1-1,-1-1 1,1 1-1,-1 0 1,0 1-1,0-1 1,3 3-4,15 8 9,-1 1 1,16 14-10,-32-24 3,8 6 0,-1 1-1,0 1 1,0 0 0,-1 1 0,-1 0 0,0 0-1,-1 1 1,0 1 0,2 5-3,-9-14 6,0 0 0,-1 0 0,0 1-1,0-1 1,0 1 0,-1 0 0,0-1 0,0 1-1,-1 0 1,0 0 0,0 2-6,-10 33 80,-17-1 44,21-34-73,0-1 0,0-1 0,-1 1 0,1-1 0,-1 0 0,-7 3-51,-26 11 176,-14-4-23,-3-3-107,28-6-78,0 0-44,1 2-52,1 1-55,25-8-58,-1 0 63,1 0 55,-1 0 48,0 0 37,0 1 44,-8 2 151,5 0-69,1-2-92,1-1-60,0 1-74,1-1-44,1 1-72,-1-1-80,0 0-90,1 0-5,0-1-74,0 1-80,1 0-85,-1-1-90,1 0-96,0 0-102,0 0-106,1 0 311,1 0-52,-1 0-47,1 0-42,0 0-225,0 0-40,0 0-270,1 0-759</inkml:trace>
  <inkml:trace contextRef="#ctx0" brushRef="#br0" timeOffset="47663.583">17122 2568 7491,'0'0'839,"0"-1"-99,0 0-94,-1 0-85,1 0-79,0 0-72,0-1-65,0 0-58,-1 1-73,1-1-36,0-1 89,-1-1-87,-1-2 136,1 5-192,1 0 37,-17-10 437,0 4-108,-1 4-98,-1 4-89,1 3-76,-1 3-68,1 2-57,0 3-45,-11 11-36,-28 39-85,43-44 85,4-2 52,-5 7-67,2 0 0,0 1 0,2 1-1,1 0 1,1 0 0,-3 12-6,10-30 2,1-1 1,0 1-1,0 0 0,0-1 1,1 1-1,0 0 1,0-1-1,0 1 0,1 0 1,0-1-1,0 1 0,1-1 1,0 1-1,0-1 1,1 0-1,0 1 0,0-1 1,0-1-1,0 1 1,1 0-1,0-1 0,0 0 1,1 0-1,0 0 1,-1 0-1,2-1 0,-1 0 1,1 1-3,49 23-7,-36-22 24,0-1 1,0-1 0,0 0-1,3-1-17,29 1 7,0-2-58,-18-1-31,-2-1-47,-14-1 27,1 1-101,10-1 13,-17 0 81,2-1-103,-7 1 44,1 0-47,0-1-56,-1 0-64,1-1-122,0 0-100,1 0-110,-1-1-121,-4 2 345,1 0-35,0 0-36,-1 0-37,1-1-38,0 0-41,-1 1-40,1-1-44,1-1-456,-1 0-109,2 0-361,3-3-938</inkml:trace>
  <inkml:trace contextRef="#ctx0" brushRef="#br0" timeOffset="48097.663">18793 2581 7219,'0'-3'754,"0"2"-48,0-1-47,1 1-46,-1 0-42,0 0-42,0 1-40,1-1-39,-1 1-37,1 0-35,0 1 279,0 0-122,0 1-108,-1 0-156,1 0-54,0 0-49,0 0-40,-1 1-21,1 0-39,0 5 20,-1 19 165,0 0-35,-1 0-35,1 0-34,-1 0-33,0 0-35,-1 28-16,1-1-129,-1 1-126,1-1-124,1 0-119,0-52 194,0-1 53,0 1 20,0 0 64,0 0 54,0 1 44,0 3 90,-1 4 159,1-5-166,-1-1-51,0 1-78,1-2-28,-1 0-43,1-1-48,-1 1-54,0-1-58,0 0-66,0 1-69,0-1-76,0-1-81,0 1-87,0-1-92,-1 1-97,1-1-104,-1-1-108,1 1-114,-1-1-120,1 0 284,0 0-87,0 0-305,-2 0-794</inkml:trace>
  <inkml:trace contextRef="#ctx0" brushRef="#br0" timeOffset="48456.287">18724 2590 7443,'0'-4'912,"1"1"-71,0-1-68,0 1-66,1-1-61,0 1-60,0 0-55,1 0-54,0 0-50,0 0-48,1 0-44,0 0-41,0 0-38,0 1-36,5-4 125,-4 4-190,1-1-34,6-2 43,27-10 90,-31 12-162,-1 1 45,-2 0-8,-1 1 33,1-1 38,-1 1 43,28-8 161,0 4-101,-2 4-88,-1 4-71,-3 4-63,-2 3-35,-14-5-38,0 1 0,0 1 0,-1-1 0,1 2 0,-2-1 0,1 1 0,-1 0 0,0 1 0,-1 0 0,3 4-8,36 65-29,-12 6-100,-27-58 48,-1 0-1,0 0 1,-2 2 81,-2 1-110,0 0 1,-1 0-1,-2 0 0,-4 19 110,3-32-323,-2 0 112,-1 0 99,-2-1 84,0-1 64,0 0 49,-8 9 132,-14 11 210,15-21-268,-2 0-41,1-1-65,2-4-68,1-1-56,-1 0-64,0-2-73,0 1-82,-1-2-90,0-1-98,0 0-107,1-1-115,-1-2-125,7 0 363,0 0-33,0-1-36,0 1-37,0-1-36,0-1-40,0 1-38,0-1-41,0 0-42,0-1-43,1 0-43,-1 0-46,3 2-165,1-1-88,-1-1-313,-3-1-827</inkml:trace>
  <inkml:trace contextRef="#ctx0" brushRef="#br0" timeOffset="49065.52">19154 2338 7539,'-2'-10'797,"0"1"-64,-1 0-61,1-1-60,0-2 57,-1 1-80,0-1-76,0 1-72,0-1-67,0 1-63,-1 0-59,1 1-54,-6-3 326,-5 5-91,-4 6-79,-2 2-66,-12 7 67,-7 7 41,5 3-159,1 1-37,-33 22 103,2 6-110,3 2-84,-10 15-54,2 4-13,-14 22-42,71-75 7,0 0 0,1 1-1,1 0 1,0 1 0,1 0 0,0 1-1,2-1 1,0 2 0,1-1 0,0 1-1,2 0 1,0 0 0,1 0 0,1 0-1,0 1 1,2-1 0,0 6-7,0 5 6,1-1 0,2 0-1,1 0 1,1-1 0,1 1 0,3 6-6,-2-16-6,0 0 0,0 0 0,2-1 1,0-1-1,1 1 0,3 1 6,48 52-87,11-10-49,-46-42 56,1-2 0,1 0 0,0-2 1,1-1-1,1-1 0,0-2 0,25 5 80,-42-12-34,0-1 1,0 0-1,1-1 0,-1-1 1,1 0-1,4-2 34,3 0-46,1-2 1,-1 0 0,15-6 45,61-27-39,-50 16 67,-1 0 35,-11 4 18,35-20 116,-49 24-89,0-1 0,-1 0 1,-1-2-1,0-1-108,-8 7 63,-1 0 0,-1-1 0,0 0 0,-1-1 1,0 0-1,0 0 0,2-7-63,-6 9 36,0 1 0,-1-1 0,0 0 0,0 0 0,-1 0 0,1-9-36,-2-6 52,0 0-1,-1 0 1,-2 1-1,-1-1 1,0 1-1,-2-1 1,-6-15-52,-7-12 36,-6 3-59,-5 5-79,-6 6-98,27 32-83,0-1 55,-1 2 46,1 0 40,-9-2-39,-25-5-92,26 10 144,0 0-57,0 0-83,0 1-109,5 1 52,0-1-67,0 1-75,1 0-83,1 0 40,1-1-63,0 1-66,0 0-72,0-1-75,0 1-80,1-1-82,-1 1-88,4-1 395,1 1-37,-5 0-777,0-1-420,-6 1-1082</inkml:trace>
  <inkml:trace contextRef="#ctx0" brushRef="#br0" timeOffset="49784.057">17289 2451 7828,'0'-6'687,"0"1"-63,0-2 75,0 0-89,0 1-82,0 0-75,0 0-68,-1 0-62,1 0-54,-1 1-47,0-1-10,-1-1-48,-1-3 38,-6-8 58,4 10-126,-1 0 47,-1-1 63,-20-22 292,-1 7-80,-5 7-94,-8 10-105,-18 7-19,1 8-80,-9 11-45,50-12-92,-1 2 0,1 0 0,0 0 0,-9 8-21,-63 49 146,-32 32-146,108-85 12,1-1-1,0 2 0,1-1 0,1 2 0,0-1 1,1 2-1,0-1 0,1 1 0,1 0 0,1 1 1,-3 8-12,3-4 3,1 0 1,1 0 0,1 0 0,1 1 0,0-1-1,2 1 1,0-1 0,2 1 0,1 6-4,0-15-1,0 0 0,0 0 0,1 0 0,1 0 0,0-1 1,1 0-1,1 0 0,-1 0 0,2-1 0,0 0 0,0 0 0,1-1 0,3 3 1,2 1-14,1-1 0,1 0-1,0-1 1,1-1 0,8 4 14,50 22-88,5-10-41,0-7-50,-3-8-57,-17-6 89,2-2 35,0-3 34,-2-4 33,-47 1 45,0 1-1,0-2 0,-1 0 0,1 0 1,-1-1-1,1-1 0,-1 0 1,5-3 0,-10 4 1,-1 0 0,0 0 0,0-1 1,0 0-1,-1 0 0,1 0 1,-1-1-1,-1 1 0,1-1 0,-1 0 1,0-1-1,0 1 0,-1-1 0,0 1 1,2-6-2,1-3 4,-1-1 1,0 0 0,-2 0 0,0 0-1,0 0 1,-1 0 0,-1-1 0,-1 1-1,-1-1 1,0 1 0,-1 0 0,0-1-1,-2 1 1,0 0 0,-1-1-5,-18-35-19,-11 1-33,26 40-199,0 1 71,-1 0 61,0 0 52,-5-3 46,1 1 61,-34-25 235,26 22-239,2 4-115,10 5-11,-1 0-42,1 1-45,-1 0-52,0-1-56,1 1-60,-1 0-67,0 0-71,0 0-75,0-1-82,0 1-87,0 0-90,0 0-97,0 0-100,1 1 23,6 2 384,-1 1-38,-2-3-742,-3 0-407,-3-2-1043</inkml:trace>
  <inkml:trace contextRef="#ctx0" brushRef="#br0" timeOffset="50440.191">15113 2240 6803,'0'-3'995,"-1"1"-115,0-1-106,-1 0-98,-1 0-90,1 0-83,-1-1-75,0 1-67,0 1-87,0-1-42,-4-3 128,0 1-73,-8-4 252,11 8-273,-25-4 196,2 3-56,0 4-54,1 2-49,0 3-47,1 2-41,0 3-38,1 1-35,-13 11 23,1 4-62,-6 8-41,-18 20-38,-8 6 9,28-27-33,2 2 0,1 1 1,2 2-1,-28 42 0,48-60 1,1 1 0,1 0 1,1 1-1,2 1 0,0-1 0,1 2 0,2-1 1,0 1-1,2 1 0,-1 21-1,4-21-12,1 1 0,3 23 12,0-33-18,0 0-1,1 1 0,2-1 1,2 9 18,-2-14-25,0-1 1,1 1-1,0-1 1,1 0 0,0 0-1,3 3 25,-1-5-34,-1 0 0,1 0 0,1 0 0,0-2 0,0 1 0,1-1 0,0 0 34,14 7-105,-1-1-1,2-1 1,5 1 105,0-1-148,2-2 0,-1-2 0,1-1 0,4 0 148,50 4-283,1-6 49,-29-4 121,1-2 45,-8-3 32,2-5 43,1-5 45,0-6 46,-2-4 48,-4-4 50,-4-4 50,-5-4 53,-33 27-219,1-1 0,-1 0 0,0 0-1,-1 0 1,5-10-80,-6 8 70,-1 0-1,1 1 1,-2-2-1,1 1 1,-1-5-70,0 2 73,-2 0 0,1 0 0,-2 0 0,0-5-73,-11-58 231,-13 2-65,-11 4-70,-9 8-75,-5 9-80,42 48-175,0 0 66,0 1 57,1-1 49,-2 0 40,0 0 38,-30-20 199,24 18-242,3 2-89,0 0-111,5 4 64,0-1-38,1 0-40,-1 1-43,-2-2-205,-1 1-105,1 0-115,-1 0-123,5 1 367,0 1-35,0-1-35,-1 1-37,1 0-38,-1-1-40,1 1-39,0 0-42,1 0 51,1 1-41,-2-2-823,-2 1-448,-1-1-1151,7 2 3134</inkml:trace>
  <inkml:trace contextRef="#ctx0" brushRef="#br0" timeOffset="50771.465">15184 2483 7652,'0'0'1832,"0"0"-1381,0 0-51,0-1-47,0 1-44,0-1-42,0 1-38,0-1 127,0-1-131,0 1-82,0-1-73,0 0-32,0-3-1,0 3 10,1 0 67,0 0 102,9-15 355,5 0-85,3 1-74,1 1-59,4-3 53,-3 0-65,0 0-38,0-1-38,-1 0-33,21-18 140,-1-1-103,11-10-43,25-23-33,26-15-87,3 5-60,-22 19-34,-2-4 0,3-10-12,-71 65-337,-1-1 95,0 1 87,0-1 75,-2 2 64,1 0 40,8-9 119,-1-1 82,22-27 367,-27 33-459,-1-1-53,0-1-69,0 1-90,0-1-107,-6 9 48,0-1-34,4-7-226,-4 8 152,-1 0-32,0-1-36,1 1-35,-1 0-39,0-1-39,0 1-42,0-1-42,-1 1-44,1-1-46,0 0-48,0 0-48,-1 1-51,0-1-53,-1 4 5,0 0-54,0 0-48,0 0-42,0-1-236,0 1-41,1-2-284,1-2-796,-4 8 2256</inkml:trace>
  <inkml:trace contextRef="#ctx0" brushRef="#br0" timeOffset="51336.659">17128 2238 8436,'-3'-7'734,"0"0"-50,1 0-50,0 0-46,-1-1-44,1 1-44,1-1-40,-1 0-38,1 0-38,0 0-34,-1-8 255,0 0-115,1-1-97,1-3-28,0 0-90,0-2-39,3-29 238,-2 33-260,0 6-35,0 0 34,-1 0 43,1 1 49,1-27 55,-1 0-42,-1 0-41,1 1-40,-1-1-38,-1 1-36,0 0-34,0 0-34,-4-38 0,0 1-114,-3-1-103,-1 0-92,8 64-20,-1-2 89,-2-19-80,4 21 87,-1-2-98,1 7 72,0-1-37,0 1-71,1-1-57,-1 0-65,1 1-70,0 0-76,1 0-84,-1 0-90,1 0-96,1 1-202,-1 1 276,0 2 34,-1 1 309,0 0-34,2 0-373,-2 1 354,0-1-34,1 1-37,-1-1-39,1 1-42,-1 0-45,2 0-408,1-1-74,0 1-300,2 0-805,-4 0 1602</inkml:trace>
  <inkml:trace contextRef="#ctx0" brushRef="#br0" timeOffset="51914.685">18773 2201 7107,'0'0'1817,"0"-1"-1080,-1 1-100,1-1-93,0 0-84,0 0-77,-1 0-70,1-1-62,-1 1-54,1-1-23,-1 0-54,0-2-6,-3-4 42,3 6-49,1 0 67,-20-31 713,6 11-343,1 1-45,0 0-41,-1 0-39,-1 0-36,0 1-33,-19-20 262,-12-10-111,1 0-92,0-1-83,1-1-73,3 5-79,0 1-47,-1-1-39,1 1-33,-36-35-17,3 8-46,-42-31 8,79 76-34,-1 2-81,8 5-39,1 0-67,2-2-75,1-1-83,4-2-92,5-3-101,4-4-108,5-3-117,6 14 275,2 15 315,0 0-47,0 0-5,0 1-54,0 0-64,1 1-74,-1 0 11,1 0-64,0 0-70,1 0-76,-1 0-81,1 1-88,0-1-93,0 1-100,-1 1 365,1 0-38,1-2-781,1-1-422,2-3-1088</inkml:trace>
  <inkml:trace contextRef="#ctx0" brushRef="#br0" timeOffset="52601.986">16141 1590 6659,'6'-6'674,"-1"-1"-41,0 0-39,1 0-37,-1 0-37,0 0-35,0 0-35,0 0-32,5-7 324,0 0-116,0 0-107,-1 1-96,-1 1-134,1 0-56,-1 1-50,0-1-44,6-7 10,0 0-80,36-41-49,-27 35 67,-10 13 14,0 0 52,0 0 63,1 0 73,-9 9-453,0-1 47,0 0 41,0 0 38,5-4 54,1 0 91,13-10 278,-13 10-246,-4 2-79,1 0-46,0 0-71,0-1-91,0 0-109,-5 3 82,1 1-34,2-3-222,0 0-110,0-1-121,-3 4 282,-1 0-34,1 0-35,0-1-37,-1 1-38,1 0-39,-1-1-41,1 1-41,-1-1-44,0 1-44,-1 1 98,1 0-40,0-3-773,1 0-424,1-3-1085</inkml:trace>
  <inkml:trace contextRef="#ctx0" brushRef="#br0" timeOffset="53429.916">18587 3443 8180,'-1'2'858,"1"0"-85,-1 0-80,0 0-75,0 0-71,0 1-66,-1-1-62,1 1-57,-2 0 4,1 0-67,-1 1-60,1-1-51,-2 1-19,1 0-49,-1 1-20,-2 2 8,0-1 32,3-2 13,0-1 36,1-1 72,-7 12 65,-1-1-39,0 0-36,1 0-35,-10 14 127,0-1-104,2-2-95,1 0-51,-52 95 108,57-99-312,0 0 48,-1 0 41,0-1 34,-13 17 84,-40 43 235,44-56-276,0 0-55,-5 4-99,14-14 0,-1 1-39,-4 3-105,0 1-80,0 0-90,1-1-99,0 1-106,-1 0-116,2 1-125,7-10 379,0 1-33,6-7 72,-1 0-34,1 0-38,-1 0-42,1 0-49,0 0-52,0 0-57,0 0-63,0 0 109,1-1-40,-3 3-803,1 1-436,-3 3-1121</inkml:trace>
  <inkml:trace contextRef="#ctx0" brushRef="#br0" timeOffset="55788.741">19305 3635 7155,'1'0'809,"0"1"-48,-1-1-48,1 0-44,0 1-45,0 0-42,0 0-41,0 0-40,0 0-39,0 0-36,0 0-36,0 1-34,1 1 258,1 0-120,-1 0-132,0 1-86,1 0-77,-1 0-68,0-1-66,0 1-37,3 3-59,-1 0-78,5 10-219,-7-13 265,1 1 45,-1-1 60,0 0 76,0-1 93,-1 0 107,16 29-139,1-1-34,21 30 60,11 11-80,-11-20-94,1 1-32,64 87-24,-100-134-152,0 0 43,1 0 39,-1 0 35,1 2 26,-1-1 35,2 2 35,3 5 60,3 5 42,-4-7-93,-2-2-64,1 0-71,-1-2-55,0 1-75,0-1-87,0 0-96,-1-1-16,0-1-82,0 1-88,1-1-95,-1 1-102,1-1-108,0 0-115,-1 0-120,-4-5 345,1 0-54,-1 0-50,0 0-42,0 0-234,1 0-43,-1 1-281,2 0-791</inkml:trace>
  <inkml:trace contextRef="#ctx0" brushRef="#br0" timeOffset="59679.068">17595 4729 6851,'0'-4'597,"0"-1"-51,0 0-48,0 1-44,0-1-39,0 0-36,0-4 288,0-2 10,0-20 943,0 24-1244,0 0 36,-1 6-83,0 1-74,0 1-64,-1 0-53,-2 3 17,-2 3 76,-4 16 209,0 1-117,1 0-100,0 0-79,2-3-69,1 1-37,-11 50-7,10-39 21,0 9-78,-7 60 50,10-64-59,1 8-98,3-22 17,0-1-40,1 0-47,0-1-52,2 1-57,0-1-64,-3-21 525,1 0-41,-1 1-39,1-1-38,-1 0-35,1 0-36,0 1-138,0 0-123,0 0-111,1-1-101,-1 0-89,1-1 63,-1 1-45,0-1-39,1-1-33,1-1-1020,1-5-967,-4 4 1577,1 1-105,-1-2-335,0-1-866</inkml:trace>
  <inkml:trace contextRef="#ctx0" brushRef="#br0" timeOffset="59928.819">17533 4756 7155,'-2'-4'849,"-2"-5"523,1 1-497,1 2-187,0 0-48,0-1 77,2 2-112,0 3-352,1 0-35,0 1-39,1 1-41,4 0 156,1-1-33,6-1 172,-1-1-100,1 0-78,3-1-16,21 0 222,-12 3-331,34 0 278,-41 1-313,1-1-39,-4 1-49,-1-1-44,1 1-53,0 0-59,0-1-69,-1 1-77,1 0-83,-1 0-93,-13 0-10,-1 0 36,1 1-359,-1 0 5,0 4-940,-1-4 1065,1 0 109,0 0-59,-1 0-71,1-1-85,0 1 155,-1 0-37,-1 0-756,0 1-410,-2 1-1056</inkml:trace>
  <inkml:trace contextRef="#ctx0" brushRef="#br0" timeOffset="60178.76">17511 5015 7587,'7'0'798,"0"-1"-64,0 1-62,-1-1-58,1 0-57,0 0-55,0 0-50,0-1-50,-1 1-46,1-1-44,0 0-42,0 0-38,0 1-38,-1-1-33,8-2 68,0 0-106,0 0-88,-3 1-58,1 0-36,26-4-233,-22 6 196,1 2 65,-1 1 103,-15-2-197,0 0 42,0 0 14,1 1 94,2 0 145,-3 0-150,0-1-43,1 1-81,-1 0-108,0 0-68,0 0-109,-1-1 149,0 0-33,1 1-35,-1 0-37,0-1-39,0 1-40,1-1-43,-1 1-45,0 0-46,0-1-48,0 1-51,0 0-51,0-1 104,0 1-38,0 0-740,0 0-408,0 1-1041</inkml:trace>
  <inkml:trace contextRef="#ctx0" brushRef="#br0" timeOffset="60350.781">17453 5348 7732,'0'2'892,"1"1"-80,0-1-76,0 0-73,1 0-68,0-1-65,1 0-62,-1 0-58,1 0-54,1 0-51,-1-1-46,1 1-44,0-1-40,0 0-35,4 0 45,0-1-109,-1 0-52,17-3-110,-15 2 79,-1 0 91,-4 2 7,-1-1 43,1 0 148,22-6-49,-2 0-105,-1-2-96,0-1-87,-1-1-76,0 0-65,1-2-57,0 0-47,-19 11 20,1 0-67,0 0-91,0 0-111,-3 1 148,1 0-55,0 0-60,0 0-65,0-1-71,0 1-75,0-1-81,0 0-85,-1 1 235,0-1-40,2-1-805,1-2-443,3-3-1130</inkml:trace>
  <inkml:trace contextRef="#ctx0" brushRef="#br0" timeOffset="60881.732">18110 4343 7780,'-2'-7'706,"-1"0"-60,0-1-58,-1 1-56,1 0-51,-1 0-49,0 0-47,0 0-43,0 0-41,0 1-37,-6-7 161,0 1-115,0 1-93,-3-1-55,-29-13 101,22 19-105,1 2 73,9 3-71,0 1 37,-41 1 125,4 5-94,-8 9-51,41-9-149,0 0-1,1 1 0,0 0 1,0 1-1,-1 1-27,-81 66 71,-38 49-19,45-40 4,60-57-3,1 1-1,-22 29-52,30-31 24,0 2 0,2-1-1,-7 19-23,12-21 5,1 2 0,1 0 0,1 0 0,2 0 0,1 1 1,1 0-1,1 0 0,1 1 0,2 16-5,0-29-2,1-1 1,1 1-1,0-1 1,1 1-1,1-1 1,0 0-1,1 0 1,1-1-1,0 1 1,1-1 0,1 0-1,0 0 1,1-1-1,0 0 1,1 0-1,0-1 1,1 0-1,1 0 1,-1-2-1,2 1 1,0-1 0,9 5 1,-11-7-5,45 32-64,1-3 1,9 3 68,-42-29-40,1 0 1,0-1 0,3 0 39,-10-5-39,0 0 1,1-2-1,-1 0 1,18 1 38,54-3-70,-44-2-6,1-3 0,-1-1 0,29-8 76,-2-7-50,14-14 48,-5-13 100,-44 19-2,-3-3 37,-1-4 42,-4-3 44,2-19 309,-25 40-297,-1 1 1,-1-2 0,0 1 0,0-10-232,2-72 963,-6 33-372,0 26-257,-2-19 61,-4 1-36,-5 2-51,-6 2-66,-7 3-83,-7 4-95,-7 5-112,15 23-23,-2 1-33,11 10-136,0 0 95,-33-14-110,37 18 160,-1-1-42,0 0-82,-1 0-88,0 0-103,1 0-123,6 2 216,-1 1-38,0-1-39,1 0-41,0 0-45,-1 0-45,1 0-49,0 0-50,2 1 110,1 1-37,0-1-42,0 1-48,0-1-53,0 0-57,1 1-64,-1-1-69,1 1 140,0 0-41,-2-2-890,1 0-478,-2-2-1240,4 4 3214</inkml:trace>
  <inkml:trace contextRef="#ctx0" brushRef="#br0" timeOffset="64443.5">20028 4441 7267,'-1'-5'780,"1"1"-68,-1 0-64,-1 0-62,0-1-57,0 2-55,-1-1-53,0 0-48,0 1-47,0-1-42,-1 1-41,0 0-36,-4-3 107,-2 0-112,2 2-101,0 0-47,-32-11-14,29 11 50,1 1 110,4 1-17,1 1 59,-32-9 156,0 6-59,2 5-54,0 4-48,1 6-43,2 3-38,20-7-102,0 1 1,0 0 0,1 1-1,-3 2-54,-48 42 53,18-16 88,-25 28-141,21-7 56,10 8-33,28-41-25,0 1 0,1 0 0,2 0 1,1 1-1,1 0 0,1 0 1,2 1-1,0-1 0,2 1 1,3 20 1,-1-29-2,1-1 0,1 0 0,0 0 1,1-1-1,2 1 0,-1-1 0,2 0 0,0-1 1,1 0-1,1 0 0,0-1 0,1 0 1,1-1-1,0 0 0,1-1 0,7 5 2,38 28-19,2-6-58,-30-23-3,0-1-1,1-1 1,1-2-1,0-2 1,0 0-1,23 3 81,11-3-96,-7-5 43,3-4 42,-9-2 7,0-3-1,-1-1 0,36-9 5,-65 8 14,0-1-1,0-2 1,-1 0 0,4-3-14,-11 4 23,0-1 0,-1 0 0,0-2 0,0 1 0,-1-2 0,4-3-23,33-37 73,-4-5 81,-7-5 71,-9-3 61,-24 48-175,-1-1 0,0 0-1,-2 0 1,0 0 0,0-7-111,-2 9 97,0 0 0,-2 0 0,0 0 0,0 0 0,-1 0 0,-1 0 0,-1 1 0,0-1 0,-1 1 0,-4-9-97,-15-24 143,14 30-45,-1 1-1,-1 0 1,-1 0-1,-11-11-97,-29-19 157,29 29-135,-1 1-34,-1 1-41,-1 2-46,0 1-52,-2 1-59,0 2-64,-1 0-71,26 8 104,0 0 38,-4-1-98,-1-1 101,0 1 109,0-1 75,-13-3 69,9 2-97,6 2-40,0 0-58,1 0-71,-1 0-84,0-1-147,3 2 172,0 0-37,1-1-38,-1 1-41,0 0-43,1-1-45,-1 1-48,1 0-49,-1-1-51,1 1-55,-1-1-56,1 1-58,-1-1-60,1 1-63,2 0 301,0 0-34,-2 0-739,1-1-398,-2 0-1035,4 1 2623</inkml:trace>
  <inkml:trace contextRef="#ctx0" brushRef="#br0" timeOffset="65008.883">19741 5174 6723,'0'-9'951,"0"0"-87,0 0-82,0-1-79,0 1-73,0 0-70,0 0-66,0-1-61,1 1-57,-1 0-52,0 0-49,0-1-44,0 1-41,1 0-35,-1-10 65,1-5-66,0-33 20,-1 37-31,0 9-21,0 1 40,0-1 48,0 0 54,3-46 309,-2 30-274,0 0 78,0 15-98,0-6 80,2-12 235,0 29-475,4 1-44,4 2-28,4 1-24,-12-2-14,25 2 2,-1-1 0,1-2 1,-1 0-1,13-3-11,-2-1-10,1-1-43,0-1-58,-38 6-255,1 0 121,0-1 107,0 1 91,-1-1 72,1 0 53,1 0 138,4-2 397,-5 3-483,0-1-65,-1 0-70,1 1-52,-1-1-58,0 0-66,1 1-74,-1-1-82,0 1-90,0-1-96,0 1-105,0 0-113,1-1-119,-2 1 382,1 0-33,-1 0-33,1 0-35,-1 0-36,1 0-37,-1 0-37,0 0-39,1 0-39,-1 0-42,0 0 169,-1 0-38,1 0-774,-2 0-420,0 0-1081</inkml:trace>
  <inkml:trace contextRef="#ctx0" brushRef="#br0" timeOffset="65290.066">19741 5004 7283,'0'0'1852,"0"0"-1035,0 0-90,1 0-85,0-1-80,1 1-73,0 0-70,0-1-63,0 1-58,0 0-68,0-1-42,1 1-37,-1 0-33,3-1 18,-1 0-60,11-1 3,-10 2 2,-3-1 0,0 1 35,0 0 45,-1 0 51,19 0 196,-1-2-57,0 1-63,1-1-66,-5 1-99,0-1-43,-1 1-46,1 1-48,0-1-48,0 1-52,1 1-53,-1 1-54,-14-2-14,0 0 69,0 0 58,0 1 53,0-1 48,1 0 62,4 2 280,-4-1-258,0-1-88,-1 0-53,0 1-66,1-1-78,-1 0-88,0 1-102,0-1-111,1 0-124,-2 0 136,1 1-63,0-1-68,-1 0-70,1 0-74,-1 0-77,1 0-82,-1 0-83,0 0 364,0 0-38,0 0-784,0 0-425,0 0-1096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7-25T19:34:03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2133 6547,'0'0'1577,"0"1"-1067,-1-1-55,1 0-54,-1 1-49,0-1-46,0 1-43,0 0-38,0 0-36,-1 0-15,0 1-35,-2 0 53,1 1-83,-6 3 49,7-5-82,1 1 36,-1-1 87,1-1 95,-3 2 307,1-1-87,0-1-80,1-1-73,1-1-67,0 0-60,0-1-54,1-1-45,1-3-1,0-1-73,6-18-49,-5 16 57,0 5 11,-2 2 44,21-57 281,-6 22-161,-8 11-127,0-5-1,2 1 0,0 0 0,9-15-116,43-90 273,-46 105-219,20-40 19,-19 42-52,0 2-1,14-17-20,-7 5 16,-5-6 78,-7-3 88,-7 4 97,-4 40-250,1 1-1,0-1 0,0 1 0,0-1 0,0 1 0,1 0 1,-1-1-1,1 1 0,0 0 0,0 0 0,0 0 1,0 0-1,1 1 0,-1-1 0,1 0 0,0 1-28,1-2 72,-4 4-62,1-1 0,-1 1 0,0 0 0,1-1 0,-1 1 0,0 0 0,1-1 0,-1 1 0,1 0 0,-1-1 0,1 1 0,-1 0 0,1 0 0,-1 0 0,1-1 0,-1 1 0,1 0 0,-1 0 0,1 0 0,-1 0 0,1 0 0,-1 0 0,1 0 0,-1 0 0,1 0 0,-1 0 0,1 0 0,-1 0 0,1 0 0,-1 1 0,1-1 0,-1 0 0,1 0 0,-1 0 0,1 1 0,-1-1-10,7 15 137,-2 1-43,0 10-14,0 1-51,9 40-3,-5-33-17,-1 2 1,-2-1-1,-1 7-9,11 61 7,-8-67-7,13 58-20,4-2-42,9-3-60,-24-67 22,2-1 1,12 19 99,-20-34-72,13 20-24,-13-20 45,-1 1-34,0 0-63,-1-1-70,0 1-84,-2-1-100,0-5 419,0-1-35,0 1-36,0-1-35,0 0-34,0 0-34,0 0-248,0 0-117,0-1-53,0 0-81,-1 0-75,1-1-66,-1 0-235,0 0-70,0-2-651,-1 1-79,1 2 1216,0 0-37,0-1-746,0 0-404,-1-1-1041</inkml:trace>
  <inkml:trace contextRef="#ctx0" brushRef="#br0" timeOffset="312.428">431 1815 7427,'0'0'835,"0"0"-92,1-1-86,-1 1-80,1-1-75,-1 0-71,1 0-64,0 0-60,0-1 33,0 1-92,0-1-78,1 0-63,-1-1-38,4-3-49,-3 4 39,-1 0 87,0 2-28,-1-1 37,9-4 188,1 0-52,1 2-45,0 1-42,3 0-4,0 0-43,3 2-10,9 0 19,12 0 84,-31 0-456,0 0 90,0 0 76,0 0 62,5 0 132,17 2 377,-20-2-436,0 1-82,0-1-109,-5 0-3,0 1-37,2-1-111,0 0-83,0 0-90,-1 0-100,0 0 5,-1-1-80,1 1-84,-1 0-90,1-1-94,-1 1-100,1-1-103,-1 0-109,-3 1 565,0 0-37,1-1-741,1 1-402,0 0-1037</inkml:trace>
  <inkml:trace contextRef="#ctx0" brushRef="#br0" timeOffset="1363.173">975 1139 5859,'-3'-5'1137,"-1"0"-127,0 1-119,1-1-111,0 0-104,-1 0-96,1 1-89,-1-1-80,1 0-97,0 1-56,0-1-50,0 1-42,-3-4 31,0 1-77,-13-16 89,11 14-30,3 4-29,0 1 54,0 0 65,0 0 74,-7-3-28,-3 2-42,-20-1 171,-34 3 243,60 3-584,-23 3 84,0 3-67,0 4-52,0 1-36,-30 8-17,16-6 27,-38 15-42,68-22 9,0 2 0,1-1 0,0 2 0,1 0 0,0 1 0,-12 11-9,-21 17 14,33-28-6,1 1 0,0 0 0,0 0 0,1 2 1,0-1-1,1 2 0,1-1 0,0 1 1,1 1-1,-1 2-8,-14 43 4,2 1 0,3 1 0,2 1 0,3 6-4,4-24 2,2 0 0,2 1 0,3 0 0,1 0 0,2 0 0,2 0 0,3 0 0,8 40-2,3-14 0,-8-29 0,2-2 0,8 19 0,-12-46 0,0 0-1,0 0 1,2 0 0,0-1-1,0 0 1,1 0-1,0-1 1,10 8 0,-3-3-2,2-1 0,0-1 1,0-1-1,2-1 0,-1 0 0,6 1 2,-6-4 2,0-1 0,1-1 0,0-1 0,1-1 0,-1 0-1,1-1 1,0-2 0,0 0 0,0-1 0,1-1 0,-1-1 0,1-1 0,-1-1 0,0-1 0,0-1 0,0 0-1,6-4-1,-18 5 2,0-1 0,-1-1 0,1 0-1,-1 0 1,0 0 0,-1-1 0,1-1-1,2-3-1,40-28 0,-16 17-11,-1-1 1,-1-2-1,-1-1 0,-1-2 1,20-24 10,26-36-68,20-35 68,-89 113-5,0-1 3,0 0-1,-1 0 0,0-1 1,0 0-1,-1-1 0,-1 1 1,0-1-1,-1 0 1,0 0-1,1-9 3,-2 4 6,-1 0 0,0-1 0,-2 1 0,0 0 0,-1-1 0,0 1 0,-3-6-6,-1-3 30,-2 1 0,0 1 1,-2-1-1,-9-16-30,5 15 71,-1 1 0,-1 1 0,-17-20-71,9 17 96,-3 2-62,-1 3-78,-2 3-94,-2 2-108,16 9 76,0 1-32,-1 1-35,0 1-38,0 0-38,0 0-41,16 5 259,-1 0 52,1 0 42,-1-1 36,-1 1 76,-5-2 221,6 1-262,-1 1-39,0-1-57,0 0-83,0 1-99,0-1-118,1 0-49,0 0-105,0 1-115,1-1 251,0 1-33,1-1-35,-1 1-34,0 0-37,1-1-39,-1 1-39,1 0-40,-1-1-42,1 1-44,0-1-24,0 1-46,-1-1-41,1 0-36,0 0-207,0 0-36,0-3-2277</inkml:trace>
  <inkml:trace contextRef="#ctx0" brushRef="#br0" timeOffset="2550.576">1358 1662 7491,'0'0'1799,"0"0"-749,0 0-740,0 0-35,0 0-41,0 0-37,0 0 45,0 0-40,0 0 93,0 0-40,1 0 31,-1 0-57,2 0-49,-1-1-43,3 0 31,7-2 65,-7 1-47,9-8 260,2 2-42,2-1-42,0 1-40,5-2 47,-2-1-74,15-10 80,1 2-47,1 1-42,1 2-37,38-16 153,1 2-101,-8 3-87,90-43 214,-68 23-248,33-17-35,-43 26-41,29-8-104,308-137 51,-252 107-35,-79 42-13,16-7-1,-70 33 12,-30 7-13,1 1 1,-1 0-1,0-1 0,0 0 1,0 0-1,0 0 0,0 0 1,0 0-1,0-1 0,0 1 0,-1-1 1,1 0-2,3-1 0,0 0 0,0 0 0,0 1 0,0 0 0,0 0 0,5-1 0,-6 2 2,0 0 9,1-4-8,-2-1-3,-3 1 2,-4-1 4,0 0 0,0 0 0,-1 0 0,0 1 0,0-1 0,-1 1 0,1 0 0,-1 1 0,0-1 0,-4-1-6,4 1 2,-13-13 20,-1 0 38,-11-15 100,-36-49 278,47 57-352,2 0-49,11 12-9,-7-12-14,-10 10 35,22 13-49,22 29-30,12 11 21,4-2-54,1 3-91,-20-20 34,-2 2-33,14 12-155,-7-7 100,-5 1 84,-17-25 120,-1 0 1,1 1-1,-1-1 1,0 0-1,1 0 1,-1 1-1,0-1 1,0 0-1,-1 0 1,1 1-1,0-1 1,-1 0-1,1 0 0,-1 1 1,0-1-1,0 0 1,0 0-1,0 0 1,-1 2 3,-29 43 12,16-27-5,0 4-54,-2-2 61,-42 45 176,32-40-179,8-7-80,0 0-91,0 0-112,10-9 86,0-1-37,9-9-60,-1-1 67,1 1 60,-1 0 53,0 1 39,0-1 53,0 1 49,-1 2 81,-1 0 31,2-1-112,-1 0-80,1-1-92,-1 1-66,1-2-94,0 1-108,0 0-122,0-1-17,0 0-102,0 0-110,0 0-119,0 0-127,1-1 450,0 1-35,-1-1-35,1 0-37,0 0-38,-1 0-39,1 0 23,0 0-41,0 0-852,0 0-458,0 0-1183</inkml:trace>
  <inkml:trace contextRef="#ctx0" brushRef="#br0" timeOffset="3003.576">3975 297 7780,'0'0'986,"0"1"-75,0 0-73,0 0-69,0 1-67,0-1-65,0 0-61,-1 0-59,1 1-56,0-1-53,-1 1-50,1 0-47,0-1-46,-1 1-41,1 0-39,-1 0-37,1 1 3,-1-1-58,1 1-49,-1 0-43,0 2-86,-2 12-387,2-14 399,1 1 33,0 0 53,-1 0 93,1 1 115,0-3-61,0 0 37,0 93 59,0-30-150,0-11-83,0-1-79,0-8-63,0 0-77,0 0-88,0 0-97,0-37 207,0 21-216,-1-19 213,0 0-61,0-3-21,0 0-71,-1-1-83,-1 0-96,3-6 219,0 1-58,-1-1-48,1 0-40,0 0 52,0 0-131,0 0 54,0 0 48,0 0 47,0 0 42,0 0 39,-1 0-183,1 0 120,0 0 83,0 0 59,-1-1-203,1 1 101,0 0 105,0 0-44,0 0-54,0 0-62,0-1-675,-1-1-97,1 1-320,0-2-832</inkml:trace>
  <inkml:trace contextRef="#ctx0" brushRef="#br0" timeOffset="3568.128">3909 360 7187,'1'-9'1082,"0"1"-93,1 0-87,0 1-82,1 0-80,1 0-74,0 0-71,1 0-66,0 1-62,1 0-58,0 0-54,1 1-49,0-1-45,0 1-40,8-4 113,-1 2-142,0 0-60,32-11 129,-26 12-106,-10 3-39,-1 0 35,0 1 41,0 0 50,21-4-40,3 3-51,1 5-44,-1 3-36,-28-3-64,1 0 1,-1 0-1,0 0 0,0 0 0,0 1 1,0 0-1,0 0 0,0 0-7,-2 0 1,0-1 0,0 1 0,0 0 0,-1 0 1,1 1-1,-1-1 0,0 0 0,0 1 0,0-1 0,0 1 0,0 0 0,-1 0 0,0-1 0,0 1 0,0 0 0,0 0 0,0 0 0,-1 3-1,1 4-13,-1-1-1,0 1 1,-1 0 0,0 0-1,-2 6 14,0-5-30,0 1 1,-1 0-1,-1-1 1,0 0-1,-1 0 0,0 0 1,-1 0 29,-2 2-35,-1 0 1,0-1-1,-1-1 1,0 1-1,-7 4 35,-39 26-4,53-42 14,0 1-1,0-1 0,0 1 0,0-1 0,-1-1 1,1 1-1,0 0 0,-1-1 0,1 0 1,-1 0-10,-8-2 67,3-1 48,2-3 61,5-3 78,13 1-104,12 4-34,27 3 58,-42 1-134,4 1-23,-1 0 1,0 0-1,1 1 0,-1 0 1,0 0-1,0 1 1,0 1-1,1 0-17,4 3 10,0 1-1,-1 0 0,0 1 1,0 0-1,-1 2-9,8 6 2,-1 2-1,0 0 1,-2 1-1,0 2 0,-1-1 1,0 4-2,-15-22 0,1 1 0,-1 0 0,0-1 0,0 1 0,0 0 0,-1 0 0,1 0 0,-1 1 0,0-1 0,0 0 0,0 0 0,-1 1 0,0-1 0,1 0 0,-2 1 0,1-1 0,0 0 0,-1 0 0,0 1 0,0-1 0,0 0-1,0 0 1,-1 0 0,0 0 0,1 0 0,-1 0 0,-1 0 0,1-1 0,-1 1 0,1-1 0,-1 1 0,0-1 0,0 0 0,0 0 0,-4 1 0,-5 6-15,0 0 0,-1-1 0,0-1 0,-8 4 15,-17 8-77,2-4-42,18-7 29,7-5-211,0 0 65,0 0 55,-1 0 48,-11 2-27,-35 2-29,39-8 84,1 0-67,7-1 29,0 0-37,1 0-43,-1 0-48,1-1-53,-1-1-57,1 1-64,0-1-68,0 0-74,0-1-79,1 0-84,0-1-90,0 0-94,0 0-99,1 0-106,0-2-110,6 6 626,0-1-35,-2-1-747,0-2-403,-2-2-1037</inkml:trace>
  <inkml:trace contextRef="#ctx0" brushRef="#br0" timeOffset="4271.085">4305 130 7251,'-4'-8'678,"1"1"-38,-1-1-37,-1 1-35,1 1-34,0-1-32,-6-5 407,0 0-118,-1 1-107,-1 2-98,0 0-90,-3 0-5,-1 1-97,0 2-83,-1 1-66,-4 1-14,12 3-130,-1 1 1,1 0-1,0 0 0,0 1 1,-7 1-102,-12 5 267,-19 8-72,0 1-39,-20 9 236,-17 12-392,22-6 196,12 0-25,5 7-44,26-20-78,1 2 1,1 0-1,-7 11-49,0 5 24,2 1 0,1 1 0,2 1-1,-7 21-23,19-40 3,0 0 0,1 0 0,2 1 0,0-1 0,1 1 0,0 0 0,2 0 0,1 0-1,0 0 1,2 0 0,0 0 0,2 0 0,0-1 0,3 7-3,-2-10 3,1-1 0,0-1 0,2 1 0,-1-1 0,2 0 1,0 0-1,1-1 0,0-1 0,1 0 0,1 0 0,0-1 0,1 0 0,0-1 0,1-1 0,0 0 1,0-1-1,13 6-3,5-1 1,0 0 1,2-3 0,-1 0-1,2-3 1,-1 0-1,1-3 1,2 0-2,68 3 7,75-4-7,-156-5 0,0-1 0,1-2 0,-1 0 0,0-1 0,-1-2 0,1 0 0,-1-1 0,5-5 0,10-5 1,0-1-1,-1-2 1,-2-2 0,10-9-1,3-8-1,-5-4 89,-8-4 76,-8-3 58,-23 41-149,0-1 1,0 0-1,-2 0 1,1-1-1,-1 1 0,0-10-73,-2 10 62,0 0-1,-1 0 0,0 0 0,-1 0 0,0 1 0,0-1 0,-1 1 0,-1-1 0,0 1 0,0 0 0,-1 0 0,-2-3-61,-21-32 245,-3 0-48,-2 1-54,0 1-61,21 27-69,-12-12-2,-2 5-79,-1 4-89,-1 6-99,-3 5-108,-2 5-120,16 4 193,0 1-32,-2 1-36,1 2-36,-10 5-232,10-1 160,4-1 0,0 0-109,2 0-10,0 0-118,6-4 302,0 0-36,0 0-40,1 0-42,-5 3-437,5-4 429,1 0-34,-1 1-36,0-1-36,0 0-39,1 0-40,-1 0 33,1-1-37,-5 4-815,-1 0-435,-6 4-1130</inkml:trace>
  <inkml:trace contextRef="#ctx0" brushRef="#br0" timeOffset="5026.388">1325 2381 7732,'1'0'977,"0"1"-68,0-1-67,0 1-64,1 0-61,0 1-60,0-1-57,0 1-53,0 0-53,1 1-48,-1-1-48,1 1-44,0-1-42,0 1-39,0 0-37,0 0-35,3 3 82,0 1-89,1-1-76,-1 1-60,4 3-54,14 14-128,-17-16 137,1 0 92,-5-4-5,0-1 39,29 29-113,1-2 1,1-1 0,2-2 0,15 8-27,29 15 45,50 20-45,-33-23 43,-40-21 32,-1 3-1,38 26-74,-50-25 52,217 153 403,-182-128-378,44 19-28,-38-23-26,-79-47-123,0 1 72,1 1 61,4 4 81,-2-3-43,-3-2-54,-2-1-32,1 0-36,-1-1-23,1 0-34,-1 0-39,0-1-43,-1 0-4,1 0-35,-1-1-38,1 0-40,-1 0-44,1 0-45,-1-1-48,1 1-51,-4-1 16,1 0-40,0-1-49,-1 1-57,1 0-63,0 0-73,0-1-78,0 1-88,-1-1 120,1 0-54,-1 1-49,1-1-43,0 0-237,0-1-42,0 1-287,0-1-805</inkml:trace>
  <inkml:trace contextRef="#ctx0" brushRef="#br0" timeOffset="6182.181">2949 3346 6019,'0'0'1710,"0"0"-1110,0 0-64,0-1-61,0 1-56,0-1-53,0 0-49,0 0-46,0 0-41,0 0 28,0-1-64,0 0-55,0 1-43,0-2-21,0-4 22,0 5-15,1 0 58,-1 0 92,7-21 441,0 1-52,0-1-50,-1 0-46,1 1-46,-1-1-41,0 0-40,-1-1-36,5-22 263,-3-1-116,-2-1-94,-3 1-73,-6 28-213,-5 13-54,8 7-73,0-1-1,0 1 1,0-1 0,0 1-1,0-1 1,-1 1-1,1 0 1,0-1-1,1 1 1,-1 0-1,0 0 1,0 0-1,0 0 1,0-1-1,1 1 1,-1 0 0,0 1-1,1-1 1,-1 0-1,1 0 1,-1 0-1,1 0 1,-1 1-2,-9 33 24,5 2-57,4 2-54,3 1-56,5 0-55,2-2-55,3-1-54,2-4-54,-6-17 180,8 16-150,-8-9 139,-5-10 104,-4 0 34,-3-1 46,-4-1 53,-14 1 250,-22 0 196,23-7-217,-9 3 35,-1-1-61,0 1-55,-1-1-49,-13 3-9,0 1-68,-9 3-49,-22 13-49,73-26 195,0 1-91,-1-1-84,0 0-74,0 0-89,1 0-69,-2 1-222,2 0-80,7 0-603,0-2 797,2 0 38,-3 0 308,0 0-41,0 0-39,0-1-39,0 0-39,-1 1-39,1-1-38,0 0-38,0 0-38,0 0-36,-1 0-38,1 0-36,0-1-37,0 1-35,0 0-36,-1 0-36,4-2-590,-1 1-122,-2 0 601,0 1-42,-1 0-39,1-1-33,1 1-197,-1-1-32,8-4-2165,-11 6 3157</inkml:trace>
  <inkml:trace contextRef="#ctx0" brushRef="#br0" timeOffset="6728.937">3856 3031 7892,'0'-2'964,"0"-1"-108,0 1-102,0-1-93,1 0-124,-1 1-69,0-1-61,1 0-57,-1-1 84,-1-1-92,1 1-71,-1 0-51,-5-5 304,2 6-259,-2 1 120,2 2-142,-1 0 42,-2-1 56,-1 1-46,0-1-43,1 1-37,-8-2 122,0 2-99,10 0-185,0 0 1,1 1 0,-1-1-1,0 1 1,1 0 0,-1 1-1,1-1 1,-1 1 0,-1 1-54,-27 14 175,2 2-41,-29 26 28,10 3-106,32-27-62,0 0 0,2 1 1,0 1-1,2 0 0,0 1 1,1 2 5,-17 51 38,27-65-38,-1 0 1,2 1-1,0-1 1,0 1-1,1-1 1,0 1-1,1-1 1,2 12-1,-1-18-1,0 1 0,1 0 0,-1-1 0,2 1 0,-1-1 0,0 0 0,1 0 0,0 0 0,1 0 0,0 0 0,-1-1 0,2 0 0,-1 1 0,1-2 0,-1 1 0,1 0-1,2 0 2,14 9 4,0-1-1,1-1 0,0 0 0,1-2 1,0-1-1,1-1 0,0-1 0,0-1 1,0-1-1,1-1 0,7 0-3,32 1 31,0-3 0,0-3 0,51-7-31,-101 7-10,20-2 47,1-2 0,11-4-37,-9-2-76,-21 4-11,0-2-41,-8 2-176,-5 3 102,-1-1-42,0 0-48,-1 0-55,0 0-59,0 0-66,-1 1 118,0 0-35,0 1-34,0-1-39,0 0-38,0 0-42,-1 1-42,1-1-45,0 0-205,0-1-74,0 1-75,-1 0-80,1 2 344,0-1-41,0-2-866,0-2-468,0-3-1207</inkml:trace>
  <inkml:trace contextRef="#ctx0" brushRef="#br0" timeOffset="7572.503">4067 2755 7411,'-5'-6'690,"1"0"-46,-1 1-44,1 0-43,-1-1-40,1 1-40,0 0-37,-1 1-36,-4-5 305,0 0-123,-1 1-108,1 1-96,-3-2-30,0 2-94,-2-1-53,-28-9 179,21 12-174,2 1 67,9 3-93,0-1 37,-1 1-133,-32-3 243,-3 2-33,35 1-226,1 2 0,0-1 0,-1 2 0,1-1 1,0 2-1,0-1 0,-6 3-72,-14 7 135,-21 8 71,2 3-37,3 6-46,4 9-52,-30 38-45,42-47-15,2 1 0,1 2-1,1 0 1,1 2 0,-5 14-11,19-26-1,1 1-1,1 0 1,2 1 0,0 0-1,2 0 1,0 0 0,2 1-1,0-1 1,2 1-1,1 0 1,1 0 0,1-1-1,1 1 1,1 0 0,3 6 1,-1-5-2,2 1 0,1-1 0,1 0 0,1-1 0,1 0 0,1-1 0,1-1 0,2 0 0,0 0 1,1-2-1,1 0 0,1-1 0,13 10 2,4 0-12,2-2-1,0-1 1,2-2 0,1-2 0,13 5 12,-27-16-1,1-1 0,0-2 1,1-1-1,0-1 0,0-1 1,0-2-1,1-1 0,26-1 1,-24-2 1,0-2-1,0-1 0,-1-1 1,1-2-1,-1-1 0,0-2 1,12-5-1,-24 7-3,-1-2 0,0 0 1,-1 0-1,0-2 0,0 0 1,-1-1-1,0 0 0,-1-2 1,-1 1-1,0-2 0,-1 0 1,6-10 2,35-47-17,-25 35 1,-2-1-1,-1-2 1,-2-1-1,8-19 17,-24 36 21,-2-1 34,-3-8 49,-3-17 96,-9-34 142,1 34-197,-1 8 63,4 23-26,-1 1 1,0 0 0,-10-16-183,1 6 164,-4 0-36,-3 2-70,-5 0-101,12 14-29,-1 0-38,-1 0-42,-1 1-46,0 1-49,-2 0-53,14 7-53,-1 0 87,-15-6-314,15 6 373,1 0-57,-1 0-81,0 0-108,3 1 79,-1 0-66,1 0-73,0 0-82,0 0 33,1 0-67,-1 0-69,1 0-76,-1 0-77,1 0-84,0 0-88,0-1-90,1 2 456,1 0-33,-1-1-778,-2 0-411,0-2-1071,4 4 2950</inkml:trace>
  <inkml:trace contextRef="#ctx0" brushRef="#br0" timeOffset="8744.236">4690 3278 7652,'0'0'722,"0"0"-94,0-1-88,0 0-80,0 1-73,0-1-67,1-1-58,-1 1-51,0 0-15,1-1-52,0-1 19,0-1 25,0 2-83,0 0 48,0 1 68,20-22 530,3 4-35,2 2-41,3 2-45,1 2-54,1 1-57,1 1-66,-1 1-70,5-2-40,-1 0-109,41-16 173,0 2-77,1 0-67,0 0-55,65-22 69,69-28 7,-98 30-168,-37 14 56,76-21-172,-135 48 10,48-13 68,42-20-78,-85 30 12,-2-2 0,0-1 1,0 0-1,-1-1 0,0-1 0,-1-1 0,0-1-12,0 0 5,0 1-1,1 0 0,1 2 1,0 0-1,0 2 0,1 0 1,1 1-1,3 0-4,-20 5 0,-4 3 0,0 1 0,1-1 0,-1 0 0,0 0 0,0 1 0,1-1 0,-1 1 0,0-1 0,1 1 0,-1 0 0,0-1 0,1 1 0,-1 0 0,0 0 0,1 0 0,-1 0 0,1 0 0,-1 0 0,0 1 0,1-1 0,-2 0 0,0 0 1,0 0-1,-1 0 1,1 0-1,0-1 0,0 1 1,0 0-1,0 0 0,-1 0 1,1 0-1,0 0 0,0 0 1,0 0-1,0-1 0,0 1 1,0 0-1,-1 0 0,1 0 1,0 0-1,0-1 1,0 1-1,0 0 0,0 0 1,0 0-1,0 0 0,0-1 1,0 1-1,0 0 0,0 0 1,0 0-1,0-1 0,0 1 1,0 0-1,0 0 0,0 0 1,0-1-1,0 1 1,0 0-1,0 0 0,0 0 1,0 0-1,0-1 0,1 1 1,-1 0-1,0 0 0,0 0 1,0 0-1,0 0 0,0-1 1,0 1-1,1 0 0,-1 0 1,0 0-1,0 0 1,0 0-1,0 0 0,1 0 1,-1 0-1,0 0 0,0 0 1,0 0-1,1-1 0,-1 1 1,0 0-1,0 0 0,0 0 1,0 0-1,1 0 0,-11-8 24,0 0-22,-1 1 0,0 0 0,0 1 0,-1 1 0,0-1 0,0 2 0,0-1 0,0 2 1,-10-2-3,7 1-3,1 0 0,-1-1 1,1 0-1,0-1 0,0-1 1,-4-3 2,10 5 14,-8-6-71,14 12 18,7 7 19,-3-5 20,0-1-1,1 0 0,-1 0 0,1 0 1,0 0-1,0 0 0,-1 0 0,1-1 0,0 1 1,1-1-1,-1 0 0,0 0 0,0 0 0,0-1 1,1 1-1,-1-1 0,2 1 1,65 0-14,-46-2 12,-6 1 2,-11-1 0,1 1 0,0 0-1,0 0 1,-1 1 0,1 0-1,-1 0 1,1 1 0,-1 0-1,8 2 1,-14-2-2,0-1 0,1 0 0,-1 1 0,0-1 0,0 1 0,0-1 0,0 1 0,0 0-1,-1-1 1,1 1 0,0 0 0,-1 0 0,1 0 0,-1-1 0,1 1 0,-1 0 0,0 0 0,0 0-1,0 0 1,0 0 0,0-1 0,-1 1 0,1 0 0,0 0 0,-1 0 0,1 0 0,-1-1 0,0 2 2,-22 58-20,20-56 18,-23 53-21,6-12-12,0-2-47,5-14-12,-1-1-42,12-21 29,-1 0 37,-8 20-69,8-16 45,2-5 0,-1 1-36,1-1-47,0 0-54,-1 0-64,0 0-72,1 0-81,-1 0-90,3-6 261,1-1 129,0 0 68,0 0 52,0 0 149,0 0-113,0 0-42,0 0-59,0 0-40,0 0-50,0 0-49,0 0-43,0 0-43,0 0-38,0 0-37,0 0-32,0 0-33,0 0-36,0 0-42,0 0-50,0 0-56,0-1-61,0 1-67,0-1-76,0 0 114,0 0-47,0 1-41,0-1-36,0-1-212,0 1-35,0-4-2332</inkml:trace>
  <inkml:trace contextRef="#ctx0" brushRef="#br0" timeOffset="9134.613">6938 1580 8020,'0'0'1950,"0"0"-935,0 0-114,0 1-109,0 0-100,0-1-95,-1 1-87,1 0-81,0 1-75,0-1-83,0 0-54,-1 1-48,1-1-42,0 2 7,-1-1-77,1 1-52,-1 3-48,1-2 84,0-2 28,-1-1 45,1 1 55,0 0 65,0 26 115,0 0-49,0 1-46,0-1-44,-1 1-41,1-1-38,-1 1-36,0 0-34,0 5-27,-1 0-39,-2 35-106,-2 12-153,-8 41-268,12-99 122,3-15 187,-1-4 69,0-1-34,0 1-5,0-1-33,0 0-38,0 0-39,0-2-303,0-1-30,0-1 61,0-6-1120,0 3 931,0 2 265,0-1-48,0 1-106,0-1-82,0 1-97,0 0-110,0 1 348,0-1-36,0-1-720,0 0-394,0-3-1008</inkml:trace>
  <inkml:trace contextRef="#ctx0" brushRef="#br0" timeOffset="9540.927">6840 1616 7171,'-3'-3'606,"-1"-1"56,-3-2 377,-9-11 1481,12 10-1670,2 4-351,1-1-34,0 0-38,2 1-46,1-1-52,0 1-58,2 1-65,2-1-70,9-2 472,1 0-86,0 1-76,0 1-67,3 0-1,1 1-66,3 0-6,12 1 75,6 4-161,1 6-96,-4 2-69,46 19 0,-69-24-55,0 1 0,0 1 0,-1 0 1,0 1-1,0 0 0,-1 2 1,-1-1-1,0 1 0,5 7 0,29 41-31,-36-44-1,-2 0 0,0 1 1,4 12 31,-7-13-48,0-1 0,-1 1 0,-1-1 1,0 7 47,0 47-181,-4-54 157,-1 0 0,0 0 0,-1 0 0,-1 1 24,-18 37-34,19-47 33,0 0 1,0-1-1,-1 1 0,0-1 0,0 0 1,0 0-1,-1 0 0,1 0 1,-1-1-1,0 0 0,0 0 0,0 0 1,0 0 0,-31 12-23,-54 18 43,62-24-46,-1-1-39,-3 1-67,0-2-81,1-1-99,0-1-117,29-5 154,0 0 44,0 0 43,0 1 38,-3-1-46,0 0 114,-1 1 84,1-1 51,-13-1 240,10 0-233,4 0-76,0 0-54,0 0-63,0-1-75,0 0-88,1 0-97,-1 0-111,2 0-119,0 0 134,1 0-62,-1 0-65,1 0-69,1-1-72,-1 1-76,1-1-78,-1 0-83,1 1 28,0 0-80,0 0-67,0 0-57,0-1-572,0-2-961</inkml:trace>
  <inkml:trace contextRef="#ctx0" brushRef="#br0" timeOffset="10337.455">7391 1260 7972,'-7'-5'987,"0"0"-122,2 1-292,0 0-60,0 0-57,0 1-54,0-1-49,0 0-47,-1 1-42,1-1-39,-5-2 104,1 0-99,0 1-95,0 0-39,-20-6 125,16 8-84,-1 1 88,6 1-67,1 1 36,-28 1 198,3 0-40,-15 6 117,-3 8-46,20-2-149,0 0-59,1 2-51,1 1-43,-24 19 25,22-12-59,2 2 0,-23 24-87,20-16 98,1 2 60,-25 23 51,35-38-115,0 2 0,-15 21-94,30-35 6,0-1 0,1 1 0,-1 0 0,2 0 1,-1 0-1,1 0 0,0 1 0,1-1 0,0 1 0,0 0 0,1 5-6,1-14 0,-5 61 12,3 0 1,5 44-13,-1-85 2,1 0 0,0 0 0,2 0 0,0 0 0,2-1 0,0 0 0,1 0 0,0 0 0,2-1 0,1 0-2,4 4-13,0-1 0,1-1 0,1-1 0,1 0 0,1-1 0,1-1 0,0-1 0,1-1-1,0-1 1,2 0 0,17 7 13,-19-9-21,5 2-15,-1-1-1,2-2 0,7 2 37,-23-9-4,0-1 0,0-1-1,0 0 1,1 0-1,-1-2 1,3 1 4,58-2-21,59-7 21,-101 4-12,0-2-1,-1 0 1,1-2 0,-1-2-1,20-9 13,-21 7-7,0-1 1,0-2-1,-2-1 0,0-1 0,-1-1 0,0-1 1,0-3 6,-14 11 7,-1 0 1,-1 0-1,0-1 1,0 0 0,-1 0-1,-1-1 1,1-3-8,12-43 84,-13-6 53,-8 24 25,-3-1 59,-1 9 74,-1 1 1,-1 0-1,-5-7-295,-8-17 332,6 24-182,-2 2-50,9 18-330,-1 1 87,0 0 73,-1 1 63,-3-1 64,0 0 52,-28-16 326,18 15-285,11 6-122,0 1-43,-4-2-87,-1 0-112,3 2-65,0 0-105,0 0-116,7 2 203,-1 1-34,-5-3-374,6 3 304,0-1-34,0 1-34,1 0-36,-1-1-37,0 1-38,0 0-40,0-1-40,1 1-42,-1-1-44,0 1-43,1-1-46,-1 1-46,1-1-48,3 2 230,-1 0-40,-1-2-839,-2 1-451,-3-1-1164</inkml:trace>
  <inkml:trace contextRef="#ctx0" brushRef="#br0" timeOffset="11470.942">4947 889 7587,'0'1'963,"0"-1"-112,1 0-106,-1 0-96,1 0-91,0 0-84,1 0-76,-1 1-69,1-1-34,-1 0-67,1 1-59,0-1-47,2 1 16,1 0-29,-2 0-38,-1-1 54,0 1 82,-2-1-34,1 0 44,0 0 51,-1 1 55,7 3 362,1-1-107,1 1-98,0-1-87,-2-1-151,0 0-40,7 2 98,2 0-112,-1 0-80,31 8 67,-27-6-5,46 18 5,0 1-47,65 25 21,233 86-27,-302-113-115,-2 3 1,3 5-8,-3-2 17,58 20-17,250 102 35,-356-145-32,-1 0-1,0 0 1,0 1 0,-1 0 0,8 8-3,2 1 2,28 5-16,-38-19 40,-11-10-16,-17-14 13,12 12-21,-1 0-1,2 0 1,-1-1 0,1 0-1,1-1 1,0 1 0,1-1-1,0 0 1,1 0 0,0-1-1,0-2-1,-6-20 61,-2 2 58,8 23-75,-23-70 415,22 39-279,6 22-140,3 0-46,-4 19 6,-1-1 0,1 1 0,0-1 0,0 1 0,-1-1 0,1 1 0,0 0 0,0-1 0,-1 1 0,1 0 0,0 0 0,0 0 0,0 0 0,0 0 0,-1 0 0,1 0 0,0 0 0,0 0 0,0 0 0,-1 0 0,1 0 0,0 0 0,0 1 0,0-1 0,-1 0 0,1 1 0,0-1 0,0 1 0,-1-1 0,1 1 0,30 31-6,-3 7-80,5 6-78,-22-32 123,4 4-45,21 32-232,-25-26 207,-4-1 55,-5 1 60,-2-22-4,-1 1 0,1-1 0,-1 0 0,1 1 0,-1-1 0,0 0 0,0 0 0,1 0 0,-1 1 0,0-1 0,0 0 0,0 0 0,0 0 0,0-1 0,-1 1 0,1 0 0,0 0 0,0-1 0,-1 1 0,1 0 0,0-1 0,-37 16 33,27-11 1,-9 4 43,1 2 1,0 0 0,-10 8-78,-52 42 165,-4 4-94,80-62-401,1 0 111,0 1 97,-1-1 83,1 0 65,0 1 48,-3 2 125,-8 9 356,10-9-441,1-1-62,1-1-65,0 0-53,0 0-62,0 0-71,1 0-77,-1 1-87,1-1-95,0 0-103,0 1-112,1-1-119,0-1 349,0-1-34,1 0-34,-1 1-34,1-1-37,-1 0-37,1 0-39,-1 1-38,1-1-41,0 0-41,0 1-42,0-1-44,0-2 122,0 1-46,0-1-40,0 0-35,0 1-213,0-1-34,0 2-2343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7-25T19:36:25.854"/>
    </inkml:context>
    <inkml:brush xml:id="br0">
      <inkml:brushProperty name="width" value="0.05" units="cm"/>
      <inkml:brushProperty name="height" value="0.05" units="cm"/>
      <inkml:brushProperty name="color" value="#E71224"/>
    </inkml:brush>
    <inkml:brush xml:id="br1">
      <inkml:brushProperty name="width" value="0.05" units="cm"/>
      <inkml:brushProperty name="height" value="0.05" units="cm"/>
    </inkml:brush>
  </inkml:definitions>
  <inkml:trace contextRef="#ctx0" brushRef="#br0">1015 2159 5683,'0'-3'1124,"0"1"-116,0-1-109,0 1-103,-1-1-96,1 0-89,0 0-82,-1 0-74,1 0-93,-1 0-53,1 1-48,-1-1-42,1-2 69,-1 0-77,-3-11 269,3 10-206,0 3-83,0 1 48,0-1 58,1 1 67,-5-9 22,0 1-51,-2 0-45,0 1-41,-10-10 147,-1 1-104,-16-18 132,5 15-216,18 16-156,-1 1 0,-1 0 0,1 1 0,0 1 0,-1 0 0,-1 0-52,-24-4 200,-24 1 40,-4 12-71,0 8-70,5 2-65,51-14-34,2 0 7,1 0-1,-1 0 1,1 1-1,-1 1 1,1-1-1,0 1 1,1 0-1,-2 2-6,-43 26 108,46-31-97,1 1 0,-1 0 0,1 0-1,-1 0 1,1 0 0,0 1 0,0 0 0,-1 1-11,-27 36 53,-10 10-12,18-27 3,1 1 0,2 1-1,0 1 1,-16 29-44,2-4 47,27-38-28,0 0 0,1 1 1,1 0-1,0 0 0,1 0 0,1 1 0,-2 8-19,2-5 35,-1 0-1,-1-1 1,-1 0-1,-4 9-34,7-17 23,1 0-1,1 1 1,0-1-1,0 1 1,1-1 0,1 1-1,0-1 1,0 1-1,1-1 1,1 7-23,0 25 81,-2-28-44,2-1-1,-1 0 1,2 0 0,2 12-37,4 3 43,1 0 0,2 0 0,0-1 1,2-1-1,9 14-43,2-3 137,2-2 0,24 25-137,-39-47 31,1-1 0,0 0-1,11 7-30,-9-9 15,1 0-1,0-1 1,0-1-1,1 0 1,0-1-1,0-1 1,1-1-1,0-1 0,1 0-14,8 1 54,-1-2-1,1-1 0,9-1-53,-12-2 37,1 0-1,-1-2 1,9-2-37,13-6 18,-30 8-6,0 1 1,1 0-1,16 1-12,-23 2 5,0-1 0,0 0 0,0-1 0,1-1 0,-1 1 0,0-1 0,0-1-1,-1 0 1,1-1 0,-1 1 0,1-2 0,1-1-5,35-16 25,-38 19-22,1-1 1,-1 0-1,0 0 0,0-1 1,0 0-1,-1 0 0,6-5-3,26-24 9,-32 30-5,0-1 0,-1-1-1,0 1 1,0-1 0,0 0-1,0-1 1,-1 1 0,0-1-1,-1 0 1,1-1 0,-1 1-1,0-3-3,11-31 15,2 1 0,1 0-1,2 2 1,8-10-15,-15 28 3,-2 1 0,-1-2 1,0 0-1,-1 0 0,-2 0 0,0-1 0,-1 0 0,-1-1 1,-1 1-1,-2-1 0,1-10-3,-3 21-1,-1-38 11,-2 18 28,-3 5 25,-4-1 38,-10-15 132,-2 2-49,-2 2-48,-2 2-44,-4 2-39,-2 2-37,15 18-37,0 1 0,-1 0 0,-3 0 21,17 12-193,1-1 40,-4-1-55,-2-3 90,-5-3 76,2 1-13,3 2-74,2 2-75,3 3 59,0-1-32,-2-1-202,0 0-118,3 2 200,0 0-36,0 1-37,-1-1-40,-1-1-366,0 1-124,2 0 400,1 1-35,-1 0-35,1 0-38,-1 0-37,1 0-40,-1 1-41,0-1-41,1 0-42,-1 0-45,1 1-45,-1-1-46,2 1 224,0 0-39,0 0-855,-1 0-455,-1 0-1183,3 0 3225</inkml:trace>
  <inkml:trace contextRef="#ctx0" brushRef="#br0" timeOffset="952.869">372 2900 7748,'0'0'787,"-1"0"-38,1 0-40,0 0-43,-1 0-41,1 0-45,-1 1-44,0-1-47,1 0-46,-1 0-49,1 0-49,-1 0-51,1-1-52,0 1-53,0 0-53,0-1-56,8-15 352,0-1-64,0 1-58,0-1-53,1-2-24,0 0-53,1 0-45,-1 0-37,11-18 14,30-47 25,-32 60-46,1 0 59,-3 5-65,0-2 0,-2 0-1,-1 0 1,0-1 0,3-12-85,-11 22 58,-1 1-1,0 0 0,-1-1 0,1-7-57,7-22 302,-7 27-162,0 0 35,-1 0 42,-2-1 54,-1 14-194,0 5 61,4 17-49,0 14 1,-4 1-50,-1-23-36,1 1 0,1-1 0,0 1 1,3 9-5,24 119 19,-17-85-62,0 0-85,-10-53 23,0 2 53,5 15 31,-3-12-33,-1-3-22,0-1-46,0 0-22,0-1-46,-1 0-51,1 0-58,0-1-63,0 0-71,-1 0-76,1-1-82,-2-2 232,0 1 61,0-1 57,0 0 53,0 0 48,0 0 44,0 0 38,0 0 34,0 0 45,0 0 55,-1 0 342,0 0-268,1 0-98,0 1-42,-1-1-57,1 0-71,0 0-83,-1 0-97,1 0-119,0 0 162,0 0-34,-1 0-34,1 0-37,0 0-39,0 0-40,0 0-41,-1 0-44,1 0-44,0 0-48,0 0-47,-1 0-51,1 0-52,0 0-52,-1 0 189,1 0-35,-2 0-754,0 0-404,-1 0-1046</inkml:trace>
  <inkml:trace contextRef="#ctx0" brushRef="#br0" timeOffset="1234.232">449 2624 8324,'0'0'2033,"0"0"-824,0 0-846,0 0-38,0 0 380,1-1-86,0 1-81,1-1-73,0 0-69,0 0-61,1-1-54,0 1-48,0-1-8,1 1-49,3-2 42,6-3 180,-10 5-229,-1 1 56,9-2 71,0 1-47,2-1-12,0 1-53,0-1-48,1 1-42,2 0-28,0 1-41,3 1-36,9 5-54,-26-6-125,1 1 42,1 0-46,1-1 98,5 2-21,-6-2 46,-1 0-46,1 0-105,0 0-115,-2 0 100,0 0-46,1 0-50,-1 0-53,0 0-58,0 0-63,0 0-66,0 0-71,0 0 135,-1 0-40,1 0-43,-1 0-43,0 0-45,1 0-47,-1 0-48,1 0-50,-1 0 126,0 0-40,1 0-842,0 0-453,1 0-1170</inkml:trace>
  <inkml:trace contextRef="#ctx0" brushRef="#br0" timeOffset="1921.385">1393 2551 7523,'-4'0'1069,"1"0"-96,0-1-91,1 1-88,1-1-81,1 0-78,0 0-72,0-1-70,1 1-63,1-1-59,0 1-55,1-1-51,-1 0-44,2 1-42,3-3 74,2 0-97,-1 0-93,11-3 20,-9 3 53,-5 3-25,-1 0 42,-1 0 51,0 0 58,41-7 161,-11 2-172,-1 0-48,32-7 94,-6 1-115,76-25 177,91-34 60,-112 38-261,1 1-44,-102 28-191,1-1 64,2-1 58,7-5 77,0 1-33,-7 4-89,-3 1-60,0 1-71,-2 1-43,0 1-68,1 0-78,-1 2-87,-10 0 13,1 0 116,-1 0 113,0 0 76,0 0 65,1 0 55,-1 0 42,0 0 33,1 0 536,-1-1-498,1 1-73,-1 0-77,0 0-41,0 0-49,0 0-55,0 0-20,0-1-45,1 1-50,-1 0-52,0 0-56,0 0-59,0-1-63,0 1-66,0 0-70,0-1-73,0 1-77,0 0-80,0-1-84,0 1-87,0 0-90,0-1-95,0 1 556,0 0-36,0-1-791,0 0-422,0-1-1095</inkml:trace>
  <inkml:trace contextRef="#ctx0" brushRef="#br0" timeOffset="2280.677">2806 1637 8212,'0'0'908,"0"0"-96,0 1-90,0-1-85,-1 1-80,1 0-73,-1 0-68,1 0-62,-1 1 45,1 0-96,-1 0-82,0 0-66,0 1-28,-1 5 52,1-5-48,1 0 85,0-2-61,0-1 40,-1 10 257,1 0-72,-1 0-67,0 0-59,0 0-52,0 0-44,-2 11 50,0-2-102,-1 24 75,-6 93-40,3-29-82,1 1-50,6-1-49,7 1-51,-7-107-122,0 1 38,0 0 37,0-1 34,0 3-15,1 0 103,-1 0 80,0 0 58,1 11 443,-1-9-368,0-3-133,1 0-34,-1 0-43,0 0-49,0-1-40,0 0-50,0 1-56,0-1-60,0-1-66,0 1-71,0-1-75,1 1-82,-1-1-86,0-1-91,0 1-96,0-1-103,0 0-106,0 0-112,0-1-118,0 0-121,0 0 788,0 0-34,0-2-732,0 0-395,0-1-1020</inkml:trace>
  <inkml:trace contextRef="#ctx0" brushRef="#br0" timeOffset="2660.63">2833 1711 7315,'0'-13'1142,"2"1"-90,0 0-84,1 1-82,1 0-77,1 1-74,0 1-70,1 0-67,1 0-62,0 1-59,1 1-55,1 0-52,0 1-47,0 1-45,1 0-40,0 0-36,2 1-3,1 1-42,14-1 61,-9 3-125,31 8 90,-28 0-80,-3 2 29,-1 2 58,1 2-173,-2 1 1,0 0-1,0 1 1,-2 1-1,4 5-17,5 9 4,-2 0-1,-1 2 1,-2 1-1,8 17-3,-22-39-1,1 1-1,-2-1 0,1 1 0,-2 0 0,0 0 0,0 0 0,-1 0 1,0 1-1,-1-1 0,-1 0 0,0 0 0,0 0 0,-1 0 0,-2 5 2,-7 23-2,-2-1-1,-2-1 1,-12 24 2,-3 7 1,13-34-48,-2-4 39,11-19 23,-1-1-1,-1 0 1,0 0 0,0-1-1,-1 0 1,-10 7-15,-20 8 8,16-12-35,-2-1-32,-1-3-41,0 0-48,-1-3-56,-1 0-64,0-2-71,-1-1-80,26-3 60,0 1 92,0-1 98,0 0 56,0 1 46,-1-1 41,-5 1 57,-15-1 186,18-1-198,0 0-59,3 0-21,1 0-33,-1 0-38,1 0-42,0-1-47,-1 1-52,1-1-55,1 0-61,-1 0-64,0-1-70,1 0-74,0 0-78,0 0-83,0-1-88,1 1-92,-1-1-96,2 1 322,0 1-46,1 0-40,-1 0-36,0-1-207,1 0-34,-2-5-2274</inkml:trace>
  <inkml:trace contextRef="#ctx0" brushRef="#br0" timeOffset="3394.849">3140 1336 7924,'-1'-6'611,"-1"0"-48,1 1-47,-1-1-45,0 0-42,0 1-40,0-1-38,0 1-35,-2-6 219,-2 1-115,1 1-95,-1 0-78,-6-4 45,-13-3 51,13 11-168,-2 2 66,-1 2 95,-30 3 153,1 4-89,0 2-77,0 4-65,-3 5-31,1 4-51,20-7-71,0 1 1,1 2-1,1 0 1,-12 12-106,-15 19 211,23-16-50,1 1 40,-32 55 193,8 7-97,9 6-83,8 4-71,22-55-85,1 0 0,1 23-58,5-30 4,3 0 0,2-1 0,1 1 0,2 0 0,3 0-4,-3-21 1,2 1-1,1-1 0,0-1 0,2 1 0,0-1 0,2 0 0,0-1 0,1 0 0,1-1 0,1 0 0,1-1 0,0-1 0,13 12 0,-2-6-1,1-1 1,1-1 0,1-1-1,1-1 1,0-2 0,2-1-1,0-1 1,22 7 0,-16-8-6,1-1 1,0-1-1,0-2 1,1-2-1,2-2 6,-27-4 1,0-1 0,1-1 0,-1 0-1,0-1 1,0 0 0,0-1 0,0-1-1,0 0 1,-1-1 0,1 0 0,-1-1 0,0-1-1,0 0 1,-1-1 0,11-7-1,65-50 4,76-51-6,-146 104 0,0-2 0,-1 0 0,0-1 0,-1-1 0,-1 0 0,0-1 0,-1-1 0,-1 0 0,0-1 0,8-16 2,-14 20 2,-1 0 0,0 0-1,-1-1 1,0 1 0,-1-1-1,-1 0 1,-1-2-2,0 3 9,-1-1 1,-1 1-1,0 0 0,-1-1 1,0 1-1,-2 0 1,1 0-1,-2-1-9,-38-112 195,-39-58 226,75 173-392,-1 0-1,0 0 1,-1 1-1,-7-8-28,-21-18-17,2 12-109,15 15 12,0 1-40,3 3-8,-1 0-34,0 2-37,0 1-39,-1 1-43,0 2-44,0 1-47,-1 1-51,14-2 644,1 2-101,-1-1-99,1 1-96,-1 1-93,1-1-89,0 1-88,0 0-83,1 0-81,-1 1-78,1-1-75,0 1-73,0 0-68,0-1-66,0 1-63,0 0-61,1-1 280,0 0-48,1-1-41,-1 1-37,0 1-215,0-1-36,-4 8-2374</inkml:trace>
  <inkml:trace contextRef="#ctx0" brushRef="#br0" timeOffset="3973.012">3093 2957 6963,'0'-6'1396,"0"2"-93,-1 3-93,1 0-96,-1 2-98,1 1-99,-1 1-102,1 1-103,-1 1-105,0-1-107,1 1-109,0 0-111,0 0-113,0 0-115,0-1-116,0-1-118,4 17 506,0 0-54,1 0-49,0 1-42,0-1-39,0 0-33,6 21 29,22 89 19,-2 2-108,2-21 4,35 79-51,-56-158-40,12 44 93,-16-49-116,-2-4-71,0 0-100,-3-12 73,0 1-35,0-1-37,-1 1-39,-1-10-18,-1-1 48,1 1 46,-1 0 41,1 0 39,0 0 35,0 1 11,0 0 99,0 0 72,4 7 423,-3-6-363,-1-2-126,0 0-46,0 0-53,0 0-63,1 1-119,-1-1-117,0-1 133,0 1-35,-1-1-38,1 0-38,0 1-124,0-1-63,0 1-65,0-1-70,0 1-72,0-1-76,0 1-79,0 0-83,-1-1 178,1 0-53,-1 0-47,1 0-42,-1 1-235,1 0-40,0 0-282,0 1-792</inkml:trace>
  <inkml:trace contextRef="#ctx0" brushRef="#br0" timeOffset="4363.355">3352 4361 8676,'0'0'2140,"0"0"-849,0 0-904,0 0-40,0 0 249,0 1-122,0 0-107,0 0-89,0 0-88,0 1-52,1 0 10,0 6 97,-1-6-109,0 1 66,2 17 283,0 0-58,0 1-56,0 0-50,-1-1-49,0 1-44,0 0-41,0 0-39,-1 4-14,1 0-44,-1 25-18,0 10-118,-1 31-124,0-48 115,1 0 58,-1-15 47,1 0 48,0-9-264,0-1 108,0 1 74,-1 22 112,0-15-124,0-11-77,1 0-81,0 0-99,-1 0-121,1-7 136,0-1-37,0 1-41,0 0-41,0-1-46,0 1-47,0 0-50,-1-1-52,1-7 67,0-1 37,0 1 35,0-1 35,0 1-286,0-1 113,0 0 18,0 0 115,-1 0 32,0 0-47,1-1-66,-1 1 298,1 1-36,0-1 5,0 0-38,0 1-44,0-1-51,-1 0-258,1-1-37,0-1-751,0 0-407,0-3-1048,0 6 2862</inkml:trace>
  <inkml:trace contextRef="#ctx0" brushRef="#br0" timeOffset="4956.988">3306 4487 8100,'-2'-4'803,"0"0"-49,0 0-46,1 0-45,0 0-44,1 0-42,-1 0-39,1 1-40,1-1-36,0 1-35,1-4 327,1 1-121,1 0-109,0 2-172,1-1-55,0 1-47,0 0-40,2 0-2,0 0-36,17-7 239,4 1-72,2 2-50,2 2-46,0 3-41,1 2-37,0 2-35,30 11 46,-16 6-100,-6 9-41,-35-22-34,0 1 1,-1 0-1,1 0 1,-1 0-1,0 1 1,-1 0-1,0 0 1,0 0-1,0 0 0,-1 0 1,0 1-1,0 0 1,-1 0-1,0 0 1,0 0-1,-1 0 1,0 0-1,-1 1-1,2 7-5,-2 0 0,0 1-1,-1-1 1,0 0 0,-2 0 0,0 0 0,0 0-1,-2 0 1,-5 14 5,5-19-2,0-1-1,-1 0 1,0 0 0,-1-1-1,0 0 1,0 0 0,-1-1-1,0 1 1,-1-2-1,1 1 1,-2-1 0,1-1-1,-1 1 1,-5 1 2,-4 3 2,-46 21 27,59-30-18,-1 0-1,1-1 0,0 1 1,0-1-1,-1-1 0,-3 1-10,-5-8 89,14 6-77,0 0 0,0-1 0,0 1 0,0-1 0,1 1 0,-1 0 1,0-1-1,1 1 0,0-1 0,-1 0 0,1 1 0,0-1 1,0 1-1,0-1 0,0 1 0,0-1-12,0 0 13,0 0 0,0 0 0,0 0 0,1 0 0,-1 1 0,1-1 0,-1 0 0,1 0-1,0 1 1,0-1 0,0 0 0,0 1 0,0-1 0,0 0-13,15-7 65,47 7-21,-51 4-28,1-1 0,-1 2 0,0-1 0,1 2 0,-1 0 1,-1 0-1,1 1 0,-1 1 0,0-1 0,5 5-16,28 23 21,-12-3-40,-2 2 0,19 26 19,19 21-26,-61-72 22,-1 0 0,1 0 0,-1 1 0,0 0 0,-1 0 0,0 1 0,-1 0 0,1 0 0,-2 0 0,1 0 0,0 6 4,-3-9-2,0 0 1,-1 0-1,0-1 0,0 1 0,0 0 0,-1 0 1,1 0-1,-2-1 0,1 1 0,-1 0 0,1-1 1,-1 0-1,-1 1 0,1-1 0,-1 0 0,0 0 1,0 0-1,-1 0 0,1-1 0,-3 2 2,-10 13-23,0-1-42,-22 14-154,33-28 177,-1 0 0,1 0 0,-1-1 0,0 0 0,0 0 0,-1-1 0,1 0 0,-1 0 0,1 0 0,-1-1 0,1 0 0,-1 0 0,-4-1 42,-5 0-454,0 0 96,1-2 85,-26-3-377,23 2 331,7 0 75,0 1-42,0-1-55,0-1-64,-1 0-133,0 0-106,1-1-120,5 3 332,0-1-35,1 1-37,-1-1-39,0 0-41,1 0-43,-1 0-43,1 0-47,-1-1-47,1 1-50,1 1 132,1 0-39,-3-2-815,-1-1-436,-4-3-1131</inkml:trace>
  <inkml:trace contextRef="#ctx0" brushRef="#br0" timeOffset="6003.765">3695 4093 7924,'0'0'1880,"0"0"-1214,0 0-73,-1 0-69,1-1-64,-1 0-61,-1 0-55,1 1-53,0-1-47,-2-1 26,1 0-73,-1 1-61,1-1-51,-2-1-29,-6-3-25,6 3 30,1 2 71,0-1 107,-49-17 765,19 12-385,5 5-151,0 3-57,5 1-121,-1 3-53,0 1-62,-2 2-68,-32 10 82,-17 7-10,63-21-157,1 1-1,1 0 0,-1 1 1,1 0-1,0 1 0,0 0 0,1 1 1,0 0-1,-1 1-21,-61 77 95,-19 54-39,18-25-41,58-90-12,2 1 0,0 0 0,2 1 0,1 1 0,-1 8-3,9-31 1,-4 13 3,1-1 1,1 0 0,1 1 0,1 2-5,0 10 24,1 0 1,2 0-1,4 22-24,24 89 75,-7-55-53,-12-58-13,0-1-1,2 0 1,1-1 0,0 0-1,19 22-8,-5-5 8,-14-23-6,2 0 1,0-1 0,1 0-1,1-2 1,1 0-1,0-1 1,1-1 0,1-1-1,13 7-2,27 13 11,2-3 0,53 17-11,-101-43 2,0 0-1,0-1 1,1-1 0,0 0 0,0-1-1,0-1 1,0-1 0,0 0-1,0-1 1,4-1-2,30-6 4,0-2 0,28-11-4,5 0 23,-26 6-7,-1-2 0,14-9-16,-58 21 2,0-1 0,0-1 0,-1 0 0,0-1 0,0 0 1,-1 0-1,0-1 0,0-1 0,-1 0 0,2-3-2,18-24 13,-2-1-1,6-15-12,-4 7 18,-23 37-18,-1-1 0,0 0-1,-1 0 1,0 0 0,0-1 0,-1 1 0,0-2 0,0-7 29,0 0 0,-1 0 1,0-17-30,-8-59 190,-6 7 114,12 87-298,-10-56 373,-2 1 0,-3 0 0,-15-31-379,7 25 226,-2 2-68,0 0-90,-2 0-112,11 28-203,7 16 68,-1 0-53,-5-5-180,7 11 153,0 0-39,-5-5-296,6 7 248,0 1-37,0 0-38,0 0-40,0 1-42,0 0-45,1 2 32,3 2 200,0 1-50,-1-1-60,1 1-69,0 1-76,-1-1-87,2 1 167,0 0-45,0-1-48,-1 1-49,1 0-54,0 0-56,-1 0-57,1 0-62,0 0 215,1 0-35,-2 0-771,-1 0-412,-2 0-1067</inkml:trace>
  <inkml:trace contextRef="#ctx0" brushRef="#br0" timeOffset="7112.71">1182 3193 6915,'0'0'1774,"0"0"-714,0 0-442,1 0 894,-1-1-600,1 1-247,0 0-114,0 0-196,-1 0-110,1 0-169,-1 0-32,1 0-35,-1 0-37,6 7 339,0-1-39,1 0-38,-1 1-33,2 1 11,0 0-45,0 0-41,0 0-34,7 7 8,31 24-19,-24-23 15,58 40 37,-1 1 42,30 22 554,72 37-729,-121-79 78,26 22-10,-22-14 50,16 4-118,-29-22 77,4-4 33,39 11 64,26 10 10,-2 4-80,-100-38-92,-1 0 0,0 1 0,-1 1 0,0 1 0,4 4-12,53 38 41,-61-46-106,1 0 58,28 24 165,-25-16-121,-7-7-56,0 0-44,-1 2-65,-1 0-76,0 0-89,-2 1-102,-5-13 31,0 0 108,0 0 97,0 0 84,0 0 69,0 1 44,0-1 142,1 1 27,-1 0 342,0-1-381,1 1-32,-1-1-67,0 1-85,0-1-110,0 0 16,1 1-35,-1-1-38,0 0-40,0 0-12,0 0-36,0 1-37,0-1-41,1 0-41,-1 0-43,0 0-45,0 0-47,0 0-49,0 0-51,0 1-52,0-1-54,1 0-57,-1 0-57,0 0-61,0 0-61,0 0 269,0 0-41,0 0-841,0 0-453,0 0-1171</inkml:trace>
  <inkml:trace contextRef="#ctx0" brushRef="#br0" timeOffset="7809.503">4216 4470 6787,'0'0'495,"0"0"-63,0 0-58,-1 1-55,1-1-49,0 0-46,0 1-41,0-1-37,0 1 51,-1 0-91,0 3 14,1-4-64,-1 1 36,1 0 51,0-1 62,0 1 73,-1-1 85,1 0-101,0 1 37,0-1 40,0 0 42,0 0 45,0 0 47,0 0 50,0-1 52,0-3 62,1-1-62,0 0-58,0 0-56,1 0-53,0-1-50,0 1-46,1 0-43,0-1-41,0 1-38,4-6 90,1-1-113,1 1-90,3-3-71,18-19-116,-20 23 136,0 0 102,-5 5-12,0 1 41,30-29 8,144-129 596,-133 124-541,1 3-1,2 1 1,2 2-220,28-7 173,2 4-84,57-27-42,-133 60-306,0-1 94,0 1 84,1-1 68,2-1 105,-1 1 57,8-6 256,-11 7-315,0-1-36,0 0-48,-1 1-48,0-1-56,0 0-66,-1 0-30,0 1-56,0-1-62,0 0-66,-1 0-72,1 0-78,-1 0-81,0-1-87,-1 1-93,1-1-96,-1 0-103,0 0-107,-1 0-112,1 0-117,-1 0-123,-1-1-127,2 4 889,0 0-37,-1-1-815,1-1-434,0-2-1126</inkml:trace>
  <inkml:trace contextRef="#ctx0" brushRef="#br0" timeOffset="8387.49">5650 3220 7972,'0'0'2035,"0"0"-809,0 0-502,0 0-340,0 0-49,0 0 227,0 0-131,0 0-43,0 1-40,0-1-38,-1 1-35,1 0-33,-1 1 154,1 0-181,-1 0-43,-1 2 67,0 0-97,-1 7 120,2-8-129,0-1 57,-2 14 121,-1-1-41,1 1-37,1 0-36,-3 16 104,1 1-107,1-4-90,1 1-51,-4 66-25,5-56 18,0-24-6,1-7-248,-1 1 81,1 0 69,0 1 58,0 1 56,-1 0 44,1 30 344,0-24-294,0-8-98,0 1-39,0 4-89,1-8-14,-1 0-40,0 0-45,0-1-47,0 1-53,0-1-56,0-1-25,0 0-54,0-1-57,0 0-60,0 0-63,0 0-66,0-1-69,0-1-72,0-3 352,0-1-33,0 0-42,0 0-46,0 0-53,0 0-60,0 0-65,0 0-71,0 0 108,0 0-45,0 0-39,0 0-35,0-1-205,0 0-34,0-5-2250</inkml:trace>
  <inkml:trace contextRef="#ctx0" brushRef="#br0" timeOffset="8653.974">5608 3190 6643,'0'-2'436,"-1"0"55,1 1 48,-1 0 39,0-1 540,-2 0 1639,2 1-1770,0 1-65,1-1-95,0 1-458,0-1-34,1 1-39,-1 0-42,1-1-46,0 0-49,1 1-52,-1-1-58,1 0-60,0 0-64,19-7 693,0 2-107,0 2-96,0 1-87,1 2-75,-1 0-66,1 1-57,0 1-46,17-1-17,-21 0-57,0-1 0,0-1 0,17-3-10,-5-4 66,-25 7-155,1 0 36,22-5-46,-19 5 9,0 0-81,-4 1 30,0 0-41,0 1-45,0-1-51,0 1-56,0-1-61,-1 1-67,0 0-71,-3 0 27,-1 0 54,1 1 45,-1-1 39,0 1-354,-2 1-331,2-1 577,-1 0-166,0-1 69,0 1-94,1 0-116,0-1 342,-1 0-37,1 0-93,0 0-52,0 1-29,-1 0-35,0 0-779,-1 1-417,0 2-1083,2-3 2758</inkml:trace>
  <inkml:trace contextRef="#ctx0" brushRef="#br0" timeOffset="8919.561">5590 3560 7411,'1'0'648,"-1"0"-62,0 1-60,0-1-55,0 0-51,1 0-49,-1 0-45,1 0-41,0 1 52,-1-1-64,1 0-53,0 1-46,2 0 78,1 0 64,-2-1-149,-1 0 60,1 0 84,13 0 287,-1 0-48,0-1-48,0 0-45,0 0-43,1 0-41,-1 0-39,0-1-36,7 0 83,0-1-72,0 0-65,1 0-57,-1-1-52,0 1-44,21-4-13,-15 2-82,80-12-109,-94 16-64,-5 1 17,-1 0-47,0 0-103,-2 0-22,0 0-96,-5 0-137,1 0 43,-1 1 39,0-1 35,0 2-241,0-1 61,-2 5-1276,1-4 1019,1-1 386,-1-1-41,1 1-51,0-1-59,0 0 498,-1 1-526,1 0-37,-1 1-815,0 0-436,-1 2-1130</inkml:trace>
  <inkml:trace contextRef="#ctx0" brushRef="#br0" timeOffset="9184.941">5597 3879 8884,'0'-2'660,"0"1"-49,1 0-48,-1-1-44,1 1-44,0 0-40,0-1-40,1 1-36,1-2 258,0 1-122,1-1-103,0 1-88,-1 0-112,1 1-37,1-2 49,7-2 201,-9 4-241,0 0 46,13-5 167,-1 2-62,1 1-55,0 1-50,-1 0-44,1 0-37,16 1 42,42-6 18,-69 6-363,0 0 50,0 0 43,-1 0 35,6-1 30,12-5 83,-16 5-99,1-1-61,0 0-123,-3 1 55,0 0-42,-1 0 0,0 1-35,0-1-36,0 0-39,0 0-42,0 0-44,-1 0-46,1 0-49,0 0-51,0 0-55,0-1-55,0 1-60,-1 0-60,1-1-65,0 1-65,-1-1-70,0 2 298,-1-1-41,3-1-820,0-2-446,2-1-1145</inkml:trace>
  <inkml:trace contextRef="#ctx0" brushRef="#br0" timeOffset="9887.901">6366 2882 8260,'-8'-7'903,"1"0"-93,-1 0-87,0 0-83,-1-3 90,-1 1-122,0 1-106,1-1-96,-1 1-83,0 0-69,0 0-57,0 1-45,-2-1-14,-19-8 130,10 8-56,5 4 3,-1 0 78,-17-1 42,0 1-38,-1 2-36,1 1-32,-36 3 140,-1 5-103,15 0-113,1 2-43,-11 3-20,-31 7-6,88-17-77,-38 8 95,0 2-1,0 2 1,1 2 0,-10 7-102,36-13 45,0 0 1,0 2-1,1 0 1,-10 10-46,17-12 14,2-1-1,-1 2 1,1-1 0,1 1 0,0 1 0,1 0-1,-4 6-13,-53 87 44,-5-5 41,62-88-81,0 0 1,1 1 0,1-1-1,0 1 1,0 1 0,2-1 0,-3 8-5,4-6 9,1 0 1,0 0-1,0 0 1,2 0-1,0 1 1,1-1-1,0 0 1,1 0-1,1 0 1,1 1-10,3 11 17,2-1 1,0-1 0,2 1 0,1-2 0,5 8-18,45 67 23,-49-82-21,0-1 0,1 0 0,0-1 0,1 0 0,1-2 0,1 1 1,-1-2-1,2 0 0,0-1 0,0-1 0,1-1 0,0 0 0,1-2 1,0 0-1,5 0-2,77 28 18,-39-12-7,0-3-1,1-2 1,0-4 0,40 4-11,-95-18 2,1 0-1,-1 0 1,0-1-1,1 0 1,-1 0-1,0-1 1,0-1 0,0 1-1,6-4-1,73-40 20,-16 8-6,-14 14-4,-41 18-3,0 0-1,-1-1 0,0-1 0,0 0 1,0-1-1,-1-1 0,-1 0 0,1-2 1,11-11-7,25-39 39,-10 0 60,-34 49-57,-2 1 1,1-1 0,-2 0 0,2-5-43,-3 5 52,-1 0 0,0 0-1,0 0 1,-2 0 0,1 0-52,-1-33 299,-1-1 0,-3 1 0,-1 0 0,-10-34-299,-5 19 277,-9 3-38,-10 3-53,-12 5-67,35 37-147,0 1 1,-1 1-1,-1 0 1,0 1-1,-1 1 1,0 1 27,-39-12-126,25 11 12,-1 3-44,0 2-53,0 1-62,-10 2-170,22 2 174,1 0-34,-1 1-38,0 1-39,1 0-41,-1 1-44,1 0-47,0 1-47,0 0-51,0 1-53,0 0-55,1 1-58,0 0-59,0 1-62,14-6-35,4-1 415,-1 1-40,0-1-45,1 0-50,0 0-54,-1 0-58,2 0 108,-1 0-36,-1 1-786,-1 0-421,-1 2-1089</inkml:trace>
  <inkml:trace contextRef="#ctx0" brushRef="#br1" timeOffset="12965.3">3621 2290 7668,'0'-1'984,"1"1"-124,-1-1-116,1 0-106,0 0-97,0 0-87,0-1-77,0 1-69,1-1-14,-1 0-68,2-2 46,1 0 65,-3 2-163,0 1 62,0 0 87,2 0 68,0 1-37,3 1 252,0 2-123,0 2-104,-1 0-140,0 1-46,3 3 28,-1 1-54,5 5 110,-5-8-36,17 13 50,-3 0-94,2 0-61,-15-13-87,0 0 0,1 0 0,0-1 1,1-1-1,4 3-49,97 38 498,-35-20-224,8 3-65,-43-13-154,0 1-38,243 127 338,-226-115-295,-33-18-35,-2 2-1,0 0 0,0 1 1,17 15-25,-32-24 3,-1-1 0,1 0 0,-1 0 0,1-1 1,0 1-1,1-2 0,-1 1 0,0-1 0,7 0-3,30 10 20,27 11 5,26 10 0,-85-28-65,16 6 48,-19-7-26,-1-1-37,1 1-52,-1 0-67,-3-2 13,-1 1-42,1 0-45,0 0-51,-2-1 8,1 1-41,0 0-44,-1 0-46,0 0-49,1 0-52,-1 1-53,0-1-58,-2-1 216,0-1-103,-1 0-107,0-1-116,1 1-123,-2-1 386,1 0-33,0 0-35,-1 0-35,1 0-36,0 0-36,0 0-27,-1 0-15,1 0-43,0 0-38,0 0-33,0 0-1244,2 0-1192</inkml:trace>
  <inkml:trace contextRef="#ctx0" brushRef="#br1" timeOffset="15714.655">5887 388 8180,'0'0'1918,"0"0"-1384,0 0-74,0 0-65,-1-1-59,1 1 119,-1-1-108,1 0-77,-1-1 277,0 2-353,1 0 33,0 0 52,-1 0 60,1 0 74,0 0 87,0 29-98,0 0-94,0-1-83,-1 1-71,0 12-36,-1 0-86,-7 91-147,6-104 119,0 0 34,1-13-121,-1-1 35,-14 55-56,11-50 5,1 1-80,0 0-107,3-10 94,0 0-38,0 3-139,0 0-80,1 0-88,1 0-97,0-13 62,0 0 57,0 1 54,0-1 50,-1 0 45,1 0 43,0 0 38,0 0 35,-1 0-155,0 0 89,1 0 67,-1 0-257,0 0 135,1 0 132,0 0-48,0 0-57,0 0-68,-1 0-179,1 0-35,0 0-718,0 0-392,0 0-1005</inkml:trace>
  <inkml:trace contextRef="#ctx0" brushRef="#br1" timeOffset="15995.869">5844 355 7315,'0'0'814,"1"0"-88,-1 0-83,0 0-77,1 0-73,0 1-67,-1-1-63,1 0-58,1 0 36,-1 1-90,1-1-76,-1 0-62,1 1-50,0-1-33,3 2-8,-3-2 30,0 1 82,-1-1-25,0 1 33,13 1 460,3-2-109,1-3-93,-1 0-79,-2 0-98,-2 1-37,-3 1-117,62-7 434,-47 7-402,0 0-78,-5 2-83,0 1-89,0 0-105,-1 2-120,-19-3 36,1-1 104,0 0 89,0 0 74,0 1 65,0-1 55,3 1 266,-2 0-231,-1-1-83,0 1-49,0-1-47,0 0-58,0 1-64,0-1-75,-1 0-111,1 0-104,0 1-114,-1-1-123,1 0 322,-1 0-35,0 0-36,0 0-37,0 0-39,0 0-39,0 0-41,0 0-43,0 0 675,0 0-592,0 0-37,0 0-747,0 0-410,0 0-1051</inkml:trace>
  <inkml:trace contextRef="#ctx0" brushRef="#br1" timeOffset="16277.022">5866 628 7523,'0'0'1077,"1"0"-107,-1 1-102,0-1-99,0 1-93,1-1-89,-1 1-86,0 0-79,1-1-77,-1 1-71,1 0-67,0-1-62,0 1-59,-1-1-54,1 1-48,0-1-46,6 0 514,1-1-40,-1 1-38,0-1-35,7-1 236,-1 0-123,1-1-108,0-1-95,-1 1-81,1-1-65,9-2-40,32-5-106,-37 9 79,-1 1 68,-9 1-177,3 0 66,1 0-11,-5 0-66,-1 0-62,0 0-93,0 0-46,-1 0-92,0 0-105,-1 0-117,-2 0-131,-1-1 94,1 1 158,-2-1 37,3-3-900,-3 2 730,1 0-90,-1 1 310,0 0-34,0 0-95,1 0-55,-1 1-62,0-1-68,0 0 66,1 1-37,0-2-766,0 1-413,1-2-1064</inkml:trace>
  <inkml:trace contextRef="#ctx0" brushRef="#br1" timeOffset="17245.544">6212 199 5779,'0'-9'916,"-1"0"-75,0 0-72,1 0-67,-2 0-66,1 0-60,-1 1-58,0-1-54,0 0-50,-1 1-46,0-1-44,0 1-40,-5-7 180,-1 0-116,1 4-124,-1 0-45,4 7-99,1 0 0,0 0 0,-1 1 0,0-1 0,0 1 0,-5-2-80,-9-3 261,-3 3 108,10 4-130,0 0 45,-10 3-85,0 2-37,-20 12 68,2 6-100,1 3-69,-43 23-21,55-36-38,1 1 0,0 1 0,1 1 0,0 2 0,2 0 0,0 1 0,0 2 0,2 0 0,0 2-2,-36 35 0,39-42 0,2 2 0,0 0 0,-10 13 0,21-22 0,0 0 0,1 0 0,-1 0 0,2 0 0,-1 1 0,1 0 0,0-1 0,1 1 0,0 0 0,0 1 0,1 3 0,-2 8 3,2 0 0,0-1-1,1 1 1,1 0 0,1-1-1,1 1 1,1-1 0,1 1-1,0-1 1,2-1 0,0 1-1,1-1 1,1 0 0,1-1-1,0 0 1,2-1 0,0 0-1,8 9-2,-1-5 2,2 0 0,0-2 0,0 0 0,2-1-1,1-2 1,0 0 0,1-1 0,0-2-1,6 2-1,17 8-5,-32-14 1,1-1 1,0 0 0,0-1 0,0-1 0,1-1-1,0 0 1,0-1 0,0-1 0,10 0 3,4-4-11,1-1 0,-1-2 1,16-4 10,2-4 6,-1-2 0,0-2 0,12-7-6,20-16 7,-28 6 53,-15 0 61,-7-2 94,-11 2 100,-5-2-41,-4-2-38,-4-1-35,-5-40 105,-15 0-110,-7 18-106,-8 4-47,-15-5-40,33 49-13,0 1 1,-1 1-1,0 0 1,-1 0-1,0 1 0,-2 0 10,-3-1-343,-1 2 64,-45-13-475,35 16 357,14 3 145,-1 1-45,1 0-53,-1 1-63,-1 1-129,0 0-100,0 1-111,1 1-123,7-1 388,1 0-36,-1 0-36,1 0-39,0 1-39,0 0-42,0-1-43,0 1-44,2 0 137,0-1-36,-4 3-757,-2 1-405,-5 4-1052</inkml:trace>
  <inkml:trace contextRef="#ctx0" brushRef="#br1" timeOffset="17870.398">3686 1821 6771,'0'0'636,"0"0"-63,-1 1-57,1-1-56,-1 0-50,0 1-46,0-1-44,1 0-38,-2 1-7,1-1-39,-1 2 143,0-1-93,-3 1 287,4-1-363,0-1 42,1 1 125,0-1 106,16-1 129,0 0-56,0-1-51,0-1-48,0-1-46,-1-1-43,1 0-39,0 0-37,14-8 195,1-1-111,-1-1-88,1-1-62,69-32 379,-7 7-284,1-2-71,179-98 353,-189 87-370,-4-6-37,5-5-28,6 9-47,-47 35-125,30-6 127,-42 17-103,-8 2-46,1 0-53,-1 0-67,0-1-81,-22 8 112,-1 0-108,0-1-101,-1 1-96,-1 0-91,0 0-87,0-1-79,0 1-76,-1 0-69,0 0-65,0 0-60,1 0-53,-1 0-48,1 1-44,-1-1-1200,1 1 1552,1 0-42,-1 0-39,1 0-33,-1 0-209,0 0-33,0 0-2307</inkml:trace>
  <inkml:trace contextRef="#ctx0" brushRef="#br1" timeOffset="18557.746">5945 2660 7411,'0'-7'622,"0"0"-35,0-7 491,0-1-125,0 1-115,0 3-257,1 0-62,-1 0-59,0 0-53,0 0-51,0 0-46,0 0-43,-1 0-38,1-1-14,0 0-38,0-13 84,-1 1-89,-2-32 137,2 39-181,-1 0 44,0-4 108,-1 0 108,-1-18-81,1-1-35,0-41 181,4 0-105,1 0-82,0-52 59,-2 65-207,0-41 24,2 1-51,2 39-56,3 0 1,4-9-36,-8 60-83,0 0 52,1-4 43,1-11 57,3-14-1,-6 31-88,1 0-36,-1 3-24,1-1-35,-1 1-41,1 1-46,-1 1-4,0 0-38,1 1-41,-1-1-43,1 1-47,0 0-49,-1 0-52,1 0-55,-2 9 706,-1 1-81,0-1-84,0 0-83,0 0-42,0 0-50,0 1-52,0-1-50,1 0-53,-1 1-50,0-1-53,0 0-52,1 1-51,-1 0-53,0-1-53,0 1-52,1 0-54,-1 0-52,1 1-54,-1-1-53,1 0 239,-1 1-40,0-1-796,0 1-432,0 1-1112</inkml:trace>
  <inkml:trace contextRef="#ctx0" brushRef="#br1" timeOffset="20385.431">1177 4954 7892,'0'-3'821,"0"0"-91,1 0-85,-1-1-77,0-1 83,0 0-114,0 0-98,0 0-83,0 1-71,0-1-50,-5-15 640,3 15-529,0 3-133,1 0 33,-5-2 272,0 1-82,0 1-72,-2 2-65,1 0-58,-1 2-50,-1 0-43,1 1-34,-6 2 22,-14 12 92,20-13-129,2 1 37,-34 31 141,6 4-62,-2 13-15,-11 32 37,-12 16 67,48-82-257,0 0 0,1 0-1,1 1 1,1 1 0,0 3-47,-6 43 165,13-57-113,0 0 0,1 0 0,1 0 0,0 1 0,1 4-52,-1-11 22,0 1 1,1 0-1,-1 0 1,1 0-1,0-1 0,1 1 1,-1-1-1,1 0 0,0 1 1,0-1-1,0 0 1,0-1-1,1 1 0,2 2-22,1-1 31,1 1-1,0-1 0,0 0 0,0 0 0,1-1 0,0 0 1,6 1-31,52 13 116,25-7 11,-50-9-57,0-2 0,11-2-70,3-3 27,6-6-79,-31 5-20,1-1-40,-25 5-37,0 0 53,12-6-79,-11 4 52,-5 2 24,0-1-33,0 1-40,-1-1-47,1 1-3,-1-1-42,-1 1-45,1-1-48,0 0-53,-1 0-56,0 0-61,0 0-64,0 0-68,0-1-73,0 0-75,-1 1-80,1-1-83,-1 0-88,0-1-92,0 1-95,0 2 521,0 0-41,0-2-867,0 0-466,0-3-1204</inkml:trace>
  <inkml:trace contextRef="#ctx0" brushRef="#br1" timeOffset="21244.61">1368 4860 7668,'-2'-7'666,"1"0"-54,-1 1-50,0-1-48,0 0-46,0 1-43,-1-1-40,1 1-37,-3-7 244,0 0-119,-1 1-98,-1 1-77,-4-3 18,-19-13 315,16 20-348,-2 2 107,7 3-150,0 0 36,-17-1 151,2 1-80,1 1-69,0 3-60,-12 5 32,27-4-204,-1 1 0,1-1 0,0 1 0,1 1 0,-7 4-46,-38 21 197,-2-5-53,-4 3-38,4 6-41,34-21-47,1 1-1,1 1 1,0 1-1,2 0 0,0 1 1,0 1-1,2 1 1,0 0-1,1 1 1,1 0-1,-1 5-17,-30 54 54,-29 31 113,24-41-54,39-54-100,1 1 0,0 0 0,0 0 0,2 0-1,-4 15-12,5-14 24,1 0-1,1-1 0,1 1 0,0 0 0,2 1 0,-1-1 0,2 0 0,0 0 0,4 12-23,2-4 6,2-1 1,0-1-1,2 1 0,0-2 1,2 1-1,0-2 0,2 0 1,11 13-7,-14-20 1,1 0 0,1-1 0,0 0 0,1-1 1,0-1-1,1 0 0,0-1 0,1-1 1,0-1-1,0 0 0,1-1 0,0 0 1,16 2-2,12 2 3,0-3 0,0-1 0,0-3 0,1-1 1,4-3-4,-16-1 6,0-2 1,-1-2-1,1-1 0,-1-2 1,0-1-1,-1-2 1,14-6-7,-22 5 5,0-1 0,0-1 0,-1-1 0,-1-1 0,-1-2 0,0 0 0,2-4-5,14-16 11,-1-1 1,-2-3-1,6-12-11,-32 42 5,-1 0 0,0-1 0,-2 0 0,1-1 0,-1 0 0,-1 0 0,-1 0 0,0 0 0,2-15-5,-1-23 57,-9-1 38,-4 10 23,-5 0 41,-5 1 48,-4 1 54,-26-31 95,-7 0-107,24 40-171,-3 2-37,-1 5-39,-3 6-42,-2 8-249,9 7 15,18 3 118,-1 1-33,1 0-40,-1 1-45,3 0 6,0 0-38,1 1-42,0 0-46,0 0-49,1 1-52,1 0-56,0 0-60,5-1 124,1-1 134,1 1 28,0-1-35,0 0 26,0 0-37,0 0-40,1 0-46,-1 0 38,1 0-38,0 1-41,0-1-44,-1 0-46,1 0-50,0 1-52,0-1-55,0 0 70,0 0-37,0 2-804,0-1-429,0 2-1112</inkml:trace>
  <inkml:trace contextRef="#ctx0" brushRef="#br1" timeOffset="21853.844">1933 5296 7203,'0'0'1804,"0"0"-1060,-1 0-82,1 1-76,-1-1-72,0 0-68,0 0-62,0 1-59,0-1-53,-1 0 28,0 1-84,0 0-69,0-1-58,-1 1-39,-5 2-73,6-2 52,0 0 76,0 0 110,-3 3-110,1-1 54,1-1 43,2-1 36,1-1 195,4-4 266,1 1-294,0-1-43,0 1-157,-1 1-38,0 0-63,-1 0-36,1 1-41,0 0-45,33-8 643,1 0-119,0 1-104,-1 0-88,9-1-31,0 1-76,92-13 225,-22 1-185,-2-7-74,-16 3 31,6 5-204,-75 13 12,54-19 118,-50 11-106,-4-1-58,-2-1-76,-24 14-196,0 1 91,1-1 48,3-1 29,0 1 42,-3 0 1,-1 0-25,1 1-53,-2-1-23,1 0-58,-1 1-64,1-1-75,-2 1 105,0-1-34,0 1-37,0-1-39,0 1-41,0-1-44,0 1-45,-1-1-48,1 0-49,-1 0-53,0 0-54,0 0-56,0 0-58,-1 0-62,1 0-62,-1-1-65,1 2 342,-1 0-38,0-1-831,0 0-446,-1-1-1153,2 3 3123</inkml:trace>
  <inkml:trace contextRef="#ctx0" brushRef="#br1" timeOffset="22563.016">909 4902 7459,'0'0'882,"0"0"-101,0-1-94,0 0-88,0 1-82,0-1-77,0 0-70,0-1-65,0 1-74,0 0-46,0-1-42,0 1-37,0-2 3,0 0-69,0-6-104,0 6 83,0 1 33,0 1 39,0-1 47,0 1 55,1-20 551,0 0-74,1 1-73,-1-1-71,1 6-167,-1-1-41,0 0-38,0 0-39,-1 1-37,0-1-37,-1 0-35,0 0-34,-3-18 185,2 1-46,1-1-40,0 1-35,0-17 31,-4-24 26,-4-53 476,5-30-695,-2-53 463,-3 145-324,-7 1-42,-27-62 1,3 9-72,31 84-20,1 1 18,2 12-71,0 6-67,0 1-94,5 12-515,0 0 85,1 0 81,0 0 73,1 0 68,-1 0 60,1 1 55,0 0 48,1-1-67,1 1 81,1 0 23,2 1-56,-3 0 83,1 0-59,-1 0 34,-1-1-50,0 1-2,0-1-48,0 1-52,0-1-58,-1 1 21,0-1-48,0 0-50,0 1-55,0-1-58,0 0-60,-1 0-64,1 0-68,0 1 116,0-1-45,0 0-38,0 0-34,1 1-199,-1-1-33,4 0-2197</inkml:trace>
  <inkml:trace contextRef="#ctx0" brushRef="#br1" timeOffset="23842.438">4867 1156 6243,'-2'0'842,"-1"1"-95,0 0-87,-1 0-79,0 1-73,1 0-65,-1 0-56,0 0-50,1 0-41,0 0-34,1 2 189,11-1 379,10 2 13,-9-1-503,0-1-41,2-2-55,2-4-68,7-4 212,0 0-71,8-3 41,41-13 321,-41 12-322,0-3-36,-1-3-41,-1 0-44,-2 1-60,1 1-47,1 1-50,1 2-56,53-15 143,21-8 14,-2-5-78,-85 36-88,-12 4-12,-1-1 1,1 1 0,-1-1 0,0 0 0,1 0 0,-1 0 0,0 0 0,0 0 0,1 0-1,-1 0 1,0-1 0,0 1 0,0-1-3,0 0 221,0 0-83,0 1-110,-2 1-64,1-1-38,0 1-53,0-1-53,-1 1-57,1 0-63,-1-1-66,0 1-70,1-1-76,-1 1-79,0-1-85,0 0-88,-1 1-92,1-1-98,-1 0-102,1 0-106,-1 0-110,0-1-115,0 2 731,1-1-37,0 0-787,0-1-424,0 0-1095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7-25T19:42:31.587"/>
    </inkml:context>
    <inkml:brush xml:id="br0">
      <inkml:brushProperty name="width" value="0.05" units="cm"/>
      <inkml:brushProperty name="height" value="0.05" units="cm"/>
      <inkml:brushProperty name="color" value="#E71224"/>
    </inkml:brush>
    <inkml:brush xml:id="br1">
      <inkml:brushProperty name="width" value="0.05" units="cm"/>
      <inkml:brushProperty name="height" value="0.05" units="cm"/>
    </inkml:brush>
  </inkml:definitions>
  <inkml:trace contextRef="#ctx0" brushRef="#br0">981 1536 6419,'0'-5'1049,"0"0"-113,0 0-106,1 0-99,-1 0-53,0-1-96,0 1-88,0-1-79,0 1-151,0 1-36,0-4 134,-1 0-102,-1 0-73,-7-11 192,3 13-168,2 3-53,-1 0 40,0 2 48,-1-1 56,-16-3 36,-1-2-45,-20-12 188,32 13-368,0 1 1,-1 0-1,0 0 0,0 2 1,0-1-1,0 2 0,0-1 1,-1 2-1,0 0-113,-22 4 239,-3 7-93,-7 7-52,-16 11-13,2 3 37,-22 18-118,-10 5 90,82-48-78,-1 0-1,1 1 0,0 0 0,1 0 0,-1 2-11,-59 71 144,24-25-53,39-50-84,-19 22 25,0 1 1,1 1-1,2 2 0,-8 16-32,23-37 9,1 0-1,1 0 1,0 1-1,0 0 1,1 0-1,1 0 1,0 0-1,0 0 1,1 0-1,0 0 1,1 1-1,1-1 1,-1 0-1,2 1 1,0-1-1,3 10-8,2 3 35,1-1 1,1 1-1,1-2 0,8 12-35,-6-13 22,1 0 0,2-1 0,0-1 0,10 10-22,-9-12 12,2 0 0,0-2-1,1 0 1,13 8-12,-11-11 3,0 0 0,1-1 0,0-1 1,16 5-4,-8-6 6,-1-1 0,2-2 0,-1-1-1,0-1 1,1-1 0,26-2-6,6-4 16,-1-3-1,55-12-15,-8-5 43,102-34-43,-197 51 3,-1 0 1,0-1-1,0 0 1,-1-1-1,0 0 0,0-1 1,-1-1-1,0 0 1,-1 0-1,0-1 0,-1 0 1,0 0-1,-1-1 1,1-2-4,21-35 16,-2-1 0,18-49-16,-45 98 0,19-61 25,-14 0 55,-6 45-38,-2-1 1,0 1-1,-1 0 1,-1 0-1,-1 0 1,0 0-1,-1 0 1,-1 1-1,-6-12-42,-39-55 159,22 44-114,-2 2-35,-13-8-61,0 5-92,35 32-32,-1 1 35,-6-4-41,-24-8-171,28 15 205,0 1-44,-1 0-70,0 0-79,0 1-96,0 1-112,7 1 227,-1-1-35,1 1-35,-1 0-39,1-1-40,-1 1-42,1 0-45,-1 0-46,4 0 132,0 0-34,1 0-36,-1 0-43,0 1-47,1-1-51,-1 1-55,1 0-61,0 0 114,1 0-36,-3 1-817,0 1-436,-3 3-1130</inkml:trace>
  <inkml:trace contextRef="#ctx0" brushRef="#br0" timeOffset="670.353">1478 1939 7748,'-6'0'658,"1"0"-39,1 0-38,0 0-36,2 0-36,0 1-34,0-1 377,2 0-122,2 0-111,2 1-101,1-1-91,0 0-144,1 1-47,0-1-42,0 0-36,2 1-8,0-1-37,12 1 104,-10-1-52,27 2 251,0 0-59,10 0 23,-1 1-78,1-1-66,0-1-54,37 1 47,115-8 166,22-8-92,144-12 118,-209 4-214,-85 11 31,46 1-238,8 5 128,-20 1-59,-60-1-51,-1-1-1,2-2-17,-16 2-53,1 1-68,0 1-87,-1 1-110,-24 3 57,0-1 87,11-3-168,-14 2 241,0 1-34,0-1-48,0 1-59,-1-1-70,1 0-81,0-1-152,-2 2 224,1 0-34,-1-1-37,0 1-39,0-1-39,0 1-44,1-1-43,-1 1-47,0-1-49,0 0-50,0 0-52,0 0-54,0 0-57,0 0-58,-1 1 247,1 0-38,0 0-809,0-1-433,1-1-1123,-2 3 3080</inkml:trace>
  <inkml:trace contextRef="#ctx0" brushRef="#br0" timeOffset="1264.149">4213 1334 7780,'-2'-3'517,"1"0"-38,-1 0-38,0 0-36,-2-3 306,0 0-122,-1 0-108,1 1-92,-1-1-79,0 1-65,-4-3 60,-15-5 233,16 11-323,-1 1 66,-26-1 406,15 1-309,0 1-42,7 1-147,-2 1-37,-27 7 202,0 2-60,1 0-50,1 2-42,-31 15 85,34-11-108,0 1 0,1 2 1,-13 12-180,8-4 178,3 2 1,-11 12-179,25-20 67,1 1-1,1 1 0,2 1 0,0 1 0,1 0 1,-9 21-67,22-34 16,0 1-1,0 1 1,2-1 0,0 1 0,0 0 0,0 7-16,2-5 4,0 0 0,1 0 0,1 0 0,0 0 0,1 0 0,1 0-1,1 0 1,0 0 0,2 3-4,-1-13 0,-1 1 0,1-1 0,0 1 0,1-1 0,0 0 0,0-1 0,0 1 0,1-1 0,0 0 0,0-1 0,1 1 0,-1-1 0,1-1 0,0 1 0,0-1 0,4 1 0,20 10 0,0-2 0,1-1 0,14 3 0,-32-11 0,31 11-2,0-3-1,0-1 0,1-2 1,1-3-1,-1-1 0,11-2 3,-22-3 1,0-1-1,0-2 0,-1-1 1,1-2-1,-1-1 0,0-2 1,0-1-1,17-9 0,7-6 21,2-5 91,-1-5 70,-5-7 48,-45 34-171,0 0-1,-1-1 1,0 0-1,0-1 0,-1 1 1,0-2-1,-1 1 1,0-1-1,2-6-58,-5 9 42,0 0 1,-1 0-1,0-1 0,-1 1 1,1-1-1,-1-3-42,-1 2 36,0 1 1,-1 0 0,0-1-1,0 1 1,-1-1 0,-1-3-37,-24-60 95,3 24-60,0 9-38,-3 2-42,-10-6-84,-4 4-100,-3 6-120,22 20 122,-2 2-36,17 9 78,-1 0 37,-30-8-398,23 9 252,8 1 82,-1 0-50,0 0-57,0 1-67,-1 0-131,1 1-104,-1-1-116,5 1 321,0-1-34,-1 1-34,1-1-37,0 1-37,0 0-40,0 0-41,0 0-42,0 0-44,1 0-45,-1 0 54,1 1-40,-3 1-859,-2 0-463,-3 3-1199,11-5 3139</inkml:trace>
  <inkml:trace contextRef="#ctx0" brushRef="#br0" timeOffset="8127.327">811 4282 7235,'0'-9'903,"-1"1"-63,0 0-60,0 0-58,-1 1-56,0 0-53,-1 1-50,0 0-48,0 0-45,0 0-43,-1 1-41,0 1-37,-1-1-35,1 1-34,-6-3 193,-4 1-36,0 2-111,-4 1-49,-28 8 274,29-1-297,-35 16 2,2 5-60,3 5-50,1 4-41,-23 25 7,-24 38 4,83-86-109,1 1 0,0 0 0,1 1-1,0 0 1,1 0 0,1 1-1,0 0 1,1 0 0,0 1 0,1-1-1,1 1 1,0 0 0,1 0 0,0 8-7,1-12 1,1 1 0,1-1 0,0 0 0,0 1 0,1-1 0,1 0 0,-1 0 0,2 0 0,0 0 0,0-1 0,1 0 1,0 1-1,1-2 0,0 1 0,0-1 0,1 1 0,0-2 0,1 1 0,3 2-1,7 3 0,1 0 0,0-1 0,0-1 0,1-1 0,1-1 0,0-1 0,0 0 1,0-2-1,1 0 0,1-2 0,-1 0 0,1-2 0,20 1 0,-7-2-1,0-1 1,1-2 0,-1-2-1,0-1 1,-1-2-1,1-2 1,-1 0-1,18-9 1,-10-1 19,1-5 34,9-10 43,-36 19-33,0 0-1,0 0 1,3-6-63,-11 9 36,0 1 0,0-1 0,-1 0 0,0-1-1,-1 0 1,0 0 0,-1-1 0,-1 1 0,4-13-36,-7 16 16,0 0-1,0 0 1,-1-1-1,0 1 1,-1-1 0,0 1-1,0 0 1,-1-1-1,-1-4-15,-9-21 286,-7 2-35,-7 2-33,-5 2-33,-36-22 89,3 9-124,60 40-145,-11-6-110,1 0 78,-3 1 58,-22-8 105,24 11-130,1 0-45,0 1-57,3 1-38,-1 0-59,0 1-65,0-1-75,1 1-82,-1 1-92,0-1-98,0 1-108,11 0 190,0 0 35,1 1-393,-1-1 118,1 1 106,0 0-11,0 0 113,0 0 200,0-1 41,0 2-224,3 2-360,-3-3 563,0 0-46,-1 0 15,1 0-54,0-1-65,-1 0-74,2 1-137,0 0-38,1 1-833,2 0-445,2 1-1153</inkml:trace>
  <inkml:trace contextRef="#ctx0" brushRef="#br0" timeOffset="8892.618">3795 4028 7571,'0'-5'625,"1"0"-56,-1-1-53,0 1-48,0-2 76,1 0-71,-1 0-63,0 0-57,-1 0-47,1 0-42,-3-4 173,-11-7 259,4 13-373,2 4-54,-3 0 47,-22 2 236,-1 2-77,0 2-71,0 2-63,0 1-57,1 3-51,1 2-44,0 2-38,-4 5-10,1 3-33,21-12-66,1 0 1,0 1 0,1 1 0,0 0 0,1 0 0,-7 11-43,-11 27 136,9-5 46,-14 46-182,28-71 28,0 0 0,2 0 0,0 1 0,1-1 0,1 17-28,3-26 10,0 0-1,0 0 1,1-1-1,1 1 1,3 8-10,-2-6 3,1 1 0,1-1 0,1 0 0,0 0 0,1-1 0,0 0 0,1-1 0,0 1 0,1-2 0,0 1-1,11 7-2,-13-13 2,1-1-1,-1-1 1,1 1-1,0-2 0,1 1 1,-1-1-1,0 0 0,1-1 1,0 0-1,9 0-1,21 1 11,-1-2-1,5-1-10,-10-1 3,-6 1 2,1-2 0,0-1-1,-1-1 1,1-1 0,-1-2 0,-1-1 0,1-1 0,6-4-5,-13 3 30,0 0 1,-1-2 0,16-11-31,-25 15 81,-1-1 0,1 0 1,-2 0-1,1-1 0,-2 0 1,1-1-1,-1 0 0,-1 0 1,0-1-1,0 0 0,-2 0 1,1 0-1,-1-1 0,-1 0-81,1-4 127,-1 1-1,-1-1 0,0 0 0,-1-15-126,-1 10 142,-2 0-1,0 0 0,-4-16-141,0 13 104,0-1 0,-3 1 0,0-1-104,-12-24 106,-3 3-39,-4 3-43,-2 3-45,-4 5-49,-1 4-54,23 24-149,0 0 56,0 1 46,-1 0 38,-12-4-48,-17-4-32,23 10 95,-1 1-51,-1 0-73,9 3 55,-1-1-39,0 1-43,0 0-49,1 0-53,-1 0-58,0 0-62,0 1-69,1 0-72,-1 0-78,1 0-82,-1 0-87,1 1-92,-1-1-98,1 1-101,0 0-106,7-1 575,0 0-40,-5 1-841,-2 1-454,-6 0-1171,17-2 3198</inkml:trace>
  <inkml:trace contextRef="#ctx0" brushRef="#br0" timeOffset="9455.017">1124 4402 7363,'3'-2'646,"0"1"-52,0-1-49,1 1-46,-1-1-45,0 1-42,0-1-39,0 1-39,0 0-34,1-1-33,2 0 177,1-1-104,0 1-86,-2 0-88,1-1-40,21-8 308,-18 7-230,-1 0 95,24-16 323,-1-1-72,0-2-65,-1 0-62,-6 5-125,1-1-34,25-16 171,-6 7-162,1 0-34,35-22 116,-1-1-86,0-1-69,-1-2-52,17-15 69,-3-4 0,17-22-217,94-98 243,-1-2-53,-28 26-72,0 3-48,-40 48-50,-67 61-20,-2-3-1,20-28 1,-70 72-109,0 1 34,16-14 10,1 2 75,48-30 78,-54 41-101,0 1-43,5-2-87,1 1-106,-15 8 77,-1 0-36,0 0-38,0 1-41,1-1-45,-1 1-48,0 0-50,1-1-54,-1 1-57,0 0-59,0 1-62,0-1-67,2-1-173,0 0-92,-14 7 99,-2 0 399,0 1-40,-1-1-45,1 1-48,-1 0-54,1-1-60,-1 1 105,0 0-37,2 0-768,-1 0-416,2 0-1070,-4 0 2926</inkml:trace>
  <inkml:trace contextRef="#ctx0" brushRef="#br0" timeOffset="10039.543">1214 4724 8372,'8'-1'943,"0"1"-82,0-1-76,0 0-75,0 0-70,0 0-66,-1-1-62,1 0-60,2 0 17,-1-1-72,1 1-68,-1-1-61,6-2 35,-1 0-102,0 0-78,0-1-59,32-10 0,-26 9 26,-10 4 8,1 0 46,0 1 57,0-1 65,57-8 181,1 4-91,0 1-76,1 2-61,9-1-27,38-7 30,36-9-8,0-3-56,87-13 14,-84 9-105,-86 13-43,63-4-24,-87 17-68,-27 3-9,-9 0-3,0 0-34,0 1-44,-1 1-50,17 1-1258,-7-4 534,-2-1 203,-1 0 59,-1 1 59,-2-1 92,-6 1 84,-1 0-44,-1-1-50,1 0-58,0 0-66,-1 0-72,1 0-80,-1-1-86,-1 2 225,0-1-47,-1 0 116,0 1-36,2-1-724,2 0-394,4 0-1013</inkml:trace>
  <inkml:trace contextRef="#ctx0" brushRef="#br0" timeOffset="10476.942">3786 3935 7619,'-1'0'1026,"0"-1"-120,1 0-113,-1 0-106,1 0-98,-1-1-91,1 0-83,-1-1-78,1 1-84,0-1-56,0 1-47,0-1-44,0-2-8,-1 0-76,2-10-146,-1 9 153,0 3 41,1 1 53,-1 0 61,0 0 71,7-47 789,-2 10-301,0-1-103,-3 20-365,-1 0-33,0-1-36,-1 0-37,0-27 167,-1-1-39,0 1-36,0-1-34,-3-47 138,-1-1-104,2 19-111,0 0-44,0-17-22,1-48-5,2 112-95,0-129-31,1 106-22,1 0-62,-1 9-43,2 0-71,0 0-85,1 1-96,-2 19 12,3-27-267,-3 29 326,-1 10 114,0 0-42,-1 0-51,0 0-59,0-4-194,0 1-122,0 9 303,-1-1-36,1 0-39,-1 0-40,0 1-44,0-1-45,0 1-46,0 0-50,-1 0-51,1 0-53,-1 0-55,0 0-57,0 2-251,0 0-91,-1-1-339,-1-2-899</inkml:trace>
  <inkml:trace contextRef="#ctx0" brushRef="#br0" timeOffset="11023.689">962 2486 7091,'0'0'1758,"0"0"-713,0 0-452,0 0-351,0 0-35,0 0 6,0 0 62,0 0 29,0 1-33,0 0 176,0 1-109,-1 0-89,1 0-86,-1 1-44,-2 9 260,-2 6 60,0 1-78,1 1-71,1 0-61,0 5-25,1 0-65,1 5-35,-1 15-31,0 9-8,0-19 32,-8 105 1,5 3-42,3 29-29,9 84-32,5-25-311,-8-169 161,-1 0-94,-1-31 79,-1 0-36,1 0-40,-1 0-43,0 10-174,0 1-94,0-1-106,-1 0-115,0-28-16,0-7 345,0 0-43,0 0-48,0 0-55,0 0-58,0 0-66,0-1 94,0 0-40,0 4-770,0 2-427,0 6-1088</inkml:trace>
  <inkml:trace contextRef="#ctx0" brushRef="#br0" timeOffset="11648.713">1328 2433 8036,'0'0'983,"0"0"-119,0 0-111,1 0-104,-1 0-98,1 0-89,-1 0-84,1 1-75,0-1-83,0 0-53,-1 1-48,1-1-43,1 0-27,-1 1-75,4 2-245,-3-2 238,-1 0 72,0 0 52,-1 0 62,1-1 72,9 16 342,0-2-96,1 1-91,0-1-79,-2-4-124,0 0-36,10 10 44,0-1-105,0 0-74,42 45-157,-42-41 167,-1 0 97,10 14-17,29 28-96,-12-19 104,1-3-1,8 3-103,106 73 200,-50-43-115,-52-37-67,10 13 1,-3 3 0,-3 2-1,18 23-18,76 72 21,-93-95-18,-23-20 6,1-1 1,1-3 0,26 15-10,-7-12 16,1-3 0,2-2 0,62 19-16,-97-38-24,32 21 76,-41-19-88,1 3-86,-12-8 18,1 0-35,-8-7-40,0-1 38,1 2-53,10 2-142,-10-4 215,0-1-54,0 1-75,0-1-91,0 1-107,-1-1 179,-1 0-34,2 0-199,-1 1-80,0-1-88,0 0-93,1 1-101,-1-1-106,0 1-115,0-1-119,-1 0 608,0 0-34,1 1-721,1-1-391,1 0-1005,-4 0 2746</inkml:trace>
  <inkml:trace contextRef="#ctx0" brushRef="#br1" timeOffset="14366.669">7012 2891 7555,'0'-2'633,"0"0"-50,0 0-47,0-1-45,1 1-42,-1-1-39,1 1-38,-1 0-35,1-2 167,-1 0-84,1 0-71,-1 0-59,0 0-52,0 1-33,-4-8 372,0 8-302,-1-1 70,-1 1 98,-13-2 123,1 0-85,0 2-77,0 0-68,-1 1-63,1 1-54,-1 0-47,1 1-40,-4 1-15,-1 0-33,-50 7 113,41-4-70,17-2-103,0 1 0,0 1-1,0 0 1,1 1 0,-1 0-1,1 2-23,-55 33 45,6 13-35,40-29-12,0 2 0,2 0 0,-15 25 2,-18 41 33,48-82-25,1 0-1,1 0 1,0 1-1,0 0 0,1 0 1,0 0-1,1 0 0,0 1 1,1-1-1,1 1 0,0-1 1,0 1-1,1-1 1,0 0-1,2 4-7,0-2 9,1 0 1,0 0-1,2 0 1,-1-1-1,1 0 1,1 0-1,0 0 1,1-1-1,0 0 1,1 0-1,0-1 1,7 5-10,8 9 9,2-2 1,0-1-1,1 0 1,2-3 0,22 13-10,-32-22 4,0 0 1,0-2 0,0 0 0,1-1 0,0-1-1,1-1 1,-1 0 0,1-2 0,-1 0 0,2-1-5,7-2 18,0 0 0,-1-2 0,1-1 0,12-4-18,-15 1 61,0-1 0,23-11-61,32-18 151,0-3 55,-4-4 66,-4-5 73,-39 25-159,6-4 94,-5-3 36,-31 26-270,0 0 1,0 0 0,0 0-1,-1 0 1,0 0 0,0-1 0,-1 1-1,0-1 1,1 0 0,-2 0-1,1 0 1,-1 0 0,0 0-1,0-4-46,-1-25 206,-6 1-44,-6 2-38,-3 1-33,-25-29 11,-5 4-71,-5-7-32,28 34-163,-36-41-10,38 51 67,-2 1-76,4 4-46,-1 2-89,-2 3-103,1 1-121,9 5 221,0 1-36,0 0-39,0 2-39,-1 0-44,1 1-43,-1 0-47,0 2-48,3 0-43,1 0-114,3-1 339,1 0-33,0 1-36,-1-1-37,1 1-39,0 0-41,0 0-42,0 0-44,-1 0-45,2 0-48,-1 0-48,0 0-52,-1 2-305,0-1-99,-1 2-358,-4 4-941,10-10 2481</inkml:trace>
  <inkml:trace contextRef="#ctx0" brushRef="#br1" timeOffset="15053.995">4104 4399 7107,'0'1'945,"-1"2"1334,1-2-1499,0-1 18,0 0-80,0 0-107,0 0-352,1 0-36,0 0-35,-1 0-44,1 0-46,1 0-51,-1 0-54,1 0-56,-1-1-60,1 1-64,15-1 662,1-2-66,0-2-58,0 0-48,8-3 64,11 1 89,0 4-103,-1 0-45,0-2-38,0 0-36,6-3 9,0-1-35,85-27 289,67-26 28,3 5-110,1 5-93,1 3-79,-109 24-50,35-18-193,-61 20 60,2 2 0,0 3 0,24-2-60,96-14 91,-125 21-93,-2 0-47,-47 9-91,16-6-126,-20 6 142,0 0-48,1 0-92,0-1-99,-1 0-117,-4 3 189,0 0-38,2-1-138,-1 0-68,0 0-72,0 0-78,0 1-82,0-1-88,0 1-93,-1 0-99,-1 1 161,-2 1 395,0-1-39,0 1-42,0 0-49,0 0-51,1 0-56,-2 0 102,1 0-35,1 0-750,1 0-403,0 0-1043</inkml:trace>
  <inkml:trace contextRef="#ctx0" brushRef="#br1" timeOffset="16163.151">4634 2037 7443,'0'0'1852,"0"0"-758,0 0-766,0 0-35,0 0-39,0 0-37,0 0 58,0 0-42,0 0 113,0 0-38,0 0 231,0 0-280,1 0-33,0 0 136,0 1-104,1 0-82,1 0-47,5 3 40,-5-2-46,15 15 414,0 1-114,-1-1-96,1 1-79,-3-2-77,1 0-38,37 34 188,-28-30-157,57 39 186,4-6-78,1-4-62,2-2-42,30 17 275,28 23-443,14 15 260,2-10-109,37 8-63,114 29-27,-301-124-141,-1 0 72,29 12 186,-24-10-161,-8-3-55,-1 0-44,1 0-53,-1-1-63,-1 0 1,-1 0-45,0 0-48,0 0-54,-3-2-107,2-1-139,-3 1 312,1-1-130,0 0-33,-2 0 177,0-1-35,0 1-37,0 0-42,0 0-45,1 0-49,-1 0-36,0 0-54,0 0-56,0 0-59,0 0-64,0 0-66,0 0-69,0 0-74,0 0 294,-1 0-36,2 0-786,0 0-421,1 0-1089</inkml:trace>
  <inkml:trace contextRef="#ctx0" brushRef="#br1" timeOffset="18093.198">6621 137 7491,'0'-8'692,"-1"1"-51,1 0-48,-1 0-46,-1 0-44,1 1-42,-1-1-40,0 1-37,0 0-37,-1 1-33,-3-6 220,-1 2-110,0 0-95,-4-1-35,-1 2-84,-2 1-59,-21-5 144,10 8-42,-3 3-20,0 5-37,-29 14 103,0 9-98,4 2-68,25-13-74,11-6-26,1 1 1,0 1-1,-11 10-33,-14 17 86,-20 25-86,-16 17 54,66-71-45,1 0 1,0 0 0,1 1-1,1 1 1,0-1 0,0 1-1,1 1 1,0-1-1,-2 10-9,5-10 4,0 0 0,1 0 0,1 1 0,0-1 0,1 1 0,0-1 0,1 5-4,-1 19-6,3 0-1,4 28 7,-3-51-2,0 1 0,0-1 1,2 1-1,-1-1 1,2 0-1,0-1 0,0 1 1,9 10 1,-4-7 3,0 0 1,2-1-1,0-1 1,1 0-1,0-1 0,1 0 1,0-1-1,1-1 1,1-1-1,0 0 1,0-1-1,0 0 0,1-2 1,1 0-1,-1-1 1,1-1-1,0-1 1,0 0-1,1-2 0,-1 0 1,11-1-4,23-2 17,43-6-17,0-11 54,-38 1 26,-3-7 52,-1-6 67,-4-7 79,-28 19-84,-1-1-1,0-1 1,-2-1-1,-1-1 1,0 0 0,4-10-194,-14 19 105,-1 0 0,-1-1 0,0 0 0,-1 0 0,3-9-105,1-29 209,-8-3-51,-2 40-114,-1 1-1,-1-1 0,0 1 1,0-1-1,-2 1 0,-5-13-43,-17-27 79,-7 2-40,-4 3-44,-3 3-49,-1 3-52,1 3-59,32 32-81,-1 0 53,0 0 46,0 0 37,-12-5-27,-15-7-9,21 13 58,-2 1-50,1 1-71,6 2 41,1 1-37,-1 0-43,0 0-47,0 1-53,1 0-57,-1 1-62,0 0-66,1 0-71,-1 1-77,0 1-80,1 0-86,-1 0-91,1 1-95,0 0-99,0 1-106,5-2 562,1 0-38,-4 2-809,-3 1-435,-4 3-1121</inkml:trace>
  <inkml:trace contextRef="#ctx0" brushRef="#br1" timeOffset="18690.463">4347 1625 6739,'-2'4'1045,"1"-1"-101,1 0-96,0-1-92,1 1-86,0-1-81,1 0-77,1-1-71,0 1-66,0-1-61,1 0-57,0 0-50,0-1-47,0 1-41,6-1 16,-3 0-106,0 0-34,16-1-108,-14 0 96,1-1 86,-5 2 27,-1-1 52,0 0 60,-1 1 70,42-9 214,0-1-66,-1-1-59,-1 0-49,9-5 11,-1-2-42,6-4 471,37-21-758,-22 8 283,1 3-41,74-29 139,24-10-60,-98 38-132,-1-3-1,31-23-188,-58 33 82,1 3 1,0 1-1,13-1-82,40-19 44,-94 39-124,0 1 34,2-3 20,3-7 20,-8 9-37,0-1-44,-1 0-40,1 1-56,-1-1-67,0 0-76,0 1-35,0-1-75,0 0-82,0 1-89,1-1-95,-1 0-103,1 0-110,1 0-117,-2 2 296,0 1-81,0 0-97,1-1-112,-1 1 293,0 0-59,-1 1 100,1-1-37,0 0-826,1-1-440,-1 0-1142</inkml:trace>
  <inkml:trace contextRef="#ctx0" brushRef="#br1" timeOffset="19315.385">6495 1069 7315,'-2'0'1044,"1"0"-78,0 1-76,0 0-73,1 0-69,-1 0-66,0 0-64,0 1-60,1 0-57,-1 0-55,1 0-52,0 0-47,-1 0-47,1 0-42,0 1-39,-1-1-37,1 2-7,0-1-43,0 4 23,0-3-115,0 1-40,0 10-101,1-9 96,-1-1 54,0-1 66,0-1 83,0 0 103,3 67 36,3-1-106,5-1-87,3 0-65,59 199 16,-72-264-93,26 110 5,-3 59 68,-12-73-52,5-2-53,7-1-84,14-2-113,-36-88-81,1 0 90,-1 0 76,1 0 65,0 1 53,0 1 55,5 15 179,-4-12-168,-2-5-64,0 0-39,1 1-96,0 0-102,-1-1-49,1 0-96,-1 0-106,1 0-117,-1-1 6,1-1-94,-1 1-103,0-1-107,1 0-115,-1 0-120,1 0-128,-2-2 595,1 0-34,-2-1 126,0-1-35,0 1-729,1 0-397,-1 1-1019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7-25T19:44:39.382"/>
    </inkml:context>
    <inkml:brush xml:id="br0">
      <inkml:brushProperty name="width" value="0.05" units="cm"/>
      <inkml:brushProperty name="height" value="0.05" units="cm"/>
      <inkml:brushProperty name="color" value="#E71224"/>
    </inkml:brush>
    <inkml:brush xml:id="br1">
      <inkml:brushProperty name="width" value="0.05" units="cm"/>
      <inkml:brushProperty name="height" value="0.05" units="cm"/>
    </inkml:brush>
  </inkml:definitions>
  <inkml:trace contextRef="#ctx0" brushRef="#br0">2829 1316 7059,'-1'-6'929,"1"1"-82,-2-1-77,1 1-72,-2 0-70,1 0-65,-1 0-62,-1 0-58,1 1-53,-1-1-50,-1 1-46,1 0-42,-1 0-39,0 1-34,-6-4 91,-2 1-75,-25-4 111,22 9-109,9 2-66,0 0 36,1 0 43,0 1 50,-8 3-185,1 1 0,0 1 0,0 0 1,0 0-1,1 2 0,-2 1-75,-2 4 130,-1 0-1,2 1 1,-13 16-130,-35 56 301,9 3-111,47-78-182,2-1 0,-1 1 0,2 0 0,0 1 0,0-1-1,1 1 1,1-1 0,0 1 0,0 0 0,1 11-8,2-10 5,0 0 0,0 1 0,1-1 0,1 0 0,1 0 0,0 0 0,0 0 0,2-1 0,1 4-5,0-3 4,0-1 0,1 0 0,1 0 1,0 0-1,1-1 0,0-1 0,1 0 0,0 0 0,1-1 0,0 0 0,0-1 0,1-1 0,1 0 0,-1 0 0,1-1 0,0-1 1,1-1-1,6 2-4,-4-2 4,0-1 0,1-1 0,0-1 0,-1 0 0,1-2 0,0 0 0,0 0 0,-1-2 0,1 0 0,0-2-4,6-1 8,-1-2 0,0-1 0,-1-1 0,0-1 0,0-1 0,-1 0 0,2-4-8,23-13 46,-7 5 31,1-3 32,38-30 202,-63 44-171,-1-2 1,0 0-1,8-11-140,-14 15 87,-1-1-1,0 1 1,-1-1-1,0 0 1,0 0-1,0-4-86,6-37 259,-12 0-39,-10 1-36,-11 3-34,15 36-116,-2 1 0,1-1 0,-1 2 0,-1-1 0,0 1 0,-8-7-34,7 9 14,0 0-1,0 0 0,0 1 0,-1 1 0,0-1 1,0 2-1,-4-2-13,-21-2-91,9 6 1,4 2-26,0 1-52,4 0-22,0 2-57,2-1-63,1 1-74,13-2 135,0 1 59,-1-1 51,1 1 41,-2 0 16,-8 2-29,7 0 35,2-1-49,-1 0-80,1 1-111,2-2 108,1 1-37,-1-1-40,1 1-45,-1-1-46,1 1-51,1-1-58,0 0-40,0-1-47,0 1-54,0-1-62,0 1-68,0-1-77,1 0-82,-1 1 119,0-1-51,1 0-47,0 0-40,-1 0-232,1 0-41,0 0-279,1 0-786</inkml:trace>
  <inkml:trace contextRef="#ctx0" brushRef="#br0" timeOffset="359.281">3097 1410 8308,'0'-1'913,"0"0"-90,1-1-88,0 1-80,1-1-78,-1 0-71,1 1-67,0-1-61,0 0 0,1-1-73,0 1-66,0 0-55,1-1-27,0 0-54,1 0-30,2-2-16,0 0 27,-3 2 38,-1 0 49,0 1 85,29-22 350,1 3-103,2 3-89,1 2-80,1 1-66,0 2-55,39-11 95,43-16 47,-69 20-173,73-39 78,57-37 25,20-10-11,-91 50-199,53-31 130,-1 0-16,-54 32-141,-94 49-77,1 0-52,3-2-54,0 1-34,-13 4 97,1 1-1,-1 0 0,1-1 1,-1 0-1,0 0 1,0 0-1,0-1 0,0 0 73,-2 2-290,-1 0 52,-2-5-459,0 6 501,0-1-177,0 1 140,-1 0-39,1-1-196,-1 1-110,1 0 243,0 1-34,0-1-37,0 1-37,0-1-83,0 0-51,0 0-53,-1 1-55,1-1-60,1 0-60,-1 1-66,0-1-66,0 0 231,1 1-40,-2-2-846,1 1-455,-2-2-1175</inkml:trace>
  <inkml:trace contextRef="#ctx0" brushRef="#br0" timeOffset="952.906">5060 73 7555,'1'-8'849,"1"0"-66,-2 0-65,0 0-61,-1 1-57,0 0-55,-2 1-52,0 0-48,-1 1-47,-1 1-42,0 1-40,-2 1-37,-8 2 182,-4 5-112,-1 5 14,1 3-72,0 3-56,1 2-43,-22 18 168,24-24-252,-47 35 242,6 2-100,5 7-80,7 10-58,25-30-70,0-2 15,2 0-1,2 2 1,-5 15-57,17-40 14,1 0 0,0 0-1,1-1 1,0 2 0,1-1 0,0 0 0,0 0-1,2 0 1,-1 1 0,1-1 0,1 0 0,0 0-1,0 0 1,2 0-14,1 4 9,0-1-1,2 0 1,-1 0-1,2-1 1,0 0-1,7 9-8,-7-13 3,0 0-1,0 0 0,1-1 0,0 0 0,1 0 0,0-1 0,0 0 0,0-1 0,1 0 0,0-1 1,0 0-1,1-1 0,-1 0 0,1-1 0,0 0 0,0-1 0,0 0 0,0-1 0,0 0 0,9-1-2,-1-1 5,1 0-1,0-1 0,0-1 1,-1-1-1,0-1 0,0-1 1,0-1-1,5-2-4,52-28 59,-29 10 22,1-3 45,-2-3 54,-2-3 63,-2-2 69,-3-4 80,-4-2 88,-5-3 96,-11 2-40,-11-1-73,-11-1-73,-8 1-69,-9 2-68,-8 5-67,-6 4-64,-6 8-64,21 18-161,0 0 44,2 3 41,0 1 0,0 0 0,-1 1-1,-7-1 19,-3 2-96,-1 1-104,4 1-74,12 1 92,1 1-33,-1-1-36,0 1-39,0 0-43,0 0-44,0 1-48,1-1-50,-1 1-54,0 0-56,0 0-59,1 0-63,-1 0-63,0 0-69,8-1 329,-6 0-571,7 0 652,-1-1-101,0 0-103,2 1 226,0-1-47,0 0-52,0 0-56,0 0-63,0 0-67,-1 0-74,1 0-77,0 0-428,0 0-96,-1 0-368,0 0-973</inkml:trace>
  <inkml:trace contextRef="#ctx0" brushRef="#br1" timeOffset="2708.385">3202 2005 7988,'0'0'1865,"0"0"-1219,1 0-74,-1 0-71,0 0-66,1 1-61,-1-1-58,1 0-51,0 1-48,-1-1-54,1 1-34,1 0 42,-1 0-100,0 0-47,4 3-60,-4-2 74,0-1 18,-1 0 33,1-1 39,-1 1 45,5 9 311,2 0-79,1 0-71,2-1-63,2 3-17,1-2-65,3 2-26,4 1-3,70 43 106,2-2-56,21 8 311,90 33-521,-63-42 259,-60-30-93,1-4-1,36 3-165,-17-4 200,29 12-200,-106-23-45,-5 1 81,21 12 103,-27-13-133,-1 1-40,0-2-41,-1 1-51,0 1-61,0-1-69,0-1-45,-10-5-44,1-1 87,-1 0 77,1 0 70,0 1 56,-1-1 70,1 0 74,1 1 130,0 0 76,0-1-168,-1 1-109,0-1-113,0 1-92,0-1-118,0 0 102,-1 0-35,1 1-38,-1-1-41,1 0-308,-1 1 265,0-1-34,0 0-35,1 0-36,-1 1-37,0-1-39,0 0-40,0 0-41,0 1-43,1-1-44,-1 0-45,0 1-47,0-1-48,0 0-48,0 1-247,0 0-89,0 0-332,0 1-880</inkml:trace>
  <inkml:trace contextRef="#ctx0" brushRef="#br1" timeOffset="3317.621">4946 2400 6915,'-4'-2'621,"-1"0"-40,0 0-39,1 0-38,-1 0-3,0 0-40,0 0-37,0 0-35,-5-2 290,1 0-120,-1 1-104,0 0-90,1 0-76,-1 2-60,-6 0 59,-11 5 83,15 0-186,0 2 56,0 2 76,-9 9 47,0 3-54,2 2-50,0 2-42,-1 6-7,2 2-44,0 7-12,-2 19 20,11-4-58,10 4-34,1-43-71,0-1 0,1 0 1,1 0-1,0 0 0,1-1 0,0 1 0,2 1-12,-3-7 1,0-1 0,0 1-1,1-1 1,0 0 0,0 0 0,1 0-1,0 0 1,0-1 0,0 0 0,1-1-1,0 1 1,0-1 0,0 0 0,1-1-1,-1 0 1,1 0 0,0-1 0,1 0-1,-1 0 1,0-1 0,1 0 0,-1 0-1,1-1 1,0 0 0,3-1-1,69-4 0,-33-7 42,-8-6 67,0-10 103,-9 1 66,1-5 76,-3-2 43,-14 15-66,-1-2-1,-1 1 0,3-9-330,8-25 551,-21 45-490,-1 0 0,0-1-1,0 1 1,-1-1 0,0 1-1,-1-1 1,0 0-61,-6-32 230,-5 9-104,-7 3-83,5 13-70,-2 0-46,-1 1-54,-1 2-58,-2 0-63,0 2-70,-1 1-76,0 1-79,16 8 207,0-1 61,1 1 49,-1-1 39,-16-5-249,16 5 256,0 0-38,-1 0-77,1 0-78,0-1-96,0 1-113,0 0-12,1 0-100,0-1-109,0 1-118,2 1 377,0 0-32,-1-1-36,1 1-35,0 0-37,0-1-38,0 1-40,0 0-40,1 0 10,-1 0-40,1-2-864,-1 1-463,1-2-1203,0 4 3118</inkml:trace>
  <inkml:trace contextRef="#ctx0" brushRef="#br1" timeOffset="3739.439">4916 2407 7459,'0'0'724,"0"-1"-81,0 1-76,0 0-71,0-1-66,-1 1-62,1-1-56,0 1-51,0-1-61,-1 0-36,1 0 67,-1-1-116,1 0-53,-2-3 0,1 3 11,1 1 1,0 0 33,0-1 40,0 1 46,1-24 591,1-1-86,2 1-77,0-1-72,2 0-63,0 0-56,1 0-48,0 0-42,8-32 312,2-30 190,-10 21-397,-2-2-89,-3 1-79,0-1-67,-1 8-74,1 0-38,4-29-5,5 1-45,-6 58-22,5-33-13,0-1-58,-2 0-63,-2 0-64,-3 0-67,-4 0-72,-5 1-73,-5 0-77,9 57-13,1 3 244,0 2 18,0 0-57,1 0-118,-1-1-114,0 2 200,1 0-36,-1 0-39,1 0-44,-1 0-1,1 0-39,0 0-43,-1-1-43,1 1-46,-1 0-48,1 0-51,0 0-52,-1 0-110,1 0-58,0 1-51,0-1-44,0 0-252,0 0-44,0 0-302,0 0-851</inkml:trace>
  <inkml:trace contextRef="#ctx0" brushRef="#br1" timeOffset="5848.275">7199 2311 7235,'-7'-7'902,"1"2"-74,-1 1-71,0 1-67,0 1-65,0 0-61,1 2-58,-1 0-55,0 1-52,0 1-48,1 0-45,-1 2-43,1-1-39,-1 1-35,-6 6 92,4-1-132,-1 1-56,-6 8-22,-17 27-18,25-32 23,0-1 67,1-1 76,0-2 101,1 0-255,-13 19 113,0 1-36,-14 31 63,29-50-181,0-1-1,1 1 1,-1 0-1,2 0 1,0 0-1,0 0 1,0 1-1,1-1 1,1 0-1,0 1 1,1-1 0,-1 1-24,1-6 12,0 0 1,0-1-1,0 1 1,1 0-1,-1 0 1,1-1-1,0 1 1,0-1-1,1 0 1,-1 1-1,1-1 1,0 0-1,0-1 1,1 1-1,-1 0 1,1-1-1,1 2-12,2-1 14,0 0 0,0 0 0,0 0 0,0-1-1,0 0 1,1-1 0,-1 1 0,1-1-1,0-1 1,3 1-14,7 0 21,1 0 0,0-1 0,0-2-1,3 0-20,64-11 49,-45 4-27,-1-3 49,-2-1 49,-2-2 49,-2-4 49,-1-3 49,-2-4 49,-1-5 49,-6 3-61,3-16 250,-22 20-290,-6-1-45,-6 7-111,-4 1-39,-13-11 14,-4 0-52,8 11-57,-1-1-47,3 5-31,0 0-46,0 1-50,0 1-57,10 6-25,-1 0 72,-24-7-310,18 8 206,7 2 95,0 0-52,1 1-62,-1 0-73,0 0-142,-1 0-115,5 1 284,0-1-34,0 1-36,0 0-37,0 0-39,0 0-40,0 0-44,1 1-43,-1-1-47,1 1-47,-1-1-49,1 1-52,1 0 138,-1-1-39,-1 2-848,-1 1-456,-1 1-1181,5-4 3082</inkml:trace>
  <inkml:trace contextRef="#ctx0" brushRef="#br1" timeOffset="6629.38">7034 3815 7363,'-7'0'1174,"0"0"-125,1 1-117,1 0-109,0 0-101,0 0-95,0 0-86,1 1-78,-1 1-1,0-1-89,0 1-75,1 1-63,-4 3 73,-11 12 225,13-12-339,0-1 58,-5 7-21,1 1-33,-8 16 108,3 4-102,4 1-83,2 10-59,8-30-64,-1 0 0,2-1-1,0 1 1,1 0-1,0-1 1,2 1-1,1 7 3,13 25 42,-13-42-43,-1 0-1,1 0 1,0-1 0,0 0-1,1 0 1,-1 0-1,1 0 1,0 0 0,0-1-1,0 0 1,1 0 0,-1-1-1,0 1 1,1-1-1,0 0 1,0-1 0,-1 1-1,1-1 1,0 0 0,0-1-1,0 0 1,5 0 1,4 1-6,0-1-1,-1-1 1,1 0 0,0-1 0,0-1-1,0 0 1,-1-1 0,10-4 6,-3-1-26,-1-2 39,20-17 119,-3-5 110,-4-6 76,-25 29-206,-1 0 1,-1-1-1,1 0 0,-2 0 1,1 0-1,-2-1 1,1 0-1,-2 0 0,3-10-112,-5 14 71,0 0 0,-1 0-1,1 0 1,-2 0 0,0-7-71,-1 4-253,-1-1 101,-1 2 89,-1-1 73,-2 0 72,-1 0 57,-23-20 470,15 19-394,6 5-133,-1 1-48,2 0-54,-1 1-54,1 0-64,-1 0-71,0 1-79,0-1-87,0 1-95,0 1-102,0-1-112,0 1-118,1 0-127,4 1 414,0 1-34,1-1-36,-1 1-36,1 0-38,-1 0-39,1-1-40,0 1-40,-1 0-41,1 0-44,2 1 119,0-1-43,-2 0-893,0 0-482,-3 0-1242</inkml:trace>
  <inkml:trace contextRef="#ctx0" brushRef="#br1" timeOffset="7316.679">4869 3864 4722,'0'-1'686,"0"1"61,-1-1 140,0-2 1239,1 1-1397,-1 0 302,1 1-570,-1 1-44,1-1 86,-1 0-298,1 1-34,0 0-37,0 0-40,-1 0-41,1 0-45,-6 5 379,0 2-85,-5 7 29,1 2-99,-8 8 106,-2 4-27,3 1-58,2 2-50,3 2-45,0 7-19,3 1-47,2 9-29,3 23-28,4-67-34,0 0 1,0 0-1,0 0 1,1 0-1,0 0 1,1 0-1,-1 0 1,1 0-1,0 0 0,0-1 1,1 1-1,0-1 1,0 1-1,0-1 1,0 0-1,1 0 1,0-1-1,0 1 1,0-1-1,1 0 0,-1 0 1,1 0-1,0 0 1,0-1-1,1 0 1,-1 0-1,1-1 1,-1 1-1,1-1 1,0 0-1,0-1 0,0 1 1,0-1-2,9 0 4,-1-1-1,1-1 1,0 0-1,0-1 1,-1 0 0,0-1-1,1-1 1,0-1-4,27-12 63,-2-5 54,5-12 133,-25 15-72,-1-3 39,-3-1 46,-2-1 47,-2-2 54,-3-2 57,-7 22-344,-1-1 1,1 1 0,-1-1-1,-1 0 1,0 0 0,0 1 0,0-1-1,-1-5-77,-11-26 329,0 16-175,-4 1-51,-2 3-58,-3 0-67,-1 2-74,-2 2-82,-1 0-92,-1 2-99,1 1-107,0 1-116,1 1-123,12 4 308,1 1-33,9 4-58,-1-1-43,1 0-50,0 0-58,0 0-67,0 1-73,1-1-82,-1 0-90,1 0 124,0 1-56,0-1-50,0 1-44,0-1-246,0 0-43,0 0-298,0 0-832</inkml:trace>
  <inkml:trace contextRef="#ctx0" brushRef="#br1" timeOffset="7691.591">4945 3856 8388,'0'-1'820,"-1"1"-109,1-1-103,0 0-93,-1 0-85,1 0-77,-1 0-69,0-1-59,0 0-24,0 0-60,0-2 0,-2-2-11,2 4-51,1 0 51,-1 0 75,-4-27 580,6 0-84,3-1-75,2 0-67,0-2-30,-2 0-58,-2-2-28,0-1-40,1 0-41,0 0-37,-1 0-36,1 0-35,4-35 158,-2 17-180,1 0-60,0 1-55,1-1-47,1 1-43,0 0-36,11-52-95,-19 102-75,1-1 61,-1 1 53,0 0 43,1-3 70,0-2 132,-1 3-126,1 1-50,-1 0-75,0 1-17,0 0-42,0 0-45,0 0-53,0 0-79,0 0-72,0 0-78,0 0-85,0 0-92,0 0-97,0 1-106,0-1-110,0 1 440,0 1-38,0 0-42,0-1-49,0 1-54,0 0-59,0 0-65,0 0-71,0 0 125,0 0-45,0 0-38,0 0-34,0 0-213,0 0-34,0 0-2365</inkml:trace>
  <inkml:trace contextRef="#ctx0" brushRef="#br1" timeOffset="8238.359">5359 2645 8084,'0'0'697,"-1"0"-34,1 0-34,-1 0-34,1-1 500,-1 1-123,1 0-115,0-1-110,-1 1-102,1-1-95,0 1-90,1-1-81,-1 1-76,0-1-69,1 1-62,0-1-54,-1 0-49,1 1-42,0-1-44,1 0-47,3-1-271,-3 2 234,0 0 80,0 0 42,-1 0 58,1 0 71,0 0 80,0 1 95,24 7-3,0 0-88,1 0-74,0-1-60,6 1-39,60 10-23,-53-12 18,76 4-25,0-6-1,56-6-30,-25 0 8,-25 2 35,74 0-90,122-7-149,-182-1 135,-132 7-139,0 1 39,0 0 35,0-1 34,4 1-5,1-1 102,-1 0 78,0 0 57,17-3 481,-14 3-400,-5-1-144,-1 1-36,1 0-40,-1-1-49,2 1-82,-1-1-91,0-1-103,0 1-115,-2 1 153,-1-1-39,0 1-40,0-1-41,1 1-45,-1-1-45,0 1-48,0-1-49,0 0-51,0 0-54,0 0-54,0 0-57,0 0-59,0 0-60,0 0-62,0 0-65,-1 0-198,-1 1-109,1 0-380,2 0-998,-4 0 2354</inkml:trace>
  <inkml:trace contextRef="#ctx0" brushRef="#br1" timeOffset="8847.586">5268 4057 8276,'3'0'666,"0"0"-60,0 0-57,0 0-54,0-1-51,0 1-49,1-1-44,-1 0-44,0 1-38,0-1-37,3-1 136,1 1-111,-1-1-85,0 0-64,12-3 68,-10 4-68,-1 0 51,0 0 88,53-2 358,-1 3-119,0 5-104,-1 2-89,-11 0-112,0 2-41,22 5 13,1 1-48,99 20 111,-74-22-98,127-2 238,-146-9-267,0 1-43,-50-1-28,0 2 1,0 1 0,15 5-19,9 4-4,8 2-80,-50-14-131,-1-1 51,1 0 45,-1 0 36,6 1 2,17-4 38,-22 1-9,1-1-51,-1-1-76,1 0-96,-1-1-116,-4 2 145,0 0-36,2-1-190,0 0-88,0-1-96,-1 0-103,1 0-110,0-1-119,0 1-126,-3 2 508,0-1-35,-1 2-49,-1 0-46,0 0-43,0 0-36,1 0-204,-1 0-36,4-2-2237,-5 3 3253</inkml:trace>
  <inkml:trace contextRef="#ctx0" brushRef="#br1" timeOffset="9659.877">5222 2776 7107,'0'0'1025,"0"0"-120,0 0-114,-1 1-106,1-1-98,-1 1-93,1-1-84,-1 1-76,1 0-86,-1 0-55,1 0-49,-1 0-44,0 0-11,0 1-77,-3 3-168,3-3 171,1-1 50,0 0 51,0 0 62,0 0 73,3 23 803,1-14-576,1-2-40,2-2-44,0 0-51,2 0-54,1 0-61,-1 0-72,2 0-63,15 12 77,0-1-40,26 17 34,-16-11-111,0 0-35,85 49-41,-68-43 56,144 78 15,-6 8 0,160 129-48,-300-202 15,43 47-15,-42-37 2,20 12-2,-3-15-35,7-11-41,-70-35-49,-1-1 36,3 1 12,0 0 52,19 7 77,-16-6-84,-5-2-22,-1 0-35,1-1-40,0 1-50,0-1-83,1 1-78,-1-1-87,1 0-95,0 0-106,-1-1-115,1 1-123,-4-1 383,1 0-34,-3 0-357,-1 0 386,0 0-41,0 0-46,1-1-50,-1 1-55,0 0-61,1 0-62,-1-1-58,1 1-48,-1-1-41,2 0-634,0 0-875</inkml:trace>
  <inkml:trace contextRef="#ctx0" brushRef="#br1" timeOffset="10378.501">5175 3898 7411,'3'-2'734,"1"-1"-66,-1 1-62,0 0-59,1 0-55,0-1-54,-1 1-50,1 0-46,0 0 11,1-1-57,-1 1-53,1 0-47,1-1-14,-1 0-51,4-1-9,-1 0-62,10-4 6,-6 2 52,-7 3-25,0 1 36,0-1 42,0 0 49,32-19 371,1 0-79,-1 0-71,0-1-62,7-4 3,0-1-65,9-5-2,27-18 73,17-7-80,1 2-90,15-9-41,-37 20 19,14-16-196,65-47 395,80-37-395,-100 71 79,3 5-52,-107 54-101,-1 0 68,69-35 180,-58 27-147,-17 8-63,0 0-55,1-2-83,-1-1-93,0 0-111,-12 8 143,-1 0-33,-8 8 5,-1 0 107,-1 0 71,3-3-48,-3 3 60,0 1-38,0-1-54,0 0-66,0 1-80,0-1-92,-1 1-73,1-1-107,0 1-116,-1 0 301,1 1-32,-1-1-36,1 0-35,-1 0-39,0 1-38,1-1-41,-1 1-42,1-1-43,-1 0-45,0 1 65,1 0-38,-1-1-823,0 1-442,0 0-1143</inkml:trace>
  <inkml:trace contextRef="#ctx0" brushRef="#br1" timeOffset="21641.435">7131 2777 6963,'0'0'1734,"0"0"-1067,1 0-74,-1 0-69,0 0-65,0 0-61,0 0-56,0 0-53,0 0-49,1 0 23,-1 1-75,1-1-64,-1 0-52,1 1-40,0 0-96,-1 0 71,0 0 65,0 1 98,0 32 257,1 1-76,-1-1-69,0 1-63,1-1-55,-1 0-49,0 1-41,1-1-34,-2 33-35,-6 90-97,3-110 112,-2 1 58,3-20-187,0-1 69,-1-1 46,-2 36 67,2-25-75,2-15-46,1 0-51,-1-3-31,1-1-51,0 1-60,1 0-65,-1-1-73,0 1-80,1 0-89,0 0-94,0-16-132,0-2 335,0 0-44,0 0-48,0-1-54,1 1-60,-1 0-66,0-1 93,0 0-41,1 1-765,0-1-426,1 0-1082</inkml:trace>
  <inkml:trace contextRef="#ctx0" brushRef="#br1" timeOffset="50950.38">174 1612 7587,'-2'-4'935,"1"-1"-105,-1 0-97,1 0-91,0-1-84,-1 1-78,1-1-70,0 0-64,0 2-101,0-1-36,-1-5 115,0 2-128,0 0-50,-7-16 208,4 15-146,2 4-64,0 1 35,-1 1 41,1-1 49,-5-1-28,0 2-38,-6 3 99,1 7-116,1 5-87,0 7-59,-9 25-22,20-41-3,-6 17-6,0 0 1,2 0-1,0 0 0,1 3-9,-1 14 4,1 0 1,3 0 0,1 0-1,1 0 1,2 0-1,2 0-4,-4-27 0,1 0 0,0 0-1,1 0 1,0 0-1,0 0 1,1-1 0,0 0-1,1 1 1,-3-7-1,0 0 0,0-1-1,1 1 1,-1 0-1,1-1 1,-1 1 0,1-1-1,0 0 1,0 0 0,0 0-1,0 0 1,0 0-1,1-1 1,-1 1 0,0-1-1,1 0 1,-1 0 0,1 0-1,-1-1 1,1 1-1,-1-1 1,1 0 0,3 0 1,6 0-161,0-1 46,15-1-3,0-2 104,38-11 96,-46 8-97,-1-1-50,3-3-104,-12 5 39,0-1-35,0 0-40,-1 0-43,-1-1-47,0-1-51,0 1-55,-2-2-57,0 1-63,0-2-66,-2 0-69,0 0-74,-1-1-76,-1 0-82,-2 10 147,0 0-55,1 0-48,-1 0-42,0 0-225,1-1-43,0 1-270,0-3-758</inkml:trace>
  <inkml:trace contextRef="#ctx0" brushRef="#br1" timeOffset="51200.357">234 972 7155,'0'2'828,"0"0"-57,0 0-53,1 0-54,-1 0-50,1 1-48,-1-1-48,1 1-45,0 0-43,0 0-41,0 0-40,0 0-37,1 0-36,-1 0-34,2 4 148,0-1-136,0 1-81,0-1-70,0 1-59,1 0-51,0 1-46,8 16-248,-6-14 206,-3-4 74,0 0 38,0-1 50,0 1 60,0-1 72,-1 0 81,32 62-59,-3 2-50,-1 0-56,-1 1-62,-3-5-64,1-1-63,1-1-66,3-1-73,-28-55-7,0 0 64,1 0 56,-1 0 47,3 5 42,7 18 138,-8-20-129,-1 0-63,1 0-89,-1-1-113,-1-2 14,0-1-69,0 1-76,1-1-83,-2-1 10,1 1-67,0-1-71,-1 0-77,1 0-80,0 0-84,0 0-89,0 0-93,-2-3 412,0-1-36,1 2-751,0 1-407,1 0-1047</inkml:trace>
  <inkml:trace contextRef="#ctx0" brushRef="#br1" timeOffset="51419.028">744 1344 8372,'0'0'877,"0"1"-117,0 0-108,0 0-100,0 0-91,0 1-83,0 0-73,0 0-66,0 0-73,0 0-39,0 3 34,1 9 53,-1-11-114,0 0 57,2 12 110,0 1-49,0 1-38,1 1-37,1-1-36,1 0-37,0-1-35,2-1-36,2-2-34,-8-12-87,1 0 56,0 2 49,6 2 112,-6-4-120,0 0-65,1-1-98,-2 1 50,0-1-34,1 0-36,-1-1-41,0 1-42,0 0-47,0-1-50,0 1-52,0-1-57,0 0-59,0 0-62,-1 0-66,1-1-69,-1 1-73,1 0 171,-1 0-45,0 0-37,0-1-35,0 1-192,0 0-33,0-4-2112</inkml:trace>
  <inkml:trace contextRef="#ctx0" brushRef="#br1" timeOffset="51622.097">656 1167 7427,'0'-1'544,"0"0"-33,1-1 412,0-1-122,0 0-115,1 0-106,0 1-99,1-1-91,-1 0-81,2-1-36,-1 0-93,1 1-79,0-1-64,4-2-90,9-8-251,-13 10 279,-1 1 60,1 1 78,-2-1 97,9-6-293,-2 2 77,13-10 49,-9 7-102,-7 6-17,1 0-41,-1 0-49,0 0-57,2 0-100,-1 0-90,0 0-100,0 0-110,1 0-122,-4 2 324,-1 1-34,1-1-35,0 0-38,-1 0-37,1 1-40,-1 0 35,0-1-36,3 0-700,0-1-385,4-2-986,-10 5 2676</inkml:trace>
  <inkml:trace contextRef="#ctx0" brushRef="#br1" timeOffset="51965.765">1046 981 6611,'-1'3'692,"1"0"-64,0 0-60,-1 0-57,0 0-55,1 0-51,-1 1-48,-1-1-45,1 0 6,-1 1-55,1 0-49,-1 0-46,0 1-18,-1-1-49,-1 3-18,1 0-57,-4 6-25,2-5 55,2-1 79,2-3-24,0-1 35,-16 45 215,2 2-89,1 8-39,8-30-76,2 1 0,1 0 0,0 21-157,5-3 216,-2-46-207,0 1 0,1-1 1,-1 0-1,0 1 0,0-1 0,1 0 1,-1 1-1,1-1 0,-1 0 0,1 0 0,-1 0 1,1 1-1,0-1 0,0 0 0,-1 0 1,1 0-1,0 0 0,0 0 0,0 0 0,0-1 1,0 1-10,0 0 9,1-1 0,-1 1 0,0-1 0,0 0 0,1 1-1,-1-1 1,0 0 0,1 0 0,-1 0 0,0 0 0,1 0 0,-1 0 0,0 0 0,1 0 0,-1-1 0,0 1 0,1-1-9,2 0 21,1-1-1,-1 0 1,0 0 0,0-1-1,0 1 1,0-1 0,-1 0 0,1 0-1,-1 0 1,0 0 0,1-1-21,21-28 191,32-48 192,-38 51-212,-5 3 4,-1 1 41,-1-1 51,-2-1 61,-9 22-333,0 0 88,0-3 102,0-1 200,0 4 177,-1 9-366,0 1-137,0 1-33,2 47 50,3 1-35,14 55-36,35 105-87,-44-179 76,-5-18-12,1-1 0,1 0 0,0 0 0,6 8 18,-10-19 3,1 0 0,-1 0-1,1 0 1,0-1 0,0 1 0,1-1-1,-1 0 1,1 0 0,2 1-3,21 6 74,5-11 58,-30 0-107,-1-1 1,1 0-1,-1 0 1,1 0-1,-1 0 1,0 0-1,1 0 1,-1-1-1,0 1 1,0-1-1,0 0 1,0 1-1,0-1 1,-1 0-1,1 0 1,0 0-1,-1 0 1,0-1-1,1 1 1,0-1-26,11-38 294,-6-14-10,-7 30-187,-1 4-37,-1 7-185,0 0 49,-8-30-26,5 25 32,-2 0-83,4 10 31,0-1-37,0 1-36,0 0-46,0 0-51,0 0-56,1-1-61,-1 1-67,0 0-72,1-1-76,0 1-83,0 0-87,0-1-92,1 1-98,-1-1-103,2 0-108,-1 0-113,1 1-119,0 2 216,0 1-96,0-1-353,0-5-933</inkml:trace>
  <inkml:trace contextRef="#ctx0" brushRef="#br1" timeOffset="52381.619">1444 876 7988,'0'2'1287,"0"0"-115,0 0-111,0 1-105,0-1-100,0 1-95,0 0-90,-1 0-85,1 0-72,0 0-77,0 1-72,0-1-66,-1 1-60,1-1-56,0 1-50,0 0-44,0 4-25,0 0-110,1 18-384,0-20 375,-1-1 44,1 1 59,0 0 75,1-1 89,-1 1 105,3 6-262,6 20 35,12 18-29,-20-47-58,-1 0 1,1 0-1,0 0 1,0 0-1,0 0 0,0-1 1,1 1-1,-1-1 1,1 0-1,-1 0 1,1 0-1,0 0 1,0 0-1,0-1 1,0 1-1,0-1 1,0 1-1,0-1 0,1 0 1,-1-1-1,0 1 1,1 0-1,2-1-3,-4 0 7,0-1 0,0 1 1,0-1-1,0 0 0,-1 0 0,1 0 0,0 0 0,0 0 0,0 0 0,-1 0 0,1-1 0,-1 1 1,1 0-1,-1-1 0,1 1 0,-1-1 0,0 0 0,0 0 0,0 1 0,0-1 0,0 0 0,0 0 1,0 0-1,-1 0 0,1 0 0,-1 0 0,1 0 0,-1 0 0,0 0 0,0 0 0,1 0-7,4-72 157,-5 68-150,-2-60 57,-1 37 4,1 13 5,0 1 34,-2 0 41,0 0 49,6 18 98,1 3-101,2 2-82,0 1-64,2 3-45,10 17-56,-10-14 107,4 9-47,0-1 0,1-1 0,8 10-7,-14-24 0,1 1 1,0-1-1,0 0 1,1-1-1,3 3 0,28 14-31,-15-17-319,-17-7 205,0-1-42,-2-1-11,0 0-48,-1 0-59,0-2-65,1 0-202,-3 1 236,0 0-36,0 0-39,0 0-40,0 0-44,0 0-45,-1 0-47,1-1-50,-1 1-52,1-1-54,-1 0-57,0 1-58,1-1-62,-1 0-62,-1 1 254,1 1-42,1-3-875,-1-2-473,1-2-1217</inkml:trace>
  <inkml:trace contextRef="#ctx0" brushRef="#br1" timeOffset="52678.421">1916 843 8260,'0'0'634,"0"-1"-65,0 1-63,0 0-59,0 0-55,0-1-50,0 1-49,0-1-43,0 0 34,0 0-68,0 0-57,1 0-48,-1-2 9,1-1-27,-1 2-21,1 0 60,-1 0 87,5-13 299,-1 1-52,1-2-48,0 1-45,0 0-42,1-1-38,-1 0-37,-1 0-32,5-17 137,-1 1-93,-2-8-34,-4 28-150,-1-1-1,-1 0 1,0 0-1,-1 0 1,-3-13-84,4 24 10,0 0 1,0 0 0,-1 0 0,1 0 0,-1 0 0,1 1 0,-1-1-1,0 0 1,0 0 0,1 0 0,-1 1 0,-1-1 0,1 0 0,0 1 0,0-1-1,-1 1 1,1 0 0,0-1 0,-1 1 0,0 0 0,1 0 0,-1 0-1,0 0 1,1 0 0,-1 0 0,0 0 0,0 1 0,0-1 0,0 1 0,0-1-1,0 1 1,1 0 0,-2 0-11,1 0 11,0 0-1,0 0 1,0 1 0,0-1-1,0 1 1,0 0-1,0 0 1,0-1 0,0 1-1,0 0 1,1 1 0,-1-1-1,0 0 1,1 0-1,-1 1 1,1-1 0,-1 1-11,-13 25 48,8-1-45,0-1 1,3 1 0,0 0 0,1 1 0,1 14-4,2-24 2,0 0-1,1-1 1,1 1 0,0 0-1,2-1 1,0 0 0,0 1-1,2-1 1,1 4-2,0-8-260,1 0 95,1-1 82,1-1 70,-1-2 53,1-1 41,2 0 44,42 13 476,-39-17-490,1 0-56,-4-2-58,0-1-48,0 1-54,0-2-61,0 1-68,1-1-75,-1 0-83,0-1-89,0 1-98,-1-1-102,1-1-112,-1 1-118,0-1-125,-5 1 468,-1 1-33,0-1-35,0 1-36,0-1-36,0 0-38,-1 1 17,1 0-45,-1-1-39,0 1-34,1-1-209,0 0-35,11-4-2299</inkml:trace>
  <inkml:trace contextRef="#ctx0" brushRef="#br1" timeOffset="55927.704">2706 466 6547,'-4'-3'1101,"1"0"-98,1-1-93,0 1-89,0-1-84,1 0-81,0 0-75,0 0-71,1-1-66,0 0-63,0 1-58,1-1-53,-1 0-49,1 0-44,1 0-40,-1 0-36,2-4 1,0 1-66,1-2-49,6-11-73,-7 14 90,0 2 30,-1 1 34,1-1 43,-1 1 50,1-1 138,11-18-120,3 1-41,24-15 38,3 9-102,-33 22-72,0 1 0,1 1 0,-1 0 0,1 0 0,0 1 0,0 1 0,1 0 0,-1 0 0,0 2 0,10-1-2,-11 2 11,-1 0 0,0 1-1,0 0 1,0 0 0,0 1-11,-3-1 5,-1 1 0,1-1 0,-1 1 0,0 1 0,0-1 0,-1 1 0,2 1-5,33 36-56,-9 8-88,-3 4-86,-3-5-50,1-6-67,-19-32 266,4 16-236,-10-17 267,0-8 20,3-3 12,8-14 6,-6-8 108,-4 12-17,7-21 277,-2-1 0,0-15-356,1 2 234,1 1-37,4 2-47,6 2-56,-19 41-92,1 1 0,-1-1 1,0 1-1,0-1 0,0 1 1,1-1-1,-1 1 0,0-1 1,0 1-1,1-1 0,-1 1 0,0-1 1,1 1-1,-1 0 0,1-1 1,-1 1-1,0-1 0,1 1 1,-1 0-1,1 0 0,-1-1 1,1 1-1,-1 0 0,1 0 0,-1 0 1,1-1-1,0 1 0,-1 0 1,1 0-1,0 0-2,7 15 33,-1 49-67,-4-36-48,8 42-146,-1-2-54,2-22 141,-11-38 125,-2 0 40,-7 5 125,-7-3 107,-4-2 74,-33 1 551,37-8-621,3 0-47,2-1-189,1 0 62,-5 0 106,-16-1 358,20 0-399,-1-1-60,0 0-105,5 0-51,1 0-46,-1-1-52,0 0-59,1 0-62,0-1-68,-1-1-74,1 1-79,4 2-255,1 1 480,-1 0-37,1 1 15,0-1-41,-1 0-51,1 0-58,0 1 26,0-1-50,0 1-55,-1-1-59,1 1-64,0 0-68,0 0-72,1 0-78,-1 0 132,0 0-43,0 0-39,0 0-35,0 1-208,0-1-34,0 2-2315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7-25T19:44:53.572"/>
    </inkml:context>
    <inkml:brush xml:id="br0">
      <inkml:brushProperty name="width" value="0.05" units="cm"/>
      <inkml:brushProperty name="height" value="0.05" units="cm"/>
      <inkml:brushProperty name="color" value="#E71224"/>
    </inkml:brush>
    <inkml:brush xml:id="br1">
      <inkml:brushProperty name="width" value="0.05" units="cm"/>
      <inkml:brushProperty name="height" value="0.05" units="cm"/>
    </inkml:brush>
  </inkml:definitions>
  <inkml:trace contextRef="#ctx0" brushRef="#br0">3444 1897 6339,'0'-4'1007,"1"0"-117,-1 0-109,2 0-100,-1 0-91,1 0-83,-1 0-74,1 0-66,-1 0-98,1 1-36,0-4 146,0 1-86,0-10 321,-3 11-386,-1 0 45,-2-2 132,-1 1 110,-6-9 31,1-1-106,2 3-178,0 2-42,-10-8 109,0 10-145,16 9-169,-1 0 0,1-1 0,0 1 0,-1 0 0,1 1 0,-1-1 0,1 0 1,-1 1-1,1-1 0,-1 1 0,1 0 0,0 0 0,-2 0-15,-49 29 101,-24 28-62,34-25-16,21-16-12,0 2 0,1 0 0,-16 21-11,22-23-1,1 1 1,0 1 0,1 0-1,1 1 1,1 1-1,1 0 1,0 0-1,1 3 1,7-17-1,0 0 0,0 1 0,1-1 0,0 1 0,0 0 0,1-1 0,0 1 0,0 0 0,1-1 0,0 1 0,0-1 0,1 1 0,0-1-1,0 1 3,2 1 1,-1-1 1,2 0-1,-1 0 1,1 0-1,0-1 1,0 0-1,1 0 1,0 0-1,0 0 1,7 5-3,0-3 7,-1 0-1,2 0 1,-1-1 0,1-1 0,0 0 0,0-1-1,1 0 1,0-1 0,0-1 0,0 0-1,1-1 1,-1-1 0,6 0-7,51 1 39,-1-3-1,47-6-38,-83 1 62,0 0-1,22-9-61,4-5 117,-5-8 51,-46 22-110,-1-1 0,-1 0 0,1 0 0,-1-1 0,0 0 0,-1-1 0,1 1 0,-1-1 0,-1-1 0,0 1 0,0-1 0,0-1 0,-1 1 0,-1 0 0,0-1 0,0 0 0,-1 0 0,1-5-58,-1 3 68,-1 0 0,-1 0 0,0 0 0,0 0 0,-1 0 0,-1-1-68,0 1 71,-1-1-1,-1 1 0,1 0 0,-5-9-70,3 10 51,0-1-1,-1 1 1,-1 0-1,-6-8-50,5 9 21,0 1-1,0 0 0,-1 0 0,0 1 0,-3-2-20,-19-12 5,-4 4-34,18 10-250,-1 1 86,-1 0 76,1 1 63,-3-2 55,0 1 49,-47-13 249,38 12-207,11 4-75,1 0-41,3 1-28,1 0-32,-1 1-39,1-1-41,-1 1-47,1 0-50,-1-1-55,0 2-59,5-1 69,-1 1-34,0 0-35,1 0-37,-1 0-39,0 0-39,1 0-42,-1 0-44,1 1-44,-1-1-46,1 1-48,-1-1-49,1 1-51,-1 0-53,1 0-53,0 0-56,6 0 283,0 0-39,-2 0-830,-1 0-445,-3 0-1152</inkml:trace>
  <inkml:trace contextRef="#ctx0" brushRef="#br0" timeOffset="843.542">825 1218 7187,'2'-4'678,"1"0"-40,-2 0-38,1 0-37,-1 1-36,0-1-33,-1-2 396,-1 0-121,-1 1-110,0 1-99,-2 0-89,0 2-150,0 0-44,0 1-40,-1 1-33,-8 1 183,-9 10 57,-23 22-4,3 2-110,5 4-92,4 3-77,24-28-125,0 0 0,1 0-1,1 1 1,0 2-36,1-3 12,2 1 0,0 0 0,0-1 0,2 1-1,-1 0 1,2 1 0,0 11-12,1-17 3,0 0-1,1 0 0,0-1 0,1 1 1,0 0-1,0 0 0,1-1 0,0 1 1,1-1-1,3 8-2,-4-13 1,0 0 0,0 0 1,0 0-1,0 0 0,1 0 0,0-1 1,-1 1-1,1-1 0,0 0 1,1-1-1,-1 1 0,0 0 0,1-1 1,0 0-1,-1 0 0,1-1 1,0 1-1,0-1 0,0 0 0,0 0 1,0-1-1,4 1-1,67 0 40,-43-3-40,0-1 0,-1-2 0,0-1 0,18-6 0,12-9 52,-3-6 70,-3-7 97,-30 15-66,-1-2 35,-3-2 34,-6-2 50,-14 19-198,0 1-1,0 0 0,0-1 1,-1 1-1,1-1 0,-1 1 1,-1-1-1,1 0 0,-1 1 1,0-1-1,0 0 0,-1 0 1,0-1-74,-11-32 453,-12 4-88,3 14-198,-4 3-79,-6 1-132,0 2 74,-5 0 64,-52-10 186,56 18-219,3 2-49,0 1-55,-8 0-107,19 3 27,-1-1-36,1 1-41,-1 0-42,1 0-47,0 1-49,-1-1-53,1 1-57,0-1-59,0 1-63,0 0-67,0 0-69,1 0-73,-1 0-76,-3 0-326,18 0 688,1 0-34,1 0-37,-1 0-44,1 0-48,0 0-52,0-1-57,0 1-63,1-1 119,0 1-39,-1-1-846,1-1-451,0-1-1172</inkml:trace>
  <inkml:trace contextRef="#ctx0" brushRef="#br0" timeOffset="1499.657">3423 122 6707,'2'-5'647,"0"0"-35,-1-1-36,0 1-32,2-6 448,-2 1-118,0-1-107,-1 1-99,-1 1-88,-1 0-78,0 2-149,-1 0-39,-6-4 220,-5 2-10,-20 3 169,15 7-438,0 2-37,-16 9 123,3 7-111,2 4-85,-3 10-54,-36 52-6,61-74-68,-2 2-14,1 0 0,0 0 0,1 1 0,0 0 0,1 1 0,1-1 0,0 1 0,1 1 0,1-1 0,0 1 0,2 0 0,-1-1 0,2 1 0,0 0 0,1 0 0,0 0 0,2 7-3,-1-19 0,0-1 0,0 0 0,0 1 0,0-1 0,1 0 0,-1 0 0,1 0 0,0 0 0,0 0 0,0-1 0,0 1 0,0-1 0,1 1 0,-1-1 0,1 0-1,0 0 1,0 0 0,-1 0 0,1 0 0,0-1 0,1 1 0,-1-1 0,0 0 0,0 0 0,1 0 0,-1 0 0,3 0 0,7 1 3,1 0 0,-1-1 0,0 0-1,0-1 1,0-1 0,10-1-3,21-5 36,-1-3 0,37-12-36,4-5 83,-6-2 41,-69 26-107,6-2 19,74-30 194,-29 5-5,-25 8-37,-5-4 49,-6-4 58,-6-4 65,-10 4-114,-6 3-60,-5 2-54,-5 1-50,-5 4-46,-3 1-41,-26-13-110,2 11-58,-2 5-53,16 8-44,-1 2-1,0 0 1,-15 0 270,34 5-283,-1 0 46,1 1 44,0-1 41,-1 0 36,0 1 33,-8 0 5,1 0 87,0 0 55,-36 4 284,30-1-258,9 0-87,-1-1-51,2 2-65,-1-1-74,0 1-88,1 0-97,0 1-110,0 0-122,4-1 129,0 0-63,0 0-66,1 0-70,0 0-72,0 1-76,0 0-80,0 0-82,2-1 151,0 0-55,1 1-50,-1-1-44,0 2-245,0-1-44,-1 2-295,-3 4-830</inkml:trace>
  <inkml:trace contextRef="#ctx0" brushRef="#br0" timeOffset="2046.566">1159 1265 6995,'6'0'1048,"0"0"-112,0-1-105,0 1-99,0-1-92,0 0-87,0-1-79,0 1-74,2-1-8,-1 1-85,1-2-75,-1 1-64,3 0-36,-1-1-56,18-6-5,-14 5-3,-6 1 3,-1 1 36,3 0 106,-1-1 100,56-15 319,-1-2-101,0 0-89,0-1-79,13-5-15,-1-1-79,15-7-22,44-18 37,25-5-128,85-16 180,-70 22-156,-88 24-144,-1-3-52,-1-3-64,-1-3-78,-2-5-89,-3-5-102,-60 34-119,-14 9 333,-1 1-35,1-2-72,0 1-68,0 0-82,0 0-95,-1 0-2,0 0-84,0 0-91,0 0-100,-1 0-108,1 0-114,0 0-124,-2 1 507,0 0-34,1 1-106,-1-1-44,0 1-39,0-1-35,0 0-211,0 1-33,3-5-2332</inkml:trace>
  <inkml:trace contextRef="#ctx0" brushRef="#br0" timeOffset="2639.998">1386 1580 7587,'3'0'600,"0"0"-47,0 0-45,0-1-43,0 1-41,0-1-39,0 0-36,0 0-35,3-1 218,0-1-115,0 0-98,0 0-81,0 1-63,0-1-51,15-5 139,-12 6-111,-3 1-19,0 1 42,42 2 280,1 4-104,-14 0-142,1 2-38,35 9 91,46 9 93,-66-18-168,106 10 261,1-4-87,-43-3-151,0 0-47,-1 3-44,0 3-46,-105-15-318,1 0 85,-1 0 73,0 0 63,0 0 49,0 0 35,1 0 40,28 10 385,-27-9-400,-1 1-49,3 1-85,-6-3-25,-1 0-38,1 1-42,-1 0-46,0-1-50,1 1-55,2 1-232,-5-2 221,1 0-35,-1 0-35,1 0-38,-1 0-38,0 0-39,1 0-43,-1 0-42,0 0-44,1 1-46,-1-1-47,0 0-49,1 0-51,-1 0-51,-3-1 232,0 0-38,1 0-775,1 0-418,1 2-1080</inkml:trace>
  <inkml:trace contextRef="#ctx0" brushRef="#br0" timeOffset="3327.332">3442 307 6595,'0'0'921,"0"0"-66,1 0-68,-1 0-67,0 0-68,1 0-67,-1 1-68,1-1-67,-1 0-69,0 1-68,1 0-68,-1 0-69,0-1-69,1 1-68,-1 1-69,0-1-69,0 15 476,-1 0-57,1 0-52,-1-1-48,0 1-41,-1 1-37,0 15 50,0-6-103,-3 46 39,5-42-45,-2 162 42,-2 1-87,-1 194-11,4-331-64,-1 74 139,1-83-127,1-1-97,-1-23 13,1 1-40,0-1-43,0 0-50,1-7-47,-1-9 99,1-4 24,-1 1-58,1-1-72,0 1-85,-1-1-10,1 0-75,-1-1-83,1 1-90,0 0-98,-1 0-104,1 0-114,0 0-119,-1-2 451,1 0-38,0 1-758,0 0-413,1 1-1063</inkml:trace>
  <inkml:trace contextRef="#ctx0" brushRef="#br1" timeOffset="9095.543">3404 2386 6931,'0'0'1769,"0"0"-747,0 1-124,0 0-117,-1 1-109,0 0-102,0 0-94,0 1-86,0 0-80,0 0-85,0 0-56,0 0-50,-1 1-44,0 2-30,0 0-78,-5 15-256,5-17 258,1-1 32,0 1 45,-1-1 56,2 0 66,-1 0 76,-7 25 22,1 1-45,2 0-40,2 0-35,0 16 12,2 0-59,3 46-25,-2 40-76,-3-76 33,-6 87 8,6 55-39,4-150 9,-1-39-158,0-1 49,0 0 43,1 0 35,1 6 57,4 21 261,-2-20-243,-2-5-92,1 0-77,-1 0-98,1 0-114,-1-2-7,0-1-83,0 1-92,0 0-99,0 0-108,0 0-114,-1 0-124,0-3 429,0-1-34,0 0-222,0-1-106,-1-1 397,1 1-35,0-2-38,-1 1-40,1 0-448,0 0-89,0-1-313,1 0-824</inkml:trace>
  <inkml:trace contextRef="#ctx0" brushRef="#br1" timeOffset="9689.155">3324 3597 7379,'3'-7'715,"1"-1"-58,1 0-53,0-1-48,1-2 25,0 1-47,0-1-42,-2 0-33,1-6 224,-8-6 282,2 22-917,1 0-1,-1 0 1,1 0 0,-1 1-1,0-1 1,0 0 0,1 0-1,-1 1 1,0-1 0,0 1 0,0-1-1,0 0 1,0 1 0,0 0-1,0-1 1,0 1 0,0 0-1,0-1 1,0 1 0,0 0-1,0 0 1,0 0 0,0 0-1,0 0 1,-1 0-48,-21 4 737,8 0-338,1 2-68,1 0-85,4-1-104,-11 6 89,0 1-33,-18 16 108,3 4-99,1 2-78,-4 9-43,-44 60 29,70-87-110,1 1-1,0 1 1,1 0 0,1 1-1,1-1 1,1 1-1,-5 18-4,9-27 1,1 1 0,0-1 0,0 1 1,1 0-1,1 0 0,-1-1 0,2 1 0,0 0 0,0 0 0,1-1 0,0 1 0,1-1 0,0 1 0,0-1 0,5 7-1,-5-11 0,0-1 0,0 1 0,1-1 0,0 0 0,0 0 0,1 0 0,-1-1 0,1 1 0,0-1 0,0 0 0,1-1 0,-1 1 0,1-1 0,5 2 0,-1-1 0,0 0 0,1-1 0,0 0 0,-1-1 0,1 0 0,0-1 0,0-1 0,6 1 0,20-4 0,1-1 1,-1-1 0,0-2 0,23-8-1,-58 14 0,42-10-2,71-19 69,1-10 85,-93 31-79,-1-2-1,0-1 1,16-12-73,-26 16 45,1-2-1,-2 0 0,1 0 1,-2-1-1,1 0 1,3-7-45,8-17 80,-18 26-49,-1 0 0,0 0 0,0 0 1,0 0-1,-1 0 0,-1-1 0,0 1 0,0-7-31,-6-38 101,-11 13-105,4 22-40,-2 3-35,-3 1-39,-2 3-45,-2 2-48,-3 3-54,17 5 15,1 1 50,-1 0 42,-1 0 37,-6-1-40,-23-2-67,25 4 124,1-1-49,-3 1-119,7 0 90,0 0-36,-5 1-235,7-1 179,-1 0-34,1 1-37,0-1-39,-1 1-42,1 0-43,0-1-45,0 1-49,0 0-51,0 0-52,1 0-55,-1 0-58,1 1-59,0-1-62,2 0 223,-1 0-37,-1 0-808,0 2-433,-2 0-1119</inkml:trace>
  <inkml:trace contextRef="#ctx0" brushRef="#br1" timeOffset="10048.485">3633 3778 8820,'4'1'621,"0"1"-38,0-1-36,0 0-34,4 1 412,0 0-122,1 0-112,-1 1-102,0-1-91,1 0-81,-2-1-101,1 1-48,-1 0-42,1-1-32,4 2 61,15 3 268,-17-4-306,0 0 64,1 0 71,-4-1-25,15 2 11,1-1-104,5-2-59,14-2-42,10 0 6,43 3 21,0 2-40,97 5 37,3 0-50,-38-1-42,-58-1-27,0 5 0,66 18-38,-84-3 12,-49-13-50,-9-4-46,0 1-67,-18-8-71,0-1 48,0 0 41,0 1 34,3-1-24,9-2-65,-13 0 79,1-1-60,-1 0-135,-2 0 100,0 0-41,0 1 8,0-1-34,-1 0-35,1 0-39,-1 0-40,1 0-42,-1 0-46,0 0-48,1-1-49,-1 1-53,0-1-55,0 0-57,0 0-59,0 0-63,0 0-64,0 0-67,0 2 288,-1-1-40,2-1-848,0-1-460,1-2-1184</inkml:trace>
  <inkml:trace contextRef="#ctx0" brushRef="#br1" timeOffset="10532.744">5479 3662 8852,'1'-4'655,"1"1"-46,-1-1-44,0 1-42,0-1-39,0 0-38,-1 0-36,1-1-33,0-3 283,0 0-109,-1 0-94,-1 1-78,-2-4 108,-7 2 96,1 7-237,1 3-87,1 1-13,-2 2 36,-18 14 50,2 5-111,4 5-89,2 3-67,3 2-46,1 1 1,-9 29-20,17-45-1,1 1-1,1 0 0,0 0 1,2 0-1,0 0 1,1 1-1,1-1 0,1 1 1,0-1-1,4 19 2,-2-33-1,0 1 1,0-1-1,1 0 0,0-1 0,0 1 0,0 0 0,0-1 0,1 0 1,-1 0-1,1 0 0,0 0 0,1 0 0,-1-1 0,1 0 1,-1 0-1,1 0 0,0-1 0,0 1 0,0-1 0,0 0 0,1-1 1,-1 1-1,0-1 0,1 0 1,69 11 14,-8-11 64,-45-3 4,-1-1 1,1-1-1,15-4-82,-15 1 110,1-1 0,-1 0 1,11-8-111,-18 9 65,0-2 1,0 0-1,-1 0 1,0-1 0,0-1-1,-2-1 1,1 0 0,-1 0-1,-1-1 1,0-1 0,1-3-66,-1-6 121,-4 1-35,-7 17-76,1 0 0,-1 0-1,0 0 1,0 1-1,0-1 1,-1 0 0,0 0-1,0-1-9,-17-36-43,-12 3-107,-7 3-95,-4 4-84,0 5-71,5 6-59,23 13 767,-1 1-94,8 3-153,-1 1-36,1-1-41,-1 1-44,-2-2-96,1 1-97,-1-1-107,0 1-115,2 0-18,0 1-92,-1-1-100,1 1-104,0-1-111,-1 1-116,1 0-121,-1 0-129,4 1 407,0 1-56,1-1-52,-1 1-43,0-1-253,-1 0-43,0 0-303,-2-1-853</inkml:trace>
  <inkml:trace contextRef="#ctx0" brushRef="#br1" timeOffset="10831.265">5471 3657 7668,'0'-3'736,"1"0"-62,-1 0-57,0-1-57,0 1-53,1 0-50,-1 0-48,1 0-45,0-1 17,-1 0-57,1 0-50,0 1-48,0-3 36,1 0-79,0 0-64,-1 0-47,5-15 41,-4 12-6,-1 4 0,0 0 48,0 0 57,-1 0 68,4-31 448,0 1-80,-1-1-74,-1 0-69,0 1-64,0-1-57,-1 0-52,1 0-47,0-19 77,1 0-76,1-11-12,5-33 66,-2 27-284,6-97 175,-11 117-188,1 0-37,0-22-90,-1 37-10,-1 0-41,2-17-148,-1 0-115,-1 27 150,0 1-34,1-1-37,-1 0-38,-1 23 266,1-10-291,0 4 82,-1 2 3,0 0-59,0 1 5,0 0-58,0 1-66,0-1-74,0 2 29,0-1-61,0 1-67,0-1-70,-1 1-76,1-1-80,-1 1-84,0 0-90,1 1 326,-1 1-40,0-3-867,-1-2-467,-1-3-1213,2 11 3076</inkml:trace>
  <inkml:trace contextRef="#ctx0" brushRef="#br1" timeOffset="11779.465">3948 2139 8228,'-1'1'695,"0"1"-49,-1-1-49,1 1-46,0-1-43,-1 0-43,1-1-39,0 1-37,-1 0-36,1-1-34,-1 1 230,0-1-108,1 0-90,1 0-24,0 1-76,11 0 309,-2 1-265,3 0 1,-1-1-37,13 1 164,0-1-110,0-1-88,11 1-10,17 3-9,55 11-42,1-4-52,108 2 1,218-9-56,-290-4-1,-129 0-109,24 2 133,-27-1-111,0 1-73,-4-1-32,-1 1-62,1 0-72,-1 0-83,-5-1 230,0-1-48,-1 1-58,1-1-71,-1 0-82,0 0-95,0 0-106,1-1-118,-2 1 162,1 0-61,0-1-65,0 0-69,1 0-71,-1 0-75,0 0-80,1 0-82,-1 1 354,-1-1-39,2 0-830,0-1-447,0-1-1154</inkml:trace>
  <inkml:trace contextRef="#ctx0" brushRef="#br1" timeOffset="12263.769">5727 1771 7732,'-2'-4'582,"0"1"-37,1-1-39,-1 0-34,-2-4 369,0 1-124,-1-1-111,1 1-99,-2 0-87,1 1-75,-2-1-10,-1 0-68,0 2-50,-13-3 234,6 7-129,-10 1-1,1 2-45,0 1-40,1 1-35,-10 7 40,1 4-59,23-10-134,0 1 0,0 1 0,0 0 0,1 0 0,-7 7-48,-41 56 107,11 6-40,37-58-57,1 0 1,0 0-1,1 0 0,1 1 0,1 0 0,1 0 0,0 0 1,2 0-1,0 1 0,1-1 0,1 0 0,2 14-10,-2-28 1,0-1-1,0 0 1,1 0-1,-1 1 1,1-1-1,0 0 1,0-1-1,0 1 1,1 0-1,-1 0 1,1-1-1,0 0 1,0 1 0,0-1-1,0-1 1,1 1-1,-1 0 1,1-1-1,0 1 1,0-1-1,-1 0 1,1 0-1,1-1 1,-1 1-1,0-1 1,0 0-1,3 0 0,14 3 2,0-1-1,1 0 1,-1-2-1,1-1 1,2-1-2,-2 1 8,72-5 37,2-9 64,-3-10 78,-6-11 96,-51 12-120,-30 18-122,-1 0-1,1 0 0,-1-1 1,0 0-1,0 0 1,0 0-1,-1 0 1,0-1-1,-1 0 1,1 0-1,1-5-40,1-19 136,-10-1-35,-11 2-49,-14 4-63,-9 3-100,-3 7-80,0 4-66,-2 4-54,-27 1-263,-35 5-360,95 2 847,-4 1 81,-1-1-49,1 1-54,0 0-57,0 0-59,1 1-61,-1 0-66,1 1-68,-1 1-71,1-1-73,0 2-77,-1 0-80,1 0-83,0 1-85,0 1-88,-1 1-92,7-4 388,0 1-42,-8 4-828,-3 3-454,-9 7-1164,26-19 3140</inkml:trace>
  <inkml:trace contextRef="#ctx0" brushRef="#br1" timeOffset="12685.484">3557 3635 8212,'4'-4'682,"-1"0"-63,1 1-59,0-1-57,0 1-54,0 0-50,0-1-47,0 1-44,1 0 7,1-1-53,-1 1-48,0-1-43,2 0-14,0 0-45,1 0-23,4-3-14,6-3 12,-6 3 32,-2 1 64,-1 1 107,17-15 446,0-2 0,17-17-736,-4 0 607,7-6 41,-22 23-369,0 1-40,23-17 171,3 1-64,0 1-58,1 1-51,12-5-9,0 0-51,14-5-13,39-23 27,272-162 87,-223 125-217,-74 46-66,-2-1-34,-1-2-44,-3-1-49,-57 43-29,3-3-19,-11 8 2,-3 2-36,-1-1-80,-4 3-26,1 0-82,-2-1-92,0 0-105,-9 10 259,2-4-416,-2 4 376,-1-1-64,0 2 171,-1 0-41,1 0-91,-1 0-67,0 0-73,0 0-81,1-1-89,-1 1-97,0 0-105,0 0-111,0 0 294,0 1-40,0 0-883,0-1-475,0 1-1226</inkml:trace>
  <inkml:trace contextRef="#ctx0" brushRef="#br1" timeOffset="13185.405">3858 2273 8244,'1'0'772,"-1"-1"-98,0 1-90,1-1-83,-1 0-76,1 0-67,0 0-61,0 0-52,0 0-12,0-1-51,2 0 40,0-1 59,-2 2-136,1 0 50,-2 1 69,9 1 403,-1 1-92,0 1-86,-1 1-79,0 1-71,0 1-66,-1 1-58,0 1-51,2 5 10,0 1-86,-1-1-58,7 18-23,-7-14 40,0-2 101,27 44-120,1-2 0,4-1 1,1-1-1,4-3 0,29 28-28,74 62 152,36 19-152,-4-4 30,-108-87-72,-5 3-64,-19-21-69,2-2 0,18 11 175,14-2-124,-79-57-77,1-1 35,1 2-73,1 0 111,-1 0 90,1 0 70,-1 0 50,9 6 313,-7-4-279,-3-3-93,0 0-34,-1 0-40,1 0-48,1 1-88,-1 0-87,1-1-99,-1 1-109,0-1-60,1 1-108,-1-1-117,0 1-125,-1-2 397,0 1-34,-1-1-36,1 0-37,0 0-37,-1 1-38,1-1-40,0 0-41,-1 0-387,-1 0-108,1-1-85,0 1-61,1 0-981</inkml:trace>
  <inkml:trace contextRef="#ctx0" brushRef="#br1" timeOffset="43332.424">0 3734 7732,'0'-5'1013,"0"1"-81,1 0-77,-1 1-76,0 1-71,1 0-68,-1 0-66,1 1-63,-1 1-58,1 0-57,0 0-52,-1 1-50,1 0-47,0 0-44,0 1-40,-1 0-37,2 1-20,-1 0-44,0 0-38,0 1-33,1 1-49,-1 1-40,4 14-314,-3-12 283,0-1 87,-1-2 91,0-2 18,0-1 32,-1 0 37,1 0 40,39 107-89,-6-38-110,0-14-78,3-5-100,-36-51 172,-2-9 18,0-1 0,-1 1 0,0-1 1,0 1-1,-1 0 0,-2-5 11,-7-24 14,-2-32 39,8-2 78,4 1 93,2-1 110,0 31-83,0 36-216,0 0 1,1 0-1,0 0 1,-1 0-1,1 0 1,1 0-1,-1 0 1,0 0-1,1 0 0,0 1 1,0-1-1,0 1 1,1-1-1,-1 1-35,-1 2 11,0 0-1,0 0 1,-1 1-1,1-1 0,0 0 1,0 0-1,0 1 1,0-1-1,0 1 0,0-1 1,0 1-1,0-1 0,1 1 1,-1-1-1,0 1 1,0 0-1,0 0 0,0 0 1,0 0-1,1 0-10,10 4 61,2 10-42,25 51 39,-7 5-54,-6-14-45,3-2-44,4-19-62,-28-35 120,-5-11 22,-2-8 8,-13-96 1,9 35 44,5 14 41,5 2 58,0 44-106,-4 19-33,1 0 0,-1 0 1,0 0-1,1 0 0,-1 0 1,1 1-1,-1-1 0,1 0 1,-1 0-1,1 1 0,-1-1 0,1 0 1,0 1-1,-1-1 0,1 1 1,0-1-1,0 1 0,0-1 1,0 0-9,0 1 6,0 0 0,-1 0 0,1 0 0,0 0 0,-1 0 0,1 0 0,0 0 0,-1 1 0,1-1 0,0 0 0,-1 0 0,1 1 0,0-1 0,-1 0 0,1 0 0,-1 1 0,1-1 1,0 1-1,-1-1 0,1 1 0,-1-1 0,1 1 0,-1-1 0,0 1 0,1-1-6,10 18 29,10 32-28,-12-28-30,-2-2-42,1 0-62,0-1-79,0 0-97,2-1-116,-5-9 164,0 0-36,0-1-38,1 0-39,0 0-44,0-1-43,-4-5 145,0-1-40,-1 0 83,0 0-37,0 0 17,1-1-35,-1 1-40,0-1-44,0 1 31,0-1-36,0 0-39,0 0-41,0 0-44,0 0-47,0 0-49,1 1-52,-1-1 47,0 0-38,1 0-780,0 0-424,2 0-1091</inkml:trace>
  <inkml:trace contextRef="#ctx0" brushRef="#br1" timeOffset="43745.969">664 3409 7427,'-4'-2'816,"1"0"-77,-1 0-73,1 1-69,-1 1-66,1 0-62,0 0-58,0 1-55,0 0-51,0 1-48,1 0-43,-1 0-40,-2 3 69,1 1-117,0 1-86,-4 17-157,6-14 128,1-6 35,0 0 34,1-1 40,0 1 47,0 14-128,3 60 156,7-41-116,9-4-48,-6-22-9,1-6 35,3-7 49,7-13 97,-19 10-147,0 0 0,-1 0 0,1 0 0,-1-1 0,0 0 0,1-2-56,6-18 127,-5 3 48,0 0 35,-2-1 42,-1-1 49,-2 1 57,-2-1 65,-2 2 72,-2 0 79,4 19-346,0 2-49,2 1-42,0 1-39,2 4 6,2 2-90,9 18-109,-10-17 159,15 24-100,-12-21 59,0 0 0,2 0 0,-1-1 0,1 0 0,5 4-23,5 2-16,2-2-70,-5-5-32,0 0-60,1-1-68,1-1-78,-6-4-254,-9-1 345,1-2-55,-1 1-12,-1-1-67,1 1-80,-1-1-93,0 0 11,0-1-81,0 1-88,-1-1-96,1 1-102,-1-1-110,0 0-117,0-1-125,0 2 584,-1 0-38,2-2-799,0 0-432,0-2-1111</inkml:trace>
  <inkml:trace contextRef="#ctx0" brushRef="#br1" timeOffset="43995.911">972 3102 8484,'-1'-5'2218,"1"4"-809,0 2-334,0-1-584,0 1-37,0 1 54,0-1-76,0 1-84,1 0-94,-1 1-103,1-1-112,0 1-121,0-2-8,-1 1-34,6 9 458,-1 0-38,0 0-36,0 1-34,4 10 137,0 1-105,2 6-52,1 0-100,-5-11-69,2 0-1,0-1 0,11 13-36,-17-25-233,1 0 61,0 0 55,-1 0 48,4 4 46,-1-1 90,0 0 56,9 10 233,-6-7-213,-4-5-124,0-1-51,-1 1-63,1 0-73,-2-3 6,0 1-44,1 0-46,-1 0-50,0 0-53,0 0-57,0 0-61,1-1-63,-1 1-68,0 0-71,0 0-74,0 0-78,0 0-81,1 0-85,-1 0-89,0 0-92,-3-3 513,1-1-37,0 2-797,0 0-428,0 0-1107,-1-2 3023</inkml:trace>
  <inkml:trace contextRef="#ctx0" brushRef="#br1" timeOffset="44203.135">1102 3488 6963,'-1'-3'776,"-1"0"-57,1 0-54,-1 0-52,1-1-50,0 0-47,0 1-45,0-1-42,1-1-41,-1 1-37,1 0-36,0 0-33,-1-5 192,1 0-103,1-2-38,0 1-90,3-23 319,-4 27-413,1 1 35,1-3-211,-1 0 45,2-5 88,5-18 250,-5 21-290,0 1-52,0 0-59,0 0-70,0 1-82,1-1-94,-2 5 84,-1-1-36,1 1-37,1-1-41,-1 1-41,0-1-45,0 1-46,0 0-49,0-1-51,1 1-53,-1 0-56,0 0-57,1 0-60,-1 0-62,1 0-64,-1 0-67,1 1-165,0-1-101,0 0-345,1-2-899</inkml:trace>
  <inkml:trace contextRef="#ctx0" brushRef="#br1" timeOffset="44468.667">1276 3067 6195,'1'1'834,"0"-1"-69,1 2-65,-1-1-64,-1 1-59,1 1-57,0 0-53,-1 0-49,1 0-48,-1 0-43,0 0-41,1 1-36,-1 3 150,0-1-109,1 0-71,-1 1-3,5 19 290,0 0-64,1-1-84,1-1-101,1 0-119,-4-12-120,1 0-37,1 0-38,0 0-41,0 0-44,2 0-45,-8-12-71,0 0 54,0 0 49,0 0 47,0 1 41,1-1 39,-1 1 74,1-1 88,0 1 66,3 2 641,-3-2-529,0 0-179,0 0-53,0-1-68,0 1-79,0-1-92,0 0-106,-1 0-118,1 0 143,-1 0-35,0 0-146,1 0-69,-1 0-71,0-1-74,1 1-80,-1 0-83,0-1-86,0 0-90,0 1 252,0-1-49,0 0-46,0 0-38,0 0-216,0-1-38,0 0-259,0 0-726</inkml:trace>
  <inkml:trace contextRef="#ctx0" brushRef="#br1" timeOffset="44469.667">1279 2919 8820,'0'-2'883,"0"0"-66,1 0-64,0 0-60,0 0-59,0 0-56,0 0-54,1-1-51,-1 1-49,1 0-46,0-1-44,0 1-42,0-1-38,0 1-37,3-3 116,-2 2-191,0 0-37,4-3 6,1 0-105,-2 2-65,9-5-142,-6 5 154,-6 3 72,1 0 39,-1 0 45,0 1 53,-1 0-384,0 0-111,-1 0-39,1 0-108,0 0-121,-1 0 250,-1 0-37,1 0-37,0 0-41,0 0-41,0 0-43,0 0-46,0 1-48,-1-1-49,1 1-51,0-1-35,0 1-53,0-1-47,0 1-40,0 0-229,0 0-41,0 0-276,2 1-776</inkml:trace>
  <inkml:trace contextRef="#ctx0" brushRef="#br1" timeOffset="44995.641">1525 2922 9700,'0'0'1049,"0"0"-126,1 1-117,-1-1-108,0 1-102,1-1-92,0 1-84,0 0-77,-1-1-92,1 1-49,0 0-44,0 0-36,0 0-3,0 0-45,2 4 59,-1-3-26,1 6 256,0 1-64,0-1-58,-1 1-51,0-1-46,-1 1-38,2 10 13,-1-5-86,5 17-15,-1-14 48,1 0-51,22 44 0,-6-25-77,-19-35-57,0-9 76,-2-8 16,-3-57-36,-1 6 50,4 1 41,5 0 44,9 4 45,-16 62-114,0-1 0,0 0 1,0 0-1,1 1 0,-1-1 0,0 0 0,0 1 1,1-1-1,-1 1 0,1-1 0,-1 0 0,1 1 1,-1-1-1,1 1 0,-1-1 0,1 1 0,-1-1 0,1 1 1,0-1-1,-1 1 0,1 0 0,0-1 0,-1 1 1,1 0-1,0 0 0,-1-1 0,1 1 0,0 0 0,-1 0 1,1 0-4,20 11 73,-17-7-61,0 0 1,0 0-1,-1 0 0,0 1 0,0-1 0,0 1 1,0 0-1,0 2-12,13 50 34,1 4-71,6-6-85,-12-42 23,-2-11 34,-8-4 62,0 1-1,1 0 1,-1 0-1,0 0 0,0-1 1,0 1-1,0-1 1,0 1-1,0-1 0,-1 1 1,1-1-1,0 1 1,-1-1-1,1 0 0,-1 1 4,13-68 31,-12 66-29,2-19 36,3-23 73,2 0 95,0 15 12,2 1 84,-1 15 15,1 9-45,1 7-50,-1 6-55,0 4-60,-1 1-67,-2 0-73,-2-2-77,-3-7-113,-1 0 51,1 0 48,-1 0 41,1 1 31,0 0 42,0 1 42,1 2 71,1 5 68,-1-5-121,-1-1-94,1 0-108,-1-2-80,1 1-115,-2-3 126,0-1-36,1 1-38,-1 0-39,2 1-316,-2-2 277,0 1-31,1-1-36,-1 0-34,1 0-37,-1 1-38,1-1-40,-1 0-40,1 0-41,-1 0-44,1 1-44,0-1-46,0 0-46,0 0-49,-2-1 231,1 0-37,1 0-800,0 1-430,0 1-1115,-2-3 2899</inkml:trace>
  <inkml:trace contextRef="#ctx0" brushRef="#br1" timeOffset="45401.77">2113 2720 8580,'0'0'845,"0"1"-115,-1-1-105,1 0-96,-1 1-90,0-1-80,1 1-71,-1-1-63,0 1-27,0 0-64,-1 0-13,-2 4 7,3-4-29,0 1 71,-4 18 101,1 2-97,0 11-43,4 21-15,3-34-34,3-7-3,2-9 55,-7-4-109,1 0 0,-1 0 1,0-1-1,0 1 1,1-1-1,-1 1 0,0-1 1,0 1-1,1-1 1,-1 0-1,0 0 0,0 1 1,0-1-1,0 0 1,1-1-26,2-3 128,0 1 1,0-1-1,0 0 1,0 0 0,-1 0-1,0-1 1,0-1-129,6-13 417,0-2-43,20-57 825,-25 46-631,-4 27-328,1 2-48,0 2-42,1 2-37,2 5 18,1 4-93,7 24-111,-9-24 112,0-1-138,0 2 50,15 25 16,-8-20-35,-3-7-19,0-1-48,0 0-58,1-2-68,0-1-80,0-2-90,1-1-100,-1-3-112,-1-4-135,-5 2 408,0-1-133,-2 2 199,1 0-43,0 1 20,-1-1-39,0 1-42,1-1-46,-1 1-51,0 0-53,1-1-57,-1 1-63,0 0-299,0 0-119,1 0 436,-1 0-43,0 0-38,0 0-34,0 0-193,0-1-34,0-4-2118</inkml:trace>
  <inkml:trace contextRef="#ctx0" brushRef="#br1" timeOffset="45670.537">2305 2194 8212,'0'-2'782,"0"0"-39,0 0-41,0 1-39,0-1-41,-1 1-41,1 0-39,0 1-41,0 0 178,0 0-93,0 1-221,1 0-49,0 0-49,0 1-49,0 1-50,0 0-48,1 0-50,0 1-50,11 21 513,-1 1-109,-1 1-101,-1 0-97,-1 1-90,0 0-84,-1 0-79,0 0-72,1 5-97,1-1-79,0 0-70,1-1-60,-3-9 20,-6-15 216,1 1-41,-1-2-7,0 1-44,0-1-54,0 0-59,0 0 11,-1-1-51,1 0-55,0 0-60,-1 1-64,1-1-68,0 0-72,-1 1-77,1-1-106,-1 0-91,0-2 324,0 0-40,1 3-823,0 1-444,1 3-1146</inkml:trace>
  <inkml:trace contextRef="#ctx0" brushRef="#br1" timeOffset="45951.725">1828 3313 7828,'0'-4'1265,"0"0"-100,1 0-96,1 1-94,-1-1-88,1 0-84,1 0-81,-1 0-76,1 0-73,0 0-68,1 1-65,-1-1-60,1 0-56,0 1-53,0-1-48,1 0-44,0 0-17,0 0-51,1 0-43,0 0-38,7-5-60,8-4-139,-12 7 122,0 1 65,-3 1 58,0 0 68,0 1 82,-2 0 93,31-18-95,1 2-40,38-15 81,2 5-114,1 2-86,-12 5-74,-1-3 0,-1-3 0,7-7 9,-64 32-175,-1 0 51,1-1 44,0 1 39,3-2 41,0 0 61,21-12 278,-16 10-269,-7 4-83,0 0-43,0 0-52,0 1-61,1-1-99,0 0-97,0 1-107,0 0-120,-4 2 248,0-1-34,0 0-35,0 1-38,0 0-38,0-1-39,1 1-42,-1 0-42,-4 0 109,0 0-37,0 0-42,0 0-48,0 0-53,0 1-59,0-1-63,0 1-70,0-1 122,0 1-42,0-1-39,0 1-33,0 0-211,0 0-33,0 3-2338</inkml:trace>
  <inkml:trace contextRef="#ctx0" brushRef="#br1" timeOffset="47451.406">817 2787 6915,'0'-1'1011,"0"1"-109,-1-1-103,0 1-96,1-1-89,-1-1-84,-1 1-77,1-1-70,0 1-84,0-1-51,-1 0-45,1 1-40,-2-2 33,1 0-74,-1 0-52,-2-4 38,2 4 18,2 1-18,0 1 43,0 0 50,1 0 61,-4-5 150,0 0-48,1-1-43,0-1-39,0-5 77,-1 0-65,1 0-50,1 0-36,-7-25 373,-3-4-81,3 2-70,2 0-71,4 1-73,4 1-71,5-2-74,5 1-73,7-2-74,-9 20 31,2 0 0,0 1 0,1 0 0,1 1-1,1 0 1,1 1 0,0 1 0,1 0 0,7-4-25,-16 16 9,10-10 22,2 0-1,-1 2 1,5-2-31,-16 12 7,0-1 0,1 1 0,-1 0-1,0 0 1,1 1 0,0 0 0,-1 1 0,1 0 0,0 0-1,0 0 1,0 1-7,42 7 18,-43-5-20,0-1 0,-1 0 0,1 0 0,0 0 0,0-1 0,0 0 0,0 0 0,0-1 0,3-1 2,-4-1 0,-6 3 0,1 0 1,0-1-1,-1 1 0,1 0 1,-1-1-1,1 1 0,-1 0 0,0-1 1,1 1-1,-1-1 0,1 1 1,-1-1-1,0 1 0,1-1 0,-1 1 1,0-1-1,0 1 0,1-1 1,-1 0-1,0 1 0,0-1 0,0 1 1,0-1-1,0 0 0,1 1 1,-1-1-1,0 0 0,-1 1 0,1-1 1,0 1-1,0-1 0,0 0 1,0 1-1,0-1 0,-1 1 0,1-1 1,0 1-1,0-1 0,-1 0 0,1 1 1,0-1-1,-1 1 0,1 0 1,-1-1-1,1 1 0,-1-1 0,1 1 1,-1-1-1,-4-5 2,4 2-2,1-1 0,0-1 0,0 2 0,-5 3 0,0 0 0,-1-1 0,1 2 0,-32-8 53,29 4-15,1 0 0,0 0-1,1-1 1,-1 0-1,1-1 1,0 1 0,0-1-1,-5-7-37,-15-14 76,24 26-67,0-1 1,-1 1-1,0-1 1,1 1-1,-1 0 1,0 0-1,0 0 1,0 0-1,1 0 1,-4 0-10,5 1-1,1 0 1,-1 0-1,0-1 0,1 1 1,-1 0-1,0 0 0,1 0 1,-1 0-1,0 0 1,1 0-1,-1 0 0,0 0 1,0 0-1,1 0 0,-1 0 1,0 1-1,1-1 0,-1 0 1,0 0-1,1 1 1,-1-1-1,0 0 0,1 1 1,-1-1-1,1 1 0,-1-1 1,1 1-1,-1-1 1,1 1-1,-1-1 0,1 1 1,-1-1-1,1 1 0,0 0 1,-1-1-1,1 1 1,0-1-1,0 1 0,-1 0 1,1 0-1,0 0 1,37 14-36,-12-7 21,36 12-17,-52-18 23,1 1 0,-1-1 0,1 2 0,-1-1-1,0 1 1,0 1 0,0-1 0,-1 2 0,7 4 9,-14-8-9,1 0 0,0 0 0,-1 0 0,0 0 0,1 1 0,-1-1 0,0 1 0,0-1 0,0 1 0,-1-1 0,1 1 0,-1 0 9,3 39-31,-4-25 31,-1 0 0,-1 0 0,-4 13 0,-20 43 35,7-21-18,10-17-61,9-32-119,1-1 41,-1 2-23,0 2 97,-1 6 71,2-8-80,0 0-45,-1-1-69,1 1-85,0-1-99,0-1 108,1 0-38,-1 0-41,0-1-44,0 1-46,0 0-50,0 0-51,1 0-55,-1-1-58,0 1-59,1 0-63,-1 0-66,1-1-67,-1 1-72,1 0-72,-1-1-77,0 0 363,1 0-41,-1 1-889,0 0-479,0 1-1235,0-3 3343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7-25T21:27:30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8436,'2'0'822,"-1"0"-72,1 0-68,-1 0-65,1 1-61,0-1-58,-1 0-55,1 1-51,0-1-49,0 0-45,-1 1-40,1-1-40,2 1 119,-1 0-113,2 0-67,-2 0-87,6 1 33,-4-1 35,-2 0-31,-1-1 38,0 0 45,0 0 52,3 0-344,-1 0 34,4 0 24,1 1 110,-1-1 93,1 1 110,0-1 73,2 1 99,12 1 649,-14-1-739,-2 0-81,1 0-53,-1 0-78,0-1-66,0 1-75,0 0-87,0-1-94,0 1-107,0 0-115,0-1-126,-4 1 215,1-1-36,-1 0-35,1 0-39,-1 1-38,1-1-41,-1 0-41,1 0-44,0 0-43,-1 0-45,1 1-47,0-1-48,-1 0-49,1 0-50,0 0-52,-1 0-52,-2 0 318,-1 0-36,0 0-789,1 0-423,0 0-1093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7-25T19:45:18.910"/>
    </inkml:context>
    <inkml:brush xml:id="br0">
      <inkml:brushProperty name="width" value="0.05" units="cm"/>
      <inkml:brushProperty name="height" value="0.05" units="cm"/>
      <inkml:brushProperty name="color" value="#E71224"/>
    </inkml:brush>
    <inkml:brush xml:id="br1">
      <inkml:brushProperty name="width" value="0.05" units="cm"/>
      <inkml:brushProperty name="height" value="0.05" units="cm"/>
    </inkml:brush>
  </inkml:definitions>
  <inkml:trace contextRef="#ctx0" brushRef="#br0">4689 2196 2337,'1'-2'241,"0"1"32,2-2 359,0 0 89,-1 0 63,6-5 1692,-6 5-1714,0 0-79,-1 1-194,0-1-93,0 1-107,-1 1-190,0-1-34,0-3 393,1 0-42,0 0-39,0 1-36,2-5 248,0 0-107,0 2-159,-1 0-39,-1 4-185,-1 1 0,1-1-1,0 1 1,-1-1 0,0 1 0,0-1-1,0 1 1,0-1 0,0 0 0,0 1-1,-1-1 1,0-1-99,-5-11 524,0 4-156,-1 1-47,-1 1-45,0 1-40,-10-4 131,-1 5-114,-7 4-55,19 3-161,0 1 1,0 0 0,0 0 0,0 1-1,0 0 1,1 0 0,-1 1 0,-5 3-38,-32 15 166,0 2-36,-43 33 51,76-48-162,0 0 0,0 1-1,1 1 1,1-1 0,0 2-1,0-1 1,1 1 0,0 0-1,1 1 1,0 0 0,1 0-1,0 1 1,-2 7-19,-5 32 61,10-41-30,1 0 0,1 0 0,0 1 0,1-1 0,0 7-31,0-12 17,1 0-1,0 0 1,1 0 0,-1 0-1,1 0 1,0 0-1,1 0 1,-1-1 0,1 1-1,2 2-16,-1-2 13,0 0 1,1-1-1,0 1 0,0-1 0,0 0 1,4 2-14,10 8 17,1-2 1,0 0 0,0-2 0,1 0-1,1-1 1,22 7-18,-17-9 6,0-2 1,0 0-1,1-2 1,0-1-1,0-1 0,0-1 1,0-1-1,23-4-6,-14-1 25,-1-2 0,29-8-25,-25 2 57,0-1-1,13-8-56,30-20 125,-5-7 54,-71 44-150,0 0 0,0-1 0,0 0 0,-1 0 0,0-1 0,0 1 0,-1-2 0,0 1 0,0 0 0,0-1 0,-1 0 0,-1 0 0,1 0 0,1-6-29,-4 8 18,0 0 1,0 0 0,0 1 0,0-1-1,-1 0 1,0 0 0,0 0-1,-1 0 1,0 0 0,0 0-19,-1 0 13,1 0-1,-1 0 1,-1 1 0,1-1 0,-1 1-1,0 0 1,0 0 0,0 0-1,-1 0 1,-4-4-13,-24-23-58,16 18 50,0 2 1,-1 0-1,0 0 1,-6-1 7,-7-2-65,-1 2-65,4 4-42,1 2-72,-2 2-84,1 1-96,0 2-109,-1 3-121,15 0 278,-1 0-36,1 1-35,0 1-39,5-1 100,7-1 207,-1 1-56,1-1-18,0 0-62,1 0-76,-1 1-84,1-1 6,0 0-73,-1 1-80,1-1-85,0 1-92,0 0-99,0-1-105,0 1-111,0-1 489,0 0-34,0 0-746,0 1-397,0 1-1033</inkml:trace>
  <inkml:trace contextRef="#ctx0" brushRef="#br0" timeOffset="327.894">5154 2322 8468,'0'0'1026,"0"0"-102,1 0-97,-1-1-91,1 1-84,0-1-79,-1 1-71,1-1-67,0 1 8,1-1-75,-1 0-65,0 1-55,2-2 94,1 0 251,8-1-63,0 1-69,0 0-65,0 1-60,1 1-53,0 0-49,0 1-43,0 0-38,8 1 27,0 1-63,41 9 85,-42-8-109,-1-1 52,32 5 1,0-2-35,52 2 37,65 7 15,-143-12-241,-1 0 39,26 3 56,-2-1 89,64 5 255,-77-8-278,-1 0-38,8 0-61,-1 0-101,-19-2 4,0 1-39,1-1-44,-1 1-46,1-1-52,-1 0-55,1 1-59,-1-1-62,-20 0 149,-1-1 88,1 1 42,1-1-175,-2 1 192,0-1 3,-1 1-45,1-1-53,0 1-65,-1-1-124,1 0-105,-1 0-118,0 0 292,1 1-36,-1-1-35,0 1-39,0-1-40,0 0-42,0 1-42,0-1-46,0 0-47,0 0-48,0 0 15,0 1-42,0-2-900,0 0-482,0-2-1248</inkml:trace>
  <inkml:trace contextRef="#ctx0" brushRef="#br0" timeOffset="780.951">6944 2177 7539,'0'-5'918,"-1"0"-83,1 0-80,0 0-74,-1 1-72,0 0-67,0 0-63,0 0-58,0 0-56,0 0-51,-1 1-47,1 0-43,-1 0-39,0 0-35,-3-2 61,0 0-82,-16-5 4,10 7 1,5 2-28,1 1 39,-1 0 45,-1 0 53,-38 4-151,2 10 58,-5 13 84,36-18-133,1 0 0,0 1 0,1 0 1,-8 10-102,8-8 96,0 1 0,1 1 1,1 0-1,-2 4-96,-12 34 201,11-8-91,8 0-70,2-34-39,1 0-1,1 0 1,0 0 0,0 0-1,1-1 1,0 1 0,1 0-1,0-1 1,0 1 0,1-1-1,0 0 1,1 0 0,0-1-1,0 0 1,1 1 0,0-2-1,1 1 1,0-1 0,0 0-1,0 0 1,1-1 0,0 0-1,0 0 1,1 0-1,2 1 3,1-1 1,0 0-1,0-1 0,0 0 1,0 0-1,1-2 0,0 0 0,0 0 1,0-1-1,0 0 0,6-1-3,36-3 54,0-7 42,12-12 101,-4-10 112,-33 12-106,-3-1 37,-1-2 41,-3-2 42,-10 6-71,-3-1-36,1-23 116,-11-2-119,-9-1-103,-3 9-82,-4 2-46,-13-13-75,-2 7-50,12 21-161,-2 1 73,-15-9-39,19 17 155,0 0-1,-1 2 1,0 0 0,-6-2 115,-7 0-212,0 2-84,14 5 99,0 0-35,0 0-39,0 1-43,0 0-47,0 1-52,0 0-55,0 1-60,0 0-64,0 0-67,0 1-72,0 0-77,0 1-80,0-1-84,0 2-88,1-1-93,8 0 444,0-1-40,-9 3-851,-2 0-458,-10 4-1185,29-8 3179</inkml:trace>
  <inkml:trace contextRef="#ctx0" brushRef="#br0" timeOffset="1233.935">4681 2675 6995,'2'-3'710,"0"1"-36,0 0-34,0 0-34,1-1 508,0 1-122,-1 2-115,0 1-108,-1 0-100,0 1-92,0 1-84,-1 1-78,0 0-68,0 1-62,0 0-54,0 0-46,-1 6 78,1-4-143,-1 9 105,0 29 199,-1 1-106,-1 0-92,-2 0-77,-1 10-53,-2 0-65,-18 109-77,15-102 77,9-49-218,0 0 57,-1 1 48,1-1 42,-3 14 51,-6 36 173,7-44-170,0 0-59,0 0-83,0 0-108,1-10 71,1 0-35,0 0-38,-1 0-42,0 4-197,-1 0-97,0 0-108,0 0-115,0 0-124,2-7 412,0 0-34,0 0-36,0 0-36,0 0-37,-1 0-38,2-5-119,1 1-56,-1-1-50,0 1-42,0 0-241,0 0-42,0 1-290,-1 1-811</inkml:trace>
  <inkml:trace contextRef="#ctx0" brushRef="#br0" timeOffset="1733.98">4481 3765 8580,'0'-8'718,"-1"1"-52,0-1-50,-1 1-49,0 0-46,-1-1-43,0 1-41,0 0-40,-1 0-35,0 0-35,-5-5 233,-1 0-110,-2 2-90,1 2-84,-2 2-50,11 5-181,-1 0 0,0 0 0,0 1 0,0-1 0,0 1 0,0-1 0,0 1 0,0 0 0,0 0 0,0 0 0,0 1 0,0-1 0,-1 1-45,-15 7 279,8-1-77,0 3 39,-33 44 3,9 5-89,7 4-71,8 3-51,12-30-37,2 1 0,1-1-1,2 1 1,1 10 4,4 35 21,-1-71-23,0 0 0,1-1-1,0 1 1,1-1 0,0 1 0,0-1 0,1 0 0,0 0-1,1-1 1,0 1 0,1-1 0,0 0 0,6 6 2,-6-9-6,-1 0 0,2 0-1,-1 0 1,1-1 0,0 0 0,0-1 0,0 1 0,1-1 6,0-1-12,0 1-1,0-1 1,0-1-1,1 1 1,-1-2 0,1 1-1,-1-1 1,4 0 12,5 0-28,-1-1 0,1-1-1,0-1 1,-1 0 0,16-5 28,-13 2-12,0-1 0,0-1 1,-1-1-1,14-7 12,-11 3 19,0-1 1,-1-1-1,14-13-19,-14 9 60,0-1-1,-1-1 0,2-5-59,-14 18 23,-1-1 1,-1 0-1,0 0 0,0-1 1,0 1-1,-1-1 0,-1 0 1,1 0-1,-1-1 0,-1 1 1,0-1-1,0 1 0,-1-1 1,0 1-1,-1-1 0,0 0 1,0 0-1,-1 1 1,-2-8-24,-11-28 80,-10 3-39,-10 4-54,-8 5-67,37 30-166,-1 0 60,0-1 52,-1 1 43,-6-3 6,-21-5 47,23 9-23,0 0-64,4 1 10,1 0-35,-1 1-41,1-1-46,0 1-50,-1 0-56,1 0-60,0 1-66,0 0-70,0 0-76,0 0-80,0 1-84,1 0-91,-1 0-95,1 0-99,0 1-106,3-2 503,0 0-37,-1 2-800,-1 0-430,-2 1-1111</inkml:trace>
  <inkml:trace contextRef="#ctx0" brushRef="#br0" timeOffset="2014.982">4692 4124 9332,'3'-1'832,"0"-1"-68,0 1-64,0 0-61,0 0-58,1 0-55,0 0-51,0 1-50,0-1-46,0 1-43,0-1-40,1 1-37,4 0 160,0 1-112,-1-1-118,-1 1-48,27 4 304,-26-4-232,0 1 108,32 8 90,1-2-66,0-2-59,0-1-55,20 1 28,0-2-91,1-1-69,-1-1-51,117 6-14,-102-1 16,-24-2-101,24 2 112,-28-4-39,-16 0-56,-6 0-40,1 0-56,-5 0-28,0 0-52,1 1-61,-1 0-66,-20-3 109,0-1 60,0 0 51,0 1 44,1-1 24,6 1 106,-7-1-84,1 0-61,-1 1-88,1-1-112,-2 0 94,0 0-36,1 0-41,-1 0-43,1 0-215,-1 0-103,1 0-112,0 0-121,-1 0 384,0 0-33,0 0-35,-1 0-36,1 0-36,0 0-39,0 0-38,0 0-41,-1 0 17,0 0-43,1 0-870,-1 0-470,0 0-1213</inkml:trace>
  <inkml:trace contextRef="#ctx0" brushRef="#br0" timeOffset="2486.724">6419 4107 7395,'0'-7'949,"-1"1"-78,1-1-76,0 1-70,-1-1-68,1 1-65,-1-1-59,0 1-58,0 0-53,-1 0-50,1 0-46,-1 0-43,0 0-38,0 1-36,-2-6 116,-1 3-129,-1 0-54,-17-14 162,10 16-145,-3 1 90,8 3-76,-1 0 40,-35 3 129,0 10-111,3 9-87,1 7-67,15-6-54,1 1 0,1 1 0,1 1 0,-14 20-23,30-36 3,0 1-1,1 0 1,0 0 0,0 0-1,1 1 1,0 0-1,1 0 1,0 0 0,0 0-1,1 1 1,1-1 0,-1 0-1,2 1 1,0-1 0,0 6-4,0-10 1,1 0 0,0 1 0,0-1-1,1 0 1,-1 0 0,1 0-1,1 0 1,-1 0 0,1-1 0,0 1-1,0-1 1,0 1 0,1-1-1,0 0 1,0 0 0,1-1-1,-1 1 1,1-1 0,0 0 0,0 0-1,0-1 1,0 1 0,1-1-1,0 0 1,4 1 0,7 2 3,0-2 1,0 0-1,1-1 1,-1 0-1,1-2 1,-1 0-1,1-1 1,0-1-1,-1 0 1,5-2-4,29-6 48,-2-2 35,-1-4 44,-3-1 55,10-6 90,2-7 72,-5-6 67,-45 30-316,0-2 0,-1 1 0,1-1 0,-2 0 0,4-4-95,8-25 261,-15-1-64,-12 1-78,-9 2-93,-6 2-110,11 16-3,0 2-33,-1 0-35,1 2-37,0 0-38,1 1-41,5 4-12,-1 0 74,-22-15-283,18 13 205,5 5 87,1-1-49,0 1-58,0 1-69,-2-2-134,1 2-110,0-1-124,4 3 322,0-1-36,-1 1-37,1-1-40,0 1-40,0 0-43,0 0-44,0 0-45,0 0-49,-1 1-48,2-1 67,1 1-41,-4-1-882,0 1-472,-2 0-1221</inkml:trace>
  <inkml:trace contextRef="#ctx0" brushRef="#br0" timeOffset="2799.186">6444 4064 7956,'0'-9'892,"0"0"-67,1 0-65,-1 0-62,1 0-58,0 0-56,1 0-52,-1 0-50,1-2 35,0 0-61,0 0-57,0 0-51,2-6 88,-1 1-85,1-1-69,0 0-51,8-33 344,-7 28-299,-1-2 119,-2 12-146,0 0 43,4-34 113,1-1-38,-1 0-39,0 1-39,0-1-42,-1 0-42,1 0-45,0 0-46,-1 0-47,0 0-49,0 0-51,0 0-50,0-1-55,-1 1-54,1 0-56,-1 0-57,-3 35-2,4-19-275,-3 21 339,0 0-73,-1 5 99,1 0-35,0 0-40,-1 0-43,1 0-48,0 1-53,0 0-56,1 0-60,-3 3 61,0 1-40,0 0-46,0 0-54,0 0-60,0 0-67,0 0-76,0 0-80,0 1 121,0-1-51,0 0-46,0 1-39,0-1-229,0 1-40,0-1-278,0 1-779</inkml:trace>
  <inkml:trace contextRef="#ctx0" brushRef="#br0" timeOffset="3236.539">4899 3768 8500,'5'-3'691,"0"1"-51,1-1-49,-1 1-48,0-1-44,1 0-44,-1 0-40,0 0-39,3-1 119,0-1-75,-1 0-68,1 1-61,0-1-55,-1 0-47,1 0-40,0 0-33,4-4 25,19-10 90,-13 8-12,-4 3 41,-8 5-86,1 0 37,49-24 450,1 1-119,-23 10-266,1 0-35,33-18 153,-1 0-95,-1-4-65,2-4-49,-1-2-37,66-46 55,-40 26-119,0 2-35,1 0-84,122-90 111,-151 104-101,-1-1-62,7-5-112,-35 26 51,-1 0-39,0 1-41,-1-1-47,1 0-50,-1 0-53,-26 22 141,-1 0 80,5-4 22,6-7 58,-10 9 19,0 1-62,-1-1-93,0 2-81,-3 2 102,-1 1-33,1-1-37,-1 1-38,0 0-43,1-1-44,1-1-200,-1 1-90,-2 2 206,0 0-36,-1 0-39,1 1-46,-1-1-50,0 1-56,0 0-61,-1 0-65,1 0 114,-1 0-40,1 0-857,-1-1-461,0 0-1193</inkml:trace>
  <inkml:trace contextRef="#ctx0" brushRef="#br0" timeOffset="3830.188">5124 2658 7652,'-1'0'691,"1"0"-53,-1 0-51,1 1-50,0 0-48,0-1-44,0 1-44,0 0-41,1 0-39,-1 0-36,1 1 183,0 1-122,1 0-103,0 1-65,0 0-96,1 0-67,4 6-69,-5-7 81,0-1 45,-1 0 60,0 0 76,0-1 92,9 15 259,2 0-79,0-1-71,0 0-67,8 7 64,1-1-111,0 0-88,1 0-67,54 55 167,-40-36-283,204 233 274,-189-214-265,0 1-34,-10-9-33,0-1-37,0 1-44,-2 1-48,1 0-55,-2 1-61,-1 0-67,0 1-73,-34-50 124,0 1 69,0-1 62,0 0 56,2 3 29,0 0 101,0 0 64,8 10 182,-9-12-215,0 0-33,0 0-47,0 0-60,0 0-73,0 0-84,0 0-117,0 0-121,-2-2 191,0-1-36,0 1-37,0-1-40,0 1-41,0 0-43,0-1-44,0 1-47,0-1-48,0 1-50,0-1-53,0 1-53,-1-2 98,0 1-44,0-1-39,0 0-34,1 0-199,-1 1-34,2 2-2188,-3-4 3220</inkml:trace>
  <inkml:trace contextRef="#ctx0" brushRef="#br1" timeOffset="6329.57">4814 1980 7940,'0'-18'1106,"0"-1"-88,1 1-85,1 0-82,0 0-78,0 0-75,0 0-70,1 0-67,-1 5-183,0-1-33,3-13 247,1 1-119,-1-1-106,1 0-94,1 1-83,-1-1-70,1 0-57,3-12-51,15-73-173,-16 64 162,-6 27 41,0-1 34,0 1 40,-1-1 46,5-59-149,2-13-30,-3 31-73,-1 11-66,1 0-95,-6 45-65,1 0 92,0 1 93,0 0 53,-1-1 44,1 0 35,0-1 42,1-18 173,-1 15-154,-1 1-61,0 0-73,0 5-15,-1-1-40,1 0-43,-1 1-49,1-1-54,-1 0-57,0 1-63,0 0-69,0-1-71,-1 1-78,1 0-82,-1 0-87,0 1-91,0-1-97,-1 1-101,1-1-105,1 4 520,0 0-38,0-1-791,0 0-431,-2-1-1107</inkml:trace>
  <inkml:trace contextRef="#ctx0" brushRef="#br1" timeOffset="6923.218">4932 182 5939,'0'0'994,"-1"0"-126,1 0-117,-1 0-108,0-1-99,-1 1-90,1 0-80,0-1-73,-1 1-83,1-1-44,-2 1 67,-1-1-98,-2-1 111,4 2-125,1 0 55,-11 1 59,0 3-34,-10 8 120,2 6-100,1 5-76,0 7-40,-12 36 65,26-49-162,0-1 0,1 1 0,1-1 0,0 2-16,2-1 2,-1 0 0,2-1 0,0 1 0,1 0 0,1 0 0,0-1 1,3 5-3,-4-13 2,2 0 1,-1 0 0,1 0-1,0-1 1,1 1 0,-1-1-1,1 0 1,1 0 0,0-1-1,0 1 1,0-1 0,0 0 0,1 0-1,5 3-2,-6-5 9,1-1 0,0 1-1,0-1 1,0 0 0,0-1 0,0 0 0,0 0-1,1 0 1,-1 0 0,1-1 0,0 0-1,3-1-8,29 2 92,-1-4 59,-2-2 53,-1-2 43,6-6 95,-1-3 37,-22 6-137,0-1 0,-1-1 0,0 0 0,0-1 1,8-9-243,-15 13 155,0-1 0,0 0 1,-1-1-1,0 0 1,-1-1-1,0 0 1,5-10-156,-4-5 227,-7-1-45,-8-1-57,-10-1-72,3 13-211,1 1 38,-15-12-25,-5 0 89,18 17 56,-1 1 0,1 0 0,-2 1 0,-8-4 0,-8 0-61,7 5-41,0 2-65,-1 1-79,0 1-95,12 3 106,-1 0-37,1 0-38,-1 1-41,1 0-45,-1 1-45,1 1-50,-1 0-51,0 0-54,1 1-56,0 1-59,-1 0-62,1 0-64,0 1-67,0 1-69,0 0-72,9-5 432,1 0-34,-4 3-736,-2 1-395,-5 3-1024,15-9 2763</inkml:trace>
  <inkml:trace contextRef="#ctx0" brushRef="#br1" timeOffset="7360.615">4780 455 8068,'-2'0'788,"-1"0"-67,0 0-66,0-1-61,0 0-58,0 0-55,0 1-53,0-1-47,-1-1 16,1 1-60,-1-1-54,0 0-48,0 0-9,-1 0-51,-2-1 10,0-1-61,-5-2 61,7 4-81,-1-1 61,1 1 75,-53-18 411,0 2-113,-1 3-102,0 2-92,-1 2-82,-1 1-69,1 3-61,-1 1-50,-56-2-24,-76 2-80,111 6 37,-15-1 70,83 1-65,-180 8-41,-2 7 21,37-1-75,0-6-91,138-7-129,0 0 93,0 0 78,1 0 64,-8 1 54,-48 4 160,44-3-140,2 0-94,16-1-7,-1-1-37,1 1-46,-1-1-49,0 1-55,0 0-61,0-1-64,0 1-71,1 0-76,-1 0-82,3-1 63,0 0-60,1 1-60,-1-1-64,0 0-68,0 1-68,0-1-73,1 0-74,6 0 382,1-1-38,-4 2-780,-2 0-421,-5 1-1087,15-3 2974</inkml:trace>
  <inkml:trace contextRef="#ctx0" brushRef="#br1" timeOffset="7922.937">2228 41 6979,'1'-4'639,"1"-1"97,2-9 1894,-3 11-2107,-1 0-41,1 0-48,-1 0-69,0 1-85,0-1-97,0 3 100,-1 0-63,-1 1-54,-1 0-46,-3 1 6,1 1-88,-6 3-10,7-4 75,-30 27 21,3 7-43,16-16-56,1 0-1,2 2 1,0 0-25,-8 20 17,2 0 0,1 1 0,1 9-17,2 6 47,10-42-46,2 1-1,0-1 1,2 1-1,-1 0 0,2 0 1,0-1-1,3 10 0,10 20 28,12-7 47,-22-35-52,0 0 1,1 1-1,0-2 0,-1 1 1,2 0-1,3 1-23,-2-1 38,0-1 0,0 0 0,0-1 0,1 1 0,-1-2 0,2 1-38,70 7 447,2-10-52,-51-3-232,0 0 1,0-2-1,-1-1 1,0-2-1,0-1 1,-1-1-1,22-12-163,-25 10 267,1-2 0,19-16-267,6-12 361,-5-5 44,-42 43-337,1-1-1,-1 1 0,0-1 0,-1 0 0,1-1 0,-1 1 0,-1-1 0,1 1 0,-1-1 0,0 0 0,0 0 0,-1 0 0,0-6-67,-5-28 327,-3 18-185,-5 2-37,-4 1-46,-3 1-54,-26-13-22,-5 6-86,-4 6-98,-2 6-111,28 9 110,-1 1-33,0 2-35,1 1-35,-1 1-39,1 2-39,1 1-41,0 1-42,6 1 96,7-1 74,3-1 1,0 2-55,2-1 5,0 0-54,1 1-61,-1 0-69,3 0 30,-1 0-57,1 0-60,1 1-65,-1 0-69,1 0-73,1 0-77,-1 1-81,3-3 331,0 0-35,-2 5-773,0 2-413,-1 5-1076,5-15 2688</inkml:trace>
  <inkml:trace contextRef="#ctx0" brushRef="#br1" timeOffset="8516.548">2526 596 8612,'0'0'885,"0"0"-119,1 0-109,0 0-101,0 1-91,1-1-82,-1 1-74,1 0-64,0 0-24,0-1-63,2 2 6,2 1 3,-3-2-66,-1 1 59,0-1 83,10 6 173,0 1-42,-1 1-40,1-1-38,-1 1-35,0 1-32,11 9 139,3 6-60,0 0-113,5 6-64,13 17-24,-12-14-3,-11-12 20,160 156 41,-58-72-51,47 27-114,143 80 61,-95-79 9,-178-110-70,160 99 66,-134-80-101,-4 2-73,-55-41-195,1 1 88,-1 0 76,0 0 66,0 0 54,0-1 39,3 5 74,13 11 209,-16-14-249,1 1-47,-3-2-40,0 0-40,1 0-47,-1 0-53,0 1-59,-1-1-67,1 1-71,-1-1-79,1 1-86,-1 0-91,0 0-97,-1 0-105,1 0-111,-1 0-117,0 1-123,-1-4 541,0 0-33,-1-1-39,1 0-42,-1 1-39,1-1-33,-1 0-203,1 1-32,1 5-2235</inkml:trace>
  <inkml:trace contextRef="#ctx0" brushRef="#br1" timeOffset="24097.084">670 2893 8356,'0'0'1977,"0"0"-819,0 0-816,0 0-39,0 0-46,0 0-41,0 0 47,0 0-46,0 0 92,0 0-45,0 0 157,0 1-114,0 1-96,0 1-77,0 0-47,0 9-3,0-8 12,1 41 157,1-1-76,3-1-74,1 0-70,2 0-66,3-1-62,1 0-59,2-1-53,-13-44 5,0-8 99,0-4 71,1-34 69,-1 34-57,-1-30 16,0-2 95,2 0 87,0-1 81,2 1 76,2 0 68,2 2 64,2 1 55,-9 40-474,11-30 411,-3 21-186,5 7 52,-9 10-203,-2 4-57,3 24-14,-6-29-33,5 81 5,1 8-51,-4-82 11,-1 0 0,2 0 0,0 0 1,0 0-1,0-1 0,1 1 0,5 6 17,-9-15-1,0-1-1,0 1 1,1-1-1,-1 1 1,0-1-1,0 1 1,1-1-1,-1 1 1,0-1-1,1 0 0,-1 1 1,1-1-1,-1 1 1,0-1-1,1 0 1,-1 1-1,1-1 1,-1 0-1,1 0 1,-1 0-1,1 1 0,-1-1 1,1 0-1,-1 0 1,1 0-1,0 0 1,-1 0-1,1 0 1,-1 0-1,1 0 1,-1 0-1,1 0 2,12-13-15,3-24 15,-1-50 52,-1 2 90,-12 78-116,0 0 0,0-1 0,1 1 1,0 0-1,0 1 0,1-1 0,0 0 1,0 1-1,3-3-26,-7 8 6,1 0 0,-1 1 0,1-1 0,-1 0 1,1 0-1,0 1 0,-1-1 0,1 1 0,0-1 0,-1 0 1,1 1-1,0-1 0,0 1 0,-1 0 0,1-1 0,0 1 1,0 0-1,0-1 0,0 1 0,0 0 0,0 0 0,0 0 0,-1 0 1,1 0-1,0 0 0,0 0 0,0 0 0,0 0 0,1 0-6,-1 1 4,0 0 0,1 0 0,-1 0 0,0 0-1,0 1 1,0-1 0,0 0 0,0 1 0,0-1-1,0 0 1,0 1 0,-1-1 0,1 1 0,-1-1-1,1 2-3,8 33-50,-4-6-95,-5-25 89,1-1-168,-1 0 41,1 1 36,-1 0 33,1 2-1,-1 1 56,0-1 45,1 2 33,1 26 171,-1-20-196,0-6-56,0-1-56,0 1-68,1-1-79,-1-3 54,0 0-37,0 0-41,0 0-44,1 0-45,-1-1-49,1 1-52,0-1-55,0 1-56,0-1-60,0 0-62,1 0-66,0-1-67,-1 1-72,1-1-72,0 0-77,-1-2 398,-1 0-37,1 1-802,1 0-430,2 1-1114</inkml:trace>
  <inkml:trace contextRef="#ctx0" brushRef="#br1" timeOffset="24456.374">1283 2751 8132,'-3'-4'1064,"-1"0"-104,0 2-100,0 1-95,1 0-89,-1 1-85,1 1-80,-1 0-74,1 1-69,-1 1-65,1 0-58,0 1-55,-1 0-48,1 0-45,0 1-38,0 0-34,-3 7-65,-8 24-349,12-29 338,0-1 39,1 0 44,-1-2 49,1 1 59,1-2 68,-4 25-176,3 26-26,1-53-5,0 1-1,0-1 0,0 0 1,0 1-1,0-1 0,0 0 1,0 1-1,0-1 0,1 0 1,-1 1-1,1-1 0,-1 0 1,1 0-1,-1 1 0,1-1 0,0 0 1,-1 0-1,1 0 0,0 0 1,0 0-1,0 0 0,0 0 1,0 0-1,0 0 0,0 0 1,0-1-1,1 1 0,-1 0 1,0-1-1,0 1 0,1-1 1,-1 1-1,0-1 0,1 0 0,-1 1 1,0-1-1,1 0 0,-1 0 1,0 0-1,1 0 0,-1 0 1,0 0-1,1 0 0,-1-1 1,0 1-1,1-1 0,-1 1 1,0 0-1,1-1 0,-1 0 0,0 1 1,0-1-1,0 0 0,0 0 1,1 0-1,34-28 171,-8-10 88,-17 17-85,0-2 37,-2 1 41,0 0 46,1 0 74,-1 1 62,-5 13-192,7-5 473,-7 13-497,-2 4-65,0 4-94,-1-3-72,-1 2-35,-1 17-5,1 9 16,1-9-19,0-5-40,2 0-68,-1-6 19,1-2-39,0 1-45,1-1-48,1-1-55,1 0-59,1-1-63,1 0-70,-4-6 101,-1 0 94,-1-1 6,1 0-57,-1-1 9,0 0-58,1 1-64,-1-1-73,0 0 33,0 0-60,0 0-65,0 0-69,-1-1-74,1 1-77,0-1-84,-1 1-86,1-1-86,0 0-97,0-1-341,1-1-895,-3 3 2380</inkml:trace>
  <inkml:trace contextRef="#ctx0" brushRef="#br1" timeOffset="24715.663">1573 2574 9092,'0'0'2196,"1"0"-1618,-1 0-66,0 0-63,0 1-59,0-1-55,0 0-50,1 0-47,-1 1-43,1 0 69,0-1-109,0 1-89,0 0-43,1 3-54,0-2 64,-1 0 91,-1-1-12,1 0 39,10 28 679,-1-1-67,-4-13-403,0 0-33,-1-1-38,1 1-44,0 0-49,0 0-53,0 0-59,0 0-65,0 0-69,1-1-74,-1 1-80,1-1-85,0 1-89,0-1-96,0 0-100,0 0-106,-5-11-61,-1-2 462,-1 0-34,0 0 16,1-1-38,-1 1-46,0 0-53,1 0 27,-1-1-45,0 1-48,0 0-54,0 0-56,0-1-61,0 1-64,0 0-69,0 0 115,0-1-39,0 1-829,0 0-448,0 1-1153</inkml:trace>
  <inkml:trace contextRef="#ctx0" brushRef="#br1" timeOffset="24995.634">1551 2885 8004,'1'-4'855,"-1"-1"-52,1 1-52,-1 0-49,1 0-48,1 0-46,-1-1-45,1 1-43,0 0-41,0 0-39,0 1-39,0-1-35,1 0-35,-1 0-33,4-4 206,-1 2-181,0 1-65,0-1-57,1 0-51,1-1-27,0 1-52,1-2-37,5-4-44,6-4-8,-8 5 102,-2 2 102,-5 4-41,-1 1 43,9-12-148,-1-1-48,13-20-119,-8 11-128,1 0 0,9-10 255,-8 18-88,0 2 45,2 3 61,2 4 75,-21 8-70,-1 1 0,1 0 0,0 0 0,-1 0 0,1 0 0,-1 0 0,1 0 0,0 0 0,-1 0 0,1 0 0,0 0 0,-1 0 0,1 0 0,-1 0 0,1 0 0,0 1 0,-1-1 0,1 0 0,-1 0 0,1 1-1,-1-1 1,1 0 0,-1 1 0,1-1 0,-1 1 0,1-1-23,8 20 475,-6 7-123,-1 1-125,-2-8-128,3 10-7,0-10-58,-1-3-36,0 0-36,0-3-28,0 0-37,0 0-41,0 0-47,-2-13-48,0 0 65,1 1 57,-1 0 46,1 0 38,0 0 36,2 7 106,-1-6-93,0 1-87,-1-2-6,0-1-36,0 1-41,-1-1-45,1 0-51,0 0-57,0 0-60,-1-1-66,1 0-72,0 0-76,-1 0-82,1 0-86,-1-1-92,0 0-97,0-1-102,0 1-107,0 0 342,0 0-55,0 0-49,0 0-41,0 0-239,0 0-41,0-1-287,0 0-803</inkml:trace>
  <inkml:trace contextRef="#ctx0" brushRef="#br1" timeOffset="25589.243">1808 2432 8708,'-1'-2'728,"0"1"-35,0-1-33,1 0-33,-1-1 532,2-1-121,0 1-116,0 0-110,2 0-102,0 1-97,0-1-90,1 1-85,1-1-78,0 1-71,0 0-65,1 1-60,0-1-53,0 1-46,5-1-44,0 0-84,24 1-367,-21 2 325,-8 0 109,0 0 54,-1 1 64,-1 0 76,1 1-209,-1-1 1,1 1-1,-1 1 0,0-1 1,0 0-1,0 1 1,0 0-1,1 3 11,20 37-117,-10 8-37,-4 2-40,5 19-169,-12-51 210,-1-1 31,-1-8 12,4-3-159,-5-12 260,0 1 0,0-1-1,0 0 1,-1 1-1,1-1 1,0 1-1,-1-1 1,0 0-1,1 0 1,-1 1-1,0-1 1,0 0-1,0 0 1,0 1-1,0-1 1,0 0-1,0 0 1,-1 1-1,1-1 10,0-3-9,0-23 50,-1 3 57,2 1 43,4-49 426,4 31-227,0 15-158,1 5-76,3 0-55,-12 21-41,-1 0-1,1 0 1,-1 0 0,1 0-1,0 0 1,-1 1-1,1-1 1,0 0 0,-1 0-1,1 1 1,0-1-1,0 0 1,0 1 0,-1-1-1,1 1 1,0-1-1,0 1 1,0-1 0,0 1-1,0 0 1,0-1-1,0 1 1,1 0-10,-1 0 8,0 1 0,0-1 1,0 0-1,-1 1 0,1-1 1,0 1-1,0 0 0,-1-1 0,1 1 1,0 0-1,-1-1 0,1 1 0,-1 0 1,1-1-1,0 1 0,-1 0 0,0 0 1,1 0-1,-1 0 0,1 0-8,7 28 111,-3-2-52,-4-20-49,4 24 14,7 37-2,-11-62-24,0 0 0,1-1 0,0 1 0,0-1 0,1 1 1,0-1-1,0 0 0,0 0 0,2 2 2,-5-6-1,1-1 0,-1 1 1,1-1-1,-1 1 0,1-1 0,-1 1 0,1-1 1,-1 1-1,1-1 0,-1 0 0,1 1 0,0-1 0,-1 0 1,1 1-1,0-1 0,-1 0 0,1 0 0,0 0 1,-1 0-1,1 1 0,0-1 0,0 0 0,-1 0 1,1 0-1,0-1 0,-1 1 0,1 0 0,0 0 0,-1 0 1,1 0-1,0-1 0,-1 1 0,1 0 0,0-1 1,-1 1-1,1 0 0,-1-1 0,1 1 0,-1-1 1,1 1-1,-1-1 0,1 1 0,-1-1 0,1 1 0,-1-1 1,0 0-1,1 0 1,13-27-7,-4-20 54,-1 4 68,3 1 56,6 2 47,9 6 34,-11 24-7,-1 10-52,-4 10-52,-1 6-48,-2 5-46,-2 1-44,-1 1-42,-1-4-39,-1-3-44,1 5-79,3 9-62,-2-10 13,-1-3-52,-1-9 107,-1 1-35,3 4-242,-2-5 189,0-1-34,0 0-36,0 0-40,0 0-42,1 0-44,-3-5 327,0 1-51,0-1-55,1 0-58,-1 0-63,0 0-65,0 0-71,1 0-72,-1 0 23,0-1-57,0 1-62,0 0-63,0 0-66,0 0-68,0 0-70,0 0-72,0 0-212,-1 0-104,2 1-368,-1 0-966</inkml:trace>
  <inkml:trace contextRef="#ctx0" brushRef="#br1" timeOffset="26042.336">2572 2387 7796,'0'1'788,"-1"1"-35,1 0 50,0 0-43,0 0-41,1 0-40,-1 0-40,0 0-38,0 0-38,0 1-35,0-1-36,0 0-34,0 3 360,0 0-124,0 1-115,0-1-108,0 0-99,1 1-90,-1 0-82,0-1-74,1 1-66,0 0-56,-1 0-49,1 1-59,0 0-42,3 14-458,-1-12 370,0-1 66,0 0 111,-1-2 106,1-1 92,0-1 105,0 1 121,-2-5-367,0 1 0,-1 0 0,1-1 0,0 1 0,-1 0 1,1-1-1,0 1 0,0-1 0,0 1 0,-1-1 0,1 1 0,0-1 0,0 0 1,0 1-1,0-1 0,0 0 0,0 0 0,0 0 0,0 0 0,0 0 0,-1 0 1,1 0-1,0 0 0,0 0 0,0 0 0,0 0 0,0 0 0,0-1 0,0 1 1,28-22 12,13-35 21,-22 15 0,-13 19 40,-2-1 54,-1-7 145,-3 16-84,-1 0 38,1 14 36,1 6-71,1 5-62,1 3-57,3 13-51,2 2-84,2 6-88,8 6-150,-15-35 186,5 8-88,-2-4 33,-1 0-24,1-1-69,-2-4 54,-1 1-39,1-1-46,-1-1-50,1 0-55,-1-1-60,0 0-66,1-2-69,-5 0 422,1 0-37,1-1-303,-1 0-112,0 0-90,0-1 10,-1 1-41,2-5-1789,-2 4 1494,1 0 224,-1 1 163,0 0-38,0-2-786,0 0-423,0-1-1094</inkml:trace>
  <inkml:trace contextRef="#ctx0" brushRef="#br1" timeOffset="26526.653">2942 2163 8900,'0'-1'768,"0"1"-38,0 0-38,0 0-36,0 0-35,0 1-35,1 0-34,-1 0-33,0 1 424,1 2-119,-1 0-114,1 1-106,0 0-98,-1 1-91,1 0-85,0 1-76,0 0-69,0 1-63,0 0-55,0 0-47,0 4-56,1-1-55,2 28-376,-1-23 298,-2-7 107,0 0 42,0 0 57,0 0 72,0-1 86,1-1 98,-1 1-290,1 1 0,0-1 0,1-1 0,0 1 0,1 0 0,1 3-3,-4-9-1,-1-1 1,0 0 0,1 0 0,-1 0-1,1 0 1,0 0 0,-1 0-1,1 0 1,0 0 0,-1 0-1,1 0 1,0-1 0,0 1-1,0 0 1,0 0 0,-1-1 0,1 1-1,0 0 1,1-1 0,-1 1-1,0-1 1,0 1 0,0-1-1,0 0 1,0 1 0,0-1 0,0 0-1,1 0 1,-1 0 0,0 0-1,0 0 1,0 0 0,0 0-1,1 0 1,-1-1 0,0 1 0,0 0-1,0-1 1,0 1 0,0-1-1,0 1 1,0-1 0,0 1-1,0-1 1,0 0 0,0 1-1,0-1 1,0 0 0,0 0 0,-1 0-1,1 0 1,5-8 0,0-1 0,-1 1 0,0-1-1,-1 0 1,0 0 0,0-1 0,-1 1 0,-1-1-1,0 0 1,0-4 0,5-16 2,2-20 56,0 4 64,8 0 96,-17 46-211,0 0 0,1 1 0,-1-1 0,0 0 0,1 0 0,-1 0 0,1 1 1,-1-1-1,1 0 0,-1 1 0,1-1 0,-1 0 0,1 1 0,0-1 0,-1 1 0,1-1 0,0 1 1,0-1-1,-1 1 0,1-1 0,0 1 0,0 0 0,1-1-7,-2 1 5,1 1 1,0-1-1,-1 0 0,1 1 1,0-1-1,-1 0 0,1 1 1,-1-1-1,1 1 0,-1-1 1,1 1-1,-1-1 0,1 1 1,-1 0-1,1-1 0,-1 1 1,0-1-1,1 1 0,-1 0 1,0 0-1,1 0-5,6 23 59,-3-4-54,-3 7 7,-2-22-14,1 1 0,0 0-1,0 0 1,1 0-1,-1 0 1,1 0 0,0-1-1,1 1 1,0 0-1,0-1 1,0 1 0,2 2 2,14-1-40,2-11 52,20-24 129,-36 24-108,1 0 0,-1 1 0,0 0 0,1 0-1,0 0 1,0 0 0,-1 1 0,4-1-33,1 1-192,-1 2 65,0 0 55,-1 1 48,5 3 76,9 14 241,-17-11-257,0 2-70,-2-4-30,-1 1-38,1-1-44,-1 1-50,0 0-55,0 0-60,-1 1-66,1-1-70,-1 0-77,1 0-81,-1 0-86,0 1-93,0-1-97,0 0-103,0 0-108,0-1-114,0-2 500,0 0-36,0 0-37,0 0-39,0-2 129,0 0-39,0 1-826,0 0-446,0 2-1147</inkml:trace>
  <inkml:trace contextRef="#ctx0" brushRef="#br1" timeOffset="26963.919">2091 2899 7363,'-7'6'1927,"-2"4"1532,7-2-1076,2-7-2051,1-1-34,1 0 206,1 0-107,1 0-90,0 0-92,0 0-46,13 0 395,-15 0-308,18 0 241,0-1-55,1 0-52,-1 0-48,0-1-45,0-1-42,1 1-38,-1-1-34,4-1-4,0-1-39,25-4 49,-6-1-89,57-14 74,-54 13-20,37-9-108,113-23 160,-136 31-171,0 1-37,7 0-61,1 1-81,-1 2-101,1 2-119,-61 5 235,12 0-145,-11 0 126,-1 1-35,0-1-72,1 1-136,-5 0 143,1 0-40,0 0-42,0 0-48,-1-1-51,1 1-53,-3 0 237,-1 0-37,0 0-37,0 0-36,0 0-34,0 0-35,0 0-524,0 0 425,0 0-38,0 0-42,0 1-50,0-1-54,0 0-60,0 0-65,0 0-71,0 0 127,0 0-44,0 1-39,0-1-35,0 0-216,0 0-35,0 2-2407</inkml:trace>
  <inkml:trace contextRef="#ctx0" brushRef="#br1" timeOffset="27858.211">3678 2510 8500,'0'-4'1155,"0"1"-72,0 1-337,0 0-41,0 1-39,0 0-42,0 0-41,1 0-42,-1 0-43,1 0-42,0 1-42,0 0-45,0-1-43,1 1-45,0 0-44,0 0-46,0 0-45,1 0-46,0 0-46,1 0-46,29 1 628,-1 3-124,0 2-112,-1 2-99,-1 2-88,-1 2-76,0 1-64,-1 3-53,16 14-69,-23-14-30,0 2 0,-1 0 0,11 15 79,-6-3-24,-1 1 59,-16-19-82,1 0-41,11 10-178,-18-20 228,1 1-1,-1-1 1,1 0-1,-1-1 1,1 1-1,0 0 1,0-1-1,0 0 1,-1 0-1,1 0 1,1 0-1,-1 0 1,0 0-1,0-1 1,0 1-1,2-1 39,-4 0-2,-1-1-1,1 1 0,-1 0 0,1-1 1,-1 1-1,1-1 0,-1 1 1,1-1-1,-1 1 0,0-1 1,1 1-1,-1-1 0,0 1 1,1-1-1,-1 0 0,0 1 1,0-1-1,0 1 0,0-1 1,1 0-1,-1 1 0,0-1 1,0 0-1,0 0 3,3-27-2,-9-27 27,-7 2 92,0-1 68,7-1 45,6 45-191,4-57 298,4 40-230,0 21-55,2 11-33,10 16-16,-16-17 6,26 26 5,-19-20-25,0 1-1,-1 1 0,0 0 1,4 7 11,-9-12-5,-1 1 0,0-1 1,0 1-1,-1-1 0,0 1 1,0 0-1,1 6 5,-3-11-1,-1 1-1,1-1 1,-1 1-1,0-1 1,0 0-1,0 1 1,-1-1 0,1 0-1,-1 1 1,0-1-1,0 0 1,0 1-1,0-1 1,0 0 0,-1 0-1,0 0 1,1 0-1,-1 0 1,0-1-1,-1 2 2,-17 20 20,-1 0 0,-1-2 0,-1-1 0,-1-1 0,-1 0 0,-15 7-20,29-20-215,-1 0 81,0 0 68,0 1 52,-6 2 60,-25 15 141,28-15-173,3-2-52,0 0-61,0 0-75,0 1-91,4-4 48,1 1-45,0-1-47,0 1-52,0 0-55,0 0-58,0 0-61,1 0-67,-1 0-68,1 0-72,0 1-77,0 0-79,0-1-83,0 1-86,1 0-91,0 0-93,3-4 561,0 0-39,-1 2-824,-2 2-442,-1 3-1146,6-10 3003</inkml:trace>
  <inkml:trace contextRef="#ctx0" brushRef="#br1" timeOffset="28670.553">118 3650 7571,'-4'0'825,"0"0"-55,0 1-50,0 0-51,0 1-47,0 0-46,1 0-44,0 0-42,0 1-40,0 0-39,0 0-36,0 1-35,-2 3 244,0 1-115,1-1-168,1 0-56,0 0-49,0 1-41,0 1-13,0 0-34,-4 18 137,4-19-140,1 0 35,0-1 50,-1 0 64,-7 26-105,1 3-51,-1 40-14,9-63-82,1 0-1,1-1 0,0 1 1,0 0-1,1-1 0,1 1 1,0-1-1,1 0 0,0 0 0,5 9-1,-5-13-18,1 0 0,1-1-1,0 0 1,0 0 0,0-1-1,1 0 1,0 1 18,7 4-71,0 0-49,1 0-91,1-1-100,-9-6 111,0 0-34,0 0-35,0 0-38,-5-4-1,-1 1 77,1 0 71,0 0 61,1-1 48,0 1 111,0 0 69,4 0 233,-5-1-288,0-1-42,0 1-54,0 0-72,0 0-85,0-1-100,0 1-66,0-1-100,-1 0-112,1 1-120,-1-1 289,0 1-34,-1-1-35,1 1-37,0-1-37,0 1-40,-1-1-41,1 1-41,0-1-89,-1 0-51,1 1-47,0-1-40,0 1-221,0-1-40,0 0-267,1 0-747</inkml:trace>
  <inkml:trace contextRef="#ctx0" brushRef="#br1" timeOffset="29092.323">374 3780 8884,'-1'-3'858,"0"-1"-93,0 1-86,-1 0-81,0 1-75,-1-1-68,0 2-63,0-1-55,0 1-77,0 0-37,-4 1 134,-2 1-1,-3 5 96,8-1-219,-9 21 205,2 2-115,4 2-96,3 0-80,8 19-31,-3-44-112,1 1 0,-1-1-1,1 1 1,1-1 0,-1 0-1,1 0 1,0 1 0,0-2-1,0 1 1,1 0 0,1 1-4,-4-4 0,1-1 1,-1 1-1,1-1 1,0 1-1,-1-1 0,1 1 1,0-1-1,0 0 1,0 0-1,0 0 1,0 0-1,0 0 1,0 0-1,0-1 1,0 1-1,1-1 1,-1 1-1,0-1 1,0 0-1,1 0 1,-1 0-1,0 0 1,0 0-1,2-1 0,0 0 0,0-1 0,0 1 0,-1-1 0,1 0 0,-1 0 0,1-1 0,-1 1 0,0-1-1,0 1 1,0-1 0,0 0 0,0 0 0,0-1 0,4-5 6,-1-1-1,0 1 1,0-1 0,-1 0-1,0 0 1,-1-1 0,0 1-1,-1-1 1,3-10-6,-4-2 148,0 8-2,-1 2 30,1 0 66,-2 3 22,1-1 66,-1 1 76,0-1 86,1 21-249,1 1-43,1 0-43,1 0-40,0 1-39,2-1-35,7 13-60,2-1-121,2-1-106,-1-2-91,0-2-73,-13-15 118,0-1 68,2 2-45,9 2-212,-9-4 264,-1-1-80,-1-1 100,-1 0-32,1 0-36,-1 0-42,0 0-43,0 0-49,0-1-51,0 1-56,0-1-60,0 0-63,0 0-68,-1 0-70,1-1-75,-1 0-79,0 1-83,0-1-86,0 0 438,-1 1-36,1-1-783,0-1-420,1-2-1087</inkml:trace>
  <inkml:trace contextRef="#ctx0" brushRef="#br1" timeOffset="29428.714">679 3681 7972,'0'0'1881,"0"0"-777,0 0-777,0 0-35,0 0 172,0 1-102,0 0-88,-1 1-76,1-1-70,0 1-43,-1 1-14,-1 6 7,2-6-5,0-1 53,0 12 180,0-2-85,0-1-35,1 10 98,1-6-137,1 1-45,10 17 8,-11-28-90,20 34 83,-7-24-27,3-9 64,-10-18 22,-2-21-15,-6 30-118,4-23 117,1-11 147,1 0 82,4-7 145,14-20 313,-13 48-487,0 13-105,-1 9-96,0 7-84,-1 5-73,-2 2-62,0 0-50,-2-3-41,-2-6-34,-1-6 7,-1 0 36,2 4-73,1 3 59,1 5-11,-2-6 37,0-1-84,0-3 5,-1 0-72,0-1-17,-1-1-67,1 1-76,0 0-85,0-1 20,0-1-68,-1 1-74,1 0-77,0-1-84,0 1-86,0 0-93,0-1-96,-1-2 419,0 0-38,1 3-816,0 0-440,1 2-1134</inkml:trace>
  <inkml:trace contextRef="#ctx0" brushRef="#br1" timeOffset="29984.786">1247 3607 8244,'0'-4'711,"0"1"-52,-1-1-50,1 0-48,-1 1-46,0 0-44,0 0-40,0 0-40,0 0-37,0 1-35,-2-3 224,-1 1-112,0 1-96,-1 1-33,-1 0-81,-18 10 309,18-4-385,0 1 34,-6 9 19,-1 3-50,1 2-44,2 1-36,-6 20-14,14-32-54,0 0-1,0 0 1,0 0 0,1 0-1,1 0 1,-1 0 0,1 1-1,0-1 1,1 0 0,0 0 0,0-5-6,-1-1 0,1 1 1,0-1-1,0 0 0,0 0 1,0 1-1,1-1 0,-1 0 1,1 0-1,-1 0 0,1 0 1,0-1-1,-1 1 1,1 0-1,0-1 0,0 1 1,0-1-1,0 0 0,2 1 6,-3-1-4,1-1-1,-1 1 0,1-1 0,-1 1 0,1-1 1,0 1-1,-1-1 0,1 0 0,-1 0 0,1 0 0,0 0 1,-1 0-1,1 0 0,-1-1 0,1 1 0,0-1 6,14-10-23,-12 6 20,1-1-1,1 0 1,-2 0-1,1-1 1,-1 1-1,0-1 1,0 0-1,0-1 1,-1 1-1,0 0 1,-1-1-1,0 0 1,0 0-1,0-3 3,4-35-47,0 1 65,-3 0 67,-2 0 69,-1 0 69,-4 0 73,-2 0 73,-3 0 75,5 28-224,-4-19 209,0 12-102,1 6-1,-3 2 72,8 16-216,0 2-71,1 4-55,0 1-40,0 14-41,1-16 48,7 78-4,4-25-38,3-11-40,2 0-53,0-9-35,2-2-57,1-1-66,1-4-75,-15-24-31,-1-1 101,1 0 85,0 0 71,0 0 57,0-1 39,12 13 50,-10-11-54,1 0-83,-4-4 11,0 0-36,2 1-80,-1-1-67,0 0-75,0 1-86,1-1-134,0 0-118,-3-2 300,0 1-34,0-1-34,0 0-36,1 1-38,-1-1-38,0 0-41,0 0-41,1 0-42,-1 0-45,0 0-45,1 0-47,-3-1 194,0 1-35,2 0-770,0 0-412,1 1-1066</inkml:trace>
  <inkml:trace contextRef="#ctx0" brushRef="#br1" timeOffset="30578.423">1875 3441 7940,'-4'-4'1049,"-1"-1"-97,1 2-93,-1 0-88,1 2-82,-1-1-80,0 2-74,0 0-69,0 0-66,0 1-60,0 0-56,0 1-52,-1 1-46,1-1-43,0 1-37,0 1-33,-3 2-13,0 1-59,-16 17-143,16-13 146,4-6 43,1 0 40,0 0 48,0-1 57,-11 25-84,4 2-52,3 6-36,3 20-41,4-56 20,0 0 0,0 0 0,0 0-1,0 0 1,0 0 0,1 0 0,-1 0 0,0-1 0,1 1 0,-1 0 0,0 0 0,1 0 0,-1 0 0,1 0 0,-1 0 0,1 0-1,0-1 1,-1 1 0,1 0 0,0 0 0,-1-1 0,1 1 0,0-1 0,0 1 0,0 0 0,0-1 0,0 0 0,-1 1 0,1-1-1,0 1 1,0-1 0,0 0 0,0 0 0,0 0 0,0 0 0,0 1 0,0-1 0,0 0 0,0-1 0,0 1 0,0 0 0,0 0 0,0 0-1,0-1 1,0 1 0,0 0 0,0-1 0,0 1 0,0-1 1,5-1-6,0 0 0,0 0 1,0-1-1,0 0 0,-1 0 0,0 0 0,4-3 6,12-14 41,-2-2 71,8-20 189,-19 27-96,-1-1-1,-1 1 1,4-17-205,-1-2 239,-4-1-52,-4 1-85,0 35 122,0 1-81,0 1-70,1 0-41,4 9-39,-6-7 41,3 41-107,2-13-23,1-5-56,1-1-97,0-5-55,2-1-104,0-1-122,-3-11 214,-1 0-37,-4-8 63,0 0 72,0 1 62,1 0 53,0 1 20,1-1 88,3 4 67,-4-5-85,0 0-38,0 0-19,-1 0-35,0-1-38,1 1-45,-1-1-49,1 0-55,-1 0-59,0 0-66,0-1-71,1 1-75,-1-1-81,0 0-86,0-1-92,-1 1-97,1-1-101,0 0-108,-1 0 562,0 1-34,0-1-688,0 0-375,0-2-962,0 4 2620</inkml:trace>
  <inkml:trace contextRef="#ctx0" brushRef="#br1" timeOffset="30828.352">1985 3076 8900,'-2'-4'746,"0"1"-45,0 1-42,1 0-41,-1 1-40,1 0-38,0 0-38,0 1-35,-1 0 366,0 2-125,1 1-114,0 1-104,1-1-163,0 1-54,0 0-47,0 0-41,1 1-9,-1 0-41,1 1-14,1 2 15,25 74 384,-15-47-362,-5-16-112,1 1-40,-1-1-48,0 0-56,0-3-32,-1 0-49,0 0-52,1 0-59,-1-1-62,0 1-66,1 0-72,-1 0-75,-5-14 295,2 4-254,-2-3 224,0-2 74,0 0-57,0 0-70,-1 0-82,1 0 2,0-1-71,0 1-80,0-1-86,0 1-92,0-1-100,0 0-107,0 0-113,0 0 437,0 0-37,0 0-772,0 0-416,2 0-1072</inkml:trace>
  <inkml:trace contextRef="#ctx0" brushRef="#br1" timeOffset="31125.123">2240 3170 8548,'-2'0'690,"0"0"-34,-3 1 557,1 0-127,0 1-119,-1 0-114,1 0-107,0 1-100,0 0-95,0 1-88,0-1-82,0 1-75,0 1-68,1-1-63,-1 1-56,1 0-49,0 0-43,-1 0-41,1 1-37,-2 5-93,-4 13-261,6-17 325,2 0 46,0-1 57,0 0 62,0 0 72,1 0 83,1-4-240,0 0 0,1 1 0,-1-1 0,0 0 0,1 0 0,0 0 0,0 0 0,-1 0 0,1-1 0,0 1 0,0 0 0,0-1 0,1 1 0,-1-1 0,0 0 0,1 0 0,-1 0 0,0 0 0,1 0 0,0 0 0,22 12 3,17 32 10,-36-37-11,0-1 1,1 1-1,0-1 0,0 0 0,0-1 1,1 0-1,6 4-2,-3-2 22,-2 0 38,-8-6-39,0-1 0,0 0 0,0 1 0,0 0-1,0-1 1,0 1 0,0-1 0,-1 1 0,1 0 0,0 0-1,-1-1 1,0 1 0,1 0 0,-1 0 0,0 1-21,0-2 13,0 0 0,0 1 0,-1-1 0,1 0 0,0 0 0,-1 0 0,1 0 0,0 0 0,-1 0 0,1 0 0,-1 0 0,0-1 0,1 1 0,-1 0 0,0 0 0,0 0 0,1-1 0,-1 1 0,0 0 0,0-1 1,0 1-1,0 0 0,0-1 0,0 1-13,-11 3 60,-3-3-38,9-1-184,0-1 39,-6 0-29,0-2 91,-13-9 56,18 6-55,2 2-39,0-2-65,1 1-77,0-1-93,2 2 103,1 0-35,-1 1-39,1-1-41,-1 0-43,1 0-45,0-1-49,1 1-51,-1 0-53,1-1-56,-1 1-59,1-1-60,0 0-64,0 0-65,1 0-70,-1 0-70,0 4 392,1-1-37,0-2-768,0-1-412,0-1-1068,-1 6 2921</inkml:trace>
  <inkml:trace contextRef="#ctx0" brushRef="#br1" timeOffset="31453.171">2467 3189 7507,'2'-1'805,"-1"0"-77,0 0-73,0 0-69,0 1-67,0 1-61,-1-1-60,1 1-55,-1-1-52,0 2-48,0-1-46,0 0-41,0 1-38,0 0-35,-1 2-7,0-1-88,1 1-51,-4 9-304,2-7 236,1-2 83,0-1 70,0-1 40,1 0 86,-1-1 89,-2 11-152,-1 1-34,3-6-42,0 0 0,0 1 0,0-1 0,1 1 0,0-1 0,0 1 0,1 1-9,4 10 80,6-4 101,-4-10-37,2 0 41,2-2 49,1-3 53,13-2 522,0-7-35,-2-3-49,-2-4-62,-8 4-263,-1-2-38,-2 1-42,-1-1-45,-2 0 137,-4 1-83,-5 3-98,-2 2-109,-4 1-122,3 4-50,0 0-35,0 1-38,-2 0-38,1 0-40,-1 1-41,0 0-45,0 0-44,-1 1-46,1-1-49,-1 1-49,1 0-52,0 0-52,-1 1-55,2-1-56,-1 1-57,1 0-60,0 0-61,0-1-62,1 1-64,1 0-66,0 1-67,1-2 437,0 1-36,-3 1-816,0 1-429,-5 0-1122</inkml:trace>
  <inkml:trace contextRef="#ctx0" brushRef="#br1" timeOffset="32297.746">722 4242 9076,'-2'-2'898,"-1"1"-80,1-1-77,1 2-72,-1 0-69,0 0-66,1 0-62,-1 1-58,1 1-54,0-1-52,0 1-47,0 1-44,0-1-40,0 1-38,0 3 45,0-1-110,0 0-57,0 21-178,1-20 208,0-3 23,0-1 39,0 0 19,0-1 37,1 17-107,1 0 0,1 0 0,1 0 0,1-1 0,0 1 0,5 10-58,3 8 68,-3 0-41,-3-22-28,-1-27 1,4-36 2,-9 41-1,4-24 15,-1-2 38,2-10 68,1 0 63,4 3 64,3 3 64,-7 29-123,-1 7-59,-1 7-47,-1 4-35,5 30 10,-7-20-51,4 29-20,5 1-42,-9-42 37,0 0-1,0 0 0,1 0 1,0 0-1,0-1 0,1 1 1,0-1-1,0 0 0,0 0 1,1 0-1,0-1 0,0 1 18,-4-6-1,-1 0-1,0 1 1,0-1-1,1 0 0,-1 0 1,0 1-1,1-1 1,-1 0-1,0 0 1,1 0-1,-1 0 1,0 1-1,1-1 1,-1 0-1,0 0 0,1 0 1,-1 0-1,1 0 1,-1 0-1,0 0 1,1 0-1,-1 0 1,0 0-1,1 0 1,-1 0-1,1 0 0,-1 0 1,0 0-1,1-1 1,-1 1-1,0 0 1,1 0-1,-1 0 1,0 0-1,1-1 1,-1 1 1,9-16 20,-1-23 109,-8 38-121,4-31 162,1 0 36,2 2 51,2-1 65,-6 25-146,1 6-50,3 11 14,3 18-33,-9-20-59,0 0-37,1 1-36,0-1-32,4 12-152,2-2-115,1-2-100,4-3-88,2-4-74,4-7-62,-16-3 159,0-1-127,0 0-124,-1 0-120,0-1-116,0 1-113,0-2-108,0 1-106,-2 2 1124,1-1-596,0-1-52,0 1-44,0 0-41,1-1-227,-1 1-39,1-1-274,0-1-769</inkml:trace>
  <inkml:trace contextRef="#ctx0" brushRef="#br1" timeOffset="32688.28">1269 4173 7347,'0'-4'696,"0"1"-41,-1 0-38,1 0-37,-1 0-37,0 1-35,0 0-34,0 0-33,-1-1 347,-1 2-117,0 0-109,-1 1-99,1 1-158,0 0-52,0 1-49,0 0-44,-2 2 10,1 1-71,0 0-56,0 1-39,-9 23 171,5 3-89,5-1-63,2 40-38,1-45 26,0-24-11,0 1 0,1-1-1,-1 1 1,1-1 0,-1 1 0,1-1-1,0 1 1,0-1 0,0 1-1,0-1 1,0 0 0,1 0 0,-1 0-1,1 1 1,-1-1 0,1 0 0,-1-1-1,0-1 1,0 1 0,-1-1 0,1 1 0,0-1-1,0 1 1,0-1 0,0 1 0,0-1 0,0 0-1,-1 1 1,1-1 0,0 0 0,0 0 0,0 0-1,0 0 1,0 0 0,0 0 0,0 0 0,0 0-1,0 0 1,0 0 0,0 0 0,0-1 0,0 1-1,0 0 1,0-1 0,0 1 0,-1-1 0,1 1-1,0-1 1,0 1 0,0-1 0,-1 0 0,1 1-1,0-1 1,-1 0 0,1 0 0,0 1 0,-1-1-1,1 0 1,-1 0 0,1 0 0,15-23 57,10-36-3,-19 38 2,0-3 60,-1 1 83,-2 7 10,0-1 63,1 1 75,0 1 82,-3 12-156,-1 2-40,0 2-38,1 0-34,0 3 71,1 3-100,-2 1-82,1 0-34,3 17-54,-3-14 47,-1-4 70,2 5-172,1 1 77,0 0 50,7 14 109,-2-11-109,-3-7-68,1 0-58,0-2-71,0 0-86,2-1-100,0-2-114,-4-1 184,0-2-34,0 1-35,0-1-38,2-1-605,-3-2 274,-1 0 50,-1 0-88,0 0 42,0 0-91,0 0-103,0 0-118,-1 0 132,1 1-87,-1 0 310,0 1-37,1-3-806,0 0-435,1-2-1119,-3 6 3067</inkml:trace>
  <inkml:trace contextRef="#ctx0" brushRef="#br1" timeOffset="32953.832">1523 4006 8916,'-2'-4'391,"1"0"52,-1 1 43,1 0 34,1 0 139,-1-4 1259,2 6-1120,0 1-22,1 0-85,0 2-112,-1-1-341,0 1-38,1 1-2,-1 0-83,1 1-93,0 0-100,32 75 909,-24-56-626,-1-1-42,1 0-59,-1 0-75,-2-8-60,-1 1-46,1 0-50,-1-1-57,0-2-15,-1 0-45,1 0-49,0 0-50,-1 0-53,1 0-57,0 0-60,0 0-62,-5-10-55,-1-1 265,1-1-40,-1 1-45,0-1-49,1 0-53,-1 1-59,1-1-157,-1 0-89,0 1-93,1 0-102,-1-1 405,0 0-37,1 1-777,-1 1-418,0 0-1080</inkml:trace>
  <inkml:trace contextRef="#ctx0" brushRef="#br1" timeOffset="33235.057">1503 4282 8644,'0'0'543,"0"0"-36,-1-1-35,1 1-33,0-1 342,0 0-119,0 0-108,0-1-98,0 1-86,0-1-76,0-1-26,0 1-76,0-2 11,1-4 11,-1 5-88,0 1 68,1-1 99,2-6 402,1 0-83,2-1-77,0 0-71,1 1-66,1-1-60,0 0-53,1 1-47,6-5 57,0 0-82,3 0-33,6-3 25,-6 5-165,-7 5-48,1 0-78,-7 3 2,1 1-36,-1-1-40,0 0-46,1 1-50,-1-1-57,2-2-200,0 0-122,-3 3 268,-1 0-35,1 0-37,-1-1-38,-1 2 171,0 0-54,0 0-46,1 0-43,1-2-383,0 1-78,0-1-32,6-5-1314,-3 3 935,-4 4 694,1-1 43,-1 0 53,1 1 61,-1 0 111,0 0 64,-1 0 69,1 0 78,0 0 82,0 1 90,-1-1 97,1 1 103,-1 0 870,0 0-70,0 1-68,0 0-65,-1 0-64,1 1-60,0 0-59,-1 0-56,1 0-54,-1 1-51,0-1-50,1 1-46,-1 0-44,0 1-43,0-1-39,0 1-38,1 1 102,-1 1-81,0-1-70,1 1-61,-1 2-30,0-1-57,1 1-34,0 4-16,0 0 43,-1-4 57,0-2 60,0-2 100,6 21-122,-2 1-47,0-1-46,-2 1-48,1-2-46,0 1-44,1-1-46,1-1-46,-4-17 137,0-1-107,0-2-101,0-1-95,0-2-90,0 0-83,-1-2-78,1 0-72,-1 0-66,0-1-61,0 0-54,0-1-49,0 2-43,0-1-38,0-1-1032,-1 3 1364,0 0-32,0-2-732,1 0-392,-1-4-1033,0 7 2095</inkml:trace>
  <inkml:trace contextRef="#ctx0" brushRef="#br1" timeOffset="33500.59">1799 3864 8804,'-3'-2'1764,"1"1"-620,1 1-224,-1 0-38,2 1-183,-1-1-39,1 1-42,-1 0-48,2 0 66,-1 1-91,1-1-103,1 0-112,0 0-122,-1 0-153,1-1-34,0 0-35,0 1-37,0-1-38,0 0-39,2 0 32,0-1 35,4 0 30,-2 0 80,0-1 50,12-6 351,-10 3-309,-5 3-104,1 0-34,0-1-40,-1 1-45,1 0-33,-1 0-44,0 0-49,0 0-53,1 0-57,-1 0-63,0 0-65,1 0-71,-1 0-75,1 1-79,-1-1-84,1 1-87,-1 0-93,1 0-97,0 0-100,0 0-105,-3 1 496,0 0-45,0 0-40,0-1-35,1 1-212,-1 0-35,3-1-2339,-4 1 3402</inkml:trace>
  <inkml:trace contextRef="#ctx0" brushRef="#br1" timeOffset="33953.598">1999 3870 9012,'0'4'741,"0"0"-42,0 1-44,0-1-39,0 0-41,1 0-38,-1 0-37,0-1-36,0 1-35,0 0-34,1 4 300,0-1-119,0 1-110,-1-3-199,1 0-47,0 0-41,0 1-40,1 4 37,0 0-116,2 2-110,9 24-386,-9-28 376,-1-1 40,1 0 47,0 0 52,0-1 61,1 1 70,-5-6-209,0-1-1,0 1 1,0-1 0,0 1 0,1-1 0,-1 1 0,0-1 0,0 1 0,1-1 0,-1 1 0,0-1 0,1 1 0,-1-1 0,1 0 0,-1 1 0,1-1 0,-1 1 0,0-1 0,1 0 0,-1 0 0,1 1 0,-1-1 0,1 0 0,0 0 0,-1 0-1,1 1 1,-1-1 0,1 0 0,-1 0 0,1 0 0,-1 0 0,1 0 0,0 0 0,0 0-1,3-24 26,-2-65-7,4 29 72,2 12 78,5 1 115,-6 33-72,1 10-37,-7 5-159,1-1 0,-1 1 0,0 0 0,0-1 0,0 1-1,0 0 1,0 0 0,0 0 0,0-1 0,0 1 0,0 0 0,0 1 0,-1-1 0,1 0-1,0 0 1,0 1-16,13 27 149,-6-7-80,-8-21-66,11 39 49,-3-11-58,1-1-33,4-3-34,5-6-32,-17-19 103,-1 1 1,0-1-1,1 0 0,-1 0 0,0 0 1,1 0-1,-1 0 0,1 0 1,-1 0-1,0 0 0,1 0 0,-1 0 1,0 0-1,1 0 0,-1 0 0,1 0 1,-1 0-1,0 0 0,1 0 0,-1 0 1,0-1-1,1 1 0,-1 0 0,0 0 1,1 0-1,-1-1 0,0 1 0,1 0 1,-1 0-1,0-1 0,0 1 0,1 0 1,-1 0-1,0-1 0,0 1 1,1-1 1,10-20-10,-2-6 48,-5 8 44,-1-25 206,2-20 137,4 37-172,7 5 38,-7 17-154,1 6-41,7 14 5,3 26-38,-10-10-164,-1-2 39,-1-9-36,-2-4-55,2-1-89,-1-3-44,1-1-93,1-2-105,2 0-120,-11-9 384,1 1 46,0-1 40,0 1 32,1 0-25,4 1-49,-4-2 85,-1 0-49,2 1-115,-2-1 83,0 0-35,1 0-226,-1 0 171,0 0-33,-1 0-36,1 0-37,0 0-40,0 0-42,0 0-45,0 0-45,-1-1-50,1 1-49,0 0-54,0-1-55,-1 1-57,1-1-59,0 1 170,-1-1-39,2 0-833,-1-1-448,2-1-1156</inkml:trace>
  <inkml:trace contextRef="#ctx0" brushRef="#br1" timeOffset="34359.763">2624 3738 8132,'-1'-2'1211,"1"0"-111,0 0-106,-1 1-101,0-1-95,0 1-90,0 1-86,0-1-79,-1 1-76,1 0-69,-1 0-64,0 0-60,0 0-53,1 1-50,-1-1-43,0 1-39,-1 0-12,-1 1-70,-6 5-168,7-3 156,1-2 50,1-1 46,-1 1 52,1 0 62,-2 6-182,0 0-1,0 0 0,0 1 0,1 0 0,1-1 0,-1 1 1,2 0-1,-1 0-22,3 34 74,-1-40-70,-1 0-1,1 1 1,0-1-1,0 0 0,1 0 1,-1 1-1,1-1 1,-1 0-1,2 1-3,-2-3 1,-1 0-1,1 0 1,0 0-1,0-1 1,0 1-1,0 0 1,0 0-1,0-1 1,0 1-1,0 0 1,0-1-1,0 1 1,0-1-1,0 1 1,0-1-1,1 0 0,-1 1 1,0-1-1,0 0 1,0 0-1,1 0 1,-1 0-1,0 0 1,0 0-1,0 0 1,1-1-1,-1 1 1,0 0-1,0-1 1,0 1-1,0 0 1,1-1-1,-1 0 1,0 1-1,0-1 1,0 0-1,0 1 1,0-1-1,-1 0 1,1 0-1,0 0 1,1-1-1,1-1 2,0 0 1,0-1-1,0 0 1,0 1-1,0-1 1,-1 0-1,0-1 1,0 1-1,0 0 0,1-4-2,8-39 17,-8 35 8,-1-1 33,1 1 47,0 0 60,-1 4-15,1 0 36,-1 0 39,0 0 45,-1 7 1,-1 0-40,1 1-36,0 1-35,0 2 68,1 1-101,-1 1-85,1 0-39,2 12-113,-2-10 61,-1-2 43,1 0 80,3 9-174,-1 1 52,12 32-30,-9-32-5,1-1-67,-3-6 10,2-1-41,-1-1-47,2-1-53,0 0-60,1-2-64,1-1-71,1-1-76,-9-2 222,0 1 51,0-1 47,0 0 39,1-2-23,-1 1 47,4-11-269,-4 7 196,-1 1-43,1 0-104,-2 2 146,1 0-37,-1 1-41,1-1-44,-1 1-48,0-1-52,1 1-56,-1 0-59,0 0-63,0 0-66,1 0-72,-1 1-73,0-1 176,0-1-44,1 1-39,-1 0-34,1-1-197,-1 0-34,2-5-2169</inkml:trace>
  <inkml:trace contextRef="#ctx0" brushRef="#br1" timeOffset="34609.692">2832 3385 8804,'-3'-3'1103,"1"2"-92,1 0-87,-1 0-83,1 1-80,0 0-76,0 1-71,1 0-69,0 0-63,0 1-60,0 0-56,0 0-53,0 0-48,1 1-44,0 0-40,0 0-37,0 2 20,1 0-67,1 5-41,2 4-78,-2-8 39,-1-1 56,-1 0 83,0-3 28,0 0 71,7 21-73,-1-1 1,-2 1 0,1 5-183,0 5 143,-1 0-54,-1-8-70,0-1-49,0 1-59,1-1-66,2-1-75,0 1-84,1-2-92,2 1-100,-8-21 481,-1 1-33,2 0-153,-1 0-118,0-2-109,1 0-100,-1-1-90,0-1-81,-1-1-71,1 0 111,-1 0-35,1-3-790,0-1-404,-1-5-1024,-1 8 1807,0-1-100,0 0-341,0-3-886</inkml:trace>
  <inkml:trace contextRef="#ctx0" brushRef="#br1" timeOffset="34844.012">2959 3236 8212,'0'-3'288,"0"-1"46,0-1 179,0 0 57,1-2 292,1-3 1221,2 7-1116,-2 3-538,1 1-49,0 0-58,1 1-65,0 1-76,1 1-84,33 32 73,-2 1 76,3 11 117,10 29 244,-12 6-41,-21-24-274,-8-9-134,-5 2-100,-3-26-78,-1-1-36,-3 24-140,2-40 142,1-1-1,-1 0 0,-1 1 0,1-1 1,-1 0-1,-1 0 0,0-1 0,0 1 1,0-1-1,-3 3 55,6-8-124,-1-1-34,1 0-36,0 1-39,-1-1-42,1 0-45,0 0-46,-1 0-51,1 0-52,-1 0-56,1-1-58,-1 1-62,1 0-63,-1-1-66,1 0-70,-1 1-71,1-1 124,0 0-53,0 0-47,1 0-42,-1 1-231,0-1-41,-1 0-281,1 0-786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7-25T19:47:25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1008 1887 8020,'-8'-7'790,"0"2"-70,0 1-70,-1 1-64,0 0-62,1 2-57,-1 0-56,0 1-50,-1 1-49,1 1-44,0 0-40,0 1-39,-9 5 92,0 2-110,-2 2-75,-28 31-46,30-23 27,5-3 99,7-8-35,1-1 44,-20 39-15,2 4-55,4 2-44,5 2-35,10-36-33,1 1 0,0-1 0,2 0 0,0 1 0,1-1 0,1 1 0,1-1-1,1 1 1,0-1 0,4 8-3,-4-17-1,0 0 0,1-1-1,1 1 1,0-1 0,0 0-1,3 2 2,-2-2-5,1-1 0,0 0-1,0 0 1,1-1-1,0 0 1,0-1 0,1 1-1,0-2 1,0 1 0,0-1-1,1 0 1,-1-1 0,1-1-1,8 3 6,41 4 10,2-12 48,-1-14 65,-4-12 84,-9-4 22,0-5 54,88-80 675,-130 112-919,0 0 0,-1 0 0,1 0 0,-1-1 1,0 0-1,-1 0 0,3-4-39,-4 5 27,1-1 0,-1 0 0,-1 0 0,1 0 0,-1 0 0,0-1 1,0-3-28,0 2 21,-1 0 0,-1 0 1,1-1-1,-2 1 1,0-5-22,-17-42 25,-10 1-80,-6 4-79,-2 4-78,1 8-76,27 29 52,-1 0 98,1 0 67,-13-9-21,8 9-42,5 4-19,0 0-77,0 1-97,0 1-114,4 2 171,0 0-35,-1 0-38,1 0-40,0 0-43,-1 1-45,1-1-48,-1 1-49,2 0-290,2 0 380,1 1-38,-1-1-44,1 0-48,0 1-53,0-1-57,0 1 100,0-1-35,0 2-746,-1 0-402,0 2-1038</inkml:trace>
  <inkml:trace contextRef="#ctx0" brushRef="#br0" timeOffset="249.94">1151 2114 9636,'13'-15'1206,"0"0"-93,0 1-89,0 0-85,0 0-83,1 0-78,-1 0-75,1 1-71,0-1-68,0 1-64,0 0-61,1 0-58,-1 1-52,1-1-51,0 1-47,-1 0-42,4-3-14,0 0-51,1 1-44,-1 0-38,8-6-37,0 1-46,59-44-207,-48 37 191,-9 5 77,1 1 79,-1-1 101,-14 10-56,0 1 34,128-104-176,-96 74-82,-24 20-1,1 0-36,11-10-142,1 0-115,-18 16 137,0-1-36,0 0-40,1 1-42,-15 11 46,1 0 93,0 0 74,1-1 56,14-11-60,-15 12 76,1-1-43,-1 0-77,1 0-86,-1 0-103,0 0-121,-1 0-23,0 1-106,0-1-117,-2 3 325,0-1-32,0 0-35,0 0-35,0 1-37,0-1-38,0 0-40,-1 1-41,1-1-42,0 0-43,-1 1 61,0 0-39,0-1-842,1 0-450,-1-2-1165</inkml:trace>
  <inkml:trace contextRef="#ctx0" brushRef="#br0" timeOffset="609.233">2435 854 8596,'-3'-10'893,"-1"1"-76,0 1-71,-1 1-68,-1 2-65,0 0-61,-1 2-59,0 0-54,0 1-51,-1 1-48,0 1-44,0 1-41,-1 0-38,0 1-34,-9 4 94,3 0-120,0 1-51,-38 26 106,41-25-138,-3 5 112,8-7-48,1-1 38,-18 20-9,4 3-36,-13 34 45,28-47-151,-1 1 1,2 0-1,0 0 0,1 1-25,1 0 9,0 0 0,1 0 0,1 0 0,1 0 0,0 0 0,2 6-9,-2-19 1,0 0 0,0 0 0,0 0 0,0 0 0,1-1 0,0 1 0,0 0 0,0-1 0,0 1 0,0-1 0,1 1 0,0-1 0,-1 0 0,1 0 0,0-1 0,0 1 0,4 1-1,0 1 7,0-1 0,0 0 0,1-1 0,-1 0 0,1 0 0,0-1-1,0 0 1,0 0 0,1-1-7,7 2 33,1-2 0,-1 0 1,1-1-1,6-1-33,-8-1 58,0 0 0,0 0-1,-1-2 1,1 0-58,-3 1 76,-1-2 0,0 0 0,0 0 0,7-5-76,-9 4 66,-1 0 0,1 0 0,-1-1 0,-1 0 0,1 0 0,-1-1 0,-1 0 0,1 0 0,-1-1 0,-1 0 0,0 0 0,0 0 0,2-6-66,6-30 217,-8-4-59,-6 37-400,1 0 84,-1-1 72,0 0 60,-1 1 47,1-1 35,-14-45 336,9 41-344,-2 2-93,3 6-38,0 0-51,-1 1-58,-1 1-65,1 0-71,-1 1-79,-1 0-86,0 1-91,-1 0-101,0 2-105,-1 0-113,0 1-121,-1 1-126,6 1 525,-1 0-34,0 0-36,0 0-35,0 1-38,0 0-37,5-1 118,1 1-38,-1-1-824,0 1-443,1 0-1144</inkml:trace>
  <inkml:trace contextRef="#ctx0" brushRef="#br0" timeOffset="905.56">2589 999 9332,'4'0'652,"0"0"-35,3 1 521,0 0-124,0 0-117,0 0-109,1 1-102,-1 0-95,0 1-87,1 0-4,1 0-104,-1 1-90,1 0-77,1 1-40,0 0-72,1 1-41,7 3-15,-5-1 12,-4-4 20,-2 0 25,0 0 49,58 30 172,-4 3-101,-2 4-82,-2 6-64,-33-27-62,0-1 1,2-1 0,9 4-31,21 8 23,1-2 1,8 0-24,-38-16-42,35 14-14,-41-18-8,0 0-50,-4-2-29,1 0-56,0-1-64,-1-1-73,-11-2 53,12-1-364,-11 0 326,0-1-45,-1 0-111,0 0-19,-1 0-116,-2 0 257,0 0-35,-1 0-39,1 0-41,0 0-42,-1 0-46,1 1-47,-1-1-50,1 0-52,-1 1-54,1-1-58,-1 1-59,0-1 202,0 1-37,1 0-810,1 1-434,1 0-1121,-5-2 3075</inkml:trace>
  <inkml:trace contextRef="#ctx0" brushRef="#br0" timeOffset="1332.323">3807 1475 8100,'-1'0'946,"1"0"-100,0 0-95,-1 0-88,0-1-83,0 1-78,-1 0-71,1 0-65,-1-1 46,0 1-102,-1-1-85,0 1-71,0 0-31,-7-1 28,6 1-32,1 1 87,2-1-53,0 0 40,-10 5 159,1 1-41,-1 1-39,1 1-36,-10 9 145,1 2-104,4-3-112,1 1-37,-22 31 164,30-39-256,0-1 0,1 1 0,1 1 0,-1-1 0,-2 9-36,5-10 23,-1 1 0,1 1 0,0-1-1,1 0 1,0 0 0,1 2-23,0-2 13,1 0 0,0 0 0,0 0 0,1 0-1,0 0 1,0 0 0,1-1 0,0 1 0,1-1 0,0 0 0,0 0 0,1 0-1,0 0 1,0-1 0,1 0 0,0 0 0,0 0 0,1-1 0,-1 0-1,1 0 1,3 1-13,35 18 69,6-9 42,-34-14-48,0 0 0,1 0 0,-1-2 0,1 0 0,4-1-63,12-3 155,1-2 0,-1-1 0,0-2 0,0-1 0,3-3-155,8-9 228,-40 19-180,0-1-1,0 0 1,-1 1 0,1-2 0,-1 1 0,0 0-1,0-1 1,-1 0 0,2-2-48,-2 1 62,1-1 1,-1 1-1,-1-1 1,1 1-1,-1-1 1,-1 0-1,2-7-62,0-35 239,-6-3-52,-9 5-98,-10 4-104,-12 3-110,16 24-81,0 2 60,5 5 46,0 1-1,0 0 1,-14-4 100,-3 0-171,15 7 47,-1 1-34,0 1-42,-1 1-50,-1 0-94,0 2-79,-1 0-90,1 2-100,-1 0-110,0 2-119,10-1 372,0 0-33,-1 0-35,1 0-36,3-1 80,0 0-34,0 1-40,0-1-46,0 1-50,0-1-58,-1 1-61,1 0-68,1-1 120,-1 0-43,-4 3-881,-4 0-476,-5 4-1227</inkml:trace>
  <inkml:trace contextRef="#ctx0" brushRef="#br0" timeOffset="1769.563">1423 2525 7924,'0'0'694,"-1"0"-45,1 0-45,-1 1-43,1-1-42,-1 0-41,0 1-38,0-1-37,1 1-37,-1-1-34,0 2 232,0-1-120,2 0-111,9 20 552,0-2-121,1 1-113,-1 0-104,1 0-96,0 0-87,0-1-79,0 1-70,4 7-16,0 0-96,-2-4-73,-1 0-38,27 54-116,-23-44 108,-1 2 79,-7-18 11,-1 0 34,15 41-128,28 79 106,-36-94-97,1-1-47,-5-11-24,0-1-40,0 0-47,0 1-54,1 1-77,-9-27 2,0 1 79,0 0 67,-1 0 56,3 6 23,1 7 83,-3-10-37,0 0-65,0-1-98,-1-3 53,0-1-35,0 0-38,0 0-42,0 0-46,0 1-49,0-1-53,0 0-57,1 0-61,-1 0-64,0 0-69,0 0-71,0 0-76,0 0-79,0 0-83,0 0-86,0-3 335,-1 1-41,1 0-38,-1-1-33,2 2-1257,-1 2-1203</inkml:trace>
  <inkml:trace contextRef="#ctx0" brushRef="#br0" timeOffset="2160.284">2097 3402 8804,'-6'-6'833,"-1"1"-67,0 0-65,0 1-61,-1 1-58,1 0-56,-1 1-51,0 1-50,0 0-46,-1 0-44,1 2-39,0-1-37,-9 3 159,0 1-110,3 1-119,0 0-46,4 0-49,0 0 0,0 1 0,1 0 0,0 1 0,-1 1-94,-5 5 227,9-6-73,0 0 33,-21 31 85,4 8-87,0 13-42,18-41-94,0 1 0,1-1 0,0 11-49,2 44 119,3-63-102,1-1 0,0 1 0,0-1 0,1 1 0,3 7-17,-3-10 7,0 0-1,1 0 0,0-1 0,0 1 0,1-1 1,-1 0-1,1-1 0,1 1 0,-1-1 0,1 0 1,0 0-1,0-1 0,0 1 0,1-1 0,0-1 0,0 1 1,2 0-7,35 12 46,1-5 36,-23-8 6,-1 0-1,1-2 0,7 0-87,43-6 267,-2-9 49,-47 7-133,0-1 0,-1 0 0,0-2-1,17-10-182,-30 15 70,-1 0-1,0 0 1,0-1-1,-1 0 0,0-1 1,0 1-1,0-1 1,-1-1-1,0 1 0,0-1 1,4-8-70,-8 11 32,0 1-1,0-1 1,-1 1 0,1-1 0,-1 0 0,0 1-1,0-1 1,-1 0 0,0 0 0,0-4-32,-6-21 112,-10 0-44,-5 2-134,-33-40 52,35 47-36,0 2-60,3 4-41,-1 0-69,-1 1-81,0 2-92,-1 1-105,0 1-118,9 5 260,0 1-34,0 1-35,0-1-37,3 3-370,2 1 176,2-1-7,1 1 281,0 0-40,0 0-48,0 0-49,1 0-55,-1 0-59,0 0-62,1 0-69,-1 0-72,1-1-77,0 1 222,0 0-37,0-1-821,-1 0-440,1 0-1150,0 1 2506</inkml:trace>
  <inkml:trace contextRef="#ctx0" brushRef="#br0" timeOffset="2519.58">2309 3577 7555,'0'-2'929,"0"1"-106,1-1-99,0 0-92,0 0-86,1-1-77,-1 1-73,1-1-64,0 0-11,1-1-71,-1 1-60,1 0-50,0-1-18,5-7 107,-5 8-99,0-1 71,-1 2 107,18-24 441,0 0-86,0-1-80,-1 0-75,0 1-69,1-1-62,-1 0-57,0 0-52,0-1-40,0 0-42,21-26 89,-1 0-94,58-66 172,-66 85-196,2 0 52,33-38-10,-4-2-45,-5-4-39,-2-5-33,43-58-5,-26 51-96,-9 19-70,4 6-88,-61 60-44,3-2-33,0 0 80,0-1 69,0 1 56,0-1 46,0 0 32,32-34 225,-29 29-249,-1 0-90,-4 6-21,-1-1-50,0 0-56,-1 0-63,0 0-70,0 0-76,0 0-82,-1 0-90,0-1-97,-1 1-102,0-1-110,-1 0-116,0 1-122,-1 4 521,0 0-33,-1 0-33,1 0-36,-1-1-35,0 1-37,0 4 100,0 0-39,0-1-830,0-1-445,0 0-1152</inkml:trace>
  <inkml:trace contextRef="#ctx0" brushRef="#br0" timeOffset="3740.708">1350 2098 7924,'24'0'995,"-1"-1"-89,1 0-84,-1 0-79,1-1-77,-1 0-72,1-1-66,-1 1-64,5-2 15,0 0-77,1 0-70,-1-1-62,5 0-20,1-1-67,17-4-7,-1 1-79,45-9 16,-33 7 27,-9 3 88,-27 4-61,0 1 44,125-19 122,0-3-69,-1-2-53,0-3-42,-88 18-152,83-12 124,-79 13-107,1-1-71,-23 4-44,0-1-58,-7 1-30,0 0-53,0-2-61,0 0-67,-21 5 114,20-6-147,-27 8 232,1 0-53,0 1-72,-1-1-89,-2 1 63,-1 0-54,1 0-57,-1 0-64,0 1 27,-1-1-51,1 1-54,0-1-57,0 1-60,-1 0-63,1-1-67,0 1-69,-2 0 177,0 1-40,3-2-838,2 1-453,4-1-1167</inkml:trace>
  <inkml:trace contextRef="#ctx0" brushRef="#br0" timeOffset="5842.14">6164 3067 8324,'-1'-8'863,"0"0"-73,0 1-70,-2 1-66,1 1-64,-2 0-60,0 2-57,0 0-53,0 1-51,-2 0-46,1 1-44,-1 1-40,0 0-37,0 1-33,-7 2 79,2 0-114,0 2-51,-39 22 79,38-19-25,7-4-26,0 0 36,-23 21 1,0 4-33,-25 36 30,0 22-74,40-62-65,2 0 0,0 1-1,2 0 1,-1 5-6,8-22-2,0 1-1,0-1 1,1 0-1,0 0 1,1 1 0,0-1-1,0 0 1,1 0-1,0 1 1,1-1 0,0 0-1,0 0 1,2 4 2,-1-6-4,1 1 0,0-1 0,1 0 0,-1 0 0,1 0 0,1-1 0,-1 0 0,1 0-1,0 0 1,0-1 0,1 0 0,-1 0 0,1 0 0,0-1 0,1 0 0,-1 0 0,1-1 0,0 0 0,-1-1 0,1 1 0,1-1 0,2 0 4,45 6-17,3-6 64,1-5 56,0-5 51,-1-4 45,0-4 39,49-25 332,-86 31-402,-1-1 1,0-1-1,-1-1 1,0 0-1,14-13-168,-26 18 64,-1 1-1,1-1 0,-1 0 0,-1-1 0,0 1 0,3-7-63,-5 10 30,-1-1 0,-1-1 0,1 1 0,-1 0 0,0 0 0,-1-1-1,1 0 1,-1 1 0,-1-1 0,1-5-30,-4-36 43,-5 5-49,0 15-40,-2 1-44,0 4-24,-2 1-43,-2 0-47,0-1-51,9 17-56,1 0 74,0 0 63,-1-1 54,0 0 38,-1 0 41,-13-17 34,10 15-22,-2-3-98,6 7 22,-1 1-37,1-1-44,0 1-48,-1-1-55,1 1-61,-1 0-64,1 0-72,-1 1-77,0 0-82,0 0-88,0 0-94,0 0-99,0 1-105,0 0-111,0 1-115,4 1 584,0-1-36,-1 1-801,-1 0-428,-1 0-1108</inkml:trace>
  <inkml:trace contextRef="#ctx0" brushRef="#br0" timeOffset="6107.695">6552 3263 9252,'4'0'593,"0"0"-37,0 0-35,0 0-33,3 0 389,1 0-121,-2 0-300,-1 0-50,0 0-47,0 0-43,1 0-40,-1 0-37,5 0 140,0 0-113,0 0-82,0-1-63,17-1 120,-16 1-103,-3-1-16,0 1 38,-1 0 46,1-1 55,25-6 109,1 1-67,-1 1-58,-1 0-47,8 0-13,-1 1-42,84-2 190,51 15-23,-87-2-241,-43-4-89,0-1-48,-41-1-124,1 0 43,1-1-42,0 0 101,4-3-8,-6 2 32,-1 0-46,0 0-106,-1 1 67,0-1-34,1 0-205,-1-1-119,0 2 205,0-1-36,-1 1-37,1 0-40,0-1-42,-1 1-44,1-1-47,-1 0-47,1 1-50,0-1-52,-1 0-55,1 1-56,0-1-302,0-1-99,-1 2 524,1 0-39,0-1-826,0-1-446,2 0-1149</inkml:trace>
  <inkml:trace contextRef="#ctx0" brushRef="#br0" timeOffset="6498.241">7810 2656 8804,'0'-3'835,"-1"0"-78,0 1-73,0 0-70,0 1-67,-1 0-62,0 0-59,0 0-56,-1 1-52,1 0-47,-1 1-45,0-1-40,0 1-38,0 0-33,-3 2 30,0-1-93,1 1-46,-12 8-91,11-7 106,3-2 27,1 0 34,0 0 39,0-1 46,-18 21 53,2 1-42,-17 27 72,8-2-111,-28 66 72,49-99-185,0-1-1,2 1 1,-1 0 0,2 0-1,0 1 1,0-1 0,2 1 0,0 0-1,1 14-25,9 8 102,10-6 39,-16-29-117,0 0 0,0 0 0,0 0 0,1-1 0,-1 0 0,1 1 0,-1-1 0,3 0-24,-1 1 42,1-1 1,0-1-1,-1 1 0,1-1 1,0 0-1,5 1-42,9-1 152,0-1 0,-1-1 0,1 0 0,-1-1 0,1-2-1,-1 0 1,0 0 0,11-6-152,-16 5 112,-1-1-1,0 0 0,-1-1 1,1 0-1,6-6-111,16-18 227,-8-6-49,-15 7-77,-9-2-111,-7 0-114,-7 0-115,-4 0-119,-3 2-120,-1 1-121,0 2-126,9 13 269,1 1-39,1 2-120,5 5 263,-1 0-37,0 0-42,1 0-48,-1 0-55,1 0-60,-2-1-301,3 3 399,0 0-34,-1 0-36,1 0-38,0 1-40,0-1-41,0 1-15,0 0-40,-1-4-839,-1 0-450,-2-3-1164</inkml:trace>
  <inkml:trace contextRef="#ctx0" brushRef="#br0" timeOffset="6748.17">7926 2533 8548,'1'-7'1067,"-1"0"-105,1 0-102,1 0-94,0 0-88,0 0-84,0 0-76,1 0-72,0-1 4,1 0-84,0-1-74,1 1-63,0-2-24,1 0-60,1-1-25,4-6 13,0-1 51,-4 6 22,-1 2 49,-1 1 100,12-25 63,-1 1-91,-1-1-79,0 0-69,1-7-35,0 0-61,25-86 9,-10 35-85,-9 31-77,-4 13-87,-10 24 31,1 0-38,-1 0-43,-1 0-47,0-1-52,0 1-58,-7 22 160,1-2-217,-1 3 231,0-1-40,0 1-55,1 0-73,-1 0 71,0 1-45,1-1-49,-1 1-55,0-1 28,1 1-45,-1 0-46,1 0-51,-1-1-52,1 1-56,0 0-58,0 0-61,-1 0-8,0 0-51,0 0-43,1 0-40,-1 0-228,0 0-38,0 0-275,0 0-771</inkml:trace>
  <inkml:trace contextRef="#ctx0" brushRef="#br0" timeOffset="7138.703">8488 878 9108,'-4'-2'861,"0"0"-84,-1 1-81,1 1-76,-1-1-72,1 1-68,-1 0-64,0 1-60,-1-1-55,1 1-52,0 0-47,0 0-44,-1 1-38,1-1-35,-6 3-3,-4 1-108,-16 9-214,21-9 241,5-2 46,1-1 42,-1 0 48,2 0 56,-49 35 3,8 9-89,5 16-59,30-46-44,2 0-1,0 1 0,2 0 1,-1 0-1,2 0 0,0 1 0,1-1 1,0 10-4,5 30 49,-2-53-47,1-1 1,0 1-1,0-1 0,0 1 0,0 0 1,0-1-1,1 0 0,0 1 0,0 0-2,22 20 62,10-9 44,5-8 49,3-8 53,0-4 55,-5-5 61,-6-2 64,-25 9-289,1-1-1,-1 0 1,0 0-1,-1 0 1,1-1-1,-1 0 1,0 0-1,0 0 1,0 0-1,-1-1 0,1 0-97,12-26 439,-6-6-6,-8-2-89,-5 15-188,-2 0-54,-4 1-62,-3 1-70,-2 2-75,-3 1-86,-3 3-91,-3 2-99,19 14 147,1-1 50,-1 1 43,0 0 34,-1-1 8,-9-1-78,7 1 77,1 2-36,0-1-67,2 1 42,-1 0-36,1 0-39,0 1-45,0-1-49,1 1-52,-1 0-59,0 0-61,1 0-67,-1 0-71,1 1-76,0 0-79,0 0-85,0 0-88,0 1-93,1 0-99,0-2 477,0 1-38,0 3-815,0 0-437,-1 4-1132,2-9 2959</inkml:trace>
  <inkml:trace contextRef="#ctx0" brushRef="#br0" timeOffset="7826.118">8119 2948 8164,'4'0'633,"1"-1"-53,0 1-52,0 0-49,-1-1-47,1 0-43,0 1-42,0-1-38,0 0 14,1-1-48,0 1-43,0 0-38,0-1-7,1 0-41,4-1 12,-1 0-50,11-3 73,-11 4-75,0-1 65,0 1 83,62-11 463,1 3-100,0 1-102,1 0-109,-24 4-192,0-1-54,-1 0-54,1-1-55,-1-1-57,0-1-58,0-2-59,-1-2-61,-44 13-252,-1-1 123,1 0 109,0 0 96,-1 1 84,1-1 70,0 0 59,0 1 46,14-4 816,-14 4-801,0-1-47,1 0-59,-1-1-97,0 1-117,-2 0 28,0 0-37,1 0-197,0-1-121,-1 1 193,0 1-36,-1-1-35,1 0-37,-1 0-40,0 0-39,1 0-42,-1-1-43,0 1-45,1 0-46,-1 0-47,0-1-50,0 2-51,-1-1-55,1 0-51,-1 1-43,1-1-237,-1 0-44,1 0-287,0-1-804</inkml:trace>
  <inkml:trace contextRef="#ctx0" brushRef="#br0" timeOffset="8154.095">9397 2386 7315,'0'-6'1078,"-1"0"-100,0 0-93,-1 1-89,0 1-85,-1 1-80,0 0-76,-1 1-69,0 0-67,0 1-61,0 0-57,-1 1-52,0 0-47,0 0-43,0 1-38,-1 0-33,-3 2-3,0 0-58,-20 12-83,18-8 103,6-3 22,0-1 43,1 1 49,0-1 59,-26 31-8,0 5-67,3 5-52,3 3-38,19-35-45,0 0-1,0 0 1,1 1-1,0 0 0,1-1 1,1 1-1,0 0 1,1 1-1,0-1 1,1 0-1,0 0 0,1 0 1,1 1-1,0-1-9,0-7 2,0 0-1,0 0 1,1 0 0,-1-1-1,1 1 1,3 4-2,26 23 43,-24-27-20,0-1 0,0 0 0,1-1 0,0 1 0,0-2 0,0 1 0,0-1 0,9 1-23,-1-1 79,0 0-1,0-1 0,0-1 0,17-1-78,-16-1 109,0-1 1,1-1-1,-1 0 0,1-2-109,18-9 134,-31 11-91,0-1 1,0 1-1,0-2 0,0 1 0,-1-1 1,1 1-1,-1-1 0,-1-1 0,1 1 0,3-5-43,4-12 79,-3-2-64,-4-3-100,-4 12-6,-1 0-37,-2 0-42,0 0-45,-2 0-48,-2 0-53,3 6 12,-1-1 61,-3-5-63,-10-20-260,12 24 336,-1 0-70,1 1-87,-1-1-116,4 6 201,-1 0-37,1-1-41,-1 1-43,1 0-47,-1-1-48,1 1-53,-1 0-55,1 0-59,0-1-60,-1 1-64,1 0-67,1 2 245,0 0-36,-1-3-756,0-1-406,-1-2-1051</inkml:trace>
  <inkml:trace contextRef="#ctx0" brushRef="#br0" timeOffset="8453.362">9670 2820 9060,'7'16'1171,"-1"1"-104,0-1-100,-1 0-94,1 1-90,-1 0-85,0-1-79,1 1-77,-2-1-69,1 1-67,0 0-60,0-1-56,-1 1-52,1 0-45,-1 0-43,1-1-36,3 13 9,-1-1-69,20 65-68,-14-54 67,-6-19 20,0 0 42,0 0 52,1 0 59,-2-4-268,0-1 48,9 36 148,-9-29-121,0 1-84,-3-12-21,0 1-39,1 3-116,0 1-102,0 0-115,-2-8 173,0 1-34,-2-8 113,1 0 42,0 1-46,-1 1 97,3 1-45,-2-2 55,0-1-51,0 0-118,0 0 84,-1-1-36,1 1-228,0-1 173,0 1-33,-1-1-36,1 0-37,0 1-40,-1-1-41,1 0-45,0 0-46,0 0-48,0 1-50,0-1-52,-1 0-55,1 0-57,0 0-58,0 0 225,-1 0-36,1 0-767,0 0-413,1 0-1065</inkml:trace>
  <inkml:trace contextRef="#ctx0" brushRef="#br0" timeOffset="9187.628">10027 3529 8148,'-12'-5'1193,"1"2"-109,0 0-103,0 2-99,1 0-93,-1 2-89,1 1-83,-1 0-79,1 2-73,0 0-69,0 1-64,1 1-58,-1 0-53,1 1-49,0 1-44,1 0-37,-6 6-13,1 2-69,-24 39-184,25-31 153,6-13 55,1 1 41,1-1 50,0 0 59,0 4-176,0 0 1,1 0 0,1 1 0,-1 8-8,3-11-3,0 0 0,0 1 0,1-1 0,0 0 0,2 0 0,-1 0 0,2 0 1,2 8 2,-3-13 1,0-1 1,0 0-1,1 0 1,0-1-1,0 1 1,1-1 0,-1 0-1,1 0 1,1 0-1,-1-1 1,1 0-1,0 0 1,0 0 0,4 2-2,-3-4 11,0 1 0,0-1 0,0 0 0,1-1 0,-1 1 0,1-1 1,-1-1-1,1 0 0,0 0 0,3 0-11,29-2 132,-1-5 67,6-7 104,-34 9-173,0-1 1,0 0-1,-1-1 0,9-6-130,-11 7 85,-1-1 0,0-1 0,0 1 0,0-1 1,-1 0-1,1-1-85,15-31 283,-10 2-108,-8-4-74,-4 22-302,-2 2 70,0-1 57,-2 0 48,-5-16 75,-12-20 138,10 31-137,-1 1-58,-2 0-87,6 9-15,-1 0-47,0 1-53,-1 0-60,1-1-64,-1 2-71,0-1-78,0 1-83,-1-1-89,1 1-94,-1 1-103,1-1-106,-1 1-113,0 0-119,1 1-126,4 4 610,1 0-34,2 2 5,-1 1-41,-2-4-882,-2-1-475,-2-2-1225</inkml:trace>
  <inkml:trace contextRef="#ctx0" brushRef="#br0" timeOffset="9687.447">9676 2629 7395,'0'0'1857,"0"0"-1172,0 0-89,0-1-80,0 1-75,0-1-69,0 0-62,0 0-55,0-1-50,0 0 59,0-1-102,1-6 105,-1 7-177,1 0 40,2-7 306,1 0-56,2-1-49,1 1-44,2-1 7,1 0-43,3-2 7,6-4 77,-8 7-117,36-29-26,3 4 79,-3 5 21,64-33 453,-41 23-320,-1-1-98,-25 11-192,-1-2-86,-16 10-74,1 1-46,-1 0-42,1 0-36,6-3-72,0 0-38,6-4-89,21-14-220,29-18-277,-31 18 344,-46 32-241,-8 5 458,-1 1-38,-1 1 19,0-1-40,1 0-46,-1 0-52,0 1 30,-1 0-45,1 0-47,-1-1-52,1 1-55,-1-1-59,0 1-61,1-1-67,-1 2 108,-1-1-38,2-2-827,1 1-445,1-3-1148</inkml:trace>
  <inkml:trace contextRef="#ctx0" brushRef="#br0" timeOffset="10109.419">11028 1576 8228,'1'-8'729,"1"-1"-44,-1 1-44,0 0-42,-1 1-42,0-1-42,0 2-39,-2-1-40,0 2-39,-1 0-37,-1 1-38,-1 1-36,-1 0-36,-1 2-35,-2 1-33,-1 1-34,-15 5 284,1 4-114,1 4-94,1 3-74,-12 14-19,-9 14-27,41-44-100,-3 5 0,0 0 0,0 1-1,1-1 1,0 1 0,0 0 0,0 0 0,1 0 0,0 1-1,1-1 1,-1 1 0,2-1 0,-1 1 0,1 0 0,0 0-1,0 0 1,1 0 0,0 2-4,1-6 4,-1 1 0,1-1 0,0 0 0,0 0 0,0 0 0,1 0 0,-1 0 0,1 0 0,0 0 0,0 0 0,0-1 0,1 1 0,-1-1 0,1 0 0,0 1 0,0-1 0,3 2-4,-2-2 10,0 0 1,1 0 0,0-1 0,-1 0-1,1 0 1,0 0 0,0 0-1,0-1 1,0 1 0,0-1 0,2 0-11,50 3 210,2-6 38,0-8 53,-1-4 67,-20 1-77,-2-3 41,-1-1 46,-2-2 49,-15 6-174,-5-1 51,-11 12-240,-1-1 0,1 1 0,-1 0 0,0-1 0,1 1 0,-1-1 0,0 0 0,-1 1 0,1-1 1,0 0-1,-1 1 0,0-1 0,1 0 0,-1 0 0,0 0 0,-1 0-64,-5-21 460,1 12-272,-2 0-38,-5-3-23,-1-1-102,-57-50 116,20 29-114,7 10-113,20 15-9,0 2-43,-7-1-102,0 2-87,-1 3-98,-1 2-109,0 3-119,16 2 278,-1 0-35,0 1-35,0 1-37,0 1-38,0 1-40,8-3-17,1 0-21,4-1 256,0 1-36,0-1-41,0 0-47,1 1-50,-1-1-58,-1 1-287,0 0-123,2 0 442,1-1-35,0 0-37,-1 1-38,1-1-71,0 1-40,-3 1-866,0 2-465,-2 2-1202</inkml:trace>
  <inkml:trace contextRef="#ctx0" brushRef="#br0" timeOffset="26396.304">2277 310 6003,'-10'-3'837,"0"0"-68,0 0-67,-1 1-63,1 0-60,0 1-58,0 0-54,-1 0-51,1 0-49,-1 0-45,1 1-42,0 0-40,-1 0-37,1 1-32,-11 0 81,4 1-122,0 0-51,-11 2-26,-37 9-24,46-9 38,-1 1 64,5-2 28,0 0 61,-38 12 28,1 6-34,1 4-32,2 2-34,-43 20 36,-87 44 45,105-47-48,-21 18-181,-12 20 81,8 9-41,-52 52-15,80-79 12,2 4 0,-33 45-37,55-52 44,-33 58-44,27-28 88,1 10-88,-125 301 199,51-106-133,102-242-66,1 2 0,3 0 0,2 1 0,3 1 0,3 0 0,2 1 0,3 0 0,2 0 0,2 9 0,4 80 0,5-1 0,14 52 0,-12-143 0,3-1 0,2 0 0,3-1 0,2-1 0,2 0 0,3-2 0,24 40 0,31 30 28,-42-74 14,2 0 0,2-3 0,2-1 0,1-2 0,28 17-42,-13-14 50,25 12-50,-7-10 48,1-3-1,38 13-47,-70-37 13,1-2-1,1-2 1,0-2-1,1-2 1,11-1-13,223 19 46,-137-24 118,138-12-164,-184 1 33,-37 5-17,0-4 1,0-2-1,-1-3 1,0-2-1,7-6-16,62-25 16,126-40 0,-210 71-1,-2-3 1,0-1-1,0-2 0,-2-2 0,0-2 1,-1-1-1,18-17-15,22-22 27,198-143 58,-227 169-21,24-24-64,43-48 149,-77 63-20,-1-1 0,-3-2 0,27-44-129,-13 7 102,-5 0-33,62-139 43,52-95-61,-122 248-35,-4-3-1,5-21-15,-15 28 23,-3-1-1,-4-1 1,-2-1 0,-4-1-1,-2 0 1,-4 0-1,-2-45-22,-4 2 6,-5 1-1,-5 0 1,-5 1-1,-25-95-5,28 161 7,-2 0-1,-2 1 0,-2 0 0,-1 1 0,-3 1 0,-2 2 0,-1 0 1,-2 1-1,-2 2 0,-1 1 0,-3 1 0,-25-23-6,13 21 9,-2 2 1,-1 2-1,-2 2 0,-1 2 1,-34-14-10,31 20-13,-2 3 0,0 2 0,-27-4 13,-127-21-110,-3 15-105,106 20 54,-1 3-43,1 2-50,-1 4-56,65 0 168,-166 5-636,134 0-97,-56 12 875,72-8-319,20-3 66,-3 0-112,21-3 129,0 1-46,1-1-53,-1 1-59,1 0-66,-1 0-74,8-1 134,-1 0-38,1 1-40,0-1-42,-1 1-44,1 0-46,0 0-49,0 0-50,-2 1-290,1 1-87,-6 3-669,0 0-102,3-2 271</inkml:trace>
  <inkml:trace contextRef="#ctx0" brushRef="#br0" timeOffset="28478.899">9366 237 6419,'-5'0'685,"0"0"-62,1 0-59,-1 0-56,0 0-53,0-1-50,0 1-48,1 0-44,-1-1-41,0 1-38,-5-1 130,0 0-120,0 0-94,-1 0-65,-21-2-48,19 2 28,1 1 90,6-1-29,0 1 40,-52-1 183,0-2-47,0-1-43,0 0-36,-59-5 129,0 5-92,42 6 12,-22 5-272,-73 17 216,1 10-47,2 4-38,91-20-82,26-5 5,-1 2 1,2 2-1,0 3 0,1 1 0,1 3 0,1 2 0,-30 23-54,33-18 160,-33 33-160,38-28 198,-31 37-198,14-14 340,-50 41-340,60-61 111,3 2-1,1 2 0,2 2 0,-2 7-110,6 2 148,-17 36-148,-58 136 69,-15 26-51,97-203 18,-3-1 0,-12 12-36,-26 32 101,-41 54 131,86-118-119,-2-2 1,0 0-1,-28 21-113,-10 3 185,1 1-32,-64 50 73,56-48-25,-60 33-201,28-26 72,-58 35 29,59-27-68,69-39-29,1 1 1,1 1-1,2 1 1,-22 33-5,31-39 0,-3 3 0,1 1 0,2 1 0,1 1 0,2 1 0,9-17 0,1 0 0,0 0 0,2 1 0,0 0 0,1 0 0,0 0 0,2 1 0,0-1 0,0 8 0,3-2-1,1 0-1,0 0 1,2-1-1,1 1 0,0-1 1,2 0-1,0-1 1,2 1-1,0-1 0,10 14 2,23 45 4,4-2 0,16 16-4,-33-56 2,1-1 0,1-1-1,2-2 1,2-1-1,6 3-1,14 6 34,52 30-34,-26-24 91,13 2-91,89 34 165,1-11 92,-82-37 125,22 2-382,9-5 653,81 7-653,29-10 293,-156-25-199,1-3 1,-1-5 0,17-4-95,54-6 91,-1 6-40,131-11 4,-212 8-43,0-4 0,6-5-12,-19 3 2,1 4 0,1 2-1,15 1-1,404 1 16,-421 11-16,0 3 0,-1 3 0,31 10 0,-31-6 0,1-3 0,0-2 0,33-2 0,236 6 0,-190-4 0,-94-6-3,1-2 0,-1-3 0,0-1 0,0-2-1,44-13 4,32-8 0,-76 18 0,0-1 0,-1-3 0,0-2 0,36-17 0,-2-9 0,-2-2 0,-1-5 0,-3-2 0,-3-4 0,9-11 0,-81 65 0,157-137 16,94-109-16,-187 165 5,-2-2 0,-5-3-1,39-79-4,-14 25 2,-7 18-2,-6-4 0,-6-2 0,-5-3 0,3-28 0,-43 105 0,-2 0 0,-3-1 0,-2 0 0,-3-1 0,1-47 0,-6-10-7,-6-1-1,-4 1 1,-5 0-1,-5 1 1,-5 1-1,-28-84 8,37 160-4,-1 1 0,-2 1 0,-1 0 1,-1 1-1,-2 1 0,-1 1 0,-1 0 0,-2 2 0,-1 1 0,-1 1 0,-1 1 0,-1 1 0,-16-9 4,-232-185-14,-38-30 12,265 215-1,-1 3-1,-1 2 0,-2 2 0,0 2 0,-2 3 0,0 2 0,-42-8 4,-84-12-16,-143-11 16,160 28-5,99 12-22,-183-25-23,165 25-36,0 2-81,30 4 9,1 1-49,0 1-56,0 1-63,-1 2-70,1 1-75,0 1-84,-1 2-89,38-3 475,-2-1-57,-1 1-40,0 0-49,0 1-58,0-1-65,0 0-74,0 0-82,1 1-90,5-1 174,0 0-47,0-1-48,1 1-51,-1 1-54,1-1-56,0 0-58,-1 0-61,5 0 196,0 0-37,-8 1-825,-2 1-440,-8 1-1143,25-5 3112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7-25T19:47:20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941 1189 6995,'-1'-6'969,"1"1"-82,0-1-78,-1 1-75,0 0-69,1 0-67,-2 0-63,1 0-59,0 1-54,-1-1-52,0 1-47,0 0-43,0 0-40,-1 0-35,-2-2 112,0 0-126,-1 2-50,-17-6 196,11 7-138,5 3-60,0 0 34,0 0 41,-1 0 47,-23 5 0,1 4-65,3 2-57,1 3-46,-14 13-18,-16 18-52,-11 8 30,48-40-34,1 0 1,1 1 0,0 1-1,1 1 1,1 0-1,0 1 1,1 1-1,1 0 1,-8 15-20,18-25 6,0 0-1,1-1 1,0 1-1,0 0 1,1 0 0,-1 0-1,2 0 1,-1 0-1,1 1 1,1-1 0,0 0-1,0 0 1,0 0-1,1 0 1,0 0 0,0-1-1,2 2-5,1 3 5,0 0 0,1 0 0,0-1 0,1 0 0,1 0 0,-1-1-1,2 0 1,-1 0 0,2-1 0,2 2-5,2 1 16,1-1-1,0 0 1,0-1-1,1-1 1,5 2-16,-2-3 34,0 0 0,0-2 0,0 0 0,10 1-34,-1-2 100,0-1 1,27 0-101,61-6 276,-91-1-155,0-1 0,0-1 0,0-1-1,21-9-120,93-41 580,-97 38-381,16-13 114,-49 26-234,-1-1-1,0 0 1,0-1-1,-1 1 1,1-2-1,-2 1 1,6-7-79,-8 8 50,0 0 1,-1-1 0,1 1 0,-1-1-1,0 0 1,-1 0 0,0 0 0,0 0-1,0 0 1,0-5-51,-1 2 48,-1 0-1,0 1 1,0-1 0,-1 0 0,-2-7-48,2 9 24,-1 0 1,-1 0-1,1 0 1,-1 1-1,0-1 1,-1 1 0,-2-4-25,-23-27 82,0 10-68,-4 4-77,11 11-25,-1 1-46,-1 1-52,1 1-56,-1 3-63,1 0-70,0 2-75,1 2-80,21 2 216,-1 1 49,0 0 75,-1 0 65,1-1 53,-3 1 45,-8-1 155,9 1-153,0 0-83,2 0-7,0 0-45,0 1-53,0-1-57,0 0-64,0 1-71,1 0-76,-1-1-83,1 1-89,0 0-95,0 0-101,1 0-108,0 1-113,-1-1-120,2 1-126,-1-2 609,0 1-34,0 1-557,1 0-111,0 0-390,1 2-1021</inkml:trace>
  <inkml:trace contextRef="#ctx0" brushRef="#br0" timeOffset="312.409">1210 1369 8436,'0'-1'607,"0"0"-42,1 0-40,-1 0-38,1 0-37,0 0-35,1-2 313,0 1-123,1 0-110,0-1-100,1 1-85,0-1-36,1 0-85,0 0-52,8-4 72,-8 5-79,-2 0 69,-1 1-58,-1 1 33,22-8 459,1 0-95,0 3-87,1 0-76,5 1-13,1 1-80,6 0-25,19 1 19,11-2 12,-24 1-47,54-8 72,0-1-66,24-2-20,0 1-75,0 2-59,0 4-44,-99 6-133,17-3 47,-22 2-3,0 0-50,0-1-74,-8 1 32,0 0-34,0-1-40,0 1-42,-1-1-48,0 0-51,0 0-56,0 0-60,-6 2 330,0-1-52,0 1-53,0 0-54,0-1-57,0 1-58,0-1-59,-1 0-60,1 1-63,0-1-64,-1 0-65,1 0-68,-1 1-68,1-1-69,-1 0-73,0 1-72,0 0 356,-1 0-41,2-1-855,-1-1-459,1-1-1189</inkml:trace>
  <inkml:trace contextRef="#ctx0" brushRef="#br0" timeOffset="749.987">2954 713 8276,'0'-3'554,"0"0"-38,0 0-38,-1 1-36,1-3 341,-1 2-124,-1-1-113,1 2-100,-1-1-87,-1 2-75,0-1-24,-1 1-68,-1 0-32,-8 1 157,7 0-167,-1 0 59,-22 3 319,2 6-83,2 4-75,1 4-66,2 3-59,1 2-50,1 1-42,1-1-34,-4 5-5,-43 59 136,53-65-186,1 0 1,1 1-1,-5 11-64,11-19 21,-1 0 1,2 0-1,0 0 0,1 1 1,0-1-1,2 1 0,-1 0 1,2-1-1,0 1 0,0 0 1,2 0-1,0-1 0,0 1 1,1 0-23,0-7 9,0 0-1,1-1 0,-1 1 0,1-1 0,1 0 0,0 0 0,0 0 0,0 0 0,0-1 0,1 0 0,0 0 0,1 0 0,-1-1 0,1 0 0,0-1 0,0 1 0,1-1 0,-1 0 0,1-1 0,0 0 0,0 0 0,8 1-7,7 3 37,2-2 0,-1 0 0,8 0-37,68 2 204,-62-6-114,2-4 36,19-7 117,0-7 41,-42 10-166,0 0 1,0-2-1,-1 1 1,0-2-1,7-6-118,-11 7 84,-1 0 0,0-1-1,0-1 1,2-4-84,7-18 117,-15-4-65,-11 0-65,-10 0-66,-6 2-66,-4 3-67,-1 3-66,1 7-68,19 16-2,-2 1 69,1 0 62,-1 1 53,-4-1 7,0 1 63,-32-3-59,25 6 15,3 2-83,8-1 61,1 1-40,-1 0-43,1 0-50,-1 0-54,1 0-60,-1 1-63,1-1-70,0 1-73,0-1-80,1 1-83,-1 0-89,0 0-93,1 0-100,2-1 256,-1 1-53,1-1-46,0 1-42,-2-1-233,1 1-42,-2 0-281,-4 2-794</inkml:trace>
  <inkml:trace contextRef="#ctx0" brushRef="#br0" timeOffset="1187.255">1437 1856 8468,'0'-4'814,"-1"0"62,-4-3 2133,2 6-1785,1 1-553,0 1-58,1 0-70,-1 1-84,1 0-98,0 1-108,0 1-123,1-2-115,0 0-35,2 17 424,2-1-74,3 1-66,1 0-55,9 11 32,11 14-20,6 11 10,16 33-39,2-1-77,13 15-48,36 51-28,-88-134-34,-2-2-79,0 0 33,7 12 26,18 39 58,-26-47-60,-2 0-39,1 1-56,-2 1-71,-1 0-84,0 0-101,-2 1-115,-2-12 194,-1 0-34,0 1-37,0-1-38,0 1-40,-1 0-41,0-13 479,0 2-495,0 0-43,0 0-52,0-1-59,0 1-67,0-1-75,1 1-84,-1-1-92,0 0 123,1 0-56,-1 0-52,1-1-45,0 1-248,0 0-45,0 0-301,1 0-843</inkml:trace>
  <inkml:trace contextRef="#ctx0" brushRef="#br0" timeOffset="1655.862">2325 2682 8372,'-4'-3'540,"1"-1"-34,-4-2 412,1 1-119,0-1-110,-1 1-100,1 1-89,0 0-81,0 1-69,-2-1-9,1 1-71,-7-2 74,-10 1 104,12 3-225,-1 0 63,-1 1 90,-16 1 107,2 2-62,3 4-62,3 2-61,0 4-58,2 3-59,1 5-56,0 4-55,-41 70 104,49-74-137,1 1 0,0 0 0,-3 17-37,9-27 7,1 0 1,0 1-1,1-1 1,0 1 0,1-1-1,0 1 1,2 0-1,-1-1 1,1 1-1,1 0 1,0-1-1,1 0 1,0 1-1,1-1 1,0 0 0,5 9-9,-1-6 5,1 0 0,0-1-1,1 0 1,0-1-1,12 12-3,-12-15-1,1 0 0,1 0 0,-1-1 0,2 0 0,-1-1 0,1-1 0,0 0 0,1-1 0,0 0 0,0-1 0,0-1 0,0 0 0,1 0 0,0-2 0,-1 0 0,1-1-1,1 0 3,38-2-31,4-6 64,1-7 59,-3-8 56,-5-7 53,-8-8 50,-38 30-193,0 1 1,0-1-1,0 0 0,-1-1 1,3-4-60,-4 5 56,0-1 1,-1 1-1,1-1 1,-1 0 0,-1 0-1,1-1-56,-1 0 39,-1 0 0,0 0 0,0 0-1,-1 0 1,0 0 0,0 1 0,-2-4-39,-8-24 87,-5 0-37,-2 2-42,-3 1-46,0 2-51,0 2-54,17 24 111,-1-2-285,0 1 85,0 0 75,0 0 61,-1-1 50,-1 1 49,-14-13 153,11 12-117,4 3-51,0 0-37,-4-1-120,6 2 34,-1 1-39,0 0-44,0 0-48,0 0-51,-1 0-57,-1-1-263,3 2 268,0 0-34,0 0-37,1 0-38,-1 1-40,0-1-40,0 0-43,0 1-44,0-1-45,0 1-47,0 0-49,0-1-50,0 1-50,-1 0-54,5 0 249,0 0-39,0 0-825,-1 0-443,1 0-1144</inkml:trace>
  <inkml:trace contextRef="#ctx0" brushRef="#br0" timeOffset="2062">2391 2772 7443,'7'-8'754,"0"1"-45,-1-1-41,1 0-41,-2 0-40,1 0-38,-1 0-36,0-1-35,4-8 378,0-1-125,-2 0-111,0-1-103,-3 4-168,1 0-53,-1-1-45,-1 1-42,1-4-3,0-1-40,0-3-6,2-11 34,2-13 83,-2 15-22,0 7 40,0 0 102,21-59 39,5 1-73,3 2-78,2 0-86,5-13-81,-21 47-108,-2 0-34,-1 0-36,-2-2-36,-1 1-37,-3-1-39,-9 36 39,3-15-113,-3 12 71,0 1-86,-1 6 17,1-1-71,-2 2-12,1 0-68,0 0-74,-1 1-82,0 6 247,-1 1 84,0 0 73,0 0 60,0 0 49,0-1 36,1 1 138,-1 0-162,0-1-88,0 1-9,0 0-49,1 0-57,-1 1-64,0-1-98,0 0-89,0 0-98,0 0-105,0 0-115,0 1-122,0-1 411,0 0-33,0 0-35,0 0-37,-1 1-82,1-1-40,0 2-835,-1 0-450,0 2-1161</inkml:trace>
  <inkml:trace contextRef="#ctx0" brushRef="#br0" timeOffset="29599.329">2071 434 6979,'0'-11'885,"-2"2"-84,0-1-81,-1 1-76,-1 1-73,0 0-68,-1 0-65,-1 1-60,-1 0-56,1 1-53,-2 0-49,0 0-43,0 1-41,-1 0-37,-9-4 7,2 2-94,-1 1-50,-39-9-202,33 10 200,12 3 59,0 0 37,0 1 43,1-1 51,6 1-63,-34-2 0,0 1 0,0 2-1,1 1 1,-1 2 0,-2 2-87,-48 3 153,-6-1-44,2 5-47,65-8-54,0 2 1,0 1-1,0 2 1,1 0-1,-19 11-8,4 0 8,1 3 0,2 1 0,0 2 0,-2 4-8,7-6 3,-2-2 1,0-1-1,-2-2 0,-12 3-3,13-6 4,1 2-1,1 1 0,1 2 0,0 1 1,0 2-4,-37 41 33,10 3 55,9 7 59,9 9 67,-5 21 50,-6-3-49,-6 14-27,7 4-60,23-39-54,3 1-1,-9 59-73,25-88 32,3 2 0,2-1 0,2 1 0,4 47-32,3-18 27,3 0 0,5-1 1,3 0-1,3-1 0,4 0 0,6 5-27,-24-78 4,84 211 101,-16-77-86,-48-100-15,1-2 1,3 0-1,1-2 0,2-1 0,1-1 1,2-2-1,2-1 0,1-2 0,1-2 1,2-1-5,89 56 17,3-6-1,3-5 1,72 24-17,-161-81 0,0-2 0,1-2 0,0-2 0,1-2 0,0-3 0,0-1 0,26-2 0,-5-4 4,0-3 0,-1-3-1,0-3 1,0-3 0,1-3-4,-23 2 3,-2-1 1,0-2-1,6-5-3,128-68-68,-135 67 41,74-37-51,0 0 48,-36 16 29,-1-3 0,20-19 1,-21 5 4,-3-3 0,-2-3 0,-4-3 0,40-53-4,-72 72 0,-2-2 0,2-9 0,17-23 19,-35 52 10,0-1 0,-2 0 0,6-20-29,-4 1 83,-2-1 0,0-8-83,19-113 249,-11 1 84,-2-67 170,-16-3-104,-12 121-247,-5 2-38,-5 0-39,-7 2-45,7 55-23,-3 2 1,-2 0 0,-3 2 0,-2 0 0,-4 1 0,-1 2 0,-26-35-8,25 48-6,-3 1 0,-1 1 1,-1 2-1,-9-4 6,8 10-26,-2 3 0,0 1 0,-2 2 0,-33-17 26,41 27-244,-1 2 62,1 1 53,-2 1 45,-32-11 14,13 8 53,-52-10 17,55 18-64,0 2-70,20 3 11,0 1-40,0 1-43,0 0-50,0 1-54,0 0-61,-1 1-64,1 1-70,0 0-76,0 1-80,0 0-87,0 1-90,0 0-96,0 1-102,0 0-107,0 1-111,21-4 616,0 1-38,-9 2-770,-4 0-416,-11 3-1074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7-25T19:49:00.932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E71224"/>
    </inkml:brush>
    <inkml:brush xml:id="br2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12743 995 7059,'-3'-6'814,"0"0"-71,0 1-67,-1 1-66,0-1-60,0 1-59,-1 1-54,0 0-52,0 0-48,0 0-46,0 1-41,-1 0-38,-5 0 109,-1 1-116,2 1-102,0 0-47,-23 8-13,20-2 5,0 1 83,7-3-21,0 1 38,-39 31 68,0-2-62,-1-1-55,-2 0-43,34-22-46,0 0 1,1 1-1,1 1 0,0 0 0,0 1 0,2 0 0,-1 0 0,2 1 1,-4 8-11,-2 7 14,1 1 1,1 1-1,1 0 1,-2 15-15,10-30 3,0-1-1,1 1 1,1 0 0,1 0 0,0 0 0,1 0 0,1 0 0,0 0 0,2-1-1,0 1 1,0 0 0,2 0-3,-2-7 0,1-1 0,0 1 0,0-1 0,1 0 0,0 0-1,1 0 1,0-1 0,0 0 0,1 0 0,0-1 0,0 1 0,1-2 0,0 1-1,0-1 1,0 0 0,1-1 0,0 1 0,0-2 0,0 1 0,3-1 0,21 8 2,0-1 1,1-2-1,0-2 1,0 0-1,1-3 1,0-1-1,0-1 0,0-2 1,0-1-1,0-2 1,-1-2-1,1-1 1,29-9-3,13-11-53,-2-7 88,-6-8 103,-7-9 120,-34 22-78,-3-2 35,-3-2 39,-3-2 40,-4-3 43,-4-1 44,-4-3 46,-5-2 49,-6-18 2,-9 6-62,-7 4-66,-9 6-70,-7 5-75,-7 6-79,-7 6-85,-6 8-88,31 13 57,-1 0-75,0 1-66,0 1-56,-12-2-154,0 2-68,5 2-346,0 1 0,-24 3 755,6 4-576,51-5 385,-1 0 39,0 0-29,-1 0 81,1 1 54,-3-1 16,3 1-21,0-1-23,0 1-41,0-1-50,0 1-59,1-1-106,-1 1-98,0-1-110,1 1-122,-1 0 280,1-1-36,0 1-37,0-1-38,0 1-41,0-1-41,0 1-44,0-1-45,0 1-81,0 0-47,0-1-42,0 1-38,0 0-214,0 0-38,0 2-2369</inkml:trace>
  <inkml:trace contextRef="#ctx0" brushRef="#br0" timeOffset="827.94">13473 1342 8356,'-5'2'989,"0"1"-102,0-1-94,1 1-87,-1-1 26,0 0-97,2 0-85,2 0-73,3 1 166,4-1-231,4 1-36,2-1-70,1-1-50,0 0-45,1 0-40,13-1 71,1-1-96,48 2 102,-1 7-129,-1 0-45,49 6 45,80-3-119,-44-13 39,0-8-1,1-6-38,-156 15-2,2 1 8,0-1 0,0 0 1,0 0-1,0-1 0,0 0 0,4-2-6,-10 4 2,1-1 0,0 1-1,0-1 1,-1 1 0,1-1-1,0 0 1,-1 1 0,1-1-1,-1 0 1,1 1 0,0-1-1,-1 0 1,0 0 0,1 0-1,-1 1 1,0-1 0,1 0-1,-1 0 1,0 0 0,0 0-1,0 0 1,1 1 0,-1-1-1,0 0 1,0 0 0,0 0-1,-1 0 1,1 0 0,0 0-1,0 0 1,0 0 0,-1 1-1,1-1 1,0 0 0,-1 0-1,1 0 1,-1 1-1,1-1 1,-1 0 0,1 0-1,-1 1 1,0-1 0,1 0-1,-1 1 1,0-1 0,1 1-1,-1-1 1,0 1-2,-11-13 8,0 0 1,-1 2-1,-1-1 0,0 2 1,0 0-1,-1 0 0,-1 1 0,-1 0-8,-38-16 14,-42-13-14,57 22 0,22 9-4,0 0-1,-1 1 0,1 1 1,-1 1-1,0 1 1,0 0-1,-2 2 5,20 2-33,6 3 9,7 3 4,107 30-16,6 3-128,-64-24 89,36 20-132,-78-27 143,-1 0 0,0 2 0,15 10 64,14 22-49,-45-40 48,0-1 0,-1 0 1,1 0-1,-1 1 0,0-1 1,1 1-1,-1-1 0,0 1 1,0-1-1,-1 1 0,1 0 1,-1-1-1,1 1 0,-1 0 1,0 0-1,0-1 0,0 1 1,0 2 0,-1 1-4,-1-1 1,1 0-1,-1 1 0,0-1 1,0 0-1,0 0 0,-1 0 1,0 0-1,-2 2 4,-9 11-26,-1 0-1,0-1 0,-2-1 0,-7 6 27,15-14-16,2-2-192,1-1 53,-1 1 47,1 0 38,-7 4 16,-19 13 87,23-16-59,-1 0-53,-2 1-112,7-4 47,-1 0-38,-4 3-206,6-4 147,-1 1-35,1-1-37,-1 0-39,0 0-41,1 1-44,-1-1-46,1 0-48,-1 1-50,0-1-53,1 0-55,-1 1-56,1-1-61,0 1-60,1-3 212,1 1-38,-1 1-789,-2 1-428,-1 2-1104,6-6 2961</inkml:trace>
  <inkml:trace contextRef="#ctx0" brushRef="#br0" timeOffset="1726.184">15356 1146 6835,'0'-5'795,"-1"0"-72,1 0-68,0 0-66,-1 0-62,1 0-58,-1 1-55,0-1-52,0 1-48,0-1-44,-1 1-42,1 0-38,-2-3 89,-2 0-110,1 1-93,0 1-43,-15-7-27,9 9 48,-2 0 101,5 3-26,1 0 42,-54 4 201,7 9-72,4 10-73,-3 9-69,21-9-76,2 1-1,-4 4-81,16-11 30,1 0 1,0 1-1,1 1 0,1 1-30,5-7 14,1 0 0,1 0 0,0 1 0,1 0 0,0 1 0,-2 8-14,5-10 6,1-1 1,0 1-1,0 0 0,1 0 1,1-1-1,0 1 0,1 0 1,1 7-7,1-8 0,-1-1 0,2 1 0,0 0 0,0-1 0,1 0 0,1 0 0,0-1 0,0 1 0,1-1 0,0 0 0,1-1 0,0 0 0,0 0 0,1-1 0,0 0 0,6 3 0,0 1 0,1-2 0,0 0 0,0-1 0,1-1 0,0 0 0,1-1 0,0-1 0,0 0 0,0-2 0,7 1 0,16 0 25,0-1 1,39-2-26,-46-3 28,0-1 0,-1-2 0,1-1 1,-1-2-1,0-1 0,-1-2 1,0-1-1,0-1 0,-2-2 0,9-6-28,-18 8 37,-1-2 39,18-15 176,-6-4 108,-7-4 78,-22 30-347,1 0 0,-1 1 0,-1-2 1,1 1-1,-1 0 0,0 0 0,-1-1 0,0 1 0,0-1 1,0 0-1,-1 1 0,0-1 0,-1 1 0,0-1 0,0-1-91,-1 0 105,-1 0 0,0 0 0,0 0 0,0 0 0,-4-4-105,-11-20 197,-3 2-40,-1 2-44,-3 3-43,-1 3-46,-1 2-47,-2 2-49,-1 2-48,-1 3-52,-2 2-53,0 1-53,-1 3-56,-1 2-57,-1 1-57,-1 3-61,1 1-60,30 1 358,0-1 40,-3 1-28,-1-1 45,-13 0-157,7 1 11,9 0 129,0 0-36,1 0-41,-1 1-49,-1 0-151,1 0-97,-1 0-108,1 1-120,4-1 337,0 0-34,0 1-36,0-1-38,0 1-38,0 0-41,1-1-42,-1 1-44,0 1-436,1 0-104,0 1-351,-2 2-910</inkml:trace>
  <inkml:trace contextRef="#ctx0" brushRef="#br0" timeOffset="2804.79">15173 1914 8004,'0'0'876,"0"-1"-102,0 1-94,1-1-87,-1 0-80,1-1-74,-1 1-65,1 0-59,-1-1-76,1 1-37,0-2 113,0 1-87,2-3 206,-3 5-270,1-1 39,2 2 200,0 1-63,-1 0-57,0 1-53,0 2-46,-1-1-42,0 7 37,0 4-103,-2 18-107,1-25 65,-1-2 63,-1 118 44,-2 2-106,0 0-99,2 1-93,2 7-239,0 0-69,0-1-80,0-1-96,3-129 530,3-7 67,4-4 23,10-28 0,-3-2 44,4-21 76,-3-2 53,19-52 190,-19 67-193,27-63 214,-6 41-205,-39 68-157,0 0 0,0-1-1,0 1 1,0-1 0,0 1 0,1-1-1,-1 1 1,0 0 0,0-1 0,0 1-1,1-1 1,-1 1 0,0 0 0,0-1-1,1 1 1,-1 0 0,0-1 0,1 1-1,-1 0 1,0 0 0,1-1 0,-1 1-1,0 0 1,1 0 0,-1 0 0,1-1-1,-1 1 1,0 0 0,1 0 0,-1 0-1,1 0 1,-1 0 0,1 0 0,-1 0 0,1 0-1,-1 0 1,0 0 0,1 0 0,-1 0-1,1 0 1,-1 0-1,2 21 20,-11 30-20,-4-14-19,1 1-35,0 8-47,-5 24-92,-3 17-51,10-22 73,6-27 109,-3-1 46,-5-5 64,-8-5 83,18-26-85,-1 0 0,1 0 0,0 0 0,0 0-1,-1 0 1,1 0 0,-1-1 0,1 1 0,0-1 0,-1 0-1,1 1 1,-1-1 0,1 0 0,-1-1 0,1 1-1,-1 0 1,1-1 0,-1 1 0,1-1-46,-25-7 370,15 3-229,3 1-39,-52-35 312,42 24-312,-1 0-35,-9-9-57,14 13-57,0 0-41,-1 1-47,0 1-50,0 1-55,-1 0-61,16 8 6,-1-1 100,1 1 87,-1-1 73,0 1 56,0-1 44,-9-1 408,7 1-407,1 1-106,1-1-50,0 1-59,0 0-67,0 0-76,0 0-114,1 0-106,-1 1-116,1-1 267,1 0-33,-1 0-33,0 1-36,1-1-37,-1 0-38,1 1-38,0-1-41,-1 0-42,1 1-42,0 0 20,0 0-43,-1 0-38,1 0-33,0 2-1219,0 2-1171</inkml:trace>
  <inkml:trace contextRef="#ctx0" brushRef="#br0" timeOffset="3570.235">15357 3295 7764,'0'-7'840,"0"1"-84,0-1-79,-1 1-73,0 0-69,0 0-64,0 1-58,0-1-55,-1 1-67,1 0-39,-3-4 153,0 2-148,0 0-54,-15-14 313,8 13-245,6 5-95,-2-1 35,1 1 42,-1-1 48,-11-3 114,0 2-57,-1 1-51,-1 1-47,-1 1-43,0 1-38,-21 2 79,7 3-126,2 2-48,12-2-36,1 2 1,0 0 0,-11 6-49,21-7 5,0 1 1,0 0-1,1 1 1,0 0 0,0 0-1,1 1 1,0 0 0,0 0-1,1 1 1,0 0-1,0 1 1,1-1 0,1 1-1,-1 0 1,-1 8-6,-1 0 2,1 1 0,1-1-1,0 2 1,2-1 0,0 1 0,1-1-1,1 1 1,1 10-2,1-16-1,2-1-1,-1 1 1,1-1-1,1 1 1,1-1 0,0 0-1,0 0 1,1 0-1,1-1 1,5 8 1,-2-4-14,1 0 0,1-1 1,0-1-1,13 13 14,28 19-69,5-9-36,4-9-44,1-11-51,-6-9 116,-1-3 1,1-3-1,17-2 84,29-5-53,-70 2 55,0-2-1,-1-1 1,0-1 0,18-8-2,-31 9 4,0-1-1,-1-1 0,0 0 1,0-1-1,-1-1 1,0 0-1,0-2 1,5-5-4,4-11 46,-6-2 61,-6-2 53,-6-1 44,-6-22 195,-3 39-225,0 1 1,-2 0-1,1 0 1,-5-9-175,0 2 284,-1 1 0,-2 0 1,-7-13-285,-22-26 487,3 16-180,19 24-199,0 3-36,6 6-7,-1 0 1,0 1-1,-11-6-65,-8-1 51,0 5-45,-1 3-55,-2 3-64,-2 3-75,-2 2-83,33 1 66,0 0 34,-5 0-77,0 0 87,0 0 60,-15 2-65,10 0-3,7-1 5,1 1-68,2 0 45,1-1-36,0 1-41,0 0-46,0 0-48,0 1-53,0 0-56,1 0-62,-1 0-65,1 0-68,0 1-74,0 0-76,1 1-82,-1-1-84,1 1-89,0 1-93,2-5 415,1 0-48,-1 1-41,0-1-37,1 1-216,-1 0-37,-1 3-2373</inkml:trace>
  <inkml:trace contextRef="#ctx0" brushRef="#br0" timeOffset="-15326.865">9475 2144 8980,'-2'-9'851,"0"-1"-86,0 1-80,0 0-76,-1 0-71,0 1-65,0 1-60,-2 0-55,-3-2 112,-2 2-106,1 4-148,-2 1-39,-15 5 94,17-1-186,2 1 0,-1 0 0,0 0 0,0 1 1,1-1-1,-2 3-85,-45 36 444,8 8-78,11 2-89,10-2-120,2 3-47,9-17-53,2 0 0,1 7-57,5-20 3,1 0 1,2 1-1,0 0 0,1 0 1,2 0-1,0 0 0,2 0 1,3 17-4,-4-33 0,1-1 0,1 1 0,-1-1 0,1 0 0,0 0 1,1 0-1,0 0 0,0 0 0,0-1 0,1 0 0,0 0 0,0 0 0,4 3 0,1-1 0,0 0-1,0-1 1,0 0 0,1-1-1,0 0 1,0-1-1,0 0 1,4 0 0,15 4 4,0-2 0,0-1 1,0-1-1,1-2 1,-1-1-1,15-1-4,21-4 72,-2-5 67,-2-5 66,0-5 64,-2-3 61,-1-3 61,-1-4 57,-2-1 56,-28 13-257,-1-3 40,-19 13-151,-1 0 1,1-1-1,-1 0 0,-1 0 1,1-1-1,-1 0 0,5-8-136,5-23 437,-14-3-95,-8 11-191,-8-1-80,-5-1-131,-4 1 41,10 17 30,0-1 0,-1 2 1,-1 0-1,-1 1 0,-1-1-11,-28-15-5,-3 4-76,23 15-1,0 1-33,-18-1-168,21 6 94,0 2-36,0 0-39,0 2-41,0 2-46,0 0-47,1 2-51,-1 1-53,1 2-56,-1 1-60,2 1-62,-1 2-65,1 2-69,1 0-70,12-7 359,0-1-36,0 1-41,0-1-47,0 1-53,1 0-57,-1-1-63,1 1-67,1-2 128,0 1-41,-4 4-910,-2 1-487,-5 6-1262,16-16 3429</inkml:trace>
  <inkml:trace contextRef="#ctx0" brushRef="#br0" timeOffset="-13996.683">10651 4034 9028,'-4'-5'855,"0"1"-78,-1 0-74,1 0-71,-1 1-67,0 1-63,-1 0-60,1 1-55,-1 0-52,0 1-49,1 0-44,-1 1-41,-1 0-37,1 0-34,-6 2 45,-2 2-83,-22 14-76,23-10 50,7-5 4,1 0 34,0 0 41,0-1 47,-42 42 161,5 6-102,5 6-83,7 3-63,21-40-88,2 0 0,0 0 0,1 0 0,1 1 0,1 0 0,1 0 0,1 0 0,1 1 0,1-1 0,1 0 0,1 9-17,-1-22 2,1 1-1,-1-1 1,2 0 0,-1-1-1,1 1 1,0 0-1,1-1 1,0 1-1,0-1 1,0 0 0,1 0-1,0-1 1,0 0-1,1 0 1,0 0 0,0 0-1,0-1 1,1 0-1,0 0 1,0-1-1,0 0 1,0 0 0,1 0-1,-1-1 1,1 0-1,0-1 1,0 0 0,0 0-1,0-1 1,1 0-1,-1 0 1,2-1-2,94-5 12,-35-4 25,-11-2 31,-1-4 48,13-9 118,-37 10-73,1-2 34,-2-2 37,-1 0 40,-1-3 44,-1-1 47,-23 17-263,-1 0 0,0 1 0,0-2 0,0 1 0,-1-1 0,0 1 0,0-1 0,0 0 0,-1-1 0,0 1 0,0 0 0,0-1 0,0-4-100,2-30 523,-8 7-141,-8 0-70,-6 0-91,-6 3-110,0 5-12,-2 1-1,-13-10-98,-3 2 46,10 11-68,-2 2-68,5 4-50,0 3-70,-1 1-81,-1 2-92,0 2-103,-1 2-112,0 2-124,16 3 311,-1 1-35,3 0-191,0-1-94,4 1 106,-1 0-77,0 0-85,0 0-96,1 0-106,-1 1-115,1-1-125,4 1 564,0-1-35,-2 1-612,-1 0-106,2 0 297,1 0-40,-6 1-1246,2 0 355</inkml:trace>
  <inkml:trace contextRef="#ctx0" brushRef="#br0" timeOffset="-14592.627">5429 4520 8484,'0'-7'763,"-1"0"-61,0 0-59,0 1-56,-1 0-54,0 1-51,0 0-47,-1 0-45,0 1-43,-1 0-39,1 1-37,-1 0-34,-5-2 147,0 1-102,1 2-108,-1 1-44,3 1-69,0 0 1,1 0-1,-1 1 0,0-1 0,1 1 0,-1 1 0,0-1-61,-8 4 208,-1 1 102,-14 10-7,2 5-55,1 3-47,1 3-43,-19 30 55,7-1-101,29-41-89,0-1 0,1 1 0,1 0 0,-3 9-23,4-8 9,1 1 0,0-1 0,1 1 0,1 0 0,0 0 0,2 0 0,0 12-9,1-21 2,0 1 1,0-1-1,1 0 1,0 1 0,0-1-1,1 0 1,0 0-1,0 0 1,1-1-1,0 1 1,0-1-1,3 2-2,-3-4 4,0 0-1,1 0 1,0-1-1,0 1 0,0-1 1,1 0-1,-1-1 1,1 1-1,0-1 0,0-1 1,0 1-1,0-1 0,1 0 1,-1 0-1,0 0 1,1-1-1,0 0-3,18 1 20,1-1 0,-1-1 0,0-1 0,1-1 0,-1-2 0,0 0 0,0-2 0,-1 0 0,14-7-20,91-37 125,-11-7 58,-75 35-70,0-4 50,-1-3 61,-3-4 74,-6-3 84,-6-5 96,-10-3 107,-10-5 120,-13 15-266,-11 4-118,-7 3-98,-6 3-77,-11-1-41,-50-16 33,69 33-160,0 2 1,-1 0 0,0 1 0,-14-1 21,-19 2-77,24 4-2,1 1-34,0 2-44,0 2-50,5 0-10,1 1-45,0 1-49,0 0-54,1 2-58,0 1-63,1 0-67,0 2-72,22-12 504,-2 2-102,0-1 67,-8 6-168,7-4 130,1-1 23,1 0-57,-1 1-160,2-2 145,0 1-38,0-1-41,0 1-44,0 0-47,0-1-51,1 1-53,-1 0-58,1-1-60,0 1-64,0 0-67,0 0-70,1 0-73,0 0-77,-1-1 252,1 0-40,1 2-876,0 1-468,2 2-1213</inkml:trace>
  <inkml:trace contextRef="#ctx0" brushRef="#br0" timeOffset="-16482.857">2589 2239 8356,'-6'-6'770,"-1"1"-72,1 0-69,-1 2-64,0 0-61,0 1-59,-1 0-54,1 1-50,0 1-49,-1 0-43,1 1-41,-1 0-37,-7 3 75,0 1-107,-1 3-75,-28 20-76,27-14 78,10-8 4,0 0 34,1 0 41,0 1 45,-43 49 181,3 6-82,4 5-68,7 5-52,4 17-16,27-70-125,0 0 0,0-1 1,2 1-1,1 0 0,0 0 0,1 0 1,1 1-1,1-2 0,1 1 1,2 6-29,-3-15 4,1 0 1,0 0 0,1 0 0,0-1-1,1 1 1,0-1 0,1 0 0,-1 0-1,2-1 1,-1 1 0,1-1 0,0-1-1,1 0 1,0 0 0,1 1-5,4 0 8,-1 0 0,1-1-1,1 0 1,-1-1 0,1 0 0,0-1 0,0-1-1,1 0 1,-1-1 0,3-1-8,71 5 84,2-12 53,-5-9 71,-7-7 86,-20-1-39,-1-6 37,-2-6 36,-4-5 35,-5-5 35,-5-5 34,-31 34-240,0-1 1,0 0 0,-2 0-1,0-1 1,4-15-193,-8 22 101,-2 0 0,1-1 0,-1 0 0,-1 1 1,0-1-1,0-6-101,-1 7 83,-1 0 1,0 0 0,-1 0 0,0 0 0,0 0-1,-3-4-83,-9-21 202,-6 3-39,-3 2-44,-5 3-46,-2 2-53,-3 4-55,-2 2-60,-1 4-65,-2 3-68,1 4-73,0 4-77,0 4-82,30 1 143,0 0 74,-1 0 62,1 0 53,-1 1 36,1 0 41,-18 5-8,15-4-1,4-1-9,0 0-36,0 0-25,1-1-42,0 1-47,0 0-53,-1-1-59,1 1-64,0-1-72,-1 1-76,5-2 19,1 0-44,-1 0-49,1 0-59,0 0-67,0 0-73,0 0-83,0-1-90,0 0 130,1 1-57,-1-1-50,0 0-44,1 0-252,-1 0-42,1 0-304,0-1-850</inkml:trace>
  <inkml:trace contextRef="#ctx0" brushRef="#br0" timeOffset="-15936.111">6332 697 7892,'-9'-7'851,"0"2"-75,-1 0-69,0 1-68,0 0-63,0 2-60,0 0-57,0 1-52,0 0-51,-1 1-45,1 1-43,0 0-39,-11 3 126,0 2-115,4 0-105,0 1-46,-35 23 97,31-15-55,1 1 103,11-8-64,0 0 44,-26 28-11,4 3-37,20-23-106,1 0 0,1 0 0,1 1 1,-3 8-61,6-11 32,0 1 0,1-1 0,0 1 0,1 6-32,1-9 17,1 1 0,1 0 0,0-1 0,1 1 0,0 0 0,1-1 1,0 1-1,4 10-17,-4-17 4,0 1 1,1-1-1,0 1 1,0-1 0,0 0-1,1 0 1,0 0 0,1-1-1,-1 1 1,5 4-5,-1-3 2,1-1 1,-1 1-1,1-2 1,1 1-1,-1-1 1,1 0-1,-1-1 1,1 0-1,1-1 0,7 2-2,6 0 18,-1-1-1,1 0 1,0-2-1,14-1-17,44-5 126,17-11 116,1-10 68,-1-7 63,-5-1 58,-92 32-418,70-27 407,2-10 72,-65 33-391,-1-1-1,0 0 1,0-1-1,-1 0 1,0 0-1,5-7-100,8-18 354,-10-6 42,-12-11 37,-14 8-112,-12 6-120,-12 5-126,-33-9-167,24 20-37,7 7-52,-1 4-90,7 2-39,-1 3-92,-1 1-103,-1 2-116,36 0 346,-1 0 52,1 0 49,-1 0 44,0 0 40,1 0 38,-5 1 41,-1 0 128,1 0 54,-11 3 297,14-3-352,0 1-33,-1 0-44,1 0-62,1 1-75,-1 0-87,1 0-102,0 0-114,2-1 153,1 0-33,-1 0-35,1 0-36,-1 1-179,0 0-71,1 1-77,0-1-79,0 1-84,0-1-88,1 1-92,0 0-95,0-1 255,0-1-56,0 0-50,0 0-44,0 0-252,0 1-42,0 0-304,0 1-852</inkml:trace>
  <inkml:trace contextRef="#ctx0" brushRef="#br0" timeOffset="-11637.888">3173 2467 6883,'0'0'672,"-1"0"-52,1 0-44,-1-1-35,0 1 125,-1-2 1108,1 1-982,1 0-30,1 1 73,9-5-298,3 0-90,1 1-74,1 1-60,2-1-24,4-3 84,14-6 75,0 1-96,1 0-80,-1 0-67,28-8 47,43-11 25,-61 18-130,44-14 78,155-64 509,-142 47-455,-11 3-90,-1-3-82,49-21 62,3 7 1,2 5-170,-77 29 105,17-11-105,-43 16 86,-1-2 0,22-17-86,63-33 116,-79 47-102,-1-2 0,9-8-14,-24 12 10,1 2 0,1 1-1,30-13-9,-32 16 0,0-1 0,-1-1 0,19-17 0,22-28 0,-29 22 0,-31 37 0,-9 4 0,0-1 0,1 1 0,-1-1 0,0 1 0,0-1 0,0 0 0,0 1 0,1-1 0,-1 0 0,0 0 0,0 0 0,0 0 0,-1 0 0,1 0 0,0 0 0,0 0 0,0 0 0,-1 0 0,1 0 0,-1 0 0,1-2 0,2 1 0,-1 0 0,1 0 0,0 0 0,0 1 0,-1-1 0,1 1 0,0-1 0,0 1 0,1 0 0,-1 0 0,0 1 0,0-1 0,0 1 0,3-1 0,18 1-18,-23 1 16,0 0 1,0 1-1,-1-1 1,1 0-1,0 0 1,-1 1-1,1-1 1,-1 0-1,0 1 1,1-1-1,-1 1 1,0-1-1,0 0 1,0 1-1,0-1 1,0 1-1,0-1 1,0 1-1,-1-1 1,1 2 1,0-1 0,-5 46-11,-10 25-49,8-47 8,2 1-1,-2 20 53,5-27-29,-1 77-71,12-50 27,-8-43 60,0 0 0,1-1 0,0 1 0,-1-1 0,1 1 0,1-1-1,-1 0 1,0 0 0,3 3 13,-5-6-2,0 0 1,0 0-1,1 1 0,-1-1 0,0 0 1,0 0-1,0 1 0,1-1 0,-1 0 1,0 0-1,0 0 0,1 0 0,-1 1 1,0-1-1,1 0 0,-1 0 0,0 0 1,0 0-1,1 0 0,-1 0 0,0 0 1,1 0-1,-1 0 0,0 0 0,1 0 1,-1 0-1,0 0 0,1 0 0,-1 0 1,0 0-1,0 0 0,1 0 0,-1 0 0,0 0 1,1-1-1,-1 1 0,0 0 0,0 0 1,1 0 1,5-15-20,-1-30 35,-5 36-22,5-55 2,-3 0-34,-2 22-51,2 0 0,8-38 90,20-57-80,-30 135 84,1 0 0,-1 0 1,1 0-1,-1 0 0,0 0 0,0-1 0,0 1 1,0 0-1,0 0 0,-1 0 0,1 0 0,0 0 1,-1 0-1,0 0 0,1 0 0,-1 0 0,0 0-4,-1 0 12,1 1-1,-1-1 0,1 1 1,-1 0-1,0-1 1,1 1-1,-1 0 0,0 0 1,0 0-1,0 0 0,0 1 1,0-1-1,0 1 0,0-1 1,0 1-1,0-1 0,0 1 1,0 0-1,0 0 0,0 0 1,0 0-1,-1 1-11,-33 3 150,12 2-81,6 0-43,3-1-37,-40 18 32,29-10-49,0 1-36,-8 6-94,0 1-101,14-10 55,1 1-45,-1 0-48,0-1-53,0-1-57,0 0-60,-1 0-64,0-2-70,18-6 70,1-1-46,-1 0-53,0 0-62,1 1-71,0-1-78,-1 0-86,1 0-96,1 0 134,0 0-60,-1 0-52,1 0-47,0 0-260,0 0-47,-1 0-314,0 1-884,2-2 2547</inkml:trace>
  <inkml:trace contextRef="#ctx0" brushRef="#br0" timeOffset="-9607.098">3373 2969 7619,'0'0'1032,"0"0"-125,1 1-117,-1-1-111,1 1-102,0 0-94,0 0-89,0 0-78,0 0-88,1 1-56,-1-1-51,0 1-45,2 0-32,-1 1-80,6 6-287,-4-5 267,-2-3 86,-1 1 53,1-1 64,-1 1 75,27 27 86,1 0-49,2 0-43,0-1-35,26 23 82,79 61 255,-74-66-134,15 7-384,69 37 321,-55-35-164,-2 2-38,0 8-2,-5 6-34,8 21-18,-50-43-39,-2 1 1,0 6-27,-19-28 9,1-1 0,9 7-9,-14-18 8,-2 1-1,0 1 1,-1 1 0,-1 0-1,0 1 1,1 5-8,-2 0 7,2-1 0,1-1 0,0 0-1,2-1 1,1-1 0,0-1 0,21 18-7,-14-24 4,30-10 29,-54-7-29,0 0-1,0-1 0,0 1 1,0-1-1,0 1 1,-1-1-1,1 1 0,-1-1 1,0 0-1,0 1 1,-1-1-1,1 1 0,-1-1-3,1-1 2,-5-30 13,-6-1 66,3 8 49,2 1 79,-3-23 159,-1-19 127,7 22-262,4 11-104,6-4-58,-6 37-68,0 0-1,0-1 1,0 1-1,1 0 0,-1 1 1,1-1-1,0 0 1,-1 0-1,2 1 0,-1-2-2,0 3 0,-1 0-1,1 0 0,-1-1 0,1 1 0,0 0 1,-1 0-1,1 0 0,0 1 0,0-1 0,0 0 1,0 1-1,0-1 0,-1 1 0,1-1 0,0 1 1,0 0-1,2 0 1,-2 1-3,1-1 1,-1 1-1,0 0 1,0 0-1,0 0 0,0 1 1,0-1-1,0 0 1,0 1-1,0-1 1,0 1-1,0 0 1,-1-1-1,1 1 0,-1 0 1,2 2 2,28 41-60,-22-31 35,-2-3 3,2-2 0,-1 1 0,1-1 0,1 0 0,0-1 0,5 3 22,29 27-30,-22-8 9,-20-25 12,1 0 0,-2 0 0,1 0 0,0 0 0,-1 1 0,0-1 0,0 0 0,-1 1 0,0-1 0,0 0 1,0 1-1,0-1 0,-1 1 0,0 1 9,-8 20 3,-9-2 70,-7-6 101,0-8 114,0-1 1,-1-2-1,-26 7-288,5-3 269,3 3-53,-17 10-28,24-7-98,8-1-52,1 2-45,5-3-41,0 3-46,2 1-50,-1 3-58,20-21-148,-1 1 82,0 0 74,0 0 64,0 0 57,0 0 49,-4 3 87,-13 12 409,16-14-419,0 0-52,0 1-79,0 0-102,2-3 45,0 1-34,0-1-36,0 1-39,0 1-256,0-2 203,1 0-33,0 1-35,0-1-37,0 0-37,0 0-39,1 0-42,-1 1-42,0-1-44,1 0-45,0 1-47,-1-1-49,1 0-49,0 1-53,0-2 38,0 0-53,0 0-47,0 0-40,0 1-235,0-1-41,0 1-285,0 1-798</inkml:trace>
  <inkml:trace contextRef="#ctx0" brushRef="#br0" timeOffset="-7623.175">5885 4403 7283,'0'0'963,"1"0"-86,0-1-81,1 1-78,0-1-73,0 0-71,0-1-66,1 1-61,0-1-60,0 1-54,0-1-51,0 0-47,1 0-43,0 0-40,4-3 50,0 0-112,1 0-82,19-10-174,-22 12 163,-1 0 36,0 0 49,0 0 59,0 1 70,-1 0 83,25-12 65,0-2-36,28-16 225,-1-3-112,-1-1-95,19-11 5,-5 5-100,0 3-58,30-13 10,137-62 198,-203 97-306,-1-2 0,0 0 0,-1-3-90,87-69 204,-7 5-80,-79 64-95,2 0 0,19-7-29,55-21 32,-59 29-8,-2-2 0,38-25-24,15-26 26,-66 46-14,1 2 1,36-19-13,87-36 38,-79 43 1,-2-3 0,-2-4-1,13-13-38,-40 21 10,-2 2 15,49-29-25,-58 42 4,3-3-10,42-18 6,-17 21 25,-53 19-7,0 1 1,0 0-1,0 1 0,8 0-18,26-12 141,-46 13-139,0 0-1,1 0 0,-1 0 0,0 0 0,1 0 0,-1 0 0,0 0 1,1 0-1,-1 0 0,0 0 0,1 1 0,-1-1 0,0 0 0,1 0 1,-1 0-1,0 0 0,1 0 0,-1 1 0,0-1 0,1 0 0,-1 0 0,0 1 1,0-1-1,1 0 0,-1 0 0,0 1 0,0-1 0,1 0 0,-1 1 1,0-1-1,0 0 0,0 1 0,0-1 0,0 0 0,0 1 0,1-1 1,-1 1-2,-6 16 18,-23 27-14,20-32-2,-2 3-1,0 1 1,2 1-1,-1 0 0,2 0 0,0 1 1,1 0-1,1 0 0,1 1 0,0 0 0,2 0 1,0 0-1,1 0 0,1 19-1,1-35 0,1 14 0,-1-17 0,1 0 0,-1 1 0,0-1 0,0 0 0,0 0 0,0 1 0,1-1 0,-1 0 0,0 0 0,0 0 0,1 0 0,-1 1 0,0-1 0,0 0 0,1 0 0,-1 0 0,0 0 0,1 0 0,-1 0 0,0 0 0,0 0 0,1 0 0,-1 0 0,0 0 0,1 0 0,-1 0 0,0 0 0,1 0 0,-1 0 0,0 0 0,0 0 0,1 0 0,-1 0 0,0 0 0,0 0 0,1-1 0,-1 1 0,0 0 0,0 0 0,1 0 0,-1 0 0,0-1 0,0 1 0,1 0 0,-1 0 0,0-1 0,0 1 0,0 0 0,0 0 0,0-1 0,1 1 0,-1 0 0,10-11-10,0 1 1,-1-1-1,0-1 0,-1 1 1,0-2-1,-1 1 0,4-11 10,39-101-125,-14 31 62,-11 33-38,17-37-3,-41 95 101,1-1 1,-1 1 0,0 0 0,0 0 0,0-1 0,0 1 0,-1 0-1,1-1 1,-1 1 0,1-1 0,-1 1 0,0-1 0,0 1 0,0-1-1,0 1 1,0-1 0,-1 1 0,1-1 0,-1 1 0,0-1 0,0 0 2,0 2-1,0-1 1,-1 0 0,1 1 0,-1-1-1,0 1 1,1-1 0,-1 1 0,0 0-1,0-1 1,0 1 0,0 0 0,0 0-1,0 1 1,0-1 0,0 0 0,0 1-1,0-1 1,0 1 0,-1 0 0,-11-2 10,-1 2 1,1 0-1,0 0 1,-1 2-1,1-1 1,-7 3-11,-45 11 5,-85 28 83,105-28-107,0 1-49,-10 3-110,28-10 41,-1 0-37,24-7-63,-1 0 73,-2 0 48,1 0 62,-18 6 57,14-6-42,4-1-30,1 0-48,0 0-26,1-1-49,0 0-55,0 0-62,0 0-69,0-1-76,1 0-82,-1 0-88,4 0 120,-1 1-41,1-1-48,0 0-55,0 0-62,0 0-69,1 0-77,-1 0-83,1 0 126,0 0-53,-1 1-46,1-1-40,0 0-236,0-1-39,0 1-285,0-1-798</inkml:trace>
  <inkml:trace contextRef="#ctx0" brushRef="#br0" timeOffset="-2280.715">10063 4487 6003,'0'0'1659,"0"0"-823,0 0-42,0-1-46,0 1-49,0-1-50,0 0-54,0 1-56,1-1-60,-1 0-62,0 1-64,-1-1-68,1 0-70,0 1-73,0-1-75,-1 1-79,0 0-81,-6-1 409,0-1-47,0-2-43,1 1-39,-2-2-28,0 2-37,-8-1 31,-38 7-59,-25 10 184,0-1 16,26-8-167,-17-1-47,-35 8-53,20-1-9,-18-3 26,1-1 51,74-3-46,0 1 0,0 1 1,0 2-1,-11 5-49,14-4 7,0-2 0,-1 0 0,0-1 0,0-2 0,-19 1-7,-389 26 0,292-13 6,89-8-1,-1-3 0,-29-1-5,-11-1 56,1 5 0,-80 18-56,72-10 19,-7 5 93,6-1-3,32-14-96,15-2-2,0 3-1,-37 9-10,55-9-2,-80 16 2,55-10 0,-37 14 0,59-15 0,-89 16-16,114-27 20,-1 0 1,1-1-1,-13-1-4,27 0-2,1 0-1,-1-1 1,0 1-1,1 0 1,-1-1-1,1 1 1,-1-1-1,1 1 1,-1-1-1,1 1 1,-1-1-1,1 1 1,-1-1-1,1 1 1,0-1-1,-1 0 1,1 1-1,0-1 1,-1 0-1,1 1 1,0-1-1,0 0 1,0 1-1,0-1 1,0 0-1,0 0 1,0 1-1,0-1 1,0 0-1,0 1 1,0-1-1,0 0 1,0 1-1,0-1 1,1 0-1,-1 1 0,0-1 1,1 0-1,-1 0 3,11-31-56,25-37 46,-27 50 5,0 1 0,1 0 0,0 1 0,2 0 0,12-15 5,91-68 0,-107 89 15,-21 19-13,-23 20-3,8-3 6,1 1 1,2 2-1,0 1 0,2 0 1,1 2-1,-5 11-5,-16 22 17,4-6-34,39-58 16,0 1 0,0-1 0,-1 0 1,1 1-1,0-1 0,0 0 0,0 1 0,0-1 0,-1 1 1,1-1-1,0 0 0,0 1 0,0-1 0,0 1 0,0-1 0,0 0 1,0 1-1,0-1 0,0 1 0,0-1 0,0 0 0,0 1 1,1-1-1,-1 1 0,0-1 0,0 0 0,0 1 0,0-1 1,1 0-1,-1 1 0,0-1 0,0 0 0,1 1 0,-1-1 1,0 0-1,1 1 0,-1-1 0,0 0 0,1 0 0,-1 1 1,0-1-1,1 0 0,-1 0 0,0 0 0,1 0 0,-1 0 0,1 1 1,-1-1-1,0 0 0,1 0 0,-1 0 0,1 0 0,-1 0 1,23 0-1,-22 0 2,24 1-7,66 11 76,-68-6-106,0 0-57,3 2-97,0 0-118,-14-3 104,1-1-39,0 1-41,0 0-45,0-1-16,-1 0-43,-5-2-91,-1 0-83,1-1-99,-1 0-119,-2 0 341,-1-1-36,0 0-38,0 0-40,0 1-43,0-1-44,0 0-47,1 0-49,-2 0 76,0 0-39,3 0-798,0 0-433,2 0-1114</inkml:trace>
  <inkml:trace contextRef="#ctx0" brushRef="#br0" timeOffset="-1109.115">10019 2939 7379,'-1'0'1082,"1"-1"-113,-1 0-103,0 1-94,0-1-84,1 1-75,-1 0-64,1 1-56,1 7-50,0 1-70,2 0-64,0 0-56,2 3-14,1-1-60,4 6 1,0 0-70,10 17 60,-14-23-85,-2-1 34,28 85 69,-4 1-95,-8-25-83,2-1-48,3-2-48,5-1-46,-16-40 20,1-1-53,5 10-113,-11-20 94,-1 1 1,-1 0-1,0 1 1,-1 1 183,2 36-368,-8-55 365,0 1 3,0-1-1,0 0 0,0 0 1,0 0-1,-1 1 0,1-1 1,0 0-1,0 0 0,0 1 0,0-1 1,0 0-1,0 0 0,0 0 1,0 1-1,0-1 0,1 0 1,-1 0-1,0 1 0,0-1 1,0 0-1,0 0 0,0 0 0,0 1 1,0-1-1,0 0 0,1 0 1,-1 0-1,0 0 0,0 1 1,0-1-1,0 0 0,1 0 1,-1 0-1,0 0 0,0 0 0,0 1 1,1-1-1,-1 0 0,0 0 1,0 0-1,0 0 0,1 0 1,-1 0-1,0 0 0,0 0 1,1 0-1,4-12-10,-5-20 55,-1 28-28,2-33 60,1 1 49,3-7 77,10-22 163,-6 28-154,-1-2-33,-6 21-93,1 0 0,2 0 0,-1 0 0,2 1 0,0-1 0,2 1 1,0 1-1,9-16-85,-17 32 1,0 1-1,0-1 1,0 0 0,0 0 0,0 0 0,0 0 0,0 0 0,0 0-1,0 0 1,0 0 0,0 0 0,0 1 0,0-1 0,0 0 0,0 0-1,0 0 1,0 0 0,0 0 0,0 0 0,0 0 0,0 0 0,0 0-1,1 0 1,-1 0 0,0 0 0,0 1 0,0-1 0,0 0-1,0 0 1,0 0 0,0 0 0,0 0 0,0 0 0,0 0 0,0 0-1,1 0 1,-1 0 0,0 0 0,0 0 0,0 0 0,0 0 0,0 0-1,0 0 1,0 0 0,0 0 0,0 0 0,0 0 0,1 0 0,-1 0-1,0 0 1,0 0 0,0 0 0,0 0 0,0 0 0,0 0 0,0-1-1,0 1 1,0 0 0,0 0 0,0 0 0,0 0 0,1 0 0,-1 0-1,0 0 1,0 0 0,0 0 0,0 0 0,0 0-1,1 13 20,-3 11-16,-2 16-2,0 0-39,-1 79-168,2-69 116,-6 1 40,-1-19 48,-1-2 34,-5-14 472,14-15-430,-1 0 1,0 0 0,0 0-1,0 0 1,0-1 0,1 0-1,-1 1 1,0-1 0,0 0-1,0 0 1,-3-1-76,-15-3 395,-1-2-46,8 2-155,2 0-39,0 0-44,2 1-59,-38-12 181,15 4-108,0-1-60,-1 1-92,18 7-32,-1-1-34,0 2-40,1 0-42,14 3-75,0-1 26,-1 1 66,0 0 58,0-1 47,-4 0 49,-10 0 149,12 1-165,0 0-76,2 0-8,0 0-43,0 1-47,0-1-53,0 0-59,1 1-65,0 0-70,-1 0-75,1 0-81,1 0-88,-1 0-92,1 1-97,0-1-105,0 1-108,1 0-116,-1 0-119,1-2 665,0 1-37,0-1-790,0 0-427,0 0-1099</inkml:trace>
  <inkml:trace contextRef="#ctx0" brushRef="#br1" timeOffset="38021.993">9408 1496 7203,'-2'0'613,"0"0"-51,0 0-48,0 0-46,0 1-45,0-1-41,0 0-40,-1 0-38,0 1 86,-1 0-74,1-1-66,-1 1-59,0 0-52,1-1-46,-5 2-13,2-1-90,-8 2-91,10-2 97,-1-1 33,0 1 94,2-1-16,0 1 37,-42 3 308,-1 3-49,-8 5 770,-41 13-1173,34-4 538,37-9-276,3 4-59,16-12-159,-1 0 1,1 0-1,-1 0 1,0-1-1,0 0 1,0 0 0,-5 2-45,-79 18 406,-2-2-100,-42 9 6,93-19-206,1 2 0,1 1 0,-33 17-106,-4-1 61,-43-1 93,85-22-95,1 1 0,-1 2 0,1 1-1,1 1 1,-4 4-59,10-4 19,0-2-1,-1 0 1,-11 1-19,17-5 7,1 0-1,-1 1 1,2 1 0,-1 1-1,1 1 1,-16 11-7,13-7 30,0-1 0,-1-1-1,-20 7-29,20-9 25,1 1-1,-1 1 1,-18 14-25,7-4 11,-1 0 1,-2-2-12,11-6 5,0 2 1,0 0 0,1 2-1,-10 10-5,20-16 2,-1-1-1,0 0 1,-1-1 0,0-1-1,0 0 1,-5 0-2,-1 1 2,-1 2 0,1 1 0,0 1-2,-100 67 110,-13-1-57,63-43-5,-54 30 112,65-23-102,46-31-37,0-2 0,-1 0 0,0-1 0,-11 5-21,21-11 2,0 1 1,0 0-1,1 0 1,0 1-1,-1 0 1,2 0-1,-1 0 1,1 1-1,-1 1-2,-26 28 10,9-12-1,1 1 0,1 2 0,1 0 0,-13 24-9,-41 55 73,49-73-56,-27 29 3,9-28 26,10-12-5,-44 38 111,61-47-124,0 2-3,0 1 0,2 0 0,-10 14-25,11-14 15,0-1-1,0 0 0,-1-1 0,-1 0 1,-2 0-15,-9 7 50,0 2 0,1 1 0,1 1 0,2 1 0,1 1 0,-16 26-50,-1 4 100,-2-7-7,-6-3-48,-1 0-26,-135 160 29,133-147-15,3 3 0,3 1 0,-4 13-33,8 9 15,11-20 5,16-41 1,1 1-1,2 1 1,1-1 0,1 2 0,1-1-1,1 1 1,2 0 0,0 0 0,2 8-21,4-27 4,-1 1 0,2-1 0,-1 0 0,1 0 0,1-1 0,-1 1 0,1-1 0,1 0 0,0 0 0,0-1 0,3 3-4,8 13 41,37 43 58,7-8-40,-36-39-45,0-1-1,1-1 1,0-2 0,1 0-1,1-2 1,1-1-1,7 2-13,-4-2 13,-1 2 0,-1 1 0,0 1 0,-1 1-1,17 15-12,-32-24 3,0-1-1,0 0 0,1-1 0,0-1 0,0 0 1,0-1-1,1 0 0,-1-2 0,1 1 0,3-2-2,43 9 8,23 3 18,44-6 64,7 2-12,-38-2 109,6-5-187,9 0 71,-3 7-54,40 1 21,-53-5-17,-22-3-11,0-3 1,17-5-11,-16 1 8,1 3 0,10 4-8,58 3 57,16-7-57,-15 0 34,422-26 1,-558 27-35,24-3 6,0-2 0,17-5-6,-20 4 5,0 1 1,0 1 0,6 1-6,87-2 3,199-6 13,192 12 64,-402 10-67,-82-5-7,-1-2 1,0-1-1,26-2-6,417-23 141,-388 22-109,23-5-32,-39-4 22,43-14-22,31-4 13,-102 22 0,-1-2 0,1-2-1,-2-1 1,1-2 0,-2-2 0,1-2 0,-2-1 0,-1-2 0,0-1-1,-2-2 1,7-7-13,110-87 137,-49 42-92,-79 57-29,-1-1 1,-1-1 0,0-2-1,-2 0 1,17-24-17,-1-6 77,-2-1 0,7-18-77,-31 51 28,0-1-1,-2 0 1,0 0-1,-2 0 1,0-1-1,-1 0 1,0-10-28,-1-10 48,-1-1-1,-3 1 1,-3-22-48,-53-314 141,54 364-138,-5-32 7,1 2 4,-1 1 0,-3-1 1,-1 2-1,-17-39-14,-16-22 3,-53-112 4,76 174-6,-2 1 0,-1 1 0,-2 2-1,-7-6 0,5 5-1,2 0-1,-18-37 2,27 44-2,-1 0 0,-2 0 0,-1 2 0,-1 1 0,-14-13 2,6 15-23,0 2-1,-2 1 1,-6-2 23,7 5-11,2-1 1,1-1 0,-25-24 10,-7-11-15,-15-7 15,23 21-7,2-3-1,-10-15 8,50 50 0,-2-5 0,-2 1-1,0 0 1,-1 1-1,0 0 1,-5-1 0,-47-42-9,51 41 8,0 2-1,0 0 0,-7-4 2,-74-44-8,3-5 0,-64-61 8,134 106-7,-1 2 0,0 0 0,-2 2 0,-23-12 7,35 22-5,-1 0-1,0 1 1,-1 1-1,0 1 1,0 0-1,0 1 1,0 1-1,-1 1 1,-4 0 5,-61 1-45,-109 4 106,135 0-81,-1 2-55,17 0-24,0 0-46,0 1-55,-1 0-61,19-2-276,0-1 103,1 0 94,-41 1-488,37-3 428,9-1 101,1 0-48,0 0-58,-1-1-71,-1 0-148,0 0-116,10 0 322,-1 0-35,1 0-36,-1 0-39,1 0-40,0 0-43,-1 0-44,1 0-46,0-1-49,0 1-49,-1-1-52,1 0-54,4 1 178,-1 0-39,-4-1-867,-3 0-463,-5-1-1201</inkml:trace>
  <inkml:trace contextRef="#ctx0" brushRef="#br2" timeOffset="45660.822">212 3399 7972,'-3'-5'705,"1"-1"-74,-1 0-70,1 1-67,0-1-61,-1 1-58,1-1-52,0 1-48,-1-2 3,0 0-58,0 0-49,0 0-42,-3-6 35,-9-18 75,10 21-115,0 1 65,-19-50 452,11-6-118,7-2-105,4-2-93,1 15-119,-2 3-46,1-20 35,5 26 73,2 0-1,9-32-267,-1 18 156,0-4-47,-2 1-82,47-259 11,-51 297-39,0 0 0,2 1 0,0 0 0,2 1 0,1 0 0,6-8 1,27-37-9,18-18 9,-13 18-1,-30 37 8,-2-1 0,-2-1 0,10-25-7,-10 21 13,1 1 1,22-32-14,-35 60 4,41-59 33,2 1 0,19-15-37,-44 56 65,2 1 0,11-8-65,104-93 392,-50 38-161,39-38 25,-62 65-173,4 2-37,-7 12-3,3 2-1,8-2-42,13-1 142,2 3-1,67-21-141,-118 50 28,67-25 72,27-18-100,-86 38 31,0 2-1,38-9-30,24-8 51,-15 2 19,2 4 38,-19 8 37,1 4 0,1 2 0,6 4-145,56 3 137,5 1-17,1-7 0,17-9-120,198-17 115,-213 31-51,207-8 194,-203 13-180,37-1 17,-51-1 96,26 8-191,658 7 445,-149-7-119,-263 1-163,20 0-36,-97 13-2,161 35 20,-400-38-115,90 13 51,-2 8 0,41 19-81,-174-36 25,-1 1-1,28 17-24,38 15 31,192 71 84,-284-113-96,0 1 1,-1 0-1,8 7-19,59 41 94,7 4 48,-76-52-96,0 0-1,1-1 1,0 0 0,5-1-46,21 8 111,0 2-1,3 3-110,84 46 163,-65-31-115,10 1 1,-44-23-13,0 3 0,-2 0 1,30 22-37,-12-5 70,36 17-70,-32-20 77,31 24-77,-25-12 30,-31-25-17,-2 2 0,0 1 0,-2 1 0,17 18-13,43 54 31,83 97 34,-79-85-35,129 166 20,-166-200-46,410 585 70,-404-561-52,22 51-22,-28-47 10,34 44-10,-56-94 5,-1 1 0,-3 1 1,-3 2-1,-1 0 0,-3 2 1,0 10-6,15 74 32,14 132-32,-38-200 8,-3-1 0,-4 1 0,-2 0 0,-4 6-8,-1-35 4,-2 0 1,-1-1 0,-3 0-1,-1 0 1,-2-1-1,-2 0 1,-9 16-5,-29 62 3,25-53 1,-2-2 1,-4 0-1,-31 43-4,43-81 2,-2 0-1,-1-2 1,-1-1 0,-1-1 0,-1-1 0,0-1 0,-4-1-2,-58 45 6,62-44 0,-1-1 1,-1-2 0,-1 0 0,0-3-1,-1 0 1,-26 7-7,8-7 9,-1-2 1,0-2-1,-1-2 0,-8-2-9,-31 5 6,-15 7-6,40-5 3,1-4 1,-2-2-1,-10-3-3,-13-7 8,-23-7-8,23 2 8,-26 3-8,-336 24 0,258-7 0,93-3 0,-41 11 0,61-7 0,-1-3 0,-51-2 0,66-8-3,0 3-1,-1 3 1,2 2 0,-27 9 3,24-5-1,0-3 0,0-4 0,-1-2 1,-26-4 0,45 1 0,-236 11 0,134-3 0,-82-7 0,-469-22 0,313 23 0,213 3 0,-88-11 0,-28-2 0,15 1 0,-157 0 0,285 8 0,24-6-6,-35-9 6,-60-4-7,74 5 3,-142-30 4,101 12 1,-384-38-1,524 60-3,1-3 1,0-1-1,1-3 0,-19-10 3,-5-1-5,-27-4 5,-61-12 0,1-7 0,2-8 0,-53-31 0,73 15-6,76 39 1,-1 3 0,-25-8 5,-225-88 0,180 72-17,-21-18 17,74 36-12,24 9 7,2-3 0,2-1 0,1-3 0,1-2 0,2-2 0,2-2 0,-29-36 5,-13-14 0,14 17 0,4-3 0,-3-13 0,-56-81 0,-119-125 0,233 284-25,2-1-46,-1 0-41,1-1-38,-1-2-74,-1-1-39,-5-9-189,0 0-47,-17-26-530,10 18 398,3 7 191,10 14 261,0 0 33,0 2-707,8 8 529,0 0-52,-1-1-133,0 0-116,3 3 260,0 0-39,0-1-42,-1 1-47,1-1-50,0 1-52,0 0-57,-1-1-60,1 1-62,0-1-67,0 0-70,0 1-73,0 0 212,1 0-43,-2-2-921,0-1-492,-1-3-1276,3 8 3480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7-25T19:52:29.771"/>
    </inkml:context>
    <inkml:brush xml:id="br0">
      <inkml:brushProperty name="width" value="0.05" units="cm"/>
      <inkml:brushProperty name="height" value="0.05" units="cm"/>
      <inkml:brushProperty name="color" value="#E71224"/>
    </inkml:brush>
    <inkml:brush xml:id="br1">
      <inkml:brushProperty name="width" value="0.05" units="cm"/>
      <inkml:brushProperty name="height" value="0.05" units="cm"/>
    </inkml:brush>
  </inkml:definitions>
  <inkml:trace contextRef="#ctx0" brushRef="#br0">539 496 7187,'-5'-8'896,"0"0"-88,-1 2-82,0 0-77,0 1-75,-1 0-69,0 2-66,0 0-61,0 1-57,-1 0-52,1 1-48,-1 0-45,0 1-40,-1 1-35,-7 1 12,-7 4-100,-27 16-158,33-12 185,9-4 30,0-1 43,0 1 50,1 0 58,-2 1-159,-41 35 253,-1 3-56,3 1-47,3 3-36,30-30-101,1 0 0,1 1 0,-3 8-75,8-14 36,1 1 0,1 0-1,1 0 1,0 1 0,1-1-1,1 1 1,0 0-1,1 9-35,1-7 38,1 1 0,1-1 0,2 12-38,0-16 16,0 0 1,1 0 0,0 0-1,6 10-16,-5-13 4,1-1 0,0 0 0,0 0 0,1 0-1,0-1 1,1 0 0,0-1 0,1 1 0,0-1-1,0-1 1,1 1 0,0-2 0,7 5-4,7 1 6,1-1 1,0 0 0,1-2-1,0-1 1,1-1-1,0-1 1,0-1 0,21 1-7,-4-2 23,-1-3 1,7-1-24,2-2 100,28-6-100,-9-2 130,2-4 63,15-8 104,-46 9-34,-2-1 0,6-5-263,-20 7 149,0 0-1,-1-2 1,-1-1 0,0-1-1,-1-1 1,13-12-149,13-23 247,-8-6-48,-36 49-161,-1 0 0,0 0 0,0-1 0,-1 1 0,0-1 1,0 0-1,-1 0 0,-1 0 0,0 0 0,0 0 0,-1 0 0,-1-7-38,0 11 20,0 0-1,-1-1 1,1 1 0,-1 0-1,0 1 1,-1-1-1,0 0 1,0 1-1,-2-4-19,2 5 10,-1-1-1,0 1 0,0 0 1,0 0-1,0 0 0,0 1 1,-1-1-1,0 1 0,0 0 1,0 0-1,-3-1-9,-17-7-65,0 1 39,-62-21 50,47 20-40,0 1-70,-2 2-106,8 4-77,17 2 91,-1 1-34,1 0-35,0 1-39,0 1-41,0-1-44,0 2-47,0 0-49,1 0-52,-1 2-54,1-1-58,0 2-60,0 0-63,0 1-65,8-3-101,5-1 412,-1 0-39,1 0-42,0 0-47,1 1-50,-1-1-54,1-1 106,1 1-33,-2 2-755,0 0-400,-1 3-1042</inkml:trace>
  <inkml:trace contextRef="#ctx0" brushRef="#br0" timeOffset="577.997">1388 1159 8004,'0'0'647,"0"0"-66,0 0-62,-1-1-58,1 1-54,-1-1-50,0 0-44,0 1-41,0-2 160,-1 0-107,0 0-48,-3-2 266,3 3-300,2 0-12,-1 1 51,0-1 65,1 2 75,2 4 129,1 1-117,2 1-102,1 1-85,0 0-83,1-1-43,21 21 233,31 20-75,3-3-110,17 6-67,41 22-33,-85-52-45,338 202 40,-346-206-73,64 42 34,-61-39-58,-1 1-53,6 7-125,-18-14 52,-1 1-42,0 0-46,-1 1-52,0 1-56,-1 0-60,-10-13 31,-3-1 138,1-1-45,0 0-53,0 0-59,0 0-66,-1 0-75,1 0 137,-1-1-38,0 1-40,1-1-43,-1 1-44,1-1-47,-1 1-49,1-1-50,-1 1 14,0-1-44,1 1-40,-1-1-34,1 1-204,0 0-33,4 3-2240,-6-5 3285</inkml:trace>
  <inkml:trace contextRef="#ctx0" brushRef="#br0" timeOffset="1042.164">2758 1593 8500,'-7'-6'814,"0"1"-83,0 0-81,0 1-73,0 0-71,-1 1-64,1 0-60,-1 0-55,-3 0 46,0 1-85,0 1-72,0 1-59,-4 1-19,-25 9 84,23-3-83,2 2 69,8-4-63,0 0 34,-25 23 140,3 3-55,1 3-46,3 2-37,-4 9 3,-26 59 189,48-88-300,0 0 1,2 1-1,-2 7-73,-6 56 175,14 1-46,1-64-102,1 0 0,1 0 1,2 7-28,-2-14 3,0 0 1,0 1-1,1-1 1,0 0-1,1-1 1,0 0-1,1 1 1,0-2-1,0 1 1,1-1-1,0 0 1,1-1 0,0 1-1,0-2 1,1 1-1,-1-1 1,2 0-1,-1-1 1,3 0-4,9 4 10,1-2 0,0-1 1,1 0-1,0-2 0,0 0 0,0-1 1,0-2-1,21-1-10,73-2 47,-76 0 19,0-2-1,0-2-65,-21 2 57,1-1-1,-1-1 0,0 0 1,11-6-57,-20 7 41,0-1 0,-1 0 0,0-1 1,0 0-1,0 0 0,-1-1 0,-1-1 1,1 0-42,-6 5 21,0 0 0,0-1 1,0 0-1,-1 0 0,0 0 1,0 0-1,0 0 0,0-1 1,-1 1-1,0-3-21,0 3 13,-1-1-1,0 1 1,-1 0-1,1-1 1,-1 1-1,-1 0 1,1 0 0,-1-1-1,0 1 1,0-1-13,-1-2 5,-1 1 0,1-1 1,-2 1-1,1 0 0,-1-1 1,-4-3-6,1 0-17,-1 1 0,0 0 0,-1 1 1,-2-2 16,-5-3-181,1 0 44,-40-30-182,31 28 158,-7-3-123,12 9 29,-1 1-79,-1 1-95,0 1-109,11 5 223,-1-1-33,0 1-35,0 0-38,-1 1-39,1 0-40,-1 0-44,1 1-45,2 0-321,4 0 405,1 0-40,1 0-43,-1 0-48,0 0-52,1 0-58,0 0 107,1 0-36,-3 0-764,0 0-410,-3 0-1059</inkml:trace>
  <inkml:trace contextRef="#ctx0" brushRef="#br0" timeOffset="1354.59">3020 2128 9204,'4'0'810,"0"0"-69,0 0-66,-1-1-62,1 1-60,0-1-56,0 1-52,0-1-51,1 0 19,-1 0-62,1 0-56,0 0-50,2-1 39,0 0-83,0 0-63,0 0-46,14-4 89,-13 4-62,2 0 104,-6 1-62,1 0 41,26-4 162,1 2-51,0 1-47,1 2-42,6 1-2,0 1-45,20 2 26,-1 2-50,45 3 82,-36-6-36,66 0 104,-2 1-95,-33 0-104,-1 1-35,99 9-6,-167-12-114,39 4-7,-27-2-46,-12 0-53,0-1-99,-13 0 61,0-1-44,0 1-49,-1-1-52,1 1-58,0 0-63,0 0-67,-1 1-71,-11-4 169,-2 1 115,0-1 20,-1 0-40,1 0 17,-1 0-41,0-1-47,0 1-54,0 0 32,0-1-45,0 1-49,0-1-51,0 0-55,0 1-59,-1-1-62,1 0-66,0 0 98,-1 0-41,2-1-863,-1-1-467,1-1-1201</inkml:trace>
  <inkml:trace contextRef="#ctx0" brushRef="#br0" timeOffset="1711.739">4869 1849 8884,'0'-5'850,"0"0"-98,-1 1-92,0 0-84,0 1-79,-1 0-72,0 0-67,0 2-60,-3-1 69,0 1-112,-3 2-63,-7 4-43,0 0 50,1 2 1,1 0-1,-10 5-199,-34 32 501,7 8-87,8 8-75,8 4-64,9 4-53,19-47-155,1 1 0,1 0 0,2 0 0,0 0-1,1 3-66,1-11 25,0 0-1,1 0 1,1-1-1,0 1 1,1-1-1,0 1 0,4 5-24,-4-11 6,1-1 0,0 1 0,0-1 0,1-1 0,0 1 0,0-1 0,1 1 0,0-1 0,0-1 0,1 1 0,-1-1 0,1 0 0,5 2-6,-2-1 3,1 0 0,-1-1 0,1-1 1,9 4-4,-8-5 14,0 0-1,1 0 1,-1-1 0,3 0-14,4-1 36,-1-1 1,1 0-1,-1-1 0,1-1 0,-1 0 0,6-3-36,9-3 126,1-1 0,6-4-126,110-48 456,-130 52-385,-9 5-30,-1 0 1,1-1-1,-1-1 1,-1 0-1,1 0 1,-1 0-1,6-7-41,-11 9 15,-1 1-1,-1-1 0,1 1 0,0-1 1,-1 0-1,0 0 0,0 0 0,1-4-14,-1 3 10,0-1-1,-1 0 0,0 1 1,-1-1-1,1 0 0,-1 0 1,-1-5-10,-7-34-8,4 33 14,-1-1 0,0 1 0,-1 0-1,-1 0 1,0 1 0,-1-1 0,-4-3-6,1 1-21,-1 1 0,-1 1 0,-2-2 21,-10-6-73,-1 2-37,-1 2-43,-1 2-49,0 3-56,-1 2-62,0 3-69,0 4-75,25 1 212,0 1 72,0 0 62,-1 0 53,-4 0 55,2 0 76,-11 2 148,12-2-184,1 1-39,1 0-31,0-1-34,0 1-39,0 0-46,0 0-49,0 0-56,1 0-60,-1 0-67,1 1-70,-1-1-78,1 1-81,0-1-87,0 1-93,1 0-98,-1 0-103,1 0-109,1-1 385,1 0-46,-1 0-41,1 0-35,-1 0-209,1 0-35,0 1-2304</inkml:trace>
  <inkml:trace contextRef="#ctx0" brushRef="#br0" timeOffset="2032.561">5230 2190 7828,'5'-2'880,"-1"0"-81,1 0-76,0-1-72,-1 1-68,0-1-62,1 1-59,-1 0-53,2-2 105,0 1-91,0 0-77,0-1-62,2 1-4,16-5 356,-12 6-328,15-2 258,1 1-72,-1 1-66,1 1-59,14-1 87,0 2-101,0 0-77,0 1-59,81-1 285,-34-2-246,1 1-47,1 0-41,0 0-38,90 0 41,-3 1-90,-126 0-92,23 1 41,-19 0-19,-18-1-32,24 0-98,-9-1-94,-26 0 56,0 1-38,-21-1-179,1 1 111,0-1 95,0 1 78,0-1 61,0 0 44,16-1 146,-12 0-138,-1 0-93,-5 1-15,0 0-40,1 0-85,0 0-74,0 0-85,0 0-95,1-1-148,-4 1 256,0 0-33,0 1-37,0-1-37,0 0-38,0 0-41,1 0-41,-1 0-44,0 1-44,-1-1-47,1 0-47,0 0-49,0 0-51,0 0-51,-2 1 218,0 0-38,0-1-830,2 1-444,0 0-1151,-3 0 3156</inkml:trace>
  <inkml:trace contextRef="#ctx0" brushRef="#br0" timeOffset="2438.709">7369 1776 8292,'-4'-5'851,"-1"0"-74,1 0-72,-2 1-67,1 1-64,-1 0-60,-1 0-58,1 1-52,-1 0-50,0 1-46,-1 0-42,1 0-38,-9 1 124,0 1-111,-2 2-67,-32 9 104,31-5-90,12-3-63,-1-1 36,1 0 40,1 0 47,-34 21 201,0 2-93,0 3-78,2 2-62,-16 24 40,43-42-195,1 0-1,0 0 1,1 1-1,1 0 0,-4 11-60,8-15 31,0 1 0,0 0 0,1 1 0,1-1 0,0 0-1,1 4-30,0-3 22,1 0 0,1-1 0,0 1 0,0 0 0,1-1 0,1 2-22,0-3 13,0 0 0,1 0 1,1 0-1,-1 0 0,2 0 0,3 5-13,-3-7 5,0 0-1,1-1 1,-1 0-1,1 0 0,1-1 1,-1 1-1,7 3-4,4 0 18,1 0-1,0-1 0,0 0 0,1-2 1,0 0-1,0-1 0,0-1 1,1-1-1,0 0 0,0-2 1,13 1-18,14-2 59,0-2 1,0-2 0,-1-1 0,30-8-60,-54 8 25,20-3 64,-1-2-1,2-2-88,-34 8 25,1 0 0,-1-1-1,0 0 1,0-1 0,-1 0 0,1 0 0,-1-1 0,0 0 0,-1 0 0,4-5-25,-9 8 11,0 0 1,0-1 0,-1 1 0,1-1 0,-1 0 0,0 1 0,0-1 0,-1 0 0,1 0-1,-1 0 1,0 0 0,0-1-12,0-3 15,0 0-1,-1 1 1,0-1-1,0 0 1,-1 0-1,0-5-14,-17-46 24,-8 8-69,-13-5-95,9 19 13,3 6-24,-2 2-56,-10-5-156,19 18 130,-1 1-41,-1 1-43,1 2-47,-2 0-52,0 3-55,14 6 206,-12-3-262,15 5 337,-1 0-36,-2 0-186,5 1 156,-1-1-40,0 1-86,0 0-62,0 0-68,0 0-75,0 0-83,0 0-87,0 0-96,0 0-102,1 0 264,1 0-50,0 0 70,1 0-38,-2 0-801,0 0-430,-2 0-1111</inkml:trace>
  <inkml:trace contextRef="#ctx0" brushRef="#br0" timeOffset="3032.341">7826 1904 7796,'0'0'626,"0"0"-67,0 0-62,0 0-59,0 0-56,-1 0-51,1-1-48,0 1-43,0 0 30,0-1-69,0 0-56,0 1-47,0-1-23,1-2 7,-1 2-11,1 0 58,-1 0 94,9-10 583,0 0-111,1 1-101,1 0-88,1 0-78,0 0-66,0 1-54,0 0-42,4-3 30,18-16 330,-12 7-338,-1 1-36,19-23 157,-1 0-106,-2-2-85,20-21 3,35-30 25,-27 35-131,31-28 23,-2-3-47,-3-2-63,-6-5-74,-59 69-45,36-41-58,-23 27-30,-18 21 18,0 0-65,-1 0-76,1-1-92,-1 1-105,0-1-119,-11 12 261,1 0-35,-1 0-37,0 0-38,-2 4-128,-4 3 256,0 1-35,0 0-41,0 0-46,0-1-52,-1 1-57,2-2-290,-2 3 385,0 1-34,0-1-35,0 0-36,-1 0-37,1 0-41,0 0-8,-1 0-37,2-2-795,1-1-427,1-4-1102,-5 10 3024</inkml:trace>
  <inkml:trace contextRef="#ctx0" brushRef="#br0" timeOffset="3407.278">9454 139 7972,'-3'-2'687,"-1"0"-60,1 0-58,-1 1-56,0 0-51,0 0-50,0 1-46,0 0-44,0 0-41,0 0-37,-5 1 140,0 1-117,-1 1-95,3 0-84,-1 0-37,-15 7 22,14-5-2,0 0 81,5-3-33,1 0 34,-26 18 160,-1 1-35,-26 28 196,9 0-115,27-26-170,2 0-1,1 1 0,0 1 0,1 3-188,11-18 65,0 0-1,1 1 0,0 0 1,1 0-1,0 0 1,0 1-65,2-3 45,0 0 0,1 0-1,-1 0 1,2 0 0,-1 0 0,2 0 0,0 5-45,0-8 22,0 1 0,0-1 0,0-1 0,1 1 0,-1 0 0,2 0 0,-1-1 0,1 0 0,0 0 0,0 0 0,0 0 0,1 0-1,-1-1 1,1 1 0,1-1 0,-1-1 0,1 1 0,-1-1 0,1 0 0,0 0 0,0 0 0,0-1 0,5 2-22,5 0 54,-1-1 0,1 0 0,0-1 0,-1-1-1,1 0 1,0-1 0,4-1-54,10-1 125,-1-2 0,0 0 0,14-5-125,25-12 202,-53 16-131,-1-2 0,0 1-1,0-2 1,-1 1 0,10-9-71,-16 10 34,0 0 0,0 0 0,-1 0 0,1-1-1,-2 0 1,1 0 0,-1 0 0,0-1 0,-1 0-1,0 0-33,0 1 25,-1-1 0,-1 0 0,0 0-1,0 0 1,0 0 0,-1 0-1,0-4-24,-1-1 15,-1 0 0,0 0 0,0 0 0,-1 1 0,-1-1 0,-1-3-15,-13-29-5,-6 1-36,-4 2-38,-4 3-40,-1 3-42,-2 5-44,-16-8-340,26 22 279,7 7 22,-1 0-63,-2 0-131,10 5 174,0 1-35,-1 0-37,1 1-41,0 0-44,-1 1-46,10 2 218,0 0 51,0 0 45,1 0 36,-2-1-34,-1 1-76,2 0 111,0 0-57,1 0-83,-1 0-102,0 0 134,1 0-34,-1 0-36,1 0-39,0 0-24,-1 0-39,1 0-44,-1 0-44,1 0-48,-1 0-49,0 0-52,1 0-54,0 0 49,-1 0-35,1 0-762,0 0-408,0 0-1054</inkml:trace>
  <inkml:trace contextRef="#ctx0" brushRef="#br0" timeOffset="3813.388">9784 378 7860,'-7'3'1329,"-11"5"1069,13-5-1629,-1 0-34,3 0-154,0 0-37,1 0-42,1 0-48,2-2-79,-1 0-41,2 0-38,-1-1-35,3 1 163,2 0-111,1-1-57,1 0-98,-1 0-71,7 0 59,-9 0 32,40 0 316,2-1-121,-1 0-100,1 0-78,11-1-35,76 0 90,172 9-74,-229-5-174,1 0-46,-1 0-61,0-2-76,-70 0-3,0 1 35,8-1-59,2 1 86,-4 0 99,1 1 37,25 1 64,-25-3-101,-1 1-54,-2-1-42,-1 0-62,1-1-71,0 0-82,-5 0 78,1 1-38,-1-2-42,1 1-43,-1-1-48,1 1-48,-1-1-53,0-1-53,0 1-58,1-1-59,-1 0-61,0 0-66,0-1-67,-1 0-70,1 0-72,0 0-74,-3 1-143,1 0-112,0 0-385,2-2-1014,-4 3 2066</inkml:trace>
  <inkml:trace contextRef="#ctx0" brushRef="#br0" timeOffset="4172.678">11514 28 7571,'0'-4'547,"-1"1"-36,1 0-34,0 1-33,-2-3 349,0 2-116,0 0-107,-1 1-97,-1 0-85,1 2-77,0-1-110,-1 2-36,-3 0 74,0 0-97,-11 5 92,12-4-133,-59 24 566,2 8-107,4 6-88,4 6-71,30-22-132,0 2 1,-3 7-270,7-7 239,2 2 0,0 0 0,-12 27-239,24-39 97,0 1-1,1 0 1,-2 9-97,4-11 47,1 0 0,1 1 0,0-1 0,1 10-47,1-15 16,1-1 0,0 1 0,0-1 0,1 0 0,0 0 0,2 2-16,-3-6 6,2 0 0,-1 1 0,1-1-1,-1 0 1,2 0 0,-1-1 0,0 1 0,1 0-1,0-1 1,0 0 0,1 0 0,-1 0-1,1 0 1,0-1 0,0 0 0,1 1-6,8 2 18,0 1 0,1-2 1,0 0-1,0-1 0,0 0 0,0-1 0,1 0 1,-1-2-1,3 1-18,36 0 243,54-5-243,-73 2 70,39-5 73,-50 3-68,-1-1 0,0-1 0,-1-1 0,7-3-75,-19 5 40,1 0 0,-1-1-1,0 0 1,0 0 0,-1-1-1,0 0 1,6-6-40,-10 8 19,0-1 0,-1 1 1,1-1-1,-1 0 0,0-1 0,-1 1 1,1-1-1,-1 1 0,-1-1 1,1 0-1,-1 0 0,0 0 1,0-1-20,1-9 28,0 0 1,-2 0 0,0 0-1,0 0 1,-2-1-29,-5-34 27,-5 0-43,-5 2-51,-4 1-61,-5 5-69,-2 4-80,9 19-3,12 14 167,-1 0 1,-1 0-1,1 0 1,-1 1-1,-2-1 113,-8-3-255,-2 1-98,9 4 136,1 1-34,-8-1-250,9 3 206,-1-1-33,1 1-36,0 0-37,-1 1-39,0-1-44,1 1-44,-1 0-47,0 0-50,0 1-52,0-1-54,0 1-56,0 0-60,0 1-61,3-1 197,0 0-41,-7 1-854,-4 2-461,-9 3-1188</inkml:trace>
  <inkml:trace contextRef="#ctx0" brushRef="#br0" timeOffset="4659.263">7790 2348 8852,'5'0'978,"1"1"-78,0 0-74,-1 0-72,1 0-68,-1 1-65,1 0-61,-1 0-58,0 1-56,1 0-51,-1 0-48,0 0-46,0 1-42,0-1-38,5 5 118,-5-3-193,1 0-35,5 5 25,22 26 22,-27-29-77,0 1 51,1-1 90,-1 0 101,47 52 160,4-3-70,1-2-66,3-2-58,1-2-54,2-1-46,0-1-41,0-1-35,31 24 3,46 38-16,-71-50-37,-2 3 0,10 16-63,-54-52-89,0-1 70,-1 0 46,30 33 90,-20-22-96,-14-14-60,0 0-52,-4-4-36,1 0-54,-1 0-60,1 1-70,-1-1-76,0 1-84,-1 0-91,1 0-100,-13-17 432,0 1 32,3 5-277,-1-3 149,-1-2 69,-1 0-1,0 0-54,0-1-1,0 0-56,0 1-64,-1-1-72,1-1 23,0 1-60,-1 0-65,1 0-70,0-1-74,-1 1-79,1-1-84,0 1-89,-1-2 290,0 1-39,0 0-850,1 0-455,1 0-1177</inkml:trace>
  <inkml:trace contextRef="#ctx0" brushRef="#br0" timeOffset="5065.416">9223 3390 9044,'-2'-3'687,"0"0"-55,-1 0-54,1 0-51,0 1-48,0-1-45,0 1-44,-1 0-41,1 0-38,0 0-36,-3-1 177,0 1-113,1 0-94,-1 1-79,-1 1-51,-12 5 125,9-1-92,3-1-18,0 1 46,-29 24 347,3 5-110,4 4-93,3 3-80,8-6-95,2 0-34,3-2-5,2 0-1,0 5-105,4-9 36,1 0-1,2-1 1,0 27-36,3-37 4,1 0 0,0 0 0,1-1 1,1 1-1,1 0 0,1-1 0,1 2-4,-3-11 1,0-1 0,0 1 0,1-1 0,0 1-1,1-1 1,-1 0 0,1-1 0,1 1 0,-1-1 0,1 0-1,0 0 1,0 0 0,4 2-1,1-2 13,-1 1 1,1-1-1,0-1 0,1 0 1,-1 0-1,1-1 1,-1 0-1,8 0-13,2 0 45,0-1 0,0-1-1,14-2-44,-8 0 84,1-2-1,-1-1 0,27-6-83,-23 2 74,0-1 0,-1-1 0,0-1 0,-1-1 0,-1-2 0,0-1 0,0-1 1,-2-1-1,19-16-74,-40 29 15,0-1 1,0 0 0,-1 0-1,0 0 1,0 0 0,0-1-1,0-1-15,-1 2 10,-1 1 1,0-1-1,0 0 0,-1-1 0,1 1 0,-1 0 0,0-5-10,0 4 3,-1 0 1,0-1-1,-1 1 1,0-1-1,0 1 0,-1-2-3,-15-38-40,-11 2-73,-7 2-83,-3 6-95,0 5-104,13 14 29,3 4 129,-31-12-257,36 19 313,-1 0-34,3 2-16,-1 0-44,0 1-53,0 0-62,-2 0-125,-1 1-97,1 0-108,-1 1-120,10 1 371,0 0-34,-1 0-35,1 0-37,0 0-39,-1 0-40,1 1-41,0-1-42,-3 1-336,0 0-86,3 0 243,0 0-34,-9 2-1019,1-1 75</inkml:trace>
  <inkml:trace contextRef="#ctx0" brushRef="#br0" timeOffset="5580.919">4934 2682 6931,'0'0'1849,"0"0"-740,0 0-417,0 0-279,0 0-44,0 0-40,0 1-38,0-1-37,0 1-32,0 0 131,0 1-168,0-1-44,0 2 39,0-1-115,0 4 40,0-3-33,0-1 37,0 0 63,0 43 492,1 0-118,0-1-106,1 1-96,-1 0-83,1-1-73,0 1-62,0 0-49,2 30-31,2 100-61,-5-121 54,-1 0 54,0-26-64,0 1-40,-1 29-109,-1-1-87,-6 75-382,3-92 442,0-1 42,3-28 374,1 0-48,-1 0-57,0 0-63,0 0-71,0-1-79,0 1-86,0-1-94,0 1-118,0 0-118,1-6 185,0 1-33,0-1-33,0 0-36,0 1-36,0-1-36,0 1-39,0-1-40,0 0-40,0 1-41,1-1-42,-1 1-44,0-1-63,0-1-52,1 1-47,-1 0-41,1 0-227,-1 1-41,1 0-273,-1 4-766</inkml:trace>
  <inkml:trace contextRef="#ctx0" brushRef="#br0" timeOffset="5971.453">4955 3965 8788,'-8'0'764,"0"1"-67,1 0-66,-1 0-61,0 1-58,0 0-56,0 0-51,-1 1-49,1 0-46,0 0-41,0 0-40,0 1-35,-8 4 99,0 1-104,3-1-92,0 0-39,-26 21 37,24-16-2,1 0 96,8-7-45,0 0 41,-8 9-31,1 1 0,1 0 0,-3 5-154,6-6 123,1 0-1,0 1 1,-4 12-123,7-13 71,0 1 1,2-1-1,0 1 1,0 2-72,1-2 54,2 1 0,0-1 0,0 0 0,2 4-54,-1-14 14,0 1 0,1-1 0,0 0 0,0 1 0,0-1 0,0 0 0,3 2-14,-3-3 19,1-1 0,0 0 0,0 0-1,0 0 1,1 0 0,0-1 0,-1 0 0,4 3-19,-1-2 34,0-1 1,1 1-1,0-1 1,0 0-1,0 0 1,0-1-1,0 1 1,0-2-1,1 1 1,-1-1-1,1 0 1,2 0-35,13-1 119,0 0 1,-1-2-1,1 0 1,-1-2-1,0 0 1,0-1 0,0-1-1,14-6-119,76-34 464,-84 33-306,-1-2 0,0 0 0,-2-1 1,23-19-159,-44 31 24,1 0 1,-1 0 0,0 0-1,-1-1 1,1 1 0,-1-1-1,0 0 1,0 0 0,0 0-1,-1 0 1,0 0-1,0 0 1,0-3-25,0-24 84,-5 14-74,-5 1-37,-3 0-43,-4 1-50,6 8-173,-2 0 56,1 1 47,-1 1 40,-12-6-62,-36-8-161,40 16 202,0 1-66,7 1 55,1 1-35,-1 0-42,0 0-45,0 1-51,1 0-55,-1 0-59,0 0-66,1 1-68,-1 0-75,1 0-78,0 1-84,0-1-88,0 1-93,0 0-98,1 1-102,5-2 537,0 0-37,-5 2-815,-1 0-435,-7 1-1126</inkml:trace>
  <inkml:trace contextRef="#ctx0" brushRef="#br0" timeOffset="6299.52">4582 4416 9428,'0'0'2225,"0"0"-1740,0 0-57,0 0-55,0 0-50,0 0-48,0 0-44,0 0-39,-1 1-38,1-1 48,-1 0-93,1 0-72,-1 1-37,-2 0-86,1 0 92,0 0 82,1-1-1,0 1 35,-27 12 592,1 0-112,1 1-101,0 1-89,0 1-79,0-1-67,0 1-55,0 0-45,-10 7 15,-49 28 168,32-23-53,35-19-234,-95 48 283,1 2-88,2 4-82,4 6-75,54-33-133,-72 47 42,80-53-43,7-6-32,0 0-49,0 0-59,0 0-73,-4 3-126,-1 0-120,31-20 255,-2 2-43,0-1-54,5-1 66,0-1-46,2 0 10,1 0-43,0 0-50,1 0-53,4-5 510,0-1-59,1 0-56,0 0-52,0 0-50,0 0-44,0 0-42,1 0-38,0 0-102,0 0-44,1 1-533,0-1 8,2 0-1386,-4 0 1593,1 0-53,0 0-47,-1 0-40,1 0-223,0 0-41,0 0-269,2 0-753</inkml:trace>
  <inkml:trace contextRef="#ctx0" brushRef="#br0" timeOffset="6752.519">3103 4989 7956,'-5'2'531,"0"-1"-33,-6 3 401,0-1-121,1 1-114,-1 1-103,1-1-94,0 1-86,-1 0-77,2 0-87,0 0-49,0 0-42,0 0-34,-8 5 12,-23 15-4,28-18-37,1 1 47,-2 0 83,1 0 98,-41 31 340,5 8-50,7 5-66,11 5-76,26-46-353,0 0 1,0 0 0,2 0 0,-1 4-87,2-6 49,0 0-1,1 1 1,0-1 0,0 0-1,2 5-48,-1-6 21,1 1 0,0-1 0,1 1 0,0-1 0,1 0 0,0 1-21,14 20 15,6-1-34,-16-21 27,0 1-1,1-1 1,0 0-1,0-1 1,1 0-1,0 0 1,0-1 0,0 0-1,1-1 1,7 2-8,-2-1 20,1-2 0,-1 0 1,1 0-1,-1-1 1,1-1-1,0-1 1,0 0-21,13-2 69,-1-1 0,1-1 1,20-6-70,-3-2 270,35-14-270,-2-7 224,-1-9 64,-5-8 66,-58 37-214,0-1 0,-1-1 0,0 0-140,1-6 145,-13 17-108,-1 0 1,0 0-1,0 0 1,-1 0-1,1 0 1,-1 0-1,0 0 1,0 0-1,0 0 1,-1-1-1,0-1-37,0 3 26,0-1 1,0 1-1,-1-1 0,0 1 0,0 0 0,0 0 0,0-1 1,0 1-1,-2-2-26,-9-12 62,-5 1-53,0 3 10,-1 0 0,-1 2 0,-18-10-19,-30-11-55,14 7-78,41 19-140,1 0 74,-1 0 64,0 1 55,-1-2 41,-1 1 41,-30-14 116,25 12-103,8 4-40,-1-1-35,-5-2-120,8 4 42,0 0-37,0-1-40,0 1-43,0 0-49,0 0-51,-4-1-250,0 0-123,7 2 317,-1 0-36,0 0-36,1 0-37,-1 0-39,1 0-41,-1 0-41,0 1-42,1-1-45,-1 0-45,0 1-47,0-1-49,4 1 133,-1 1-41,-3-2-886,-2 0-476,-3-1-1234,11 2 3198</inkml:trace>
  <inkml:trace contextRef="#ctx0" brushRef="#br1" timeOffset="14500.051">3348 1903 7379,'1'0'473,"-1"0"-34,3-1 341,-1 1-120,1-1-109,-1 0-203,0 0-50,0-1-46,0 1-41,3-1 105,0-1-109,0 0-69,6-3 114,-8 4-134,0 1 44,27-9 270,0 1-86,1 1-70,1 0-52,16-4 510,29-12-734,8-7 416,0-1-71,0-1-59,-1-1-49,16-7 2,179-81 328,-160 66-288,81-28 35,-46 30-146,1 2-34,-12 5-27,104-34 50,96-33 4,174-54 113,-367 125-94,155-25-180,-13 4 74,-74 13-52,-19 5 9,9-12-31,120-31 30,-5 1 15,-233 65-68,-50 14-15,-4 2-55,0-2-83,-1 0-109,-17 4 94,-1 0-38,-6 1-70,-1-1 83,22-11-267,-20 8 197,-5 4 82,-1 0-54,1 0-65,-1 0-75,1-1-96,-1 1-102,1 0-111,-1 0-125,-1 1-99,-2 1 413,-1 1-41,0 0-46,0 0-50,1 0-56,-1 0-59,-1 1 109,1-1-37,1 1-792,1 0-427,1-1-1099</inkml:trace>
  <inkml:trace contextRef="#ctx0" brushRef="#br1" timeOffset="15484.191">5046 4042 7411,'6'-5'598,"0"0"-44,0-1-43,0 1-40,0 0-39,0 0-37,0-1-35,0 1-33,4-2 104,-1-1-65,0 1-60,1 0-52,0-1-48,-1 1-41,10-7 64,0 0-95,25-20 82,-29 22-91,1-2 85,0 0 109,28-25 80,-1 0-38,0-1-37,0 0-37,42-41 189,0 0-124,-30 28-182,0 1-42,0 0-40,0 0-35,40-41 119,-5-4 0,-4-4 0,23-43-172,-37 43 74,-5 0-37,-35 56-75,-8 12 70,3 1 1,5-2-33,-4 6-25,2 1-59,4 0-106,-16 14 49,1 0-37,-1 1-40,2 0-43,0 1-48,0 1-51,-16 8 234,1-1 48,8-5-37,-7 4 30,0 0-90,-3 2 40,0 0-40,1 0-148,0-1-106,0 0-122,-2 2 224,0 0-36,0-1-38,0 1-41,0 0-43,0-1-45,0 1-46,0 0-49,0 0-51,1-1-52,-1 1 47,0 0-45,0 0-38,1 0-34,0-1-198,-1 1-33,7-3-2178</inkml:trace>
  <inkml:trace contextRef="#ctx0" brushRef="#br1" timeOffset="16421.486">9501 3463 5923,'0'-17'859,"-1"-1"-70,1 1-68,0 0-64,-1-1-60,1 1-58,-1 0-54,1 0-51,-1-4 24,0 0-62,0 0-58,0 1-51,-1-12 59,1 1-83,-1 0-65,0 0-46,-3-55 193,3 48-157,0-3 104,1 20-100,0 1 38,-1-68 135,1 1-77,1 0-64,0 0-50,0-30 2,-6-158 155,0 196-89,-11-46-242,-23-78 165,-1-6-94,32 151-89,-2-84 53,9 54-77,3 40-39,1 0-58,1 1-72,1 1-85,-1 26-8,-1 1 103,1 1 70,5-25-103,-4 31 133,-1-1-34,2-2-86,1 1-87,0 0-105,-3 7 160,1 0-34,0 0-36,0 0-39,0 0-42,0 1-44,1-1-47,0 1-49,0-1-51,0 1-55,0 1-97,0 0-105,-3 3 379,1 0-37,0 0-37,-1 0-43,2 0-438,1 1-91,0-1-313,3 1-815,-8 1 2228</inkml:trace>
  <inkml:trace contextRef="#ctx0" brushRef="#br1" timeOffset="17015.049">9647 3497 7363,'10'-16'847,"1"0"-91,-1-1-85,1 1-80,-1 0-76,0 0-69,0 0-64,0-1-59,4-6 39,0 0-90,0 0-76,0 0-63,7-13-13,29-49 22,-33 55-36,2-3 98,-10 17-54,0 0 37,54-107 283,-6-2-51,12-25 28,-38 88-41,17-20-406,26-38 338,-2 0-65,0-1-59,-1 0-52,-2-1-44,0 0-40,68-124-9,35-36-22,-55 95-43,-45 60-61,-49 86-1,0 0-60,1-1-55,0 1-51,0-1-46,1 2-41,23-40-418,-42 71 349,-1-1-96,0 1-119,-3 5 247,0 0-38,0-1-40,-1 1-43,1 0-46,-1-1-47,1 1-52,-1-1-52,0 1-57,-1-1-59,1 2 117,-1 0-41,1-3-808,-1 0-442,0-4-1132</inkml:trace>
  <inkml:trace contextRef="#ctx0" brushRef="#br1" timeOffset="18030.483">1307 1259 6547,'-4'0'698,"1"0"-63,-1 0-59,1 1-55,-1-1-55,1 1-49,0-1-48,-1 1-44,1 0-41,0 0-39,-3 1 142,0 0-118,1 2-94,0 0-61,-7 11 17,9-7-24,1 1 81,2-5-47,0 1 38,0 15 54,2 0-35,5 21 106,6 8-70,-2-13-126,1 1-36,10 33 41,31 89-15,12-3-48,83 149-29,-31-68-14,-70-129-86,14 55 79,20 116-172,-4-20 13,3 13 73,-35-101 56,66 161 30,-16-67 0,-29-76 0,-13-27-59,-31-91-24,2-1-1,3-1 1,23 36 83,-48-102-79,2 6-72,1-1 83,0 1 58,6 13 68,-7-15-77,-1-1-30,-1 0-42,1 0-50,0 0-59,-1 0-104,1 1-98,-1 0-110,1 0-125,-2-4 269,0 1-36,0 0-37,0-1-40,0 1-39,0-1-43,-1 1-44,1 0-45,0-1 92,-1-1-37,1 4-686,0 0-380,1 4-967,-2-9 2627</inkml:trace>
  <inkml:trace contextRef="#ctx0" brushRef="#br1" timeOffset="18747.873">4734 4098 7395,'-5'-1'581,"1"1"-50,-1-1-49,0 0-46,-3 0 195,0 0-109,0 0-98,0 0-86,0-1-75,1 1-64,-1-1-52,1-1-42,-2-1-8,-11-8 73,13 6-78,1-1 55,0-1 67,-12-20 138,-2 1-43,-2 0-38,0 2-34,-5-5 7,-2 1-35,-15-14 53,-1 1-41,-36-34 152,29 23-85,-31-39 59,3-1-86,3-3-80,2-3-73,32 40-62,-2 1 0,-4 1 0,-2 3-1,-2 3 1,-28-20-46,13 16-26,10 4 154,-32-36-128,43 34-34,9 7-81,3-2-106,18 24 63,0-1-37,2-1-40,0 0-43,10 18 103,-2-3-44,2 3 50,1 0-64,1 3 25,0 0-56,1 1-6,0-1-54,-1 1-58,1 0-66,1 0 20,-1 1-54,0-1-58,1 0-60,-1 1-66,0-1-69,1 0-71,0 0-77,0 2 233,0 0-37,0-2-785,0 0-425,-1-3-1095,2 7 2990</inkml:trace>
  <inkml:trace contextRef="#ctx0" brushRef="#br1" timeOffset="19919.473">3548 5486 7299,'0'1'816,"0"0"-80,1-1-75,0 1-72,0-1-68,0 1-63,0-1-61,0 0-56,1 0-52,-1 0-49,1 0-45,0 0-40,0 0-36,0-1-34,2 1 2,1-2-100,7-1-194,-8 2 211,-3 1 40,1-1 39,-1 1 45,0-1 51,46-16 409,-1-1-87,-11 4-169,1 1-43,1 0-40,0 2-36,17-4-3,0 1-58,24-8-5,107-25 53,39-19 102,7-2 66,-22 10-95,-108 24-180,1-4-40,29-7 52,24 0-105,119-41 122,-98 28 95,139-25-217,-118 33 81,-48 12-27,0 3 39,107-27 95,-88 16-90,122-34 51,235-33-149,-452 96 8,-1-2 0,6-6-8,-23 7 3,1 2 1,0 2-1,1 3 0,2 2-3,-37 6-1,91-8 8,-1-5 1,21-9-8,-125 23-222,0 1 61,0-1 56,1 0 47,0 1 42,1-1 48,2 0 52,6-1 93,6-1 45,-8 1-153,-3 0-100,0 1-109,-2-1-80,0 1-110,-6 1 118,1-1-33,-1 1-36,0-1-38,4 0-301,0-1-118,-5 2 321,0-1-33,0 1-34,1-1-36,-1 0-37,0 1-37,0-1-39,0 0-40,0 0-41,0 0-42,0 0-44,0 0-45,-3 2 185,0-1-37,1 0-790,1 0-426,0 0-1096,-3 1 3006</inkml:trace>
  <inkml:trace contextRef="#ctx0" brushRef="#br1" timeOffset="21512.91">1381 712 5635,'0'0'1438,"0"0"-576,0 0-361,1 0-142,-1 0-43,1 0-38,0 0-37,2 0 146,1 0-109,0 0-100,0 0-51,8 0 148,-8 0-113,42 0 412,0 2-121,0 0-103,0 1-85,0-1-65,1 0-53,107-1 191,-88-6-146,150-17 222,-1 1-104,1 2-92,0 4-85,32-5-6,-2-11 54,-1-9 46,-2-7 38,-127 29 31,100-5-296,-58 9 150,33-13 54,4 1-54,39-7-35,-4-15 59,-181 37-118,0 3 0,1 2 0,-1 1 0,22 3-56,-29-2 20,0-1 1,0-2-1,0-1 0,14-7-20,-9 3 11,1 1 0,0 3 0,10 1-11,47 0 16,-21 3 15,0-4 0,5-4-31,58-8 31,1 5 1,9 7-32,-2-1 14,194-28 53,-263 27-67,-43 4 8,1 2 0,11 2-8,-34 1 2,1-1 1,-1-1 0,17-4-3,-17 3 3,0 0-1,0 2 1,17-1-3,92-5 0,-96 4 0,1 1 0,0 2 0,0 1 0,0 2 0,13 3 0,-12-1 11,1-2-1,-1 0 1,1-3 0,5-1-11,5 0 17,0 2 0,10 2-17,109 17 31,-53-5 69,18-3-100,-39-4 92,28 8-92,-7-1 33,-73-8-18,-1 2-1,13 5-14,7 2 30,-52-14-18,-1 1-41,0-1-57,0 0-78,-1-1-100,-2-1 22,0 0-61,0-1-67,0 0-73,-3 1 169,1 1 69,0-1 60,0 1 54,1-1 39,0 0 96,6-1 343,-6 2-335,-1-1-38,1 1-51,0 0-63,0 0-77,0-1-90,-1 1-57,1 0-90,0 0-100,-1 0-108,0 0-117,1 0-127,-2 0 382,1 0-34,0 0-36,-1 0-37,1 0-153,0 0-53,0 0-48,0 0-42,0 0-224,0 0-42,1 0-269,0 0-757</inkml:trace>
  <inkml:trace contextRef="#ctx0" brushRef="#br1" timeOffset="22187.49">8589 315 6451,'7'0'893,"-1"-1"-75,0 0-72,0 0-68,0 0-66,0 0-63,0-1-59,-1 0-57,4-1 117,0-1-110,-1 0-100,0 0-90,0 0-79,1-1-69,-1 0-59,0 1-49,7-5-97,21-10-283,-23 14 311,-2 1 80,1 1 85,0 0 103,-6 3-50,0-1 34,81-3 13,0 8-87,-62 1-111,29 13 64,-30-9-90,-1-1-91,-11-5 16,1-1-39,0 0-41,0-2-49,-7 0-98,-1 0-71,-1 0 38,0 0-64,0 0-73,0 0-83,0 0-92,0 0-102,0-1-112,-1 1-122,-1-1 428,0 0-37,1 0-722,1-1-398,1-1-1017,-5 3 2749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7-25T21:27:30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7860,'-2'3'947,"1"0"-69,0 0-66,1 0-64,0 0-62,1-1-58,0 0-56,1 0-54,0-1-50,0 1-49,0-1-45,1 0-44,0 0-40,1 0-37,3 0 149,0 0-168,0-1-66,0 0-56,1 0-44,1 0-30,16-2-37,-15 1 26,-2 0 44,-1 0 63,-1 1 84,-1 0 102,1 0-416,1 0 51,0-1 44,-1 1 37,7-1 112,21-2 499,-19 2-430,-4-1-142,1 1-107,-7 1-35,1-1-37,-1 1-43,1-1-45,-1 1-50,1-1-53,0 1-57,-1 0-61,1 0-64,-1-1-68,1 1-73,0 0-75,-6 0 217,0 0-38,0 0-45,0 0-52,0 0-58,1 0-64,-1 0-70,1-1-77,0 1 91,0-1-52,0 1-44,0-1-40,1 1-163,-1-1-33,4-1-2365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7-25T21:27:31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399 71 8596,'3'-4'1018,"0"-1"-116,0 0-105,0-1-96,-1 0-87,1 0-78,-1 0-68,-1 1-59,-1-2 16,0 1-55,-2 1-60,1 4-258,0 1 1,0-1-1,0 0 1,0 0-1,0 0 1,0 1-1,0-1 1,0 0-1,0 1 1,0-1-1,0 1 1,0 0-1,0-1 1,0 1-1,-1 0 1,1-1-1,0 1 1,0 0-1,0 0 1,-1 0-1,1 0 1,-1 0-53,-33 7 196,28-4-122,0 1 1,0-1 0,1 1 0,-1 1 0,1-1 0,-3 4-75,-34 35 449,17-13-253,9-10-147,-7 10-47,2 2-1,1 0 1,1 2-1,2 0 1,2 1 0,1 1-1,2 0 1,1 1-1,2 0 1,-2 19-2,9-45-3,2 0 1,-1-1-1,1 1 0,1-1 1,0 1-1,1 0 0,0 0 1,0-1-1,1 1 0,0-1 1,4 8 2,-5-13-2,2-1 1,-1 1 0,0-1 0,1 0-1,0 1 1,0-2 0,0 1-1,0 0 1,1 0 0,-1-1 0,1 0-1,0 0 1,0 0 0,0 0-1,0-1 1,1 1 0,-1-1 0,1 0-1,-1 0 1,1-1 0,0 0 0,0 1-1,0-1 1,0-1 0,2 1 1,10 0 0,0 0 0,0-1 1,-1-1-1,1-1 0,4-1 0,49-14 56,-27 2 26,-2-4 51,-1-1 62,-3-2 74,-26 13-181,1-1 48,-1-1 47,-3-1 43,-3 0 40,-5-1 39,-1 12-266,1-1 1,-1 1 0,0 0-1,1-1 1,-1 1-1,0 0 1,0-1-1,0 1 1,0 0-1,0 0 1,-1 0-1,1 0 1,0 0-1,0 0 1,-1 0 0,1 0-1,0 1 1,-2-1-40,-45-20 426,0 9-97,0 8-105,1 7-109,0 5-116,1 5-122,-2 2-127,25-7 76,-1 0-34,-4 2-82,23-8 57,-1-1 75,-1 1 40,-4 0 23,0 1 21,4-1-6,1-1-22,1 1-44,0-1-17,0 1-46,1-1-51,0 1-59,0-1 5,1 1-49,0-1-52,0 1-57,1 0-60,-1 0-63,1 0-68,1 0-72,0-1 223,1 0-36,0-1-42,-1 1-46,1 0-53,1-1-57,-1 1-62,0 0-68,1-1 124,-1 1-41,2-1-901,-1 1-484,2 0-1249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7-25T21:27:32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108 536 7924,'0'1'687,"0"-1"-46,1 0-44,-1 0-43,1 1-42,0-1-39,-1 0-39,1 0-36,0 1-36,1-1-34,0 0 234,1 0-117,0 0-105,0 1-113,0-1-67,1 0-57,-1 0-48,1 0-40,0 0-38,8 0-158,-8 0 129,1 0 79,-3-1 45,0 1 51,-1 0 61,0 0 69,19 0 133,-2-2-46,0 0-41,-1-2-35,16-9 176,-3-7-88,-29 20-346,-1-1 0,1 1 0,-1-1 0,1 1 0,0 0 0,-1-1 0,1 1 0,-1-1 1,1 1-1,-1-1 0,1 0 0,-1 1 0,0-1 0,1 1 0,-1-1 0,0 0 0,1 1 0,-1-1 0,0 0 0,0 1 0,0-1 0,0 0 0,0 0 0,0 1 0,1-1 0,-2 0 0,1 1 0,0-1-6,-14-10 98,-26 5 22,-3 4 18,28 0-61,0 2 0,-1 0 0,-13 2-77,-7 8 78,2 12-47,26-14-30,1-1 1,0 1 0,0 0-1,1 1 1,0-1 0,0 1-1,1 0 1,0 1 0,1-1-1,0 1 1,0 2-2,3-8 2,0 0-1,0 0 1,0 1-1,1-1 1,0 0-1,0 1 1,0-1-1,0 0 1,0 1-1,1-1 1,0 0-1,0 1 1,0-1 0,1 0-1,0 2-1,0-2 5,0 0 0,1-1 0,-1 1 0,1-1 0,0 1 0,0-1 0,0 0 0,0 0 0,1 0 0,-1-1 0,2 2-5,6 3-74,0-1 34,7 3 28,25 5 67,-30-11-69,0-2-38,-1 0-37,-1-1-51,1 0-59,0-1-70,1-1-122,0-1-112,1 0-122,-8 1 262,1 0-36,-1 0-38,1-1-38,0 1-41,-1-1-43,1 0-43,-1 0-46,1-1-47,-1 1-49,2-1-130,-1 0-108,-4 2 443,1 0-33,0 0-38,-1-1-38,3 0-472,-1-1-86,2-1-323,3-2-857,-9 7 2381</inkml:trace>
  <inkml:trace contextRef="#ctx0" brushRef="#br0" timeOffset="468.63">630 489 8100,'0'-4'1217,"-1"0"-110,-1 0-108,1 1-100,-2 0-96,0 0-91,0 1-85,0 0-81,-1 0-75,0 0-69,-1 1-65,1 0-59,-1 0-54,0 1-50,-1-1-43,1 1-38,-4 0-9,0 1-70,-20 3-145,18-2 143,6 0 45,1-1 44,0 1 55,0-1 63,-38 25-52,0 13-99,40-36-68,0-1 0,0 0 0,0 1 0,0-1 0,0 1 0,1-1 0,-1 1 0,1 0 0,0 0 0,0-1 0,0 1 0,0 0 0,0 0 0,1 0 0,-1 0 0,1 0 0,0 1 0,0-1 0,0 0 0,0 0 0,0 0 0,1 0 0,-1 0 0,1 0 0,0 0 0,0 0 0,0 0 0,0-1 0,1 1 0,-1 0 0,1-1 0,0 1 0,0 0 0,0-1-1,1 0 0,-1 0 0,1 0 1,0-1-1,-1 1 0,1-1 0,0 1 1,0-1-1,0 0 0,0 0 0,0 0 0,0-1 1,0 1-1,0-1 0,0 0 0,0 0 0,0 0 1,1 0-1,-1 0 0,0 0 0,0-1 0,0 0 1,0 0-1,0 0 0,2 0 1,2-2 0,1 0 0,-1 0 0,1 0 1,-1-1-1,0 0 0,-1 0 0,1-1 0,-1 0 0,3-2 0,-2-1-3,-2 1 0,1-1 1,-1 0-1,0-1 0,0 1 0,-1-1 0,-1 0 0,1 0 1,-1 0-1,1-8 3,16-98 11,-18 96 4,4-32 89,-3-1 99,-2 26-55,0 0 36,-1 0 39,0 1 43,-1 10-39,0 0-1,-1 0 1,-1 1-1,-2-6-226,2 7 219,0-1 0,0 0 0,2 0 0,0-3-219,-1 6 291,-2 17-84,0 6-100,2-1-117,-2 27-78,2-1 83,2 3 108,1 0 0,3 3-103,3 8 19,-2-20-76,2 0-71,-1-6-45,0 0-70,1 1-80,0-1-89,1-1-99,1 1-108,0 0-118,-5-13 322,1 0-34,-4-10 248,-1-1 40,1 2-57,0 0 113,0 1 82,3 7 143,-3-8-133,0-1-40,0 1-66,0 0-81,1-1-95,-1 0-113,0 0-30,1 0-98,-1 0-108,0-1-118,0 0 335,0 0-34,0-1-33,0 1-36,0 0-36,-1-1-38,1 1-38,0-1-41,0 0-65,0 1-47,0-1-41,0 0-36,0 0-215,0 0-36,3 0-2369</inkml:trace>
  <inkml:trace contextRef="#ctx0" brushRef="#br0" timeOffset="968.555">934 454 9012,'1'-3'762,"-1"0"-47,1-1-45,0 0-45,-1-1-40,1 1-41,-1-1-37,0-1-36,1-4 372,-2-1-121,0 0-103,0 1-90,-1 2-159,0 1-39,-3-2 109,-1 2-43,-12 3 375,1 11-189,12-3-557,1 0-1,-1 0 1,1 1 0,0 0-1,0 0 1,1 0 0,-1 0 0,1 0-1,0 1 1,1-1 0,-3 7-26,-9 22 93,2-6-58,6-17-49,1 1 1,0-1-1,1 1 0,0 0 1,1 1-1,0-1 0,1 0 1,0 1-1,0 11 14,2-23-4,0 0 0,0 0 0,0 0 0,0 0 1,0-1-1,0 1 0,0 0 0,0 0 0,0 0 0,0 0 0,0 0 0,1 0 0,-1 0 1,0-1-1,1 1 0,-1 0 0,1 0 0,-1 0 0,1-1 0,-1 1 0,1 0 0,0-1 0,-1 1 1,1 0-1,0-1 0,-1 1 0,1-1 0,0 1 0,0-1 0,-1 1 0,1-1 0,1 1 4,0-1-6,0 0-1,0 0 1,0-1-1,1 1 0,-1 0 1,0-1-1,0 1 1,0-1-1,0 0 0,0 1 1,0-1-1,0 0 1,2-1 6,30-20-37,-10 2 60,-23 20-20,20-18 44,-1-2 99,-11 9-30,-1 0 35,-1-1 35,-2 0 40,-1 4 23,-1 4-51,0 5-46,0 2-40,4 10 15,-1 5-92,4 8-57,4 2 3,0-1-46,2 2-55,-2 1-42,9 36-267,-15-21 128,-5 2 64,-6 2 66,-6-2 69,-7-2 69,-7-5 74,-8-6 74,-9-8 77,34-23-171,1-1 0,0 0 1,-1-1-1,1 1 0,-1-1 0,1 0 0,-1 0 1,0-1-1,0 1 0,1-1 0,-1 0 1,-1-1-22,-16-4 60,1-4-35,4-1-41,2-3-43,1-1-51,1-2-59,-1-6-137,2-2-122,8 12 164,0-1-36,2 0-38,-1 0-41,2 0-41,1 0-45,0 0-46,1 0-48,2 1-50,0-1-53,1 1-53,1 0-57,-2 8 301,0-1-34,0 0-39,0 1-43,0-1-50,1 0-53,-1 0-59,1 0-65,-1 1 127,0 0-40,2-4-824,1-2-446,4-5-1151,-9 14 3001</inkml:trace>
  <inkml:trace contextRef="#ctx0" brushRef="#br0" timeOffset="1312.182">1202 454 7748,'4'0'1035,"-1"0"-88,1 0-85,0 0-81,0 0-77,0 0-72,0 0-69,1 0-64,-1-1-60,0 1-56,0 0-52,1-1-48,-1 1-42,0-1-41,5-1 101,-2 1-133,0-1-56,15-7 104,-15 4-72,-3 2-32,0 0 36,-1 0 43,0-1 49,-2 3-199,1-1-1,-1 0 1,0 0 0,1 0-1,-1 0 1,0 0 0,0 0-1,-1 0 1,1 0 0,0 0 0,-1 0-1,1 0 1,-1-1 0,1 1-1,-1 0 1,0 0 0,0-1-1,0 1 1,0 0 0,-1 0-1,1-1 1,-1 1 0,1 0 0,-1 0-1,0 0 1,0 0 0,0 0-1,0 0 1,-1-2-41,-9-5 250,-5 3-46,-3 6-60,-4 5-73,-15 13 46,-3 7-54,35-21-56,0 0 0,0 1 0,1-1 0,0 1 0,0 0 0,1 0-1,-1 1 1,1-1 0,0 1 0,0 0 0,-2 7-7,5-11 1,0 1 0,1-1 0,-1 1 0,1-1 0,0 1 0,0-1 0,0 1 0,0-1 0,0 1 0,0 0 0,1-1 0,-1 1 0,1-1 0,-1 1 0,1-1 0,0 1 0,0-1 0,1 0 0,-1 1-1,20 23 24,-2-11-38,7 1-66,2-3-101,-15-8 42,0-1-37,-1-2-41,-2 0-46,-5-2-55,0 0 64,0 0 57,0 0 49,2 0-8,1-1 88,15-5 42,-18 4-16,0 0-39,-1-1-54,1 1-63,-1-1-77,1 0-89,-1 0-45,0 1-89,0-1-98,0-1-106,0 1-115,-1 0-124,-1 1 422,0 0-34,0 0-36,0 0-36,0 0-168,0 0-54,1-1-47,-1 1-42,0-1-233,1 0-43,0-1-282,1-2-795,-4 6 2076</inkml:trace>
  <inkml:trace contextRef="#ctx0" brushRef="#br0" timeOffset="1687.139">1647 147 9588,'0'0'813,"0"0"-78,-1 0-74,1 0-70,-1 1-64,0-1-60,1 0-56,-1 1-52,-1-1 67,1 1-80,-1 0-67,0 0-55,0 0 6,-5 2 262,4-2-241,1 0 50,0 0 107,-6 3 71,0 0-50,0-1-47,0 0-44,-1 0-41,0 0-40,0 0-34,0-1-34,-9 4 100,0 0-95,0 0-73,1 2-50,12-5-54,-1 0 0,1 0 0,0 0 0,0 1 0,0 0-1,1 0 1,-2 1-17,-7 13 103,12-17-105,1 1 0,-1-1 0,0 1 1,1-1-1,-1 1 0,1 0 0,0-1 0,0 1 0,-1-1 1,1 1-1,0 0 0,0-1 0,1 1 0,-1 0 1,0-1-1,0 1 0,1-1 0,-1 1 0,1-1 0,-1 1 1,1-1-1,0 1 0,0-1 0,0 1 0,0-1 1,0 0-1,0 0 0,0 1 0,0-1 0,0 0 0,0 0 1,1 0-1,-1 0 0,0 0 0,1 0 2,30 19-52,2-3-36,0 0-92,-18-7 90,-1 1 0,0 1 0,0 0 1,8 10 89,-6 0-52,-5 1 40,-8 3 51,-8 0 62,2-22-77,0 0 0,-1-1-1,1 1 1,-1-1 0,1 0 0,-1 0 0,0 0 0,0 0-1,0 0 1,0 0 0,-1-1 0,1 0 0,-1 1-24,-55 28 272,40-21-206,4-2-103,2-2 37,-49 19 136,43-20-171,0 0-96,8-3 5,0-1-47,0 1-52,-1-1-58,1 0-64,-1 0-69,0-1-76,-1 0-81,8 0-49,1 0 157,1 1-25,-1-1-84,0 0-105,3 0 292,-1 0-34,0 0-37,1-1-41,-1 1-43,1 0-45,-1 0-48,1-1-52,0 1-53,-1 0-57,1-1 11,1 0-46,-1 1-39,0-1-36,0 0-221,1 0-34,-2-2-2447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7-25T21:27:28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4 232 7027,'0'0'558,"0"0"-47,0 0-44,0 0-43,0 0-39,1 0-38,-1-1-35,0 1-33,1 0 122,0 0-75,0-1-65,0 1-53,0-1 84,4-1 213,-4 1-279,0 0 85,0 1-109,-1 0 33,0-1 39,1 1 41,-1 0 47,0-1 50,0 1 53,0 0 58,1-1 33,-1 1-65,1 0-60,0 0-56,0 1-52,0 0-47,1 0-42,-1 0-40,1 2 72,1 0-86,-1 1-68,-1 10 88,-3-6-84,-2 6-99,0 1 0,2 0 0,-1 0 0,2 0 0,0 0 0,1 7-17,-7 60 45,2-52-98,2 1 1,1 0 0,2 26 52,4-52 18,5-7 40,5-8 156,10-14-134,3 3 85,8 1 115,21-1 229,3 10-9,-18 8-236,-8 3-119,0 3-92,-27-2-104,-2 0-85,0 1-85,-1 6-373,-2-3 422,-1-4-111,0-1-53,0 0-66,0 0-63,0 0 126,0 0 33,0-1-213,-1 0 109,1 0 90,0 0 79,0-1 55,-1-8-442,0 7 348,1 1 96,0 1-38,0-1-98,-1 0-72,1 1-81,0-1-91,0 1 85,-1-1-34,1 0-40,0 1-46,0-1-51,0 0-56,1 0-62,-1 0-67,0 1 118,0-1-41,1-1-864,0-1-468,1-3-1205,-2 7 3266</inkml:trace>
  <inkml:trace contextRef="#ctx0" brushRef="#br0" timeOffset="359.297">409 0 8340,'0'0'562,"0"0"-36,0 1-34,0-1-33,0 1 365,0 0-117,0 1-107,0-1-98,-1 1-89,1 0-77,0 0-93,0 1-49,0-1-41,0 0-34,-1 2 43,1 6 109,-1-8-138,1 0 57,-2 15 287,0 0-86,-1 0-79,0 0-70,0 0-61,-1 0-52,1 0-44,-1 1-34,-1 7-20,-7 34-21,7-24 74,-4 55-16,4 77-68,-2 39 46,5-185-71,-8 40 99,2-37-85,0-4-76,-2-2-107,11-18-239,1-1 243,-1-1-48,1 1-9,0-1-54,0 0-62,0 0-72,-1 0 11,1 0-60,-1 0-67,1 0-72,0 1-77,-1-1-81,0 0-88,0 1-92,0 0 185,1-1-55,-1 0-48,0 1-43,0-1-231,1 0-43,0-1-279,0-1-783</inkml:trace>
  <inkml:trace contextRef="#ctx0" brushRef="#br0" timeOffset="734.238">688 509 8740,'0'0'2220,"0"0"-906,0 0-913,0 0-35,0 0 120,0 0-55,0 0-52,0-1-48,1 1-45,-1-1-42,0 0-36,1 0-35,-1 0 65,1-1-77,0 0-26,2-2 79,-1 1 21,0 1-40,-1-1-36,0 0-36,0-1-13,1 1-52,1 0-51,2 0-45,6-4 60,-5 2-55,3 4-87,-9 1 61,0 0 9,1 0 48,-1 0 1,0 0-1,1 0 0,-1 0 1,0 0-1,1 0 0,-1 0 1,0 0-1,0 0 1,1 1-1,-1-1 0,0 0 1,1 0-1,-1 0 0,0 0 1,0 1-1,1-1 1,-1 0-1,0 0 0,0 0 1,0 1-1,1-1 1,-1 0-1,0 0 0,0 1 1,0-1-1,0 0 0,0 0 1,1 1-1,-1-1 1,0 0-1,0 1 0,0-1 1,0 0-1,0 1 0,0-1 1,0 0-1,0 0 1,0 1-1,0-1 0,0 0 1,0 1 1,1 17-44,-6-10 54,0-1 1,0 0 0,0 0-1,-1 0 1,0-1 0,0 0-11,-23 29 10,28-34 92,0 0-41,1 0-37,-1-1-36,0 1-36,1-1-33,-1 1-176,0-1-115,0 1-105,1-2-92,-1 1-80,1-1 79,0 0-37,0-1-696,1-8-2881,0 9 3514,-1-1-39,1-1-812,0-1-440,1-2-1134</inkml:trace>
  <inkml:trace contextRef="#ctx0" brushRef="#br0" timeOffset="1312.19">937 175 7635,'0'0'990,"0"0"-120,1-1-110,-1 1-102,1-1-93,-1 0-83,1 0-76,0 0-67,0 0-84,0 0-40,1-1 119,-1 0-166,4-3 424,-4 4-378,0 0 56,9-6 302,-1-1-73,1 0-67,0 1-59,4-5 71,0 1-86,3-1-16,10-5 70,1 3-15,-9 8-82,-2 3 9,1 2 77,-14 3-208,0 5-62,-2 4-51,0 1-37,-4 30 9,-4-25-51,-1 0 0,-1-1-1,0 0 1,-2 0-1,-42 65-111,25-41-5,23-34 98,-1 0 0,0-1 0,1 1 0,-2-1 0,1 0 1,0-1-1,-5 3 18,-13 1-96,22-8 77,17-20-42,-16 20 61,13-9 0,0 0 1,0 1 0,0 0 0,1 1 0,0 1-1,6-1 0,-17 5 1,1 1-1,0 1 0,0-1 1,0 1-1,0-1 0,0 1 1,0 0-1,0 0 0,0 1 1,0-1-1,0 1 0,0 0 1,0 0-1,0 1 0,0-1 1,-1 1-1,1-1 0,0 1 1,-1 0-1,0 1 0,1-1 1,-1 0-1,0 1 0,0 0 1,0 0-1,1 2 0,3 2-9,-1 1 0,0 0 0,-1 0 1,0 1-1,1 1 9,11 43-123,-16-45 86,0 0 0,0 0 1,-1 1-1,0-1 0,-1 1 0,0-1 0,0 0 0,-2 3 37,1-1-64,-1 0 0,-1 0 0,0-1 0,0 0 0,-1 0 0,-4 7 64,2-6-75,-1 1 0,0-2 0,-1 1 1,0-1-1,0 0 0,-1-1 0,0 0 0,0-1 1,-1 0-1,0 0 0,-11 4 75,-30 7-233,-3-12 46,53-6-25,0 0-37,0 0-37,0 0-38,0 0-36,0 0-39,0 0-36,0 0-39,1 0-37,-1 0-38,0 0-38,0 0-38,1 0-38,-1 0-39,1 0-38,-1 0-38,1 0-22,-1 0-50,1 0-47,-1 0-40,1 0-232,-1 0-39,0 0-281,0 0-787</inkml:trace>
  <inkml:trace contextRef="#ctx0" brushRef="#br0" timeOffset="1780.876">174 1131 7587,'0'0'611,"0"0"-38,0 0-36,0 0-35,0 0-35,0 0-32,1 0 341,-1 0-119,0 0-109,1 0-101,-1 0-92,1 0-99,0 0-66,-1 0-58,1 0-51,0 1-41,1-1-90,3 0-333,-3 0 335,-1 0 38,0 0 51,1 0 63,-1 0 76,1-1 89,18-1 190,0-1-38,0 1-38,0 0-35,21-2 250,-1 0-118,1 1-103,0 1-88,-1-1-72,1 0-58,20 0 4,79-8 132,18-10-77,-15 1 25,-47 14-112,-19 3-61,-39 1-83,-19 1-38,0 1-43,-19 0 16,1 1-88,0-1-81,-1 1-75,0 1-70,0-1-64,-1 1-57,1-1-52,-1 2-562,-1 1-115,0-1-239,-1 2-2088,2-4 2346,1-1 576,-1 1-36,-1-1-775,0 0-415,0 0-1075</inkml:trace>
  <inkml:trace contextRef="#ctx0" brushRef="#br0" timeOffset="2280.756">704 1355 8084,'-2'-1'1195,"0"1"-114,1-1-108,0 1-104,1-1-97,0-1-92,0 1-86,1 0-81,1-1-76,-1 0-68,1 0-65,0 0-58,0 0-52,0 0-48,1 0-42,0-1-36,1 0-22,0 0-43,9-7-114,-7 6 90,0 0 89,-3 2 31,0 1 56,-1-1 65,0 1 76,16-10 35,1 1-41,0-1-39,1 1-37,22-8 120,1 2-109,-8 6-108,1 3-41,-23 5-61,1 1 1,-1 0 0,1 1-1,-1 0 1,1 2 0,12 1-16,-5 7-39,-6 9-35,-13-15 48,-1 1 0,1 0 0,-1 0 0,0 0 0,0 1 0,0-1 0,-1 0 0,1 0 0,-2 2 26,-4 39-244,4-37 163,-1-1-1,-1 0 1,0 0-1,0 0 1,-4 6 81,-23 29-83,18-32 10,1 1-1,-1-2 1,-12 9 73,-44 24-250,22-17 115,14-8 72,0 0 40,13-7 71,-10 3 128,5-3-42,21-9 130,2-1-34,2 2 138,4-1-105,2-1-79,4-1-37,8 0 107,39-10 152,-1-2-110,-2 1-138,-28 5-130,1 2-36,-1 0-38,0 1-43,1 1-43,-1 1-46,-12 3-167,-10-1 179,0 0-61,-1 0 26,-1-1-44,0 1-51,0 0-59,1-1-65,-1 0-72,0 0-78,0 0-85,0 0-92,0-1-99,0 0-105,0 0-112,0-1-118,0 0-126,-1 1 604,-1 0-33,1 0-35,-1-1-36,2 0-432,-1-1-98,1 0-361,2-1-957,-5 4 2621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7-25T21:27:26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17 7299,'0'-4'1064,"0"0"-99,-1 1-95,1 0-88,-1 2-86,1 0-79,-1 1-76,0 0-70,0 1-66,0 1-61,0 0-57,0 0-51,0 1-46,-1 0-43,0 4 39,-1 2-108,1-1-82,-3 10-69,3-13 80,1 0 33,0-1 34,1-1 44,-1 0 52,1-1 61,-7 30 64,2 0-60,0 0-54,0 0-48,-1 17-15,0 0-81,1 0-63,1 0-45,-4 24-79,6-48 78,0 0-36,-1 26-197,-1 116-975,4-130 1059,0-1 57,0 2 70,14-73 97,-4 12 29,3-9 60,2 0 44,1 1 49,1 1 55,2-6 113,-1 1 90,-16 30-368,1 0 0,-1 0 1,1 0-1,0 1 1,1-1-1,-1 1 1,1 0-1,-1 0 1,1 0-1,1 0 1,-1 1-1,0 0 1,5-3-76,6 0 238,3 4 34,-8 11-70,-3 12-103,1 19-19,-6-15-3,0 2-112,-1-13-29,-1-1-33,0 1-35,0 0-37,-1 0-38,1 0-40,-1 0-42,0-1-44,-1 1-44,1-1-48,-1-1-48,0 0-50,2-11 308,0 0 58,0 0 52,-1 0 45,2 0 46,-1-1 82,0 3 367,1-3-331,-1 1-110,0-1-53,1 0-66,-1 0-74,0 1-122,0-1-121,1 0 172,-1 0-35,0 0-38,0 1-39,0-1-41,0 0-42,0 0-45,0 0-47,1 0-47,-1 1-51,0-1-51,0 0-54,0 0 154,0 0-37,0 0-738,0 0-404,0 0-1035</inkml:trace>
  <inkml:trace contextRef="#ctx0" brushRef="#br0" timeOffset="499.888">606 618 8868,'3'-3'760,"-1"0"-50,0 0-48,0 0-45,0-1-43,0 1-41,0-1-39,0 1-36,0-1 47,0-1-45,0 1-42,0 0-37,0-3 130,0 1-62,-1 0-49,-1 0-35,0 0-105,-2 1-34,-4 1 138,-4 5-102,-1 4-83,-7 7-18,-1 4-55,-30 34-28,7 8-52,37-51-27,1 1 0,0 0 0,0 0 0,1 0 0,0 0 0,1 1 0,-1-1 0,2 1 0,-1 0-1,1-1 1,1 1 0,0 0 0,0 0 0,0 0 0,1 0 1,-1-7-1,1 0 0,-1 0-1,0 0 1,1 0 0,-1-1 0,1 1-1,0 0 1,0 0 0,-1-1 0,1 1-1,0-1 1,0 1 0,1-1 0,-1 1-1,0-1 1,0 1 0,1-1-1,-1 0 1,1 0 0,-1 0 0,1 0-1,0 0 1,-1 0 0,1 0 0,0 0-1,-1-1 1,1 1 0,0-1-1,0 1 1,0-1 0,0 0 0,-1 1-1,1-1 1,0 0 0,0 0 0,0-1-1,0 1 1,0 0 0,0-1 1,3 0-1,0 0-1,0 0 1,0-1 0,-1 1 0,1-1-1,0-1 1,-1 1 0,1 0 0,-1-1-1,0 0 1,0 0 0,0-1 0,0 1 0,0-1 1,29-34 32,17-19-51,-35 37 43,0-1 35,-4 3 27,-1 0 41,-1-1 48,-2-2 56,-3 17-16,1 4-78,2 3-64,0 3-50,3 4-41,8 11-82,-14-16 90,9 15-201,-8-9 94,-1-4 16,-1-1-34,1 1-42,-1-1-49,1-1-59,-1-1-66,1 0-73,0-1-84,-1-2-9,0 0-82,0-1-86,1 0-90,0-1-94,-1 0-98,1 0-102,-1 0-107,0 1-156,-1-1-123,0 1 800,-1 0-36,1-1-783,0 1-420,1 0-1088,-3 0 2877</inkml:trace>
  <inkml:trace contextRef="#ctx0" brushRef="#br0" timeOffset="859.164">1087 505 9412,'0'0'2375,"0"0"-1509,0 0-317,0 0-128,0 0-46,0 0 26,0 0-41,0 0-39,-1 0-35,0 1 189,-1-1-115,0 1-110,0 0-68,-3 1 14,-4 2 97,6-2-141,1 0 75,-9 7 152,1-2-134,1 0-45,0 0-41,0 0-32,-7 6 39,-24 13 98,39-26-260,0 1 1,-1 0 0,1 0-1,0-1 1,0 1-1,-1 0 1,1 0-1,0 0 1,0 0 0,0 0-1,0 1 1,0-1-1,1 0 1,-1 0 0,0 1-1,0-1 1,1 0-1,-1 1-4,1-2 2,0 1-1,0 0 0,0 0 0,1 0 0,-1-1 0,0 1 0,0 0 1,0 0-1,1-1 0,-1 1 0,0 0 0,1 0 0,-1-1 0,0 1 0,1 0 1,-1-1-1,1 1 0,-1-1 0,1 1 0,0-1 0,-1 1 0,1-1 1,0 1-2,7 4-4,0-1 1,0 1 0,0-2-1,0 1 1,7 0 3,8 5 9,-16-6-18,-1 0 1,0 0-1,0 0 0,-1 1 1,1 0-1,-1 0 0,1 0 1,-1 1-1,0 0 0,-1 0 1,1 0-1,-1 1 0,0-1 1,-1 1-1,1 0 0,-1 0 1,0 0-1,-1 0 0,1 1 1,-1 1 8,0-2 0,-1 0 0,1 0 0,-2 0 0,1 0 0,-1 0 0,0 0 0,0 0-1,0 0 1,-1 0 0,0 0 0,0 0 0,-2 4 0,1-6 3,0 0 0,0 0-1,-1 0 1,1 0 0,-1-1-1,0 1 1,0-1 0,0 0 0,-1 0-1,1 0 1,-1 0 0,1 0-1,-1-1 1,0 0 0,0 0-1,0 0 1,-5 2-3,-49 17-26,38-15-82,10-4 4,0 1-44,2-1-14,-1 0-39,1-1-44,0 1-48,-1 0-52,1 0-56,-1-1-60,1 1-65,3-2 101,1 1-44,1-1 120,0 0-37,1-1 31,-1 1-35,1 0-39,-1-1-43,1 1 44,1-1-36,-1 1-37,0-1-40,0 0-42,0 1-45,1-1-46,-1 0-49,1 0 26,0 0-38,-2-1-832,1-1-446,-2 0-1152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7-25T21:27:14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62 803 6707,'0'0'792,"-1"0"-48,0 0-47,1 0-45,-1 0-43,0 0-43,1 1-41,-1-1-39,0 0 146,0 0-74,0 1-71,1-1-64,-1 0-63,0 0-56,0-1-54,1 1-48,-1-1-45,1 1-40,-1-3 14,0 0-112,1-2-75,1-11 384,1-2-37,8-20 191,5-1-110,6 2-85,10-1-16,-28 34-243,1 1 0,-1-1 0,1 1 1,0 0-1,0 1 0,0-1 0,1 1 1,-1 0-1,1 0 0,-1 0 0,1 0 1,0 1-1,-1 0 0,1 0 0,0 0 1,0 0-1,0 1 0,0 0 0,0 0 1,4 1-29,-9-1 4,1 0-1,0 1 1,0-1 0,0 0 0,-1 1 0,1-1 0,0 0 0,0 1 0,-1-1 0,1 1 0,-1 0 0,1-1 0,0 1 0,-1-1 0,1 1 0,-1 0 0,1-1 0,-1 1-1,1 0 1,-1 0 0,0-1 0,1 1 0,-1 0-4,5 27 38,-8 25-4,0-43-30,1 0-1,-2 1 1,0-2 0,0 1-1,-1 0 1,0-1-1,0 0 1,-1 0-1,0 0 1,-1-1-1,0 0 1,0 0 0,-1-1-1,0 0 1,0 0-1,0-1 1,-1 0-1,-7 4-3,11-8 3,0-1-1,0 0 1,0 0-1,0 0 1,0 0 0,0-1-1,0 1 1,0-1-1,0-1 1,0 1-1,0-1 1,-2 0-3,-16-6 47,5-3 54,17 7-83,0 1 0,-1-1 0,1 1 0,0-1 0,0 0 0,0 1 0,0-1 0,1 0 0,-1 0 0,1 1 0,0-1 0,0 0 0,0 0 0,0 0 0,0 0 0,0 0 0,1 0-18,7-49 201,-5 39-154,1 0 0,1 0 0,0 1 1,0 0-1,4-6-47,-2 6 34,1 0 1,0 0-1,1 1 1,0 0 0,0 0-1,1 1 1,1 1-1,3-3-34,-13 10 6,1 1 0,1-1-1,-1 0 1,0 1 0,0 0 0,1 0-1,-1-1 1,0 2 0,1-1 0,-1 0-1,1 0 1,-1 1 0,1-1 0,0 1-1,-1 0 1,1 0 0,-1 0 0,1 0-1,0 0 1,-1 0 0,1 1-1,-1-1 1,1 1 0,-1 0 0,1 0-1,-1 0 1,1 0 0,-1 0 0,0 0-1,0 1 1,0-1 0,2 2-6,-1 0 3,0 1 0,0-1 0,0 1 0,0 0 1,-1 0-1,1 0 0,-1 0 0,0 0 0,0 0 0,-1 1 0,1-1 1,-1 1-1,0-1 0,0 1 0,-1 0 0,1-1 0,-1 1 0,0 0-3,0 3 0,0 4 1,0 0 0,0-1-1,-2 1 1,1 0 0,-2 3-1,2-12-2,0 1 1,-1-1-1,1 0 0,0 0 1,-1 0-1,0 0 0,0 0 1,0 0-1,0 0 0,0 0 1,0-1-1,-1 1 0,0-1 1,1 0-1,-1 0 1,0 0-1,0 0 0,0 0 1,0 0-1,-1-1 2,-10 6-10,9-4 6,-1 0 0,1 0 0,-1-1 0,0 0 0,1 0-1,-1-1 1,-3 1 4,8-2-1,0 0 0,-1 0-1,1 0 1,0 0 0,0 0-1,0-1 1,0 1 0,0 0-1,0-1 1,0 1 0,0-1-1,0 1 1,0-1 0,0 0-1,0 1 1,0-1 0,0 0-1,1 0 1,-1 1 0,0-1-1,0 0 1,1 0 0,-1 0-1,1 0 1,-1 0 0,1 0-1,-1 0 1,1 0 0,-1 0-1,1 0 1,0 0 0,0 0-1,0 0 1,-1-1 0,1 1-1,0 0 1,0 0 0,1 0-1,-1 0 1,0 0 0,0 0-1,0 0 1,1-1 1,-1-4-8,-1-7 3,2-1-1,0 1 1,0 0-1,1 0 0,1-1 6,-3 12 1,1-1-1,-1 1 1,1 0 0,0 0-1,0-1 1,-1 1-1,1 0 1,1 0-1,-1 0 1,0 0-1,1 0 1,-1 0-1,1 1 1,-1-1 0,1 0-1,0 1 1,0-1-1,-1 1 1,1-1-1,0 1 1,0 0-1,1 0 1,-1 0-1,0 0 1,0 0 0,0 1-1,1-1 1,-1 1-1,0-1 1,1 1-1,0 0 0,-1 0 1,-1 1 0,1 0 1,0-1-1,-1 1 0,1 0 0,-1 0 0,0 0 0,1 0 0,-1 0 0,0 0 0,1 1 0,-1-1 0,0 0 1,0 0-1,0 1 0,0-1 0,0 1 0,-1-1 0,1 1 0,0-1 0,-1 1 0,1 0 0,-1-1 1,1 1-1,-1 0 0,0-1 0,0 1 0,0 0 0,0 0 0,0 0-1,4 60 9,-4-57-11,0 1-268,0 0 83,-1 0 74,0 0 62,0 0 53,0 0 47,-6 12 248,3-11-205,2-3-73,-1 0-40,-1 2-106,2-3 11,0 0-40,-1-1-45,1 1-49,-1 0-53,1 0-57,-2 0-260,2-1 259,0 0-35,-1 0-38,1-1-38,0 1-41,0 0-41,0 0-43,-1-1-45,1 1-47,0 0-46,-1 0-50,1-1-51,0 1-52,-1 0-54,3-2 232,-1 0-40,1 0-851,0 1-457,-1-1-1181</inkml:trace>
  <inkml:trace contextRef="#ctx0" brushRef="#br0" timeOffset="437.397">214 708 8212,'0'-5'960,"1"0"-71,0 0-69,1 0-65,0 1-63,1 0-60,0 0-57,0 0-54,1 0-53,0 1-47,0 0-47,0 0-43,1 0-40,0 0-38,6-2 153,-4 2-220,-1 0-36,9-1 58,1-1-80,20-3 46,-25 6-55,-1 0 66,-1 0 97,34-6-66,1 1-35,44-2 98,-29 3-54,0-2 0,22-8-225,-23 1 104,67-17 88,0-1-36,-12 0 18,-1-6 0,28-16-174,-93 35 6,66-22 75,-43 21-95,-20 9-76,1 2-98,-47 10-68,-1 0 61,0 0 53,-1 0 42,3 1-8,-1 3 21,-3-2 21,0 0-57,-1 0-81,0 0 33,0-1-42,-1 0-49,1 1-55,-1-1-59,0 0-65,0 0-70,0 0-77,-1 0-80,1 0-88,-1 0-91,1 0-99,-1-1-102,0 1-109,0-1-114,0 0-119,1 0 751,1 0-36,-1 0-764,-1 0-410,-1 0-1059</inkml:trace>
  <inkml:trace contextRef="#ctx0" brushRef="#br0" timeOffset="1140.343">1868 237 7684,'-6'-1'711,"0"1"-53,0-1-51,0 1-49,0-1-47,0-1-43,1 1-41,0-1-39,0 0-37,0 0-33,-4-4 226,0 0-106,3 0-84,1-1-109,1 0-34,-1-19 384,7 14-311,2-2 72,4-1 101,12-12 47,4 2-65,4 3-61,3 4-52,2 3-48,1 6-40,-26 7-184,0 1 0,-1 1 0,1-1 1,0 1-1,0 1 0,0-1 0,5 2-54,-10-1 6,0 0-1,-1-1 0,1 1 1,-1 0-1,1 0 1,-1 1-1,1-1 0,-1 0 1,0 1-1,0-1 1,0 1-1,0 0 0,0 0 1,0 0-1,0 0 1,1 1-6,-1 1 4,0 0-1,1 0 1,-2 0 0,1 0 0,0 1 0,-1-1 0,1 0 0,-1 1 0,0 3-4,0-1-3,-1 0 0,1 0 1,-1 0-1,-1 0 0,0 0 0,0 3 3,0-5-8,0 0-1,0-1 1,-1 1-1,0-1 1,0 1 0,0-1-1,0 0 1,-2 3 8,-16 25-55,16-25 40,0 0 0,0-1 0,-1 1 0,0-1 0,-5 5 15,8-9-1,-1 0 0,1 0 0,-1 0 0,1-1 0,-1 1 0,0-1 1,0 0-1,0 0 0,0 0 0,0 0 0,0 0 0,0 0 0,0-1 0,0 1 0,-1-1 1,-2 0 0,-33-4 14,3-9 40,33 12-43,0-1 0,1 0 1,-1 0-1,1 0 0,-1 0 0,1 0 0,0 0 0,0-1 1,0 1-1,-1-2-11,2 1 15,-1 0 1,1 1 0,0-1-1,0 0 1,0 0 0,0 0-1,0 0 1,1 0 0,-1 0-1,1 0 1,0 0 0,0-1-16,5-44 260,-3 38-216,0 0 0,1 0 0,0 0 0,1 1 0,0-1 1,4-4-45,-6 9 21,1 0 1,1 1-1,-1-1 1,1 1-1,0-1 1,0 1 0,0 0-1,0 0 1,1 1-1,-1 0 1,6-3-22,-6 4 21,0 0 0,0 0 0,0 1 1,1 0-1,-1-1 0,1 2 0,-1-1 0,1 0 0,-1 1 0,2 0-21,-4 0 4,-1 0-1,0 0 1,1 0-1,-1 1 1,0-1-1,1 0 0,-1 1 1,0-1-1,1 1 1,-1-1-1,0 1 1,0 0-1,0 0 0,1-1 1,-1 1-1,0 0 1,0 0-1,0 0 1,0 0-1,-1 0 0,1 0 1,0 1-1,0-1 1,0 1-4,1 1 3,-1 1 0,1 0 0,-1 0 0,0 0 0,0 0 0,0 0 0,-1 0 0,1 0 0,-1 2-3,0 0 2,0-1-1,0 1 1,0-1 0,-1 1-1,1-1 1,-1 0-1,-1 1 1,1-1 0,-1 0-1,0 1 1,0-1 0,-1 0-1,-2 4-1,-7 1-3,1-1-1,-2-1 0,1 0 1,-1 0-1,0-1 0,-3 0 4,-4 3-23,16-8 18,0 0 1,1 0-1,-1-1 0,0 0 1,0 1-1,0-1 0,0-1 1,0 1-1,0 0 0,0-1 1,0 0-1,-4 0 5,8 0-1,-1 0 0,0-1-1,1 1 1,-1 0 0,0 0-1,1 0 1,-1-1 0,1 1-1,-1 0 1,0-1 0,1 1-1,-1 0 1,1-1 0,-1 1-1,1-1 1,-1 1 0,1-1 0,0 1-1,-1-1 1,1 1 0,0-1-1,-1 0 1,1 1 0,0-1-1,-1 0 1,1 1 0,0-1-1,0 1 2,0-3 0,0 1-1,0 0 1,0 0-1,1-1 1,-1 1-1,1 0 1,-1 0 0,1 0-1,0 0 1,0 0-1,0 0 1,0 0-1,1-2 1,41-62 13,-21 39 28,1 1 1,12-10-42,-6 17 73,-9 15-115,-4 5-89,-1 5-115,-5 2-66,-1 3-114,-5-5 166,-1 1-35,0 1-36,-1 0-39,-1-4 262,-1 0-45,1 0-49,-1 1-53,1-1-56,0 0-62,-1 1-64,0 0-68,1-1-73,-1 1-77,0-1-80,1 1-84,-1-1-88,0 1-93,0-1-95,0 0-101,0-2 483,0 1-38,0 1-851,0 1-454,0 3-1178</inkml:trace>
  <inkml:trace contextRef="#ctx0" brushRef="#br0" timeOffset="1483.997">2021 170 7716,'0'0'1042,"0"0"-74,0 0-72,1 0-68,-1 0 219,1 0-122,0 0-114,-1-1-107,1 1-99,0 0-92,0 0-85,1 0-76,-1 0-87,0 0-54,0 0-49,0 1-43,1-1-28,-1 0-37,2 2-25,2 2-49,-3-2 48,-1 0 41,1 1 40,-1 0 56,0 0 65,0 0 77,5 17 5,0-1-42,1 1-37,-1 0-37,7 19 103,1 0-109,-2-3-89,1 1-57,25 86-65,-25-70 54,2 6-58,1-2-32,20 55-137,-2-19-225,4-1 1,30 48 418,-21-36-288,-32-59 132,-1 7-90,-9-26 83,0 1-35,-4-22-89,0 1 63,1-1 54,-1 0 46,0 2 24,0-1 40,4 14-19,-3-10-3,0-4 5,-1-1-35,0 2-104,1 0-95,-1-2-34,0 1-88,0 0-100,0-1-112,0 0 16,-1 0-91,1-1-96,-1 1-104,1-1-109,-1 1-115,0 0-123,0-3 586,0 0-32,0-1-424,0-1-99,0 1-344,0-1-897</inkml:trace>
  <inkml:trace contextRef="#ctx0" brushRef="#br0" timeOffset="2249.442">2552 1753 6723,'0'-4'877,"0"0"-77,0 0-74,0 1-70,0-1-66,-1 0-63,1 0-59,0 0-55,0 1-81,0 0-40,0-1-38,0 1-35,-1-4 126,1 1-106,0-1-85,1 1-60,1-15 56,0 11-30,-1 5-18,0 0 39,1 0 45,0 0 53,-1 2-176,20-51 932,-2 21-360,-16 29-546,0 1 1,0-1 0,0 0 0,1 1-1,-1 0 1,1 0 0,0 0 0,1-1-90,16-4 314,3 4-38,-13 11-155,-4 9-87,-3 25-97,-4-30 38,2 24-60,-1 1-68,-2-2-36,-1-11-17,-1 0 0,0 0 0,-3 3 206,-5 12-241,11-36 237,-1-1 0,0 0 0,1 0 0,-1 0 1,0 1-1,0-1 0,0 0 0,0 0 0,0 0 0,0-1 1,0 1-1,0 0 0,0 0 0,0 0 0,-1-1 0,1 1 0,0-1 1,0 1-1,-1-1 0,0 1 4,-16 2 8,-1-3 33,-2-2 38,2-2 38,3-2 41,4 0 44,-5-11 182,4-4-40,-2-30 241,10-4-111,4 4-82,1 39-290,0 3-33,1 0 0,0 1 0,0 0 1,1-1-1,0 1 0,1-1-69,-1 2 48,1 0 0,0 0 0,1 0 0,-1 0 0,1 1 0,1-1 0,0 0-48,16-13 123,4 9-38,4 12-43,3 13-50,-30-12 3,0 0 0,0 0 1,0 0-1,0 0 0,0 0 1,-1 0-1,1 0 1,0 0-1,-1 1 0,0-1 1,0 1-1,0-1 0,0 1 5,8 40-110,-8-25 2,-1 0 1,-1-1-1,-2 14 108,-5-7-143,-8 1 36,-7-2 35,-3-5 34,22-15 39,0-1 1,0-1-1,0 1 1,0 0-1,0-1 1,-1 0-1,1 0 1,0 0-1,-1 0 1,1-1-1,-1 0 1,0 0-2,3 0 6,-1 0 1,1-1-1,-1 1 1,1-1-1,0 0 1,-1 0-1,1 0 1,0 0-1,0 0 1,0 0-1,0 0 1,0-1-1,0 1 1,0-1-1,0 1 1,0-1 0,1 0-1,-1 0 1,1 0-1,-1 0 1,0-2-7,0 1 25,0-1 1,1 1 0,0 0-1,-1-1 1,1 1 0,1-1-1,-1 0 1,0 1 0,1-1 0,0-2-26,6-41 185,13 2-54,6 10-40,-8 19-103,25-11 90,-29 22-91,1 1-47,2 1-81,1 1-100,-8 1 75,0 1-33,1 1-37,-1-1-39,6 5-480,-7 0 158,-5-2 306,0 0-34,-1 1-38,1-1-44,-1 2-171,0 0-87,0 0-98,0 0-107,-1 1-118,0-3 447,0-1-34,-1 1-35,1 0-35,-1-1-38,0 1-39,1 0-5,-1-1-41,1 3-871,-1 2-467,0 2-1207</inkml:trace>
  <inkml:trace contextRef="#ctx0" brushRef="#br0" timeOffset="2858.705">975 2278 7652,'0'0'1867,"0"0"-1280,0 1-64,0-1-60,0 0-55,0 0-51,0 1-45,0-1-41,-1 1-37,1-1 112,0 1-75,1 1 432,0-1-317,10-2 120,0 1-49,1-2-46,-1 1-43,1-2-41,-1 1-37,1-1-36,-1 0-33,3-2 4,0 0-38,14-5 87,4-4-76,17-8-40,-18 7-56,-10 6 1,-4 2 20,0 0 43,34-12 93,1 2-34,53-11 138,1 4-97,0 3-73,154-37 126,-88 8-192,6-2 46,-60 24-124,-113 27-98,1 0-94,-1-1-84,2 0-75,-1 0-66,0 0-56,-1-1-48,0 1-39,0-2-365,-2-3-497,-12 1 38,-3 1 529,10 5 27,0-1-94,0 1 116,0-1-79,0 1-89,0-1-99,1 1 294,0 0-43,0 0-37,-1 0-33,-1 0-1287,-2-1-1228</inkml:trace>
  <inkml:trace contextRef="#ctx0" brushRef="#br0" timeOffset="3655.361">904 2263 7603,'0'0'1815,"0"0"-1193,1 0-72,-1 0-68,0 0-65,1-1-58,0 1-55,-1 0-51,1 0-47,0 0-51,0 0-32,1 0 37,-1 0-95,1-1-45,3 0-66,-3 0 79,0 0 103,-2 1-14,1-1 44,9-11 312,1-1-51,0 2-45,1-1-37,2 0 29,2-1-34,31-21 595,-31 26-716,-4 7-62,-4 7-51,-3 5-41,-4 11-23,-8 11-44,-2-12-8,0 0 0,-2-1 0,0 0 0,-13 17 10,19-31-3,0 0 1,-1 0-1,0 0 1,1 0-1,-2-1 1,1 0 0,-1 0-1,1-1 1,-1 0-1,-1 0 1,1 0-1,0-1 1,-1 0-1,0-1 1,-6 2 2,-6-2 18,3-4 33,14 1-35,1 1 1,0-1 0,0 0-1,0 0 1,-1 0-1,1 0 1,0-1-1,0 1 1,1-1-1,-1 1 1,-1-2-17,-11-17 203,5-20 151,10-14 72,7 19-193,1 10-97,2 4-74,18-9 140,14 6-54,-38 23-135,0-1 0,0 1 0,-1 0 0,1 0 0,0 0 0,0 1 0,0-1 0,3 1-13,-6 0 5,1 1 0,-1-1-1,1 1 1,-1-1 0,1 1 0,-1 0-1,1 0 1,-1 0 0,0 0 0,1 0-1,-1 0 1,0 1 0,0-1 0,0 1-1,2 1-4,-3-1 3,1 0 0,-1 0 0,1 1-1,-1-1 1,0 0 0,0 1 0,0-1-1,-1 1 1,1-1 0,0 1 0,-1-1-1,0 1 1,1-1 0,-1 1 0,0 0-1,-1-1 1,1 1 0,0-1 0,-1 1-1,1-1 1,-1 1 0,0 1-3,-23 54 38,19-49-31,-1 0 0,0 0 1,0 0-1,-1-1 0,0 0 0,0 0 1,-4 2-8,11-9 0,-1-1 0,1 0 1,-1 1-1,1-1 0,-1 1 0,1-1 1,-1 0-1,1 1 0,-1-1 1,1 0-1,-1 0 0,1 1 1,-1-1-1,1 0 0,-1 0 0,0 0 1,1 0-1,-1 0 0,1 0 1,-1 0-1,0 0 0,1 0 1,-1 0-1,1 0 0,-1 0 0,1 0 1,-1 0-1,0-1 0,1 1 1,-1 0-1,1 0 0,-1-1 1,1 1-1,-1 0 0,1-1 0,-10-22 7,7-7-33,5 9-61,-2 20-223,1-1 99,0 0 86,0 0 73,1 0 64,-1-1 57,6-6 331,-4 6-260,0 0-96,-1 1-43,0 0-45,0 1-50,0-1-57,0 1-66,0-1-72,0 1-80,0 0-87,0 0-96,0 1-102,0 0-111,0-1-117,-1 2-125,0-1 455,0 0-35,0 0-35,0 1-36,0-1-37,0 1-38,-1-1-38,1 1-40,-1-1 79,1 1-41,-1-1-881,0 1-474,0 1-1224</inkml:trace>
  <inkml:trace contextRef="#ctx0" brushRef="#br0" timeOffset="4280.258">198 853 6387,'0'-2'816,"0"1"-38,0-1-38,0 1-36,1 0-37,-1 0-35,0 1-34,1-1-32,0 0 468,0 1-122,0 1-115,0 0-108,0 0-99,1 1-94,0 0-86,-1 1-79,1 0-71,0 0-64,0 1-58,0-1-50,0 2-39,0-1-44,2 4-66,4 11-177,-5-13 209,-1-1 51,-1-1 55,1 0 68,-1 0 79,0-1 92,28 85-47,-2 2-118,-6-19-100,2 1-46,6 12-42,22 40-68,-29-81 40,1-1-39,25 40-204,-14-26 29,-2 1-44,-13-20-46,-2 0 0,2 11 369,9 25-376,4 0 97,7-3 112,-16-37 130,2-1 34,-15-21-53,10 17 92,-14-19-71,-2 0-63,0 2-112,-2-6 55,-1 1-37,1-1-44,-2 1-45,1 0-51,-1 0-54,0-5-17,0-1-109,0 1-108,0-1-107,0 0-113,0 0 369,0 0-42,0 0-45,0 0-50,-1 0-55,1 0-60,0 0 100,0 0-38,-1 0-755,0 0-411,-1 0-1057</inkml:trace>
  <inkml:trace contextRef="#ctx0" brushRef="#br0" timeOffset="6920.219">969 2318 8196,'0'-8'1053,"1"0"-113,0-1-104,0 1-99,1 0-90,0-1-84,0 1-77,0-1-69,2-1 2,-1 0-77,1 0-65,0 0-53,3-9 87,6-10 105,-7 17-206,-2 3-12,0-1 46,0 1 55,0 1 67,11-26 132,2 2-76,1 0-68,0 1-60,2 0-52,0 0-43,21-29 96,43-67 135,-51 71-210,33-72 172,-1 0-94,-3-2-109,0-1-124,-43 89-63,20-41 6,3 1 1,10-9-9,9-5 17,30-50-33,-43 70 12,-34 51-58,19-47-9,-21 40 16,-2 3-43,-1 0-69,-3 12 27,0 0-36,0 0-42,0 0-45,0 0-51,1 0-53,0 1-60,0 0-64,-7 16 249,0-1 39,1 1 36,-1-1 34,1 0-43,0-1 99,-1 1 73,1 0 35,3-7 277,-2 5-271,-1 1-83,0 0-54,-1 0-69,1 1-81,0-1-93,-1 1 109,0 1-34,1-1-37,-1 0-37,0 0-40,0 1-41,0-1-45,0 1-45,0-1-48,0 1-49,0-1-52,0 1-54,0 0-55,0 0-58,-1-1-59,1 1-62,0 0 287,-1 0-37,1 0-793,-1 0-424,-1 0-1100</inkml:trace>
  <inkml:trace contextRef="#ctx0" brushRef="#br0" timeOffset="8107.438">148 765 7700,'0'0'1784,"0"0"-1358,0 0-49,0-1-48,1 1-43,-1 0-41,1-1-38,0 0 106,1 0-125,-1 0-80,3-2-54,2-1-95,-3 2 59,-1 0 69,1 1 104,29-16 716,1 9-115,0 6-114,0 6-115,0 5-115,-1 4-116,-2 3-116,-1 2-115,29 14 123,5-11 34,68 4 283,-59-14-274,-1 5-51,-4 10-76,-54-20-130,-1 1 0,0 0 0,-1 1 0,3 3-10,12 9 227,1-2 0,11 6-227,60 27 359,-31-20-199,1-3-80,-25-10-79,-3-1 168,0-3 0,29 7-169,-3-9 94,-54-9-86,-1 0 0,0 1 0,-1 0 1,1 0-1,-1 1 0,0 0 0,0 1 0,0 0 0,2 3-8,0-1 4,0 0 0,0-1 0,1-1-1,-1 0 1,1 0 0,5 0-4,4 0 8,0 2 0,0 0 0,-1 2 0,0 0 0,-1 1 0,17 13-8,102 63 16,-128-81-10,-1-1 0,1 0 0,0 0 0,0-1 0,1-1 0,-1 0 0,12 2-6,3 1 59,0 1 51,17 3 155,-21-5-175,-2 1-48,-2 0-15,-6-3 0,0 1 1,0 1-1,0 0 0,0 1 0,4 3-27,-1-1 22,0-1 0,1 0-1,0-1 1,0-1 0,0-1 0,1 0 0,-1-1-1,2 0-21,77 19 159,-88-20-147,0 1-1,0 1 0,-1-1 0,1 1 0,-1 0 1,0 0-1,0 1 0,-1 0 0,1 0-11,17 17-53,-12-11-24,-11-10 40,0-1-1,1 0 1,-1 0 0,0 0-1,0 0 1,0 0 0,1 1-1,-1-1 1,0 0 0,0 0-1,1 0 1,-1 0 0,0 0-1,0 0 1,1 0-1,-1 0 1,0 0 0,0 0-1,1 0 1,-1 0 0,0 0-1,0 0 1,1 0 0,-1 0-1,0-1 1,0 1-1,1 0 1,-1 0 0,0 0-1,0 0 1,0 0 0,1-1-1,-1 1 1,0 0 0,0 0-1,0 0 1,1 0 0,-1-1-1,0 1 1,0 0-1,0 0 1,0-1 37,2-1-375,0-1-36,0 0 32,0-1-38,-1 1-46,1 0-50,-1-1-58,0 1-63,1 0-69,-1 0-75,0 0-264,-1 2 474,1-1-34,-1 1-34,1 0-36,-1 1-37,1-1-38,0 0-11,0-1-42,0 0-38,0 1-34,2-3-1326,1-2-1263</inkml:trace>
  <inkml:trace contextRef="#ctx0" brushRef="#br0" timeOffset="8997.899">4159 1208 8468,'0'0'2046,"-1"0"-1242,1 0-86,-1-1-79,0 1-77,0 0-69,0 0-66,-1-1-61,1 1-56,-2-1 39,0 0-86,0 1-74,0-1-60,-1 0-28,-7-1 12,8 1-21,0 0 72,2 1-40,0 0 33,-13 1 209,0-1-57,0 1-52,0 0-45,0 1-42,0-1-36,-14 3 46,0-1-84,-36 3 36,41-6-48,13 0-66,-86 1 86,15 0-66,-60 11-38,89-6 0,0-2 1,0-2-1,-1-3 1,1-2 0,-52-10-1,50 7-30,54 6 30,0 0-1,0-1 1,0 1-1,0 0 1,-1-1-1,1 1 1,0-1-1,0 1 1,0 0-1,0-1 1,0 1-1,0-1 1,0 1-1,0 0 1,0-1-1,0 1 1,0-1-1,0 1 1,0 0-1,1-1 1,-1 1-1,0-1 1,0 1-1,0 0 1,1-1-1,-1 1 1,0 0-1,0-1 1,1 1-1,-1 0 1,0-1-1,0 1 1,1 0-1,-1 0 1,0-1-1,1 1 1,-1 0-1,0 0 1,1 0-1,-1 0 1,15-17 2,-1 7-2,1 0 0,0 1 0,0 1 0,1 0 0,0 1 0,14-4 0,-13 5 0,0 0 0,-1-2 0,0 0 0,0-1 0,0 0 0,7-8 0,46-31 8,4-3 2,-80 57-1,-50 45 10,13-13-58,-2-2-1,-19 10 40,22-20-20,25-16 13,0 1 0,1 0 1,0 1-1,1 1 0,0 1 0,-4 5 7,2-1-3,16-17 1,0 1 1,0-1-1,0 1 1,0 0-1,1 0 1,-1 0-1,1-1 1,-1 2-1,1-1 1,-1 0-1,1 0 1,0 0-1,0 0 1,0 1-1,1-1 1,-1 1-1,0-1 1,1 0-1,-1 1 1,1-1-1,0 3 2,1-3 9,0-1-1,-1 1 1,1-1 0,0 1-1,0-1 1,1 1-1,-1-1 1,0 0-1,0 1 1,1-1-1,-1 0 1,0 0-1,1 0 1,0 0-1,-1 0 1,1 0-1,-1-1 1,1 1-1,1 0-8,40 17 95,-34-15-79,98 30 90,-82-26-133,0 0-62,0 1-83,0 0-103,-20-5 48,1-2 74,11 5-157,-10-4 98,-3-1 49,0 0-51,-1-1-60,1 1-70,0-1-132,1 1-113,-3-1 248,0 0-33,0 0-35,1 0-36,-1 0-39,0 0-39,0 0-43,1-1-42,-1 1-46,0 0-47,1 0-48,-1-1-50,0 1 70,0 0-43,1-1-38,-1 1-33,4-2-1287,3 0-1227</inkml:trace>
  <inkml:trace contextRef="#ctx0" brushRef="#br0" timeOffset="9404.041">4723 664 8004,'0'0'823,"1"0"-89,-1 0-84,1-1-77,0 1-71,1 0-63,-1 0-57,0-1-52,2 1 158,0 0-106,4 1 599,-7 0-737,1 0 41,-2 29 409,0 0-107,0 1-97,-1-1-91,0 1-81,-1 0-76,-1 0-66,0 0-58,0-3-57,0-1-34,-6 29-59,-32 121-345,32-140 347,-2-1 52,10-29-248,0 0 45,-1 0 39,1 0 36,-2 3 6,0 1 59,0 0 47,0 0 31,-7 19 132,6-17-121,0 1-50,0 1-89,1-3-75,1 0-101,-1 0-119,3-6 143,-1 0-36,0 4-273,0 1-118,1-6 288,0 0-33,0 0-36,0 0-34,1 0-38,-1 0-39,1 0-39,-1 0-41,1 0-43,0 0-43,0 0-45,0 0-46,0-4 205,0-1-35,0 1-739,0-1-399,0 0-1029</inkml:trace>
  <inkml:trace contextRef="#ctx0" brushRef="#br0" timeOffset="9997.619">4687 1183 7411,'4'-3'762,"0"0"-71,-1 0-67,1-1-63,0 1-59,-1-1-57,1 0-51,-1 0-49,1-1 9,0 0-58,0 0-52,0 0-46,1-2-12,-1 1-47,2-2-19,2-4 6,2-4 41,-3 6 13,-1 2 51,0 0 104,15-19 297,20-23 592,-28 32-848,0 1-35,-3 3-93,1-1-38,-1 0-45,0 0-53,13-24 182,-6 11-162,0 1-37,-8 13-48,1 1 0,0 0 0,1 1 0,7-8-47,-18 20 1,0 0-1,0 0 1,0-1-1,0 1 1,0 0-1,1 0 1,-1 0-1,0 0 1,0-1-1,0 1 1,0 0-1,0 0 1,0 0-1,0 0 1,0 0-1,1-1 1,-1 1-1,0 0 1,0 0-1,0 0 1,0 0-1,1 0 1,-1 0-1,0 0 1,0-1-1,0 1 1,0 0-1,1 0 1,-1 0-1,0 0 1,0 0-1,0 0 1,1 0-1,-1 0 1,0 0-1,0 0 1,0 0-1,1 0 1,-1 0-1,0 0 1,0 1-1,0-1 1,1 0-1,-1 0 1,0 0-1,0 0 1,0 0-1,0 0 1,0 0-1,1 0 1,-1 1-1,0-1 1,0 0-1,0 0 1,0 0-1,0 0 1,0 0 0,1 1-2,-4 15-4,-11 23-49,14-38 50,-8 16-49,0 0 1,-1-1-1,-1 0 1,0-1-1,-1 0 1,-1 0 0,-2 0 52,-38 39-151,-5-4 34,10-7 51,1 1 36,28-27 25,8-7 1,1 0 1,-1 1-1,2 0 1,-4 4 3,7-8 27,-2-2 39,-3 5 87,7 1-79,6-8 225,3 0-78,8-1-2,1-1-86,2 0 17,33 13 1,1 3-66,-14-4-66,0-1-37,-15-4-62,-14-3 5,0 0-96,-4-2 35,-1 0-40,0 0-6,0-1-36,0 1-40,-1 0-43,1 0-46,0 1-51,0-1-52,0 1-58,-2-4 16,-1 1-43,1-1-52,0 1-59,0-1-68,-1 1-75,1-1-84,0 1-91,0-1 124,-1 0-59,1 0-50,-1 0-44,1 0-250,0 0-43,-1 0-300,1 0-841</inkml:trace>
  <inkml:trace contextRef="#ctx0" brushRef="#br0" timeOffset="10435.048">5116 1340 9396,'1'-9'2423,"1"5"-904,0 2-354,-1 1-625,0 0-35,0 2 74,0-1-64,-1 1-73,1 1-78,-2 0-86,1 2-92,-1-1-100,-1 2-105,-10 23 209,1-1-51,0 1-45,2 0-39,-4 11-31,3 1-47,2-5-74,2 0 0,-2 28 97,6-4-34,2-58 33,0-1 1,0 1 0,0-1 0,1 1 0,-1-1-1,0 1 1,0-1 0,0 1 0,1-1-1,-1 1 1,0-1 0,1 1 0,-1-1 0,0 0-1,1 1 1,-1-1 0,0 0 0,1 1-1,-1-1 1,1 0 0,-1 1 0,1-1 0,-1 0-1,1 0 1,-1 1 0,1-1 0,-1 0-1,1 0 1,-1 0 0,1 0 0,-1 0 0,1 0-1,-1 0 1,1 0 0,-1 0 0,1 0-1,-1 0 1,1 0 0,-1 0 0,1 0 0,-1 0-1,1-1 1,-1 1 0,1 0 0,-1 0-1,1-1 1,-1 1 0,1 0 0,-1 0 0,27-16 32,-20 9-15,-1 0 0,1 1-1,0 0 1,0 0 0,0 0 0,1 1-17,-4 3 8,0 1-1,-1-1 1,1 1 0,0 0 0,0 0 0,0 0 0,0 0 0,0 1 0,0-1-1,0 1 1,0 0 0,0 0 0,0 1 0,0-1 0,2 2-8,1-1-23,8 1 74,-9-1-79,-2-1-46,1 1-62,0-1-77,-1 0-93,-3 0 71,-1 0-36,0-1 217,1 0-42,-1 1-40,0-1-39,0 0-39,1 1-36,-1-1-36,0 0-35,1 0-391,-1-1-117,1 1-107,-1-1-99,0 1-90,1-1-83,-1 1-73,0-1-66,0 2 734,0-1-34,0 0-737,0-1-397,0 0-1024</inkml:trace>
  <inkml:trace contextRef="#ctx0" brushRef="#br0" timeOffset="10778.73">5281 1421 8132,'0'0'1966,"0"0"-801,0 0-817,0 0-36,0 0 180,0 0-54,0 0-50,-1 1-47,1 0-45,-1 0-40,0 0-39,1 0-34,-2 1 19,1 0-53,0 0-45,-1 0-37,0 1-20,-3 6-11,3-6 14,1 0 51,0 0 77,-5 11 41,1 1-39,-7 13 80,1-2-118,1-1-61,4-9-56,1-1 0,1 1 0,0 0 0,1 2-25,-7 76 21,-3 18-5,-3-39-34,9-50-15,-1 0-66,2-7-22,-1 0-59,1-3-22,1-1-55,-1 1-61,1-2-67,0 0-34,5-11 216,0 0 90,0 1 78,-1-1 64,1 1 49,0-1 37,-1 2 361,0-2-301,1 1-66,-1-1-105,1 1-66,0-1-59,-1 0-65,1 1-74,0-1-107,0 0-104,0 0-110,-1 0-122,1 1 303,0-1-33,0 0-36,0 0-35,0 0-38,0 0-39,0 0-39,0 0-41,0 0-9,0 0-45,0 0-41,0 0-34,0 0-198,0 0-34,0 0-2166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A2DB0-ED42-4BA9-97D4-3103DF415320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336D0-BB87-4158-9DDA-BA914A234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09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75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we say “graph” with no other specifications, we almost always mean a simple graph (and often an unweighted one at that)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524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usual to write |V| = n and |E| = m, though sometimes we’ll abuse notation and just use V and 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817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will be implementing Shortest Path in a future project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229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like subtrees (and other “</a:t>
            </a:r>
            <a:r>
              <a:rPr lang="en-US" dirty="0" err="1"/>
              <a:t>sub”stuffs</a:t>
            </a:r>
            <a:r>
              <a:rPr lang="en-US" dirty="0"/>
              <a:t>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133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Maximal, maximum, minimal and minimum are generic terms that are useful across a variety of subjects.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584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5EC2F33-17DA-436E-A851-E42A0D33E292}" type="datetime1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50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7/24/2018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 userDrawn="1"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 userDrawn="1"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>
            <a:lvl1pPr marL="91440" indent="-91440">
              <a:buClr>
                <a:srgbClr val="4C3282"/>
              </a:buClr>
              <a:buFont typeface="Segoe UI Semilight" panose="020B0402040204020203" pitchFamily="34" charset="0"/>
              <a:buChar char="-"/>
              <a:defRPr/>
            </a:lvl1pPr>
            <a:lvl2pPr>
              <a:buClr>
                <a:srgbClr val="4C3282"/>
              </a:buClr>
              <a:defRPr/>
            </a:lvl2pPr>
            <a:lvl3pPr>
              <a:buClr>
                <a:srgbClr val="4C3282"/>
              </a:buClr>
              <a:defRPr/>
            </a:lvl3pPr>
            <a:lvl4pPr>
              <a:buClr>
                <a:srgbClr val="4C3282"/>
              </a:buClr>
              <a:defRPr/>
            </a:lvl4pPr>
            <a:lvl5pPr>
              <a:buClr>
                <a:srgbClr val="4C328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2775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 userDrawn="1"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7/24/2018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 userDrawn="1"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 userDrawn="1"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 userDrawn="1"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0505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2204-D29B-4470-B3F3-74BB4720C8BD}" type="datetime1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9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A1C4-F49F-4502-B33D-B8ED0A36CCF4}" type="datetime1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57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562C-2DAC-44DC-8D70-6EE9220D4C24}" type="datetime1">
              <a:rPr lang="en-US" smtClean="0"/>
              <a:t>7/24/2018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666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D04B-10FF-4801-A134-D6688E0221BA}" type="datetime1">
              <a:rPr lang="en-US" smtClean="0"/>
              <a:t>7/24/2018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10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20A-4AF7-4E30-ADB3-371D26C74958}" type="datetime1">
              <a:rPr lang="en-US" smtClean="0"/>
              <a:t>7/24/2018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3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16E4-2A0B-4B27-A3A8-D1D355A92CC7}" type="datetime1">
              <a:rPr lang="en-US" smtClean="0"/>
              <a:t>7/24/2018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1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2EE2-AF54-4C36-93AD-A5D9C8C4F0E5}" type="datetime1">
              <a:rPr lang="en-US" smtClean="0"/>
              <a:t>7/24/2018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797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7/24/2018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 userDrawn="1"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 userDrawn="1"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FB8EB76-3B7A-4486-95E5-0316680FFD7E}"/>
              </a:ext>
            </a:extLst>
          </p:cNvPr>
          <p:cNvCxnSpPr>
            <a:cxnSpLocks/>
          </p:cNvCxnSpPr>
          <p:nvPr userDrawn="1"/>
        </p:nvCxnSpPr>
        <p:spPr>
          <a:xfrm>
            <a:off x="3315880" y="4545974"/>
            <a:ext cx="5590283" cy="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53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0B1D116-9EEC-4608-812B-930500586DFA}" type="datetime1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1670" y="6521027"/>
            <a:ext cx="42192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81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customXml" Target="../ink/ink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customXml" Target="../ink/ink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.xml"/><Relationship Id="rId13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12" Type="http://schemas.openxmlformats.org/officeDocument/2006/relationships/customXml" Target="../ink/ink22.xml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.xml"/><Relationship Id="rId11" Type="http://schemas.openxmlformats.org/officeDocument/2006/relationships/image" Target="../media/image27.png"/><Relationship Id="rId5" Type="http://schemas.openxmlformats.org/officeDocument/2006/relationships/image" Target="../media/image24.png"/><Relationship Id="rId15" Type="http://schemas.openxmlformats.org/officeDocument/2006/relationships/image" Target="../media/image29.png"/><Relationship Id="rId10" Type="http://schemas.openxmlformats.org/officeDocument/2006/relationships/customXml" Target="../ink/ink21.xml"/><Relationship Id="rId4" Type="http://schemas.openxmlformats.org/officeDocument/2006/relationships/customXml" Target="../ink/ink18.xml"/><Relationship Id="rId9" Type="http://schemas.openxmlformats.org/officeDocument/2006/relationships/image" Target="../media/image26.png"/><Relationship Id="rId14" Type="http://schemas.openxmlformats.org/officeDocument/2006/relationships/customXml" Target="../ink/ink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customXml" Target="../ink/ink2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customXml" Target="../ink/ink27.xml"/><Relationship Id="rId7" Type="http://schemas.openxmlformats.org/officeDocument/2006/relationships/customXml" Target="../ink/ink2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customXml" Target="../ink/ink28.xml"/><Relationship Id="rId10" Type="http://schemas.openxmlformats.org/officeDocument/2006/relationships/image" Target="../media/image37.png"/><Relationship Id="rId4" Type="http://schemas.openxmlformats.org/officeDocument/2006/relationships/image" Target="../media/image34.png"/><Relationship Id="rId9" Type="http://schemas.openxmlformats.org/officeDocument/2006/relationships/customXml" Target="../ink/ink3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2" Type="http://schemas.openxmlformats.org/officeDocument/2006/relationships/customXml" Target="../ink/ink3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3.xml"/><Relationship Id="rId5" Type="http://schemas.openxmlformats.org/officeDocument/2006/relationships/image" Target="../media/image39.png"/><Relationship Id="rId4" Type="http://schemas.openxmlformats.org/officeDocument/2006/relationships/customXml" Target="../ink/ink3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customXml" Target="../ink/ink3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customXml" Target="../ink/ink8.xml"/><Relationship Id="rId3" Type="http://schemas.openxmlformats.org/officeDocument/2006/relationships/customXml" Target="../ink/ink3.xml"/><Relationship Id="rId7" Type="http://schemas.openxmlformats.org/officeDocument/2006/relationships/customXml" Target="../ink/ink5.xml"/><Relationship Id="rId12" Type="http://schemas.openxmlformats.org/officeDocument/2006/relationships/image" Target="../media/image11.png"/><Relationship Id="rId2" Type="http://schemas.openxmlformats.org/officeDocument/2006/relationships/image" Target="../media/image6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customXml" Target="../ink/ink7.xml"/><Relationship Id="rId5" Type="http://schemas.openxmlformats.org/officeDocument/2006/relationships/customXml" Target="../ink/ink4.xml"/><Relationship Id="rId15" Type="http://schemas.openxmlformats.org/officeDocument/2006/relationships/customXml" Target="../ink/ink9.xml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customXml" Target="../ink/ink6.xml"/><Relationship Id="rId1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B674C-AD1D-4C9D-88D4-76616DF5B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Graphs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5873D0-155C-4A49-BE31-7C26918C8D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Data Structures and Algorithms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0660B4-D96C-4E54-B1D6-38FFCDBB5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DF771-CBF5-4810-A04A-36DE8C4C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527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4FA82-770F-4E93-9F0B-3CA349CBA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9043D-F00D-46A9-80C1-ED09227B1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02" y="1463857"/>
            <a:ext cx="11187258" cy="484550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6A753C-BD6D-4E0F-A226-2B8CA328B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77BB0E-8F5E-40D4-B869-566A06B73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10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CC6926D-E778-441D-8E07-F6AD7F25734B}"/>
              </a:ext>
            </a:extLst>
          </p:cNvPr>
          <p:cNvGrpSpPr/>
          <p:nvPr/>
        </p:nvGrpSpPr>
        <p:grpSpPr>
          <a:xfrm>
            <a:off x="8202395" y="303098"/>
            <a:ext cx="2907362" cy="1186511"/>
            <a:chOff x="4202258" y="3421009"/>
            <a:chExt cx="5122837" cy="209065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32A3C9A-7F49-4BFA-9E90-782F87A7AA6D}"/>
                </a:ext>
              </a:extLst>
            </p:cNvPr>
            <p:cNvGrpSpPr/>
            <p:nvPr/>
          </p:nvGrpSpPr>
          <p:grpSpPr>
            <a:xfrm>
              <a:off x="4202258" y="4542602"/>
              <a:ext cx="690113" cy="690113"/>
              <a:chOff x="9831042" y="3675297"/>
              <a:chExt cx="690113" cy="690113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D922103F-17E3-4090-883B-F13DFB143B64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FE2E9C0-DA37-40AD-9BDB-4DD004079012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6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7DA943F-A92E-4B3B-A7C9-F61B39E95241}"/>
                </a:ext>
              </a:extLst>
            </p:cNvPr>
            <p:cNvGrpSpPr/>
            <p:nvPr/>
          </p:nvGrpSpPr>
          <p:grpSpPr>
            <a:xfrm>
              <a:off x="5481419" y="4821554"/>
              <a:ext cx="2020949" cy="690114"/>
              <a:chOff x="9076131" y="1493488"/>
              <a:chExt cx="2020949" cy="690114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1B13F2D3-B640-4BFF-AA9B-981EF2560BFC}"/>
                  </a:ext>
                </a:extLst>
              </p:cNvPr>
              <p:cNvGrpSpPr/>
              <p:nvPr/>
            </p:nvGrpSpPr>
            <p:grpSpPr>
              <a:xfrm>
                <a:off x="9076131" y="1493489"/>
                <a:ext cx="690113" cy="690113"/>
                <a:chOff x="9831042" y="3675297"/>
                <a:chExt cx="690113" cy="690113"/>
              </a:xfrm>
            </p:grpSpPr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0E4E6CFE-9670-4506-9F17-85D77F64D0C6}"/>
                    </a:ext>
                  </a:extLst>
                </p:cNvPr>
                <p:cNvSpPr/>
                <p:nvPr/>
              </p:nvSpPr>
              <p:spPr>
                <a:xfrm>
                  <a:off x="9831042" y="3675297"/>
                  <a:ext cx="690113" cy="690113"/>
                </a:xfrm>
                <a:prstGeom prst="ellipse">
                  <a:avLst/>
                </a:prstGeom>
                <a:noFill/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C9964FC5-48A0-46C0-988A-43FE55AC2C0B}"/>
                    </a:ext>
                  </a:extLst>
                </p:cNvPr>
                <p:cNvSpPr txBox="1"/>
                <p:nvPr/>
              </p:nvSpPr>
              <p:spPr>
                <a:xfrm>
                  <a:off x="10010027" y="3835687"/>
                  <a:ext cx="30649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</a:t>
                  </a:r>
                </a:p>
              </p:txBody>
            </p: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4A374EBA-6CF1-4704-AEC7-1F4214C25E65}"/>
                  </a:ext>
                </a:extLst>
              </p:cNvPr>
              <p:cNvGrpSpPr/>
              <p:nvPr/>
            </p:nvGrpSpPr>
            <p:grpSpPr>
              <a:xfrm>
                <a:off x="10406967" y="1493488"/>
                <a:ext cx="690113" cy="690113"/>
                <a:chOff x="9831042" y="3675297"/>
                <a:chExt cx="690113" cy="690113"/>
              </a:xfrm>
            </p:grpSpPr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B39EA2E8-70B9-4A74-8EE0-9D7237C76726}"/>
                    </a:ext>
                  </a:extLst>
                </p:cNvPr>
                <p:cNvSpPr/>
                <p:nvPr/>
              </p:nvSpPr>
              <p:spPr>
                <a:xfrm>
                  <a:off x="9831042" y="3675297"/>
                  <a:ext cx="690113" cy="690113"/>
                </a:xfrm>
                <a:prstGeom prst="ellipse">
                  <a:avLst/>
                </a:prstGeom>
                <a:noFill/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3914D651-D092-4753-8F33-908D92BCBAFB}"/>
                    </a:ext>
                  </a:extLst>
                </p:cNvPr>
                <p:cNvSpPr txBox="1"/>
                <p:nvPr/>
              </p:nvSpPr>
              <p:spPr>
                <a:xfrm>
                  <a:off x="10010027" y="3835687"/>
                  <a:ext cx="3129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</a:p>
              </p:txBody>
            </p:sp>
          </p:grp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4E92D793-2717-4F3C-A516-9E4DAD15F913}"/>
                  </a:ext>
                </a:extLst>
              </p:cNvPr>
              <p:cNvCxnSpPr>
                <a:cxnSpLocks/>
                <a:endCxn id="30" idx="2"/>
              </p:cNvCxnSpPr>
              <p:nvPr/>
            </p:nvCxnSpPr>
            <p:spPr>
              <a:xfrm>
                <a:off x="9766243" y="1838545"/>
                <a:ext cx="640724" cy="0"/>
              </a:xfrm>
              <a:prstGeom prst="straightConnector1">
                <a:avLst/>
              </a:prstGeom>
              <a:ln w="28575">
                <a:solidFill>
                  <a:srgbClr val="B6A479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96F5CF0-19E3-4CE0-8ACE-9FDD1F573D85}"/>
                </a:ext>
              </a:extLst>
            </p:cNvPr>
            <p:cNvGrpSpPr/>
            <p:nvPr/>
          </p:nvGrpSpPr>
          <p:grpSpPr>
            <a:xfrm>
              <a:off x="7318349" y="3421009"/>
              <a:ext cx="690113" cy="690113"/>
              <a:chOff x="9831042" y="3675297"/>
              <a:chExt cx="690113" cy="690113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2C15E667-E69E-45F5-90F6-A7628C3A06B1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DF737C1-E7C0-4C3E-93F1-1F4390FB8FEF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4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FB34345-B209-49A4-A57A-9AEB5CA8A3DE}"/>
                </a:ext>
              </a:extLst>
            </p:cNvPr>
            <p:cNvGrpSpPr/>
            <p:nvPr/>
          </p:nvGrpSpPr>
          <p:grpSpPr>
            <a:xfrm>
              <a:off x="8634982" y="4038483"/>
              <a:ext cx="690113" cy="690113"/>
              <a:chOff x="9831042" y="3675297"/>
              <a:chExt cx="690113" cy="690113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0308A9C9-BB85-4077-BB63-F396731DF5F6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7C58399-B35B-4F44-9608-365C92AE83A3}"/>
                  </a:ext>
                </a:extLst>
              </p:cNvPr>
              <p:cNvSpPr txBox="1"/>
              <p:nvPr/>
            </p:nvSpPr>
            <p:spPr>
              <a:xfrm>
                <a:off x="10019645" y="3832010"/>
                <a:ext cx="3129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5</a:t>
                </a:r>
              </a:p>
            </p:txBody>
          </p:sp>
        </p:grp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3A3D4BD9-808A-4D96-87B4-757FDEB11640}"/>
                </a:ext>
              </a:extLst>
            </p:cNvPr>
            <p:cNvCxnSpPr>
              <a:cxnSpLocks/>
              <a:stCxn id="25" idx="5"/>
              <a:endCxn id="23" idx="2"/>
            </p:cNvCxnSpPr>
            <p:nvPr/>
          </p:nvCxnSpPr>
          <p:spPr>
            <a:xfrm>
              <a:off x="7907397" y="4010057"/>
              <a:ext cx="727585" cy="373483"/>
            </a:xfrm>
            <a:prstGeom prst="straightConnector1">
              <a:avLst/>
            </a:prstGeom>
            <a:ln w="28575">
              <a:solidFill>
                <a:srgbClr val="B6A479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E06DBC9-F6A4-4592-B207-6D0C687B2D6A}"/>
                </a:ext>
              </a:extLst>
            </p:cNvPr>
            <p:cNvGrpSpPr/>
            <p:nvPr/>
          </p:nvGrpSpPr>
          <p:grpSpPr>
            <a:xfrm>
              <a:off x="4452719" y="3581400"/>
              <a:ext cx="2020949" cy="690114"/>
              <a:chOff x="9076131" y="1493488"/>
              <a:chExt cx="2020949" cy="690114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31CFCE66-F8EE-4033-BCEE-9F6941BB6158}"/>
                  </a:ext>
                </a:extLst>
              </p:cNvPr>
              <p:cNvGrpSpPr/>
              <p:nvPr/>
            </p:nvGrpSpPr>
            <p:grpSpPr>
              <a:xfrm>
                <a:off x="9076131" y="1493489"/>
                <a:ext cx="690113" cy="690113"/>
                <a:chOff x="9831042" y="3675297"/>
                <a:chExt cx="690113" cy="690113"/>
              </a:xfrm>
            </p:grpSpPr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343FAEF1-95B7-4DBC-9F41-D3AD6726863F}"/>
                    </a:ext>
                  </a:extLst>
                </p:cNvPr>
                <p:cNvSpPr/>
                <p:nvPr/>
              </p:nvSpPr>
              <p:spPr>
                <a:xfrm>
                  <a:off x="9831042" y="3675297"/>
                  <a:ext cx="690113" cy="690113"/>
                </a:xfrm>
                <a:prstGeom prst="ellipse">
                  <a:avLst/>
                </a:prstGeom>
                <a:noFill/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91BFFB8A-A9F1-4AD7-BE9D-5981ECCFFCE4}"/>
                    </a:ext>
                  </a:extLst>
                </p:cNvPr>
                <p:cNvSpPr txBox="1"/>
                <p:nvPr/>
              </p:nvSpPr>
              <p:spPr>
                <a:xfrm>
                  <a:off x="10010027" y="3835687"/>
                  <a:ext cx="30649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EF1CC99B-1C80-4241-892C-D2F40B764D6B}"/>
                  </a:ext>
                </a:extLst>
              </p:cNvPr>
              <p:cNvGrpSpPr/>
              <p:nvPr/>
            </p:nvGrpSpPr>
            <p:grpSpPr>
              <a:xfrm>
                <a:off x="10406967" y="1493488"/>
                <a:ext cx="690113" cy="690113"/>
                <a:chOff x="9831042" y="3675297"/>
                <a:chExt cx="690113" cy="690113"/>
              </a:xfrm>
            </p:grpSpPr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E1059E35-C0A5-463C-8FE8-7731C39DFC13}"/>
                    </a:ext>
                  </a:extLst>
                </p:cNvPr>
                <p:cNvSpPr/>
                <p:nvPr/>
              </p:nvSpPr>
              <p:spPr>
                <a:xfrm>
                  <a:off x="9831042" y="3675297"/>
                  <a:ext cx="690113" cy="690113"/>
                </a:xfrm>
                <a:prstGeom prst="ellipse">
                  <a:avLst/>
                </a:prstGeom>
                <a:noFill/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B3AEA31B-569A-4391-AFE2-6BC0E0591C25}"/>
                    </a:ext>
                  </a:extLst>
                </p:cNvPr>
                <p:cNvSpPr txBox="1"/>
                <p:nvPr/>
              </p:nvSpPr>
              <p:spPr>
                <a:xfrm>
                  <a:off x="10010027" y="3835687"/>
                  <a:ext cx="27122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</p:grp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29312FF7-D12F-4E11-908D-9485319BD4A2}"/>
                  </a:ext>
                </a:extLst>
              </p:cNvPr>
              <p:cNvCxnSpPr>
                <a:cxnSpLocks/>
                <a:endCxn id="19" idx="2"/>
              </p:cNvCxnSpPr>
              <p:nvPr/>
            </p:nvCxnSpPr>
            <p:spPr>
              <a:xfrm>
                <a:off x="9766243" y="1838545"/>
                <a:ext cx="640724" cy="0"/>
              </a:xfrm>
              <a:prstGeom prst="straightConnector1">
                <a:avLst/>
              </a:prstGeom>
              <a:ln w="28575">
                <a:solidFill>
                  <a:srgbClr val="B6A479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2312A6A-BE47-43AF-AEF2-0AAEBD3D4EBC}"/>
                </a:ext>
              </a:extLst>
            </p:cNvPr>
            <p:cNvCxnSpPr>
              <a:cxnSpLocks/>
              <a:stCxn id="21" idx="5"/>
              <a:endCxn id="32" idx="1"/>
            </p:cNvCxnSpPr>
            <p:nvPr/>
          </p:nvCxnSpPr>
          <p:spPr>
            <a:xfrm>
              <a:off x="5041767" y="4170449"/>
              <a:ext cx="540717" cy="752171"/>
            </a:xfrm>
            <a:prstGeom prst="straightConnector1">
              <a:avLst/>
            </a:prstGeom>
            <a:ln w="28575">
              <a:solidFill>
                <a:srgbClr val="B6A479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8847AC07-909D-4C1F-8275-8E35B985CA26}"/>
                </a:ext>
              </a:extLst>
            </p:cNvPr>
            <p:cNvCxnSpPr>
              <a:cxnSpLocks/>
              <a:stCxn id="30" idx="7"/>
              <a:endCxn id="23" idx="3"/>
            </p:cNvCxnSpPr>
            <p:nvPr/>
          </p:nvCxnSpPr>
          <p:spPr>
            <a:xfrm flipV="1">
              <a:off x="7401303" y="4627531"/>
              <a:ext cx="1334744" cy="295088"/>
            </a:xfrm>
            <a:prstGeom prst="straightConnector1">
              <a:avLst/>
            </a:prstGeom>
            <a:ln w="28575">
              <a:solidFill>
                <a:srgbClr val="B6A479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214F978-8127-49C1-8AEC-3DCA2372773B}"/>
                </a:ext>
              </a:extLst>
            </p:cNvPr>
            <p:cNvCxnSpPr>
              <a:cxnSpLocks/>
              <a:stCxn id="19" idx="5"/>
              <a:endCxn id="30" idx="1"/>
            </p:cNvCxnSpPr>
            <p:nvPr/>
          </p:nvCxnSpPr>
          <p:spPr>
            <a:xfrm>
              <a:off x="6372603" y="4170448"/>
              <a:ext cx="540717" cy="752171"/>
            </a:xfrm>
            <a:prstGeom prst="straightConnector1">
              <a:avLst/>
            </a:prstGeom>
            <a:ln w="28575">
              <a:solidFill>
                <a:srgbClr val="B6A479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C6AE86A-3756-4717-BAC6-B2D53BB3C4D1}"/>
                  </a:ext>
                </a:extLst>
              </p14:cNvPr>
              <p14:cNvContentPartPr/>
              <p14:nvPr/>
            </p14:nvContentPartPr>
            <p14:xfrm>
              <a:off x="253800" y="197640"/>
              <a:ext cx="11403000" cy="405900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C6AE86A-3756-4717-BAC6-B2D53BB3C4D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4440" y="188280"/>
                <a:ext cx="11421720" cy="407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48741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50728-44A4-43B7-96A2-3BBAE82EF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Adjacency Matrix</a:t>
            </a:r>
          </a:p>
        </p:txBody>
      </p:sp>
      <p:graphicFrame>
        <p:nvGraphicFramePr>
          <p:cNvPr id="36" name="Content Placeholder 35">
            <a:extLst>
              <a:ext uri="{FF2B5EF4-FFF2-40B4-BE49-F238E27FC236}">
                <a16:creationId xmlns:a16="http://schemas.microsoft.com/office/drawing/2014/main" id="{CDA7B705-6349-4711-8483-50B9905B46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8309482"/>
              </p:ext>
            </p:extLst>
          </p:nvPr>
        </p:nvGraphicFramePr>
        <p:xfrm>
          <a:off x="7020106" y="2102953"/>
          <a:ext cx="4742392" cy="296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2799">
                  <a:extLst>
                    <a:ext uri="{9D8B030D-6E8A-4147-A177-3AD203B41FA5}">
                      <a16:colId xmlns:a16="http://schemas.microsoft.com/office/drawing/2014/main" val="2433620398"/>
                    </a:ext>
                  </a:extLst>
                </a:gridCol>
                <a:gridCol w="592799">
                  <a:extLst>
                    <a:ext uri="{9D8B030D-6E8A-4147-A177-3AD203B41FA5}">
                      <a16:colId xmlns:a16="http://schemas.microsoft.com/office/drawing/2014/main" val="3266730138"/>
                    </a:ext>
                  </a:extLst>
                </a:gridCol>
                <a:gridCol w="592799">
                  <a:extLst>
                    <a:ext uri="{9D8B030D-6E8A-4147-A177-3AD203B41FA5}">
                      <a16:colId xmlns:a16="http://schemas.microsoft.com/office/drawing/2014/main" val="3703898110"/>
                    </a:ext>
                  </a:extLst>
                </a:gridCol>
                <a:gridCol w="592799">
                  <a:extLst>
                    <a:ext uri="{9D8B030D-6E8A-4147-A177-3AD203B41FA5}">
                      <a16:colId xmlns:a16="http://schemas.microsoft.com/office/drawing/2014/main" val="401438749"/>
                    </a:ext>
                  </a:extLst>
                </a:gridCol>
                <a:gridCol w="592799">
                  <a:extLst>
                    <a:ext uri="{9D8B030D-6E8A-4147-A177-3AD203B41FA5}">
                      <a16:colId xmlns:a16="http://schemas.microsoft.com/office/drawing/2014/main" val="3106380728"/>
                    </a:ext>
                  </a:extLst>
                </a:gridCol>
                <a:gridCol w="592799">
                  <a:extLst>
                    <a:ext uri="{9D8B030D-6E8A-4147-A177-3AD203B41FA5}">
                      <a16:colId xmlns:a16="http://schemas.microsoft.com/office/drawing/2014/main" val="2799085732"/>
                    </a:ext>
                  </a:extLst>
                </a:gridCol>
                <a:gridCol w="592799">
                  <a:extLst>
                    <a:ext uri="{9D8B030D-6E8A-4147-A177-3AD203B41FA5}">
                      <a16:colId xmlns:a16="http://schemas.microsoft.com/office/drawing/2014/main" val="2089397823"/>
                    </a:ext>
                  </a:extLst>
                </a:gridCol>
                <a:gridCol w="592799">
                  <a:extLst>
                    <a:ext uri="{9D8B030D-6E8A-4147-A177-3AD203B41FA5}">
                      <a16:colId xmlns:a16="http://schemas.microsoft.com/office/drawing/2014/main" val="18819257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29028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825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3430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3021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938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8445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1587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938195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791ABF-8E9B-436F-B4C9-001052CFE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2CFB43-DB9D-41A2-8DB3-3842480EC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11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4592BAB-3A1B-4B05-A271-76692EB8790B}"/>
              </a:ext>
            </a:extLst>
          </p:cNvPr>
          <p:cNvGrpSpPr/>
          <p:nvPr/>
        </p:nvGrpSpPr>
        <p:grpSpPr>
          <a:xfrm>
            <a:off x="8202395" y="303098"/>
            <a:ext cx="2907362" cy="1186511"/>
            <a:chOff x="4202258" y="3421009"/>
            <a:chExt cx="5122837" cy="209065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2F8A343-9981-4111-BD50-BBB0D8591020}"/>
                </a:ext>
              </a:extLst>
            </p:cNvPr>
            <p:cNvGrpSpPr/>
            <p:nvPr/>
          </p:nvGrpSpPr>
          <p:grpSpPr>
            <a:xfrm>
              <a:off x="4202258" y="4542602"/>
              <a:ext cx="690113" cy="690113"/>
              <a:chOff x="9831042" y="3675297"/>
              <a:chExt cx="690113" cy="690113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44A235BE-3CCC-498B-B423-36CDEECC4643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432EFB7-CCB0-4FC1-A568-AD99A5735B7D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6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1362196-C14E-48CB-A01A-617F740520FA}"/>
                </a:ext>
              </a:extLst>
            </p:cNvPr>
            <p:cNvGrpSpPr/>
            <p:nvPr/>
          </p:nvGrpSpPr>
          <p:grpSpPr>
            <a:xfrm>
              <a:off x="5481419" y="4821554"/>
              <a:ext cx="2020949" cy="690114"/>
              <a:chOff x="9076131" y="1493488"/>
              <a:chExt cx="2020949" cy="690114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CA7347EE-991A-44A0-BBC4-97686F6756D5}"/>
                  </a:ext>
                </a:extLst>
              </p:cNvPr>
              <p:cNvGrpSpPr/>
              <p:nvPr/>
            </p:nvGrpSpPr>
            <p:grpSpPr>
              <a:xfrm>
                <a:off x="9076131" y="1493489"/>
                <a:ext cx="690113" cy="690113"/>
                <a:chOff x="9831042" y="3675297"/>
                <a:chExt cx="690113" cy="690113"/>
              </a:xfrm>
            </p:grpSpPr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48B70330-047D-4B31-BA46-579FFCC649B1}"/>
                    </a:ext>
                  </a:extLst>
                </p:cNvPr>
                <p:cNvSpPr/>
                <p:nvPr/>
              </p:nvSpPr>
              <p:spPr>
                <a:xfrm>
                  <a:off x="9831042" y="3675297"/>
                  <a:ext cx="690113" cy="690113"/>
                </a:xfrm>
                <a:prstGeom prst="ellipse">
                  <a:avLst/>
                </a:prstGeom>
                <a:noFill/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2DA7DB84-E5B9-4DB4-A55E-75583B4B41C8}"/>
                    </a:ext>
                  </a:extLst>
                </p:cNvPr>
                <p:cNvSpPr txBox="1"/>
                <p:nvPr/>
              </p:nvSpPr>
              <p:spPr>
                <a:xfrm>
                  <a:off x="10010027" y="3835687"/>
                  <a:ext cx="30649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</a:t>
                  </a:r>
                </a:p>
              </p:txBody>
            </p: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71997680-9F18-4A50-879A-C501EC32B8CF}"/>
                  </a:ext>
                </a:extLst>
              </p:cNvPr>
              <p:cNvGrpSpPr/>
              <p:nvPr/>
            </p:nvGrpSpPr>
            <p:grpSpPr>
              <a:xfrm>
                <a:off x="10406967" y="1493488"/>
                <a:ext cx="690113" cy="690113"/>
                <a:chOff x="9831042" y="3675297"/>
                <a:chExt cx="690113" cy="690113"/>
              </a:xfrm>
            </p:grpSpPr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F2147EEA-CEC4-4C25-8F47-4020BDA8E774}"/>
                    </a:ext>
                  </a:extLst>
                </p:cNvPr>
                <p:cNvSpPr/>
                <p:nvPr/>
              </p:nvSpPr>
              <p:spPr>
                <a:xfrm>
                  <a:off x="9831042" y="3675297"/>
                  <a:ext cx="690113" cy="690113"/>
                </a:xfrm>
                <a:prstGeom prst="ellipse">
                  <a:avLst/>
                </a:prstGeom>
                <a:noFill/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C5DECB14-06EC-4844-8890-691FFAB1EF62}"/>
                    </a:ext>
                  </a:extLst>
                </p:cNvPr>
                <p:cNvSpPr txBox="1"/>
                <p:nvPr/>
              </p:nvSpPr>
              <p:spPr>
                <a:xfrm>
                  <a:off x="10010027" y="3835687"/>
                  <a:ext cx="3129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</a:p>
              </p:txBody>
            </p:sp>
          </p:grp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93950012-D2E8-4D0C-AF92-AA20AC63FC20}"/>
                  </a:ext>
                </a:extLst>
              </p:cNvPr>
              <p:cNvCxnSpPr>
                <a:cxnSpLocks/>
                <a:endCxn id="30" idx="2"/>
              </p:cNvCxnSpPr>
              <p:nvPr/>
            </p:nvCxnSpPr>
            <p:spPr>
              <a:xfrm>
                <a:off x="9766243" y="1838545"/>
                <a:ext cx="640724" cy="0"/>
              </a:xfrm>
              <a:prstGeom prst="straightConnector1">
                <a:avLst/>
              </a:prstGeom>
              <a:ln w="28575">
                <a:solidFill>
                  <a:srgbClr val="B6A479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AE2D4B6-F2B6-45D7-8308-217635DEEB4B}"/>
                </a:ext>
              </a:extLst>
            </p:cNvPr>
            <p:cNvGrpSpPr/>
            <p:nvPr/>
          </p:nvGrpSpPr>
          <p:grpSpPr>
            <a:xfrm>
              <a:off x="7318349" y="3421009"/>
              <a:ext cx="690113" cy="690113"/>
              <a:chOff x="9831042" y="3675297"/>
              <a:chExt cx="690113" cy="690113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FE63141F-8B47-40C3-A17D-ACFF164ACCB5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6E96029-FB81-437C-97CB-99BB4130A0B8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4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0A458B2-37C1-434B-9CCA-389CD8E99749}"/>
                </a:ext>
              </a:extLst>
            </p:cNvPr>
            <p:cNvGrpSpPr/>
            <p:nvPr/>
          </p:nvGrpSpPr>
          <p:grpSpPr>
            <a:xfrm>
              <a:off x="8634982" y="4038483"/>
              <a:ext cx="690113" cy="690113"/>
              <a:chOff x="9831042" y="3675297"/>
              <a:chExt cx="690113" cy="690113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F0F3D1E5-C744-4405-8733-37621652DCE3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37949F6-3DDD-42F5-967D-6E991464F7E3}"/>
                  </a:ext>
                </a:extLst>
              </p:cNvPr>
              <p:cNvSpPr txBox="1"/>
              <p:nvPr/>
            </p:nvSpPr>
            <p:spPr>
              <a:xfrm>
                <a:off x="10019645" y="3832010"/>
                <a:ext cx="3129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5</a:t>
                </a:r>
              </a:p>
            </p:txBody>
          </p:sp>
        </p:grp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7D0AD190-501D-42DF-B924-FA141AB8B830}"/>
                </a:ext>
              </a:extLst>
            </p:cNvPr>
            <p:cNvCxnSpPr>
              <a:cxnSpLocks/>
              <a:stCxn id="25" idx="5"/>
              <a:endCxn id="23" idx="2"/>
            </p:cNvCxnSpPr>
            <p:nvPr/>
          </p:nvCxnSpPr>
          <p:spPr>
            <a:xfrm>
              <a:off x="7907397" y="4010057"/>
              <a:ext cx="727585" cy="373483"/>
            </a:xfrm>
            <a:prstGeom prst="straightConnector1">
              <a:avLst/>
            </a:prstGeom>
            <a:ln w="28575">
              <a:solidFill>
                <a:srgbClr val="B6A479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4DD0E54-24E3-43BE-A6BA-404D2542F04F}"/>
                </a:ext>
              </a:extLst>
            </p:cNvPr>
            <p:cNvGrpSpPr/>
            <p:nvPr/>
          </p:nvGrpSpPr>
          <p:grpSpPr>
            <a:xfrm>
              <a:off x="4452719" y="3581400"/>
              <a:ext cx="2020949" cy="690114"/>
              <a:chOff x="9076131" y="1493488"/>
              <a:chExt cx="2020949" cy="690114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45FE3619-A7C4-48CB-8543-F5D949656284}"/>
                  </a:ext>
                </a:extLst>
              </p:cNvPr>
              <p:cNvGrpSpPr/>
              <p:nvPr/>
            </p:nvGrpSpPr>
            <p:grpSpPr>
              <a:xfrm>
                <a:off x="9076131" y="1493489"/>
                <a:ext cx="690113" cy="690113"/>
                <a:chOff x="9831042" y="3675297"/>
                <a:chExt cx="690113" cy="690113"/>
              </a:xfrm>
            </p:grpSpPr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1A6D0E7F-2E5D-405E-985B-E471D918DEA0}"/>
                    </a:ext>
                  </a:extLst>
                </p:cNvPr>
                <p:cNvSpPr/>
                <p:nvPr/>
              </p:nvSpPr>
              <p:spPr>
                <a:xfrm>
                  <a:off x="9831042" y="3675297"/>
                  <a:ext cx="690113" cy="690113"/>
                </a:xfrm>
                <a:prstGeom prst="ellipse">
                  <a:avLst/>
                </a:prstGeom>
                <a:noFill/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86A4DB5C-E231-40DF-A861-3302CC67C96A}"/>
                    </a:ext>
                  </a:extLst>
                </p:cNvPr>
                <p:cNvSpPr txBox="1"/>
                <p:nvPr/>
              </p:nvSpPr>
              <p:spPr>
                <a:xfrm>
                  <a:off x="10010027" y="3835687"/>
                  <a:ext cx="30649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85647B03-D697-4824-988A-43C01D5AA90F}"/>
                  </a:ext>
                </a:extLst>
              </p:cNvPr>
              <p:cNvGrpSpPr/>
              <p:nvPr/>
            </p:nvGrpSpPr>
            <p:grpSpPr>
              <a:xfrm>
                <a:off x="10406967" y="1493488"/>
                <a:ext cx="690113" cy="690113"/>
                <a:chOff x="9831042" y="3675297"/>
                <a:chExt cx="690113" cy="690113"/>
              </a:xfrm>
            </p:grpSpPr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8CAC5B7F-1D91-468A-A781-C8610FF778C3}"/>
                    </a:ext>
                  </a:extLst>
                </p:cNvPr>
                <p:cNvSpPr/>
                <p:nvPr/>
              </p:nvSpPr>
              <p:spPr>
                <a:xfrm>
                  <a:off x="9831042" y="3675297"/>
                  <a:ext cx="690113" cy="690113"/>
                </a:xfrm>
                <a:prstGeom prst="ellipse">
                  <a:avLst/>
                </a:prstGeom>
                <a:noFill/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3D96133-1F40-4055-BBD5-DFBB0D558B27}"/>
                    </a:ext>
                  </a:extLst>
                </p:cNvPr>
                <p:cNvSpPr txBox="1"/>
                <p:nvPr/>
              </p:nvSpPr>
              <p:spPr>
                <a:xfrm>
                  <a:off x="10010027" y="3835687"/>
                  <a:ext cx="27122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</p:grp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9E84CA2C-0BED-4D37-ADD4-9AC5037140CB}"/>
                  </a:ext>
                </a:extLst>
              </p:cNvPr>
              <p:cNvCxnSpPr>
                <a:cxnSpLocks/>
                <a:endCxn id="19" idx="2"/>
              </p:cNvCxnSpPr>
              <p:nvPr/>
            </p:nvCxnSpPr>
            <p:spPr>
              <a:xfrm>
                <a:off x="9766243" y="1838545"/>
                <a:ext cx="640724" cy="0"/>
              </a:xfrm>
              <a:prstGeom prst="straightConnector1">
                <a:avLst/>
              </a:prstGeom>
              <a:ln w="28575">
                <a:solidFill>
                  <a:srgbClr val="B6A479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259A4B6-2DEB-4E4F-86EF-D8AEC3183841}"/>
                </a:ext>
              </a:extLst>
            </p:cNvPr>
            <p:cNvCxnSpPr>
              <a:cxnSpLocks/>
              <a:stCxn id="21" idx="5"/>
              <a:endCxn id="32" idx="1"/>
            </p:cNvCxnSpPr>
            <p:nvPr/>
          </p:nvCxnSpPr>
          <p:spPr>
            <a:xfrm>
              <a:off x="5041767" y="4170449"/>
              <a:ext cx="540717" cy="752171"/>
            </a:xfrm>
            <a:prstGeom prst="straightConnector1">
              <a:avLst/>
            </a:prstGeom>
            <a:ln w="28575">
              <a:solidFill>
                <a:srgbClr val="B6A479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CA8CD619-A402-4574-92D3-923DB0BC90B8}"/>
                </a:ext>
              </a:extLst>
            </p:cNvPr>
            <p:cNvCxnSpPr>
              <a:cxnSpLocks/>
              <a:stCxn id="30" idx="7"/>
              <a:endCxn id="23" idx="3"/>
            </p:cNvCxnSpPr>
            <p:nvPr/>
          </p:nvCxnSpPr>
          <p:spPr>
            <a:xfrm flipV="1">
              <a:off x="7401303" y="4627531"/>
              <a:ext cx="1334744" cy="295088"/>
            </a:xfrm>
            <a:prstGeom prst="straightConnector1">
              <a:avLst/>
            </a:prstGeom>
            <a:ln w="28575">
              <a:solidFill>
                <a:srgbClr val="B6A479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04AF993-DBCA-4B3D-92EA-D66743EC51BF}"/>
                </a:ext>
              </a:extLst>
            </p:cNvPr>
            <p:cNvCxnSpPr>
              <a:cxnSpLocks/>
              <a:stCxn id="19" idx="5"/>
              <a:endCxn id="30" idx="1"/>
            </p:cNvCxnSpPr>
            <p:nvPr/>
          </p:nvCxnSpPr>
          <p:spPr>
            <a:xfrm>
              <a:off x="6372603" y="4170448"/>
              <a:ext cx="540717" cy="752171"/>
            </a:xfrm>
            <a:prstGeom prst="straightConnector1">
              <a:avLst/>
            </a:prstGeom>
            <a:ln w="28575">
              <a:solidFill>
                <a:srgbClr val="B6A479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B6C9AB0F-164E-46F5-A7A6-F2336FB8D1E4}"/>
              </a:ext>
            </a:extLst>
          </p:cNvPr>
          <p:cNvSpPr txBox="1"/>
          <p:nvPr/>
        </p:nvSpPr>
        <p:spPr>
          <a:xfrm>
            <a:off x="657225" y="1505782"/>
            <a:ext cx="590145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</a:t>
            </a:r>
            <a:r>
              <a:rPr lang="en-US" b="1" dirty="0"/>
              <a:t>matrix</a:t>
            </a:r>
            <a:r>
              <a:rPr lang="en-US" dirty="0"/>
              <a:t> is a table of numbers, a[u][v].</a:t>
            </a:r>
          </a:p>
          <a:p>
            <a:endParaRPr lang="en-US" b="1" dirty="0"/>
          </a:p>
          <a:p>
            <a:r>
              <a:rPr lang="en-US" dirty="0"/>
              <a:t>In an adjacency matrix a[u][v] is 1 if there is an edge (</a:t>
            </a:r>
            <a:r>
              <a:rPr lang="en-US" dirty="0" err="1"/>
              <a:t>u,v</a:t>
            </a:r>
            <a:r>
              <a:rPr lang="en-US" dirty="0"/>
              <a:t>), and 0 otherwise.</a:t>
            </a:r>
          </a:p>
          <a:p>
            <a:endParaRPr lang="en-US" dirty="0"/>
          </a:p>
          <a:p>
            <a:r>
              <a:rPr lang="en-US" dirty="0"/>
              <a:t>Can represent both undirected and directed graphs</a:t>
            </a:r>
          </a:p>
          <a:p>
            <a:endParaRPr lang="en-US" dirty="0"/>
          </a:p>
          <a:p>
            <a:r>
              <a:rPr lang="en-US" dirty="0"/>
              <a:t>Can represent self-loops and parallel edges (interpret as the # of edges between two vertices</a:t>
            </a:r>
          </a:p>
          <a:p>
            <a:endParaRPr lang="en-US" dirty="0"/>
          </a:p>
          <a:p>
            <a:r>
              <a:rPr lang="en-US" dirty="0"/>
              <a:t>Time Complexity (|V| = n, |E| = m):</a:t>
            </a:r>
          </a:p>
          <a:p>
            <a:pPr lvl="1"/>
            <a:r>
              <a:rPr lang="en-US" dirty="0"/>
              <a:t>Add Edge: </a:t>
            </a:r>
          </a:p>
          <a:p>
            <a:pPr lvl="1"/>
            <a:r>
              <a:rPr lang="en-US" dirty="0"/>
              <a:t>Remove Edge: </a:t>
            </a:r>
          </a:p>
          <a:p>
            <a:pPr lvl="1"/>
            <a:r>
              <a:rPr lang="en-US" dirty="0"/>
              <a:t>Check edge exists from (</a:t>
            </a:r>
            <a:r>
              <a:rPr lang="en-US" dirty="0" err="1"/>
              <a:t>u,v</a:t>
            </a:r>
            <a:r>
              <a:rPr lang="en-US" dirty="0"/>
              <a:t>): </a:t>
            </a:r>
          </a:p>
          <a:p>
            <a:pPr lvl="1"/>
            <a:r>
              <a:rPr lang="en-US" dirty="0"/>
              <a:t>Get neighbors of u (out): </a:t>
            </a:r>
          </a:p>
          <a:p>
            <a:pPr lvl="1"/>
            <a:r>
              <a:rPr lang="en-US" dirty="0"/>
              <a:t>Get neighbors of u (in):</a:t>
            </a:r>
          </a:p>
          <a:p>
            <a:endParaRPr lang="en-US" dirty="0"/>
          </a:p>
          <a:p>
            <a:r>
              <a:rPr lang="en-US" dirty="0"/>
              <a:t>Space Complexity: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A842778-2747-46F4-B3A4-9BC47B005F6C}"/>
              </a:ext>
            </a:extLst>
          </p:cNvPr>
          <p:cNvSpPr/>
          <p:nvPr/>
        </p:nvSpPr>
        <p:spPr>
          <a:xfrm>
            <a:off x="1816679" y="4524494"/>
            <a:ext cx="1042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dirty="0"/>
              <a:t>O(1)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AD11300-528C-4A50-9818-345D75EEC2AB}"/>
              </a:ext>
            </a:extLst>
          </p:cNvPr>
          <p:cNvSpPr/>
          <p:nvPr/>
        </p:nvSpPr>
        <p:spPr>
          <a:xfrm>
            <a:off x="2196651" y="4814786"/>
            <a:ext cx="1042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dirty="0"/>
              <a:t>O(1)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FBFBF07-3BBD-4C6B-BC30-FB8A3562A386}"/>
              </a:ext>
            </a:extLst>
          </p:cNvPr>
          <p:cNvSpPr/>
          <p:nvPr/>
        </p:nvSpPr>
        <p:spPr>
          <a:xfrm>
            <a:off x="3535751" y="5069673"/>
            <a:ext cx="1042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dirty="0"/>
              <a:t>O(1)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6874907-4D12-4D7A-943E-0338131A5386}"/>
              </a:ext>
            </a:extLst>
          </p:cNvPr>
          <p:cNvSpPr/>
          <p:nvPr/>
        </p:nvSpPr>
        <p:spPr>
          <a:xfrm>
            <a:off x="3185213" y="5359965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dirty="0"/>
              <a:t>O(n)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2F49931-B997-4CCF-A955-89CEE452D650}"/>
              </a:ext>
            </a:extLst>
          </p:cNvPr>
          <p:cNvSpPr/>
          <p:nvPr/>
        </p:nvSpPr>
        <p:spPr>
          <a:xfrm>
            <a:off x="3066780" y="5614852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dirty="0"/>
              <a:t>O(n)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27C9A584-C3BE-4DAA-9AC3-AF53ABBAE8A9}"/>
                  </a:ext>
                </a:extLst>
              </p:cNvPr>
              <p:cNvSpPr/>
              <p:nvPr/>
            </p:nvSpPr>
            <p:spPr>
              <a:xfrm>
                <a:off x="2711555" y="6175243"/>
                <a:ext cx="8450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27C9A584-C3BE-4DAA-9AC3-AF53ABBAE8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555" y="6175243"/>
                <a:ext cx="845039" cy="369332"/>
              </a:xfrm>
              <a:prstGeom prst="rect">
                <a:avLst/>
              </a:prstGeom>
              <a:blipFill>
                <a:blip r:embed="rId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07B24B9A-2635-490F-93B1-F26C2D9122BF}"/>
                  </a:ext>
                </a:extLst>
              </p14:cNvPr>
              <p14:cNvContentPartPr/>
              <p14:nvPr/>
            </p14:nvContentPartPr>
            <p14:xfrm>
              <a:off x="6443640" y="460440"/>
              <a:ext cx="5251680" cy="484416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07B24B9A-2635-490F-93B1-F26C2D9122B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34280" y="451080"/>
                <a:ext cx="5270400" cy="486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378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3B351-4E89-43AB-8EF0-A7CFA7EAA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Sparsity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18C407-79B2-4482-8DC1-DDAC539FB0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</a:t>
                </a:r>
                <a:r>
                  <a:rPr lang="en-US" b="1" dirty="0"/>
                  <a:t>Dense Graph</a:t>
                </a:r>
                <a:r>
                  <a:rPr lang="en-US" dirty="0"/>
                  <a:t> is a graph with many edges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 </a:t>
                </a:r>
                <a:r>
                  <a:rPr lang="en-US" b="1" dirty="0"/>
                  <a:t>Sparse Graph</a:t>
                </a:r>
                <a:r>
                  <a:rPr lang="en-US" dirty="0"/>
                  <a:t> is a graph with few edges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Adjacency Matrices are very wasteful of space for spare graphs – they are almost all 0s!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How could we save space?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18C407-79B2-4482-8DC1-DDAC539FB0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9" t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E5BA24-9361-487A-9EF3-C7A9DC6C7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8D7A61-48D0-4358-9DE8-63089E27E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327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50728-44A4-43B7-96A2-3BBAE82EF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Adjacency List</a:t>
            </a:r>
          </a:p>
        </p:txBody>
      </p:sp>
      <p:graphicFrame>
        <p:nvGraphicFramePr>
          <p:cNvPr id="36" name="Content Placeholder 35">
            <a:extLst>
              <a:ext uri="{FF2B5EF4-FFF2-40B4-BE49-F238E27FC236}">
                <a16:creationId xmlns:a16="http://schemas.microsoft.com/office/drawing/2014/main" id="{E41FE2E6-47B5-4C9E-97D9-2BB2F65DC5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8562848"/>
              </p:ext>
            </p:extLst>
          </p:nvPr>
        </p:nvGraphicFramePr>
        <p:xfrm>
          <a:off x="9029935" y="2485689"/>
          <a:ext cx="755290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7645">
                  <a:extLst>
                    <a:ext uri="{9D8B030D-6E8A-4147-A177-3AD203B41FA5}">
                      <a16:colId xmlns:a16="http://schemas.microsoft.com/office/drawing/2014/main" val="2272861457"/>
                    </a:ext>
                  </a:extLst>
                </a:gridCol>
                <a:gridCol w="377645">
                  <a:extLst>
                    <a:ext uri="{9D8B030D-6E8A-4147-A177-3AD203B41FA5}">
                      <a16:colId xmlns:a16="http://schemas.microsoft.com/office/drawing/2014/main" val="38190968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5244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5716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0619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6951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0036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9177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0520023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791ABF-8E9B-436F-B4C9-001052CFE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2CFB43-DB9D-41A2-8DB3-3842480EC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13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4592BAB-3A1B-4B05-A271-76692EB8790B}"/>
              </a:ext>
            </a:extLst>
          </p:cNvPr>
          <p:cNvGrpSpPr/>
          <p:nvPr/>
        </p:nvGrpSpPr>
        <p:grpSpPr>
          <a:xfrm>
            <a:off x="8202395" y="303098"/>
            <a:ext cx="2907362" cy="1186511"/>
            <a:chOff x="4202258" y="3421009"/>
            <a:chExt cx="5122837" cy="209065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2F8A343-9981-4111-BD50-BBB0D8591020}"/>
                </a:ext>
              </a:extLst>
            </p:cNvPr>
            <p:cNvGrpSpPr/>
            <p:nvPr/>
          </p:nvGrpSpPr>
          <p:grpSpPr>
            <a:xfrm>
              <a:off x="4202258" y="4542602"/>
              <a:ext cx="690113" cy="690113"/>
              <a:chOff x="9831042" y="3675297"/>
              <a:chExt cx="690113" cy="690113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44A235BE-3CCC-498B-B423-36CDEECC4643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432EFB7-CCB0-4FC1-A568-AD99A5735B7D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6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1362196-C14E-48CB-A01A-617F740520FA}"/>
                </a:ext>
              </a:extLst>
            </p:cNvPr>
            <p:cNvGrpSpPr/>
            <p:nvPr/>
          </p:nvGrpSpPr>
          <p:grpSpPr>
            <a:xfrm>
              <a:off x="5481419" y="4821554"/>
              <a:ext cx="2020949" cy="690114"/>
              <a:chOff x="9076131" y="1493488"/>
              <a:chExt cx="2020949" cy="690114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CA7347EE-991A-44A0-BBC4-97686F6756D5}"/>
                  </a:ext>
                </a:extLst>
              </p:cNvPr>
              <p:cNvGrpSpPr/>
              <p:nvPr/>
            </p:nvGrpSpPr>
            <p:grpSpPr>
              <a:xfrm>
                <a:off x="9076131" y="1493489"/>
                <a:ext cx="690113" cy="690113"/>
                <a:chOff x="9831042" y="3675297"/>
                <a:chExt cx="690113" cy="690113"/>
              </a:xfrm>
            </p:grpSpPr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48B70330-047D-4B31-BA46-579FFCC649B1}"/>
                    </a:ext>
                  </a:extLst>
                </p:cNvPr>
                <p:cNvSpPr/>
                <p:nvPr/>
              </p:nvSpPr>
              <p:spPr>
                <a:xfrm>
                  <a:off x="9831042" y="3675297"/>
                  <a:ext cx="690113" cy="690113"/>
                </a:xfrm>
                <a:prstGeom prst="ellipse">
                  <a:avLst/>
                </a:prstGeom>
                <a:noFill/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2DA7DB84-E5B9-4DB4-A55E-75583B4B41C8}"/>
                    </a:ext>
                  </a:extLst>
                </p:cNvPr>
                <p:cNvSpPr txBox="1"/>
                <p:nvPr/>
              </p:nvSpPr>
              <p:spPr>
                <a:xfrm>
                  <a:off x="10010027" y="3835687"/>
                  <a:ext cx="30649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</a:t>
                  </a:r>
                </a:p>
              </p:txBody>
            </p: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71997680-9F18-4A50-879A-C501EC32B8CF}"/>
                  </a:ext>
                </a:extLst>
              </p:cNvPr>
              <p:cNvGrpSpPr/>
              <p:nvPr/>
            </p:nvGrpSpPr>
            <p:grpSpPr>
              <a:xfrm>
                <a:off x="10406967" y="1493488"/>
                <a:ext cx="690113" cy="690113"/>
                <a:chOff x="9831042" y="3675297"/>
                <a:chExt cx="690113" cy="690113"/>
              </a:xfrm>
            </p:grpSpPr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F2147EEA-CEC4-4C25-8F47-4020BDA8E774}"/>
                    </a:ext>
                  </a:extLst>
                </p:cNvPr>
                <p:cNvSpPr/>
                <p:nvPr/>
              </p:nvSpPr>
              <p:spPr>
                <a:xfrm>
                  <a:off x="9831042" y="3675297"/>
                  <a:ext cx="690113" cy="690113"/>
                </a:xfrm>
                <a:prstGeom prst="ellipse">
                  <a:avLst/>
                </a:prstGeom>
                <a:noFill/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C5DECB14-06EC-4844-8890-691FFAB1EF62}"/>
                    </a:ext>
                  </a:extLst>
                </p:cNvPr>
                <p:cNvSpPr txBox="1"/>
                <p:nvPr/>
              </p:nvSpPr>
              <p:spPr>
                <a:xfrm>
                  <a:off x="10010027" y="3835687"/>
                  <a:ext cx="3129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</a:p>
              </p:txBody>
            </p:sp>
          </p:grp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93950012-D2E8-4D0C-AF92-AA20AC63FC20}"/>
                  </a:ext>
                </a:extLst>
              </p:cNvPr>
              <p:cNvCxnSpPr>
                <a:cxnSpLocks/>
                <a:endCxn id="30" idx="2"/>
              </p:cNvCxnSpPr>
              <p:nvPr/>
            </p:nvCxnSpPr>
            <p:spPr>
              <a:xfrm>
                <a:off x="9766243" y="1838545"/>
                <a:ext cx="640724" cy="0"/>
              </a:xfrm>
              <a:prstGeom prst="straightConnector1">
                <a:avLst/>
              </a:prstGeom>
              <a:ln w="28575">
                <a:solidFill>
                  <a:srgbClr val="B6A479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AE2D4B6-F2B6-45D7-8308-217635DEEB4B}"/>
                </a:ext>
              </a:extLst>
            </p:cNvPr>
            <p:cNvGrpSpPr/>
            <p:nvPr/>
          </p:nvGrpSpPr>
          <p:grpSpPr>
            <a:xfrm>
              <a:off x="7318349" y="3421009"/>
              <a:ext cx="690113" cy="690113"/>
              <a:chOff x="9831042" y="3675297"/>
              <a:chExt cx="690113" cy="690113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FE63141F-8B47-40C3-A17D-ACFF164ACCB5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6E96029-FB81-437C-97CB-99BB4130A0B8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4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0A458B2-37C1-434B-9CCA-389CD8E99749}"/>
                </a:ext>
              </a:extLst>
            </p:cNvPr>
            <p:cNvGrpSpPr/>
            <p:nvPr/>
          </p:nvGrpSpPr>
          <p:grpSpPr>
            <a:xfrm>
              <a:off x="8634982" y="4038483"/>
              <a:ext cx="690113" cy="690113"/>
              <a:chOff x="9831042" y="3675297"/>
              <a:chExt cx="690113" cy="690113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F0F3D1E5-C744-4405-8733-37621652DCE3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37949F6-3DDD-42F5-967D-6E991464F7E3}"/>
                  </a:ext>
                </a:extLst>
              </p:cNvPr>
              <p:cNvSpPr txBox="1"/>
              <p:nvPr/>
            </p:nvSpPr>
            <p:spPr>
              <a:xfrm>
                <a:off x="10019645" y="3832010"/>
                <a:ext cx="3129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5</a:t>
                </a:r>
              </a:p>
            </p:txBody>
          </p:sp>
        </p:grp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7D0AD190-501D-42DF-B924-FA141AB8B830}"/>
                </a:ext>
              </a:extLst>
            </p:cNvPr>
            <p:cNvCxnSpPr>
              <a:cxnSpLocks/>
              <a:stCxn id="25" idx="5"/>
              <a:endCxn id="23" idx="2"/>
            </p:cNvCxnSpPr>
            <p:nvPr/>
          </p:nvCxnSpPr>
          <p:spPr>
            <a:xfrm>
              <a:off x="7907397" y="4010057"/>
              <a:ext cx="727585" cy="373483"/>
            </a:xfrm>
            <a:prstGeom prst="straightConnector1">
              <a:avLst/>
            </a:prstGeom>
            <a:ln w="28575">
              <a:solidFill>
                <a:srgbClr val="B6A479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4DD0E54-24E3-43BE-A6BA-404D2542F04F}"/>
                </a:ext>
              </a:extLst>
            </p:cNvPr>
            <p:cNvGrpSpPr/>
            <p:nvPr/>
          </p:nvGrpSpPr>
          <p:grpSpPr>
            <a:xfrm>
              <a:off x="4452719" y="3581400"/>
              <a:ext cx="2020949" cy="690114"/>
              <a:chOff x="9076131" y="1493488"/>
              <a:chExt cx="2020949" cy="690114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45FE3619-A7C4-48CB-8543-F5D949656284}"/>
                  </a:ext>
                </a:extLst>
              </p:cNvPr>
              <p:cNvGrpSpPr/>
              <p:nvPr/>
            </p:nvGrpSpPr>
            <p:grpSpPr>
              <a:xfrm>
                <a:off x="9076131" y="1493489"/>
                <a:ext cx="690113" cy="690113"/>
                <a:chOff x="9831042" y="3675297"/>
                <a:chExt cx="690113" cy="690113"/>
              </a:xfrm>
            </p:grpSpPr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1A6D0E7F-2E5D-405E-985B-E471D918DEA0}"/>
                    </a:ext>
                  </a:extLst>
                </p:cNvPr>
                <p:cNvSpPr/>
                <p:nvPr/>
              </p:nvSpPr>
              <p:spPr>
                <a:xfrm>
                  <a:off x="9831042" y="3675297"/>
                  <a:ext cx="690113" cy="690113"/>
                </a:xfrm>
                <a:prstGeom prst="ellipse">
                  <a:avLst/>
                </a:prstGeom>
                <a:noFill/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86A4DB5C-E231-40DF-A861-3302CC67C96A}"/>
                    </a:ext>
                  </a:extLst>
                </p:cNvPr>
                <p:cNvSpPr txBox="1"/>
                <p:nvPr/>
              </p:nvSpPr>
              <p:spPr>
                <a:xfrm>
                  <a:off x="10010027" y="3835687"/>
                  <a:ext cx="30649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85647B03-D697-4824-988A-43C01D5AA90F}"/>
                  </a:ext>
                </a:extLst>
              </p:cNvPr>
              <p:cNvGrpSpPr/>
              <p:nvPr/>
            </p:nvGrpSpPr>
            <p:grpSpPr>
              <a:xfrm>
                <a:off x="10406967" y="1493488"/>
                <a:ext cx="690113" cy="690113"/>
                <a:chOff x="9831042" y="3675297"/>
                <a:chExt cx="690113" cy="690113"/>
              </a:xfrm>
            </p:grpSpPr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8CAC5B7F-1D91-468A-A781-C8610FF778C3}"/>
                    </a:ext>
                  </a:extLst>
                </p:cNvPr>
                <p:cNvSpPr/>
                <p:nvPr/>
              </p:nvSpPr>
              <p:spPr>
                <a:xfrm>
                  <a:off x="9831042" y="3675297"/>
                  <a:ext cx="690113" cy="690113"/>
                </a:xfrm>
                <a:prstGeom prst="ellipse">
                  <a:avLst/>
                </a:prstGeom>
                <a:noFill/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3D96133-1F40-4055-BBD5-DFBB0D558B27}"/>
                    </a:ext>
                  </a:extLst>
                </p:cNvPr>
                <p:cNvSpPr txBox="1"/>
                <p:nvPr/>
              </p:nvSpPr>
              <p:spPr>
                <a:xfrm>
                  <a:off x="10010027" y="3835687"/>
                  <a:ext cx="27122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</p:grp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9E84CA2C-0BED-4D37-ADD4-9AC5037140CB}"/>
                  </a:ext>
                </a:extLst>
              </p:cNvPr>
              <p:cNvCxnSpPr>
                <a:cxnSpLocks/>
                <a:endCxn id="19" idx="2"/>
              </p:cNvCxnSpPr>
              <p:nvPr/>
            </p:nvCxnSpPr>
            <p:spPr>
              <a:xfrm>
                <a:off x="9766243" y="1838545"/>
                <a:ext cx="640724" cy="0"/>
              </a:xfrm>
              <a:prstGeom prst="straightConnector1">
                <a:avLst/>
              </a:prstGeom>
              <a:ln w="28575">
                <a:solidFill>
                  <a:srgbClr val="B6A479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259A4B6-2DEB-4E4F-86EF-D8AEC3183841}"/>
                </a:ext>
              </a:extLst>
            </p:cNvPr>
            <p:cNvCxnSpPr>
              <a:cxnSpLocks/>
              <a:stCxn id="21" idx="5"/>
              <a:endCxn id="32" idx="1"/>
            </p:cNvCxnSpPr>
            <p:nvPr/>
          </p:nvCxnSpPr>
          <p:spPr>
            <a:xfrm>
              <a:off x="5041767" y="4170449"/>
              <a:ext cx="540717" cy="752171"/>
            </a:xfrm>
            <a:prstGeom prst="straightConnector1">
              <a:avLst/>
            </a:prstGeom>
            <a:ln w="28575">
              <a:solidFill>
                <a:srgbClr val="B6A479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CA8CD619-A402-4574-92D3-923DB0BC90B8}"/>
                </a:ext>
              </a:extLst>
            </p:cNvPr>
            <p:cNvCxnSpPr>
              <a:cxnSpLocks/>
              <a:stCxn id="30" idx="7"/>
              <a:endCxn id="23" idx="3"/>
            </p:cNvCxnSpPr>
            <p:nvPr/>
          </p:nvCxnSpPr>
          <p:spPr>
            <a:xfrm flipV="1">
              <a:off x="7401303" y="4627531"/>
              <a:ext cx="1334744" cy="295088"/>
            </a:xfrm>
            <a:prstGeom prst="straightConnector1">
              <a:avLst/>
            </a:prstGeom>
            <a:ln w="28575">
              <a:solidFill>
                <a:srgbClr val="B6A479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04AF993-DBCA-4B3D-92EA-D66743EC51BF}"/>
                </a:ext>
              </a:extLst>
            </p:cNvPr>
            <p:cNvCxnSpPr>
              <a:cxnSpLocks/>
              <a:stCxn id="19" idx="5"/>
              <a:endCxn id="30" idx="1"/>
            </p:cNvCxnSpPr>
            <p:nvPr/>
          </p:nvCxnSpPr>
          <p:spPr>
            <a:xfrm>
              <a:off x="6372603" y="4170448"/>
              <a:ext cx="540717" cy="752171"/>
            </a:xfrm>
            <a:prstGeom prst="straightConnector1">
              <a:avLst/>
            </a:prstGeom>
            <a:ln w="28575">
              <a:solidFill>
                <a:srgbClr val="B6A479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DDE9527-B09B-411A-902B-C72D27FCF103}"/>
              </a:ext>
            </a:extLst>
          </p:cNvPr>
          <p:cNvGrpSpPr/>
          <p:nvPr/>
        </p:nvGrpSpPr>
        <p:grpSpPr>
          <a:xfrm>
            <a:off x="9544563" y="2626875"/>
            <a:ext cx="549945" cy="114300"/>
            <a:chOff x="8517793" y="2660714"/>
            <a:chExt cx="549945" cy="114300"/>
          </a:xfrm>
        </p:grpSpPr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3C19B5A4-AF31-4FD1-8F77-DDF7B6F51EDE}"/>
                </a:ext>
              </a:extLst>
            </p:cNvPr>
            <p:cNvCxnSpPr/>
            <p:nvPr/>
          </p:nvCxnSpPr>
          <p:spPr>
            <a:xfrm>
              <a:off x="8562913" y="2707204"/>
              <a:ext cx="504825" cy="0"/>
            </a:xfrm>
            <a:prstGeom prst="straightConnector1">
              <a:avLst/>
            </a:prstGeom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45BDEDA-6A33-4A32-A55C-A35F34B658CA}"/>
                </a:ext>
              </a:extLst>
            </p:cNvPr>
            <p:cNvSpPr/>
            <p:nvPr/>
          </p:nvSpPr>
          <p:spPr>
            <a:xfrm>
              <a:off x="8517793" y="2660714"/>
              <a:ext cx="114300" cy="1143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6ABA12C-5FE2-4D1A-8A22-EF59510D6B53}"/>
              </a:ext>
            </a:extLst>
          </p:cNvPr>
          <p:cNvGrpSpPr/>
          <p:nvPr/>
        </p:nvGrpSpPr>
        <p:grpSpPr>
          <a:xfrm>
            <a:off x="9544563" y="2978846"/>
            <a:ext cx="549945" cy="114300"/>
            <a:chOff x="8517793" y="2660714"/>
            <a:chExt cx="549945" cy="114300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FF2E3778-4957-4544-BB5E-1399E5C470EC}"/>
                </a:ext>
              </a:extLst>
            </p:cNvPr>
            <p:cNvCxnSpPr/>
            <p:nvPr/>
          </p:nvCxnSpPr>
          <p:spPr>
            <a:xfrm>
              <a:off x="8562913" y="2707204"/>
              <a:ext cx="504825" cy="0"/>
            </a:xfrm>
            <a:prstGeom prst="straightConnector1">
              <a:avLst/>
            </a:prstGeom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34E06CAC-6BC8-491F-A6B4-9ED1E480E2A7}"/>
                </a:ext>
              </a:extLst>
            </p:cNvPr>
            <p:cNvSpPr/>
            <p:nvPr/>
          </p:nvSpPr>
          <p:spPr>
            <a:xfrm>
              <a:off x="8517793" y="2660714"/>
              <a:ext cx="114300" cy="1143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5CA588D-49D7-437C-BBEE-7F226885C1A8}"/>
              </a:ext>
            </a:extLst>
          </p:cNvPr>
          <p:cNvGrpSpPr/>
          <p:nvPr/>
        </p:nvGrpSpPr>
        <p:grpSpPr>
          <a:xfrm>
            <a:off x="9544563" y="3351179"/>
            <a:ext cx="549945" cy="114300"/>
            <a:chOff x="8517793" y="2660714"/>
            <a:chExt cx="549945" cy="114300"/>
          </a:xfrm>
        </p:grpSpPr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32B88EFA-20AF-467B-86C2-E2B43EDF6C57}"/>
                </a:ext>
              </a:extLst>
            </p:cNvPr>
            <p:cNvCxnSpPr/>
            <p:nvPr/>
          </p:nvCxnSpPr>
          <p:spPr>
            <a:xfrm>
              <a:off x="8562913" y="2707204"/>
              <a:ext cx="504825" cy="0"/>
            </a:xfrm>
            <a:prstGeom prst="straightConnector1">
              <a:avLst/>
            </a:prstGeom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9C998CF8-D807-422E-8E85-5358CF12D103}"/>
                </a:ext>
              </a:extLst>
            </p:cNvPr>
            <p:cNvSpPr/>
            <p:nvPr/>
          </p:nvSpPr>
          <p:spPr>
            <a:xfrm>
              <a:off x="8517793" y="2660714"/>
              <a:ext cx="114300" cy="1143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81BC2FF-44E1-4013-B1C3-A094F3B0B645}"/>
              </a:ext>
            </a:extLst>
          </p:cNvPr>
          <p:cNvGrpSpPr/>
          <p:nvPr/>
        </p:nvGrpSpPr>
        <p:grpSpPr>
          <a:xfrm>
            <a:off x="9544563" y="3712852"/>
            <a:ext cx="549945" cy="114300"/>
            <a:chOff x="8517793" y="2660714"/>
            <a:chExt cx="549945" cy="114300"/>
          </a:xfrm>
        </p:grpSpPr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17B3D179-BB36-47A2-AC97-F0A3DE7445DE}"/>
                </a:ext>
              </a:extLst>
            </p:cNvPr>
            <p:cNvCxnSpPr/>
            <p:nvPr/>
          </p:nvCxnSpPr>
          <p:spPr>
            <a:xfrm>
              <a:off x="8562913" y="2707204"/>
              <a:ext cx="504825" cy="0"/>
            </a:xfrm>
            <a:prstGeom prst="straightConnector1">
              <a:avLst/>
            </a:prstGeom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397DDFD6-B395-480B-AF52-829A8ADD2D57}"/>
                </a:ext>
              </a:extLst>
            </p:cNvPr>
            <p:cNvSpPr/>
            <p:nvPr/>
          </p:nvSpPr>
          <p:spPr>
            <a:xfrm>
              <a:off x="8517793" y="2660714"/>
              <a:ext cx="114300" cy="1143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B869360-992C-4688-BC44-3CA9580EC9C9}"/>
              </a:ext>
            </a:extLst>
          </p:cNvPr>
          <p:cNvGrpSpPr/>
          <p:nvPr/>
        </p:nvGrpSpPr>
        <p:grpSpPr>
          <a:xfrm>
            <a:off x="9544563" y="4064823"/>
            <a:ext cx="549945" cy="114300"/>
            <a:chOff x="8517793" y="2660714"/>
            <a:chExt cx="549945" cy="114300"/>
          </a:xfrm>
        </p:grpSpPr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8386429A-8B3D-4BD3-A4E3-DF34F2F66328}"/>
                </a:ext>
              </a:extLst>
            </p:cNvPr>
            <p:cNvCxnSpPr/>
            <p:nvPr/>
          </p:nvCxnSpPr>
          <p:spPr>
            <a:xfrm>
              <a:off x="8562913" y="2707204"/>
              <a:ext cx="504825" cy="0"/>
            </a:xfrm>
            <a:prstGeom prst="straightConnector1">
              <a:avLst/>
            </a:prstGeom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390E7119-4E8E-4E05-9A7D-EF8B6946626F}"/>
                </a:ext>
              </a:extLst>
            </p:cNvPr>
            <p:cNvSpPr/>
            <p:nvPr/>
          </p:nvSpPr>
          <p:spPr>
            <a:xfrm>
              <a:off x="8517793" y="2660714"/>
              <a:ext cx="114300" cy="1143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CF66A50-9CF6-4EF3-8995-77BD4A286DBB}"/>
              </a:ext>
            </a:extLst>
          </p:cNvPr>
          <p:cNvGrpSpPr/>
          <p:nvPr/>
        </p:nvGrpSpPr>
        <p:grpSpPr>
          <a:xfrm>
            <a:off x="9544563" y="4437156"/>
            <a:ext cx="549945" cy="114300"/>
            <a:chOff x="8517793" y="2660714"/>
            <a:chExt cx="549945" cy="114300"/>
          </a:xfrm>
        </p:grpSpPr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EFF8A98E-757E-4C73-B259-B17FC18D2870}"/>
                </a:ext>
              </a:extLst>
            </p:cNvPr>
            <p:cNvCxnSpPr/>
            <p:nvPr/>
          </p:nvCxnSpPr>
          <p:spPr>
            <a:xfrm>
              <a:off x="8562913" y="2707204"/>
              <a:ext cx="504825" cy="0"/>
            </a:xfrm>
            <a:prstGeom prst="straightConnector1">
              <a:avLst/>
            </a:prstGeom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DACE3BFC-9EA1-4961-8311-B15BAC5A712A}"/>
                </a:ext>
              </a:extLst>
            </p:cNvPr>
            <p:cNvSpPr/>
            <p:nvPr/>
          </p:nvSpPr>
          <p:spPr>
            <a:xfrm>
              <a:off x="8517793" y="2660714"/>
              <a:ext cx="114300" cy="1143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F8E914A-6D16-4EE1-A9BA-816301941510}"/>
              </a:ext>
            </a:extLst>
          </p:cNvPr>
          <p:cNvGrpSpPr/>
          <p:nvPr/>
        </p:nvGrpSpPr>
        <p:grpSpPr>
          <a:xfrm>
            <a:off x="9544563" y="4847179"/>
            <a:ext cx="549945" cy="114300"/>
            <a:chOff x="8517793" y="2660714"/>
            <a:chExt cx="549945" cy="114300"/>
          </a:xfrm>
        </p:grpSpPr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A97D50C6-AB0E-4455-855A-F7CEB097D49B}"/>
                </a:ext>
              </a:extLst>
            </p:cNvPr>
            <p:cNvCxnSpPr/>
            <p:nvPr/>
          </p:nvCxnSpPr>
          <p:spPr>
            <a:xfrm>
              <a:off x="8562913" y="2707204"/>
              <a:ext cx="504825" cy="0"/>
            </a:xfrm>
            <a:prstGeom prst="straightConnector1">
              <a:avLst/>
            </a:prstGeom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58188015-7B35-4919-B0C4-E2AB918A0DEB}"/>
                </a:ext>
              </a:extLst>
            </p:cNvPr>
            <p:cNvSpPr/>
            <p:nvPr/>
          </p:nvSpPr>
          <p:spPr>
            <a:xfrm>
              <a:off x="8517793" y="2660714"/>
              <a:ext cx="114300" cy="1143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DCB7BC5D-8BF9-4EC0-87E4-91DF53F07608}"/>
              </a:ext>
            </a:extLst>
          </p:cNvPr>
          <p:cNvSpPr txBox="1"/>
          <p:nvPr/>
        </p:nvSpPr>
        <p:spPr>
          <a:xfrm>
            <a:off x="10098606" y="2465643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→ 2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FD5B7B3-0224-4ADA-9E20-0E9E05ACD8A0}"/>
              </a:ext>
            </a:extLst>
          </p:cNvPr>
          <p:cNvSpPr txBox="1"/>
          <p:nvPr/>
        </p:nvSpPr>
        <p:spPr>
          <a:xfrm>
            <a:off x="10098606" y="2837949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 → 3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E764959-8801-4BF1-B099-3CE470A972AA}"/>
              </a:ext>
            </a:extLst>
          </p:cNvPr>
          <p:cNvSpPr txBox="1"/>
          <p:nvPr/>
        </p:nvSpPr>
        <p:spPr>
          <a:xfrm>
            <a:off x="10098606" y="3210255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 → 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643C4E2-9901-4012-A230-A0CC7D32962E}"/>
              </a:ext>
            </a:extLst>
          </p:cNvPr>
          <p:cNvSpPr txBox="1"/>
          <p:nvPr/>
        </p:nvSpPr>
        <p:spPr>
          <a:xfrm>
            <a:off x="10098606" y="4327173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 → 4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9A866C1-B33C-43B9-A8E3-DCD4F9E30A2B}"/>
              </a:ext>
            </a:extLst>
          </p:cNvPr>
          <p:cNvSpPr txBox="1"/>
          <p:nvPr/>
        </p:nvSpPr>
        <p:spPr>
          <a:xfrm>
            <a:off x="10098606" y="395486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1A7110B-D0C7-495B-9E7F-592BAD0132A4}"/>
              </a:ext>
            </a:extLst>
          </p:cNvPr>
          <p:cNvSpPr txBox="1"/>
          <p:nvPr/>
        </p:nvSpPr>
        <p:spPr>
          <a:xfrm>
            <a:off x="10098606" y="3582561"/>
            <a:ext cx="1162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→ 2 → 5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CC4FA51-F160-47CB-843D-6A01198DED13}"/>
              </a:ext>
            </a:extLst>
          </p:cNvPr>
          <p:cNvSpPr txBox="1"/>
          <p:nvPr/>
        </p:nvSpPr>
        <p:spPr>
          <a:xfrm>
            <a:off x="657225" y="1505782"/>
            <a:ext cx="80216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 array where the </a:t>
            </a:r>
            <a:r>
              <a:rPr lang="en-US" dirty="0" err="1"/>
              <a:t>u’th</a:t>
            </a:r>
            <a:r>
              <a:rPr lang="en-US" dirty="0"/>
              <a:t> element contains a list of neighbors of u.</a:t>
            </a:r>
          </a:p>
          <a:p>
            <a:endParaRPr lang="en-US" b="1" dirty="0"/>
          </a:p>
          <a:p>
            <a:r>
              <a:rPr lang="en-US" dirty="0"/>
              <a:t>Can represent both undirected and directed graphs</a:t>
            </a:r>
            <a:endParaRPr lang="en-US" b="1" dirty="0"/>
          </a:p>
          <a:p>
            <a:r>
              <a:rPr lang="en-US" dirty="0"/>
              <a:t>In the directed case, put the out neighbors (a[u] has v for all (</a:t>
            </a:r>
            <a:r>
              <a:rPr lang="en-US" dirty="0" err="1"/>
              <a:t>u,v</a:t>
            </a:r>
            <a:r>
              <a:rPr lang="en-US" dirty="0"/>
              <a:t>) in E)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Can represent self-loops and parallel edges (repeat neighbor)</a:t>
            </a:r>
          </a:p>
          <a:p>
            <a:endParaRPr lang="en-US" dirty="0"/>
          </a:p>
          <a:p>
            <a:r>
              <a:rPr lang="en-US" dirty="0"/>
              <a:t>Time Complexity (|V| = n, |E| = m):</a:t>
            </a:r>
          </a:p>
          <a:p>
            <a:pPr lvl="1"/>
            <a:r>
              <a:rPr lang="en-US" dirty="0"/>
              <a:t>Add Edge: </a:t>
            </a:r>
          </a:p>
          <a:p>
            <a:pPr lvl="1"/>
            <a:r>
              <a:rPr lang="en-US" dirty="0"/>
              <a:t>Remove Edge: </a:t>
            </a:r>
          </a:p>
          <a:p>
            <a:pPr lvl="1"/>
            <a:r>
              <a:rPr lang="en-US" dirty="0"/>
              <a:t>Check edge exists from (</a:t>
            </a:r>
            <a:r>
              <a:rPr lang="en-US" dirty="0" err="1"/>
              <a:t>u,v</a:t>
            </a:r>
            <a:r>
              <a:rPr lang="en-US" dirty="0"/>
              <a:t>): </a:t>
            </a:r>
          </a:p>
          <a:p>
            <a:pPr lvl="1"/>
            <a:r>
              <a:rPr lang="en-US" dirty="0"/>
              <a:t>Get neighbors of u (out):</a:t>
            </a:r>
          </a:p>
          <a:p>
            <a:pPr lvl="1"/>
            <a:r>
              <a:rPr lang="en-US" dirty="0"/>
              <a:t>Get neighbors of u (in):</a:t>
            </a:r>
          </a:p>
          <a:p>
            <a:pPr lvl="1"/>
            <a:endParaRPr lang="en-US" dirty="0"/>
          </a:p>
          <a:p>
            <a:r>
              <a:rPr lang="en-US" dirty="0"/>
              <a:t>Space Complexity: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5BA2393-FB34-4950-AB2F-A19A5C6CC272}"/>
              </a:ext>
            </a:extLst>
          </p:cNvPr>
          <p:cNvSpPr/>
          <p:nvPr/>
        </p:nvSpPr>
        <p:spPr>
          <a:xfrm>
            <a:off x="1885638" y="3994457"/>
            <a:ext cx="1042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dirty="0"/>
              <a:t>O(1)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61EFFF4B-2CB5-44E1-81C7-B92F9F44EDA5}"/>
              </a:ext>
            </a:extLst>
          </p:cNvPr>
          <p:cNvSpPr/>
          <p:nvPr/>
        </p:nvSpPr>
        <p:spPr>
          <a:xfrm>
            <a:off x="2230438" y="4252490"/>
            <a:ext cx="2021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dirty="0"/>
              <a:t>O( min(n, m) )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F92572B5-642A-4A20-8EAE-B115DC8506A0}"/>
              </a:ext>
            </a:extLst>
          </p:cNvPr>
          <p:cNvSpPr/>
          <p:nvPr/>
        </p:nvSpPr>
        <p:spPr>
          <a:xfrm>
            <a:off x="3554672" y="4534997"/>
            <a:ext cx="2021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dirty="0"/>
              <a:t>O( min(n, m) )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AFC0505C-A1F0-454C-ABD4-F45ED7921BE0}"/>
              </a:ext>
            </a:extLst>
          </p:cNvPr>
          <p:cNvSpPr/>
          <p:nvPr/>
        </p:nvSpPr>
        <p:spPr>
          <a:xfrm>
            <a:off x="3203578" y="4796309"/>
            <a:ext cx="1144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dirty="0"/>
              <a:t> O(n)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B968BCFC-DC6C-4C6F-90BB-3471AB233AB1}"/>
              </a:ext>
            </a:extLst>
          </p:cNvPr>
          <p:cNvSpPr/>
          <p:nvPr/>
        </p:nvSpPr>
        <p:spPr>
          <a:xfrm>
            <a:off x="3010291" y="5078816"/>
            <a:ext cx="15552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dirty="0"/>
              <a:t>O(n + m)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9233970F-0288-422C-BA4E-AF5EDFEE82FB}"/>
              </a:ext>
            </a:extLst>
          </p:cNvPr>
          <p:cNvSpPr/>
          <p:nvPr/>
        </p:nvSpPr>
        <p:spPr>
          <a:xfrm>
            <a:off x="2656793" y="5622635"/>
            <a:ext cx="1093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O(n + m)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9FE394C3-7B51-4458-B85D-26C47678812D}"/>
                  </a:ext>
                </a:extLst>
              </p14:cNvPr>
              <p14:cNvContentPartPr/>
              <p14:nvPr/>
            </p14:nvContentPartPr>
            <p14:xfrm>
              <a:off x="3561120" y="177480"/>
              <a:ext cx="8898120" cy="673920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9FE394C3-7B51-4458-B85D-26C47678812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51760" y="168120"/>
                <a:ext cx="8916840" cy="675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8387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69" grpId="0"/>
      <p:bldP spid="70" grpId="0"/>
      <p:bldP spid="71" grpId="0"/>
      <p:bldP spid="7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87FB0-9C84-4F22-ADCD-3199CFD4D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70639-30A3-46E1-AB7C-87CFF3ED58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Weighted Graph </a:t>
            </a:r>
            <a:r>
              <a:rPr lang="en-US" dirty="0"/>
              <a:t>– a graph with numeric weights associated with each edge</a:t>
            </a:r>
          </a:p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- can be directed or undirected</a:t>
            </a:r>
          </a:p>
          <a:p>
            <a:r>
              <a:rPr lang="en-US" dirty="0"/>
              <a:t> - weights can be negative, positive or 0</a:t>
            </a:r>
          </a:p>
          <a:p>
            <a:r>
              <a:rPr lang="en-US" dirty="0"/>
              <a:t> - common to specify “only non-negative edge weights”, or “only positive edge weights”</a:t>
            </a:r>
          </a:p>
          <a:p>
            <a:r>
              <a:rPr lang="en-US" dirty="0"/>
              <a:t> - denoted e = (u, v, w) or sometimes e = ((</a:t>
            </a:r>
            <a:r>
              <a:rPr lang="en-US" dirty="0" err="1"/>
              <a:t>u,v</a:t>
            </a:r>
            <a:r>
              <a:rPr lang="en-US" dirty="0"/>
              <a:t>), w)</a:t>
            </a:r>
          </a:p>
          <a:p>
            <a:r>
              <a:rPr lang="en-US" dirty="0"/>
              <a:t>- Weights often carry meaning such as “distance”, (e.g. driving time between cities)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19FE52-9848-4504-B709-ED09E5E39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507166-F9FF-4CFC-9BF0-055836AB3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14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532C99C-5C94-472A-8883-45332C367283}"/>
              </a:ext>
            </a:extLst>
          </p:cNvPr>
          <p:cNvGrpSpPr/>
          <p:nvPr/>
        </p:nvGrpSpPr>
        <p:grpSpPr>
          <a:xfrm>
            <a:off x="5232991" y="1991228"/>
            <a:ext cx="2020950" cy="1824264"/>
            <a:chOff x="4490818" y="3919070"/>
            <a:chExt cx="2020950" cy="182426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C718C9C-D545-43A3-A9F3-795B05391938}"/>
                </a:ext>
              </a:extLst>
            </p:cNvPr>
            <p:cNvGrpSpPr/>
            <p:nvPr/>
          </p:nvGrpSpPr>
          <p:grpSpPr>
            <a:xfrm>
              <a:off x="4490819" y="3933825"/>
              <a:ext cx="2020949" cy="690114"/>
              <a:chOff x="9076131" y="1493488"/>
              <a:chExt cx="2020949" cy="690114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66C83A49-5966-4718-AD6A-EB9699FC7EAE}"/>
                  </a:ext>
                </a:extLst>
              </p:cNvPr>
              <p:cNvGrpSpPr/>
              <p:nvPr/>
            </p:nvGrpSpPr>
            <p:grpSpPr>
              <a:xfrm>
                <a:off x="9076131" y="1493489"/>
                <a:ext cx="690113" cy="690113"/>
                <a:chOff x="9831042" y="3675297"/>
                <a:chExt cx="690113" cy="690113"/>
              </a:xfrm>
            </p:grpSpPr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60CAF7FC-7753-42E0-A1B4-3F1E2E8EF092}"/>
                    </a:ext>
                  </a:extLst>
                </p:cNvPr>
                <p:cNvSpPr/>
                <p:nvPr/>
              </p:nvSpPr>
              <p:spPr>
                <a:xfrm>
                  <a:off x="9831042" y="3675297"/>
                  <a:ext cx="690113" cy="690113"/>
                </a:xfrm>
                <a:prstGeom prst="ellipse">
                  <a:avLst/>
                </a:prstGeom>
                <a:noFill/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672B68A6-30FF-4641-8435-9702F6CD0262}"/>
                    </a:ext>
                  </a:extLst>
                </p:cNvPr>
                <p:cNvSpPr txBox="1"/>
                <p:nvPr/>
              </p:nvSpPr>
              <p:spPr>
                <a:xfrm>
                  <a:off x="10010027" y="3835687"/>
                  <a:ext cx="33214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A</a:t>
                  </a:r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DD12C019-5AFA-4936-9C70-39A397EB7D70}"/>
                  </a:ext>
                </a:extLst>
              </p:cNvPr>
              <p:cNvGrpSpPr/>
              <p:nvPr/>
            </p:nvGrpSpPr>
            <p:grpSpPr>
              <a:xfrm>
                <a:off x="10406967" y="1493488"/>
                <a:ext cx="690113" cy="690113"/>
                <a:chOff x="9831042" y="3675297"/>
                <a:chExt cx="690113" cy="690113"/>
              </a:xfrm>
            </p:grpSpPr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8A55FC68-A4D3-40E4-A202-48D7C8DB2C10}"/>
                    </a:ext>
                  </a:extLst>
                </p:cNvPr>
                <p:cNvSpPr/>
                <p:nvPr/>
              </p:nvSpPr>
              <p:spPr>
                <a:xfrm>
                  <a:off x="9831042" y="3675297"/>
                  <a:ext cx="690113" cy="690113"/>
                </a:xfrm>
                <a:prstGeom prst="ellipse">
                  <a:avLst/>
                </a:prstGeom>
                <a:noFill/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A26D2F64-59CE-49D6-9355-85453D7D101D}"/>
                    </a:ext>
                  </a:extLst>
                </p:cNvPr>
                <p:cNvSpPr txBox="1"/>
                <p:nvPr/>
              </p:nvSpPr>
              <p:spPr>
                <a:xfrm>
                  <a:off x="10010027" y="3835687"/>
                  <a:ext cx="3129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B</a:t>
                  </a:r>
                </a:p>
              </p:txBody>
            </p:sp>
          </p:grp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D307A197-5A84-490E-AB4A-F806819DAEF2}"/>
                  </a:ext>
                </a:extLst>
              </p:cNvPr>
              <p:cNvCxnSpPr>
                <a:cxnSpLocks/>
                <a:endCxn id="11" idx="2"/>
              </p:cNvCxnSpPr>
              <p:nvPr/>
            </p:nvCxnSpPr>
            <p:spPr>
              <a:xfrm>
                <a:off x="9766243" y="1838545"/>
                <a:ext cx="640724" cy="0"/>
              </a:xfrm>
              <a:prstGeom prst="straightConnector1">
                <a:avLst/>
              </a:prstGeom>
              <a:ln w="28575">
                <a:solidFill>
                  <a:srgbClr val="B6A479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374B4C2-09B3-42C4-8381-83CC695E95E6}"/>
                </a:ext>
              </a:extLst>
            </p:cNvPr>
            <p:cNvCxnSpPr>
              <a:cxnSpLocks/>
              <a:stCxn id="23" idx="7"/>
              <a:endCxn id="11" idx="3"/>
            </p:cNvCxnSpPr>
            <p:nvPr/>
          </p:nvCxnSpPr>
          <p:spPr>
            <a:xfrm flipV="1">
              <a:off x="5079866" y="4522873"/>
              <a:ext cx="842854" cy="607139"/>
            </a:xfrm>
            <a:prstGeom prst="straightConnector1">
              <a:avLst/>
            </a:prstGeom>
            <a:ln w="28575">
              <a:solidFill>
                <a:srgbClr val="B6A479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2714273-2621-4CBF-85C0-7F0D167F6849}"/>
                </a:ext>
              </a:extLst>
            </p:cNvPr>
            <p:cNvGrpSpPr/>
            <p:nvPr/>
          </p:nvGrpSpPr>
          <p:grpSpPr>
            <a:xfrm>
              <a:off x="4490818" y="5028947"/>
              <a:ext cx="690113" cy="690113"/>
              <a:chOff x="9831042" y="3675297"/>
              <a:chExt cx="690113" cy="690113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5B770DDE-E8F3-4263-BA82-6FC3A4AFB3EC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070800E-7779-48D4-8270-806B2C66EFF6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90F566F-42A6-4F36-B991-352C04755292}"/>
                </a:ext>
              </a:extLst>
            </p:cNvPr>
            <p:cNvGrpSpPr/>
            <p:nvPr/>
          </p:nvGrpSpPr>
          <p:grpSpPr>
            <a:xfrm>
              <a:off x="5821654" y="5028946"/>
              <a:ext cx="690113" cy="690113"/>
              <a:chOff x="9831042" y="3675297"/>
              <a:chExt cx="690113" cy="690113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B6C67CCA-4FA4-43BE-8054-D4E1892529A9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5AF1643-51F1-443D-8EB6-14960EED21FB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</a:t>
                </a:r>
              </a:p>
            </p:txBody>
          </p:sp>
        </p:grp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2C653EF-8F3D-4C0F-8894-A32CA77CE2B6}"/>
                </a:ext>
              </a:extLst>
            </p:cNvPr>
            <p:cNvCxnSpPr>
              <a:cxnSpLocks/>
              <a:endCxn id="21" idx="2"/>
            </p:cNvCxnSpPr>
            <p:nvPr/>
          </p:nvCxnSpPr>
          <p:spPr>
            <a:xfrm>
              <a:off x="5180930" y="5374003"/>
              <a:ext cx="640724" cy="0"/>
            </a:xfrm>
            <a:prstGeom prst="straightConnector1">
              <a:avLst/>
            </a:prstGeom>
            <a:ln w="28575">
              <a:solidFill>
                <a:srgbClr val="B6A479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A92E3F7-E528-461E-89B9-AED7FC4618EC}"/>
                </a:ext>
              </a:extLst>
            </p:cNvPr>
            <p:cNvSpPr txBox="1"/>
            <p:nvPr/>
          </p:nvSpPr>
          <p:spPr>
            <a:xfrm>
              <a:off x="5398579" y="3919070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2E333D6-D003-4405-A2F6-513E1FB2E28F}"/>
                </a:ext>
              </a:extLst>
            </p:cNvPr>
            <p:cNvSpPr txBox="1"/>
            <p:nvPr/>
          </p:nvSpPr>
          <p:spPr>
            <a:xfrm>
              <a:off x="5398579" y="5374002"/>
              <a:ext cx="3978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-5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AADA812-70DA-4A6D-BE62-A2B8A95D586F}"/>
                </a:ext>
              </a:extLst>
            </p:cNvPr>
            <p:cNvSpPr txBox="1"/>
            <p:nvPr/>
          </p:nvSpPr>
          <p:spPr>
            <a:xfrm>
              <a:off x="5245332" y="4576015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998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B9F34-8022-4FA3-8B6F-0CFA67569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Weighted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B32C6-0D42-437F-AEF8-C75A939F43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Adjacency Matrix – You can make the value of at each element the </a:t>
            </a:r>
            <a:r>
              <a:rPr lang="en-US" b="1" dirty="0"/>
              <a:t>weight</a:t>
            </a:r>
            <a:r>
              <a:rPr lang="en-US" dirty="0"/>
              <a:t> of the edge </a:t>
            </a:r>
          </a:p>
          <a:p>
            <a:r>
              <a:rPr lang="en-US" dirty="0"/>
              <a:t>- In an int array (int[]) you can’t distinguish between 0 weight edge and no edge</a:t>
            </a:r>
          </a:p>
          <a:p>
            <a:r>
              <a:rPr lang="en-US" dirty="0"/>
              <a:t>   - Solution 1 – You know ahead of time that 0 weight (or negative weight) edges</a:t>
            </a:r>
          </a:p>
          <a:p>
            <a:r>
              <a:rPr lang="en-US" dirty="0"/>
              <a:t>      do not exist and use that to represent no edge</a:t>
            </a:r>
          </a:p>
          <a:p>
            <a:r>
              <a:rPr lang="en-US" dirty="0"/>
              <a:t>   - Solution 2 (Java) – Use an Integer array (Integer[]) – have null represent no edge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Adjacency list – Store pairs (neighbor, edge weight)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2D9363-4543-4E2B-9D34-E2A57A733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B1DFA7-73FA-44CB-AF6A-8ED8F88C6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743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4AC90-D366-419E-987E-28A1D084C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Storing Data In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07AE0-8C06-437E-A8DB-496EF4D98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often have data associated with vertices and edges</a:t>
            </a:r>
          </a:p>
          <a:p>
            <a:endParaRPr lang="en-US" dirty="0"/>
          </a:p>
          <a:p>
            <a:r>
              <a:rPr lang="en-US" dirty="0"/>
              <a:t>Vertex Data Examples: </a:t>
            </a:r>
          </a:p>
          <a:p>
            <a:pPr lvl="1"/>
            <a:r>
              <a:rPr lang="en-US" dirty="0"/>
              <a:t>Facebook: Name, Age, Birthday, Hometown, Likes</a:t>
            </a:r>
          </a:p>
          <a:p>
            <a:pPr lvl="1"/>
            <a:r>
              <a:rPr lang="en-US" dirty="0"/>
              <a:t>Google Maps: City name, elevation, hours of operation</a:t>
            </a:r>
          </a:p>
          <a:p>
            <a:pPr lvl="1"/>
            <a:r>
              <a:rPr lang="en-US" dirty="0"/>
              <a:t>Internet: Page title, page contents, date last modified</a:t>
            </a:r>
          </a:p>
          <a:p>
            <a:endParaRPr lang="en-US" dirty="0"/>
          </a:p>
          <a:p>
            <a:r>
              <a:rPr lang="en-US" dirty="0"/>
              <a:t>Edge Data Examples: </a:t>
            </a:r>
          </a:p>
          <a:p>
            <a:pPr lvl="1"/>
            <a:r>
              <a:rPr lang="en-US" dirty="0"/>
              <a:t>Facebook: Date friendship was made, friend vs. acquaintance, etc.</a:t>
            </a:r>
          </a:p>
          <a:p>
            <a:pPr lvl="1"/>
            <a:r>
              <a:rPr lang="en-US" dirty="0"/>
              <a:t>Google Maps: Length of road, speed limit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5ED882-CA56-4505-8DD2-A506D50A8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C8BC17-AD61-466E-9C2B-C45D3DE9E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419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06221-D11D-47DF-921B-8D7169FF4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Storing Data in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4B233-018F-4923-8920-D52FE32E2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could have a Graph&lt;V, E&gt; where V is a data type for Vertices and E is one for Edges</a:t>
            </a:r>
          </a:p>
          <a:p>
            <a:endParaRPr lang="en-US" dirty="0"/>
          </a:p>
          <a:p>
            <a:r>
              <a:rPr lang="en-US" dirty="0"/>
              <a:t>Adjacency Matrix: E[][] – now each entry has a pointer to edge data, or null if that edge is not in the graph</a:t>
            </a:r>
          </a:p>
          <a:p>
            <a:endParaRPr lang="en-US" dirty="0"/>
          </a:p>
          <a:p>
            <a:r>
              <a:rPr lang="en-US" dirty="0"/>
              <a:t>Adjacency List: E[] – the neighbor lists are now a list of edges</a:t>
            </a:r>
          </a:p>
          <a:p>
            <a:endParaRPr lang="en-US" dirty="0"/>
          </a:p>
          <a:p>
            <a:r>
              <a:rPr lang="en-US" dirty="0"/>
              <a:t>Both: Maintain a list V[] of vertices</a:t>
            </a:r>
          </a:p>
          <a:p>
            <a:endParaRPr lang="en-US" dirty="0"/>
          </a:p>
          <a:p>
            <a:r>
              <a:rPr lang="en-US" dirty="0"/>
              <a:t>Alternative Adjacency List: V[] just a list of vertices, where each vertex contains within it a list of (outgoing) edges.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252F50-9947-4744-92D8-3ED6D800E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19C2ED-3243-4A3D-B022-1824EC39F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440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213DF-2F83-46FF-A6D3-22138C7FD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Arrays → </a:t>
            </a:r>
            <a:r>
              <a:rPr lang="en-US" dirty="0" err="1"/>
              <a:t>HashTables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B131D-C809-42EE-BC2B-A0F63302B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When we analyze and describe graph algorithms, for simplicity we assume that each vertex has a unique identity 0, 1, 2, … n-1.</a:t>
            </a:r>
          </a:p>
          <a:p>
            <a:endParaRPr lang="en-US" dirty="0"/>
          </a:p>
          <a:p>
            <a:r>
              <a:rPr lang="en-US" dirty="0"/>
              <a:t>Accesses in Adjacency Matrices and getting an adjacency list are both </a:t>
            </a:r>
            <a:r>
              <a:rPr lang="en-US" b="1" dirty="0"/>
              <a:t>worst case </a:t>
            </a:r>
            <a:r>
              <a:rPr lang="en-US" dirty="0"/>
              <a:t>O(1) for arrays.</a:t>
            </a:r>
          </a:p>
          <a:p>
            <a:endParaRPr lang="en-US" dirty="0"/>
          </a:p>
          <a:p>
            <a:r>
              <a:rPr lang="en-US" dirty="0"/>
              <a:t>In reality, we often don’t have unique sequential integers for each vertex. In a real graph implementation, we often use </a:t>
            </a:r>
            <a:r>
              <a:rPr lang="en-US" b="1" dirty="0" err="1"/>
              <a:t>HashMaps</a:t>
            </a:r>
            <a:r>
              <a:rPr lang="en-US" dirty="0"/>
              <a:t> or </a:t>
            </a:r>
            <a:r>
              <a:rPr lang="en-US" b="1" dirty="0" err="1"/>
              <a:t>HashSets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This would get us </a:t>
            </a:r>
            <a:r>
              <a:rPr lang="en-US" b="1" dirty="0"/>
              <a:t>average case</a:t>
            </a:r>
            <a:r>
              <a:rPr lang="en-US" dirty="0"/>
              <a:t> O(1), but </a:t>
            </a:r>
            <a:r>
              <a:rPr lang="en-US" b="1" dirty="0"/>
              <a:t>worst case </a:t>
            </a:r>
            <a:r>
              <a:rPr lang="en-US" dirty="0"/>
              <a:t>O(n). This is bad in analysis, but fine in practice. An adjacency list that stores references to the actual vertex objects can avoid repeated table lookups.</a:t>
            </a:r>
          </a:p>
          <a:p>
            <a:endParaRPr lang="en-US" dirty="0"/>
          </a:p>
          <a:p>
            <a:r>
              <a:rPr lang="en-US" dirty="0"/>
              <a:t>We </a:t>
            </a:r>
            <a:r>
              <a:rPr lang="en-US" i="1" dirty="0"/>
              <a:t>could</a:t>
            </a:r>
            <a:r>
              <a:rPr lang="en-US" dirty="0"/>
              <a:t> always use a hash table to give unique integer IDs to every element, incurring an O(n) </a:t>
            </a:r>
            <a:r>
              <a:rPr lang="en-US" b="1" dirty="0"/>
              <a:t>worst case</a:t>
            </a:r>
            <a:r>
              <a:rPr lang="en-US" dirty="0"/>
              <a:t>, but O(1)</a:t>
            </a:r>
            <a:r>
              <a:rPr lang="en-US" b="1" dirty="0"/>
              <a:t> average case</a:t>
            </a:r>
            <a:r>
              <a:rPr lang="en-US" dirty="0"/>
              <a:t> overhead before each call (which can save our worst case analysis for any O(n) or slower algorithm), but we don’t usually bother to.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82CDF6-F996-430A-B186-B0CAA051D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E1C1BA-5333-4899-A510-B0934057A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18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63F39D5-0C9F-45CD-91A6-3ECB333197E4}"/>
                  </a:ext>
                </a:extLst>
              </p14:cNvPr>
              <p14:cNvContentPartPr/>
              <p14:nvPr/>
            </p14:nvContentPartPr>
            <p14:xfrm>
              <a:off x="3371040" y="4797000"/>
              <a:ext cx="4451760" cy="16549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63F39D5-0C9F-45CD-91A6-3ECB333197E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61680" y="4787640"/>
                <a:ext cx="4470480" cy="167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35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1B90B-2B7E-4238-9D79-4725914C9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D92D8-4D05-4A51-B6DE-0969D08F6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4C3282"/>
                </a:solidFill>
              </a:rPr>
              <a:t>Path </a:t>
            </a:r>
            <a:r>
              <a:rPr lang="en-US" dirty="0"/>
              <a:t>– A sequence of connected vertices </a:t>
            </a:r>
          </a:p>
          <a:p>
            <a:pPr marL="0" indent="0">
              <a:buNone/>
            </a:pPr>
            <a:endParaRPr lang="en-US" dirty="0"/>
          </a:p>
          <a:p>
            <a:endParaRPr lang="en-US" b="1" dirty="0">
              <a:solidFill>
                <a:srgbClr val="4C3282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4C3282"/>
                </a:solidFill>
              </a:rPr>
              <a:t>(Directed) Path </a:t>
            </a:r>
            <a:r>
              <a:rPr lang="en-US" dirty="0"/>
              <a:t>– A path in a directed graph must follow the direction of the edges</a:t>
            </a:r>
          </a:p>
          <a:p>
            <a:endParaRPr lang="en-US" dirty="0"/>
          </a:p>
          <a:p>
            <a:pPr marL="0" indent="0">
              <a:buNone/>
            </a:pPr>
            <a:endParaRPr lang="en-US" b="1" dirty="0">
              <a:solidFill>
                <a:srgbClr val="4C3282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4C3282"/>
                </a:solidFill>
              </a:rPr>
              <a:t>Path Length (unweighted) </a:t>
            </a:r>
            <a:r>
              <a:rPr lang="en-US" dirty="0"/>
              <a:t>– The number of edges in a path</a:t>
            </a:r>
          </a:p>
          <a:p>
            <a:r>
              <a:rPr lang="en-US" dirty="0"/>
              <a:t> - (A,B,C,D) has length 3.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4C3282"/>
                </a:solidFill>
              </a:rPr>
              <a:t>Simple Path </a:t>
            </a:r>
            <a:r>
              <a:rPr lang="en-US" dirty="0"/>
              <a:t>– A path that doesn’t repeat vertices (except maybe first=last)</a:t>
            </a:r>
          </a:p>
          <a:p>
            <a:pPr marL="0" indent="0">
              <a:buNone/>
            </a:pPr>
            <a:r>
              <a:rPr lang="en-US" b="1" dirty="0">
                <a:solidFill>
                  <a:srgbClr val="4C3282"/>
                </a:solidFill>
              </a:rPr>
              <a:t>Cycle </a:t>
            </a:r>
            <a:r>
              <a:rPr lang="en-US" dirty="0"/>
              <a:t>– A path that starts and ends at the same vertex (of length at least 1)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911541-5436-4FF6-91D6-5979341D0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44C91B-376E-4542-9E38-64184A1FA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19</a:t>
            </a:fld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6488E5A-F9BE-4E3B-84E4-17754B62D28B}"/>
              </a:ext>
            </a:extLst>
          </p:cNvPr>
          <p:cNvGrpSpPr/>
          <p:nvPr/>
        </p:nvGrpSpPr>
        <p:grpSpPr>
          <a:xfrm>
            <a:off x="1829955" y="1829141"/>
            <a:ext cx="4424503" cy="1071992"/>
            <a:chOff x="1829955" y="1829141"/>
            <a:chExt cx="4424503" cy="107199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B7ED82C-6F17-4BBD-A7E7-55BA450C57D5}"/>
                </a:ext>
              </a:extLst>
            </p:cNvPr>
            <p:cNvGrpSpPr/>
            <p:nvPr/>
          </p:nvGrpSpPr>
          <p:grpSpPr>
            <a:xfrm>
              <a:off x="1829955" y="1831469"/>
              <a:ext cx="690113" cy="690113"/>
              <a:chOff x="1660725" y="5803810"/>
              <a:chExt cx="690113" cy="690113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080F25F2-1B4E-483C-9CE4-3294C8C6A100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CAFAF44-6E91-4D17-9036-92F014AB6E6C}"/>
                  </a:ext>
                </a:extLst>
              </p:cNvPr>
              <p:cNvSpPr txBox="1"/>
              <p:nvPr/>
            </p:nvSpPr>
            <p:spPr>
              <a:xfrm>
                <a:off x="1839710" y="5964200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8B767A9-11B7-4447-B580-1AB26BF26CA4}"/>
                </a:ext>
              </a:extLst>
            </p:cNvPr>
            <p:cNvGrpSpPr/>
            <p:nvPr/>
          </p:nvGrpSpPr>
          <p:grpSpPr>
            <a:xfrm>
              <a:off x="3053362" y="1829141"/>
              <a:ext cx="690113" cy="690113"/>
              <a:chOff x="1660725" y="5803810"/>
              <a:chExt cx="690113" cy="690113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B0CD5362-9795-4B7D-A564-6FF29A24AC01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1EF5E4A-1C1D-4409-8974-3A206387B002}"/>
                  </a:ext>
                </a:extLst>
              </p:cNvPr>
              <p:cNvSpPr txBox="1"/>
              <p:nvPr/>
            </p:nvSpPr>
            <p:spPr>
              <a:xfrm>
                <a:off x="1839710" y="5964200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806EF38-E678-4555-B0D7-097CDF40E72F}"/>
                </a:ext>
              </a:extLst>
            </p:cNvPr>
            <p:cNvGrpSpPr/>
            <p:nvPr/>
          </p:nvGrpSpPr>
          <p:grpSpPr>
            <a:xfrm>
              <a:off x="4306888" y="1839773"/>
              <a:ext cx="690113" cy="690113"/>
              <a:chOff x="1660725" y="5803810"/>
              <a:chExt cx="690113" cy="690113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45A095F2-B650-4C6D-8562-4F5F881FDDA7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8EF67D1-D89E-4BAA-88E6-6D17BF794E78}"/>
                  </a:ext>
                </a:extLst>
              </p:cNvPr>
              <p:cNvSpPr txBox="1"/>
              <p:nvPr/>
            </p:nvSpPr>
            <p:spPr>
              <a:xfrm>
                <a:off x="1839710" y="5964200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729C801-1A20-4364-B43C-1D277FBE28A7}"/>
                </a:ext>
              </a:extLst>
            </p:cNvPr>
            <p:cNvCxnSpPr>
              <a:cxnSpLocks/>
              <a:stCxn id="21" idx="6"/>
              <a:endCxn id="19" idx="2"/>
            </p:cNvCxnSpPr>
            <p:nvPr/>
          </p:nvCxnSpPr>
          <p:spPr>
            <a:xfrm>
              <a:off x="3743475" y="2174198"/>
              <a:ext cx="563413" cy="1063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E2D4C7B-761B-4239-B4FF-DB857EB83783}"/>
                </a:ext>
              </a:extLst>
            </p:cNvPr>
            <p:cNvGrpSpPr/>
            <p:nvPr/>
          </p:nvGrpSpPr>
          <p:grpSpPr>
            <a:xfrm>
              <a:off x="5564345" y="1839773"/>
              <a:ext cx="690113" cy="690113"/>
              <a:chOff x="1660725" y="5803810"/>
              <a:chExt cx="690113" cy="690113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20A9052A-164D-4BD4-A82D-00BBBD40D49E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A60B3AF-22B2-49C9-8ACC-5D89F55D69AA}"/>
                  </a:ext>
                </a:extLst>
              </p:cNvPr>
              <p:cNvSpPr txBox="1"/>
              <p:nvPr/>
            </p:nvSpPr>
            <p:spPr>
              <a:xfrm>
                <a:off x="1839710" y="5964200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</a:t>
                </a:r>
              </a:p>
            </p:txBody>
          </p:sp>
        </p:grp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2EFE5D6-88D3-4936-80A8-A3A53CB4D640}"/>
                </a:ext>
              </a:extLst>
            </p:cNvPr>
            <p:cNvCxnSpPr>
              <a:cxnSpLocks/>
              <a:stCxn id="23" idx="6"/>
              <a:endCxn id="21" idx="2"/>
            </p:cNvCxnSpPr>
            <p:nvPr/>
          </p:nvCxnSpPr>
          <p:spPr>
            <a:xfrm flipV="1">
              <a:off x="2520068" y="2174198"/>
              <a:ext cx="533294" cy="232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439EE96-8A24-4476-86EC-42C166856683}"/>
                </a:ext>
              </a:extLst>
            </p:cNvPr>
            <p:cNvCxnSpPr>
              <a:cxnSpLocks/>
              <a:stCxn id="19" idx="6"/>
              <a:endCxn id="17" idx="2"/>
            </p:cNvCxnSpPr>
            <p:nvPr/>
          </p:nvCxnSpPr>
          <p:spPr>
            <a:xfrm>
              <a:off x="4997001" y="2184830"/>
              <a:ext cx="56734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Arc 45">
              <a:extLst>
                <a:ext uri="{FF2B5EF4-FFF2-40B4-BE49-F238E27FC236}">
                  <a16:creationId xmlns:a16="http://schemas.microsoft.com/office/drawing/2014/main" id="{8B9319B9-36B8-43B5-BBBD-88CFE02886DE}"/>
                </a:ext>
              </a:extLst>
            </p:cNvPr>
            <p:cNvSpPr/>
            <p:nvPr/>
          </p:nvSpPr>
          <p:spPr>
            <a:xfrm flipV="1">
              <a:off x="2175012" y="2103802"/>
              <a:ext cx="3734390" cy="797331"/>
            </a:xfrm>
            <a:prstGeom prst="arc">
              <a:avLst>
                <a:gd name="adj1" fmla="val 10803122"/>
                <a:gd name="adj2" fmla="val 21547662"/>
              </a:avLst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F282CA0-3EE6-401B-81D0-62E11A024E69}"/>
              </a:ext>
            </a:extLst>
          </p:cNvPr>
          <p:cNvGrpSpPr/>
          <p:nvPr/>
        </p:nvGrpSpPr>
        <p:grpSpPr>
          <a:xfrm>
            <a:off x="1829955" y="3247533"/>
            <a:ext cx="4424503" cy="1071992"/>
            <a:chOff x="1829955" y="1829141"/>
            <a:chExt cx="4424503" cy="1071992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A6261A9E-15C5-48D2-8C42-72637247ED5B}"/>
                </a:ext>
              </a:extLst>
            </p:cNvPr>
            <p:cNvGrpSpPr/>
            <p:nvPr/>
          </p:nvGrpSpPr>
          <p:grpSpPr>
            <a:xfrm>
              <a:off x="1829955" y="1831469"/>
              <a:ext cx="690113" cy="690113"/>
              <a:chOff x="1660725" y="5803810"/>
              <a:chExt cx="690113" cy="690113"/>
            </a:xfrm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1D7253BB-3683-4200-8874-72B112600F4D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EA5AC84-5127-4F1E-AD2E-71827E687F2A}"/>
                  </a:ext>
                </a:extLst>
              </p:cNvPr>
              <p:cNvSpPr txBox="1"/>
              <p:nvPr/>
            </p:nvSpPr>
            <p:spPr>
              <a:xfrm>
                <a:off x="1839710" y="5964200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F2F731F-96EF-4947-A4F1-06CBB1F07E9C}"/>
                </a:ext>
              </a:extLst>
            </p:cNvPr>
            <p:cNvGrpSpPr/>
            <p:nvPr/>
          </p:nvGrpSpPr>
          <p:grpSpPr>
            <a:xfrm>
              <a:off x="3053362" y="1829141"/>
              <a:ext cx="690113" cy="690113"/>
              <a:chOff x="1660725" y="5803810"/>
              <a:chExt cx="690113" cy="690113"/>
            </a:xfrm>
          </p:grpSpPr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FA2EB2A0-F137-426D-B90B-0A7076E95883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DE0ADE1B-45CA-413D-B563-E6B5C755EE38}"/>
                  </a:ext>
                </a:extLst>
              </p:cNvPr>
              <p:cNvSpPr txBox="1"/>
              <p:nvPr/>
            </p:nvSpPr>
            <p:spPr>
              <a:xfrm>
                <a:off x="1839710" y="5964200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EEF04421-25F1-4FA4-89BB-2F707B10CB02}"/>
                </a:ext>
              </a:extLst>
            </p:cNvPr>
            <p:cNvGrpSpPr/>
            <p:nvPr/>
          </p:nvGrpSpPr>
          <p:grpSpPr>
            <a:xfrm>
              <a:off x="4306888" y="1839773"/>
              <a:ext cx="690113" cy="690113"/>
              <a:chOff x="1660725" y="5803810"/>
              <a:chExt cx="690113" cy="690113"/>
            </a:xfrm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2BCA7EA2-831D-4F60-AA61-D630426725B0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F6767BC-567E-431B-93CF-25ACE05E4C88}"/>
                  </a:ext>
                </a:extLst>
              </p:cNvPr>
              <p:cNvSpPr txBox="1"/>
              <p:nvPr/>
            </p:nvSpPr>
            <p:spPr>
              <a:xfrm>
                <a:off x="1839710" y="5964200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CDED64E7-FDEA-4F84-B2DE-7E7FFE00F1DD}"/>
                </a:ext>
              </a:extLst>
            </p:cNvPr>
            <p:cNvCxnSpPr>
              <a:cxnSpLocks/>
              <a:stCxn id="61" idx="6"/>
              <a:endCxn id="59" idx="2"/>
            </p:cNvCxnSpPr>
            <p:nvPr/>
          </p:nvCxnSpPr>
          <p:spPr>
            <a:xfrm>
              <a:off x="3743475" y="2174198"/>
              <a:ext cx="563413" cy="10632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FAFB6809-06F1-4354-95B2-BA7E6059E9E0}"/>
                </a:ext>
              </a:extLst>
            </p:cNvPr>
            <p:cNvGrpSpPr/>
            <p:nvPr/>
          </p:nvGrpSpPr>
          <p:grpSpPr>
            <a:xfrm>
              <a:off x="5564345" y="1839773"/>
              <a:ext cx="690113" cy="690113"/>
              <a:chOff x="1660725" y="5803810"/>
              <a:chExt cx="690113" cy="690113"/>
            </a:xfrm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BC855730-B0B3-4252-B998-E725213A18D4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E2410EA7-D7EA-4DC5-8C3F-DC6DF6E32BE4}"/>
                  </a:ext>
                </a:extLst>
              </p:cNvPr>
              <p:cNvSpPr txBox="1"/>
              <p:nvPr/>
            </p:nvSpPr>
            <p:spPr>
              <a:xfrm>
                <a:off x="1839710" y="5964200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</a:t>
                </a:r>
              </a:p>
            </p:txBody>
          </p:sp>
        </p:grp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E98CF6DC-92DD-4127-B2AB-AEB87633C33E}"/>
                </a:ext>
              </a:extLst>
            </p:cNvPr>
            <p:cNvCxnSpPr>
              <a:cxnSpLocks/>
              <a:stCxn id="63" idx="6"/>
              <a:endCxn id="61" idx="2"/>
            </p:cNvCxnSpPr>
            <p:nvPr/>
          </p:nvCxnSpPr>
          <p:spPr>
            <a:xfrm flipV="1">
              <a:off x="2520068" y="2174198"/>
              <a:ext cx="533294" cy="2328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B4E32DA-D27B-4C10-8732-FB8A6502AD80}"/>
                </a:ext>
              </a:extLst>
            </p:cNvPr>
            <p:cNvCxnSpPr>
              <a:cxnSpLocks/>
              <a:stCxn id="59" idx="6"/>
              <a:endCxn id="57" idx="2"/>
            </p:cNvCxnSpPr>
            <p:nvPr/>
          </p:nvCxnSpPr>
          <p:spPr>
            <a:xfrm>
              <a:off x="4997001" y="2184830"/>
              <a:ext cx="567344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Arc 55">
              <a:extLst>
                <a:ext uri="{FF2B5EF4-FFF2-40B4-BE49-F238E27FC236}">
                  <a16:creationId xmlns:a16="http://schemas.microsoft.com/office/drawing/2014/main" id="{D299AB21-664A-44A2-9C09-72CD4BE8BBF9}"/>
                </a:ext>
              </a:extLst>
            </p:cNvPr>
            <p:cNvSpPr/>
            <p:nvPr/>
          </p:nvSpPr>
          <p:spPr>
            <a:xfrm flipV="1">
              <a:off x="2175012" y="2103802"/>
              <a:ext cx="3734390" cy="797331"/>
            </a:xfrm>
            <a:prstGeom prst="arc">
              <a:avLst>
                <a:gd name="adj1" fmla="val 10803122"/>
                <a:gd name="adj2" fmla="val 21547662"/>
              </a:avLst>
            </a:prstGeom>
            <a:ln w="28575">
              <a:solidFill>
                <a:srgbClr val="B6A479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7D0DEBBC-CB9E-4643-BD16-5AE0925A262F}"/>
                  </a:ext>
                </a:extLst>
              </p14:cNvPr>
              <p14:cNvContentPartPr/>
              <p14:nvPr/>
            </p14:nvContentPartPr>
            <p14:xfrm>
              <a:off x="9676728" y="4724136"/>
              <a:ext cx="2293200" cy="173232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7D0DEBBC-CB9E-4643-BD16-5AE0925A262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68087" y="4715136"/>
                <a:ext cx="2310843" cy="174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437AFD4A-B43C-49FD-8604-4E002678C4CC}"/>
                  </a:ext>
                </a:extLst>
              </p14:cNvPr>
              <p14:cNvContentPartPr/>
              <p14:nvPr/>
            </p14:nvContentPartPr>
            <p14:xfrm>
              <a:off x="5181120" y="4391280"/>
              <a:ext cx="3581280" cy="197028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437AFD4A-B43C-49FD-8604-4E002678C4C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71760" y="4381920"/>
                <a:ext cx="3600000" cy="198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33640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7C937-DF98-42B3-B8DE-9053938FB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20E21-E325-414D-9E72-8DFDE3F50A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Discuss with your neighbors:</a:t>
            </a:r>
          </a:p>
          <a:p>
            <a:endParaRPr lang="en-US" dirty="0"/>
          </a:p>
          <a:p>
            <a:r>
              <a:rPr lang="en-US" dirty="0"/>
              <a:t>Come up with as many kinds of relational data as you can (data that can be represented with a graph).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C4F3CF-C798-47C1-9AAE-F4A03839C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98F2DE-4659-4B87-B1C7-11E67A457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F5FAAD9-D808-4C1B-8EB2-20FB9DADF59B}"/>
                  </a:ext>
                </a:extLst>
              </p14:cNvPr>
              <p14:cNvContentPartPr/>
              <p14:nvPr/>
            </p14:nvContentPartPr>
            <p14:xfrm>
              <a:off x="1348560" y="3106800"/>
              <a:ext cx="7865280" cy="29955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F5FAAD9-D808-4C1B-8EB2-20FB9DADF59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39200" y="3097440"/>
                <a:ext cx="7884000" cy="301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424712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AC99E-7858-4548-9E4B-5DC942BE1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E8227-3C15-485E-96C5-E0256AE73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4C3282"/>
                </a:solidFill>
              </a:rPr>
              <a:t>Connected Graph </a:t>
            </a:r>
            <a:r>
              <a:rPr lang="en-US" dirty="0"/>
              <a:t>– A graph that has a path from every vertex to every other vertex (i.e. every vertex is </a:t>
            </a:r>
            <a:r>
              <a:rPr lang="en-US" b="1" dirty="0">
                <a:solidFill>
                  <a:srgbClr val="4C3282"/>
                </a:solidFill>
              </a:rPr>
              <a:t>reachable </a:t>
            </a:r>
            <a:r>
              <a:rPr lang="en-US" dirty="0"/>
              <a:t>from every other vertex.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rgbClr val="4C3282"/>
                </a:solidFill>
              </a:rPr>
              <a:t>Strongly Connected Graph </a:t>
            </a:r>
            <a:r>
              <a:rPr lang="en-US" dirty="0"/>
              <a:t>– A directed graph that is connected (note the direction of the edges!)</a:t>
            </a:r>
          </a:p>
          <a:p>
            <a:endParaRPr lang="en-US" dirty="0"/>
          </a:p>
          <a:p>
            <a:r>
              <a:rPr lang="en-US" b="1" dirty="0">
                <a:solidFill>
                  <a:srgbClr val="4C3282"/>
                </a:solidFill>
              </a:rPr>
              <a:t>Weakly Connected Graph </a:t>
            </a:r>
            <a:r>
              <a:rPr lang="en-US" dirty="0"/>
              <a:t>– A directed graph that is connected when interpreted as undirected. (Note all strongly connected graphs are also weakly connected)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04CA33-EFC1-45E6-896F-653B5BD30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73CF4F-7496-4539-916C-87EEFE72F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20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00986E1-BF21-4531-9EB5-EDF958BF3E89}"/>
                  </a:ext>
                </a:extLst>
              </p14:cNvPr>
              <p14:cNvContentPartPr/>
              <p14:nvPr/>
            </p14:nvContentPartPr>
            <p14:xfrm>
              <a:off x="4973688" y="2309256"/>
              <a:ext cx="386280" cy="5194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00986E1-BF21-4531-9EB5-EDF958BF3E8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65048" y="2300616"/>
                <a:ext cx="403920" cy="53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99DA891-7DB6-4A73-BF2D-3857C4FBF252}"/>
                  </a:ext>
                </a:extLst>
              </p14:cNvPr>
              <p14:cNvContentPartPr/>
              <p14:nvPr/>
            </p14:nvContentPartPr>
            <p14:xfrm>
              <a:off x="2677608" y="2130336"/>
              <a:ext cx="2057400" cy="10062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99DA891-7DB6-4A73-BF2D-3857C4FBF25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68968" y="2121693"/>
                <a:ext cx="2075040" cy="10238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12986169-2AAF-4BFD-909F-DD3FA9599AEB}"/>
                  </a:ext>
                </a:extLst>
              </p14:cNvPr>
              <p14:cNvContentPartPr/>
              <p14:nvPr/>
            </p14:nvContentPartPr>
            <p14:xfrm>
              <a:off x="10303128" y="2255256"/>
              <a:ext cx="510120" cy="51732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12986169-2AAF-4BFD-909F-DD3FA9599AE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294128" y="2246616"/>
                <a:ext cx="527760" cy="53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FBC208BD-B261-414A-9C95-0B2D0F654554}"/>
                  </a:ext>
                </a:extLst>
              </p14:cNvPr>
              <p14:cNvContentPartPr/>
              <p14:nvPr/>
            </p14:nvContentPartPr>
            <p14:xfrm>
              <a:off x="8661528" y="2068056"/>
              <a:ext cx="1339200" cy="100764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FBC208BD-B261-414A-9C95-0B2D0F65455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652888" y="2059053"/>
                <a:ext cx="1356840" cy="10252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938CB083-3941-496A-B31B-2D31CD592D32}"/>
                  </a:ext>
                </a:extLst>
              </p14:cNvPr>
              <p14:cNvContentPartPr/>
              <p14:nvPr/>
            </p14:nvContentPartPr>
            <p14:xfrm>
              <a:off x="4036608" y="3561696"/>
              <a:ext cx="1872360" cy="86688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938CB083-3941-496A-B31B-2D31CD592D3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27608" y="3552696"/>
                <a:ext cx="1890000" cy="88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187C0A40-B3AE-4BDB-9BEA-D9AAA2C285A7}"/>
                  </a:ext>
                </a:extLst>
              </p14:cNvPr>
              <p14:cNvContentPartPr/>
              <p14:nvPr/>
            </p14:nvContentPartPr>
            <p14:xfrm>
              <a:off x="3892608" y="5133816"/>
              <a:ext cx="2137680" cy="118368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187C0A40-B3AE-4BDB-9BEA-D9AAA2C285A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83968" y="5124816"/>
                <a:ext cx="2155320" cy="12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C0299331-78F5-4A1A-8849-145BF90565B7}"/>
                  </a:ext>
                </a:extLst>
              </p14:cNvPr>
              <p14:cNvContentPartPr/>
              <p14:nvPr/>
            </p14:nvContentPartPr>
            <p14:xfrm>
              <a:off x="7132608" y="1842336"/>
              <a:ext cx="1065600" cy="89676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C0299331-78F5-4A1A-8849-145BF90565B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123608" y="1833696"/>
                <a:ext cx="1083240" cy="91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036227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E608C-CF9B-4378-8553-FDE5A9F4F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Paths and Reachability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9FE95-433B-4019-B67F-77D145632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Very common questions:</a:t>
            </a:r>
          </a:p>
          <a:p>
            <a:r>
              <a:rPr lang="en-US" dirty="0"/>
              <a:t>   - Is there a path between two vertices? (Can I drive from Seattle to LA?)</a:t>
            </a:r>
          </a:p>
          <a:p>
            <a:r>
              <a:rPr lang="en-US" dirty="0"/>
              <a:t>   - What is the length of the shortest path between two vertices? (How long will it take?)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Less common, but still important:</a:t>
            </a:r>
          </a:p>
          <a:p>
            <a:r>
              <a:rPr lang="en-US" dirty="0"/>
              <a:t>      What is the longest path in a graph?</a:t>
            </a:r>
          </a:p>
          <a:p>
            <a:pPr lvl="1"/>
            <a:r>
              <a:rPr lang="en-US" dirty="0"/>
              <a:t>         In general a “hard”™ problem</a:t>
            </a:r>
          </a:p>
          <a:p>
            <a:pPr lvl="1"/>
            <a:r>
              <a:rPr lang="en-US" dirty="0"/>
              <a:t>         7 degrees of Kevin Bacon</a:t>
            </a:r>
          </a:p>
          <a:p>
            <a:pPr lvl="1"/>
            <a:r>
              <a:rPr lang="en-US" dirty="0"/>
              <a:t>         Length of this path is called the “diameter” of a graph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B0ACD8-EB89-4887-AC29-5F779CC34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084489-424B-4CE8-A233-12286F1B9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38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20A82-D271-4BC2-BE36-7CE074CAF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A52FB-60EA-4888-B6D6-F5F79149A3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tree</a:t>
            </a:r>
            <a:r>
              <a:rPr lang="en-US" dirty="0"/>
              <a:t> is a connected, acyclic graph.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 a tree there exist </a:t>
            </a:r>
            <a:r>
              <a:rPr lang="en-US" b="1" dirty="0"/>
              <a:t>exactly one</a:t>
            </a:r>
            <a:r>
              <a:rPr lang="en-US" dirty="0"/>
              <a:t> path between every pair of vertices.</a:t>
            </a:r>
          </a:p>
          <a:p>
            <a:pPr marL="0" indent="0">
              <a:buNone/>
            </a:pPr>
            <a:r>
              <a:rPr lang="en-US" dirty="0"/>
              <a:t>A graph consisting of several disconnected trees is called a </a:t>
            </a:r>
            <a:r>
              <a:rPr lang="en-US" b="1" dirty="0"/>
              <a:t>forest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The trees we have seen so far have been </a:t>
            </a:r>
            <a:r>
              <a:rPr lang="en-US" b="1" dirty="0"/>
              <a:t>rooted trees</a:t>
            </a:r>
            <a:r>
              <a:rPr lang="en-US" dirty="0"/>
              <a:t> – interpret one vertex as the </a:t>
            </a:r>
            <a:r>
              <a:rPr lang="en-US" b="1" dirty="0"/>
              <a:t>root</a:t>
            </a:r>
            <a:r>
              <a:rPr lang="en-US" dirty="0"/>
              <a:t>, and its neighbors are now </a:t>
            </a:r>
            <a:r>
              <a:rPr lang="en-US" b="1" dirty="0"/>
              <a:t>children</a:t>
            </a:r>
            <a:r>
              <a:rPr lang="en-US" dirty="0"/>
              <a:t>, and the root of their own </a:t>
            </a:r>
            <a:r>
              <a:rPr lang="en-US" b="1" dirty="0"/>
              <a:t>subtrees.</a:t>
            </a:r>
          </a:p>
          <a:p>
            <a:pPr marL="0" indent="0">
              <a:buNone/>
            </a:pPr>
            <a:r>
              <a:rPr lang="en-US" dirty="0"/>
              <a:t>How many edges does a tree with </a:t>
            </a:r>
            <a:r>
              <a:rPr lang="en-US" b="1" dirty="0"/>
              <a:t>n</a:t>
            </a:r>
            <a:r>
              <a:rPr lang="en-US" dirty="0"/>
              <a:t> vertices have?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1AD26B-1AA7-4AF3-BA6D-95C89DACE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</a:t>
            </a:r>
            <a:r>
              <a:rPr lang="en-US" dirty="0" err="1"/>
              <a:t>Su</a:t>
            </a:r>
            <a:r>
              <a:rPr lang="en-US" dirty="0"/>
              <a:t> 18 – Ben jones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2FEBC8-062C-4897-9E19-40FCC2D88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E2A3DEC9-F0DF-4758-8041-1A0F6A096F04}"/>
                  </a:ext>
                </a:extLst>
              </p14:cNvPr>
              <p14:cNvContentPartPr/>
              <p14:nvPr/>
            </p14:nvContentPartPr>
            <p14:xfrm>
              <a:off x="1420488" y="1719936"/>
              <a:ext cx="7437240" cy="200556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E2A3DEC9-F0DF-4758-8041-1A0F6A096F0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11488" y="1710936"/>
                <a:ext cx="7454880" cy="2023200"/>
              </a:xfrm>
              <a:prstGeom prst="rect">
                <a:avLst/>
              </a:prstGeom>
            </p:spPr>
          </p:pic>
        </mc:Fallback>
      </mc:AlternateContent>
      <p:sp>
        <p:nvSpPr>
          <p:cNvPr id="99" name="Rectangle 98">
            <a:extLst>
              <a:ext uri="{FF2B5EF4-FFF2-40B4-BE49-F238E27FC236}">
                <a16:creationId xmlns:a16="http://schemas.microsoft.com/office/drawing/2014/main" id="{E617CF7C-DF52-456D-A6B9-79371FB51C21}"/>
              </a:ext>
            </a:extLst>
          </p:cNvPr>
          <p:cNvSpPr/>
          <p:nvPr/>
        </p:nvSpPr>
        <p:spPr>
          <a:xfrm>
            <a:off x="7139772" y="5667494"/>
            <a:ext cx="619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n - 1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35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7B51E-56E3-4353-AABB-702DDD6B3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72631-92B1-4353-BBE8-39E77BC685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DAG </a:t>
            </a:r>
            <a:r>
              <a:rPr lang="en-US" dirty="0"/>
              <a:t>stands for </a:t>
            </a:r>
            <a:r>
              <a:rPr lang="en-US" b="1" dirty="0"/>
              <a:t>Directed, Acyclic, Graph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>This is the directed graph analog of a forest.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trees we have made so far in this class have been implemented as weakly connected DAGs.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Can be used to represent </a:t>
            </a:r>
            <a:r>
              <a:rPr lang="en-US" b="1" dirty="0"/>
              <a:t>dependencies</a:t>
            </a:r>
            <a:r>
              <a:rPr lang="en-US" dirty="0"/>
              <a:t>: i.e. A must be completed before either B or C, and both B and C must be completed before D. Scheduling these tasks is called </a:t>
            </a:r>
            <a:r>
              <a:rPr lang="en-US" b="1" dirty="0"/>
              <a:t>topological sort.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3ED61E-E0A1-4FD8-83BC-F1E88E81B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38222B-D7FA-4B10-A408-A92B84313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23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0FD2D09-81D3-46B3-86A9-8016695313CD}"/>
                  </a:ext>
                </a:extLst>
              </p14:cNvPr>
              <p14:cNvContentPartPr/>
              <p14:nvPr/>
            </p14:nvContentPartPr>
            <p14:xfrm>
              <a:off x="3400848" y="5309136"/>
              <a:ext cx="2804400" cy="14374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0FD2D09-81D3-46B3-86A9-8016695313C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92208" y="5300494"/>
                <a:ext cx="2822040" cy="145512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4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F28B7-84D3-4062-AE27-21E92D9E5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Subgraphs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7E165A-6425-4C3A-99E8-AF936438E6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Take a graph, and delete vertices and edges so you still have a graph.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remaining </a:t>
                </a:r>
                <a:r>
                  <a:rPr lang="en-US" b="1" dirty="0">
                    <a:solidFill>
                      <a:srgbClr val="FF0000"/>
                    </a:solidFill>
                  </a:rPr>
                  <a:t>red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vertices and edges form a subgraph.</a:t>
                </a:r>
              </a:p>
              <a:p>
                <a:endParaRPr lang="en-US" dirty="0"/>
              </a:p>
              <a:p>
                <a:r>
                  <a:rPr lang="en-US" dirty="0"/>
                  <a:t>Formally: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i="0" dirty="0" smtClean="0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0" dirty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0" dirty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𝑔𝑟𝑎𝑝h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7E165A-6425-4C3A-99E8-AF936438E6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72" t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91829B-D2C9-4B2A-8D59-FDCC20F4A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10281B-0515-42CC-BBFA-797C08D35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1A4C129-70B1-42D8-B4F7-CF2CD6C301F3}"/>
                  </a:ext>
                </a:extLst>
              </p14:cNvPr>
              <p14:cNvContentPartPr/>
              <p14:nvPr/>
            </p14:nvContentPartPr>
            <p14:xfrm>
              <a:off x="3807648" y="2002896"/>
              <a:ext cx="2370240" cy="216288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1A4C129-70B1-42D8-B4F7-CF2CD6C301F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99008" y="1993896"/>
                <a:ext cx="2387880" cy="218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866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EE88B-F27A-4AF3-98A7-1FD9CF62F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Interesting Subgraphs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F2EDA-2C0B-440D-BC23-EF4E84410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Cliques</a:t>
            </a:r>
          </a:p>
          <a:p>
            <a:pPr lvl="1"/>
            <a:r>
              <a:rPr lang="en-US" dirty="0"/>
              <a:t>A </a:t>
            </a:r>
            <a:r>
              <a:rPr lang="en-US" b="1" dirty="0"/>
              <a:t>clique</a:t>
            </a:r>
            <a:r>
              <a:rPr lang="en-US" dirty="0"/>
              <a:t> is a complete subgraph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A </a:t>
            </a:r>
            <a:r>
              <a:rPr lang="en-US" b="1" dirty="0"/>
              <a:t>maximal</a:t>
            </a:r>
            <a:r>
              <a:rPr lang="en-US" dirty="0"/>
              <a:t> clique is a clique that you could not add any more vertices to and still have a clique. This is distinct from the </a:t>
            </a:r>
            <a:r>
              <a:rPr lang="en-US" b="1" dirty="0"/>
              <a:t>maximum</a:t>
            </a:r>
            <a:r>
              <a:rPr lang="en-US" dirty="0"/>
              <a:t> clique, which is the largest clique in a graph.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7616E2-C004-4CBE-9870-580DA8B2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281EED-5B15-4776-880E-CC7FBD3D0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25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B23A1D7-B0B4-4474-9DDD-DA576C59C6D4}"/>
                  </a:ext>
                </a:extLst>
              </p14:cNvPr>
              <p14:cNvContentPartPr/>
              <p14:nvPr/>
            </p14:nvContentPartPr>
            <p14:xfrm>
              <a:off x="4471488" y="2022336"/>
              <a:ext cx="2696760" cy="179820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B23A1D7-B0B4-4474-9DDD-DA576C59C6D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62488" y="2013338"/>
                <a:ext cx="2714400" cy="18158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5A774409-456C-4352-96A0-1B98914425D9}"/>
                  </a:ext>
                </a:extLst>
              </p14:cNvPr>
              <p14:cNvContentPartPr/>
              <p14:nvPr/>
            </p14:nvContentPartPr>
            <p14:xfrm>
              <a:off x="854208" y="5175576"/>
              <a:ext cx="2715840" cy="1581120"/>
            </p14:xfrm>
          </p:contentPart>
        </mc:Choice>
        <mc:Fallback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5A774409-456C-4352-96A0-1B98914425D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45568" y="5166936"/>
                <a:ext cx="2733480" cy="159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C7E5AE95-5455-4C96-81D0-FBF2BBBE3D3F}"/>
                  </a:ext>
                </a:extLst>
              </p14:cNvPr>
              <p14:cNvContentPartPr/>
              <p14:nvPr/>
            </p14:nvContentPartPr>
            <p14:xfrm>
              <a:off x="4301208" y="5060376"/>
              <a:ext cx="2151720" cy="1506600"/>
            </p14:xfrm>
          </p:contentPart>
        </mc:Choice>
        <mc:Fallback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C7E5AE95-5455-4C96-81D0-FBF2BBBE3D3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92210" y="5051736"/>
                <a:ext cx="2169357" cy="152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65BA83E3-1837-41E9-9BB0-BB666C783A5A}"/>
                  </a:ext>
                </a:extLst>
              </p14:cNvPr>
              <p14:cNvContentPartPr/>
              <p14:nvPr/>
            </p14:nvContentPartPr>
            <p14:xfrm>
              <a:off x="7526448" y="5097096"/>
              <a:ext cx="2602440" cy="1630080"/>
            </p14:xfrm>
          </p:contentPart>
        </mc:Choice>
        <mc:Fallback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65BA83E3-1837-41E9-9BB0-BB666C783A5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517449" y="5088456"/>
                <a:ext cx="2620078" cy="164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069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0EA53-5D80-47BF-A0E8-B910FEB2E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Interesting Subgraphs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CFE332-D59D-420D-81D0-6BD123D617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Connected Components</a:t>
            </a:r>
          </a:p>
          <a:p>
            <a:pPr lvl="1"/>
            <a:r>
              <a:rPr lang="en-US" dirty="0"/>
              <a:t>A </a:t>
            </a:r>
            <a:r>
              <a:rPr lang="en-US" b="1" dirty="0"/>
              <a:t>connected component</a:t>
            </a:r>
            <a:r>
              <a:rPr lang="en-US" dirty="0"/>
              <a:t> is a </a:t>
            </a:r>
            <a:r>
              <a:rPr lang="en-US" b="1" dirty="0"/>
              <a:t>maximal</a:t>
            </a:r>
            <a:r>
              <a:rPr lang="en-US" dirty="0"/>
              <a:t>, </a:t>
            </a:r>
            <a:r>
              <a:rPr lang="en-US" b="1" dirty="0"/>
              <a:t>connected subgraph</a:t>
            </a:r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r>
              <a:rPr lang="en-US" dirty="0"/>
              <a:t>In </a:t>
            </a:r>
            <a:r>
              <a:rPr lang="en-US" b="1" dirty="0"/>
              <a:t>directed</a:t>
            </a:r>
            <a:r>
              <a:rPr lang="en-US" dirty="0"/>
              <a:t> graphs, you have two kinds: </a:t>
            </a:r>
            <a:r>
              <a:rPr lang="en-US" b="1" dirty="0">
                <a:solidFill>
                  <a:srgbClr val="FF0000"/>
                </a:solidFill>
              </a:rPr>
              <a:t>strongly connected</a:t>
            </a:r>
            <a:r>
              <a:rPr lang="en-US" dirty="0"/>
              <a:t>, and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weakly connected</a:t>
            </a:r>
            <a:r>
              <a:rPr lang="en-US" dirty="0"/>
              <a:t>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5377E7-5675-4F05-A452-8786143F0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F48D58-AC9D-4171-8F46-A0933DDA5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26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33F1C49-C3EE-4449-90CA-CF98B46F04DB}"/>
                  </a:ext>
                </a:extLst>
              </p14:cNvPr>
              <p14:cNvContentPartPr/>
              <p14:nvPr/>
            </p14:nvContentPartPr>
            <p14:xfrm>
              <a:off x="4565088" y="2081016"/>
              <a:ext cx="4458960" cy="166320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33F1C49-C3EE-4449-90CA-CF98B46F04D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56088" y="2072016"/>
                <a:ext cx="4476600" cy="168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DE64C997-5D0C-4D8B-9446-46AD9648B124}"/>
                  </a:ext>
                </a:extLst>
              </p14:cNvPr>
              <p14:cNvContentPartPr/>
              <p14:nvPr/>
            </p14:nvContentPartPr>
            <p14:xfrm>
              <a:off x="2809368" y="2186856"/>
              <a:ext cx="1351080" cy="13845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DE64C997-5D0C-4D8B-9446-46AD9648B12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00728" y="2177856"/>
                <a:ext cx="1368720" cy="140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4A90B68C-B488-4B23-8E7A-053AB2EA47B2}"/>
                  </a:ext>
                </a:extLst>
              </p14:cNvPr>
              <p14:cNvContentPartPr/>
              <p14:nvPr/>
            </p14:nvContentPartPr>
            <p14:xfrm>
              <a:off x="2433168" y="4717296"/>
              <a:ext cx="5714280" cy="206424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4A90B68C-B488-4B23-8E7A-053AB2EA47B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24168" y="4708296"/>
                <a:ext cx="5731920" cy="208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2036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2E8-2FFB-441C-BFDF-99320FB62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Interesting Subgraphs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4F2DD-DF73-4C09-B45B-801E8B0C96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Spanning Tree</a:t>
            </a:r>
            <a:r>
              <a:rPr lang="en-US" dirty="0"/>
              <a:t> is a subgraph that is both a </a:t>
            </a:r>
            <a:r>
              <a:rPr lang="en-US" b="1" dirty="0"/>
              <a:t>tree</a:t>
            </a:r>
            <a:r>
              <a:rPr lang="en-US" dirty="0"/>
              <a:t> and includes </a:t>
            </a:r>
            <a:r>
              <a:rPr lang="en-US" b="1" dirty="0"/>
              <a:t>every vertex </a:t>
            </a:r>
            <a:r>
              <a:rPr lang="en-US" dirty="0"/>
              <a:t>(it </a:t>
            </a:r>
            <a:r>
              <a:rPr lang="en-US" b="1" dirty="0"/>
              <a:t>spans</a:t>
            </a:r>
            <a:r>
              <a:rPr lang="en-US" dirty="0"/>
              <a:t> the graph).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Every </a:t>
            </a:r>
            <a:r>
              <a:rPr lang="en-US" b="1" dirty="0"/>
              <a:t>connected</a:t>
            </a:r>
            <a:r>
              <a:rPr lang="en-US" dirty="0"/>
              <a:t> graph has at least one spanning tree. They are like skeletons of the graph.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 important problem is finding the </a:t>
            </a:r>
            <a:r>
              <a:rPr lang="en-US" b="1" dirty="0"/>
              <a:t>minimum spanning tree</a:t>
            </a:r>
            <a:r>
              <a:rPr lang="en-US" dirty="0"/>
              <a:t>. We will learn 2 algorithms for this. It is useful for optimization tasks (e.g. minimum cost to build a road network).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27C119-7FEC-4693-9845-CDA3EE846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0B9E68-DB8B-4CB1-9362-CAF58120C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27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127AE8FE-C407-4B6B-99F5-3107F3A88503}"/>
                  </a:ext>
                </a:extLst>
              </p14:cNvPr>
              <p14:cNvContentPartPr/>
              <p14:nvPr/>
            </p14:nvContentPartPr>
            <p14:xfrm>
              <a:off x="3419640" y="2416932"/>
              <a:ext cx="4233888" cy="2024136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127AE8FE-C407-4B6B-99F5-3107F3A8850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11000" y="2407931"/>
                <a:ext cx="4251528" cy="204177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005410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0663E-FABC-4A18-A505-A31A9D393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interesting Graph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F5CF9-972C-4850-9ADD-7D60A9EA5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- Circuits – paths or cycles that touch every vertex</a:t>
            </a:r>
          </a:p>
          <a:p>
            <a:endParaRPr lang="en-US" dirty="0"/>
          </a:p>
          <a:p>
            <a:r>
              <a:rPr lang="en-US" dirty="0"/>
              <a:t>- Reductions – Everything we’ve seen so far in this class can be represented as a graph – a lot of other problems can too! Graphs can solve many problems.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2E49B4-C119-4666-A3A3-D209E70A3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932EA1-8574-446A-9EB5-F073B5707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662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1E380-284B-4650-8B43-854773443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EB049-739C-463C-9AAF-09E3968EE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2 Due on Friday</a:t>
            </a:r>
          </a:p>
          <a:p>
            <a:endParaRPr lang="en-US" dirty="0"/>
          </a:p>
          <a:p>
            <a:r>
              <a:rPr lang="en-US" dirty="0"/>
              <a:t>Next individual HW assignment assigned tonight, due next Wednesday</a:t>
            </a:r>
          </a:p>
          <a:p>
            <a:pPr lvl="1"/>
            <a:r>
              <a:rPr lang="en-US" dirty="0"/>
              <a:t>Two problems – merge sort and graph practice</a:t>
            </a:r>
          </a:p>
          <a:p>
            <a:pPr lvl="1"/>
            <a:endParaRPr lang="en-US" dirty="0"/>
          </a:p>
          <a:p>
            <a:pPr marL="128016" lvl="1" indent="0">
              <a:buNone/>
            </a:pPr>
            <a:r>
              <a:rPr lang="en-US" dirty="0"/>
              <a:t>Sign up for Project 3 partners by Thursday night!</a:t>
            </a:r>
          </a:p>
          <a:p>
            <a:pPr marL="128016" lvl="1" indent="0">
              <a:buNone/>
            </a:pPr>
            <a:endParaRPr lang="en-US" dirty="0"/>
          </a:p>
          <a:p>
            <a:pPr marL="128016" lvl="1" indent="0">
              <a:buNone/>
            </a:pPr>
            <a:r>
              <a:rPr lang="en-US" dirty="0"/>
              <a:t>I am gone tonight through Tuesday. Robbie will be lecturing again. No instructor office hours tomorrow or Tuesday next week.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7F5F83-1DA8-462F-8308-A2188F2BF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41226D-1D9C-4575-9D71-FE01F9E2A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849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62742-D543-4FA4-A391-A29CDF48E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Graph: Formal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BA272-BD3A-46B7-913D-637CF05E3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4C3282"/>
                </a:solidFill>
              </a:rPr>
              <a:t>graph</a:t>
            </a:r>
            <a:r>
              <a:rPr lang="en-US" dirty="0"/>
              <a:t> is defined by a pair of sets G = (V, E) where…</a:t>
            </a:r>
          </a:p>
          <a:p>
            <a:pPr lvl="1"/>
            <a:r>
              <a:rPr lang="en-US" dirty="0"/>
              <a:t>V is a set of </a:t>
            </a:r>
            <a:r>
              <a:rPr lang="en-US" b="1" dirty="0">
                <a:solidFill>
                  <a:srgbClr val="4C3282"/>
                </a:solidFill>
              </a:rPr>
              <a:t>vertices</a:t>
            </a:r>
          </a:p>
          <a:p>
            <a:pPr lvl="2"/>
            <a:r>
              <a:rPr lang="en-US" dirty="0"/>
              <a:t>A vertex or “node” is a data entity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dirty="0"/>
              <a:t>E is a set of </a:t>
            </a:r>
            <a:r>
              <a:rPr lang="en-US" b="1" dirty="0">
                <a:solidFill>
                  <a:srgbClr val="4C3282"/>
                </a:solidFill>
              </a:rPr>
              <a:t>edges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An edge is a connection between two vertices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95679A-6C29-4D0A-9E95-4B86B7254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D37A6B-C735-45D3-8C66-49C31E3B7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4</a:t>
            </a:fld>
            <a:endParaRPr lang="en-US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7AF72A7-3FB5-4EF3-A17B-0D1DD96BBC7F}"/>
              </a:ext>
            </a:extLst>
          </p:cNvPr>
          <p:cNvGrpSpPr/>
          <p:nvPr/>
        </p:nvGrpSpPr>
        <p:grpSpPr>
          <a:xfrm>
            <a:off x="7632522" y="1277943"/>
            <a:ext cx="3734950" cy="4896139"/>
            <a:chOff x="8368643" y="587830"/>
            <a:chExt cx="3734950" cy="489613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097B629-A3FA-473E-91F6-4C9BD356ABBA}"/>
                </a:ext>
              </a:extLst>
            </p:cNvPr>
            <p:cNvGrpSpPr/>
            <p:nvPr/>
          </p:nvGrpSpPr>
          <p:grpSpPr>
            <a:xfrm>
              <a:off x="10567163" y="2985184"/>
              <a:ext cx="690113" cy="690113"/>
              <a:chOff x="8951148" y="4676944"/>
              <a:chExt cx="690113" cy="690113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AC7127E-3397-4DA3-8D3F-2D4C2EC52B18}"/>
                  </a:ext>
                </a:extLst>
              </p:cNvPr>
              <p:cNvSpPr/>
              <p:nvPr/>
            </p:nvSpPr>
            <p:spPr>
              <a:xfrm>
                <a:off x="8951148" y="4676944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E5A7E41-389E-4540-B427-5AACFB8C02DD}"/>
                  </a:ext>
                </a:extLst>
              </p:cNvPr>
              <p:cNvSpPr txBox="1"/>
              <p:nvPr/>
            </p:nvSpPr>
            <p:spPr>
              <a:xfrm>
                <a:off x="9130133" y="4837334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F48C9F5-8822-47DA-BDA5-AB61319F9A22}"/>
                </a:ext>
              </a:extLst>
            </p:cNvPr>
            <p:cNvGrpSpPr/>
            <p:nvPr/>
          </p:nvGrpSpPr>
          <p:grpSpPr>
            <a:xfrm>
              <a:off x="10303324" y="4457870"/>
              <a:ext cx="690113" cy="690113"/>
              <a:chOff x="8951148" y="4676944"/>
              <a:chExt cx="690113" cy="690113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66D2443-0AC2-4E6A-9E73-228D436D5CFC}"/>
                  </a:ext>
                </a:extLst>
              </p:cNvPr>
              <p:cNvSpPr/>
              <p:nvPr/>
            </p:nvSpPr>
            <p:spPr>
              <a:xfrm>
                <a:off x="8951148" y="4676944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24C643E-8148-405F-AD9A-996202452F65}"/>
                  </a:ext>
                </a:extLst>
              </p:cNvPr>
              <p:cNvSpPr txBox="1"/>
              <p:nvPr/>
            </p:nvSpPr>
            <p:spPr>
              <a:xfrm>
                <a:off x="9130133" y="4837334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DC0A3E6-5F68-4352-BB69-E3D8580734A6}"/>
                </a:ext>
              </a:extLst>
            </p:cNvPr>
            <p:cNvGrpSpPr/>
            <p:nvPr/>
          </p:nvGrpSpPr>
          <p:grpSpPr>
            <a:xfrm>
              <a:off x="11413480" y="3683042"/>
              <a:ext cx="690113" cy="690113"/>
              <a:chOff x="8951148" y="4676944"/>
              <a:chExt cx="690113" cy="690113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24E826B0-7124-41C7-BE88-709B1FC04263}"/>
                  </a:ext>
                </a:extLst>
              </p:cNvPr>
              <p:cNvSpPr/>
              <p:nvPr/>
            </p:nvSpPr>
            <p:spPr>
              <a:xfrm>
                <a:off x="8951148" y="4676944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515F0A4-7890-4EB3-94B2-8B6CA81CDC70}"/>
                  </a:ext>
                </a:extLst>
              </p:cNvPr>
              <p:cNvSpPr txBox="1"/>
              <p:nvPr/>
            </p:nvSpPr>
            <p:spPr>
              <a:xfrm>
                <a:off x="9130133" y="4837334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656F84F-5F68-48CF-9600-295D9CD59225}"/>
                </a:ext>
              </a:extLst>
            </p:cNvPr>
            <p:cNvGrpSpPr/>
            <p:nvPr/>
          </p:nvGrpSpPr>
          <p:grpSpPr>
            <a:xfrm>
              <a:off x="9020865" y="3621971"/>
              <a:ext cx="690113" cy="690113"/>
              <a:chOff x="8951148" y="4676944"/>
              <a:chExt cx="690113" cy="690113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67E564E8-58F0-414D-9A3C-742831794351}"/>
                  </a:ext>
                </a:extLst>
              </p:cNvPr>
              <p:cNvSpPr/>
              <p:nvPr/>
            </p:nvSpPr>
            <p:spPr>
              <a:xfrm>
                <a:off x="8951148" y="4676944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A4724AE-208A-4FFA-8CC3-CB4E85B33864}"/>
                  </a:ext>
                </a:extLst>
              </p:cNvPr>
              <p:cNvSpPr txBox="1"/>
              <p:nvPr/>
            </p:nvSpPr>
            <p:spPr>
              <a:xfrm>
                <a:off x="9130133" y="4837334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F0AC053-9EF8-458F-B6DF-831FE6300CF2}"/>
                </a:ext>
              </a:extLst>
            </p:cNvPr>
            <p:cNvGrpSpPr/>
            <p:nvPr/>
          </p:nvGrpSpPr>
          <p:grpSpPr>
            <a:xfrm>
              <a:off x="8447744" y="4793856"/>
              <a:ext cx="690113" cy="690113"/>
              <a:chOff x="8951148" y="4676944"/>
              <a:chExt cx="690113" cy="690113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C81EA57D-AD6C-4527-9076-733B6C8972CF}"/>
                  </a:ext>
                </a:extLst>
              </p:cNvPr>
              <p:cNvSpPr/>
              <p:nvPr/>
            </p:nvSpPr>
            <p:spPr>
              <a:xfrm>
                <a:off x="8951148" y="4676944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35A9AFC-47E4-415A-B321-440490F15FD9}"/>
                  </a:ext>
                </a:extLst>
              </p:cNvPr>
              <p:cNvSpPr txBox="1"/>
              <p:nvPr/>
            </p:nvSpPr>
            <p:spPr>
              <a:xfrm>
                <a:off x="9130133" y="4837334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39A30D7-AA5B-4CBB-A0A8-BCD8E9BBA2EF}"/>
                </a:ext>
              </a:extLst>
            </p:cNvPr>
            <p:cNvGrpSpPr/>
            <p:nvPr/>
          </p:nvGrpSpPr>
          <p:grpSpPr>
            <a:xfrm>
              <a:off x="8368643" y="2064144"/>
              <a:ext cx="690113" cy="690113"/>
              <a:chOff x="8951148" y="4676944"/>
              <a:chExt cx="690113" cy="690113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3D9A2410-C48C-41EA-8DE8-CC080AAE751D}"/>
                  </a:ext>
                </a:extLst>
              </p:cNvPr>
              <p:cNvSpPr/>
              <p:nvPr/>
            </p:nvSpPr>
            <p:spPr>
              <a:xfrm>
                <a:off x="8951148" y="4676944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059E7F1-E3E6-44C1-8B79-D7A6DF5E8F13}"/>
                  </a:ext>
                </a:extLst>
              </p:cNvPr>
              <p:cNvSpPr txBox="1"/>
              <p:nvPr/>
            </p:nvSpPr>
            <p:spPr>
              <a:xfrm>
                <a:off x="9130133" y="4837334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4C7FFB3-966C-4A1C-A49B-6774A5FE0E77}"/>
                </a:ext>
              </a:extLst>
            </p:cNvPr>
            <p:cNvGrpSpPr/>
            <p:nvPr/>
          </p:nvGrpSpPr>
          <p:grpSpPr>
            <a:xfrm>
              <a:off x="9137857" y="587830"/>
              <a:ext cx="690113" cy="690113"/>
              <a:chOff x="8951148" y="4676944"/>
              <a:chExt cx="690113" cy="690113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DDE095FA-BAF8-419E-B0E5-BF974AFA4770}"/>
                  </a:ext>
                </a:extLst>
              </p:cNvPr>
              <p:cNvSpPr/>
              <p:nvPr/>
            </p:nvSpPr>
            <p:spPr>
              <a:xfrm>
                <a:off x="8951148" y="4676944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9CDB45F-D2F2-45E3-A16B-9E236C44A393}"/>
                  </a:ext>
                </a:extLst>
              </p:cNvPr>
              <p:cNvSpPr txBox="1"/>
              <p:nvPr/>
            </p:nvSpPr>
            <p:spPr>
              <a:xfrm>
                <a:off x="9130133" y="4837334"/>
                <a:ext cx="3401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G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93E8D24-2ED2-49F4-98CE-361309678287}"/>
                </a:ext>
              </a:extLst>
            </p:cNvPr>
            <p:cNvGrpSpPr/>
            <p:nvPr/>
          </p:nvGrpSpPr>
          <p:grpSpPr>
            <a:xfrm>
              <a:off x="10413861" y="1277943"/>
              <a:ext cx="690113" cy="690113"/>
              <a:chOff x="8951148" y="4676944"/>
              <a:chExt cx="690113" cy="690113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D609F731-5D6D-4964-9F65-2711F91AA3EB}"/>
                  </a:ext>
                </a:extLst>
              </p:cNvPr>
              <p:cNvSpPr/>
              <p:nvPr/>
            </p:nvSpPr>
            <p:spPr>
              <a:xfrm>
                <a:off x="8951148" y="4676944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5F46FAE-2096-44BB-86AC-5DC1243721FB}"/>
                  </a:ext>
                </a:extLst>
              </p:cNvPr>
              <p:cNvSpPr txBox="1"/>
              <p:nvPr/>
            </p:nvSpPr>
            <p:spPr>
              <a:xfrm>
                <a:off x="9130133" y="4837334"/>
                <a:ext cx="3449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H</a:t>
                </a:r>
              </a:p>
            </p:txBody>
          </p:sp>
        </p:grp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18F2521-7B0B-4B2D-B447-D0CBA532F627}"/>
                </a:ext>
              </a:extLst>
            </p:cNvPr>
            <p:cNvCxnSpPr>
              <a:stCxn id="26" idx="6"/>
              <a:endCxn id="29" idx="1"/>
            </p:cNvCxnSpPr>
            <p:nvPr/>
          </p:nvCxnSpPr>
          <p:spPr>
            <a:xfrm>
              <a:off x="9827970" y="932887"/>
              <a:ext cx="686956" cy="446121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4F45BB5-020A-414B-9C9C-8124DF637020}"/>
                </a:ext>
              </a:extLst>
            </p:cNvPr>
            <p:cNvCxnSpPr>
              <a:cxnSpLocks/>
              <a:stCxn id="26" idx="3"/>
              <a:endCxn id="23" idx="0"/>
            </p:cNvCxnSpPr>
            <p:nvPr/>
          </p:nvCxnSpPr>
          <p:spPr>
            <a:xfrm flipH="1">
              <a:off x="8713700" y="1176878"/>
              <a:ext cx="525222" cy="887266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D9F39E5-6DAA-4126-A6FD-72705F5002E7}"/>
                </a:ext>
              </a:extLst>
            </p:cNvPr>
            <p:cNvCxnSpPr>
              <a:cxnSpLocks/>
              <a:stCxn id="23" idx="4"/>
              <a:endCxn id="17" idx="1"/>
            </p:cNvCxnSpPr>
            <p:nvPr/>
          </p:nvCxnSpPr>
          <p:spPr>
            <a:xfrm>
              <a:off x="8713700" y="2754257"/>
              <a:ext cx="408230" cy="968779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4295508-6DD7-4C49-BF77-EF5AA9DA276F}"/>
                </a:ext>
              </a:extLst>
            </p:cNvPr>
            <p:cNvCxnSpPr>
              <a:cxnSpLocks/>
              <a:stCxn id="17" idx="4"/>
              <a:endCxn id="20" idx="7"/>
            </p:cNvCxnSpPr>
            <p:nvPr/>
          </p:nvCxnSpPr>
          <p:spPr>
            <a:xfrm flipH="1">
              <a:off x="9036792" y="4312084"/>
              <a:ext cx="329130" cy="58283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13C6B35-8CA7-454F-BA69-F8F6C7B54AC3}"/>
                </a:ext>
              </a:extLst>
            </p:cNvPr>
            <p:cNvCxnSpPr>
              <a:cxnSpLocks/>
              <a:stCxn id="29" idx="4"/>
              <a:endCxn id="6" idx="0"/>
            </p:cNvCxnSpPr>
            <p:nvPr/>
          </p:nvCxnSpPr>
          <p:spPr>
            <a:xfrm>
              <a:off x="10758918" y="1968056"/>
              <a:ext cx="153302" cy="1017128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898D081-57F4-47B7-8F9A-0E180A709024}"/>
                </a:ext>
              </a:extLst>
            </p:cNvPr>
            <p:cNvCxnSpPr>
              <a:cxnSpLocks/>
              <a:stCxn id="6" idx="2"/>
              <a:endCxn id="17" idx="7"/>
            </p:cNvCxnSpPr>
            <p:nvPr/>
          </p:nvCxnSpPr>
          <p:spPr>
            <a:xfrm flipH="1">
              <a:off x="9609913" y="3330241"/>
              <a:ext cx="957250" cy="392795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FE5B2287-7594-44EF-9B5A-AD3E5B2AF761}"/>
                </a:ext>
              </a:extLst>
            </p:cNvPr>
            <p:cNvCxnSpPr>
              <a:cxnSpLocks/>
              <a:stCxn id="6" idx="4"/>
              <a:endCxn id="11" idx="0"/>
            </p:cNvCxnSpPr>
            <p:nvPr/>
          </p:nvCxnSpPr>
          <p:spPr>
            <a:xfrm flipH="1">
              <a:off x="10648381" y="3675297"/>
              <a:ext cx="263839" cy="782573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C8A840C-6FC2-4BEE-B74A-7E0B99B1895E}"/>
                </a:ext>
              </a:extLst>
            </p:cNvPr>
            <p:cNvCxnSpPr>
              <a:cxnSpLocks/>
              <a:stCxn id="17" idx="5"/>
              <a:endCxn id="11" idx="1"/>
            </p:cNvCxnSpPr>
            <p:nvPr/>
          </p:nvCxnSpPr>
          <p:spPr>
            <a:xfrm>
              <a:off x="9609913" y="4211019"/>
              <a:ext cx="794476" cy="347916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D9448F4-4552-472F-9214-5F9350F2BC99}"/>
                </a:ext>
              </a:extLst>
            </p:cNvPr>
            <p:cNvCxnSpPr>
              <a:cxnSpLocks/>
              <a:stCxn id="14" idx="3"/>
              <a:endCxn id="11" idx="7"/>
            </p:cNvCxnSpPr>
            <p:nvPr/>
          </p:nvCxnSpPr>
          <p:spPr>
            <a:xfrm flipH="1">
              <a:off x="10892372" y="4272090"/>
              <a:ext cx="622173" cy="286845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22D8A751-3C8C-4307-8677-25DE2E75C17E}"/>
                </a:ext>
              </a:extLst>
            </p:cNvPr>
            <p:cNvCxnSpPr>
              <a:cxnSpLocks/>
              <a:stCxn id="6" idx="5"/>
              <a:endCxn id="14" idx="1"/>
            </p:cNvCxnSpPr>
            <p:nvPr/>
          </p:nvCxnSpPr>
          <p:spPr>
            <a:xfrm>
              <a:off x="11156211" y="3574232"/>
              <a:ext cx="358334" cy="209875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C4FD8BBE-C4DF-4463-B808-532344D6DB02}"/>
              </a:ext>
            </a:extLst>
          </p:cNvPr>
          <p:cNvSpPr txBox="1"/>
          <p:nvPr/>
        </p:nvSpPr>
        <p:spPr>
          <a:xfrm>
            <a:off x="879895" y="2545315"/>
            <a:ext cx="2755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V = { A, B, C, D, E, F, G, H }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7E4CD08-55FA-4BB7-9890-D76DB93A31E1}"/>
              </a:ext>
            </a:extLst>
          </p:cNvPr>
          <p:cNvSpPr txBox="1"/>
          <p:nvPr/>
        </p:nvSpPr>
        <p:spPr>
          <a:xfrm>
            <a:off x="887959" y="4103142"/>
            <a:ext cx="33685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6A479"/>
                </a:solidFill>
              </a:rPr>
              <a:t>E = { (A, B), (A, C), (A, D), (A, H), </a:t>
            </a:r>
          </a:p>
          <a:p>
            <a:r>
              <a:rPr lang="en-US" dirty="0">
                <a:solidFill>
                  <a:srgbClr val="B6A479"/>
                </a:solidFill>
              </a:rPr>
              <a:t>        (C, B), (B, D), (D, E), (D, F),</a:t>
            </a:r>
          </a:p>
          <a:p>
            <a:r>
              <a:rPr lang="en-US" dirty="0">
                <a:solidFill>
                  <a:srgbClr val="B6A479"/>
                </a:solidFill>
              </a:rPr>
              <a:t>        (F, G), (G, H)}</a:t>
            </a:r>
          </a:p>
        </p:txBody>
      </p:sp>
    </p:spTree>
    <p:extLst>
      <p:ext uri="{BB962C8B-B14F-4D97-AF65-F5344CB8AC3E}">
        <p14:creationId xmlns:p14="http://schemas.microsoft.com/office/powerpoint/2010/main" val="267492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5BFAC-86BC-41A8-8F71-E7A20E720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CAF9D-3271-488B-8C5D-671EB3216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331491"/>
          </a:xfrm>
        </p:spPr>
        <p:txBody>
          <a:bodyPr>
            <a:normAutofit/>
          </a:bodyPr>
          <a:lstStyle/>
          <a:p>
            <a:r>
              <a:rPr lang="en-US" u="sng" dirty="0"/>
              <a:t>Graph Direction</a:t>
            </a:r>
          </a:p>
          <a:p>
            <a:pPr lvl="1"/>
            <a:r>
              <a:rPr lang="en-US" b="1" dirty="0">
                <a:solidFill>
                  <a:srgbClr val="4C3282"/>
                </a:solidFill>
              </a:rPr>
              <a:t>Undirected graph</a:t>
            </a:r>
            <a:r>
              <a:rPr lang="en-US" dirty="0"/>
              <a:t> – edges have no direction and are two-way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b="1" dirty="0">
                <a:solidFill>
                  <a:srgbClr val="4C3282"/>
                </a:solidFill>
              </a:rPr>
              <a:t>Directed graphs </a:t>
            </a:r>
            <a:r>
              <a:rPr lang="en-US" dirty="0"/>
              <a:t>– edges have direction and are thus one-way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u="sng" dirty="0"/>
          </a:p>
          <a:p>
            <a:r>
              <a:rPr lang="en-US" u="sng" dirty="0"/>
              <a:t>Degree of a Vertex</a:t>
            </a:r>
          </a:p>
          <a:p>
            <a:pPr lvl="1"/>
            <a:r>
              <a:rPr lang="en-US" b="1" dirty="0">
                <a:solidFill>
                  <a:srgbClr val="4C3282"/>
                </a:solidFill>
              </a:rPr>
              <a:t>Degree</a:t>
            </a:r>
            <a:r>
              <a:rPr lang="en-US" dirty="0"/>
              <a:t> – the number of edges containing that vertex</a:t>
            </a:r>
          </a:p>
          <a:p>
            <a:pPr marL="128016" lvl="1" indent="0">
              <a:buNone/>
            </a:pPr>
            <a:r>
              <a:rPr lang="en-US" dirty="0">
                <a:solidFill>
                  <a:srgbClr val="4C3282"/>
                </a:solidFill>
              </a:rPr>
              <a:t>  A : </a:t>
            </a:r>
            <a:r>
              <a:rPr lang="en-US" dirty="0">
                <a:solidFill>
                  <a:srgbClr val="B6A479"/>
                </a:solidFill>
              </a:rPr>
              <a:t>1</a:t>
            </a:r>
            <a:r>
              <a:rPr lang="en-US" dirty="0">
                <a:solidFill>
                  <a:srgbClr val="4C3282"/>
                </a:solidFill>
              </a:rPr>
              <a:t>, B : </a:t>
            </a:r>
            <a:r>
              <a:rPr lang="en-US" dirty="0">
                <a:solidFill>
                  <a:srgbClr val="B6A479"/>
                </a:solidFill>
              </a:rPr>
              <a:t>1</a:t>
            </a:r>
            <a:r>
              <a:rPr lang="en-US" dirty="0">
                <a:solidFill>
                  <a:srgbClr val="4C3282"/>
                </a:solidFill>
              </a:rPr>
              <a:t>, C : </a:t>
            </a:r>
            <a:r>
              <a:rPr lang="en-US" dirty="0">
                <a:solidFill>
                  <a:srgbClr val="B6A479"/>
                </a:solidFill>
              </a:rPr>
              <a:t>1</a:t>
            </a:r>
          </a:p>
          <a:p>
            <a:pPr lvl="1"/>
            <a:r>
              <a:rPr lang="en-US" b="1" dirty="0">
                <a:solidFill>
                  <a:srgbClr val="4C3282"/>
                </a:solidFill>
              </a:rPr>
              <a:t>In-degree</a:t>
            </a:r>
            <a:r>
              <a:rPr lang="en-US" dirty="0"/>
              <a:t> – the number of directed edges that point to a vertex</a:t>
            </a:r>
          </a:p>
          <a:p>
            <a:pPr marL="128016" lvl="1" indent="0">
              <a:buNone/>
            </a:pPr>
            <a:r>
              <a:rPr lang="en-US" dirty="0">
                <a:solidFill>
                  <a:srgbClr val="4C3282"/>
                </a:solidFill>
              </a:rPr>
              <a:t>  A : </a:t>
            </a:r>
            <a:r>
              <a:rPr lang="en-US" dirty="0">
                <a:solidFill>
                  <a:srgbClr val="B6A479"/>
                </a:solidFill>
              </a:rPr>
              <a:t>0</a:t>
            </a:r>
            <a:r>
              <a:rPr lang="en-US" dirty="0">
                <a:solidFill>
                  <a:srgbClr val="4C3282"/>
                </a:solidFill>
              </a:rPr>
              <a:t>, B : </a:t>
            </a:r>
            <a:r>
              <a:rPr lang="en-US" dirty="0">
                <a:solidFill>
                  <a:srgbClr val="B6A479"/>
                </a:solidFill>
              </a:rPr>
              <a:t>2</a:t>
            </a:r>
            <a:r>
              <a:rPr lang="en-US" dirty="0">
                <a:solidFill>
                  <a:srgbClr val="4C3282"/>
                </a:solidFill>
              </a:rPr>
              <a:t>, C : </a:t>
            </a:r>
            <a:r>
              <a:rPr lang="en-US" dirty="0">
                <a:solidFill>
                  <a:srgbClr val="B6A479"/>
                </a:solidFill>
              </a:rPr>
              <a:t>1</a:t>
            </a:r>
          </a:p>
          <a:p>
            <a:pPr lvl="1"/>
            <a:r>
              <a:rPr lang="en-US" b="1" dirty="0">
                <a:solidFill>
                  <a:srgbClr val="4C3282"/>
                </a:solidFill>
              </a:rPr>
              <a:t>Out-degree</a:t>
            </a:r>
            <a:r>
              <a:rPr lang="en-US" dirty="0"/>
              <a:t> – the number of directed edges that start at a vertex</a:t>
            </a:r>
          </a:p>
          <a:p>
            <a:pPr marL="128016" lvl="1" indent="0">
              <a:buNone/>
            </a:pPr>
            <a:r>
              <a:rPr lang="en-US" dirty="0">
                <a:solidFill>
                  <a:srgbClr val="4C3282"/>
                </a:solidFill>
              </a:rPr>
              <a:t>  A : </a:t>
            </a:r>
            <a:r>
              <a:rPr lang="en-US" dirty="0">
                <a:solidFill>
                  <a:srgbClr val="B6A479"/>
                </a:solidFill>
              </a:rPr>
              <a:t>1</a:t>
            </a:r>
            <a:r>
              <a:rPr lang="en-US" dirty="0">
                <a:solidFill>
                  <a:srgbClr val="4C3282"/>
                </a:solidFill>
              </a:rPr>
              <a:t>, B : </a:t>
            </a:r>
            <a:r>
              <a:rPr lang="en-US" dirty="0">
                <a:solidFill>
                  <a:srgbClr val="B6A479"/>
                </a:solidFill>
              </a:rPr>
              <a:t>1</a:t>
            </a:r>
            <a:r>
              <a:rPr lang="en-US" dirty="0">
                <a:solidFill>
                  <a:srgbClr val="4C3282"/>
                </a:solidFill>
              </a:rPr>
              <a:t>, C : </a:t>
            </a:r>
            <a:r>
              <a:rPr lang="en-US" dirty="0">
                <a:solidFill>
                  <a:srgbClr val="B6A479"/>
                </a:solidFill>
              </a:rPr>
              <a:t>1</a:t>
            </a:r>
          </a:p>
          <a:p>
            <a:pPr marL="128016" lvl="1" indent="0">
              <a:buNone/>
            </a:pPr>
            <a:endParaRPr lang="en-US" dirty="0">
              <a:solidFill>
                <a:srgbClr val="B6A479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EED28E-7EC0-4DAE-9CFC-B5B973FE4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25D700-0007-480D-9A45-94FE73E1B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5</a:t>
            </a:fld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011C543-4D7E-44F9-9C0A-F52D22D5CE5B}"/>
              </a:ext>
            </a:extLst>
          </p:cNvPr>
          <p:cNvGrpSpPr/>
          <p:nvPr/>
        </p:nvGrpSpPr>
        <p:grpSpPr>
          <a:xfrm>
            <a:off x="9076131" y="1493488"/>
            <a:ext cx="2020949" cy="1935512"/>
            <a:chOff x="8439563" y="1252190"/>
            <a:chExt cx="2020949" cy="193551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742947C-98B6-449A-8F28-0689C87B9924}"/>
                </a:ext>
              </a:extLst>
            </p:cNvPr>
            <p:cNvGrpSpPr/>
            <p:nvPr/>
          </p:nvGrpSpPr>
          <p:grpSpPr>
            <a:xfrm>
              <a:off x="8439563" y="1252191"/>
              <a:ext cx="690113" cy="690113"/>
              <a:chOff x="9831042" y="3675297"/>
              <a:chExt cx="690113" cy="690113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77E46D07-7717-4D2B-8DFB-AC5B358FEB42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BC76B3-4C90-42A6-A4DC-0A42EEDC70E1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275C019-D9EF-4EE0-BFF8-BF8F26E382AB}"/>
                </a:ext>
              </a:extLst>
            </p:cNvPr>
            <p:cNvGrpSpPr/>
            <p:nvPr/>
          </p:nvGrpSpPr>
          <p:grpSpPr>
            <a:xfrm>
              <a:off x="9770399" y="1252190"/>
              <a:ext cx="690113" cy="690113"/>
              <a:chOff x="9831042" y="3675297"/>
              <a:chExt cx="690113" cy="690113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F274594-38F8-4320-A8F4-3D1F3B67AF46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A198564-00BB-47FE-B66B-1C98CC6A95B9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4DA5D64-75EE-4214-BF57-4C789B921523}"/>
                </a:ext>
              </a:extLst>
            </p:cNvPr>
            <p:cNvGrpSpPr/>
            <p:nvPr/>
          </p:nvGrpSpPr>
          <p:grpSpPr>
            <a:xfrm>
              <a:off x="9263819" y="2497589"/>
              <a:ext cx="690113" cy="690113"/>
              <a:chOff x="9831042" y="3675297"/>
              <a:chExt cx="690113" cy="690113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7BD2C6DB-9CEA-4B1C-8504-25D16D3C8C97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487F23F-4D8C-4075-B484-156B607C29CD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273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2CFC92E-0181-4B2F-AB5B-062C9B148AB7}"/>
                </a:ext>
              </a:extLst>
            </p:cNvPr>
            <p:cNvCxnSpPr>
              <a:stCxn id="7" idx="6"/>
              <a:endCxn id="11" idx="2"/>
            </p:cNvCxnSpPr>
            <p:nvPr/>
          </p:nvCxnSpPr>
          <p:spPr>
            <a:xfrm flipV="1">
              <a:off x="9129676" y="1597247"/>
              <a:ext cx="640723" cy="1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23B5C56-8FBF-418E-83FA-8A16D14203C9}"/>
                </a:ext>
              </a:extLst>
            </p:cNvPr>
            <p:cNvCxnSpPr>
              <a:cxnSpLocks/>
              <a:stCxn id="14" idx="7"/>
              <a:endCxn id="11" idx="4"/>
            </p:cNvCxnSpPr>
            <p:nvPr/>
          </p:nvCxnSpPr>
          <p:spPr>
            <a:xfrm flipV="1">
              <a:off x="9852867" y="1942303"/>
              <a:ext cx="262589" cy="656351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AF730FD9-BA03-4E15-AF91-AB6E666296CF}"/>
              </a:ext>
            </a:extLst>
          </p:cNvPr>
          <p:cNvSpPr txBox="1"/>
          <p:nvPr/>
        </p:nvSpPr>
        <p:spPr>
          <a:xfrm>
            <a:off x="839582" y="2128257"/>
            <a:ext cx="1518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V = { A, B, C }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CA4D5B7-AB71-433D-AD95-AC07C8D55B72}"/>
              </a:ext>
            </a:extLst>
          </p:cNvPr>
          <p:cNvSpPr txBox="1"/>
          <p:nvPr/>
        </p:nvSpPr>
        <p:spPr>
          <a:xfrm>
            <a:off x="839582" y="2473312"/>
            <a:ext cx="4358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6A479"/>
                </a:solidFill>
              </a:rPr>
              <a:t>E = { (A, B), (B, C) } </a:t>
            </a:r>
            <a:r>
              <a:rPr lang="en-US" i="1" dirty="0">
                <a:solidFill>
                  <a:srgbClr val="B6A479"/>
                </a:solidFill>
              </a:rPr>
              <a:t>inferred (B, A) and (C,B)</a:t>
            </a:r>
            <a:endParaRPr lang="en-US" dirty="0">
              <a:solidFill>
                <a:srgbClr val="B6A479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C7B2D9B-D139-4862-B5AC-436770B75008}"/>
              </a:ext>
            </a:extLst>
          </p:cNvPr>
          <p:cNvSpPr txBox="1"/>
          <p:nvPr/>
        </p:nvSpPr>
        <p:spPr>
          <a:xfrm>
            <a:off x="839582" y="3135089"/>
            <a:ext cx="1518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V = { A, B, C }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5BD0514-D53B-40C1-911F-9AD005B14C75}"/>
              </a:ext>
            </a:extLst>
          </p:cNvPr>
          <p:cNvSpPr txBox="1"/>
          <p:nvPr/>
        </p:nvSpPr>
        <p:spPr>
          <a:xfrm>
            <a:off x="819768" y="3482767"/>
            <a:ext cx="2636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6A479"/>
                </a:solidFill>
              </a:rPr>
              <a:t>E = { (A, B), (B, C), (C, B) }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89D1172-4C61-4724-80B8-52DF0E92BF9A}"/>
              </a:ext>
            </a:extLst>
          </p:cNvPr>
          <p:cNvGrpSpPr/>
          <p:nvPr/>
        </p:nvGrpSpPr>
        <p:grpSpPr>
          <a:xfrm>
            <a:off x="6903354" y="2981146"/>
            <a:ext cx="2172777" cy="1992110"/>
            <a:chOff x="6255524" y="2917535"/>
            <a:chExt cx="2172777" cy="199211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0B3F60F-088C-43CB-8C95-D7DA7E7C4941}"/>
                </a:ext>
              </a:extLst>
            </p:cNvPr>
            <p:cNvGrpSpPr/>
            <p:nvPr/>
          </p:nvGrpSpPr>
          <p:grpSpPr>
            <a:xfrm>
              <a:off x="6255524" y="3185800"/>
              <a:ext cx="690113" cy="690113"/>
              <a:chOff x="9831042" y="3675297"/>
              <a:chExt cx="690113" cy="690113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8E4BC656-EB9D-4CE5-9B09-910F4040BCC3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A0F8329-8859-4BEE-93BC-6C0246012E20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9C00664-3292-4DB7-B67A-025967708CB8}"/>
                </a:ext>
              </a:extLst>
            </p:cNvPr>
            <p:cNvGrpSpPr/>
            <p:nvPr/>
          </p:nvGrpSpPr>
          <p:grpSpPr>
            <a:xfrm>
              <a:off x="7738188" y="2917535"/>
              <a:ext cx="690113" cy="690113"/>
              <a:chOff x="9831042" y="3675297"/>
              <a:chExt cx="690113" cy="690113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FA1FCDE8-2044-47CF-93D0-966EAB8530B5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6123A35-6AB0-42B2-AAEA-412BA97F7D44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346547B-D72D-43D9-A9DA-0268B9EF256F}"/>
                </a:ext>
              </a:extLst>
            </p:cNvPr>
            <p:cNvGrpSpPr/>
            <p:nvPr/>
          </p:nvGrpSpPr>
          <p:grpSpPr>
            <a:xfrm>
              <a:off x="7323376" y="4219532"/>
              <a:ext cx="690113" cy="690113"/>
              <a:chOff x="9831042" y="3675297"/>
              <a:chExt cx="690113" cy="690113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9D0441BB-7634-4F5D-959B-302F23A1C6C7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A6E9183-606E-4513-AC89-A210D39F2216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273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1993718A-2C29-4F9C-97D7-C2A7907F90B1}"/>
                </a:ext>
              </a:extLst>
            </p:cNvPr>
            <p:cNvCxnSpPr>
              <a:cxnSpLocks/>
              <a:stCxn id="22" idx="6"/>
              <a:endCxn id="25" idx="2"/>
            </p:cNvCxnSpPr>
            <p:nvPr/>
          </p:nvCxnSpPr>
          <p:spPr>
            <a:xfrm flipV="1">
              <a:off x="6945637" y="3262592"/>
              <a:ext cx="792551" cy="268265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04B56897-DC9F-4F9D-81A7-6723A2ACEF61}"/>
                </a:ext>
              </a:extLst>
            </p:cNvPr>
            <p:cNvCxnSpPr>
              <a:stCxn id="25" idx="4"/>
              <a:endCxn id="28" idx="7"/>
            </p:cNvCxnSpPr>
            <p:nvPr/>
          </p:nvCxnSpPr>
          <p:spPr>
            <a:xfrm flipH="1">
              <a:off x="7912424" y="3607648"/>
              <a:ext cx="170821" cy="712949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49ED2D8A-5D2E-4BEF-8B08-F042F82CC404}"/>
                </a:ext>
              </a:extLst>
            </p:cNvPr>
            <p:cNvCxnSpPr>
              <a:cxnSpLocks/>
              <a:stCxn id="28" idx="0"/>
              <a:endCxn id="25" idx="3"/>
            </p:cNvCxnSpPr>
            <p:nvPr/>
          </p:nvCxnSpPr>
          <p:spPr>
            <a:xfrm flipV="1">
              <a:off x="7668433" y="3506583"/>
              <a:ext cx="170820" cy="712949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A5C049A2-75E1-4158-9ABC-D2BE99B6FD22}"/>
              </a:ext>
            </a:extLst>
          </p:cNvPr>
          <p:cNvSpPr txBox="1"/>
          <p:nvPr/>
        </p:nvSpPr>
        <p:spPr>
          <a:xfrm>
            <a:off x="9102623" y="1052120"/>
            <a:ext cx="1994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Undirected Graph: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7DA2BA0-BA48-43BC-9654-37B454718478}"/>
              </a:ext>
            </a:extLst>
          </p:cNvPr>
          <p:cNvSpPr txBox="1"/>
          <p:nvPr/>
        </p:nvSpPr>
        <p:spPr>
          <a:xfrm>
            <a:off x="7316629" y="2611814"/>
            <a:ext cx="1994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Undirected Graph: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C205DD3-F241-457F-9588-0595DC15F1C5}"/>
                  </a:ext>
                </a:extLst>
              </p14:cNvPr>
              <p14:cNvContentPartPr/>
              <p14:nvPr/>
            </p14:nvContentPartPr>
            <p14:xfrm>
              <a:off x="1508760" y="3800880"/>
              <a:ext cx="402840" cy="205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C205DD3-F241-457F-9588-0595DC15F1C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99400" y="3791520"/>
                <a:ext cx="421560" cy="3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006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2" grpId="0"/>
      <p:bldP spid="47" grpId="0"/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7025D-A30B-4160-9820-5EBD87242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for thought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EA62A-BD47-4499-BBCA-8EDA2108A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9" y="1336313"/>
            <a:ext cx="7224990" cy="534050"/>
          </a:xfrm>
        </p:spPr>
        <p:txBody>
          <a:bodyPr/>
          <a:lstStyle/>
          <a:p>
            <a:r>
              <a:rPr lang="en-US" dirty="0"/>
              <a:t>Is a graph valid if there exists a vertex with a degree of 0?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FF3C82-F3BA-45AD-913A-1869213A1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8693FA-F637-4C64-81B5-6F9C26C0C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6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99AC140-3C5B-4B90-B2B1-AF3F57B2E2D8}"/>
              </a:ext>
            </a:extLst>
          </p:cNvPr>
          <p:cNvGrpSpPr/>
          <p:nvPr/>
        </p:nvGrpSpPr>
        <p:grpSpPr>
          <a:xfrm>
            <a:off x="884217" y="1845626"/>
            <a:ext cx="2172777" cy="1992110"/>
            <a:chOff x="6255524" y="2917535"/>
            <a:chExt cx="2172777" cy="199211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7F6654F-FD1B-46DC-A878-7D33635A42D7}"/>
                </a:ext>
              </a:extLst>
            </p:cNvPr>
            <p:cNvGrpSpPr/>
            <p:nvPr/>
          </p:nvGrpSpPr>
          <p:grpSpPr>
            <a:xfrm>
              <a:off x="6255524" y="3185800"/>
              <a:ext cx="690113" cy="690113"/>
              <a:chOff x="9831042" y="3675297"/>
              <a:chExt cx="690113" cy="690113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A4A987CA-744C-4331-AB37-1968A9871DC4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5C90B72-471F-46DD-91FD-F3D079F05F88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064B755-B5D6-4D85-B41B-3AB25A13FFB3}"/>
                </a:ext>
              </a:extLst>
            </p:cNvPr>
            <p:cNvGrpSpPr/>
            <p:nvPr/>
          </p:nvGrpSpPr>
          <p:grpSpPr>
            <a:xfrm>
              <a:off x="7738188" y="2917535"/>
              <a:ext cx="690113" cy="690113"/>
              <a:chOff x="9831042" y="3675297"/>
              <a:chExt cx="690113" cy="690113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0B80E846-DEE9-450B-AC4E-75754B9B1FEB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7B4CFDE-FC28-44ED-B383-3BC010EABF02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E5C084F-0A7E-46D1-8CD2-ED302660AC0B}"/>
                </a:ext>
              </a:extLst>
            </p:cNvPr>
            <p:cNvGrpSpPr/>
            <p:nvPr/>
          </p:nvGrpSpPr>
          <p:grpSpPr>
            <a:xfrm>
              <a:off x="7323376" y="4219532"/>
              <a:ext cx="690113" cy="690113"/>
              <a:chOff x="9831042" y="3675297"/>
              <a:chExt cx="690113" cy="690113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4D0D3ED3-2C6B-43C1-B517-BEC0AD4D0EE7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502299E-D86E-4D40-9E65-B628D6A2268D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273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E86254A-11AC-4D9A-B4C5-605BADC3EB85}"/>
                </a:ext>
              </a:extLst>
            </p:cNvPr>
            <p:cNvCxnSpPr>
              <a:cxnSpLocks/>
              <a:stCxn id="17" idx="6"/>
              <a:endCxn id="15" idx="2"/>
            </p:cNvCxnSpPr>
            <p:nvPr/>
          </p:nvCxnSpPr>
          <p:spPr>
            <a:xfrm flipV="1">
              <a:off x="6945637" y="3262592"/>
              <a:ext cx="792551" cy="268265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AE2223F0-8F61-4B17-AD3A-94B423D7F0BA}"/>
                </a:ext>
              </a:extLst>
            </p:cNvPr>
            <p:cNvCxnSpPr>
              <a:stCxn id="15" idx="4"/>
              <a:endCxn id="13" idx="7"/>
            </p:cNvCxnSpPr>
            <p:nvPr/>
          </p:nvCxnSpPr>
          <p:spPr>
            <a:xfrm flipH="1">
              <a:off x="7912424" y="3607648"/>
              <a:ext cx="170821" cy="712949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6B24CAA-66D5-41E6-804A-6066AFD61AE1}"/>
                </a:ext>
              </a:extLst>
            </p:cNvPr>
            <p:cNvCxnSpPr>
              <a:cxnSpLocks/>
              <a:stCxn id="13" idx="0"/>
              <a:endCxn id="15" idx="3"/>
            </p:cNvCxnSpPr>
            <p:nvPr/>
          </p:nvCxnSpPr>
          <p:spPr>
            <a:xfrm flipV="1">
              <a:off x="7668433" y="3506583"/>
              <a:ext cx="170820" cy="712949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BCEF2A3-5EA7-4027-8B05-6D84D65596D2}"/>
              </a:ext>
            </a:extLst>
          </p:cNvPr>
          <p:cNvSpPr txBox="1">
            <a:spLocks/>
          </p:cNvSpPr>
          <p:nvPr/>
        </p:nvSpPr>
        <p:spPr>
          <a:xfrm>
            <a:off x="496132" y="3975904"/>
            <a:ext cx="3269843" cy="53405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 has an “in degree” of 0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AAC69DA-45F3-45D0-8BDA-B7A00B1A6EA5}"/>
              </a:ext>
            </a:extLst>
          </p:cNvPr>
          <p:cNvGrpSpPr/>
          <p:nvPr/>
        </p:nvGrpSpPr>
        <p:grpSpPr>
          <a:xfrm>
            <a:off x="4597107" y="1783541"/>
            <a:ext cx="2172777" cy="1992110"/>
            <a:chOff x="6255524" y="2917535"/>
            <a:chExt cx="2172777" cy="199211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C774544-11FB-46F1-A4EB-8F7C8A45C2CF}"/>
                </a:ext>
              </a:extLst>
            </p:cNvPr>
            <p:cNvGrpSpPr/>
            <p:nvPr/>
          </p:nvGrpSpPr>
          <p:grpSpPr>
            <a:xfrm>
              <a:off x="6255524" y="3185800"/>
              <a:ext cx="690113" cy="690113"/>
              <a:chOff x="9831042" y="3675297"/>
              <a:chExt cx="690113" cy="690113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9810BBC5-C8BD-4397-A766-C1085782396F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F77A060-4603-4D16-BEC1-BB27003171E6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FD8C2B8-5E26-4AFD-8270-6F18097AFA02}"/>
                </a:ext>
              </a:extLst>
            </p:cNvPr>
            <p:cNvGrpSpPr/>
            <p:nvPr/>
          </p:nvGrpSpPr>
          <p:grpSpPr>
            <a:xfrm>
              <a:off x="7738188" y="2917535"/>
              <a:ext cx="690113" cy="690113"/>
              <a:chOff x="9831042" y="3675297"/>
              <a:chExt cx="690113" cy="690113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C52234C8-3BCE-4305-8A19-B5271CC7B6D3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4AEB0C1-2E28-41CF-8182-095350F1258E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957810D-4A23-4FA0-AC7F-2CD5C2EF79E4}"/>
                </a:ext>
              </a:extLst>
            </p:cNvPr>
            <p:cNvGrpSpPr/>
            <p:nvPr/>
          </p:nvGrpSpPr>
          <p:grpSpPr>
            <a:xfrm>
              <a:off x="7323376" y="4219532"/>
              <a:ext cx="690113" cy="690113"/>
              <a:chOff x="9831042" y="3675297"/>
              <a:chExt cx="690113" cy="690113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A8D060D8-9D9E-45F1-A4C5-96FCE51B65D5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12495B0-79AA-46F7-8075-80FBB1500510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273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FF474371-55E4-41DD-81D2-A086EED39D9D}"/>
                </a:ext>
              </a:extLst>
            </p:cNvPr>
            <p:cNvCxnSpPr>
              <a:cxnSpLocks/>
              <a:stCxn id="31" idx="6"/>
              <a:endCxn id="29" idx="2"/>
            </p:cNvCxnSpPr>
            <p:nvPr/>
          </p:nvCxnSpPr>
          <p:spPr>
            <a:xfrm flipV="1">
              <a:off x="6945637" y="3262592"/>
              <a:ext cx="792551" cy="268265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5BB9B215-5A18-4FC5-8118-DBC09DCB2C93}"/>
                </a:ext>
              </a:extLst>
            </p:cNvPr>
            <p:cNvCxnSpPr>
              <a:cxnSpLocks/>
              <a:stCxn id="27" idx="7"/>
              <a:endCxn id="29" idx="4"/>
            </p:cNvCxnSpPr>
            <p:nvPr/>
          </p:nvCxnSpPr>
          <p:spPr>
            <a:xfrm flipV="1">
              <a:off x="7912424" y="3607648"/>
              <a:ext cx="170821" cy="712949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5241FD7B-3EC7-4E93-A3E2-E1AF77602AB4}"/>
              </a:ext>
            </a:extLst>
          </p:cNvPr>
          <p:cNvSpPr txBox="1">
            <a:spLocks/>
          </p:cNvSpPr>
          <p:nvPr/>
        </p:nvSpPr>
        <p:spPr>
          <a:xfrm>
            <a:off x="4209022" y="3983975"/>
            <a:ext cx="3269843" cy="534050"/>
          </a:xfrm>
          <a:prstGeom prst="rect">
            <a:avLst/>
          </a:prstGeom>
        </p:spPr>
        <p:txBody>
          <a:bodyPr vert="horz" lIns="45720" tIns="45720" rIns="45720" bIns="45720" rtlCol="0">
            <a:normAutofit fontScale="925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 has an “out degree” of 0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89B8E6E-702D-4B01-A7F5-E56EF358FB23}"/>
              </a:ext>
            </a:extLst>
          </p:cNvPr>
          <p:cNvGrpSpPr/>
          <p:nvPr/>
        </p:nvGrpSpPr>
        <p:grpSpPr>
          <a:xfrm>
            <a:off x="8744875" y="1845626"/>
            <a:ext cx="2172777" cy="1992110"/>
            <a:chOff x="6255524" y="2917535"/>
            <a:chExt cx="2172777" cy="1992110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7DD21E05-3FEA-4FBC-B4D4-42AC7BBA8A2E}"/>
                </a:ext>
              </a:extLst>
            </p:cNvPr>
            <p:cNvGrpSpPr/>
            <p:nvPr/>
          </p:nvGrpSpPr>
          <p:grpSpPr>
            <a:xfrm>
              <a:off x="6255524" y="3185800"/>
              <a:ext cx="690113" cy="690113"/>
              <a:chOff x="9831042" y="3675297"/>
              <a:chExt cx="690113" cy="690113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7C90EB8E-F493-4DFE-B5D1-8FB35AB40255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18C9019-50CA-4245-922E-7A790FBE34A4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76C57AA7-8FE7-414F-A030-44F7DCEEC90B}"/>
                </a:ext>
              </a:extLst>
            </p:cNvPr>
            <p:cNvGrpSpPr/>
            <p:nvPr/>
          </p:nvGrpSpPr>
          <p:grpSpPr>
            <a:xfrm>
              <a:off x="7738188" y="2917535"/>
              <a:ext cx="690113" cy="690113"/>
              <a:chOff x="9831042" y="3675297"/>
              <a:chExt cx="690113" cy="690113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DFC56966-FCAC-42E8-B8AE-5B358288C194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82254BA-3B93-4D7B-BA43-1E99849FE4DA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D41E619-BA4C-49D2-A23D-39CB9C6EE535}"/>
                </a:ext>
              </a:extLst>
            </p:cNvPr>
            <p:cNvGrpSpPr/>
            <p:nvPr/>
          </p:nvGrpSpPr>
          <p:grpSpPr>
            <a:xfrm>
              <a:off x="7323376" y="4219532"/>
              <a:ext cx="690113" cy="690113"/>
              <a:chOff x="9831042" y="3675297"/>
              <a:chExt cx="690113" cy="690113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908A8CDB-CD9B-45F1-8D1C-DC7005A3129F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F4C4539-1631-46D7-B185-E55540F62517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273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1D8B769A-BEB7-4895-A4A7-7222FF8DEBB6}"/>
                </a:ext>
              </a:extLst>
            </p:cNvPr>
            <p:cNvCxnSpPr>
              <a:cxnSpLocks/>
              <a:stCxn id="46" idx="7"/>
              <a:endCxn id="44" idx="1"/>
            </p:cNvCxnSpPr>
            <p:nvPr/>
          </p:nvCxnSpPr>
          <p:spPr>
            <a:xfrm flipV="1">
              <a:off x="6844572" y="3018600"/>
              <a:ext cx="994681" cy="268265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77E7A69B-4CBC-48F9-8132-47887C731F7C}"/>
                </a:ext>
              </a:extLst>
            </p:cNvPr>
            <p:cNvCxnSpPr>
              <a:cxnSpLocks/>
              <a:stCxn id="44" idx="3"/>
              <a:endCxn id="46" idx="6"/>
            </p:cNvCxnSpPr>
            <p:nvPr/>
          </p:nvCxnSpPr>
          <p:spPr>
            <a:xfrm flipH="1">
              <a:off x="6945637" y="3506583"/>
              <a:ext cx="893616" cy="24274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7FC4F245-3AB7-4A70-8436-66245C01AB20}"/>
              </a:ext>
            </a:extLst>
          </p:cNvPr>
          <p:cNvSpPr txBox="1">
            <a:spLocks/>
          </p:cNvSpPr>
          <p:nvPr/>
        </p:nvSpPr>
        <p:spPr>
          <a:xfrm>
            <a:off x="8346917" y="3975904"/>
            <a:ext cx="3269843" cy="534050"/>
          </a:xfrm>
          <a:prstGeom prst="rect">
            <a:avLst/>
          </a:prstGeom>
        </p:spPr>
        <p:txBody>
          <a:bodyPr vert="horz" lIns="45720" tIns="45720" rIns="4572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 has both an “in degree” and an “out degree” of 0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AD1570B4-735F-48FC-BAA6-228C75C9A642}"/>
              </a:ext>
            </a:extLst>
          </p:cNvPr>
          <p:cNvSpPr txBox="1">
            <a:spLocks/>
          </p:cNvSpPr>
          <p:nvPr/>
        </p:nvSpPr>
        <p:spPr>
          <a:xfrm>
            <a:off x="490012" y="4618567"/>
            <a:ext cx="2827513" cy="53405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Is this a valid graph?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DCD3041-F2EE-4142-8F16-98B753FEF443}"/>
              </a:ext>
            </a:extLst>
          </p:cNvPr>
          <p:cNvGrpSpPr/>
          <p:nvPr/>
        </p:nvGrpSpPr>
        <p:grpSpPr>
          <a:xfrm>
            <a:off x="1525646" y="5229131"/>
            <a:ext cx="690113" cy="690113"/>
            <a:chOff x="1660725" y="5803810"/>
            <a:chExt cx="690113" cy="690113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EC3F6E26-2630-4BB7-96C8-842ABB646B4F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7BF4DBB-E986-44BE-8942-8CA83C4D2BF4}"/>
                </a:ext>
              </a:extLst>
            </p:cNvPr>
            <p:cNvSpPr txBox="1"/>
            <p:nvPr/>
          </p:nvSpPr>
          <p:spPr>
            <a:xfrm>
              <a:off x="1839710" y="5964200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F6AE33F1-FC73-465A-A486-6D463F5675E9}"/>
              </a:ext>
            </a:extLst>
          </p:cNvPr>
          <p:cNvSpPr txBox="1">
            <a:spLocks/>
          </p:cNvSpPr>
          <p:nvPr/>
        </p:nvSpPr>
        <p:spPr>
          <a:xfrm>
            <a:off x="1506556" y="5999701"/>
            <a:ext cx="776078" cy="53405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B050"/>
                </a:solidFill>
              </a:rPr>
              <a:t>Yes!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D3A27138-1921-4486-8160-FB4AC382B74F}"/>
              </a:ext>
            </a:extLst>
          </p:cNvPr>
          <p:cNvGrpSpPr/>
          <p:nvPr/>
        </p:nvGrpSpPr>
        <p:grpSpPr>
          <a:xfrm>
            <a:off x="8590927" y="5068740"/>
            <a:ext cx="3025833" cy="690113"/>
            <a:chOff x="3842678" y="5694490"/>
            <a:chExt cx="3025833" cy="690113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92A61579-B754-41DF-AAF2-497EE8C0FB1E}"/>
                </a:ext>
              </a:extLst>
            </p:cNvPr>
            <p:cNvGrpSpPr/>
            <p:nvPr/>
          </p:nvGrpSpPr>
          <p:grpSpPr>
            <a:xfrm>
              <a:off x="3842678" y="5694490"/>
              <a:ext cx="690113" cy="690113"/>
              <a:chOff x="1660725" y="5803810"/>
              <a:chExt cx="690113" cy="690113"/>
            </a:xfrm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2A1516C5-28BC-4F87-A00B-DE3B552BD73E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0C3A6FDB-3BF9-4A5A-8C05-1C8EF3CC3AB8}"/>
                  </a:ext>
                </a:extLst>
              </p:cNvPr>
              <p:cNvSpPr txBox="1"/>
              <p:nvPr/>
            </p:nvSpPr>
            <p:spPr>
              <a:xfrm>
                <a:off x="1839710" y="5964200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22E76BBF-724A-4F3A-A96F-2838D3973531}"/>
                </a:ext>
              </a:extLst>
            </p:cNvPr>
            <p:cNvGrpSpPr/>
            <p:nvPr/>
          </p:nvGrpSpPr>
          <p:grpSpPr>
            <a:xfrm>
              <a:off x="5010538" y="5694490"/>
              <a:ext cx="690113" cy="690113"/>
              <a:chOff x="1660725" y="5803810"/>
              <a:chExt cx="690113" cy="690113"/>
            </a:xfrm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76C475E1-2236-41B5-A413-AAB620F72B6B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76E79355-FF3C-404A-ADA6-2CCF1B5654B4}"/>
                  </a:ext>
                </a:extLst>
              </p:cNvPr>
              <p:cNvSpPr txBox="1"/>
              <p:nvPr/>
            </p:nvSpPr>
            <p:spPr>
              <a:xfrm>
                <a:off x="1839710" y="5964200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D65F8CCE-0CF0-4D9F-8C18-7BC011AA2141}"/>
                </a:ext>
              </a:extLst>
            </p:cNvPr>
            <p:cNvGrpSpPr/>
            <p:nvPr/>
          </p:nvGrpSpPr>
          <p:grpSpPr>
            <a:xfrm>
              <a:off x="6178398" y="5694490"/>
              <a:ext cx="690113" cy="690113"/>
              <a:chOff x="1660725" y="5803810"/>
              <a:chExt cx="690113" cy="690113"/>
            </a:xfrm>
          </p:grpSpPr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F9404AA5-94FA-4488-920D-57D0031B2490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B301AB2F-E7E7-4F35-AD5B-C37D061C8426}"/>
                  </a:ext>
                </a:extLst>
              </p:cNvPr>
              <p:cNvSpPr txBox="1"/>
              <p:nvPr/>
            </p:nvSpPr>
            <p:spPr>
              <a:xfrm>
                <a:off x="1839710" y="5964200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BC09CB95-1E86-4C7A-9336-B2EB9997E567}"/>
                </a:ext>
              </a:extLst>
            </p:cNvPr>
            <p:cNvCxnSpPr>
              <a:cxnSpLocks/>
            </p:cNvCxnSpPr>
            <p:nvPr/>
          </p:nvCxnSpPr>
          <p:spPr>
            <a:xfrm>
              <a:off x="4532791" y="6039546"/>
              <a:ext cx="477747" cy="0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C256099-5F51-4F8B-8954-62EA10B56921}"/>
                </a:ext>
              </a:extLst>
            </p:cNvPr>
            <p:cNvCxnSpPr>
              <a:cxnSpLocks/>
            </p:cNvCxnSpPr>
            <p:nvPr/>
          </p:nvCxnSpPr>
          <p:spPr>
            <a:xfrm>
              <a:off x="5700651" y="6039546"/>
              <a:ext cx="477747" cy="0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2C475311-FAC1-4D1A-B542-88E298FB622B}"/>
              </a:ext>
            </a:extLst>
          </p:cNvPr>
          <p:cNvGrpSpPr/>
          <p:nvPr/>
        </p:nvGrpSpPr>
        <p:grpSpPr>
          <a:xfrm>
            <a:off x="4807208" y="4820184"/>
            <a:ext cx="2452827" cy="1933079"/>
            <a:chOff x="8643810" y="4616023"/>
            <a:chExt cx="2452827" cy="1933079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F2843137-FEB8-4691-8151-415151E513E4}"/>
                </a:ext>
              </a:extLst>
            </p:cNvPr>
            <p:cNvGrpSpPr/>
            <p:nvPr/>
          </p:nvGrpSpPr>
          <p:grpSpPr>
            <a:xfrm>
              <a:off x="8643810" y="4616023"/>
              <a:ext cx="690113" cy="690113"/>
              <a:chOff x="1660725" y="5803810"/>
              <a:chExt cx="690113" cy="690113"/>
            </a:xfrm>
          </p:grpSpPr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EEFC130C-82B3-4768-95CF-51BB047A2B91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959980D3-EBED-4A96-85AF-943792602410}"/>
                  </a:ext>
                </a:extLst>
              </p:cNvPr>
              <p:cNvSpPr txBox="1"/>
              <p:nvPr/>
            </p:nvSpPr>
            <p:spPr>
              <a:xfrm>
                <a:off x="1839710" y="5964200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C871A1BB-8C64-4586-827E-33E464CEE2E6}"/>
                </a:ext>
              </a:extLst>
            </p:cNvPr>
            <p:cNvGrpSpPr/>
            <p:nvPr/>
          </p:nvGrpSpPr>
          <p:grpSpPr>
            <a:xfrm>
              <a:off x="10406524" y="4616023"/>
              <a:ext cx="690113" cy="690113"/>
              <a:chOff x="1660725" y="5803810"/>
              <a:chExt cx="690113" cy="690113"/>
            </a:xfrm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E6A2B285-781C-4AD8-87B8-3409EE6EBC89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B3D292F9-C2AF-4D94-A576-F2671CB3CE70}"/>
                  </a:ext>
                </a:extLst>
              </p:cNvPr>
              <p:cNvSpPr txBox="1"/>
              <p:nvPr/>
            </p:nvSpPr>
            <p:spPr>
              <a:xfrm>
                <a:off x="1839710" y="5964200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F14A9766-8CD9-4A45-BE55-0E93C982937C}"/>
                </a:ext>
              </a:extLst>
            </p:cNvPr>
            <p:cNvGrpSpPr/>
            <p:nvPr/>
          </p:nvGrpSpPr>
          <p:grpSpPr>
            <a:xfrm>
              <a:off x="10406524" y="5858989"/>
              <a:ext cx="690113" cy="690113"/>
              <a:chOff x="1660725" y="5803810"/>
              <a:chExt cx="690113" cy="690113"/>
            </a:xfrm>
          </p:grpSpPr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96A6D204-2BC4-434D-8B51-65102EFF3CEC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3777FF8B-7868-48B8-A53B-4A06C1113EC5}"/>
                  </a:ext>
                </a:extLst>
              </p:cNvPr>
              <p:cNvSpPr txBox="1"/>
              <p:nvPr/>
            </p:nvSpPr>
            <p:spPr>
              <a:xfrm>
                <a:off x="1839710" y="5964200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A84C550B-CB74-4E92-9A76-FBB13233D3A4}"/>
                </a:ext>
              </a:extLst>
            </p:cNvPr>
            <p:cNvCxnSpPr>
              <a:cxnSpLocks/>
              <a:stCxn id="92" idx="4"/>
              <a:endCxn id="95" idx="0"/>
            </p:cNvCxnSpPr>
            <p:nvPr/>
          </p:nvCxnSpPr>
          <p:spPr>
            <a:xfrm>
              <a:off x="8988867" y="5306136"/>
              <a:ext cx="0" cy="552853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50EA3323-C0A1-4478-94AC-140715803F8C}"/>
                </a:ext>
              </a:extLst>
            </p:cNvPr>
            <p:cNvCxnSpPr>
              <a:cxnSpLocks/>
              <a:stCxn id="90" idx="4"/>
              <a:endCxn id="88" idx="0"/>
            </p:cNvCxnSpPr>
            <p:nvPr/>
          </p:nvCxnSpPr>
          <p:spPr>
            <a:xfrm>
              <a:off x="10751581" y="5306136"/>
              <a:ext cx="0" cy="552853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05E677C2-BAE9-47F0-8BC4-B85CEAA282A8}"/>
                </a:ext>
              </a:extLst>
            </p:cNvPr>
            <p:cNvGrpSpPr/>
            <p:nvPr/>
          </p:nvGrpSpPr>
          <p:grpSpPr>
            <a:xfrm>
              <a:off x="8643810" y="5858989"/>
              <a:ext cx="690113" cy="690113"/>
              <a:chOff x="1660725" y="5803810"/>
              <a:chExt cx="690113" cy="690113"/>
            </a:xfrm>
          </p:grpSpPr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34E3EA4C-DABF-4E60-A5F1-08F5CC2459CC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F4731E9A-0DD7-495A-A565-EE5E37B8B7D1}"/>
                  </a:ext>
                </a:extLst>
              </p:cNvPr>
              <p:cNvSpPr txBox="1"/>
              <p:nvPr/>
            </p:nvSpPr>
            <p:spPr>
              <a:xfrm>
                <a:off x="1839710" y="5964200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</a:t>
                </a:r>
              </a:p>
            </p:txBody>
          </p:sp>
        </p:grp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5968D3FF-247D-4C9B-A358-154B4727934A}"/>
                </a:ext>
              </a:extLst>
            </p:cNvPr>
            <p:cNvCxnSpPr>
              <a:cxnSpLocks/>
              <a:stCxn id="92" idx="6"/>
              <a:endCxn id="90" idx="2"/>
            </p:cNvCxnSpPr>
            <p:nvPr/>
          </p:nvCxnSpPr>
          <p:spPr>
            <a:xfrm>
              <a:off x="9333923" y="4961080"/>
              <a:ext cx="1072601" cy="0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4C852366-A707-47DF-8A70-099C40B4C020}"/>
                </a:ext>
              </a:extLst>
            </p:cNvPr>
            <p:cNvCxnSpPr>
              <a:cxnSpLocks/>
              <a:stCxn id="88" idx="2"/>
              <a:endCxn id="95" idx="6"/>
            </p:cNvCxnSpPr>
            <p:nvPr/>
          </p:nvCxnSpPr>
          <p:spPr>
            <a:xfrm flipH="1">
              <a:off x="9333923" y="6204046"/>
              <a:ext cx="1072601" cy="0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7D792073-0B5D-4148-85B5-A8A6EB1FD59E}"/>
                </a:ext>
              </a:extLst>
            </p:cNvPr>
            <p:cNvCxnSpPr>
              <a:cxnSpLocks/>
              <a:stCxn id="90" idx="3"/>
              <a:endCxn id="95" idx="7"/>
            </p:cNvCxnSpPr>
            <p:nvPr/>
          </p:nvCxnSpPr>
          <p:spPr>
            <a:xfrm flipH="1">
              <a:off x="9232858" y="5205071"/>
              <a:ext cx="1274731" cy="754983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371C0A2C-3A97-42C3-8534-FBA4BEF8062C}"/>
                </a:ext>
              </a:extLst>
            </p:cNvPr>
            <p:cNvCxnSpPr>
              <a:cxnSpLocks/>
              <a:stCxn id="92" idx="5"/>
              <a:endCxn id="88" idx="1"/>
            </p:cNvCxnSpPr>
            <p:nvPr/>
          </p:nvCxnSpPr>
          <p:spPr>
            <a:xfrm>
              <a:off x="9232858" y="5205071"/>
              <a:ext cx="1274731" cy="754983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3" name="Content Placeholder 2">
            <a:extLst>
              <a:ext uri="{FF2B5EF4-FFF2-40B4-BE49-F238E27FC236}">
                <a16:creationId xmlns:a16="http://schemas.microsoft.com/office/drawing/2014/main" id="{9819C36A-FAA1-4581-B245-D241639DFE04}"/>
              </a:ext>
            </a:extLst>
          </p:cNvPr>
          <p:cNvSpPr txBox="1">
            <a:spLocks/>
          </p:cNvSpPr>
          <p:nvPr/>
        </p:nvSpPr>
        <p:spPr>
          <a:xfrm>
            <a:off x="3183350" y="4420044"/>
            <a:ext cx="2827513" cy="53405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Are these valid?</a:t>
            </a:r>
          </a:p>
        </p:txBody>
      </p:sp>
      <p:sp>
        <p:nvSpPr>
          <p:cNvPr id="115" name="Content Placeholder 2">
            <a:extLst>
              <a:ext uri="{FF2B5EF4-FFF2-40B4-BE49-F238E27FC236}">
                <a16:creationId xmlns:a16="http://schemas.microsoft.com/office/drawing/2014/main" id="{2888A3E4-7B1A-4F84-9BF4-B76C55214EEA}"/>
              </a:ext>
            </a:extLst>
          </p:cNvPr>
          <p:cNvSpPr txBox="1">
            <a:spLocks/>
          </p:cNvSpPr>
          <p:nvPr/>
        </p:nvSpPr>
        <p:spPr>
          <a:xfrm>
            <a:off x="5683495" y="4587266"/>
            <a:ext cx="776078" cy="53405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B050"/>
                </a:solidFill>
              </a:rPr>
              <a:t>Yup</a:t>
            </a:r>
          </a:p>
        </p:txBody>
      </p:sp>
      <p:sp>
        <p:nvSpPr>
          <p:cNvPr id="116" name="Content Placeholder 2">
            <a:extLst>
              <a:ext uri="{FF2B5EF4-FFF2-40B4-BE49-F238E27FC236}">
                <a16:creationId xmlns:a16="http://schemas.microsoft.com/office/drawing/2014/main" id="{B2AC4F30-F474-417C-83FA-EE312A1E4F30}"/>
              </a:ext>
            </a:extLst>
          </p:cNvPr>
          <p:cNvSpPr txBox="1">
            <a:spLocks/>
          </p:cNvSpPr>
          <p:nvPr/>
        </p:nvSpPr>
        <p:spPr>
          <a:xfrm>
            <a:off x="9720972" y="5885052"/>
            <a:ext cx="776078" cy="53405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B050"/>
                </a:solidFill>
              </a:rPr>
              <a:t>Sure</a:t>
            </a:r>
          </a:p>
        </p:txBody>
      </p:sp>
      <p:sp>
        <p:nvSpPr>
          <p:cNvPr id="117" name="Content Placeholder 2">
            <a:extLst>
              <a:ext uri="{FF2B5EF4-FFF2-40B4-BE49-F238E27FC236}">
                <a16:creationId xmlns:a16="http://schemas.microsoft.com/office/drawing/2014/main" id="{A0A32933-61EC-44F4-8704-F547D558F668}"/>
              </a:ext>
            </a:extLst>
          </p:cNvPr>
          <p:cNvSpPr txBox="1">
            <a:spLocks/>
          </p:cNvSpPr>
          <p:nvPr/>
        </p:nvSpPr>
        <p:spPr>
          <a:xfrm>
            <a:off x="7663500" y="1317184"/>
            <a:ext cx="776078" cy="53405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B050"/>
                </a:solidFill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71126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9" grpId="0"/>
      <p:bldP spid="35" grpId="0"/>
      <p:bldP spid="56" grpId="0"/>
      <p:bldP spid="57" grpId="0"/>
      <p:bldP spid="61" grpId="0"/>
      <p:bldP spid="113" grpId="0"/>
      <p:bldP spid="115" grpId="0"/>
      <p:bldP spid="116" grpId="0"/>
      <p:bldP spid="1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A9E8D-5D4B-4479-94AE-2144AC403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22661-DC2C-4BAD-AA73-F1C1186654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Self loop </a:t>
            </a:r>
            <a:r>
              <a:rPr lang="en-US" dirty="0"/>
              <a:t>– an edge that starts and ends at the same vertex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rgbClr val="4C3282"/>
                </a:solidFill>
              </a:rPr>
              <a:t>Parallel edges </a:t>
            </a:r>
            <a:r>
              <a:rPr lang="en-US" dirty="0"/>
              <a:t>– two edges with the same start and end vertices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rgbClr val="4C3282"/>
                </a:solidFill>
              </a:rPr>
              <a:t>Simple graph </a:t>
            </a:r>
            <a:r>
              <a:rPr lang="en-US" dirty="0"/>
              <a:t>– a graph with no self-loops and no parallel edges</a:t>
            </a:r>
          </a:p>
          <a:p>
            <a:endParaRPr lang="en-US" dirty="0"/>
          </a:p>
          <a:p>
            <a:r>
              <a:rPr lang="en-US" b="1" dirty="0">
                <a:solidFill>
                  <a:srgbClr val="4C3282"/>
                </a:solidFill>
              </a:rPr>
              <a:t>Complete graph </a:t>
            </a:r>
            <a:r>
              <a:rPr lang="en-US" dirty="0"/>
              <a:t>– a graph with edges between every pair of vertices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979A13-37F1-492D-8231-1585F7C33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41770F-DE86-403C-992F-67338431C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7</a:t>
            </a:fld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0F4DD8B-8D48-4804-BCC5-C398EFE12607}"/>
              </a:ext>
            </a:extLst>
          </p:cNvPr>
          <p:cNvGrpSpPr/>
          <p:nvPr/>
        </p:nvGrpSpPr>
        <p:grpSpPr>
          <a:xfrm>
            <a:off x="3875978" y="4061759"/>
            <a:ext cx="2020949" cy="690114"/>
            <a:chOff x="9076131" y="1493488"/>
            <a:chExt cx="2020949" cy="69011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76B9FE0-AF3C-4991-953F-78449E80FD78}"/>
                </a:ext>
              </a:extLst>
            </p:cNvPr>
            <p:cNvGrpSpPr/>
            <p:nvPr/>
          </p:nvGrpSpPr>
          <p:grpSpPr>
            <a:xfrm>
              <a:off x="9076131" y="1493489"/>
              <a:ext cx="690113" cy="690113"/>
              <a:chOff x="9831042" y="3675297"/>
              <a:chExt cx="690113" cy="690113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E4295571-D8E3-4A2C-AA06-EB0A227DA938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0322F36-039D-4CC6-9EAC-23110533B713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FC1247E-B7C5-491B-9D87-925CADA0F132}"/>
                </a:ext>
              </a:extLst>
            </p:cNvPr>
            <p:cNvGrpSpPr/>
            <p:nvPr/>
          </p:nvGrpSpPr>
          <p:grpSpPr>
            <a:xfrm>
              <a:off x="10406967" y="1493488"/>
              <a:ext cx="690113" cy="690113"/>
              <a:chOff x="9831042" y="3675297"/>
              <a:chExt cx="690113" cy="690113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017D1CEF-9E39-4C41-8C18-20E62718C4A2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FC6E560-4ACB-41D5-9FC5-4B1B661D0A74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3F697441-F0FE-4857-82AF-D6B92D47076C}"/>
                </a:ext>
              </a:extLst>
            </p:cNvPr>
            <p:cNvCxnSpPr>
              <a:cxnSpLocks/>
              <a:stCxn id="16" idx="5"/>
              <a:endCxn id="14" idx="3"/>
            </p:cNvCxnSpPr>
            <p:nvPr/>
          </p:nvCxnSpPr>
          <p:spPr>
            <a:xfrm flipV="1">
              <a:off x="9665179" y="2082536"/>
              <a:ext cx="842853" cy="1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6C2048A-F2D5-4DBD-980A-9D770F0EF52C}"/>
                </a:ext>
              </a:extLst>
            </p:cNvPr>
            <p:cNvCxnSpPr>
              <a:cxnSpLocks/>
              <a:stCxn id="16" idx="7"/>
              <a:endCxn id="14" idx="1"/>
            </p:cNvCxnSpPr>
            <p:nvPr/>
          </p:nvCxnSpPr>
          <p:spPr>
            <a:xfrm flipV="1">
              <a:off x="9665179" y="1594553"/>
              <a:ext cx="842853" cy="1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386E890-B259-4626-B5F0-1C79DE2B91AE}"/>
              </a:ext>
            </a:extLst>
          </p:cNvPr>
          <p:cNvGrpSpPr/>
          <p:nvPr/>
        </p:nvGrpSpPr>
        <p:grpSpPr>
          <a:xfrm>
            <a:off x="4516701" y="2226333"/>
            <a:ext cx="690113" cy="690114"/>
            <a:chOff x="7988128" y="2035502"/>
            <a:chExt cx="690113" cy="690114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7E8D04D-FBB9-40FC-B30C-C39F282ABE0B}"/>
                </a:ext>
              </a:extLst>
            </p:cNvPr>
            <p:cNvGrpSpPr/>
            <p:nvPr/>
          </p:nvGrpSpPr>
          <p:grpSpPr>
            <a:xfrm>
              <a:off x="7988128" y="2035503"/>
              <a:ext cx="690113" cy="690113"/>
              <a:chOff x="9831042" y="3675297"/>
              <a:chExt cx="690113" cy="690113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20CB2BE7-9455-40CB-9BCA-5B41714A774D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674F496-2DDF-4021-AC31-0B18C37B2A5C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  <p:cxnSp>
          <p:nvCxnSpPr>
            <p:cNvPr id="37" name="Connector: Curved 36">
              <a:extLst>
                <a:ext uri="{FF2B5EF4-FFF2-40B4-BE49-F238E27FC236}">
                  <a16:creationId xmlns:a16="http://schemas.microsoft.com/office/drawing/2014/main" id="{74CF63E8-AE2C-485A-A3AE-CE20DB0ABA58}"/>
                </a:ext>
              </a:extLst>
            </p:cNvPr>
            <p:cNvCxnSpPr>
              <a:cxnSpLocks/>
              <a:stCxn id="34" idx="0"/>
              <a:endCxn id="34" idx="6"/>
            </p:cNvCxnSpPr>
            <p:nvPr/>
          </p:nvCxnSpPr>
          <p:spPr>
            <a:xfrm rot="16200000" flipH="1">
              <a:off x="8333184" y="2035503"/>
              <a:ext cx="345057" cy="345056"/>
            </a:xfrm>
            <a:prstGeom prst="curvedConnector4">
              <a:avLst>
                <a:gd name="adj1" fmla="val -66250"/>
                <a:gd name="adj2" fmla="val 166250"/>
              </a:avLst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3505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DDA6A-AA98-4DA0-A203-CEDDD4E22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simple, undirected graphs…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500B28-11C8-459B-B58F-4F0015A967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What is the fewest number of edges a graph with n vertices can have?</a:t>
                </a:r>
              </a:p>
              <a:p>
                <a:pPr algn="ctr"/>
                <a:r>
                  <a:rPr lang="en-US" dirty="0"/>
                  <a:t>0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What is the sum of the degrees of all vertices in a graph? (in terms of |V| and |E|)</a:t>
                </a:r>
              </a:p>
              <a:p>
                <a:pPr algn="ctr"/>
                <a:r>
                  <a:rPr lang="en-US" dirty="0"/>
                  <a:t>2|E|</a:t>
                </a:r>
              </a:p>
              <a:p>
                <a:r>
                  <a:rPr lang="en-US" dirty="0"/>
                  <a:t>What is the maximum number of edges a graph with n vertices can have?</a:t>
                </a:r>
              </a:p>
              <a:p>
                <a:pPr algn="ctr"/>
                <a:r>
                  <a:rPr lang="en-US" dirty="0"/>
                  <a:t>n(n-1)/2 =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- (the complete graph on n vertices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500B28-11C8-459B-B58F-4F0015A967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2"/>
                <a:stretch>
                  <a:fillRect l="-272" t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B5D23A-7431-4C0D-8381-84FA4C41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76F7F9-BDCE-4C35-AF57-A6BDF28E0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881BE3AA-EC1F-4C9B-8217-EE88FDD049D7}"/>
                  </a:ext>
                </a:extLst>
              </p14:cNvPr>
              <p14:cNvContentPartPr/>
              <p14:nvPr/>
            </p14:nvContentPartPr>
            <p14:xfrm>
              <a:off x="10178208" y="5373576"/>
              <a:ext cx="102600" cy="1008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881BE3AA-EC1F-4C9B-8217-EE88FDD049D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169208" y="5364936"/>
                <a:ext cx="12024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9ED8C4C-FF3E-4947-AF84-A39D2104CC8D}"/>
                  </a:ext>
                </a:extLst>
              </p14:cNvPr>
              <p14:cNvContentPartPr/>
              <p14:nvPr/>
            </p14:nvContentPartPr>
            <p14:xfrm>
              <a:off x="10162008" y="5445216"/>
              <a:ext cx="114840" cy="1152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9ED8C4C-FF3E-4947-AF84-A39D2104CC8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153008" y="5436576"/>
                <a:ext cx="13248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26305F5-319A-4840-A350-E2F9FFD6B76D}"/>
                  </a:ext>
                </a:extLst>
              </p14:cNvPr>
              <p14:cNvContentPartPr/>
              <p14:nvPr/>
            </p14:nvContentPartPr>
            <p14:xfrm>
              <a:off x="10477368" y="5162616"/>
              <a:ext cx="190080" cy="26712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26305F5-319A-4840-A350-E2F9FFD6B76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468368" y="5153616"/>
                <a:ext cx="207720" cy="2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635A2965-77A6-4A9D-9A1E-8447C2B4EBA6}"/>
                  </a:ext>
                </a:extLst>
              </p14:cNvPr>
              <p14:cNvContentPartPr/>
              <p14:nvPr/>
            </p14:nvContentPartPr>
            <p14:xfrm>
              <a:off x="10812528" y="5179176"/>
              <a:ext cx="597240" cy="38736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635A2965-77A6-4A9D-9A1E-8447C2B4EBA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803893" y="5170176"/>
                <a:ext cx="614869" cy="4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9B542F5C-9F65-4914-BB82-9D9F5CAED95B}"/>
                  </a:ext>
                </a:extLst>
              </p14:cNvPr>
              <p14:cNvContentPartPr/>
              <p14:nvPr/>
            </p14:nvContentPartPr>
            <p14:xfrm>
              <a:off x="9521928" y="5086656"/>
              <a:ext cx="458280" cy="5889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9B542F5C-9F65-4914-BB82-9D9F5CAED95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513288" y="5077661"/>
                <a:ext cx="475920" cy="6065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9623F3D-002A-4B80-A2BF-CB19DC51323F}"/>
                  </a:ext>
                </a:extLst>
              </p14:cNvPr>
              <p14:cNvContentPartPr/>
              <p14:nvPr/>
            </p14:nvContentPartPr>
            <p14:xfrm>
              <a:off x="8677728" y="5159376"/>
              <a:ext cx="405000" cy="34344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9623F3D-002A-4B80-A2BF-CB19DC51323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669080" y="5150736"/>
                <a:ext cx="422656" cy="36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279F7D13-D4C8-4F15-905E-EA66F5FD04D8}"/>
                  </a:ext>
                </a:extLst>
              </p14:cNvPr>
              <p14:cNvContentPartPr/>
              <p14:nvPr/>
            </p14:nvContentPartPr>
            <p14:xfrm>
              <a:off x="6474888" y="4919256"/>
              <a:ext cx="1901520" cy="86688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279F7D13-D4C8-4F15-905E-EA66F5FD04D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466248" y="4910612"/>
                <a:ext cx="1919160" cy="88452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246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30975-5AA4-4FFC-B1CE-ED2ABA363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BEA6A-6DFF-479F-9EA0-2ED3B588E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 with your neighbor: How would you implement a non-weighted, undirected graph?</a:t>
            </a:r>
          </a:p>
          <a:p>
            <a:r>
              <a:rPr lang="en-US" dirty="0"/>
              <a:t>Assume there are </a:t>
            </a:r>
            <a:r>
              <a:rPr lang="en-US" b="1" dirty="0"/>
              <a:t>n</a:t>
            </a:r>
            <a:r>
              <a:rPr lang="en-US" dirty="0"/>
              <a:t> vertices, and those vertices are numbered </a:t>
            </a:r>
            <a:r>
              <a:rPr lang="en-US" b="1" dirty="0"/>
              <a:t>0, 1, 2, …, n-1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As an example: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 = (V, E)</a:t>
            </a:r>
          </a:p>
          <a:p>
            <a:r>
              <a:rPr lang="en-US" dirty="0"/>
              <a:t>V = {0,1,2,3,4,5,6}, E = { (0,1), (0,2), (1,3), (3,5), (4,5) }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3DBAA6-C646-4F5F-9FCD-5ED13F693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Su 18 – Ben jones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BB772F-1767-49AB-97EA-ECC6AB7E4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9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60D21DA-C04B-43D2-9B6C-23F64900ECB1}"/>
              </a:ext>
            </a:extLst>
          </p:cNvPr>
          <p:cNvGrpSpPr/>
          <p:nvPr/>
        </p:nvGrpSpPr>
        <p:grpSpPr>
          <a:xfrm>
            <a:off x="4202258" y="3421009"/>
            <a:ext cx="5122837" cy="2090659"/>
            <a:chOff x="4202258" y="3421009"/>
            <a:chExt cx="5122837" cy="2090659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0FA56F9-4F3C-465F-92EB-BC7131E4287E}"/>
                </a:ext>
              </a:extLst>
            </p:cNvPr>
            <p:cNvGrpSpPr/>
            <p:nvPr/>
          </p:nvGrpSpPr>
          <p:grpSpPr>
            <a:xfrm>
              <a:off x="4202258" y="4542602"/>
              <a:ext cx="690113" cy="690113"/>
              <a:chOff x="9831042" y="3675297"/>
              <a:chExt cx="690113" cy="690113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1E654D1-7DC7-46C3-8D31-016BEFF75468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2662C33-9835-4132-9297-7AC58274B1F0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6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A4D1BA0-86FC-4BB5-8093-C0A1195EDEFA}"/>
                </a:ext>
              </a:extLst>
            </p:cNvPr>
            <p:cNvGrpSpPr/>
            <p:nvPr/>
          </p:nvGrpSpPr>
          <p:grpSpPr>
            <a:xfrm>
              <a:off x="5481419" y="4821554"/>
              <a:ext cx="2020949" cy="690114"/>
              <a:chOff x="9076131" y="1493488"/>
              <a:chExt cx="2020949" cy="690114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4E91A9BF-1857-44EE-86D0-3B6ECA9A60B7}"/>
                  </a:ext>
                </a:extLst>
              </p:cNvPr>
              <p:cNvGrpSpPr/>
              <p:nvPr/>
            </p:nvGrpSpPr>
            <p:grpSpPr>
              <a:xfrm>
                <a:off x="9076131" y="1493489"/>
                <a:ext cx="690113" cy="690113"/>
                <a:chOff x="9831042" y="3675297"/>
                <a:chExt cx="690113" cy="690113"/>
              </a:xfrm>
            </p:grpSpPr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25EF1E5D-BA6B-4BD3-891B-8E3EB0F8AFA9}"/>
                    </a:ext>
                  </a:extLst>
                </p:cNvPr>
                <p:cNvSpPr/>
                <p:nvPr/>
              </p:nvSpPr>
              <p:spPr>
                <a:xfrm>
                  <a:off x="9831042" y="3675297"/>
                  <a:ext cx="690113" cy="690113"/>
                </a:xfrm>
                <a:prstGeom prst="ellipse">
                  <a:avLst/>
                </a:prstGeom>
                <a:noFill/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73A6AC21-13AA-43AB-B2E0-500DEE96F247}"/>
                    </a:ext>
                  </a:extLst>
                </p:cNvPr>
                <p:cNvSpPr txBox="1"/>
                <p:nvPr/>
              </p:nvSpPr>
              <p:spPr>
                <a:xfrm>
                  <a:off x="10010027" y="3835687"/>
                  <a:ext cx="30649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</a:t>
                  </a:r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6C089017-5EB0-43D6-B87D-21A9C084D12D}"/>
                  </a:ext>
                </a:extLst>
              </p:cNvPr>
              <p:cNvGrpSpPr/>
              <p:nvPr/>
            </p:nvGrpSpPr>
            <p:grpSpPr>
              <a:xfrm>
                <a:off x="10406967" y="1493488"/>
                <a:ext cx="690113" cy="690113"/>
                <a:chOff x="9831042" y="3675297"/>
                <a:chExt cx="690113" cy="690113"/>
              </a:xfrm>
            </p:grpSpPr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7457E842-F789-47D3-B75F-26500096D2D1}"/>
                    </a:ext>
                  </a:extLst>
                </p:cNvPr>
                <p:cNvSpPr/>
                <p:nvPr/>
              </p:nvSpPr>
              <p:spPr>
                <a:xfrm>
                  <a:off x="9831042" y="3675297"/>
                  <a:ext cx="690113" cy="690113"/>
                </a:xfrm>
                <a:prstGeom prst="ellipse">
                  <a:avLst/>
                </a:prstGeom>
                <a:noFill/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51D51649-C8AF-4CC9-85E6-6891C105DBCD}"/>
                    </a:ext>
                  </a:extLst>
                </p:cNvPr>
                <p:cNvSpPr txBox="1"/>
                <p:nvPr/>
              </p:nvSpPr>
              <p:spPr>
                <a:xfrm>
                  <a:off x="10010027" y="3835687"/>
                  <a:ext cx="3129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</a:p>
              </p:txBody>
            </p:sp>
          </p:grp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DD7A8477-7874-45E4-9E20-11ADA594DDAA}"/>
                  </a:ext>
                </a:extLst>
              </p:cNvPr>
              <p:cNvCxnSpPr>
                <a:cxnSpLocks/>
                <a:endCxn id="20" idx="2"/>
              </p:cNvCxnSpPr>
              <p:nvPr/>
            </p:nvCxnSpPr>
            <p:spPr>
              <a:xfrm>
                <a:off x="9766243" y="1838545"/>
                <a:ext cx="640724" cy="0"/>
              </a:xfrm>
              <a:prstGeom prst="straightConnector1">
                <a:avLst/>
              </a:prstGeom>
              <a:ln w="28575">
                <a:solidFill>
                  <a:srgbClr val="B6A479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20138A2-1916-4E29-80CB-AE8E69E16BCF}"/>
                </a:ext>
              </a:extLst>
            </p:cNvPr>
            <p:cNvGrpSpPr/>
            <p:nvPr/>
          </p:nvGrpSpPr>
          <p:grpSpPr>
            <a:xfrm>
              <a:off x="7318349" y="3421009"/>
              <a:ext cx="690113" cy="690113"/>
              <a:chOff x="9831042" y="3675297"/>
              <a:chExt cx="690113" cy="690113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ADED98FC-3098-409A-B708-1897829A9987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21C7558-78F2-4555-A69D-6F28C0DA4A48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4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ED55165-3BCB-415A-BC38-1CDB64309AC0}"/>
                </a:ext>
              </a:extLst>
            </p:cNvPr>
            <p:cNvGrpSpPr/>
            <p:nvPr/>
          </p:nvGrpSpPr>
          <p:grpSpPr>
            <a:xfrm>
              <a:off x="8634982" y="4038483"/>
              <a:ext cx="690113" cy="690113"/>
              <a:chOff x="9831042" y="3675297"/>
              <a:chExt cx="690113" cy="690113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7D96F74D-DCA3-4DD9-8ECF-0F0B9B061797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7721618-42EC-46F8-8FE0-7ED951AF4E6D}"/>
                  </a:ext>
                </a:extLst>
              </p:cNvPr>
              <p:cNvSpPr txBox="1"/>
              <p:nvPr/>
            </p:nvSpPr>
            <p:spPr>
              <a:xfrm>
                <a:off x="10019645" y="3832010"/>
                <a:ext cx="3129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5</a:t>
                </a:r>
              </a:p>
            </p:txBody>
          </p:sp>
        </p:grp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E0C490CF-0BC4-40A7-A5D0-41C5E973E94D}"/>
                </a:ext>
              </a:extLst>
            </p:cNvPr>
            <p:cNvCxnSpPr>
              <a:cxnSpLocks/>
              <a:stCxn id="30" idx="5"/>
              <a:endCxn id="28" idx="2"/>
            </p:cNvCxnSpPr>
            <p:nvPr/>
          </p:nvCxnSpPr>
          <p:spPr>
            <a:xfrm>
              <a:off x="7907397" y="4010057"/>
              <a:ext cx="727585" cy="373483"/>
            </a:xfrm>
            <a:prstGeom prst="straightConnector1">
              <a:avLst/>
            </a:prstGeom>
            <a:ln w="28575">
              <a:solidFill>
                <a:srgbClr val="B6A479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E4508F5-1ACB-4B3F-9F00-74FAA17A2B3F}"/>
                </a:ext>
              </a:extLst>
            </p:cNvPr>
            <p:cNvGrpSpPr/>
            <p:nvPr/>
          </p:nvGrpSpPr>
          <p:grpSpPr>
            <a:xfrm>
              <a:off x="4452719" y="3581400"/>
              <a:ext cx="2020949" cy="690114"/>
              <a:chOff x="9076131" y="1493488"/>
              <a:chExt cx="2020949" cy="690114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53A27B8B-C05C-4D5F-805A-720CD2601A03}"/>
                  </a:ext>
                </a:extLst>
              </p:cNvPr>
              <p:cNvGrpSpPr/>
              <p:nvPr/>
            </p:nvGrpSpPr>
            <p:grpSpPr>
              <a:xfrm>
                <a:off x="9076131" y="1493489"/>
                <a:ext cx="690113" cy="690113"/>
                <a:chOff x="9831042" y="3675297"/>
                <a:chExt cx="690113" cy="690113"/>
              </a:xfrm>
            </p:grpSpPr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872FAD7B-DA27-4E8C-87D8-E80AACDB73A7}"/>
                    </a:ext>
                  </a:extLst>
                </p:cNvPr>
                <p:cNvSpPr/>
                <p:nvPr/>
              </p:nvSpPr>
              <p:spPr>
                <a:xfrm>
                  <a:off x="9831042" y="3675297"/>
                  <a:ext cx="690113" cy="690113"/>
                </a:xfrm>
                <a:prstGeom prst="ellipse">
                  <a:avLst/>
                </a:prstGeom>
                <a:noFill/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A3A5AC7F-8999-4F79-A293-A50C8FC78E5B}"/>
                    </a:ext>
                  </a:extLst>
                </p:cNvPr>
                <p:cNvSpPr txBox="1"/>
                <p:nvPr/>
              </p:nvSpPr>
              <p:spPr>
                <a:xfrm>
                  <a:off x="10010027" y="3835687"/>
                  <a:ext cx="30649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DB2895DB-5172-4328-B64F-05E321AFEFC7}"/>
                  </a:ext>
                </a:extLst>
              </p:cNvPr>
              <p:cNvGrpSpPr/>
              <p:nvPr/>
            </p:nvGrpSpPr>
            <p:grpSpPr>
              <a:xfrm>
                <a:off x="10406967" y="1493488"/>
                <a:ext cx="690113" cy="690113"/>
                <a:chOff x="9831042" y="3675297"/>
                <a:chExt cx="690113" cy="690113"/>
              </a:xfrm>
            </p:grpSpPr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390BCB83-0A46-47B7-A637-3CD90130B3EB}"/>
                    </a:ext>
                  </a:extLst>
                </p:cNvPr>
                <p:cNvSpPr/>
                <p:nvPr/>
              </p:nvSpPr>
              <p:spPr>
                <a:xfrm>
                  <a:off x="9831042" y="3675297"/>
                  <a:ext cx="690113" cy="690113"/>
                </a:xfrm>
                <a:prstGeom prst="ellipse">
                  <a:avLst/>
                </a:prstGeom>
                <a:noFill/>
                <a:ln>
                  <a:solidFill>
                    <a:srgbClr val="4C328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02BDE2F3-FFF3-4249-B62D-B196A5CF4494}"/>
                    </a:ext>
                  </a:extLst>
                </p:cNvPr>
                <p:cNvSpPr txBox="1"/>
                <p:nvPr/>
              </p:nvSpPr>
              <p:spPr>
                <a:xfrm>
                  <a:off x="10010027" y="3835687"/>
                  <a:ext cx="27122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</p:grp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1A6C8906-B878-40CC-A59B-84BEE48DBB50}"/>
                  </a:ext>
                </a:extLst>
              </p:cNvPr>
              <p:cNvCxnSpPr>
                <a:cxnSpLocks/>
                <a:endCxn id="36" idx="2"/>
              </p:cNvCxnSpPr>
              <p:nvPr/>
            </p:nvCxnSpPr>
            <p:spPr>
              <a:xfrm>
                <a:off x="9766243" y="1838545"/>
                <a:ext cx="640724" cy="0"/>
              </a:xfrm>
              <a:prstGeom prst="straightConnector1">
                <a:avLst/>
              </a:prstGeom>
              <a:ln w="28575">
                <a:solidFill>
                  <a:srgbClr val="B6A479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CB8A16D2-4F71-4F36-9556-C71F30C349EC}"/>
                </a:ext>
              </a:extLst>
            </p:cNvPr>
            <p:cNvCxnSpPr>
              <a:cxnSpLocks/>
              <a:stCxn id="38" idx="5"/>
              <a:endCxn id="22" idx="1"/>
            </p:cNvCxnSpPr>
            <p:nvPr/>
          </p:nvCxnSpPr>
          <p:spPr>
            <a:xfrm>
              <a:off x="5041767" y="4170449"/>
              <a:ext cx="540717" cy="752171"/>
            </a:xfrm>
            <a:prstGeom prst="straightConnector1">
              <a:avLst/>
            </a:prstGeom>
            <a:ln w="28575">
              <a:solidFill>
                <a:srgbClr val="B6A479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CBEA315B-D8EC-407A-A1D4-CACC29FAB84B}"/>
                </a:ext>
              </a:extLst>
            </p:cNvPr>
            <p:cNvCxnSpPr>
              <a:cxnSpLocks/>
              <a:stCxn id="20" idx="7"/>
              <a:endCxn id="28" idx="3"/>
            </p:cNvCxnSpPr>
            <p:nvPr/>
          </p:nvCxnSpPr>
          <p:spPr>
            <a:xfrm flipV="1">
              <a:off x="7401303" y="4627531"/>
              <a:ext cx="1334744" cy="295088"/>
            </a:xfrm>
            <a:prstGeom prst="straightConnector1">
              <a:avLst/>
            </a:prstGeom>
            <a:ln w="28575">
              <a:solidFill>
                <a:srgbClr val="B6A479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2981FF32-72EE-471D-89B2-3DEB530A3AFE}"/>
                </a:ext>
              </a:extLst>
            </p:cNvPr>
            <p:cNvCxnSpPr>
              <a:cxnSpLocks/>
              <a:stCxn id="36" idx="5"/>
              <a:endCxn id="20" idx="1"/>
            </p:cNvCxnSpPr>
            <p:nvPr/>
          </p:nvCxnSpPr>
          <p:spPr>
            <a:xfrm>
              <a:off x="6372603" y="4170448"/>
              <a:ext cx="540717" cy="752171"/>
            </a:xfrm>
            <a:prstGeom prst="straightConnector1">
              <a:avLst/>
            </a:prstGeom>
            <a:ln w="28575">
              <a:solidFill>
                <a:srgbClr val="B6A479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3754634-66C6-497B-BFE5-3C7A59276912}"/>
                  </a:ext>
                </a:extLst>
              </p14:cNvPr>
              <p14:cNvContentPartPr/>
              <p14:nvPr/>
            </p14:nvContentPartPr>
            <p14:xfrm>
              <a:off x="7509960" y="734760"/>
              <a:ext cx="1159560" cy="7570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3754634-66C6-497B-BFE5-3C7A5927691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00600" y="725400"/>
                <a:ext cx="1178280" cy="77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935917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Kasey">
      <a:majorFont>
        <a:latin typeface="Georgia"/>
        <a:ea typeface=""/>
        <a:cs typeface=""/>
      </a:majorFont>
      <a:minorFont>
        <a:latin typeface="Segoe UI Semilight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7448</TotalTime>
  <Words>2707</Words>
  <Application>Microsoft Office PowerPoint</Application>
  <PresentationFormat>Widescreen</PresentationFormat>
  <Paragraphs>514</Paragraphs>
  <Slides>28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Calibri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Graphs</vt:lpstr>
      <vt:lpstr>Warmup</vt:lpstr>
      <vt:lpstr>Announcements</vt:lpstr>
      <vt:lpstr>Graph: Formal Definition</vt:lpstr>
      <vt:lpstr>Graph Vocabulary</vt:lpstr>
      <vt:lpstr>Food for thought</vt:lpstr>
      <vt:lpstr>Graph Vocabulary</vt:lpstr>
      <vt:lpstr>For simple, undirected graphs…</vt:lpstr>
      <vt:lpstr>Representing Graphs</vt:lpstr>
      <vt:lpstr>Representing Graphs</vt:lpstr>
      <vt:lpstr>Adjacency Matrix</vt:lpstr>
      <vt:lpstr>Sparsity</vt:lpstr>
      <vt:lpstr>Adjacency List</vt:lpstr>
      <vt:lpstr>Graph Vocabulary</vt:lpstr>
      <vt:lpstr>Representing Weighted Graphs</vt:lpstr>
      <vt:lpstr>Storing Data In Graphs</vt:lpstr>
      <vt:lpstr>Storing Data in Graphs</vt:lpstr>
      <vt:lpstr>Arrays → HashTables</vt:lpstr>
      <vt:lpstr>Graph Vocabulary</vt:lpstr>
      <vt:lpstr>Graph Vocabulary</vt:lpstr>
      <vt:lpstr>Paths and Reachability</vt:lpstr>
      <vt:lpstr>Trees</vt:lpstr>
      <vt:lpstr>DAGs</vt:lpstr>
      <vt:lpstr>Subgraphs</vt:lpstr>
      <vt:lpstr>Interesting Subgraphs</vt:lpstr>
      <vt:lpstr>Interesting Subgraphs</vt:lpstr>
      <vt:lpstr>Interesting Subgraphs</vt:lpstr>
      <vt:lpstr>Other interesting Graph Problems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Kasey Champion</dc:creator>
  <cp:lastModifiedBy>Benjamin Jones</cp:lastModifiedBy>
  <cp:revision>152</cp:revision>
  <dcterms:created xsi:type="dcterms:W3CDTF">2018-03-22T00:41:11Z</dcterms:created>
  <dcterms:modified xsi:type="dcterms:W3CDTF">2018-07-25T21:27:36Z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kaseyc@microsoft.com</vt:lpwstr>
  </property>
  <property fmtid="{D5CDD505-2E9C-101B-9397-08002B2CF9AE}" pid="5" name="MSIP_Label_f42aa342-8706-4288-bd11-ebb85995028c_SetDate">
    <vt:lpwstr>2018-03-22T00:48:15.4212377Z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