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ink/ink15.xml" ContentType="application/inkml+xml"/>
  <Override PartName="/ppt/notesSlides/notesSlide20.xml" ContentType="application/vnd.openxmlformats-officedocument.presentationml.notesSlide+xml"/>
  <Override PartName="/ppt/ink/ink1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7.xml" ContentType="application/inkml+xml"/>
  <Override PartName="/ppt/notesSlides/notesSlide23.xml" ContentType="application/vnd.openxmlformats-officedocument.presentationml.notesSlide+xml"/>
  <Override PartName="/ppt/ink/ink1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9" r:id="rId3"/>
    <p:sldId id="270" r:id="rId4"/>
    <p:sldId id="271" r:id="rId5"/>
    <p:sldId id="272" r:id="rId6"/>
    <p:sldId id="280" r:id="rId7"/>
    <p:sldId id="273" r:id="rId8"/>
    <p:sldId id="275" r:id="rId9"/>
    <p:sldId id="276" r:id="rId10"/>
    <p:sldId id="277" r:id="rId11"/>
    <p:sldId id="278" r:id="rId12"/>
    <p:sldId id="282" r:id="rId13"/>
    <p:sldId id="292" r:id="rId14"/>
    <p:sldId id="284" r:id="rId15"/>
    <p:sldId id="293" r:id="rId16"/>
    <p:sldId id="286" r:id="rId17"/>
    <p:sldId id="287" r:id="rId18"/>
    <p:sldId id="288" r:id="rId19"/>
    <p:sldId id="289" r:id="rId20"/>
    <p:sldId id="290" r:id="rId21"/>
    <p:sldId id="291" r:id="rId22"/>
    <p:sldId id="302" r:id="rId23"/>
    <p:sldId id="281" r:id="rId24"/>
    <p:sldId id="257" r:id="rId25"/>
    <p:sldId id="303" r:id="rId26"/>
    <p:sldId id="296" r:id="rId27"/>
    <p:sldId id="297" r:id="rId28"/>
    <p:sldId id="304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06:47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 18073 247 0,'0'0'62'15,"0"0"4"-15,0 3-34 0,0-3-2 16,0 0-3-16,0 0-1 0,0 0 2 15,0 0 1-15,0 0-2 0,0 0-2 16,0 0-2-16,0 4-3 0,0-4-2 16,0 4-5-16,0-4-2 0,0 0-4 0,0 0 0 15,0 0-2-15,0 4-2 0,0-1-2 16,0-3 1-16,0 0-1 0,0 7 1 16,0-4-2-16,0 1 1 0,0 0 0 15,0-1 1-15,0 0-1 0,-9 2 1 16,-5-1-1-16,11 1 2 0,-9 0 0 15,5-1 0-15,-4 0 0 0,8 0 0 16,3 1-1-16,0-1 1 0,-5 0 0 16,5 0 0-16,-7 1 0 0,3-2-1 0,1-3 1 15,0 6-1-15,-2-3-1 16,5 1 0-16,-8 2 0 0,6 2-2 16,-2-3 3-16,0 1-2 0,-2-1 0 0,2 0 2 15,4 2-2-15,-4-4 0 0,4 2 0 16,0 1 0-16,-4-3 1 0,4 3 0 15,-6-1-1-15,6-1 2 0,-5 0-1 16,2 1 1-16,-5 2 0 0,4-1 0 0,0 2 1 16,-1 1 0-16,0-1 0 0,5 0 0 15,-4 1-1-15,4-1 0 0,-3-1-1 16,3 0 0-16,-2 0-2 0,2 1 2 16,0 2-1-16,0-3 2 0,-4-2-2 15,4-1 0-15,0-4 1 0,0 0-1 16,0 0 2-16,0 0-2 0,0 0 0 0,0 0 1 15,0 0 0-15,5 0 1 0,-5 0-1 16,2 0-1-16,-2 0 1 16,3 0 0-16,0 0 0 0,2 3 0 0,-5-3-2 15,5 9 3-15,-3-1-2 0,-2-2-1 16,5 2 0-16,1-4 1 0,-6-1-1 16,6-3 1-16,-4 0 0 0,2 0 1 15,2 0 1-15,-2-5 0 0,3-3 1 16,4 0 1-16,-2 1 0 0,3-1 0 0,-5 3-2 15,5 5 1-15,5 0-1 0,-4 0 0 16,-1-4-2-16,1-3 1 0,-7-4 0 16,-6-1 1-16,0-1-1 0,0 3 0 15,0 3-1-15,0 4 1 0,0 3-1 16,0 0-2-16,0 0-5 0,0-3-5 16,0 3 41-16,0 0-149 0,0 0-104 15,0 0-279-15</inkml:trace>
  <inkml:trace contextRef="#ctx0" brushRef="#br0" timeOffset="7045.241">1078 18030 260 0,'0'0'78'0,"0"0"7"16,0 0-8-16,0 0-29 0,0 0-14 16,-2 0-7-16,2 0-3 0,0 0-5 15,0 0-6-15,0 0-2 0,0 0-3 16,2 0-2-16,-2-3 2 0,3 3-2 0,-3 0 2 15,0 0 0-15,4 4-2 0,-4-4 0 16,6 4 2-16,-6-4-3 0,5 5 2 16,-2-5 0-16,0 4 0 0,2-4 0 15,-2 5 1-15,1-5-2 0,-1 6 1 16,2-3-1-16,3 0 0 0,0 1-2 16,3 3 0-16,-1 1-1 0,-1 0 1 15,-2 3-2-15,-1 1 0 0,-3 0-1 0,-3-2 1 16,6 0-1-16,-2-2 0 0,4 0-1 15,-3-2 0-15,2-2 0 0,2 3 0 16,-5-1 0-16,1 0-1 0,0 0 0 16,-5 4 2-16,0-3-2 0,0 5 2 15,0-2-2-15,0-2 1 0,0 1 1 16,0 0 0-16,0-3-1 0,0 3 1 16,0 0-2-16,0-2 1 0,0-1 0 0,0 1 0 15,0-4-1-15,0 2 2 0,0 1-1 16,0-2 1-16,-5 1 2 0,0 0 1 15,1-1 1-15,-1 6 2 0,-6 1 2 16,4-3 1-16,0 1 0 0,3-3 0 16,-3-6-1-16,0 0-1 0,0-3 0 15,-5-4-2-15,2 2-2 0,-2-3 0 16,0 1 0-16,5 0 0 0,2 2-2 0,-2-1 0 16,1 6 0-16,1-5-1 0,-2 5 1 15,3 0-1-15,1 0-5 0,3 0-6 16,-5-5-11-16,5 5-4 0,0-5-110 15,0 5-108-15,6 0-265 0</inkml:trace>
  <inkml:trace contextRef="#ctx0" brushRef="#br0" timeOffset="9472.932">787 18043 160 0,'0'0'43'0,"0"0"8"16,0 0-20-16,0 0 4 0,0 0 4 16,0 0 5-16,0-3 1 0,0 3-3 15,0 0-8-15,0 0-5 0,3-5-5 16,-3 5-3-16,0-3-4 0,0 3-3 16,0 0-2-16,0-3 0 0,0 3-2 15,0-5-2-15,0 0 0 0,0-1 1 16,0 1-1-16,0-2-2 0,0-1-1 0,6 2 1 15,-3-4-2-15,-3 0 3 0,3-4-3 16,0-1 1-16,-3 0 2 0,4 3 1 16,-4 2 0-16,8 4 0 0,-8 2-1 15,3 0 0-15,-3 4 0 0,4-5 0 16,-1 5-1-16,2-5-1 0,-5 5-1 0,5-4 0 16,-2 1 0-16,0-2-1 0,4 0-2 15,-3 0 3-15,-1-1-2 0,2 0 1 16,1 3 1-16,-2-1 0 0,1 4 1 15,1-5 0-15,1 5-2 0,-3 0 1 16,1 0-1-16,2 0-1 0,-1 0 1 16,-4 0-1-16,2 0-1 0,2 5 0 15,-1-5 0-15,1 0 0 0,5 4 0 0,-3 2 0 16,4-3-2-16,-4 4 1 0,3-1-1 16,-4 1 2-16,3-2-1 0,-3 1 0 15,2 0 0-15,-3 1 0 0,0 4 1 16,1 1 0-16,-2 2-2 0,1 1 1 15,2-2 0-15,-4-5-1 0,3 0 2 16,-1-2-1-16,-2 0 0 0,-4-2 0 16,3 1-1-16,-3-1-2 0,0-4-2 0,3 0-5 15,-3 5-4-15,5-5-6 0,-5 0-103 16,0 0-99-16,4 0-249 0</inkml:trace>
  <inkml:trace contextRef="#ctx0" brushRef="#br0" timeOffset="10222.758">947 17947 440 0,'0'3'96'0,"0"-3"2"16,2 0-78-16,-2 0-1 0,0 0-2 0,4 0 0 16,-4-3 0-16,0 3-2 0,9 0-1 15,-4 0-3-15,2 4-3 0,5-4 0 16,0 8-2-16,-3-3-1 0,1 1-2 15,-1 3-1-15,0-3 2 0,-3-1-2 16,-1 0 0-16,2-1-1 0,-3 0 0 16,0-1-1-16,1-3 0 0,1 3 0 15,-3-3 0-15,0 3 1 0,-3-3-1 0,3 4 0 16,-3-4 1-16,0 0 0 0,0 0-1 16,3 0-1-16,-3 0 1 0,0 0 1 15,-4 0 0-15,4 0-1 0,-2 0-1 16,2 0 2-16,-5 3 2 0,-1-3-1 15,0 0 2-15,-1 0 0 0,-3 3 3 16,3-3 0-16,-3 5 0 0,5-5-2 16,-1 0 0-16,0 0-3 0,0 0-6 0,0 0-7 15,-3 0 0-15,5 5-113 0,4-2-99 16,-5 4-260-16</inkml:trace>
  <inkml:trace contextRef="#ctx0" brushRef="#br0" timeOffset="11456.916">883 17886 494 0,'0'0'106'0,"0"0"1"15,0 0-89-15,0 0-5 0,0 0-5 0,0 0-1 16,0 0-2-16,6 0-6 0,-6 0-5 16,0 0-102-16,0 0-93 0,3 0-241 15</inkml:trace>
  <inkml:trace contextRef="#ctx0" brushRef="#br0" timeOffset="11613.057">942 17880 514 0,'-6'0'107'0,"6"0"2"16,0 0-101-16,0 0 0 0,0-4-3 15,0 4-3-15,0-6-3 0,0 6-106 16,6 0-94-16,-3 0-243 0</inkml:trace>
  <inkml:trace contextRef="#ctx0" brushRef="#br0" timeOffset="12362.881">892 18019 426 0,'0'0'94'0,"0"0"3"0,0 3-75 15,0-3-5-15,2 4-1 0,-2-1-1 16,4-3-4-16,-1 3-3 0,3-3-2 16,-1 5-1-16,-1-5 0 0,-4 4-3 15,4-4 2-15,-4 3 0 0,6-3 1 0,-6 3 0 16,6-3-1-16,0 4-1 0,1-4 2 15,-2 0-4-15,0 3 0 0,2-3 1 16,-2 0-2-16,3-3 1 0,0 3 0 16,-2-4-3-16,2 1 1 0,-2 0-2 15,-3 3-4-15,0-4 40 0,-3 4-141 16,3 0-97-16,2-4-262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42:38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17204 4166 501 0,'-6'0'116'0,"2"8"4"16,-1-2-86-16,0-1 3 0,0 4 0 15,0-1-1-15,1-5 0 0,4 3 1 16,0 2-3-16,0-4-1 0,0-4-3 15,5 7-1-15,1-6-1 0,0-1-2 16,-2 0-3-16,2 0 0 0,1 0 0 16,-3-2-4-16,2 2-3 0,2-6 0 15,0 6-3-15,5 0 0 0,1-3-1 0,0 0-1 16,3 3 0-16,1-6-1 0,2 4-2 16,0 2 0-16,2-5-2 0,-3 5-1 15,2 5-1-15,-1-5 0 0,-2 5-1 16,0-1 0-16,-2 1 0 0,-7 1 0 15,2-4 0-15,-2 4 0 0,1-1 0 16,-1 3 0-16,3-1 0 0,-2 3-2 16,1-2 1-16,-1 1-2 0,0 0 1 0,0 1-2 15,-2-2 2-15,2-1-2 0,-4 2 1 16,0 3 0-16,2-1 1 0,-2 0-2 16,0 1 2-16,-1 1-1 0,-1-4 1 15,0 1-1-15,-4-1 0 0,0 5-1 16,3 1 3-16,-3 3-3 0,0 0 0 15,0-2 1-15,3-1 1 0,-3 1 0 0,0 0-1 16,0 1 0-16,0 3 0 0,0 0 0 16,0-2 1-16,-4 4-1 0,4-4 1 15,-3 5-1-15,3-5 1 0,0 2 0 16,0-6 0-16,0 3-1 0,4-2 2 16,-4 2-3-16,0-1 1 0,0 4 0 15,0 1 2-15,0-2-1 0,0-2 0 16,-3-1 2-16,-1 4-1 0,0-4 1 15,-3 1 1-15,7 0-2 0,-6 1 0 16,0-2 2-16,2 6-2 0,0 1 1 0,-2 1 0 16,2-1 0-16,0 0-2 0,-1-1 3 15,2-1-3-15,0-2 1 0,3 1-1 16,-3 2 1-16,3-3-2 0,-3 1 2 16,3 0-2-16,0-1 2 0,0-1-2 15,-6 3 2-15,6 2-1 0,-5-2 2 16,2 2-2-16,0 3 1 0,-2-7-3 0,2 4 3 15,-1-2-3-15,0-3 3 0,1 2-3 16,-1 3 4-16,4 1-1 0,-3-1 1 16,0 3-1-16,3-7 2 0,-5 5-1 15,5-2 1-15,-3-2-4 0,3 0 3 16,-6 4-1-16,6-3 0 0,-6 0-2 16,3-2 3-16,3 5-2 0,-7-3 1 0,2 2 1 15,1-2 0-15,-1 1-1 16,0 0 0-16,5 1-1 0,0-3 2 15,-3 1-2-15,3 2-1 0,0-3 1 0,0 1-2 16,3 0 3-16,-3-2-4 0,0 4 1 16,-3-1 0-16,3 3 1 0,-3 2-2 15,3 3 1-15,-4-1 0 0,4-2 0 16,-4-5 2-16,4 4-1 0,0-3 0 16,-5-5 2-16,5 5 1 0,0 4-1 15,0-6-1-15,0 0-1 0,0 4 4 0,0-3-5 16,6 1 2-16,-6-1-1 0,5-1 1 15,-5 2-1-15,4-3 4 0,-4 2-5 16,0 2 1-16,4 1 0 0,-4 1 3 16,4-1-3-16,-4-2 2 0,4-3-4 15,0-3 4-15,0 1-2 0,0 0-1 0,3-6-1 16,-2 3 4-16,1-2-4 0,0 0 1 16,2 0 1-16,1 5 0 0,-2-7 1 15,3 1 0-15,-2 0-4 0,1-6 3 16,-2 1-1-16,0-2-1 0,1-1 1 15,-2-4-2-15,0 3-1 0,-1-3 3 16,1 4-2-16,-3-4 3 0,-3 0-2 16,0 3 3-16,0-3-2 0,0 0 3 0,-3 0-1 15,-3 0 0-15,2 3 0 0,1-3 0 16,0 0-3-16,-2 4 2 0,0-4 0 16,-2 4 1-16,0 0 0 0,-2-4-2 15,2 5 1-15,-1 1 0 0,-3-3 0 16,2 4 2-16,-3-3-4 0,1 3 3 15,1-1 0-15,1 0 0 0,3 2 1 16,2 0-2-16,4 2 0 0,-6 2 1 16,6 2-3-16,-4-4 0 0,4 0 2 15,-3-1 0-15,3 1 1 0,-5 1 0 0,5 6 3 16,-5-2-1-16,5 5-2 0,-4-4 3 16,4 2-2-16,-3-1-2 0,3 2-1 15,0-1-1-15,0 2 1 0,-3 2 3 16,3 0-4-16,0 1 0 0,0 2 4 15,0-6-2-15,0 1 2 0,0-2-1 16,0 0-1-16,3 1 1 0,-3 1-1 0,3 0 0 16,-3 4 0-16,4-5-2 0,-4-1 1 15,0-1-1-15,0-2 2 0,0 2-1 16,0 3 1-16,0-1 2 0,-4 4 0 16,1 0-3-16,-1 3 2 0,4 2-2 15,-4 2 2-15,4 1 0 0,-4 2-1 16,4-4-3-16,0 1 4 0,0 2-2 0,0 0 1 15,0 4 0-15,4-4-2 0,-4 0 1 16,0-9 0-16,0-2 1 0,0 3 0 16,-10-4-2-16,2 1 2 0,-1 4-1 15,2 2-1-15,1 1 3 0,2 3-4 16,4-1 2-16,0 4-1 0,0-2 0 16,0 1 0-16,8 1 0 0,-2 3-2 15,0-1 1-15,0-7-1 0,-1 3 3 16,-1-9-2-16,-4 1 1 0,0 3-2 15,0 2 2-15,0 1 0 0,0 1-1 0,3 0 0 16,-3 1-2-16,6 4-1 0,-2-3 1 16,1 2-3-16,0 2 2 0,2-6 0 15,-3-2 0-15,0-2 0 0,-4-4 2 16,5 1 0-16,-5 1 2 0,5 3-1 16,-2 3 3-16,1 4-2 0,1-1 1 0,0 2-1 15,0-1 0-15,-2-3 0 0,2 1-1 16,1-4-3-16,0 1 2 0,-1-2-2 15,0 1 3-15,0-1-1 0,-1 2 0 16,-4 1 2-16,4 3 1 0,-4 0 0 16,0 0 2-16,3-2-2 0,-3 1 1 15,0-4 0-15,0-4-1 0,6 1 1 0,-6 0 0 16,0-6 0-16,0 1 0 0,0-1 0 16,0-1 0-16,0 5-1 0,-5 3 3 15,5 3 2-15,-6 0 1 0,0 3 1 16,-4-2 1-16,-2-2 2 0,-1-1 0 15,0 1-2-15,4 0-2 0,1-4 2 16,3-2-2-16,2-4-1 0,-4-4 3 16,2-4 0-16,-1-1 1 0,-7-2 0 15,-3 0-3-15,4-2 1 0,-2 0 1 16,2 1-3-16,3-3-1 0,0 4-2 0,0-3-1 16,0 0-3-16,0 0-4 0,2-3-6 15,2 4-4-15,2-4-13 0,-2-2-7 16,0 4-14-16,0-4-19 0,1 0-17 15,0 0-114-15,4-5-133 0,0-3-304 16</inkml:trace>
  <inkml:trace contextRef="#ctx0" brushRef="#br0" timeOffset="1077.845">18733 4135 609 0,'0'0'145'0,"0"0"8"16,3 9-84-16,-3 1-20 0,5 3-2 15,-5 5-5-15,0 6 0 0,0-2-5 16,0 5-7-16,0-1-6 0,-6-3-5 0,6 1-8 16,-3-2-3-16,-1-3-2 0,4-7-5 15,-3-1-7-15,3-6-12 0,-3-5-21 16,-3 0-21-16,3 0-41 0,3-8-84 16,0 3-124-16,0-9-265 0</inkml:trace>
  <inkml:trace contextRef="#ctx0" brushRef="#br0" timeOffset="1204.938">18637 4070 697 0,'-7'0'156'15,"7"0"2"-15,0 0-129 0,0-4 0 16,0 1-12-16,9-1-4 0,1-1-14 0,2 1-21 16,-1 4-20-16,7 0-117 0,-4-2-123 15,6 2-311-15</inkml:trace>
  <inkml:trace contextRef="#ctx0" brushRef="#br0" timeOffset="1407.998">19100 4402 710 0,'0'0'163'16,"0"0"2"-16,4 0-123 0,0 0-9 15,1-3-11-15,1 0-8 0,-2-2-15 16,-4 1-23-16,4-2-19 0,-1 1 106 16,0 0-229-16,10 0-141 0,4 0-364 15</inkml:trace>
  <inkml:trace contextRef="#ctx0" brushRef="#br0" timeOffset="1767.279">19362 4311 573 0,'7'-4'138'0,"4"4"2"0,2-5-95 15,0-1-5-15,3-3-9 0,0 1-5 16,-1-3-5-16,-1-1-6 0,1-2-2 16,-3-1-2-16,-1-1-1 0,-3-1 0 15,-3-3 2-15,-5 2-1 0,0 4 1 16,-3-1 3-16,-5 1 1 0,-3 6 0 15,-2-1-1-15,-1 9 0 0,-3 0-2 16,-3 0-2-16,-2 0-2 0,0 10-4 0,-2-2 0 16,3 4 0-16,1 1 1 0,4 5 0 15,2 5 2-15,5 0-1 0,1-2 3 16,5 5 2-16,3-2 1 0,0-3-1 16,0 1-1-16,7 4 0 0,3-6 0 15,3-2-2-15,3-3-4 0,3-5 0 16,4-5-2-16,0 1-6 0,2-6-9 15,-2 0-18-15,-1 0-20 0,-2 0-22 0,-1 0-124 16,2-7-141-16,-1 5-325 0</inkml:trace>
  <inkml:trace contextRef="#ctx0" brushRef="#br0" timeOffset="1939.114">19753 4411 800 0,'0'0'189'16,"0"-2"4"-16,4-1-133 0,-4 3-15 16,7-6-16-16,-3 2-11 0,-1-1-18 15,0 2-22-15,1-3-25 0,-4 4 45 16,8-4-191-16,-1 1-153 0,2-4-378 0</inkml:trace>
  <inkml:trace contextRef="#ctx0" brushRef="#br0" timeOffset="2688.94">20937 4156 583 0,'0'-11'139'15,"0"0"7"-15,-6 1-98 0,-3 2 0 16,-1 2-2-16,-4 1 2 0,-5-1-4 16,-3 6-3-16,2 0-4 0,-2 0-2 15,-3 8-4-15,-1 3-5 0,2 13-6 16,-3 0-5-16,3 8-1 0,-1 0-3 15,2-2-3-15,4-3 0 0,6-1-2 16,6-5-2-16,7-1 1 0,0-1-3 16,12-6 0-16,6-3 0 0,6-10 0 0,4 0-2 15,3-5 1-15,4-5 0 0,1 0 0 16,-5-2 0-16,-3-2 0 0,-2 3-2 16,-7 2 2-16,0 8-3 0,-6-7 2 15,-1 8 0-15,-5 0-1 0,-1 0 1 16,-6 0 1-16,0 7 0 0,3-5 0 15,-3 7-1-15,2 0 1 0,-2 0 1 0,8 2-1 16,-3 2 0-16,-2 2 3 0,1-4 1 16,1 4-1-16,0 2 4 0,0 2-3 15,1-1 1-15,-2 4 3 0,2-2-2 16,-3 1 1-16,-3-5 2 0,0 3 3 16,-4-4 7-16,-3 4 5 0,-1-6-2 15,-4 5 3-15,-4-2-1 0,-4-2 0 0,-2 2-5 16,-4-3-4-16,-5 0-7 15,1-1-2-15,1-1-3 0,-2-5-1 16,2-1-2-16,5-5-3 0,-3 0-8 0,4-6-7 16,2 0-12-16,3-9-9 0,2-3-14 15,8-3-17-15,4-4-15 0,4-4-21 16,2 2-42-16,14-3-62 0,8 1-121 16,11-3-242-16</inkml:trace>
  <inkml:trace contextRef="#ctx0" brushRef="#br0" timeOffset="2979.966">21274 3935 617 0,'-6'0'164'0,"0"0"7"0,-3 0-70 0,-1 0-36 16,-3 10-12-16,-1 4-10 0,-1 3-8 0,-3 5-7 15,-2 4-8-15,4 3-6 0,-3-1-1 16,4 2-6-16,5 2 0 0,6-2-5 15,4-3 0-15,0-1 0 0,0-3 1 16,11-1-3-16,-2 0 1 0,3-7-1 16,2 1 2-16,4-1-3 0,0-6 1 15,3-5 0-15,1-1-3 0,0-3-6 16,-2 0-4-16,2-3-13 0,-1-7-11 0,-2 2-16 16,-2-2-18-16,-1-3 39 0,-6-2-151 15,2 3-128-15,0-6-300 0</inkml:trace>
  <inkml:trace contextRef="#ctx0" brushRef="#br0" timeOffset="3339.254">21439 4042 552 0,'-3'3'154'16,"3"5"10"-16,0 2-44 0,0 7-48 16,3 1-12-16,2 1-6 0,2 2-9 15,3 3-10-15,-1-2-8 0,1 1-7 16,1 1-4-16,-1-5-5 0,-1-1-5 15,0-6 0-15,-1-4-3 0,1-2-2 16,1-6 1-16,-2 0-1 0,-1-7 0 16,3 4 0-16,-10-13-2 0,7-4 3 0,-2 1-1 15,1-5 0-15,-1 3-2 0,-2-2-1 16,3-1 3-16,1 0-1 0,-1-3-2 16,0-4 1-16,3 8 1 0,0 4-2 15,0 2 4-15,-1 8-4 0,2 6 2 16,-2 3 1-16,1 0-1 0,-3 0 0 15,4 4 3-15,-2 4-2 0,2 2 2 16,-2 0-1-16,5 5 0 0,-2 4 1 16,0 2-2-16,-1-1 0 0,1 0 1 15,4 3-1-15,-4 0-1 0,4-3 1 0,-3 3-2 16,-6 0-4-16,-3-6-6 0,-3-5-17 16,0 3-19-16,-3-5-22 0,-3-10-127 15,0 0-144-15,0 0-331 0</inkml:trace>
  <inkml:trace contextRef="#ctx0" brushRef="#br0" timeOffset="4260.929">21879 3768 460 0,'0'-14'104'16,"0"3"4"-16,11-1-78 0,-2 0 0 16,6-1 0-16,-1 7 0 0,2 2 1 0,-1 4 1 15,3 0 0-15,2 9-3 0,5 2-1 16,4 5-3-16,5 8-2 0,1 1-5 16,1 4-4-16,1 3-2 0,-5 3-3 15,-2-5-2-15,-6 4-4 0,-1 2 0 16,-5 1-2-16,-3-1 1 0,-4 4-1 15,-6-3 2-15,-5 0 2 0,0-6 3 0,0 1 2 16,-11-7 5-16,0-3 0 0,-6 0 5 16,-2-2-3-16,-2-2 3 0,-2 3-1 15,-1-4 0-15,-2-5-4 0,-1-4 1 16,1-4-5-16,-4-4-2 0,2 0-3 16,1 0-2-16,6 0-3 0,-2 0 0 15,7 0-7-15,6 0-7 0,1 0-9 16,-1 6-10-16,10-6-14 0,0 4-12 15,0-4-12-15,6 0-107 0,5 0-114 16,1 0-270-16</inkml:trace>
  <inkml:trace contextRef="#ctx0" brushRef="#br0" timeOffset="5838.714">23172 3998 532 0,'0'0'123'0,"0"0"6"15,0 9-68-15,-5 6-32 0,1 5 1 16,-1 2-1-16,-1 4-1 0,1 0-2 16,3 3-2-16,-2-3-7 0,1-3-4 0,3 1-3 15,-4-2-4-15,4-5-3 0,0-6-8 16,-5 1-12-16,5-5-10 0,-3-7-11 16,-2 0-114-16,-1-3-118 0,6-12-281 15</inkml:trace>
  <inkml:trace contextRef="#ctx0" brushRef="#br0" timeOffset="5994.893">23022 3867 604 0,'-11'0'126'16,"8"0"3"-16,3 0-119 0,0-4 2 16,9 4-3-16,10-5-3 0,5 3-4 15,7-2-12-15,7 0-14 0,2 4-104 0,4 0-107 16,0 0-266-16</inkml:trace>
  <inkml:trace contextRef="#ctx0" brushRef="#br0" timeOffset="6291.703">23589 3989 623 0,'-28'0'142'0,"-1"0"5"0,1 4-111 16,6-4-3-16,1 3-7 0,1 6-2 0,7 2-4 15,3 0-9-15,6 1-2 0,4-1-5 16,3-1 1-16,4-6-3 0,7 1-2 16,5-3 1-16,2 3-1 0,2-1 0 15,2 1 0-15,0 1 1 0,-5 3-2 16,2 1 3-16,-4-1-2 0,-4 1 3 16,-4-1 1-16,-4 5 3 0,-6-2 5 0,0 3 6 15,-8 1 2-15,-4 2 1 0,-6 0 2 16,-2-1-2-16,-8-2-3 0,1-3-6 15,1 0-5-15,1-3-4 0,2 1-6 16,5-3-10-16,4-4-10 0,3-3-17 16,5 0-19-16,6-5-120 0,0-2-133 15,5-4-313-15</inkml:trace>
  <inkml:trace contextRef="#ctx0" brushRef="#br0" timeOffset="6932.168">24527 4146 611 0,'-12'0'138'0,"4"0"8"15,8 0-111-15,0 0 3 0,5 0-4 0,9 0 1 16,0 0-1-16,6 0-2 0,1-2-3 16,1 2-3-16,2-6-1 0,6 4-4 15,-7-2-5-15,-1-1-3 0,3-3-3 16,-4 5-4-16,-2-2-1 0,0 3-3 16,-3-4 0-16,-1 1 0 0,-7-4 0 15,-3-1-3-15,-5-1 1 0,0 2 1 16,-5 0 0-16,-2 0-1 0,-10 2 0 15,-1 2 0-15,-7 1 1 0,-2 4 1 16,-2 0-2-16,3 6 0 0,-5-2-1 16,3 5 3-16,-2 0-4 0,1 6 1 0,-3-2 1 15,4 5 2-15,3-1-1 0,3 2-1 16,5 0-1-16,6 0 1 0,7 1 2 16,4 3-4-16,0-4 0 0,4-2 1 15,6-1 1-15,5 2 0 0,3-6 1 16,5 6-1-16,6 0 1 0,4-7 0 0,-2-1 1 15,3-2-2-15,-1-8-5 0,-6 0-7 16,2 0-10-16,-1-10-8 0,1 5-17 16,-3-7-15-16,4 1 160 0,-6 0-273 15,-4-7-139-15,-2 2-385 0</inkml:trace>
  <inkml:trace contextRef="#ctx0" brushRef="#br0" timeOffset="7197.73">24902 4055 590 0,'0'9'141'0,"-5"6"6"16,5-4-99-16,0 5-3 0,6 4-6 15,1 0-2-15,-1 3-9 0,3 2-7 16,3 2-5-16,2-3-4 0,0-5-2 16,3-1-2-16,2-4-1 0,-5-3 0 0,2-4 3 15,-2-3 0-15,0-4 2 0,-5 0-1 16,0 0 1-16,0-4-2 0,-5-3-1 15,0-4-1-15,-4-3-1 0,0-8-4 16,0-1-1-16,-5-5-1 0,5-2 2 16,-3 1-1-16,3 2-3 0,0 3-5 15,7 4-7-15,-7 1-8 0,0 3-15 0,3 6-16 16,0 1-14-16,-1 6-113 16,5 3-120-16,1 0-284 0</inkml:trace>
  <inkml:trace contextRef="#ctx0" brushRef="#br0" timeOffset="7525.78">25174 4146 562 0,'11'16'138'0,"-2"-5"9"16,5 0-86-16,-5-3-5 0,1-2-6 0,5-6-3 15,-1 0-4-15,4 0-6 0,7 0-9 16,-2-14-3-16,0-1-9 0,3 0-2 16,-3-3-5-16,-4 0-3 0,-2 5 1 15,-4-2 3-15,-5 1-4 0,-3 1 5 16,-5 0-1-16,0 3 2 0,-8-3-2 15,-3 2 0-15,-5 0-3 0,1 1 1 16,-2 3-3-16,0 7 0 0,-1 0-2 16,1 8 0-16,1 7-1 0,-1 1 0 0,-2 1-1 15,7 3 0-15,-1 1 0 0,6 1-1 16,7-2-1-16,0 1 1 0,6 0 0 16,1 0 1-16,9 0-2 0,0 4 1 15,2-11-3-15,0 3-3 0,0-7-7 16,1-10-12-16,-3 0-12 0,0 0-13 15,2-9-16-15,1 2-9 0,3-2-2 16,-2-3-102-16,0-4-107 0,-1 3-249 16</inkml:trace>
  <inkml:trace contextRef="#ctx0" brushRef="#br0" timeOffset="7853.824">25562 4124 505 0,'-2'-6'141'0,"2"4"8"16,-4 2-46-16,4 0-38 0,-3 0-9 15,3 2-7-15,-4 5-4 0,4-2-6 16,0 3-6-16,0 4-2 0,4 1-2 0,-4-1-3 15,5 3-4-15,-2-3-6 0,4-1-1 16,3-3-4-16,-2-3-1 0,2-5-2 16,-1 0-1-16,1 0-1 0,1-7-1 15,-1-2-2-15,5-6 1 0,-3 0-3 16,2-3 0-16,-1-1 0 0,0-1 0 16,-2 2-1-16,1 0 2 0,0 4-2 15,-4 4 2-15,3 4-1 0,-4 6 4 16,-2 0 1-16,1 5 4 0,-3 3 0 15,0 3-1-15,-1 6 1 0,2 2-2 16,-4 1-2-16,8 1 0 0,-8 3-5 0,6 1 1 16,0-3 0-16,0-3-3 0,0-3 1 15,4-1-4-15,-3-7-5 0,0 1-6 16,2-9-10-16,-3 6-8 0,2-6-11 16,-3-6-15-16,-1-4-19 0,0-8-6 0,3 0-110 15,-2-5-121-15,-2-6-286 0</inkml:trace>
  <inkml:trace contextRef="#ctx0" brushRef="#br0" timeOffset="8056.902">25978 3650 539 0,'-6'0'123'0,"1"0"5"0,1 0-91 0,4 5 4 16,-4 8-3-16,0 11 2 0,4 6-2 15,0 7-3-15,0 7-1 0,0 1-6 16,0 5-8-16,4 1-4 0,-4 3-6 15,0-4-2-15,3-3-2 0,-3-5-2 16,3-7-1-16,-3-8-5 0,4-2-5 16,-4-8-12-16,0-4-14 0,0-6-13 15,0-5 34-15,0-2-152 0,0 0-121 0,0 0-295 16</inkml:trace>
  <inkml:trace contextRef="#ctx0" brushRef="#br0" timeOffset="8416.193">25840 4032 554 0,'7'-11'129'0,"4"-2"5"0,5 3-92 0,4 1-2 15,1 4-1-15,0 5-2 0,3 0-3 16,2 0-4-16,-6 9-2 0,1 0-3 16,5 5-2-16,-6 1-3 0,-9 3 2 15,1 2-4-15,-2 2 3 0,-10 0-3 16,0-1-2-16,0-1-2 0,0-3-4 15,0-1-3-15,4-1-3 0,1-7-2 16,5-5-3-16,0-3 2 0,3 0-2 16,-2-3 2-16,4-5-3 0,-3-4 2 0,0-4-1 15,-3-1 2-15,2-2-1 0,-3 4 0 16,1-1-1-16,-2 0 4 0,1 4 1 16,-8 3 6-16,4 3-1 0,-4 6 4 15,0 0-2-15,-6 12 5 0,1 1-5 16,0 3-2-16,-2 3-4 0,3 3-3 15,4-2-8-15,0-1-9 0,0-1-16 16,5-7-14-16,5-2-19 0,-2-9-15 0,5 0 43 16,2 0-151-16,6-10-119 0,5-3-282 15</inkml:trace>
  <inkml:trace contextRef="#ctx0" brushRef="#br0" timeOffset="8728.626">26503 4091 564 0,'0'-12'142'0,"0"4"10"16,0 3-87-16,-8 5-7 0,-4 0-5 15,2 3-8-15,-5 7-8 0,-1 2-6 16,0 0-10-16,5 4-5 0,-1 1-4 0,4-5-4 16,4 3-2-16,4-3-3 0,4-3-3 15,2-4 0-15,3-5 2 0,3 0-3 16,0 0 1-16,1-5-1 0,1-4 2 16,1 1 1-16,-3-2-2 0,0-1-1 15,3 2 1-15,-9 1 0 0,6 3 2 0,-6-1-3 16,0 6 2-16,0 0-2 0,-1 0 3 15,-5 0 3-15,0 11 3 0,0-3-2 16,0 5 3-16,-3 1-2 0,0 2 2 16,3 3-3-16,0-1-1 0,4-4-3 15,-4 1-1-15,7-2-2 0,0-4-2 16,-1-4-8-16,0-5-8 0,1 0-10 16,0 0-16-16,1-6-13 0,1-6-10 15,-1-4-110-15,2-10-117 0,3 0-274 16</inkml:trace>
  <inkml:trace contextRef="#ctx0" brushRef="#br0" timeOffset="8947.325">26728 3603 608 0,'0'-11'149'16,"0"3"6"-16,-4 8-92 0,4 0-7 0,0 4-5 16,-3 4-4-16,3 7-4 0,0 8-6 15,2 10-3-15,-2 7-3 0,0 7-6 16,0 9-5-16,0-5-3 0,-2 1-7 15,-4 1 0-15,0-3-2 0,6-4-3 16,0 1-1-16,0-12-3 0,0-5-3 16,5-4-7-16,1-9-5 0,-1-10-10 15,3-7-13-15,-3 0-18 0,-1-4-20 0,5-13-118 16,-2-2-133-16,2-8-313 0</inkml:trace>
  <inkml:trace contextRef="#ctx0" brushRef="#br0" timeOffset="9134.776">26887 3573 596 0,'0'0'148'16,"-3"0"7"-16,3 11-91 0,-4-1 0 0,4 7-8 15,0 7-5-15,0 10-6 0,0 9-9 16,3 3-4-16,-3 6-8 0,0 0-8 16,0 0-4-16,-6 1-4 0,2 0-3 15,4-4-4-15,0-4-10 0,0-6-12 16,7-8-16-16,0-4-23 0,0-9-2 15,2-6-127-15,-2-4-130 0,4-8-297 16</inkml:trace>
  <inkml:trace contextRef="#ctx0" brushRef="#br0" timeOffset="9540.931">27048 4079 624 0,'-9'0'157'0,"5"2"6"15,-1 6-90-15,5 2-9 0,-10 1-13 16,10 5-7-16,0 0-9 0,0 0-7 15,8 3-6-15,-4-1-9 0,0 0-5 16,4-7-4-16,5-5-2 0,2-6-1 0,4 0-2 16,-1-7-1-16,2-9 1 0,0-4-2 15,-3-3 1-15,1 1-1 0,-4-2 1 16,-4 4 0-16,-1 3 1 0,-4 5 1 16,-5 5 1-16,0 2 2 0,0 5 1 15,0 6-3-15,-2 2 3 0,-1 3-1 16,-1 5-2-16,4 0 0 0,0 2 0 0,0 0-3 15,0 3 2-15,6 1-1 0,5 5-1 16,0-1 3-16,5 7-2 0,3 2 0 16,5 3 1-16,4-3 0 0,4 6 0 15,1-5 1-15,1 5-2 0,0-4 0 16,-3 1 2-16,-8-2 0 0,-3-3-1 16,-5-3 2-16,-12-4 5 0,-3-4 7 15,0-5 7-15,-13 0 3 0,-1-5 4 16,-8-4 8-16,-3 1 2 0,-5-4-4 15,-3-5-4-15,-7 2-8 0,-3-2-3 0,-6 0-7 16,0-6-16-16,-4-3-15 0,-4-3-19 16,-1-3-25-16,1-5 128 0,1 2-292 15,5-12-181-15,6 4-471 0</inkml:trace>
  <inkml:trace contextRef="#ctx0" brushRef="#br0" timeOffset="10150.17">28360 3987 588 0,'0'-10'121'0,"0"1"3"16,-5 4-110-16,-5 2 1 0,-2 3 2 15,-7 0 4-15,-2 0 4 0,0 0 2 16,-3 4 2-16,3 1 0 0,4 5-1 16,0 3-1-16,2 2-4 0,-2 3-3 0,1 7-6 15,1-2-6-15,4 0-2 0,3 0-6 16,8 1-4-16,0-6-1 0,6-4-5 16,6-5-1-16,3-4 0 0,6-5 0 15,6 0 1-15,-2-8 1 0,4-3 3 16,0-2 2-16,-1 0 6 0,-6-2 2 15,-5-1 3-15,-3 3 3 0,-6-2 3 16,-3 0 2-16,1 5 3 0,-3 0 0 16,-3 3 1-16,5 7-1 0,-5 0-3 0,0 2 3 15,2 6-3-15,-2 5-1 0,0 2-2 16,0 4-4-16,0 2 1 0,5 3-4 16,-5 1-2-16,6 0 0 0,-3-2-6 15,0-3-1-15,2-6-5 0,1 1-9 16,0-8-4-16,0-1-8 0,3-6-13 0,0 0-8 15,1-3-8-15,-4-10-33 0,3-5-74 16,-2-9-107-16,6-2-238 0</inkml:trace>
  <inkml:trace contextRef="#ctx0" brushRef="#br0" timeOffset="10353.253">28592 3528 535 0,'0'-11'126'0,"0"7"6"15,7 4-78-15,-4 0-11 0,-3 3-1 0,0 5 1 16,3 6 2-16,-3 11 0 0,0 5-3 16,-2 9-2-16,2 11-6 0,-6 6-6 15,-1 5-9-15,0-4-7 0,0-1-4 16,-1-8-4-16,6-6-8 0,2-10-13 16,0 1-11-16,0-13-15 0,4-1-17 15,2-11 31-15,0-8-149 0,9 0-123 16,2-4-291-16</inkml:trace>
  <inkml:trace contextRef="#ctx0" brushRef="#br0" timeOffset="10728.21">28844 3884 589 0,'-9'7'138'0,"-1"3"4"0,-2 7-96 16,-4 3-5-16,-5 3-5 15,2 5-3-15,1 5-5 0,8-3-6 0,10-3-6 16,0-4-5-16,0-6-4 0,19-4-4 15,3-6-2-15,7-7 0 0,0 0 0 16,5-4-1-16,-2-5 2 0,2 0-3 16,-3-3 2-16,-3-2 0 0,-4 2 0 15,-3 0 2-15,-7 0 4 0,-4 6-2 0,-2 6 1 16,-6 0 2-16,-2 0-1 0,0 6 1 16,0 7-2-16,-4-1-1 0,4 0 1 15,-4 2 1-15,4-4-1 0,0-3 2 16,4-3 2-16,0-1 4 0,6-3 2 15,-1 0 2-15,6 0 3 0,0 0 2 16,0 0 2-16,-3-4-2 0,1 4-5 16,-5-7-1-16,-2 7-4 0,-3-3-3 15,-3-2-3-15,3 1-2 0,0-3-3 16,2-1-8-16,-1 1-12 0,-4-5-11 16,0 1-15-16,0 1-26 0,0 1-35 0,3 1-98 15,0 7-128-15,0 1-286 0</inkml:trace>
  <inkml:trace contextRef="#ctx0" brushRef="#br0" timeOffset="11087.444">29496 3966 583 0,'-12'0'144'0,"-2"2"7"16,-1 6-80-16,3 3-21 0,-5-2-9 15,4 7-2-15,-1-3-4 0,6 5-6 16,5-1-7-16,3 0-5 0,3-3-4 15,5 2-3-15,6-7-4 0,2-1-1 0,0-5-4 16,4-3 1-16,-3 0-2 0,3 0 0 16,-2-9 2-16,0 2-1 0,-1-4-2 15,-3-3 1-15,-3-3 0 0,5 1 2 16,-4-3-1-16,-2 5-2 0,0-1 1 16,-3 3 0-16,-3 1 3 0,-4-2 1 15,5 8 4-15,-5 1 4 0,0 4-2 16,0 0 3-16,0 0 0 0,0 0-2 15,0 8-4-15,0 0-3 0,0 3-1 16,4 5-2-16,-4 0 1 0,5-1-2 0,-2 4 1 16,2-5-1-16,3-1 0 0,2-3-5 15,2-4-6-15,3-2-14 0,3-4-9 16,2 0-20-16,-1 0-13 0,0 0-63 16,1-4-54-16,-4-5-107 0,-3-1-223 15</inkml:trace>
  <inkml:trace contextRef="#ctx0" brushRef="#br0" timeOffset="11649.823">29998 3939 448 0,'0'0'110'16,"0"2"5"-16,-4-2-62 0,4 5-9 15,0-1-5-15,0 1 0 0,0 0-1 16,-8 3 1-16,0 3-2 0,1-1-1 16,3 6-4-16,-4-2-1 0,8 8-3 15,-7 0-4-15,7 1-5 0,0 1-2 16,0 0-3-16,7-6-2 0,-2-3-5 16,3 0-1-16,7-4-1 0,-1-4-2 0,5-4-1 15,1-3-2-15,0 0 1 0,2-1 1 16,-1-7-1-16,-2-4-1 0,4-3-1 15,-1 0 2-15,-1-3-1 0,5 1 0 16,2 0 0-16,-6 2-1 0,1 0 0 16,-6-2 3-16,-5 3-2 0,-7 0 0 15,-5 8 1-15,0-1-1 0,0 1 3 16,-4 6 1-16,1 0 0 0,3 0-2 0,-3 0 3 16,3 6-3-16,0-2 2 15,3 3-1-15,0 2 0 0,-1 3 2 0,8 5 0 16,-3 1 0-16,6 1 1 0,2 1-1 15,5 1 0-15,3 6-1 0,1-1-4 16,7 3 3-16,1 2-3 0,-1 1 0 16,2-8 0-16,-2 4-1 0,-6-1 2 0,-5-4-1 15,-7-3-1-15,-9-2 2 0,-4-3 6 16,-4 3 6-16,-12-2 6 0,-11-3 2 16,-6 6 6-16,-11-7 1 0,0 0-1 15,-3-5-3-15,3-1-9 0,-2-6-5 16,1 0-8-16,5-8-10 0,4-3-17 15,7-7-15-15,17-2-23 0,6 1-24 16,6-8 111-16,6-3-230 0,9 0-145 16,8-14-357-16</inkml:trace>
  <inkml:trace contextRef="#ctx0" brushRef="#br0" timeOffset="11931.023">30791 3903 650 0,'0'0'151'15,"0"0"2"-15,0 0-106 0,-5 5-5 16,-2 0-7-16,1 2-4 0,-4 1-3 0,3 2-7 16,-5-2 0-16,9-1-6 0,3 1-4 15,0 4-5-15,2 1-5 0,8 4 0 16,-2 4-1-16,4 4 1 0,-1-3-1 16,2 3-1-16,1-2 3 0,5 3-1 15,0-2 1-15,1-1 0 0,0-2 2 0,-6 3 2 16,-8-6 5-16,-6-4 3 0,0 4 5 15,-8 0 2-15,-8-3 2 0,-9 1-2 16,-2 2-2-16,-8-1-4 0,-2-6-8 16,-1 5-15-16,1-5-16 0,-1-3-26 15,0-4 37-15,2 2-185 0,-10-1-157 16,-12 0-377-16</inkml:trace>
  <inkml:trace contextRef="#ctx0" brushRef="#br0" timeOffset="12684.374">18701 4847 610 0,'-7'13'137'0,"-1"7"2"0,2 5-110 16,-1-3-3-16,7 3-7 0,-6 4-2 16,2-3-3-16,-1-3-7 0,5 2-3 0,0-5 0 15,5-9-2-15,-5-2-1 0,5-2 0 16,6-5 0-16,-4-2 0 0,4 0 1 15,-3 0-1-15,2-5 2 0,-4-1 2 16,5-1-1-16,0-3 0 0,3 1 1 16,2 1 0-16,2 2 1 0,-2 0 0 15,2 6-3-15,1 0 0 0,2 0 1 16,0 3-1-16,5 9-2 0,-2 3 0 16,-5 7 1-16,-2 2 0 0,-4 2-1 0,-4 0 2 15,-5-2 0-15,-4 0 6 0,0-5 4 16,0-2 4-16,-14-2 3 0,-1-2 3 15,-5-2 0-15,-5-2 1 0,0-3-5 16,-4-6-4-16,4 0-5 0,1 0-2 16,4-3-5-16,4-4 0 0,6-3-8 15,-3-3-8-15,7-5-12 0,6-1-14 0,0 2-15 16,0 1-11-16,6 3-117 0,7-3-119 16,3 3-281-16</inkml:trace>
  <inkml:trace contextRef="#ctx0" brushRef="#br0" timeOffset="13246.742">19290 5152 608 0,'0'0'147'0,"0"11"5"0,0 4-98 16,0-2-10-16,0 5-12 0,0-1-4 16,3-1-4-16,-3 1-10 0,4-3-3 15,-4-1-4-15,0 0-2 0,0-2-7 0,0-4-11 16,3-7-18-16,-3 0-12 0,0 0-119 15,0 0-124-15,5-8-303 0</inkml:trace>
  <inkml:trace contextRef="#ctx0" brushRef="#br0" timeOffset="13405.893">19238 5064 555 0,'0'-5'136'16,"0"1"7"-16,4 1-71 0,5-1-36 15,1-1-12-15,4-2-5 0,2 2-3 0,5-1-11 16,2 1-17-16,2-2-13 0,0 4-120 16,-1 3-117-16,-1 0-300 0</inkml:trace>
  <inkml:trace contextRef="#ctx0" brushRef="#br0" timeOffset="13796.427">19663 5085 567 0,'-17'10'140'15,"-1"6"7"-15,-4 4-79 0,-4 5-20 16,-3 4-9-16,5-1-5 0,5 2-6 16,5-3-8-16,8-5-7 0,6-4-6 15,0-2-3-15,6-12-3 0,5-4 0 16,8 0-2-16,5-4 0 0,4-9-1 16,1-3-1-16,-2-7 0 0,1 2 1 15,-7 0-2-15,-5-6 1 0,-6 7 0 16,-4 2 2-16,-6 3 2 0,0 6-1 0,0 9 2 15,-4 0 1-15,0 5 0 0,0 2 0 16,4 5-1-16,-3-2 1 0,3 0-1 16,4 1-1-16,3 0 0 0,2-2-1 15,5 8-1-15,-1-5 1 0,0 1 1 16,-1 0-2-16,1 5 1 0,-2-3 0 16,0 4 1-16,-1 1 0 0,1-2 1 0,-2 0-1 15,-1 1 3-15,-5 2 3 0,-3-3 4 16,0 2 4-16,-6-2 4 0,-4 0 0 15,-3-4-1-15,1 0 0 0,-1-1-2 16,-5-2-8-16,-2-3-3 0,-1-2-3 16,-1-2-4-16,-1-4-13 0,7-4-16 15,0-5-20-15,8-8 161 0,8-5-290 16,8-2-156-16,8-4-420 0</inkml:trace>
  <inkml:trace contextRef="#ctx0" brushRef="#br0" timeOffset="14155.72">20042 5075 632 0,'-5'4'153'16,"-8"8"5"-16,0 4-105 0,-4 9-5 15,0 3-7-15,-3 7-6 0,2-4-8 0,4-3-6 16,7 0-6-16,7-8-3 0,0-9-2 16,8-3-5-16,8-1-3 0,2-7-2 15,1-5-1-15,0-2 1 0,0-3 0 16,0-3-2-16,-2-1 4 0,2 3-1 15,-5 2 1-15,1 3-2 0,-4 6 0 16,-1 0 2-16,1 4-2 0,-3 5 0 16,-1 4 2-16,4 0-3 0,0 5 3 15,-3-5 1-15,6 3-1 0,-4 0 4 16,1 1 1-16,1-3 4 0,-2 5 4 0,-2 1 0 16,-8-3 2-16,0 1 5 0,0-2-1 15,0-1 0-15,-10 1-3 0,-3 4 0 16,-5-2-4-16,-6-3-1 0,1 3-5 15,-1-3-5-15,0-4 2 0,1-4-8 16,6-7-12-16,-3 0-13 0,3-11-20 0,5-8-28 16,8-8-32-16,4-7-98 0,0 2-132 15,5-6-278-15</inkml:trace>
  <inkml:trace contextRef="#ctx0" brushRef="#br0" timeOffset="14405.66">20274 5262 587 0,'19'-5'146'15,"3"2"4"-15,-1 3-90 0,0-5-13 0,-3 1-12 16,-3 4-3-16,-6-8-8 0,3-1-7 16,-4 2-5-16,0-5 2 0,-4 1-6 15,-4-2-1-15,0 4-3 0,-3-1 0 16,-5 3 3-16,-2 1 3 0,-6 6 2 16,-2 0 2-16,-2 0 0 0,1 7 3 15,2 6-2-15,1 3-4 0,5 2-4 16,7 1-1-16,1 1-4 0,3-5 0 0,0-2-1 15,8-1-5-15,5-4-6 0,4-2-8 16,3-2-14-16,2-4-16 0,3-4-14 16,-2-3-31-16,-1-4-84 0,-2 2-112 15,1-4-243-15</inkml:trace>
  <inkml:trace contextRef="#ctx0" brushRef="#br0" timeOffset="14655.601">20606 5207 495 0,'3'6'124'16,"-3"2"5"-16,7-1-65 0,-2 1-18 15,0 2-9-15,3 1 2 0,-1 0-5 16,-2-5 1-16,4 2-1 0,-6-3 2 16,-3-5 0-16,0 0-1 0,0 4-4 15,-5-4-2-15,-3 0-1 0,1-7-3 16,-1 5 0-16,-1-7-4 0,0 1-2 16,-2-5-3-16,1-5 0 0,1-6-4 15,5-1-1-15,4-4-5 0,0 2-2 0,3 2 0 16,6 7-2-16,5 8-1 0,0 0 0 15,3 3-1-15,4 3-6 0,1 1-7 16,4 3-6-16,3 0-16 0,3 0-20 16,4 0-20-16,5 0-124 0,1 0-136 15,-1 0-323-15</inkml:trace>
  <inkml:trace contextRef="#ctx0" brushRef="#br0" timeOffset="14936.787">21395 4860 705 0,'-3'0'168'0,"3"0"6"0,-4 7-118 15,4 0 3-15,0 5-7 0,-6 4-8 16,6 3-6-16,-4 5-9 0,4 6-4 15,0 4-5-15,0 6-9 0,0 2-5 16,0-4-1-16,3 1-4 0,-3-5-2 0,3-9-4 16,-3 1-6-16,4-8-5 0,-4-7-9 15,0-1-12-15,0-3-15 0,0-7-18 16,-5 0 82-16,5 0-200 0,-5 0-137 16,5 0-350-16</inkml:trace>
  <inkml:trace contextRef="#ctx0" brushRef="#br0" timeOffset="15113.888">21215 5103 625 0,'6'-3'156'0,"1"-1"4"15,5 4-95-15,0-5-8 16,2 0-13-16,6 3-6 0,1-1-11 0,4 3-9 0,4-5-3 16,1 5-7-16,-6-3-13 0,0-2-14 15,0 1-21-15,-8-5-15 0,2-1-119 16,1-1-133-16,-8-3-306 0</inkml:trace>
  <inkml:trace contextRef="#ctx0" brushRef="#br0" timeOffset="15457.548">21528 4777 640 0,'0'0'159'0,"3"4"7"0,3 5-95 16,-1 3-10-16,6 2-12 0,-3 8-6 15,2 7-10-15,-1 4-5 0,1 3-6 16,-4 1-3-16,-1 1-4 0,0 1-4 16,1-3-3-16,-2-2 0 0,0-2-3 15,0-5 0-15,3-3 0 0,-7-10-2 16,6 0-2-16,-6-10 0 0,5-4 0 0,-1 0 0 16,2 0-1-16,0-8-1 0,3-3 0 15,-1-6 1-15,0-4 0 0,1-4-1 16,1-3-1-16,-1 7 1 15,2 3 1-15,-2 4-1 0,-2 2 1 0,-2 12 1 16,0 0 3-16,1 0 2 0,0 4 0 16,-3 7 0-16,-3 5 0 0,5 3 1 15,-5 0-3-15,5 4-4 0,-2-4-12 16,0-3-7-16,5-1-14 0,1-4-19 0,2-6-23 16,0 0-123-16,5-2-141 0,5-3-321 15</inkml:trace>
  <inkml:trace contextRef="#ctx0" brushRef="#br0" timeOffset="15809.951">22144 5048 656 0,'-11'0'162'16,"-6"0"5"-16,1 0-104 0,-5 6-10 15,-3 4-8-15,-2 7-10 0,7 1-11 0,0 3-5 16,6 1-5-16,1-1-5 0,9-4-2 15,3-2-4-15,0-7 0 0,0-4-4 16,8-4 1-16,2 0-1 0,3-4 3 16,1-4 0-16,4-1 0 0,-1-4-3 15,1 0 2-15,-2 2 0 0,-2-1-1 16,-5 0 0-16,0 5 4 0,-5 0 2 0,-4 0 6 16,3 2 4-16,-3 5 3 0,3 0 2 15,-3 0 4-15,0 0-3 0,0 4 3 16,0 5-3-16,0 2-2 0,0 0-2 15,-3 3-1-15,3-1-2 0,3 5-4 16,1-4-4-16,2 0-2 0,0 1-7 16,2-1-5-16,0-5-6 0,2-1-12 15,-2-8-10-15,3 0-18 0,1 0-20 16,-2 0-19-16,-2-10-119 0,0 2-140 0,3-6-317 16</inkml:trace>
  <inkml:trace contextRef="#ctx0" brushRef="#br0" timeOffset="16137.99">22235 5011 618 0,'0'0'158'0,"0"9"8"15,0 0-88-15,0 1-6 0,0 4-8 0,3 1-5 16,0 3-7-16,-1-1-5 0,4 3-3 16,2 0-7-16,-4-2-6 0,2 0-4 15,2-4-6-15,2-3-7 0,1-11-5 16,-1 5-1-16,3-5-5 0,-2-3 0 15,0-1-4-15,5-8 1 0,-1-1 4 16,4-5-1-16,-1-2-5 0,-3 1 3 16,-5 2-2-16,0 3 3 0,-4 2 0 15,0 3-2-15,-2 3-2 0,-1 1 3 0,0 5-1 16,3 0 0-16,2 0 0 0,0 0 0 16,4 7-1-16,2 2 2 0,2 0 0 15,2 2 0-15,1 1-1 0,-4 5 0 16,0-2-2-16,-1 4 1 0,-6 1-3 15,-1 1-8-15,-3-3-10 0,-4-1-11 0,0-2-22 16,0-2-31-16,0-3-130 0,-3 2-153 16,3-2-351-16</inkml:trace>
  <inkml:trace contextRef="#ctx0" brushRef="#br0" timeOffset="16762.532">23840 4756 438 0,'0'-24'115'16,"-4"6"5"-16,4 2-13 0,-6 5-76 16,2-3 1-16,-5 2 0 0,-2 1 1 0,-2 3 0 15,0-2-3-15,1 4-2 0,1-2-1 16,3 1-3-16,1-1 0 0,2 3-3 15,1 5-4-15,-2 0-2 0,0 0-2 16,-2 7-4-16,-4 2 1 0,-1 8-3 16,0 5-1-16,-4 4-1 0,2 1 0 15,1 6 0-15,6-2-2 0,-2 4-2 16,2-3 0-16,0 1 0 0,3 1 0 0,2-2-1 16,5 4 2-16,-2 2-1 0,6 1 0 15,2-1 0-15,0 4 0 0,2-7 1 16,-3-4-4-16,3-8-4 0,-1 1-5 15,0-7-5-15,-4-6-11 0,-3-6-12 16,-2 0-11-16,0-5 10 0,0 0-126 16,0-8-115-16,0 2-283 0</inkml:trace>
  <inkml:trace contextRef="#ctx0" brushRef="#br0" timeOffset="16965.641">23423 5039 544 0,'0'0'131'0,"0"-4"7"0,7 4-86 16,3 0-3-16,5-6-5 0,4 6-4 15,4-8-1-15,7 8-8 0,4-3-7 0,-1-1-7 16,1 4-5-16,0 0-2 0,0-5-10 16,-3 1-16-16,0 1-21 0,-3-2 7 15,-4 0-132-15,4 5-127 0,-7-6-308 16</inkml:trace>
  <inkml:trace contextRef="#ctx0" brushRef="#br0" timeOffset="17199.919">24043 4898 568 0,'-23'0'137'15,"-3"5"6"-15,4-1-96 0,-4 5-1 16,2 5-5-16,4 1-2 0,6 3-8 0,-2 5-6 15,8 1-5-15,3-3-2 0,5 3-2 16,0-2-1-16,0 0-4 0,9-1-1 16,-1-7-2-16,0 4 0 0,2-4-3 15,-3-4-2-15,3-2-8 0,1-3-5 16,5-5-13-16,3 0-15 0,1-5-14 16,5-6-100-16,0-2-18 0,4-5-101 15,5-1-199-15</inkml:trace>
  <inkml:trace contextRef="#ctx0" brushRef="#br0" timeOffset="17559.209">24184 4913 583 0,'0'5'142'0,"-5"3"7"16,5 6-100-16,-2-2 3 0,2 0-8 0,0 3 2 15,5 3-9-15,1-5-9 0,2 6-6 16,1-1-4-16,1-5-6 0,-2-2-2 15,0-3-5-15,-4-2 0 0,0-6-2 16,0 0 0-16,-1 0-3 0,-3-3 3 16,6-4-4-16,-1-4 3 0,1 1-1 15,-1-5-1-15,1-3 0 0,1 5 2 16,1-1-3-16,-2 2 3 0,2 8 0 0,-3-2-2 16,3 2 1-16,0 4 1 0,-1 0 4 15,1 0 2-15,3 5 1 0,-1 4-1 16,-3 6 3-16,1 1 1 0,-1 6-3 15,-2-1-4-15,0 0-1 0,0 1-3 16,1-1 2-16,2-3-7 0,-1-4-4 16,-1-2-4-16,3-3-10 0,0-4-6 15,-2-5-18-15,-1-3-18 0,2-8-62 16,-8 0-52-16,0-10-110 0,0-1-233 0</inkml:trace>
  <inkml:trace contextRef="#ctx0" brushRef="#br0" timeOffset="17762.292">24492 4714 591 0,'0'6'146'0,"3"5"8"0,4 6-98 0,5 2 4 16,3 7-6-16,8 3 0 0,6 2-7 16,3 1-8-16,-2-1-3 0,2-2-7 15,-3 4-6-15,-6-2-6 0,-4 1-7 16,-10 1-5-16,-9 0-4 0,0 1-10 15,-8-2-12-15,-10 0-12 0,-7-2-24 16,-14-8-133-16,6 3-144 0,-15-4-344 16</inkml:trace>
  <inkml:trace contextRef="#ctx0" brushRef="#br0" timeOffset="18184.105">25119 5147 632 0,'0'12'153'0,"0"7"7"0,0 6-98 16,-6 4-13-16,-5 0-14 0,-2 1-9 16,-6-3-5-16,5 1-8 0,-4-7-8 15,5-1-8-15,6-4-12 0,7-6-20 16,0-7-13-16,4-3-118 0,11 0-127 16,7-6-303-16</inkml:trace>
  <inkml:trace contextRef="#ctx0" brushRef="#br0" timeOffset="18574.633">25575 5044 642 0,'-3'0'154'16,"-2"4"5"-16,1 5-111 0,0 5 1 15,-1 1-8-15,1 3-1 0,4 3-6 16,0 2-5-16,5-1-3 0,2-2-4 16,4-3-2-16,1-1-2 0,0-7-4 0,3-5-2 15,0-4-4-15,0 0-2 0,-1 0-1 16,3-4-2-16,-4-4-1 0,-4-1-1 16,1-3 1-16,-6-1-1 0,1 1-2 15,0-3 3-15,0 4-1 0,-1 1 0 16,3 0 0-16,-2 7 0 0,-1-3 1 15,-2 6 4-15,-2 0 0 0,0 0 2 16,0 6 1-16,0 2 0 0,-2 3 1 16,2 5-2-16,0 4-4 0,0 0 0 15,0 2-2-15,2-3-5 0,4-1-7 0,1-3-9 16,-1-3-13-16,-1-2-17 0,2-1-22 16,-1-3-20-16,3-1-107 0,1 4-128 15,4-2-284-15</inkml:trace>
  <inkml:trace contextRef="#ctx0" brushRef="#br0" timeOffset="18996.379">26037 5190 570 0,'-4'9'135'16,"4"4"6"-16,0 3-83 0,0 8-24 16,3 2-5-16,2 0 1 0,1 7-4 15,1 0-6-15,-2 1-6 0,2-3-4 16,-1 2-3-16,-2-5-4 0,-4-7-1 0,4 0-3 15,-4-4-2-15,0-2 0 16,0-7 1-16,0-4 0 0,0-4-2 16,0 0-2-16,-4-8-1 0,4-1 1 0,-4-9-1 15,4 2 0-15,0-6 1 0,0-6 0 16,0-3 1-16,5-6 2 0,-5-6 2 16,0-4 0-16,5-3 0 0,1-1-1 15,-1-1 4-15,4 7 3 0,1 9 2 16,-2 7 2-16,4 12 0 0,-1 8 2 15,1 4 5-15,1 5 3 0,2 0 3 16,-2 8 3-16,3 4 3 0,2 6 2 0,1 10 1 16,1 0-4-16,6 6 0 0,-4-1-4 15,-10 0-1-15,-9-6-1 0,-3-4 2 16,-5 2-1-16,-11-5-3 0,-8-2-3 16,0 0-3-16,2-4-1 0,-2 0-5 15,3-5-10-15,4-5-9 0,1-4-13 0,2 0-15 16,4 0-26-16,-1-13 10 15,5 7-152-15,-1-3-144 0,-2-1-338 16</inkml:trace>
  <inkml:trace contextRef="#ctx0" brushRef="#br0" timeOffset="20464.78">26735 4848 546 0,'0'-4'124'0,"0"4"5"15,4 0-90-15,-2 9 4 0,1 6-1 0,4 6-4 16,-4 6 0-16,1 11-4 0,0 6-6 16,3 6-8-16,0 5-7 0,0-1-6 15,-7-5-3-15,0-2-2 0,0-3-3 16,-4-12-2-16,-4-2-4 0,-1-4-8 16,2-7-5-16,-2-3-7 0,1-5-8 15,-1-5-7-15,2-6-2 0,0 0-107 16,1-5-102-16,6 1-256 0</inkml:trace>
  <inkml:trace contextRef="#ctx0" brushRef="#br0" timeOffset="20839.693">26590 5137 510 0,'0'-5'115'15,"7"-3"4"-15,1 4-88 0,1-5 0 16,6 1-1-16,3 1 0 0,2 0 2 0,1 3-4 15,6 1-1-15,1 3-2 0,5 0-6 16,4 3-2-16,1 5-3 0,0 3-5 16,-3 1 0-16,-3 4-5 0,-9 4-1 15,-9-1 1-15,-14 1-4 0,4-2 1 16,-9 4 0-16,-5-3 0 0,1 2 0 16,-2-1 1-16,4-1-3 0,7-3 1 0,0-6 1 15,0-3 1-15,15-7 1 0,-2 0 6 0,8 0 2 0,3-4 5 31,-1-6 6-31,-7-2 4 0,2-1 3 0,-8-1 3 16,-10-2 2-16,0-1 0 0,0 2-3 0,-8-5-5 0,-7 1-2 0,-4-3-6 16,2 8-5-16,-3-3-4 0,3 5-5 15,0 5-3-15,7 4 0 0,0 3-5 16,10 0-8-16,0 4-8 0,0 5-16 16,0 0-13-16,8 0-23 0,5 7 132 0,4-5-257 15,6 2-146-15,7 1-392 0</inkml:trace>
  <inkml:trace contextRef="#ctx0" brushRef="#br0" timeOffset="21226.247">27704 5245 536 0,'4'-13'135'0,"-4"4"7"15,0-2-64-15,0-3-28 0,-8 1-4 16,-1 1 0-16,-5 3-1 0,-5 9-5 15,-1 0-6-15,0 6-4 0,-2 11-7 0,-2 5-6 16,5 4-4-16,0-2-6 0,1-2-2 16,7-4-1-16,5-6-3 0,6 2 2 15,0-2-2-15,9-3 0 0,-2-2-1 16,7-3 2-16,2-4-2 0,2 0 2 16,1-4-2-16,3-3 1 0,-2-4 0 15,0-3 2-15,-2 2-1 0,-2 2 0 16,-5-2 3-16,-2 4 3 0,-1 2 2 15,-2 3 3-15,-3 3 1 0,-3 0 3 0,4 0-2 16,-4 8-2-16,4-2 0 0,-4 7-4 16,3-3-3-16,1 3-3 0,1 1 0 15,-2 1-1-15,3-2-3 0,2-1-5 16,-3-1-6-16,7-1-10 0,0-5-12 16,-1-1-18-16,3-1-22 0,-4-3-101 15,1 4-20-15,-6 0-110 0,2 2-220 0</inkml:trace>
  <inkml:trace contextRef="#ctx0" brushRef="#br0" timeOffset="21663.678">28607 5054 560 0,'-11'-4'128'0,"-6"4"4"16,-3 0-98-16,1 5-1 0,-7 4-1 0,2 6 1 15,-3 3-3-15,3 6-5 0,1 3-1 16,3 0-4-16,5-3-1 0,1 3-3 16,8-1-4-16,6-6-1 0,0 1-3 15,0 1-2-15,6-1-1 0,4-5 0 16,2-1-3-16,2-1 0 0,6-3-2 15,5-7-1-15,2-4-3 0,6 0-9 16,-1 0-11-16,1-3-11 0,-2-5-11 16,-1-2-8-16,-3-2-58 0,1 2-46 15,-8 2-90-15,4-1-194 0</inkml:trace>
  <inkml:trace contextRef="#ctx0" brushRef="#br0" timeOffset="22241.634">28915 5166 543 0,'-9'-6'134'0,"-4"6"4"15,-3 0-81-15,-3 8-11 0,-7 3-4 16,0 3-4-16,1 2-3 0,-2 3-4 16,0-1-3-16,6 2-5 0,5 0-2 0,3 3-6 15,8-3-4-15,5-1-3 0,0-1-1 16,4-7-2-16,4 0-2 0,5-4 1 16,4 0 0-16,3-5 0 0,3-2-1 15,1 0-1-15,-6 0 0 0,2-4 0 16,-3-1-2-16,-3-3 1 0,-3-2-1 15,1 0 2-15,-7-1-2 0,-1 0 2 0,0 1-4 16,-4 1 3-16,0-2-1 0,0-2 0 16,0 0-2-16,0-3 3 0,-6-2-2 15,4 1 1-15,-1 3 2 0,-1-3-4 16,0 3 2-16,0 0 2 0,4 3-3 16,0-1 2-16,0 0-1 0,10 2-2 15,-3 5 2-15,3-3 0 0,-2 1-1 16,3 7 2-16,-2 0-1 0,2 0 2 0,-2 6 4 15,2 2 0-15,-4 5 2 0,-2-1 0 16,3 6 0-16,2 6-1 0,-1-4 1 16,0-3-4-16,3 3 0 0,-3-9-2 15,-3-1 0-15,1-3 0 0,0-5 2 16,-3-2-1-16,-1 0 0 0,4-4 0 16,3-1-2-16,-4-5 1 0,4 1 0 15,-3 0-1-15,3-1-2 0,-4-1 1 0,0 0 2 16,0-2-1-16,-2 2 0 0,-1 1 0 15,0 1 1-15,1 5 0 0,0 4 0 16,-1 0 3-16,-3 0 4 0,5 10 0 16,0 3 1-16,-5-2-1 0,7 4 1 15,-4 4 1-15,-3-1-5 0,3-2-2 16,-3 0-2-16,3 2-3 0,-3-5-7 16,4-7-7-16,0 1-9 0,-1-7-12 0,1 0-18 15,4 0-15-15,1-8-9 0,4-2-112 16,-2 2-120-16,3 0-284 0</inkml:trace>
  <inkml:trace contextRef="#ctx0" brushRef="#br0" timeOffset="22538.441">29406 5087 563 0,'-22'0'129'0,"0"8"5"0,4-1-100 15,0 3-5-15,7-2-1 0,3 0-3 16,6-4-4-16,2 1-7 0,2-1-3 15,8-2 0-15,-2 3 4 0,6-1-2 16,-1 0 2-16,-3 3 2 0,4 0 2 16,-5 2 1-16,3 7-1 0,-1-5-1 15,-2 1-1-15,5 4 1 0,-2-5-3 16,-3 1-1-16,3 2-1 0,-7-3 0 16,-5-1 1-16,0 2 1 0,0-3-3 0,-11-2 3 15,0 2-3-15,-3-1-1 0,-2 0 0 16,-1-4-5-16,2 0-1 0,-1-4-8 15,-2 0-9-15,3-7-8 0,-1-3-12 16,4-3-22-16,8-8-17 0,4 1 18 16,0-8-131-16,7-2-123 0,6-9-283 0</inkml:trace>
  <inkml:trace contextRef="#ctx0" brushRef="#br0" timeOffset="22710.317">29495 4848 455 0,'4'-5'133'0,"-4"5"5"0,0 0 8 16,3 7-91-16,-3 4-7 0,5 5-8 15,-1 5-2-15,2 5-6 0,1 4-4 0,0 9-9 16,-2 7-5-16,-1 1-4 16,-1 3-5-16,0-5 0 0,-3-2-6 0,0-6-7 15,0-6-4-15,0-6-9 0,-2-6-7 16,-4-5-10-16,0-4-8 0,0-4-4 16,1-6 184-16,-2 0-288 0,2-6-127 15,3 2-380-15</inkml:trace>
  <inkml:trace contextRef="#ctx0" brushRef="#br0" timeOffset="23147.675">29397 5113 551 0,'0'-10'125'0,"10"2"6"16,-1-1-96-16,7 4 0 0,0-1-2 16,4 2-1-16,1 0 0 0,1 4-5 15,5 0-3-15,0 0-5 0,3 0-3 16,-3 0-4-16,6 0-3 0,-1 6-3 0,0-2 0 15,-4 4 2-15,-3 2 0 0,-12 0 4 16,-8 5 1-16,-5-3 0 0,-7 4 0 16,-8-4-1-16,-4 7 0 0,-3-1-4 15,-2 0-2-15,3 3-3 0,0-3 1 16,3 0-4-16,7-1 2 0,4-3-4 16,7-7 4-16,0 3-3 0,0-10 2 0,8 0-2 15,-3 0 1-15,8-10-2 0,-3 2 2 16,3-4-1-16,2 0 3 0,1-4-2 15,-2 1 0-15,-2 0 0 0,4-2 2 16,-1 0-1-16,-1-1 3 0,-4 6 1 16,-1 2 5-16,-4 5 5 0,-5 5 1 15,2 0 5-15,-2 0 5 0,0 5-1 16,0 5-2-16,0-2-1 0,0 1-4 16,-2 6-2-16,2 1-5 0,0 0-5 15,2 2-3-15,2 2 2 0,3-9-4 0,-3 0-1 16,-1-4-3-16,3-2-5 0,0 0-8 15,0-5-9-15,1 0-14 0,3 0-15 16,2-6-23-16,-3-3 79 0,3-3-199 16,-2 0-137-16,2-6-350 0</inkml:trace>
  <inkml:trace contextRef="#ctx0" brushRef="#br0" timeOffset="23491.343">29982 5034 526 0,'-12'7'122'0,"6"1"3"0,-2 5-84 16,1 2-11-16,3 3-4 0,1 0 1 16,3 5-3-16,0-1-5 0,5-3-3 0,-1-3-1 15,5-2-5-15,-2-4-2 0,-3-2-5 16,3-6 1-16,-1-2 3 0,-3 0 0 16,0 0 0-16,1-5 0 0,1-2 0 15,0-2 0-15,2-2-2 0,3 0-4 16,-5-3 0-16,5 1-1 0,-5 0 0 15,3 5-1-15,-1 1 1 0,0 2 1 16,0 5 3-16,1 0 4 0,-5 7 3 16,2 0 4-16,-1 3 4 0,-4 2 0 15,5 1 1-15,-5 3-4 0,3-3-2 16,0 0-3-16,5-1-3 0,-5-1-3 0,1 0-3 16,2-1-2-16,1-1-2 0,-3-6-6 15,4-1-7-15,-3-2-10 0,-5-3-13 16,6-5-14-16,1-2 131 0,3-6-246 15,2-3-135-15,6 1-365 0</inkml:trace>
  <inkml:trace contextRef="#ctx0" brushRef="#br0" timeOffset="23691.449">30455 4767 609 0,'0'-7'149'15,"0"7"6"-15,-4 0-90 0,4 10-4 0,0 1-8 16,0 5-4-16,-3 4-2 0,3 1-2 0,0 4-6 15,0 1-6-15,0 2-7 0,0 2-5 16,0 4-8-16,4 1-5 0,-4-3-4 16,0-4-2-16,6-2-9 0,-6-5-10 15,4-8-8-15,-4-1-14 0,0-7-12 16,3-5-21-16,-3 0 23 0,0 0-140 0,-3 0-123 16,-1-10-306-16</inkml:trace>
  <inkml:trace contextRef="#ctx0" brushRef="#br0" timeOffset="23878.914">30202 4978 653 0,'0'0'154'0,"4"0"7"0,12 0-106 16,8 0-6-16,9 0-7 0,4-5-5 16,6 5-5-16,4 0-10 0,-2-2-5 15,3 2-6-15,-1 0-10 0,-2 0-13 16,-4 0-23-16,-4 3-14 0,-10 2-127 15,-18 4-139-15,-9 2-332 0</inkml:trace>
  <inkml:trace contextRef="#ctx0" brushRef="#br0" timeOffset="24826.396">18792 5945 575 0,'-3'0'130'0,"3"0"7"16,0 0-99-16,-4 0 2 0,4 4 0 16,0 2 2-16,0 6-4 0,0 4-1 15,4 3-5-15,-4 2-5 0,3-1-7 16,-3 7-7-16,5-6-4 0,-2 4-3 16,2-5-3-16,0 1-1 0,-2-7-1 0,0-4-2 15,1-2 3-15,-4-4-3 0,8 1 1 16,-2-5 0-16,-2 0 1 0,1 0 0 15,1-5 1-15,-2 1-3 0,-1-6 3 16,-3-5-2-16,5-4 0 0,-5-2 0 16,4-4-2-16,-4-1 2 0,6 3 0 15,2 2 0-15,-2 1 0 0,1 5-1 16,3 6 1-16,-4 3 0 0,-1 6-1 16,1 0 1-16,-2 9 0 0,-4 0 0 0,4 4 2 15,-4 4 0-15,4 2 0 0,-4 1-1 16,7 2 1-16,-2-2 0 0,4 0-1 15,1-6-1-15,1-3 0 0,-3-4-1 16,-1-7 2-16,0 5-2 0,-2-5 2 16,0-5-1-16,3 0 1 0,1-3-3 15,1-5 5-15,-2-4-2 0,5-3 1 0,-2-2-4 16,0-3 3-16,4-2-2 0,-2 4 1 16,0 3 0-16,-1 6 4 0,-2 3 0 15,-4 5 6-15,-2 6 1 0,-1 0 5 16,1 3 2-16,-1 4 1 0,1 8-3 15,-4 5-1-15,0 1-4 0,3 2 0 16,-3-1-5-16,7-1-3 0,-3-3-1 16,0 1-2-16,1-1-4 0,0-4-4 15,0-4-6-15,-2-4-4 0,0 0-10 0,2-6-9 16,-2 0-11-16,3-2-13 0,-2-7-7 16,1-3-39-16,-2-2-69 0,6-1-101 15,-1-3-229-15</inkml:trace>
  <inkml:trace contextRef="#ctx0" brushRef="#br0" timeOffset="25167.372">19285 5957 560 0,'0'0'143'16,"0"8"8"-16,-4 4-76 0,4 2-19 15,-4 1-8-15,4 4-1 0,0-2-6 0,0 1-9 16,0-1-6-16,0-1-4 0,5-1-5 16,2-5-6-16,2-3-5 0,0-3-2 15,3-4-1-15,1 0-2 0,-2 0 0 16,0-9 0-16,3 4 0 0,-4-5 0 15,-2 0 1-15,3-3-1 0,-3 2 0 16,0-4 1-16,0 1-1 0,-2 5 1 16,0-1 0-16,-2 7-1 0,-1 3 1 15,-3-4 1-15,3 4 0 0,-3 0-1 16,0 4 2-16,0-1-2 0,0 3 0 0,4 1-2 16,-4 4 0-16,5 1-1 0,-5 0 3 15,3 2-3-15,-3-2 1 0,3 1-2 16,-3 2-2-16,4-5-4 0,-4 1-7 15,4-2-9-15,-4-5-10 0,4-4-13 16,-1 4-9-16,2-4-6 0,0-6 181 16,2-1-287-16,0-1-131 0,-2-6-378 0</inkml:trace>
  <inkml:trace contextRef="#ctx0" brushRef="#br0" timeOffset="25401.691">19587 5693 606 0,'0'0'145'0,"3"0"8"0,0 4-101 16,-3 10 0-16,5 7-8 0,-2 4-5 15,1 4-3-15,0 1-9 0,3 0-9 16,-2 6-5-16,-2-7-6 0,0-1-1 16,2 3-3-16,-5-5-3 0,0-5-1 15,5 2 3-15,-5-3-5 0,0-7-4 16,0 0-9-16,0-6-7 0,-5-1-13 15,5-6-12-15,0 0-10 0,6-8-111 0,-6-1-115 16,9-2-274-16</inkml:trace>
  <inkml:trace contextRef="#ctx0" brushRef="#br0" timeOffset="25604.771">19805 5618 623 0,'0'0'154'15,"0"11"8"-15,3 1-106 0,0 9 5 0,0 3-10 16,-3 10-3-16,6-1-11 0,-6 5-12 16,0 5-5-16,0-4-8 0,0 4-6 15,3-7-1-15,-3 1-2 0,0-6-2 16,3-6-6-16,-3-4-10 0,0-5-6 16,0-2-11-16,0-8-16 0,0-6-15 0,-5 0-117 15,5 0-123-15,0 0-294 0</inkml:trace>
  <inkml:trace contextRef="#ctx0" brushRef="#br0" timeOffset="25900.849">19783 5916 589 0,'3'-7'132'16,"5"-2"0"-1,1-1-107-15,-1 2-2 0,5 1-12 0,-2 2-2 0,4 1-10 16,-1 4-8-16,3 0-7 0,0 0-4 0,2 0-7 15,-1-2-4-15,0 2-3 0,-1 0 3 16,1-4 6-16,-6 4 9 0,0-4 12 16,-1 4 14-16,-3 0 13 0,-3 0 11 15,-2 9 10-15,-3-1 11 0,0 5 3 16,0 3 0-16,0 3-4 0,0-1-3 16,-4 1-8-16,4-2-8 0,-4 1-9 0,4 0-7 15,0 1-5-15,4-4-4 0,-1-1-5 16,3-1-3-16,-3-3-1 0,1-1-4 15,-1-2-6-15,-3-7-11 0,6 0-11 16,-6 0-21-16,0-10-6 0,5-2-119 16,-5-2-127-16,0 2-291 0</inkml:trace>
  <inkml:trace contextRef="#ctx0" brushRef="#br0" timeOffset="26431.961">19979 5825 600 0,'0'-7'143'0,"0"-1"5"0,8 3-99 16,-1 0 1-16,4 1-12 0,0-1-4 16,2 2-8-16,2-3-8 0,-3 6-4 15,3 0-11-15,-3 0-13 0,3 6-8 0,-5-1-11 16,0 5-5-16,0 3-3 0,-1 0-4 16,-1 5 4-16,1 5 8 0,0-1 7 15,-5-2 11-15,2 3 9 0,-6 0 10 16,0 1 5-16,0 0 6 0,3 5 4 15,-3 2 3-15,0 0 1 0,-5 0-1 16,1 2-3-16,1 2-2 0,3-2-4 16,0-3-2-16,0-3-1 0,-4-2-3 0,4-7-1 15,3-2-3-15,-3-1-1 16,3-4-1-16,-3-4 0 0,0-2-2 0,5-5 1 16,-5-5-1-16,3-5-1 0,-3-2 2 15,4-5 0-15,-1-2 0 0,-3-4-1 16,4 0 0-16,1-5 2 0,-5-6-2 15,0-6 2-15,5 0-2 0,-1 0 2 0,1-5 2 16,2 9 2-16,1 5-1 0,2 4 0 16,-2-3 1-16,5 11-2 0,-5 3-2 15,3 3 1-15,-1 8-1 0,-1 5 3 16,-2 3 3-16,-1 9-2 0,-1 3 2 16,-2 2 2-16,2 2-1 0,0 2 0 15,-5-4 0-15,0 1 0 0,0-3 1 16,0 3 1-16,-10-3-3 0,4-3-2 15,-1 3-2-15,-2-4-2 0,-2-1 0 0,1-9-7 16,0-1-10-16,-1 0-9 0,4-11-13 16,2-2-16-16,5-5-20 0,0-7-15 15,0-1-113-15,0-11-125 0,5-1-290 16</inkml:trace>
  <inkml:trace contextRef="#ctx0" brushRef="#br0" timeOffset="26588.182">20302 5541 562 0,'4'0'142'0,"3"0"9"15,1 5-84-15,-1 8 0 0,1 2-8 16,0 15-6-16,0 6-6 0,-1 5-9 16,-4 1-8-16,-3 6-9 0,0-3-7 15,-3-2-5-15,-2-2 0 0,-1-6-7 16,2-5-10-16,4-10-12 0,0-9-19 16,0-3-18-16,0-8-20 0,6 0-107 0,2-4-123 15,1-5-272-15</inkml:trace>
  <inkml:trace contextRef="#ctx0" brushRef="#br0" timeOffset="26898.571">20529 5873 604 0,'0'3'151'0,"3"-3"3"16,7 5-83-16,6-5-27 0,-2 0-13 15,3 0-4-15,0 0-8 0,-1-5-8 0,-2 5-2 16,1-4-3-16,-5 4-2 0,0-7 0 15,-2 2-2-15,-4 0 1 0,0-3-1 16,-4 3 1-16,0-2 0 0,0-1 1 16,0 1-1-16,-8 2 1 0,1-1 0 15,-3 6-1-15,-6 0 3 0,2 6-2 16,-4 1 1-16,0 9-2 0,-7 5 1 16,4 5 0-16,-1 0 0 0,4 4-1 15,2-3 2-15,11-3 0 0,5-5 2 16,0-1-3-16,5-9 1 0,9-2-1 15,7-2-5-15,-2-1-10 0,2-4-14 0,-1 6-26 16,-2-4-125-16,-1 3-139 0,-3-1-335 16</inkml:trace>
  <inkml:trace contextRef="#ctx0" brushRef="#br0" timeOffset="29710.412">19845 7522 541 0,'3'-7'126'0,"-3"7"7"0,6-2-90 16,-6 2 3-16,8 2-3 0,-2 1 1 15,1 3 1-15,0-2-2 0,-1 3-2 0,-3-1 0 16,1-2-5-16,-4 7-2 0,4 5-3 16,-4 3-3-16,0 3-3 0,0 5-4 15,-5 1-3-15,1-2-4 0,1 2-1 16,3 1-4-16,0 1-2 0,0 4-2 16,0 3 1-16,0-6-3 0,3 6 1 15,1-3-2-15,-1 4 1 0,-3-1 0 16,0 3 3-16,0-2-1 0,0 1 1 0,0-1 0 15,-4-3-2-15,4 3 2 0,0 2-1 16,-4 2-2-16,4-2-1 0,0 1 1 16,0 0 0-16,0-7 1 0,0 1 0 15,5 2 1-15,-5-6 1 0,4 3 0 16,-1-1 1-16,-3 1 0 0,5 3 2 16,-2 2 0-16,-3 3-1 0,6 1-3 0,-6 4 1 15,0 0-3-15,0-2 0 0,0 2-3 16,0-3-1-16,0-3 3 0,0-1-1 15,0 4-2-15,0-1 2 0,-3-1 0 16,3 2 1-16,0-3 0 0,0 3-4 16,0-2 3-16,-5 0 0 0,5 2-1 15,0-2 0-15,-4-2-1 0,0-1 1 16,1 2 2-16,0 0-1 0,3-5-2 0,0 1 2 16,0 1 1-16,0-1 0 0,0 1 2 15,-4-1 2-15,1 2 2 0,-4-4 1 16,-2 2-2-16,-2-3-1 0,-1 9-1 15,3-3 0-15,0 2-4 0,2-1 0 16,0 1 0-16,1 0 2 0,0 1 0 16,-4-4 3-16,0 3-2 0,0 3 3 15,2-3 1-15,-4 1 0 0,5 4-1 16,-1-3 0-16,3-1-1 0,-1 2 0 0,0 2-3 16,3 1 0-16,3 4-2 0,-3-5 1 15,3-5-2-15,0 2-1 0,0 2 0 16,0-5 2-16,6 4-3 0,0-4 2 15,-1-2-1-15,-2-2 2 0,0 6-1 16,-3-5 0-16,0 1-2 0,0-1 3 0,0-2 0 16,3-5 0-16,-3 2-2 0,-3-3 2 15,3-4-2-15,0 3 1 0,0-2-1 16,-5-5 0-16,5-1-2 0,-5 2 2 16,0-1 1-16,2-1 1 0,3-4 0 15,0 3-1-15,0-3-1 0,0 0 0 16,0-4 1-16,0 0-3 0,0-3 1 15,0-3 0-15,-3-1-2 0,3 1 3 16,0-4-1-16,0 1 1 0,0-4 0 16,0 5 1-16,0-5-2 0,3 0 2 15,-3 0 0-15,3-4 0 0,2 4 1 0,0 0 1 16,1-5-2-16,1 5 0 0,1-8 0 16,2 3 1-16,-2 1 0 0,0-3-2 15,3-1 0-15,-3 3 2 0,3 2-1 16,0-4 0-16,2 7 0 0,4 0-1 15,1-6 1-15,2 0 1 0,7-1-1 0,-1-1 0 16,1-6 1-16,5 4-1 0,2 0 2 16,2-2-2-16,2 2 0 0,2 5 3 15,6-4 4-15,3 4 0 0,2 1 1 16,5-4-3-16,8 0 3 0,0 0-2 16,7-2-1-16,4 1-4 0,-1 0-2 15,7-2 2-15,2 3 0 0,3-3 0 16,-1 0 0-16,2 2 1 0,-1 3-3 0,-4 2 2 15,3 4-2-15,-2 0 2 0,2-2-4 16,0 2 4-16,-1 0-4 0,3-4 4 16,3 4-2-16,1 0 3 0,4 0-2 15,0-5 1-15,3 5-1 0,3-5 0 16,1 5-1-16,-3 0 3 0,4 0-2 16,2 0-1-16,-4 5 2 0,2 0-3 15,5-5 5-15,0 5-3 0,2-5 0 0,2 4-2 16,-3-4 1-16,6 0 1 0,-3 6 1 15,3-6-1-15,1 0 2 0,2 1-1 16,2-1-1-16,-2 0 0 0,5 7-2 16,-4-4 3-16,9 0 0 0,-6 1-1 15,8 0-1-15,-5-4 1 0,8 7 2 16,-1-4-2-16,-2 2-1 0,3-5 0 16,2 0 0-16,-3 2 0 0,-2 1 1 15,3-3-1-15,-2 4 3 0,-2-1 1 0,0-3-2 16,3 4 0-16,-5-4 3 0,-2 3-2 15,-6-3 3-15,4 0-4 0,-4 7 2 16,-7-4 1-16,0 0 0 0,-3 1-2 16,-5-4-2-16,-8 3-3 0,0 0-2 15,-4-3-9-15,-7 0-9 0,1 0-11 16,-7-4-11-16,-3 4-12 0,-2-6-23 0,-1 6-29 16,-7-3-128-16,-8 3-152 0,-15 0-358 15</inkml:trace>
  <inkml:trace contextRef="#ctx0" brushRef="#br0" timeOffset="32726.359">18883 10512 498 0,'0'0'122'16,"-3"0"6"-16,3-2-74 0,0 2-8 0,0 0-3 16,3 0-1-16,-3 0-1 0,5-5-4 15,0 5-1-15,1-3-2 0,1 3 0 16,3-5-5-16,3-2-2 0,1 0-4 15,5-2 0-15,-2-3-5 0,3-3-3 16,-1 1-3-16,3 0 0 0,2 0-1 0,3-3 0 16,3 5-3-16,-3-3 1 0,3-2 1 15,1 4 1-15,0-3 0 0,0 4-1 16,2-4-1-16,0 4-1 0,0 1-2 16,-2 3-2-16,0-1-2 0,0 2-1 15,-2 4 0-15,-3-3 1 0,5 3-3 16,-6-1 1-16,0 4 0 0,-1-5 2 15,2-1-2-15,-3 1-1 0,4-3 3 16,2-2-1-16,-3 1 2 0,2 1-1 16,-1-1-2-16,3 5 1 0,-5-2 0 0,6 0-1 15,-1 0 0-15,0-1 0 0,-2-2 2 16,3 2-1-16,-1 3 0 0,-1-4 0 16,3 4 2-16,-1-3 0 0,2-1-3 15,-2-4 0-15,1-3 1 0,2 1 1 16,-1 0-2-16,-2 1 0 0,3 0 0 15,-2-1 1-15,0 4 0 0,0-5-1 0,0 3-1 16,-1-4 3-16,-1 4-3 0,3 0 1 16,-4-5 0-16,1 3-1 0,1 2 2 15,0 0 0-15,-2-2-1 0,4 0 1 16,2 0-1-16,-1 1-1 0,0 1 2 16,2-1 0-16,-3 0-2 0,-1-1 2 0,5 2-2 15,-4-2 1-15,1-2 0 0,3 5 1 16,0-3-2-16,-3-1 1 0,1 0-1 15,-2 2 2-15,0-3 0 0,0 5-1 16,-1-6 0-16,1 7 1 0,3-1 0 16,-1-4-2-16,1 2 0 0,0-5 1 15,-2 1-1-15,2-2 0 0,-1 2 2 16,0-3-2-16,-1 5 3 0,-2-1-2 16,2 0-1-16,-1 4 1 0,1 3 0 0,-1 0 0 15,2 2-1-15,-3 2 1 0,-1-1 2 16,0-3-1-16,2 0-1 0,1 0 0 15,4-1-1-15,-2 0 2 0,2 0-2 16,-3-3 1-16,0-1 0 0,-1-2 0 16,7 3 1-16,-7 1 0 0,2 2-2 15,0 1 1-15,-3 3 0 0,-6-2 0 16,3 4 1-16,-2-3-2 0,1 0 2 0,3 2 0 16,-1-7-1-16,3 0 1 0,-3-5-1 15,4 5-1-15,-1 2 2 0,-1-6-2 16,1 5 2-16,0 0-1 0,-1 2-2 15,-1-5 2-15,-1 9 2 0,-2-6 0 16,4 2-3-16,-2-1 0 0,-1-3 2 16,3-2 1-16,4-1-1 0,-3-1 0 15,3-3-2-15,3 1 3 0,1 2-1 16,-1 3 2-16,1-1-2 0,-3 3 3 0,-3 2-1 16,-4 2 1-16,1-1-1 0,-3 2 3 15,-1 2-2-15,-2-1 0 0,2-1 1 16,-2-4 3-16,2 0-4 0,3-5 2 15,3 2 0-15,2-4-3 0,-2 7 1 16,3-3-4-16,-2 1 2 0,-1 3 1 16,-1 0 1-16,-1 0-2 0,-2-2 3 0,1 5 0 15,-2-2 3-15,2-1-3 0,0-2 2 16,0 3-2-16,-1-1 0 0,1 0-2 16,-4 1 0-16,2-1-1 0,1 6-2 15,2-4 0-15,-1-2 1 0,-1 2 2 16,0-2-2-16,-4 1 1 0,2-1-1 15,-2 1 1-15,1-1 0 0,0-1 0 16,4 0-1-16,0-4 2 0,0 2-2 16,3-2 2-16,6 0-3 0,-1-2 3 15,3 1-4-15,4-2 1 0,1 2 0 0,-3 1 0 16,3 1 0-16,-3 1 2 0,-2-1-1 16,1 2 1-16,-6-2 2 0,-4 0-3 15,-3 7 0-15,-2 1 0 0,-3 0 0 16,0-2-1-16,1 1 1 0,-1-3-1 0,5 3 1 15,-4-3 1-15,6-1 0 0,-3 4-2 16,0-2 3-16,-1-2-2 0,1 1 0 16,-4-1 3-16,0-1-2 0,-1 6 2 15,-4-1-1-15,-2-2-1 0,1 4 1 16,-1 2 0-16,4-4-2 0,-1 0 0 16,4 1-2-16,-3 0 2 0,4-4 0 15,-2 1-2-15,0 0 0 0,-6-5 2 16,2 0 0-16,-2 6 2 0,2-1-3 0,-1 1 2 15,-1 4 1-15,-1-2 0 16,-3 1 0-16,0-2-2 0,-1 3 1 0,1-2 0 16,4 0-1-16,2 2 1 0,-4-4 0 15,0 4-3-15,-3-1-3 0,-4 2-10 16,-2-2-12-16,-7 5-7 0,0 0-16 16,-3 0-22-16,-5 7-26 0,-7 2 151 15,-4 2-276-15,-18 5-158 0,-9 11-428 0</inkml:trace>
  <inkml:trace contextRef="#ctx0" brushRef="#br0" timeOffset="33642.201">18407 10485 451 0,'6'-5'108'0,"-3"1"3"0,2-1-54 0,-1-3-33 15,-1 6 1-15,-3-5-1 0,3-3 1 16,-3 1-1-16,0-1 0 0,0-2-1 16,0 4-1-16,0 0-2 0,0 0-2 15,-4 4-2-15,1-1 1 0,-5-2-1 16,0 2 1-16,-3-2 0 0,-1 1 0 15,-4 2 0-15,3 4 0 0,2 0-3 16,-2 0 0-16,3 3-1 0,2 3-3 0,-3-3 2 16,-1 3-4-16,-3 3 1 0,3-5-1 15,-2 2-1-15,2 0 0 0,2 1 1 16,3 2-1-16,-4-2 2 0,4 1-1 16,3 4 2-16,-1 1-2 0,2-1 1 15,3 2 2-15,-6 0-2 0,3 3 1 16,-3-3 0-16,0 3-1 0,-1 3 2 15,1 5 1-15,-1-3-3 0,2 8 0 0,1-1-1 16,4 0 0-16,-6-1 0 0,6 2-1 16,0 0-1-16,0 0-1 0,0 5 0 15,3-1-1-15,-3 2 0 0,8-3-1 16,-5 1-2-16,2-2 1 0,-1-5-1 16,-4-4 1-16,4 3 0 0,-1-7-3 15,-3 0 0-15,4 0 1 0,-4-2-3 0,0-6-2 16,0-1-4-16,0-6-6 0,-4-4-5 15,4 0-9-15,0 0-11 0,-4-4-15 16,4-7-16-16,-4-6-4 0,4-3-112 16,-4 1-121-16,-1-1-280 0</inkml:trace>
  <inkml:trace contextRef="#ctx0" brushRef="#br0" timeOffset="33907.76">17933 10897 544 0,'0'0'132'15,"0"0"7"-15,0 0-87 0,3-3 3 16,6 3-2-16,3-2-2 0,4-3-2 16,3 2-5-16,4-5-4 0,1 3-4 0,1-2-6 15,3 1-5-15,0 2-3 0,2 0-7 16,-4 4-2-16,1-3-4 0,-4 3-3 15,-3 0-2-15,-2 0-6 0,-1 0-7 16,-3 0-9-16,-4 0-11 0,0-5-17 16,-2 5-20-16,3-4 17 0,0-4-136 15,2 0-125-15,3 1-295 0</inkml:trace>
  <inkml:trace contextRef="#ctx0" brushRef="#br0" timeOffset="34282.678">18580 10635 533 0,'0'-3'129'16,"-3"0"7"-16,3 3-79 16,-3-4-12-16,0 4-2 0,-1 0-1 0,-3 0-4 15,1 6-6-15,-3-2-2 0,3 3-3 16,-2 5-3-16,-2 3-4 0,-1 3-4 15,1 0-1-15,1 1-2 0,0 1-1 16,4-2-2-16,5 0-2 0,-3 2-2 0,3 2-1 16,0 3 0-16,3 2-1 0,-3 0-3 15,3-2 0-15,0 2 1 0,0-1-1 16,0-5 1-16,4 0-2 0,-1-2 0 16,3-5-1-16,-1-6-3 0,3 1-2 15,-1-7 0-15,-1 1-3 0,-1-3 0 16,1 5-2-16,-3-5-2 0,-1 0-3 15,2 0-6-15,1 0-6 0,-4 0-10 0,4-6-10 16,-2 3-7-16,2-5-16 0,0-1-88 16,3 1-103-16,2 1-237 0</inkml:trace>
  <inkml:trace contextRef="#ctx0" brushRef="#br0" timeOffset="34786.927">18723 10713 547 0,'0'0'133'0,"-3"0"6"15,3-5-82-15,0 5-8 0,3 0-3 16,-3 9-2-16,4-2-4 0,-4 5-4 16,4 3-3-16,-4 2-6 0,4 1-6 15,-1 3-3-15,4-2-4 0,0 1-4 16,0-2-3-16,-1 3-1 0,3-2-3 0,-4 0 1 15,0-1-2-15,1 1 0 0,0-5-2 16,-1-1 2-16,2-3-3 0,-4-4 2 16,1-2-1-16,-1-4 2 0,-3 0-2 15,3 0 1-15,-3-9-2 0,0 4 3 16,0-4-3-16,0-3 1 0,4 0 1 16,-4-7 0-16,0-4 0 0,0-1 0 15,0-1 0-15,3 2 0 0,-3-1-1 16,5 3-1-16,-2 1 0 0,0 1 0 15,4 3-1-15,0 1 1 0,1 3 0 0,2 1 1 16,-1 4 0-16,-1 0 1 0,-1 1-1 16,2 2 2-16,-3 4-1 0,3 0-1 15,1 0-1-15,1 4 1 0,-1 4-1 16,2 0-1-16,-1 3 2 0,0 0-2 16,1 5 2-16,-2-2 0 0,4 6 2 15,-3 1-2-15,0 4 0 0,-1 1-1 0,-5 0 1 16,1 0 2-16,-3 6-2 0,-3-4 0 15,0-8-1-15,3 3 0 0,-3-7-6 16,0-7-7-16,0-3-11 0,0 2-18 16,0-4-15-16,0-3-119 0,0-1-129 15,-4 7-305-15</inkml:trace>
  <inkml:trace contextRef="#ctx0" brushRef="#br0" timeOffset="42082.115">26150 7965 429 0,'0'0'101'16,"2"0"5"-16,-2 0-74 0,6 0 1 15,0 0-4-15,-3 0 0 0,0 0-3 16,2 0-4-16,0 0-2 0,-2 0-1 15,0 0-1-15,-3 0 0 0,3 2-2 16,-3-2 0-16,5 0 2 0,-5 0 0 0,6 0-1 16,-3 0 1-16,1 0-2 0,-2-2-1 15,3 2 0-15,-1 0-1 0,1-6-2 16,2 6 0-16,-2-2 0 0,1 2 0 16,-1-5-1-16,2 5-1 0,-1-6-1 15,-2 6 0-15,3-4 0 0,-2 4-2 16,0-3 0-16,-1-1 0 0,2 4-2 0,-3-5 1 15,3 2-3-15,-1 0 1 0,4 3-1 16,0-4 0-16,0 4 0 0,-3-3 1 16,5 3-2-16,-5 0 0 0,1-6 1 15,1 6-1-15,2 0-1 0,-2-3 1 16,-2-2-2-16,4 3 3 0,-3-4-1 16,-3 3-1-16,2-3 2 0,1 3-1 15,0 1-1-15,3-3 1 0,-2 3 1 0,1 2-1 16,-5-4 2-16,6 4-1 0,-2-5 2 15,3 5 1-15,-1-3 1 0,2 3-1 16,-6 0 1-16,5-8-2 0,-3 6 0 16,1-3 1-16,0 3-2 0,4-5 1 15,-2 4-3-15,-2-3 0 0,5 3 1 16,-5-5-1-16,3 0 0 0,-2 4 1 16,0-4-1-16,-3 0 2 0,3 4 2 15,1-1-1-15,-1 2 0 0,-1-4-2 16,1 4 2-16,0-4-2 0,-1 0-1 0,6 2-1 15,-1-2 2-15,-4 1-1 0,3 1 1 16,0 0-1-16,-3 1 1 0,5-2 0 16,-2 3-1-16,0-3 0 0,0 2-1 15,1-5 2-15,1 0-2 0,0 2 3 16,2 0-3-16,1 0 3 0,1-3-1 0,1 3 3 16,1-4-1-16,1 3 2 0,0-1-2 15,0-1 3-15,0-2-1 0,2 0 0 16,-2-1-1-16,-2 2-1 0,0-4 0 15,0 4 0-15,-1-2 0 0,1 0-3 16,3 1 2-16,2 0 0 0,-2-1-1 16,2 3 1-16,0-2-1 0,-1 2-2 0,-1-4 2 15,3 2-3-15,-2 1 3 16,0-4-3-16,0 2 1 0,1 1 0 0,4-4-1 16,-2 1-1-16,3 0 2 0,-2-2-3 15,-3 5 2-15,-4-1-1 0,-3 2 0 16,0 3 2-16,-5 3-1 0,3-2 0 15,-1-1 1-15,3 3-2 0,-3-4 1 16,3 0 1-16,-2 0 0 0,1 0 1 16,-2-5 0-16,4 5-2 0,0-2-1 0,-1 2 3 15,0 0-2-15,4 4-3 0,-6-2 4 16,0-2-3-16,-3-2 1 0,5 4 1 16,-2-2-2-16,1-1 5 0,0 2-3 15,6 5-1-15,-3-4 3 0,-1-2-1 16,0 4 1-16,-2-1 1 0,0-3-2 15,-3 2 2-15,-1 2-1 0,0-1 0 16,2 3 0-16,-2 3-2 0,-2-5 0 0,3 2 1 16,0 0 1-16,2-3-2 0,-5 1-1 15,4 1 0-15,-5 1-7 0,-3 3-9 16,-3-7-15-16,1 7-20 0,-5 0-27 16,0-2-39-16,-8 2-93 0,-9 0-133 15,-3 2-287-15</inkml:trace>
  <inkml:trace contextRef="#ctx0" brushRef="#br0" timeOffset="48413.143">19386 11281 495 0,'-4'-2'114'0,"-1"-3"5"16,1 2-71-16,0 3-18 0,1 0 1 15,-1 0 3-15,-1 0 2 0,0 7 2 0,2-7-1 16,0 2-3-16,3-2-2 0,0 3-3 16,0-3-3-16,0 0-4 0,5 0-3 15,1 0-1-15,-1 0 0 0,-1 0 2 16,2 0-1-16,-1 0-1 0,0 0 1 15,3 4-1-15,-2-4-1 0,0 0 0 16,1 3-3-16,1-3 2 0,-1-3 0 16,1 3 0-16,1-4-2 0,-1 4 1 0,1-3-3 15,2-4 2-15,0 2-2 0,0-3 0 16,0-1-1-16,3 2-1 0,-1 5 1 16,4 2-1-16,-1-7-3 0,4 5 0 15,-2-3-1-15,1 2-1 0,-3 1 2 16,-1-3-3-16,1 5 2 0,-1-4-2 15,1-2 1-15,2 3-1 0,2 1-2 16,-2-3 1-16,4 0 1 0,-1-2-1 0,-4 0 2 16,2 1-3-16,1 0 2 0,-4-1 2 15,6 4-2-15,2-3-1 0,-3 3 1 16,0-3-2-16,1 2 0 0,-2 0 0 16,1 4-2-16,3-5 1 0,-2 1-1 15,1 4-1-15,3-6 1 0,-4 5 2 16,0-5-2-16,1 4 0 0,0-3-1 15,0 1 3-15,2-1-2 0,-5 0 2 16,3-3 0-16,1 1 2 0,-1 2-1 0,-3-2 2 16,8 0 0-16,-5 2 2 0,-3-1-2 15,1-1 0-15,-2 1-1 0,-1 1 0 16,2 2-1-16,1-1 0 0,0 1 0 16,3 3 1-16,-1 0-4 0,0 0 3 15,-4 0 0-15,2-3 0 0,0 3-1 0,0 0 0 16,-1 0-1-16,1-4 2 0,-2 1-1 15,2 0 0-15,-2 3 0 0,1 0-1 16,1 0 1-16,-1 0 1 0,2 0 0 16,0 0-1-16,-2 0-1 0,0 0 1 15,0 0 2-15,-3-5-2 0,2 5 0 16,3-6-2-16,-1 1 4 0,4 3-3 16,-1-5 3-16,0 5-5 0,1 2 2 15,-3-6-2-15,1 3 5 0,-2-2-5 16,-1-1 2-16,-2 2 0 0,1 1 0 15,-3-1 0-15,1 4 0 0,1 0-3 0,0 0 3 16,-1 0-1-16,3 0-2 0,-2-4 4 16,0 4-3-16,2-4 2 0,-1-3 0 15,-1 0-1-15,2 0-1 0,-4 4 1 16,1-1 0-16,-3-1 0 0,2 5 1 16,-1 0 2-16,1 0 1 0,-2 0-2 0,5 5 0 15,-4-2 0-15,-1-3 2 0,0 0-2 16,1 0-1-16,-2 0 2 0,3-3-1 15,-3 3 2-15,3-7-2 0,-1 7-1 16,1-5 1-16,-2 2-1 0,2 3-1 16,1 0 2-16,-1 0-2 0,-1 0 2 15,0 0 1-15,3 0-3 0,-1 0 3 0,-2 0-1 16,4 0 1-16,-2 0 0 0,-1 0-1 16,-2-3 1-16,1 3 0 15,-1 0-2-15,0-4 2 0,2 4-3 16,1 0-1-16,-1-4 1 0,1 4-1 0,1-4 0 15,-3-1 2-15,0 3 0 0,0-3 0 16,-1 1 1-16,3 0 1 0,-5 0-2 16,5 1 0-16,-3 3-1 0,0-5 0 15,-3 5 1-15,6-2-2 0,-5-2 2 0,0 4-1 16,0-5 1-16,1 0 0 0,-2 1-2 16,2 1 2-16,2 0-1 0,-3-2 0 15,3 1 2-15,-1 0-2 0,-1-3 0 16,1 4 2-16,-3-3-3 0,1 3 2 15,0-2-2-15,-1 1 0 0,3-2 1 16,-2 3 0-16,2-2-1 0,1 0 1 16,1 5 0-16,-1-3 1 0,-1 3-2 0,-1-5 2 15,0 5-1-15,0-4 1 0,-2 0 1 16,5 1-1-16,-1 3-2 0,-3-5 2 16,2 1-1-16,0 4 2 0,-7 0-2 15,1 0 0-15,-2 0-1 0,1 0 5 16,1 0-3-16,-2 0 1 0,4 0 0 15,-2 0-1-15,2 0 2 0,-3-4-1 16,4-1 0-16,-4 3-2 0,5 2 3 0,-2 0-1 16,4-4-2-16,-3 4 0 0,1 0 1 15,-1 0-1-15,0 4 3 0,0-4-2 16,0 0 0-16,-1 0 2 0,1 0 0 16,-1 0 1-16,0 0 0 0,4 0-2 15,-2 0-1-15,2 0 0 0,-1 0 0 16,0-4 1-16,3 1-1 0,-3 3-2 15,3-6 0-15,-3 6 3 0,0-4-1 16,0 4 0-16,-1 0 0 0,-2-4-2 0,3 4 3 16,-4-5 0-16,1 5 0 0,3-6-1 15,-2 2 0-15,-1-1 0 0,2 0 0 16,0-2 0-16,0 3 0 0,-1-1-2 16,2 5 3-16,-2-4-2 0,0 4 2 15,-1-5-2-15,-4 5 1 0,2-3 0 16,1 3 0-16,-2-4-2 0,2 0 2 15,5 4-3-15,-2-2 2 0,-1 2 0 0,2-7 0 16,0 5 0-16,1-1 1 0,-1-2-2 16,3 0 2-16,-4-1-1 0,-1 1 1 15,-1 2-2-15,1-2 0 0,2 2 0 16,-3 3 2-16,0-4-1 0,1-1-1 16,-2 5 0-16,-2-6 2 0,2 1-2 15,6 5 2-15,-4-5-2 0,5 1 2 0,-3 1-2 16,5-1 2-16,-3 4 0 0,-1-8 0 15,-1 3-1-15,3 0 0 0,-5-1 1 16,2-4-1-16,3 3-1 0,-3 0 0 16,-1-2 0-16,0 3 2 0,-2-1 0 15,0 0-2-15,2 7 0 0,-1-4 2 16,1 0-1-16,-2 2 1 0,0-4-2 16,2 2 1-16,-1-1 0 0,0 0 1 0,3-2-1 15,-2 7-1-15,-1-8-1 0,-2 4 3 16,2-2-1-16,1 2 1 0,-2-1-2 15,3 3 1-15,-1-7 1 0,-1 6-1 16,1-3-1-16,-2 1 0 0,-1-1 1 16,0-1 1-16,0 4-1 0,0-3 1 15,1 1 0-15,2 0 0 0,-3 0 0 16,5-1-2-16,-5-1 1 0,2 3 0 0,0-3-1 16,0 3 1-16,0-2-1 0,1 2 0 15,-1-4 1-15,4 3-1 0,-4-1 2 16,1 0 0-16,2-4-3 0,-2 1 3 15,0-1 0-15,2 3-1 0,1-3 0 16,-3 2-1-16,0 0 1 0,2 2 1 16,-3-4 0-16,3 4-3 0,0-3 4 0,1 4-2 15,-3-1 2-15,2 5-4 0,2-4 2 16,-3 2-1-16,0-3 1 0,-2 2-2 16,-2-4 3-16,3 2-1 0,0-1 1 15,1 1 0-15,0-2-1 0,5 1 2 16,-1 2-2-16,0-3 0 0,0 2-1 15,1-1 2-15,-2 0-1 0,1-1 2 16,-1-1-2-16,-2-1 2 0,-2 1 0 16,1-1 0-16,-3 4-1 0,1 1 1 0,1-1 1 15,-1 2-1-15,1-3 2 0,-4 0-1 16,2-2 1-16,-2 0-1 0,2 0 1 16,-3 0 1-16,1-2-3 0,2 3 1 15,-2-1-1-15,3 3-2 0,-1-3 2 16,0 4-2-16,0 0 1 0,-2-2 1 15,2 1-2-15,-1 0 1 0,0-2 0 16,1-1-1-16,0 1 2 0,-2 1-1 0,3 2-1 16,-3-2 1-16,-2 1 0 0,3 0 1 15,0-1-1-15,0 0-1 0,0-1 2 16,2 2-2-16,0-4 2 0,-1 0-3 16,2 0 2-16,-1 2-1 0,-1 1 1 15,1 0-3-15,-1 4 3 0,1-3-1 16,-3 4 1-16,1-5-2 0,-2 1-1 15,-1-2 2-15,3 0 0 0,-2-1-2 16,4-2 1-16,-5 1 2 0,7 1-1 0,-3 0 2 16,-1 0-2-16,1-2 3 0,1 2-3 15,1-1 2-15,-3 0-3 0,5 0 1 16,-2 1 0-16,-1 1 1 0,1-1-2 16,-5-1 2-16,3 3-2 0,-2-2 2 15,-1 0-3-15,3 1 0 0,1-3 2 16,-3 2 0-16,4 0 0 0,-4 0 1 0,2 0-3 15,-3 2 3-15,-2-4 0 0,3 2-3 16,-1-1 2-16,6-1-2 0,-4-5 1 16,3 4 3-16,0-2-2 0,-3 2 2 15,1-1-1-15,0 3 1 0,1-2-1 16,-1-2-3-16,1-3 1 0,1 2 1 16,2 2-1-16,-1 0 1 0,0 2-1 15,-1-2 2-15,-1 0 1 0,0-4-2 16,-2-1 0-16,1 5-2 0,-2-2 4 15,0 3-3-15,0-3 2 0,-1 3-2 0,2-3 2 16,0 1-2-16,3-2 2 0,-1 3-1 16,-1-6-1-16,2 5 1 0,-1-2 0 15,-1-2-1-15,1 1 3 0,1-2-2 16,2 1 0-16,-3-2 0 0,1 1 0 0,1-5 0 16,2 5 1-16,-3-1-3 0,3 3 2 15,1 2-2-15,-1-2 4 0,-2 2-4 16,-1 0 3-16,2-2-1 0,-4-1 2 15,4 2-3-15,-2 2 0 0,-2-1 0 16,3 1 0-16,-2 3 1 0,-4 2-2 16,3-5 2-16,-4 2 0 0,-2 1 1 15,0-5-1-15,2-2 2 0,1 5-1 0,3-4 0 16,-2-4-1-16,8 3 0 0,-3-1-1 16,-3 0 0-16,6 0-1 0,-3 2 1 15,-3-1 2-15,-2 1-3 0,-1 1 3 16,1 2-1-16,1-1 2 0,-1 0-2 15,2 1-1-15,-1 0 0 0,2-1 3 16,0-2-3-16,2 1 2 0,-1-3-3 16,2 1 2-16,0-1 1 0,-5 1-1 0,3 1-2 15,-5 0 2-15,4-2-2 0,-3 4 2 16,4-1 0-16,-4-5-2 0,5 3 0 16,-4 0 2-16,0-5-1 0,-2 0 0 15,3 0 0-15,-1 1 2 0,2-4 1 16,2 6-1-16,-3-2-2 0,3 2 0 15,-3 1 2-15,2 0 0 0,1-3-2 16,-3 1-2-16,3-1 1 0,1 0 0 16,-3-1 2-16,3 2-3 0,2-1 0 0,0-1 3 15,-1 2-2-15,-4-2 0 0,0 1 0 16,-1 2-1-16,0-2 2 0,-5-2-1 16,5 3 0-16,0-1 1 0,0-1 1 15,1-1-1-15,3 2 0 0,0-3 0 16,-1 3 1-16,0-5-1 0,-1 3 0 15,1 4 0-15,-5 0 1 0,4 1-2 16,-5 2 1-16,1 1-1 0,-2-3 1 0,2-3 2 16,1 1-1-16,0 1-2 0,3-5 2 15,0 4 0-15,-3 3 1 0,3-1-2 16,-4-1-1-16,1-2 1 0,-2-1-1 16,0 4 0-16,1-1-1 0,-3 2 0 15,1 2 2-15,-2-4 0 0,-4 6 0 16,3-1 1-16,-3-2 0 0,0 2 1 0,0 1-2 15,0 0 0-15,0 0 1 0,0 3-1 16,3 2-1-16,-3-3 2 0,5-1 0 16,-1 0 0-16,1-3-1 0,0 4 0 15,2-1-2-15,0-3 1 0,-3 4-1 16,3-1-1-16,-2 1 2 0,0-1-1 16,-1-1 2-16,3 3-1 0,-1 1 1 15,-2-1-3-15,0 0 2 0,-1-3-1 16,2 7-3-16,-5 1 0 0,4-7 0 15,-4 8-5-15,3-2-9 0,-3 1-9 0,0 0-13 16,0 0-15-16,0 4-21 0,-3 2-28 16,-8 0-32-16,-7 4 21 0,-7 2-113 15,-4 3-128-15,0 3-266 0</inkml:trace>
  <inkml:trace contextRef="#ctx0" brushRef="#br0" timeOffset="49436.953">27020 6139 442 0,'8'-7'103'0,"-4"2"4"16,0-4-72-16,-1-1-4 0,-3-2-5 15,0 4-1-15,4-2-1 0,-4 3 3 16,4-2 3-16,-4 3 3 0,0 0 5 15,0 1 2-15,0 0 0 0,-5 1 1 16,-2 4-2-16,7 0-4 0,-9-3-5 16,0-1-4-16,1 4-4 0,-4 0-1 0,-1 0-5 15,2 0-1-15,-1 0 0 0,0 5 0 16,2-1-2-16,-3 4 2 0,7 3-2 16,-4 2-1-16,3 0-2 0,-1 3-1 15,2-4 0-15,2 2-1 16,1 0 0-16,-1 1-3 0,4 1 2 0,-4-2 0 15,4 2 0-15,0-3 2 0,0 1-1 16,0-2 1-16,0 6-1 0,4-5 0 16,1 2-3-16,1 0 2 0,0-3-4 0,4-3 1 15,-1-3 3-15,1-2 0 0,4-4 0 16,-1 0 4-16,2 0-2 0,0 0 1 16,0 3 0-16,-4-3-5 0,0 0 1 15,-3 4-3-15,3-4-2 0,-1 0 0 16,-1 0-1-16,1 0-1 0,2 0 2 15,0 0-4-15,1 0 1 0,0-4-2 16,0-1-1-16,0-1-3 0,0-1-4 0,-3-2-3 16,-4-1-3-16,0 2-9 0,-6-1-7 15,5 2-16-15,-5 2-16 0,0-3-20 16,0 4-120-16,0-4-136 0,2 1-317 16</inkml:trace>
  <inkml:trace contextRef="#ctx0" brushRef="#br0" timeOffset="49896.745">27378 6166 569 0,'0'0'144'0,"0"7"10"0,0-3-89 0,0-4 0 16,0 4-6-16,0-4-3 0,0 0-7 0,0 0-6 16,3-8-7-16,1 0-3 0,-2 3-4 15,4 0-4-15,1 5-3 0,-2-5 0 16,1 5-5-16,-1 0 0 0,-5 0-4 16,5 4-3-16,-5-4-1 0,0 0-2 15,0 6-2-15,0-1 1 0,-3 2-4 16,3 1 2-16,-3 0-4 0,3-3 2 15,-5 2-2-15,5-3 0 0,-5-4-1 16,5 7 1-16,-2-5 1 0,2-2 0 16,0 0 1-16,0 0 2 0,0-4 2 0,0-2 1 15,3 2 1-15,1-3 1 0,1 1 2 16,-2 1 1-16,1-1-1 0,-2 1 2 16,4 0 0-16,-2 0 3 0,0 1-3 15,-1 4-1-15,-1 0-2 0,6-2 0 16,-8-2-5-16,7 4 1 0,-7 0-9 15,0 5-9-15,3-1-11 0,-3-4-19 0,-3 0-17 16,6 0-40-16,-3 0-136 0,10-4-160 16,-4 2-369-16</inkml:trace>
  <inkml:trace contextRef="#ctx0" brushRef="#br0" timeOffset="50744.566">27986 6104 566 0,'4'-8'142'0,"0"-2"7"0,-2 2-88 0,-2 0 0 16,0 0-4-16,0 0 0 0,0 1-4 15,0 1-6-15,-4 0-2 0,-6 1-4 16,-4-2-3-16,-1 4-4 0,-4 3-1 0,-3 0-6 15,-2 0-2-15,2 0-4 0,-2 2-2 16,0 6-5-16,-1 3-5 0,6 1-2 16,-1 6-3-16,4-1-2 0,3-1 0 15,4 0-4-15,3 0 2 0,6-2 1 16,0 1-2-16,0-1 3 0,5-4-2 16,1 1-1-16,8 1 2 0,-1-1-1 0,5-3 1 15,2-1-1-15,3-4 0 0,-1-3 1 16,5 0 0-16,-5-5-1 0,1-3 1 15,2 1 1-15,-1-5-2 0,-2-1 0 16,-1 1 1-16,1 1-1 0,-7-3 0 16,-2 0 1-16,-6-1-2 0,3 3 2 15,-7-1-1-15,0 4-1 0,-3 1 2 16,2-1 1-16,-2 6-2 0,0-1 0 16,0 4 1-16,0 0-1 0,0 0-1 0,0 7 1 15,0 0-1-15,0 3 1 0,6 4 1 16,-1-1-2-16,0 2 1 0,1 1 2 15,5 1 0-15,-1-2-1 0,2 2 1 16,4 1 1-16,-2 0 2 0,-2 1-1 16,-1-2-3-16,-2 3 3 0,1-2-2 15,1 0-1-15,-2 0 1 0,3 1-4 16,-6-2 1-16,1 4 3 0,-2 1-4 0,-5-3 1 16,0 0 3-16,0-1-4 0,0 0 3 15,-3-7 1-15,-3 3-4 0,0-2 3 16,-7-2 4-16,4-1 0 0,-2 1 4 15,-2 0 4-15,-1-2 1 0,-5 2 4 16,-3-2 2-16,-2 0-5 0,0-4-1 16,-3 4-3-16,2-6-2 0,-1-2-3 15,-2-2-4-15,4-6 0 0,0 1-2 0,1-2-2 16,5-3-7-16,1 3-6 0,5 0-8 16,-1-2-6-16,0 1-11 0,7 1-12 15,0-2-10-15,6 2-10 0,0-3-16 16,0-3-12-16,7-2-103 0,4-2 0 15,0 1-99-15,5-3-191 0</inkml:trace>
  <inkml:trace contextRef="#ctx0" brushRef="#br0" timeOffset="51208.253">28420 5913 480 0,'0'0'113'0,"0"-4"6"0,0-1-77 16,-2 3 0-16,-1-4 1 0,-1 2 1 15,-1 0 1-15,0 0-2 0,2 4-1 16,-3 0-4-16,-1 0-1 0,-1 8-3 16,-5 2-5-16,1 1-3 0,-1 3-2 15,-6 4 1-15,-1 0-2 0,1 4-2 16,-1-2-1-16,-1 5 2 0,6-1-1 16,1 3-1-16,2 0-3 0,6 1-1 15,6 1-2-15,0-6-3 0,0-1-4 16,4-1 1-16,3 0-3 0,2-3 0 0,3 1-1 15,-2-2 0-15,8-6-1 0,2-5 0 16,1 2 0-16,4-8-2 0,-3 0 2 16,-2 0-2-16,-3 0 0 0,-1 0 0 15,-2-6-6-15,0 2-6 0,1-3-8 16,1-1-10-16,-1-2-16 0,1 0-13 16,-4-2-21-16,3-4 13 0,-5 0-133 15,2 1-125-15,3 0-301 0</inkml:trace>
  <inkml:trace contextRef="#ctx0" brushRef="#br0" timeOffset="51708.155">28543 6023 623 0,'0'0'150'0,"0"0"6"0,0 4-100 15,4 0 0-15,-1 1-8 0,2 5-2 16,1 1-4-16,0 3-7 0,0 3-6 15,2 0-3-15,-1 1-7 0,4 0-2 16,-4-3-3-16,3 1 0 0,-4-4-2 16,4 3-2-16,-5-4-3 0,-2 0 0 15,0-3-2-15,1 1-1 0,-4-6-2 16,0-3-1-16,0 0 1 0,0 0-1 0,-5 0 0 16,5-5-1-16,-3-4 0 0,3-1 0 15,0-3-2-15,-3 2 1 0,3-5 0 16,0 4 1-16,0-7-1 0,0 0 0 15,3-1 1-15,0 2 0 0,3-3 1 16,1 3-1-16,0 6 0 0,-1 1 0 16,-1 4-1-16,0 0 0 0,3 7 1 15,1-8 0-15,1 8 0 0,-1 0-1 16,4 0 1-16,-5 0 0 0,7 8 0 16,-1-5 1-16,0 6-3 0,-1 2 3 0,4 3-1 15,1 6 0-15,-2-2 0 0,-2 2 1 16,1 0-2-16,-5-4 2 0,-2-4-1 15,-3 2 1-15,-5-4-1 0,0-4 1 16,0 1-3-16,-4 0-2 0,-2 2-6 0,2-3-3 16,4 0-6-16,-3-4-6 0,3 2-10 15,-4-4-7-15,4 0-10 0,0-5-7 16,0 0-3-16,0-3-4 0,0-1 8 16,0-3-104-16,0-3-101 0,6 1-243 15</inkml:trace>
  <inkml:trace contextRef="#ctx0" brushRef="#br0" timeOffset="52098.689">28935 5735 604 0,'0'-12'155'0,"6"2"11"16,-6 2-93-16,5 0 2 0,-5 4-10 0,3 4-4 15,0-5-9-15,1 5-6 0,1 0-10 16,4 0-7-16,-1 0-5 0,2 0-2 16,2 0-5-16,-3 0-3 0,4 0-2 15,-3 0 2-15,4 6 2 0,3-2 0 16,1 5-4-16,1 5 3 0,-1 3-2 16,-1 1 0-16,-4 2-3 0,-3 3-2 0,1 0-2 15,-3 2 2-15,3 3-1 0,1 0 1 16,1 5-1-16,2-1-2 0,-2-1 2 15,-2 4-1-15,0-4 2 0,-6 0-4 16,5-2 2-16,-7 1-1 0,-3-1-1 16,0-1-1-16,0-4 1 0,-6-1-3 15,-3 1 1-15,-2-7-2 0,0-1 1 16,-3-3-2-16,2-3-4 0,0-4-8 16,0-1-10-16,6-1-6 0,-4 3-19 15,4-1-17-15,-5-2-28 0,3-1 154 0,-5-3-286 16,7 4-164-16,-2-4-441 0</inkml:trace>
  <inkml:trace contextRef="#ctx0" brushRef="#br0" timeOffset="54862.24">26281 6165 333 0,'0'0'96'0,"6"0"5"0,-6 5-30 0,0-5-24 16,4 5-3-16,-4-5-6 0,0 8-4 15,0-2-1-15,0 0-2 0,0 1-1 16,0 3 2-16,0-5 0 0,-4 2-2 16,4 7 1-16,-5 0-5 0,5 2-1 15,-2 6-4-15,2 1-5 0,-3 2-2 16,3-1-4-16,-3 3-4 0,3-1-3 16,0 2-1-16,-4-6-3 0,4-2-8 0,0-5-8 15,0-5-10-15,-3-5-12 0,3 0-7 16,-4-2-113-16,4 5-112 0,0-1-266 15</inkml:trace>
  <inkml:trace contextRef="#ctx0" brushRef="#br0" timeOffset="55112.21">26260 6831 565 0,'0'10'130'0,"-3"2"5"0,3 2-96 16,0 5 1-16,0-2-4 0,0 2-1 15,-6-1-3-15,6 0-5 0,0-5-5 16,0 4-6-16,0 1-4 0,0 1-5 0,0-1-4 16,0 1 0-16,0 0-3 0,0-3-5 15,-3-3-10-15,3-1-14 0,0-1-11 16,-4-3-6-16,4 1-112 0,0 0-115 15,0 2-263-15</inkml:trace>
  <inkml:trace contextRef="#ctx0" brushRef="#br0" timeOffset="55358.067">26219 7547 558 0,'0'16'137'0,"0"1"6"16,0-4-86-16,3 3-15 0,-3 3-7 15,0 0-5-15,0-2-6 0,0 0-10 16,0-2-5-16,0-4-3 0,0 3-2 16,4-4-2-16,-4-2-6 0,2 0-5 15,-2-2-6-15,0 0-9 0,0-2-9 16,0 3-7-16,0 2 120 0,-3 1-228 0,3 5-119 15,0 3-334-15</inkml:trace>
  <inkml:trace contextRef="#ctx0" brushRef="#br0" timeOffset="55545.521">26238 8060 508 0,'-3'16'120'0,"-2"0"3"0,1 5-73 15,0-5-17-15,4 7-8 0,-4-1-1 16,4 3-4-16,0-4-5 0,0-2-4 16,0-2-3-16,0-2-5 0,3-3-6 15,-3 0-12-15,0-3-8 0,-4 1-112 16,4 0-108-16,-5-2-278 0</inkml:trace>
  <inkml:trace contextRef="#ctx0" brushRef="#br0" timeOffset="55779.873">26219 8875 598 0,'0'18'136'15,"-3"-1"3"-15,3-1-106 0,-5 1-4 16,5 1-2-16,-4 2-3 0,4-4-7 15,-2-1-3-15,2 0-3 0,-3-3-3 16,3 3-10-16,-6-4-9 0,2-1-13 16,4 3-9-16,-4 2-2 0,1-3-115 15,3 4-110-15,3 2-261 0</inkml:trace>
  <inkml:trace contextRef="#ctx0" brushRef="#br0" timeOffset="55998.543">26175 9721 599 0,'-5'21'134'0,"2"-1"2"16,3 3-109-16,-6-3-7 0,6-1-2 15,-8-1-7-15,6 1-8 0,2-6-4 16,-5 0-11-16,5-1-5 0,0-3-9 15,-3 0-111-15,3-3-106 0,4 0-269 16</inkml:trace>
  <inkml:trace contextRef="#ctx0" brushRef="#br0" timeOffset="56217.242">26151 10379 451 0,'0'17'123'0,"0"-2"3"0,-3 3-14 15,3-1-85-15,-3-1-8 0,3 1-4 16,-6-4-5-16,2-2-6 0,2 4-4 16,-3-5-2-16,1-1-5 0,0-2-5 15,4 6-5-15,-5-5 2 0,5 2-113 16,0 1-99-16,0 4-252 0</inkml:trace>
  <inkml:trace contextRef="#ctx0" brushRef="#br0" timeOffset="56420.317">26129 11047 540 0,'-4'20'123'0,"0"4"1"0,4-5-88 16,-5 0-19-16,3 0-4 0,2-1-2 16,-5-4-11-16,5-3-12 0,-6-4-112 15,6 0-105-15,4-2-270 0</inkml:trace>
  <inkml:trace contextRef="#ctx0" brushRef="#br0" timeOffset="56623.441">26143 11636 586 0,'0'26'137'16,"0"-1"4"-16,-4-2-105 0,4-3-7 15,-5-1-5-15,5 0-2 0,0-1-13 16,0-3-12-16,0-2-17 0,0-1 128 15,0-4-250-15,10-3-132 0,-4-5-379 16</inkml:trace>
  <inkml:trace contextRef="#ctx0" brushRef="#br0" timeOffset="57735.011">25814 12236 557 0,'0'0'128'0,"0"2"7"15,0 4-95-15,0 1 0 0,0 6-5 0,0 6 0 16,3-1-3-16,-3 6-7 0,2 1-5 16,-2 3-6-16,8-2-4 0,-8 0-4 15,4-2-3-15,-4 1-2 0,0-4 0 16,0 2 1-16,-4-2-2 0,1-5 1 16,-2 3-1-16,3-5 1 0,-1-3 1 15,3-3 0-15,-5-1-1 0,5-7 1 16,0 0 0-16,-3 0 0 0,3-7 1 15,0-1-2-15,0-2 0 0,0-4 0 16,0-1 1-16,5-4-1 0,-1 1 0 0,1-3-1 16,5-4 1-16,-3 0 0 0,1 3 1 15,2 1-1-15,-3-6 2 0,1 7 3 16,1 3-1-16,1-1 3 0,-1 2 0 16,1 5 0-16,0 0 1 0,1 3 1 15,0 2-1-15,2 3 0 0,0 3-2 0,2 0 1 16,-1 0 2-16,1 5-3 0,-2 5 0 15,-2 5 1-15,-4 5 3 0,0 5-2 16,-3 1 3-16,-4 1-4 0,0-4 2 16,0 2 0-16,0-6-4 0,-5 0-2 15,0-1 0-15,0-3-2 0,5-2 0 16,-3 0-1-16,3-2-4 0,0-5-5 16,0 2-9-16,0-8-10 0,3 0-15 15,-3 0-12-15,5 0-15 0,4-6-3 16,-2 3-108-16,7 3-111 0,-1 0-259 0</inkml:trace>
  <inkml:trace contextRef="#ctx0" brushRef="#br0" timeOffset="58266.14">26290 12514 557 0,'-6'0'131'0,"0"0"7"15,-3 0-90-15,1 0-2 0,-3 5-3 16,1 0-2-16,0 3-4 0,1 0-5 0,-3 3-6 16,4 4-5-16,-5 1-6 0,4-1 0 15,-1 2-3-15,2 1-1 0,2 0-3 16,2-6 1-16,4 3-1 0,0-3 0 16,0-1-2-16,0-1-1 0,2 0-1 15,4 2 0-15,3-4-1 0,2-1-1 16,-2-7-2-16,6 0-2 0,-1 0 3 15,4 0 0-15,-2-5 3 0,1-3-2 16,8 0 3-16,-5-2 4 0,0 1 2 16,-2-1 3-16,-1 0 1 0,-6 2 3 0,-2-1 3 15,-5 0 1-15,0 2-1 0,-4 3 3 16,0-3 1-16,-5 3-1 0,-2-5-1 16,-5 1-2-16,1-2-2 0,-4 1-3 15,0 0-4-15,-2 2-4 0,0 3-1 16,-2-1-6-16,3 2-13 0,-1 0-9 15,3 3-16-15,1-5-25 0,2 5-34 16,6 0-127-16,-2 0-154 0,1 8-347 0</inkml:trace>
  <inkml:trace contextRef="#ctx0" brushRef="#br0" timeOffset="59320.036">28634 11797 474 0,'0'0'111'0,"0"0"4"16,0-3-73-16,0 3-5 0,0 0-2 15,0-5-1-15,-6 5-1 0,0-3 0 16,1-4-3-16,-2 4 0 0,-1-4-3 0,-6 2-2 15,4-5-2-15,-3-1 2 0,-4 0-5 16,-2-2 2-16,1-3-6 0,-4-1-1 16,2 0-1-16,0-1-1 0,3 3-3 15,1-2 1-15,3 5-3 0,4 1-2 16,-1 4 2-16,3 0-3 0,0 4 1 16,1 3-2-16,0 0-3 0,3 0 0 15,3 3 1-15,0 2-3 0,0 1 1 0,3 2-1 16,3 2 1-16,4 0 1 0,2 6 1 15,6 1-3-15,4 2 1 0,3 2 0 16,-1 2 0-16,0 0-2 0,1 1 2 16,-1 1-2-16,-2-2 4 0,2-2 0 15,-2-1-3-15,-3-3 1 0,-7-2 0 0,-3-3 2 16,-5 1 1-16,-4-6 2 0,0 2 2 16,0 1 5-16,-2 2 4 0,-5 0 2 15,-6 2 2-15,-4 1-1 0,-2 0 0 16,-7 1-1-16,-2-3-1 0,-1 2-5 15,-1 1-1-15,-2-7-4 0,6 1 0 16,2-4-3-16,7 1-3 0,6-7-6 16,5 0-7-16,6 0-10 0,0 0-14 15,0 0-18-15,5-8-25 0,10 2-1 0,5-4-120 16,11 4-128-16,11-1-289 0</inkml:trace>
  <inkml:trace contextRef="#ctx0" brushRef="#br0" timeOffset="59835.538">29005 11706 601 0,'0'0'139'0,"0"0"8"0,0 8-102 16,-7-1 2-16,7 4-2 0,-8 4-2 15,5 0-3-15,-2 5-4 0,5 2-5 0,-4 0-8 16,4 3-2-16,0 2-5 0,0-7-3 16,4-1-4-16,-4-1-2 0,5-7-2 15,-5-2 0-15,4 0-3 0,-1-3-2 16,-3-6-1-16,6 0 1 0,-6 0 0 16,4 0 0-16,-1 0-2 0,-3-11 3 15,3 2 1-15,2 0-1 0,-1-6-1 16,1-2 2-16,1-2 0 0,4-4-2 15,-2-3 0-15,5 2-1 0,0 3 1 0,2 0 0 16,-1 0-2-16,5 6 2 0,-2-1 1 16,-1 4 0-16,-5 2-1 0,-4 6 0 15,-2 0-1-15,4 4 2 0,-3 0-2 16,2 3 1-16,3 5 1 0,0 3 1 16,-4 2 4-16,3 1-1 0,-3 4 1 15,-3 0 3-15,1 4 2 0,0 3 1 0,0 4-2 16,0-3 1-16,3-2 0 0,-2-2-2 15,1-1-3-15,2-4-1 0,1-6-3 16,3 3 2-16,4-5-3 0,0-1-1 16,2 0 3-16,2-3-3 0,5-5 0 15,-1 0-3-15,5 0-7 0,-1 0-7 16,3-8-14-16,-3 3-14 0,-1 0-19 16,-7-2-13-16,-3 7-119 0,-1 0-129 15,-5 0-299-15</inkml:trace>
  <inkml:trace contextRef="#ctx0" brushRef="#br0" timeOffset="61684.889">19875 7671 435 0,'0'0'104'0,"0"-6"2"16,0-2-67-16,4 0-4 0,-4 4-8 15,4-6 0-15,-4-1-3 0,3-4-1 16,-3 1-2-16,0-5-2 0,0-1-1 16,0-1-1-16,0 0-2 0,0 1-1 15,-4-2 0-15,4 1 0 0,-6 1-1 16,2 0 0-16,1-1-2 0,0-2 0 15,3 2-2-15,-3-4 1 0,3 3-1 0,0-3-1 16,0 5 0-16,3 0 0 0,-3 3 0 16,5 2-1-16,-5 1-1 0,5 3-1 15,-5-1 0-15,3-1 1 0,-3 4-1 16,4 4-1-16,-4-2 1 0,0 4-2 16,3-1 1-16,-3-2-1 0,0 1 0 15,0 2-1-15,0-1 0 0,3-1-1 16,-3-1 1-16,4 2 1 0,-4-1-3 15,0 0 1-15,0 5-1 0,3-6 1 16,-3 6-1-16,0-1 0 0,0 1 0 0,0 0 0 16,0 0 1-16,0 0 0 0,0-6 0 15,0 6-1-15,0 0 0 0,0 0 0 16,0 0 2-16,0 0-2 0,0 6 1 16,0 1 0-16,0 3 2 0,3 3 0 15,-3-1 1-15,3 3-1 0,-3-1-1 16,4-2-1-16,-1-1 2 0,3 3-2 0,-2-6-1 15,2 1 0-15,2 1 0 0,1-1 0 16,-2 1 0-16,0-2 0 0,-2 1 0 16,0-2 0-16,-1-1 0 0,1-1 1 15,-5-3-1-15,5 1-1 0,-5 1 2 16,3-4-1-16,-3 0 0 0,0 0-1 16,5-4-1-16,-5 0 0 0,4-1 0 15,-4-1-1-15,4-3-2 0,-1 1 2 0,-3 0 0 16,5 1 1-16,-5-2 0 0,0-1 1 15,0-2 0-15,0 0 1 0,-5 1-1 16,5 1 1-16,-5-5 1 0,5 3-1 16,-6-3 1-16,0 3 0 0,1-6 2 15,-1 7 0-15,-1 1 3 0,2 2-1 16,-1 0 2-16,-4 6 3 0,-1 2 2 16,-1 0-1-16,-3 0 1 0,1 0-2 0,2 3 1 15,-2 2-2-15,2-1-2 0,0 3-1 16,2 5 1-16,2 2 1 0,-1 1 0 15,-1 4 0-15,-1 6 2 0,-4-1 0 16,-1 3-3-16,-1 1 0 0,2-3-2 16,-1-1-1-16,2-6-3 0,1-2 0 15,5-4-7-15,2-4-9 0,0-8-19 16,2 0-22-16,4 0-75 0,0 0-57 16,-5 0-127-16,1 0-259 0</inkml:trace>
  <inkml:trace contextRef="#ctx0" brushRef="#br0" timeOffset="63115.668">18541 9094 434 0,'0'-2'120'0,"0"-2"7"0,4 4-5 15,3-7-76-15,1 1 3 0,3 6-4 16,5 0 1-16,2 0-3 0,2 8-3 16,1-3-7-16,7 7-6 0,2-4-7 0,2 3-4 15,-2-1-4-15,-2 0-4 0,-5-1-4 16,-2-1-2-16,-5-4-1 0,-3 1-1 16,0-2 0-16,-8-3 1 0,-5 0-2 15,0 0 1-15,0-7-1 0,-8 2 0 16,-3-8 2-16,-4 2-2 0,-5 0 1 15,-2 2 0-15,-6-2 0 0,0 3 3 16,-5 0-1-16,4 3-2 0,1 0 1 0,0 1 0 16,2-2 0-16,8-2 0 15,-2-1-2-15,6 1 1 0,5-1 2 0,3 2-3 16,6-2-1-16,0 4-2 0,0-4-4 16,8 5-2-16,1-3-8 0,2 5-11 15,-1-5-9-15,3 1-10 0,-2-1-10 16,-2 0 42-16,0-2-144 0,-2-1-111 0,-1 0-269 15</inkml:trace>
  <inkml:trace contextRef="#ctx0" brushRef="#br0" timeOffset="63484.962">18635 8831 507 0,'0'-2'125'0,"-4"2"8"0,4 0-80 16,3 0 1-16,4 3-6 0,1 4-3 0,4 3-4 15,1-1-4-15,3 0-8 0,-1-1-5 0,2-5-4 16,-1-3-7-16,1 0-4 0,-3 0-3 16,2 0-2-16,-3 0 0 0,-1-2-4 15,-4-2 1-15,-1-1 0 0,-3 2-2 16,1-4 1-16,-5 0-1 0,3-1-2 16,-3 2 2-16,0-5-2 0,0 5 2 15,-6-3 0-15,0-1 0 0,-3-3 1 0,-2 0 1 16,-1 0 0-16,1 0 1 15,5 4-3-15,0 4 3 0,2 0-2 0,4 5 1 16,0 0-1-16,4 0-1 0,0 0 1 16,3 5 0-16,4-3 0 0,-2 1 2 15,3 3-3-15,0-2 1 0,-1 0 0 16,1-4-2-16,-3 0-1 0,1 0-2 16,-4 0-4-16,-2-6-2 0,-4 3-10 15,0-2-4-15,0 5-8 0,-3-4-7 16,-2 0-6-16,0 0-2 0,-3-2-75 0,0 0-21 15,0-2-84-15,2 5-182 0</inkml:trace>
  <inkml:trace contextRef="#ctx0" brushRef="#br0" timeOffset="63844.264">18696 8571 503 0,'0'0'118'0,"0"0"7"0,0 5-85 15,4-5 0-15,0 0-3 0,3 5-1 16,1-5-6-16,1 5-1 0,2-5-6 15,3 3-1-15,3 4-5 0,2-1-4 16,-2-1-4-16,0 2-2 0,0 0-3 16,-3-6 0-16,-1-1-3 0,-4 0-2 0,-2 0 1 15,-3-2-2-15,-4-3 0 0,0 0 2 16,0-3-2-16,-6-2 0 0,-3-3 1 16,-2-2 1-16,-1-2 0 0,0 1 0 15,0-1 1-15,0-1-2 16,0 5 3-16,3-2-2 0,0 3 0 0,5 2 1 15,4 2 0-15,0 5 3 0,4 3 3 16,4 0-1-16,2 0 1 0,2 7 0 0,2 0-1 16,3 2-1-16,-1 0-2 0,0 0-2 15,0 0-2-15,1-1-1 0,-6-2-3 16,1-1-4-16,-2-5-6 0,-5 0-6 16,-5 0-7-16,0 0-7 0,0-5-5 15,-9-1-4-15,-2-3-12 0,-6-3-86 16,-2-2-94-16,0-1-228 0</inkml:trace>
  <inkml:trace contextRef="#ctx0" brushRef="#br0" timeOffset="64047.352">18479 8139 530 0,'0'0'125'0,"8"0"6"0,4 0-90 15,4 6 4-15,7 3-3 0,6 1-3 16,4 4-4-16,6 0-8 0,5 3-4 15,0-2-5-15,5 5-7 0,-2 1-6 0,-3 0-5 16,-5-4-6-16,-8 0-7 0,-8-5-9 16,-6-5-8-16,-11-4-6 0,-6 1-5 15,0-4 4-15,0 4-109 0,-10-4-100 16,-5-4-249-16</inkml:trace>
  <inkml:trace contextRef="#ctx0" brushRef="#br0" timeOffset="64312.87">18646 8293 527 0,'0'-4'123'15,"0"1"5"-15,-4-6-87 0,4-1-1 16,0-3-6-16,-3 1-2 0,3 0-2 16,0-1-5-16,6-3-1 0,2 3-5 15,1-1-1-15,0-1-4 0,0 1-3 16,0 1-4-16,2 1-1 0,-1 2-3 0,2 1 0 15,1 7-3-15,-2-2 0 0,-1 1 0 16,2 3 1-16,-1 0 0 0,3 3-2 16,0 2-2-16,-2 2-3 0,-1 6-7 15,-1 2-7-15,-2-5-8 0,-3 1-9 16,-1-3-4-16,-4-1-3 0,0-7-104 16,0 3-101-16,-5-3-248 0</inkml:trace>
  <inkml:trace contextRef="#ctx0" brushRef="#br0" timeOffset="64937.724">18588 7960 492 0,'0'-3'122'16,"3"3"7"-16,1-6-63 0,1 4-20 15,4-2-3-15,3 4-2 0,-1-5-3 16,1 5-6-16,6 0-6 0,2 5-7 16,1-1-3-16,4 1-4 0,5 5-4 15,-7-2-4-15,-3 2 0 0,2 0-1 0,-5-2 0 16,-1-1-3-16,-1 3 1 0,-1-1-2 16,-4-1 3-16,-5-8-3 0,-5 0 2 15,0 0-2-15,-5-6 0 0,-5-7-1 16,-3 1 0-16,-5-2-3 0,1 2 1 15,-4-2 0-15,-2-2 0 0,3-4 0 16,-6-3 1-16,2 2 1 0,4 2 1 16,5 2 0-16,1 5 0 0,10 3 2 0,4 0-2 15,0 5 2-15,0-2 0 0,3 6 2 16,4 0 1-16,2 0 0 0,3 8-1 16,6 1 3-16,5 2-2 0,0 6 1 15,4 2-3-15,-2-2-1 0,1-1 0 16,-4 1-2-16,-2-6 0 0,-3-4-1 15,-5-6 0-15,-6-1 0 0,-3 0 0 0,-3-5 1 16,0-1 0-16,-5-3 1 0,-5-1-1 16,-3-5 1-16,-5-5 0 0,3-1 1 15,-2-5-1-15,-1 2 1 0,4-1 1 16,1-1 3-16,1 2 1 0,3 6 2 16,4 0 2-16,5 2 2 0,0 11 3 15,0 5 0-15,7 0 1 0,2 0-4 16,6 13-1-16,1 4-2 0,6 0-2 15,1 2-3-15,2 2-2 0,3-1-2 16,-4-1 1-16,-3-1-3 0,-4-7-4 0,-2-5-9 16,-8-6-6-16,-7 0-10 0,0-6-12 15,0-3-11-15,-6-3-6 0,-4-5 15 16,-5 2-117-16,0 0-106 0,-3 1-255 16</inkml:trace>
  <inkml:trace contextRef="#ctx0" brushRef="#br0" timeOffset="65265.77">18862 7566 529 0,'6'0'122'0,"-3"0"4"15,0 0-92-15,0-3-3 0,-3-3-4 16,0-6-4-16,0-1-6 0,0-2-4 16,0-1-4-16,0 0-1 0,-3 2-5 0,0 1-1 15,-2 0 1-15,-3 3 2 0,2-3 0 16,0 4 2-16,0 0 2 0,6 5 0 15,-5-2 2-15,1 6 0 0,4 0-2 16,-4 0-1-16,4 10-1 0,0 1-3 16,0 3 1-16,0 4-3 0,10 2-2 15,1-1 0-15,3 1 0 0,3 6-1 16,-4-5 1-16,1-2 0 0,-1-2 3 16,2-5 1-16,-2-12 0 0,2 0 5 15,-1 0 4-15,1-3-1 0,-2-6 2 16,2 1 0-16,0-1-1 0,0 2-3 0,-3-2-2 15,-1 0-8-15,-1-2-6 0,-7 2-14 16,-3-3-18-16,0 4-11 0,0-1-115 16,-9-3-124-16,-2 0-289 0</inkml:trace>
  <inkml:trace contextRef="#ctx0" brushRef="#br0" timeOffset="-115359.571">14372 7470 498 0,'-12'-27'111'0,"4"-2"8"0,1-7-89 16,0-3 4-16,2-1-5 0,1-8 1 0,-3-7-2 16,1-2-2-16,0-3-4 0,-1-1-4 15,4 4-1-15,3 3 0 16,0 6-2-16,0 2-1 0,0 5-1 0,7 7 0 15,-7 5 0-15,0 1-1 0,3-3-2 16,-3 5-1-16,0 1-1 0,3 1 0 16,-3 5-1-16,4 3 1 0,0 7-1 15,0 0 1-15,-1 4 1 0,2 0-1 16,-1 2 2-16,-1 3-1 0,-3-5-1 16,7 5 1-16,-3 0 0 0,0 0 0 0,5 0-1 15,6 0 1-15,6 0 0 0,1 0 1 16,6 0-1-16,4-2 1 0,1-2-2 15,5-2 0-15,7 0 0 0,6 4-2 16,3 2-1-16,2 0-1 0,-2 0-2 16,1 4 2-16,3-4-3 0,3 0-1 15,7 3 2-15,6-3-2 0,-2 0 0 0,-5 0 0 16,1 5-1-16,1-1 2 0,-9 4-1 16,-1-4-1-16,0 2 0 0,-7 0 3 15,-7 2-2-15,5 0 0 0,-6 1 0 16,2 1 0-16,3-1 0 0,4-2 2 15,-2-4-3-15,-1 2 4 0,0-5-2 16,0 0 0-16,-11 0 1 0,5-6-2 16,-8 0 0-16,-6 2 2 0,-7-3-3 0,-1 3 2 15,-11-3-1-15,5 3-1 0,-2-1 3 16,2 1-3-16,-3-1 1 0,3 2 0 16,-2 3-1-16,-8-7 3 0,2 3-3 15,-3-1 1-15,-5 1 0 0,4-2 1 16,-1 4-1-16,2 2 1 0,-1-5-2 15,-1 5 2-15,1 0 0 0,1-5 0 16,-5 5-1-16,6 0 0 0,-3 0-1 16,0 0 1-16,1 0 1 0,1 3 0 0,0 4 1 15,2 2-1-15,1 4 3 0,0 10 0 16,0 7 0-16,-1 2-2 0,0 14 1 16,-1 1-2-16,-6 14-1 0,3 8 1 15,-3 5-2-15,0 3 3 0,0 0-2 16,0-5 0-16,0-10-1 0,-3 0 1 15,3-7-1-15,0-1 2 0,0-11-2 0,0 2 0 16,0-8 0-16,0-4-1 0,0-7 2 16,-3 1-2-16,3-9 0 0,0-2 1 15,-5-2 0-15,5-8 0 0,-5 4 2 16,1-1-3-16,-4 1 2 0,-1 0 1 16,-2-2-2-16,-3 2 2 0,1-3 2 15,-2-4-3-15,-6 2 3 0,-3-1 1 16,-1 1-1-16,-2 0 2 0,-3 3-1 15,4-1-3-15,2-1 2 0,-6-1 0 16,-8-2 0-16,-2 3 0 0,-1-2 0 0,-6 2 3 16,-3 2 1-16,-4 0 3 0,-1 2-1 15,-6 2 2-15,-5 0 1 0,-8 1 1 16,2 0 2-16,-14-1-1 0,-4-2-2 16,-3 5 1-16,-6-1-2 0,-7 1-2 15,5-5-1-15,0 4-4 0,-1-1 1 0,7-2 3 16,11-4-4-16,9-5 1 0,6-2 1 15,8 0-1-15,15 0-1 0,5-9 0 16,5 2-3-16,5 4 1 0,11 3 0 16,1 0-1-16,5 0-1 0,-2 0 2 15,6 3-2-15,-1 1-1 0,4-1-1 16,0 2 1-16,7-2 0 0,-3-3 0 0,3 7 0 16,0-7 0-16,0 0 3 0,4 3 0 15,0-3-2-15,-1 2 2 16,1-2-2-16,-4 0-1 0,6 6 0 0,-6-6 0 15,3 0 1-15,-3 0-2 0,0 0 0 16,0-6 1-16,-4 4-1 0,0-5 2 16,2-1-2-16,-3-2 0 0,1-3 3 15,1-6-1-15,0-2 1 0,3-9-1 0,-2-7 2 16,2-6-2-16,0-5 0 0,0-14 0 16,5 0 2-16,-2-5-2 0,2 2 1 15,1-1-2-15,-1 8-8 0,2 7-4 16,0 5-14-16,0 3-13 0,0 2-21 15,3 0 112-15,2 5-272 0,-2 15-169 16,-10 21-454-16</inkml:trace>
  <inkml:trace contextRef="#ctx0" brushRef="#br0" timeOffset="-87709.798">16513 14371 388 0,'3'-5'97'0,"2"-2"6"15,-1-1-50-15,0 2-20 0,-1-1 1 16,0 1 1-16,-3-5-5 0,5 1-4 16,-5-3-2-16,0-2-4 0,0 0 0 15,0-3 0-15,-5 0-1 0,-1 1 1 16,-3 0 0-16,-6 3-2 0,-1 1 1 16,0 5-3-16,-2 0-2 0,-1 1 0 15,1 4-2-15,1 3 0 0,1 0-1 0,1 0-1 16,2 3 0-16,0 3 1 0,-3 3-3 15,2 3 0-15,-1 1-2 0,2 7 0 16,0 1 0-16,4 6-1 0,-2 5 1 16,0 5 0-16,-1 4 1 0,2 8-1 15,1 2-1-15,4 3-1 0,5-1-1 16,0 4-2-16,0-10 1 0,0 1-1 0,3-2-1 16,4-1 1-16,2 0 0 0,-1-5 0 15,-2 1 0-15,2-6-2 0,-3-3-3 16,-5-4-4-16,0-3-4 0,0-5-8 15,0-3-7-15,0-10-8 0,-4-7-12 16,-4 0-4-16,2 0 88 0,-2-6-192 16,-2-6-115-16,-5-5-310 0</inkml:trace>
  <inkml:trace contextRef="#ctx0" brushRef="#br0" timeOffset="-87505.339">15963 14754 526 0,'-3'-6'126'16,"3"-1"7"-16,0-1-87 0,10-1 6 0,0-1-6 16,4-3-3-16,4 3-2 0,4 1-2 15,3 3-6-15,5-2-6 0,8 5-6 16,2-2-4-16,1 3-6 0,1 2-2 16,-1 0-5-16,-7-6-10 0,1 6-10 15,0 0-18-15,-6 0-15 0,2 0 167 16,0 0-286-16,-2 0-146 0,-4 0-391 0</inkml:trace>
  <inkml:trace contextRef="#ctx0" brushRef="#br0" timeOffset="-87224.12">16803 14496 549 0,'0'-10'133'16,"-10"3"9"-16,3 7-90 0,-5 0 1 0,-2 0-4 15,1 10-4-15,-2 3-3 0,1 7-8 16,1 0-5-16,0 4-5 0,-1-1-6 16,-1 1-7-16,1 3-1 0,-2 2-2 15,2 2-2-15,-2 2-3 0,4-3 3 16,4 2-2-16,8 0 0 0,0-5 0 16,0 2-2-16,12-5 0 0,2-4 2 15,7-1-5-15,-1-3 1 0,-3-5 0 0,4-2-2 16,-1 0-6-16,-3-3-6 0,-1-2-10 15,-1-4-8-15,1 0-11 0,-4 0-13 16,-3-3-7-16,3-7-106 0,0-3-110 16,1 1-264-16</inkml:trace>
  <inkml:trace contextRef="#ctx0" brushRef="#br0" timeOffset="-86849.244">16873 14669 613 0,'0'10'146'0,"0"2"5"16,0 2-103-16,0 1 4 0,5 4-10 16,-1 3-4-16,2-6-5 0,1 7-5 15,0-5-8-15,2 0-3 0,-3-2-5 0,3 1-3 16,-4-3-1-16,0-4-2 0,-2-5 0 16,1-5 1-16,-4 0-1 0,4 0 1 15,-4-5-1-15,6-5 0 0,-1-7-1 16,2-1 1-16,-1-5 0 0,1 0-1 15,-2-4 1-15,1 3 2 0,0 6-1 16,0-1 0-16,1 5 1 0,2 6 2 16,-2 8 2-16,0 0 0 0,1 0-2 0,1 9 3 15,1 5 0-15,2 4-2 0,2-3-3 16,-3 2-3-16,0 4 1 0,1-3-2 16,-3 1-3-16,0 3 0 0,1-3-1 15,-1 0 1-15,-5-4-2 0,2 0-5 16,0-6-3-16,-2-1-5 0,-4-6-5 15,4-2-8-15,-4 0-10 0,0 0-12 16,0-7-18-16,0-2-12 0,0-6-110 0,0-2-129 16,0-1-293-16</inkml:trace>
  <inkml:trace contextRef="#ctx0" brushRef="#br0" timeOffset="-86599.301">17178 14431 563 0,'8'0'134'0,"5"0"10"0,4 0-93 16,5 6 1-16,3 4-4 0,0 1-2 16,7 4-4-16,4 7-5 0,-2 5-7 15,1 5-7-15,1 7-3 0,-5-2-5 16,-4 3-5-16,-6-3-1 0,-8-1-1 16,-8-3 3-16,-5 1 0 0,0-5-2 15,-9 1 1-15,-3-1 0 0,-2-4-3 16,-3 0-1-16,3-1-8 0,0-3-6 15,2-3-4-15,2-5-9 0,4-10-12 0,-6-3-18 16,5-8-15-16,1-6-72 0,6-4-40 16,0 1-107-16,0 5-217 0</inkml:trace>
  <inkml:trace contextRef="#ctx0" brushRef="#br0" timeOffset="-86368.473">17752 14636 618 0,'7'0'154'15,"-1"0"5"-15,7 0-65 0,3 0-50 16,0-3-11-16,-1 0-3 0,-1-3-4 0,-2 3-6 16,-2 0-5-16,2 3-1 0,3-4-5 15,2 1-3-15,5-3-7 0,-1-1-10 16,-2 0-10-16,-1-6-17 0,-5 1-16 15,-6 3 0-15,-7 6-121 0,0 3-121 16,-3 0-276-16</inkml:trace>
  <inkml:trace contextRef="#ctx0" brushRef="#br0" timeOffset="-86181.003">17786 14764 589 0,'0'8'149'0,"3"0"11"16,6-2-76-16,2-3-18 0,3-3-8 15,2 0-2-15,3 0-4 0,2 0-7 0,1 0-10 16,4-5-8-16,-2-2-8 0,1 1-5 16,-3 3-7-16,-1-4-8 0,-4-2-12 15,-2 1-10-15,-2-3-14 0,-1-4-22 16,-2-2-20-16,3-2-115 0,1 3-133 16,3 1-301-16</inkml:trace>
  <inkml:trace contextRef="#ctx0" brushRef="#br0" timeOffset="-85731.763">18335 14364 699 0,'0'7'161'0,"0"4"7"16,0 2-123-16,0 5 6 0,6 0-12 0,-1 2-1 15,3 3-3-15,3 3-6 0,1 0-6 16,1 0-5-16,0 0-3 0,-4-3-4 16,0-1-4-16,-3 1-3 0,1-5-1 15,-3 0 0-15,-4-2-2 0,3-2 0 16,-3-6 0-16,0 0 0 0,-3-3 0 0,3-5-1 16,0 0-1-16,-5 0 1 0,5 0-1 15,0-8 0-15,0-3 0 0,0-2-1 16,0-6 1-16,0-2 1 0,7 0-1 15,-1-6 2-15,1 3 0 0,2-1-2 16,2 0 2-16,0 4 0 0,3 4-1 16,1 5 1-16,2-2-2 0,-2 8 2 15,4 2 0-15,0 4 0 0,2 0 0 0,-2 0 1 16,1 6 2-16,0 9 4 16,1-1 0-16,-4 6 2 0,3 5 1 15,-2 3 0-15,2-3 0 0,-4 0-3 0,-1-3-2 16,-2 1-4-16,-2-4-6 0,-5-4-10 15,-1-1-8-15,-2 3-22 0,-3-7-26 16,0-1-136-16,0 2-151 0,-8 1-360 16</inkml:trace>
  <inkml:trace contextRef="#ctx0" brushRef="#br0" timeOffset="-84173.298">16362 15822 410 0,'3'-4'99'16,"-3"4"5"-16,0-6-63 0,0 6-5 0,0-6-6 16,3 0-5-16,-3 0-2 0,0-4 0 15,5 1-3-15,-5 0 0 0,0 0-2 16,3 6-1-16,-3-5-2 0,0-4 3 15,-3 5 0-15,3-1-4 0,-6-2 2 16,1 1 0-16,2 1-2 0,-1 2 0 16,-3 1-3-16,0-3-2 0,-3 8 1 15,2-4-2-15,-2 1-1 0,0-1-2 0,-1 4 2 16,2 0-3-16,-2 0-1 0,4 0-2 16,-1 4-1-16,0 2 2 0,1-1-2 15,-1 0-1-15,-1 5 0 0,0-2 1 16,0 1 0-16,0 1 1 0,1-2-1 15,-2-2 1-15,3 0 1 0,1 1-2 16,6 1 1-16,-5-1 0 0,5 4 0 16,-3-1 2-16,3 1-1 0,0 0 3 15,-4 1 0-15,4 5 2 0,0 4-1 0,0 2 0 16,0 6-1-16,0 2 1 0,4 5-2 16,0 1 0-16,-1 0-1 0,2 0 1 15,-1-2-3-15,-1 0 1 0,1-2 0 16,3-1-2-16,0 1 0 0,-1-6 0 15,1 0 0-15,-2-2 0 0,-1-4-1 16,-4-6-2-16,0-1-1 0,0-4-2 0,0-3-3 16,0-1-5-16,-4-1-6 0,1-5-6 15,0 4-9-15,-3-4-5 0,0 0-7 16,0-6 35-16,-3-1-135 0,-1-2-103 16,1 2-264-16</inkml:trace>
  <inkml:trace contextRef="#ctx0" brushRef="#br0" timeOffset="-82811.624">16323 15828 485 0,'0'-12'113'15,"-5"3"4"-15,-2-4-81 0,-4 3 1 0,-1 2-4 16,-1 8-1-16,-3 0-3 0,0 5-1 15,0 7-3-15,-4 8-4 0,-5 4-2 16,3 8-4-16,0 8-2 0,0 5-2 16,3 1-4-16,1 4-4 0,6 2 0 15,0-3-1-15,7-3-1 0,5-1 1 0,0-6-1 16,6-5 0-16,3-4 1 0,3-5-1 16,3-4-1-16,6-5 0 0,2-10 0 15,2-6 0-15,5 0 0 0,-2-11 0 16,0-7 2-16,-2-7 1 0,0-4 1 15,-4-6 0-15,-1-5 2 0,-8-4 4 16,-4-2 1-16,0 3 2 0,-6-2 4 16,-3 2 3-16,0 4-2 0,0 6 0 15,0 5-2-15,-4 6-1 0,-2 11-2 16,2 11-6-16,-3 0-1 0,0 6-3 0,1 13 0 16,3 1-1-16,-1 6-2 0,4 2 1 15,0 2-1-15,9-2 1 0,1 3 0 16,3 3 0-16,5 3-1 0,1 0-1 15,-2 6 0-15,3-2 2 0,-1 0-1 16,-1 0-1-16,0 0-1 0,-3 2 2 16,-2-6 0-16,-7 2 0 0,-6-1-2 0,0 1 3 15,0-8-1-15,-8 4 0 0,-4-6 1 16,-3-7 0-16,-1-8 1 0,1-5 3 16,-6-9-4-16,0-4 3 0,3 4 1 15,-5-7-2-15,0 0 0 0,0-11 0 16,0-1-1-16,-1-8 1 0,2 4-2 15,2-2-1-15,3 5-2 0,4 2 0 0,3-2-9 16,1-1-9-16,6-4-9 0,3-6-14 16,0 0-11-16,4 0-10 15,8-2 124-15,4 0-229 0,4 1-124 0,2-5-341 16</inkml:trace>
  <inkml:trace contextRef="#ctx0" brushRef="#br0" timeOffset="-82530.453">16727 15609 651 0,'-10'7'152'16,"2"9"3"-16,-5 7-114 0,-7 3-2 16,-5 2-3-16,-3 10-5 0,-4 4-4 15,0 2-7-15,5 7-4 0,9-1-4 0,7-3-1 16,11-1-2-16,0-1-3 0,4-2-1 15,9-3-3-15,5-3-1 0,7-6 2 16,0-5-4-16,1-7-1 0,-1-6 1 16,0-3-1-16,-3-5-4 0,-7-5-5 15,1 0-6-15,0 0-7 0,0-13-11 16,-1-1-8-16,1-5-13 0,1-3 15 16,-2-5-122-16,1-5-110 0,1-1-269 15</inkml:trace>
  <inkml:trace contextRef="#ctx0" brushRef="#br0" timeOffset="-82171.167">16864 15746 527 0,'-7'6'128'0,"-1"4"9"0,3 3-77 16,1 6-8-16,1 9-5 0,3-5-2 16,0 12-4-16,0 2-8 0,0 0-7 15,3-1-8-15,0-2-7 0,2-4-4 16,-1 0-3-16,0-8-2 0,0-3 0 15,0-6-2-15,-4-7-1 0,0-6 1 16,3 0-1-16,-3-7 0 0,0-5 0 16,0-6 0-16,5-2 2 0,-2-6-1 15,1-1 0-15,-1-6 0 0,0 0 1 16,5-3 0-16,-2-1 0 0,3 6-2 16,1 5 2-16,4 7 1 0,-3 7 1 0,1 12 1 15,-1 0 0-15,-3 0 5 0,0 11 0 16,0 4 0-16,-3 6-2 0,0 0 2 15,2 6-4-15,-4 3 0 0,1-3-3 16,1 4-1-16,-5-4 0 0,4-5-2 16,-4-4-6-16,4 0-3 0,-4-9-10 0,5-9-13 15,-5 0-13-15,0 0-12 0,0-14-24 16,4-6-85-16,-4-5-107 0,0-7-237 16</inkml:trace>
  <inkml:trace contextRef="#ctx0" brushRef="#br0" timeOffset="-81924.475">17061 15451 531 0,'0'-14'122'0,"3"4"6"16,1 10-91-16,2 0 5 0,2 5 0 15,3 6-1-15,0 3 0 0,4 1-3 16,2 6-2-16,5 2-4 0,3 4-2 16,5 5-6-16,4 8-2 0,2-3-2 15,-1 11-2-15,-4 3 0 0,-10 2-3 0,-8 2-4 16,-4-5 0-16,-9-4-2 0,0-6 0 15,-5-2-3-15,-6-5-2 0,-2-2-1 16,-4-6 1-16,-1-2-2 0,-2-3-4 16,0-4-6-16,2-13-7 0,-1-3-10 15,3-3-16-15,2-9-17 0,4-9-12 16,3-1-114-16,7-3-121 0,0 1-283 0</inkml:trace>
  <inkml:trace contextRef="#ctx0" brushRef="#br0" timeOffset="-81669.397">17656 15646 678 0,'3'0'163'0,"4"0"3"0,8 0-111 0,1-3-7 31,0-1-10-31,4 1-3 0,1 3-13 0,1-5-4 0,0 5-7 0,0-4-5 16,-3 4-4-16,0 0-5 0,-5 0-12 0,-2 0-10 15,-6 0-20-15,-6 0-13 0,0 0 48 16,0 0-166-16,-9 0-127 0,-2 7-304 16</inkml:trace>
  <inkml:trace contextRef="#ctx0" brushRef="#br0" timeOffset="-81513.11">17626 15854 600 0,'0'0'154'0,"3"0"6"15,5 0-71-15,10 0-34 0,3-9-8 16,3 4-8-16,-3-4-3 0,8 0-13 16,1-1-8-16,-3-5-14 0,2 2-29 31,-3 1-71-31,-4 6-77 0,-9 6-133 15,0 0-298-15</inkml:trace>
  <inkml:trace contextRef="#ctx0" brushRef="#br0" timeOffset="-80755.902">18327 15489 534 0,'0'7'122'0,"0"1"4"16,0 4-85-16,0 2-18 0,0 6 4 16,0 2-5-16,4 7-2 0,-1 4-6 15,1-2-4-15,4 4-2 0,-1-4-2 16,-1-2-4-16,-1-5 0 0,-2 0-1 15,-3-6 1-15,0-4 2 0,0-7-2 16,0-7-1-16,0 0 2 0,0 0 1 0,0-9-2 16,0-6 2-16,0-3-2 0,0-1 1 15,3-5 1-15,-3-4 1 16,0-4 0-16,0-4 4 0,4 1-2 0,0-1 2 16,2 2 1-16,2 7 0 0,5 4-1 15,2 0 1-15,-1 7-2 0,3-1 0 16,0 5 3-16,2 3 0 0,0 9 3 15,1 0 2-15,-1 0-1 0,2 15 3 0,-4 4 0 16,-1 6-1-16,-1 9-1 0,1 4-3 16,-4 6-5-16,-2 2 1 0,-3-1-3 15,-7-2-2-15,3-2-3 0,-3-9 1 16,0 0-2-16,0-7-5 0,-3-7-4 16,3-7-6-16,-4-3-6 0,4-8-12 15,-3 0-15-15,3-4-13 0,0-5 122 16,3-7-232-16,5-2-130 0,5-2-354 0</inkml:trace>
  <inkml:trace contextRef="#ctx0" brushRef="#br0" timeOffset="-80561.926">18959 15336 577 0,'0'10'143'15,"0"7"8"-15,-4 7-94 0,4 5 1 16,-7 6-4-16,4 3-8 0,0 6-7 15,3 1-10-15,0 1-9 0,3-4-6 16,1-2-6-16,2-5-10 0,-1-8-8 16,-2-7-9-16,-3-3-15 0,0-6-9 15,0-5-13-15,0-6 0 0,0 0-110 16,-4 0-111-16,-3-9-256 0</inkml:trace>
  <inkml:trace contextRef="#ctx0" brushRef="#br0" timeOffset="-80374.505">18777 15587 556 0,'-5'0'130'16,"5"3"7"-16,0-3-94 0,0 0 2 0,8 0-6 15,2 0-1-15,6-6-5 0,-1 1-4 16,8-1-5-16,4-1-4 0,4-2-5 16,2-4-4-16,3 3-7 0,3-1-8 15,-2-1-11-15,1-2-18 0,0 1-11 16,-4-7-117-16,-3 4-125 0,4 2-295 15</inkml:trace>
  <inkml:trace contextRef="#ctx0" brushRef="#br0" timeOffset="-79890.245">19222 15287 638 0,'-6'0'147'0,"6"-5"5"0,0 0-114 16,0-4 0-16,10 0-3 0,4 4-3 16,2-5-3-16,4 2-7 0,4 2-4 15,3 6-2-15,0 0-3 0,1 0-5 16,-2 0-3-16,0 6-2 0,-3 2-2 16,-4 2 0-16,-4-1 0 0,-7 5 1 15,-8 2 0-15,0 1 0 0,-8 6-1 16,-8 1 3-16,-3 2-2 0,-4-2 0 0,-2-4-2 15,2-2 0-15,3-3-1 0,4-3 1 16,4-3-1-16,5-3-2 0,1 0 1 16,6-6 0-16,0 2 0 0,0-2 1 15,0 0-2-15,4 0 1 0,3-6 1 16,2 1 0-16,4 4-1 0,1 1 0 16,3 0 1-16,1 0 2 0,0 3-2 15,0 5 2-15,5-2-3 0,5 5 3 0,-3 1 0 16,7 3-2-16,-1 1 0 0,-4 2 2 15,-4-2-3-15,-1 1 3 0,-9-2 0 16,-6 3 1-16,-3 3 6 0,-4 1 3 16,-7 1 5-16,-4 2 5 0,-2 0 1 15,-8 0 2-15,-6 0-1 0,-2-2-5 16,-2 1-3-16,-5-1-5 0,1 0-8 0,1-4-10 16,-1-3-16-16,2-2-33 0,0-6-138 15,7-5-154-15,4-3-378 0</inkml:trace>
  <inkml:trace contextRef="#ctx0" brushRef="#br0" timeOffset="-69267.716">22865 13780 538 0,'-7'-7'120'0,"7"7"5"0,-3 0-96 0,3 0 4 16,3 3-5-16,1 3-1 0,0 3 0 15,1 7-4-15,4 3-3 0,-4 8-5 16,1 8-3-16,2 3-5 0,-3 4-1 15,1 1-3-15,3-2-1 0,1-4-3 16,-1-6 2-16,-3-6-3 0,1-7 0 16,-3-5 1-16,-4-3-3 0,0-10 3 15,0 0-1-15,0 0-1 0,-5-7 3 0,5-3-1 16,-4-7-1-16,4-3 2 0,0-3-3 16,0-2 3-16,4-6 0 15,1-1-2-15,2-2 0 0,0-5 3 0,3 4-1 16,3-2 0-16,-2 3 0 0,3 6 3 15,3 1 2-15,-3 11 0 0,4 6 1 16,1 10-1-16,-1 0 3 0,1 10 2 16,-1 5 1-16,0 4-1 0,0 6 2 0,-4 2-3 15,1 6 2-15,-1 0-3 0,-1 8-2 16,-3-1-2-16,-2-4-2 0,-2-1-3 16,-2-5-3-16,-4-8-9 0,0-4-9 15,0-2-13-15,0-9-11 0,-4-7-112 16,4 0-116-16,0-6-279 0</inkml:trace>
  <inkml:trace contextRef="#ctx0" brushRef="#br0" timeOffset="-68845.406">23446 13719 600 0,'0'0'136'0,"0"0"8"0,5-4-105 16,3 4 7-16,2 0-9 0,-1 4-4 16,8-4-1-16,0 6-4 0,3-2-7 0,3 1-7 15,2-1-5-15,-4-4 0 0,2 9-3 16,-2-8-1-16,-3 4 0 0,0 0-1 15,0 0 1-15,-4-2 0 0,-4 3-2 16,0-1 1-16,-2 3 0 0,0-2 0 16,-3 1 1-16,2 2 0 0,-1 0 0 15,-3 5 1-15,-3-3 1 0,0 4 0 16,-4 2 2-16,-4 0 1 0,-2 3 1 16,-2 4 0-16,0-2 0 0,1 4-1 15,1-1-1-15,-1-2-4 0,0-2-1 16,0-3-2-16,1-5 1 0,0-4-4 15,4 1-3-15,2-3-6 0,4 0-11 0,-5-3-14 16,5-4-18-16,0 0-16 0,0-4-118 16,0-4-131-16,10-2-297 0</inkml:trace>
  <inkml:trace contextRef="#ctx0" brushRef="#br0" timeOffset="-68361.204">24090 13386 517 0,'0'-3'122'0,"0"3"7"16,3-3-82-16,4 3 2 0,-2 0 1 0,1 5 2 16,0 4 2-16,-2 6 0 0,-2 9-1 15,-2 11-4-15,0 0-6 0,0 13-6 16,5-1-8-16,-5 0-5 0,5-5-4 16,-1 1-7-16,0-11-4 0,4-6-4 15,4-1-6-15,-3-12-7 0,-2-3-8 16,0-5-15-16,-3 1-24 0,1-2-12 15,-2-4-127-15,0 5-136 0,-3 10-324 16</inkml:trace>
  <inkml:trace contextRef="#ctx0" brushRef="#br0" timeOffset="-66408.539">23292 14748 420 0,'0'-7'91'16,"0"-1"4"-16,-3 3-74 0,3 1 0 16,-4-1-1-16,0 0 1 0,1-1 0 15,0 3 2-15,0-4-3 0,-3 2-1 16,-2 2 0-16,2 3 0 0,-4-4 1 15,-2 4-2-15,1-5-2 0,-1 5 1 16,1 5-1-16,-1-1-3 0,5 6-3 0,-3 1 0 16,2 4-1-16,-1-2 0 0,1 2 0 15,-1 2-3-15,3 1 1 0,0-2 1 16,-1 4-2-16,1-2-1 0,6-2 0 16,0 3-1-16,0 1-1 0,0-4 2 15,4 2-1-15,4 0-1 0,-1-2 1 0,0 4-1 16,6-4 1-16,0 0 0 0,-1-5 0 15,5-1 0-15,-1-3 2 0,2-1-2 16,-1-2-1-16,3-4 1 0,-4 3-2 16,2-3-1-16,-3 0 1 0,-1 0-2 15,1-4-3-15,-3 0-5 0,3 0-8 16,-3-3-9-16,-3 3-7 0,2-5-10 16,-3 1 12-16,1-2-118 0,1-1-103 15,0 0-252-15</inkml:trace>
  <inkml:trace contextRef="#ctx0" brushRef="#br0" timeOffset="-66127.347">23620 14739 557 0,'0'0'124'0,"0"0"6"16,0 0-97-16,8-6 1 0,2 0-3 15,-3 3-1-15,3-2-2 0,2 1-5 0,2 4-6 16,4-4-6-16,-2 4-2 0,2-5-3 16,-1 5-6-16,-1-2-7 0,-5 2-5 15,0-7-12-15,-3 5-10 0,-3-6-114 16,-2 3-116-16,-3 0-280 0</inkml:trace>
  <inkml:trace contextRef="#ctx0" brushRef="#br0" timeOffset="-65924.281">23690 14808 567 0,'0'3'127'0,"0"-3"6"16,3 0-102-16,4 0 4 0,2 0-7 15,0 0-2-15,4 0-2 0,0-3-6 16,2-1-6-16,0 4-3 0,4 0-3 16,-3 0-7-16,0-4-6 0,-2 4-9 15,-2-4-6-15,-1-1-9 0,-2-6-7 0,1-3-108 16,-1-4-104-16,2-2-255 0</inkml:trace>
  <inkml:trace contextRef="#ctx0" brushRef="#br0" timeOffset="-65728.929">24134 14395 592 0,'0'13'129'0,"0"5"3"0,0 4-105 0,5 3-3 16,2 2-2-16,3 3-5 0,1-2-2 15,1 1-3-15,4-5-7 0,-1 1-12 16,-1-9-13-16,-3-2-9 0,1-3-112 16,-5-8-111-16,1-3-274 0</inkml:trace>
  <inkml:trace contextRef="#ctx0" brushRef="#br0" timeOffset="-63635.649">22904 16220 488 0,'-11'-4'112'0,"1"-1"5"0,0 1-86 16,-2 4 4-16,-1-7-6 0,-2 7-1 15,4 0-3-15,-1 0-2 0,-3 0-6 16,4 8-2-16,3 7-6 0,-2 9 0 16,3 3-3-16,5 4-1 0,2-2-2 0,0-1 1 15,0-6-1-15,0-5-1 0,6-5 1 16,0-2-1-16,1-2 0 0,1-2 0 16,2-2-1-16,4 5-1 0,-1-5 1 15,1-1 0-15,1 1-1 0,-1-4 2 16,-3 0-2-16,-1 0 0 0,-2 0 1 15,0-5 0-15,-3 0-1 0,1 0 0 16,0-3-2-16,1 1 2 0,-1 0 1 0,1 1-2 16,-3 1 2-16,0 5-2 0,-4-4 3 15,3 4-2-15,-3 0 2 0,0 0-2 16,0 5-1-16,0-5 0 0,0 5 2 16,-5-5-4-16,3 3-5 0,-1-3-8 15,-1 0-7-15,0 0-6 0,4-4 61 16,-6 0-173-16,6 1-109 0,-4-2-290 15</inkml:trace>
  <inkml:trace contextRef="#ctx0" brushRef="#br0" timeOffset="-63260.752">23254 16276 620 0,'-9'5'144'15,"-1"1"8"-15,2 0-90 0,1-1-24 16,2-2-3-16,0 1-8 0,2-4-2 16,3 0-6-16,0 0-12 0,0-4-13 15,0 0-17-15,3 0-19 0,3 1-94 16,-1-3-27-16,5 3-109 0,-2 3-215 0</inkml:trace>
  <inkml:trace contextRef="#ctx0" brushRef="#br0" timeOffset="-62792.119">23609 16059 605 0,'-13'-3'139'0,"-3"3"8"16,-3 0-83-16,-2 0-32 0,2 7 0 16,-4 6-4-16,3 2-3 0,5 8-3 15,0 1-9-15,6 3-4 0,4 1-4 0,5-5-2 16,0 1-3-16,0-1 1 16,5-10-2-16,3 1-1 0,5-3-1 0,2-11-1 15,4 0 0-15,0-4-2 0,1-3 1 16,-1-6 1-16,-3-1 1 0,-4-5 1 15,-6 4 1-15,-3 2 3 0,-3-4 3 16,6 9-1-16,-6 0 2 0,4 8 0 16,-4 0 2-16,3 0-1 0,-3 5-2 15,5 6 0-15,-3-1 0 0,8 3 0 0,-1 6-2 16,5 3 0-16,-2-4 0 0,0 3 1 16,2 6-1-16,-1-6 2 0,0 2 0 15,2 4 1-15,0-1-1 0,-3 2 0 16,-1-2 1-16,0-1 0 0,-4-3-2 15,-3 1 0-15,0-4 1 0,-4-2 2 16,0-2 1-16,-7 1-2 0,-1-4-1 16,-3-4-1-16,-2-1 0 0,-3-7 0 0,-1 0-4 15,-3-4-5-15,1-4-3 0,0-5-9 16,0-4-8-16,4 1-15 0,1-7-19 16,0-2-7-16,5 0-109 0,9-9-117 15,0 5-274-15</inkml:trace>
  <inkml:trace contextRef="#ctx0" brushRef="#br0" timeOffset="-62548.261">23871 15954 553 0,'-12'14'137'0,"-3"6"4"0,0 1-61 15,-1 1-40-15,5 3-5 0,1 3-8 0,3 1-1 0,7-2-6 16,0 2-5-16,0-4-6 0,0-6-3 15,7 2-2-15,5-3 0 0,-2-7-3 16,4-2 0-16,1-9 0 0,4 0 0 0,-2-5-1 16,3-4 0-16,-2 1-4 0,1-2-1 15,1 1-7-15,-2 0-11 0,0-2-10 16,0-1-10-16,-3-4-114 0,-2-5-115 16,-1-4-280-16</inkml:trace>
  <inkml:trace contextRef="#ctx0" brushRef="#br0" timeOffset="-62188.959">24045 15984 582 0,'0'10'134'16,"0"2"6"-16,0 4-99 0,0 0 1 16,6 2-5-16,4 2-3 0,-2-5-5 15,4-2-3-15,0-2-6 0,1-3-5 16,-3-8-4-16,-3 0-3 0,1 0-2 0,-3-8 0 15,0-6-4-15,1-3 1 0,1-1 0 16,0-5-1-16,-1 2 0 0,0 3 2 16,0 1 1-16,-2-1 3 0,5 5-1 15,-3 0 1-15,3 2 1 0,-4 4 3 16,2 7 0-16,1 0-1 0,-4 6 0 16,-1 6 3-16,2 1-1 0,0 6-1 15,-1 3-6-15,-1 0 1 0,2-2-3 0,-2 1-3 16,4-1-2-16,-2-5 1 0,4-3-4 15,1-1-2-15,-3-3-3 0,0-3-7 16,-2-5-6-16,-5 0-8 0,6-7-14 16,-6-4-11-16,4-7-8 0,-4-2-111 15,0-5-118-15,0-1-279 0</inkml:trace>
  <inkml:trace contextRef="#ctx0" brushRef="#br0" timeOffset="-61923.406">24295 15597 587 0,'0'15'138'0,"8"2"5"0,1-1-99 15,5 2-1-15,4 3-5 0,8-1-3 16,0-1-5-16,4 2-3 0,4-3-5 16,-1 7-3-16,1 1-5 0,-1 5-1 15,-4 2-2-15,-4 1-3 0,-6-6-2 16,-6 1 0-16,-3-3-2 0,-7-3 0 15,-3-3 0-15,0 0 0 0,-5 1-2 16,-5-4 3-16,-1 2-3 0,-3-2 1 16,-2 2-3-16,-3-8-2 0,2 0-6 0,-3-4-10 15,-1-7-17-15,1 2-13 0,3-2-12 16,2-6-114-16,6-6-120 0,-1-7-279 16</inkml:trace>
  <inkml:trace contextRef="#ctx0" brushRef="#br0" timeOffset="-61626.596">24795 15705 565 0,'0'6'141'0,"6"-1"11"0,-1-1-76 16,5 4-18-16,-1-2-7 0,6-2-2 15,-2-4-6-15,0 5-9 0,1-5-8 16,1 0-8-16,0 0-7 0,0 0-3 16,1 0-3-16,-3-6-6 0,5 0-6 15,-3-2-12-15,-2-1-16 0,-5-4-17 16,-2 5 122-16,-6-1-248 0,0 2-143 15,-10 2-373-15</inkml:trace>
  <inkml:trace contextRef="#ctx0" brushRef="#br0" timeOffset="-61459.817">24811 15931 581 0,'0'5'149'16,"0"-5"6"-16,9 0-51 15,4 0-61-15,6 0-7 0,2-7-8 0,0 3-4 0,1-2-7 16,1-2-7-16,-3-1-9 0,3 0-18 16,-5-4-25-16,-6 2-124 0,-4 3-132 15,-8 2-327-15</inkml:trace>
  <inkml:trace contextRef="#ctx0" brushRef="#br0" timeOffset="-60380.868">25266 15570 444 0,'0'0'105'16,"5"4"4"-16,-5 1-69 0,0 3-10 0,3 0-6 16,1 6-5-16,1 2-4 0,2 2-1 15,5 1-2-15,1 1-1 0,1 0-1 16,2 1-1-16,-2 2-2 0,2-3-1 15,-4 0-1-15,-3 1-2 0,0-3-1 16,-3-3-1-16,-6-4 0 0,0 0 1 16,0-4 0-16,0-4 1 0,0-3-1 15,-5 0 1-15,0-3 0 0,5-4-1 0,-6-5-1 16,2-2-1-16,1-4 0 0,-1-1 0 16,4-3 2-16,-3-1-2 0,3-3 2 15,0-1 1-15,0 1 3 0,0 0 1 16,7 2 2-16,0 4 1 0,0 5 1 15,1 2 0-15,0 2 2 0,5 3-1 16,1 4 0-16,2 0 2 0,2 4-2 16,2 0 1-16,1 4 0 0,-1 4-2 15,2 5 1-15,-3 5-3 0,-2 0-1 16,1 5-1-16,-6-3-1 0,0 3-2 0,-3 0-1 16,-4-4-2-16,-5-5-3 0,6-1-5 15,-6-3-7-15,0-9-12 0,0 3-10 16,-4-4-8-16,2-5-112 0,2-5-114 15,0-7-271-15</inkml:trace>
  <inkml:trace contextRef="#ctx0" brushRef="#br0" timeOffset="-60193.448">25794 15457 545 0,'0'9'126'16,"0"6"8"-16,0-2-87 0,0 4-11 15,0-2-7-15,7 2-6 0,3 1-2 16,-2 0-7-16,4 0-6 0,-1 0-7 0,-3-3-10 16,-1-2-12-16,-2-4-7 0,-5-4-113 15,0-5-112-15,0-3-279 0</inkml:trace>
  <inkml:trace contextRef="#ctx0" brushRef="#br0" timeOffset="-60005.998">25719 15573 496 0,'0'0'122'0,"0"0"4"0,0-5-48 16,4 5-49-16,1-5 0 0,5 0-9 16,-1-1 0-16,7-1-6 0,-1 0-3 15,5-1-5-15,-3-3-7 0,1-1-10 0,-3-1-8 16,1-1-7-16,-5 2-110 0,3-1-110 15,-8 3-266-15</inkml:trace>
  <inkml:trace contextRef="#ctx0" brushRef="#br0" timeOffset="-59314.326">25931 15318 520 0,'-6'0'119'15,"1"0"5"-15,5 0-90 0,0-4 3 16,0-2-3-16,9-1-3 0,2-3-1 16,3 1-3-16,4-3-4 0,6 0-7 15,-1-1 1-15,-1 0-5 0,0 2-1 0,-3 1-1 16,-1 5-1-16,1 5-1 0,-2 0 2 15,0 10-4-15,0 0 2 0,-6 3-2 16,-7 2 1-16,-4 2-1 0,0 1 1 16,-10 5-1-16,-2-1 1 0,-5 0-2 0,-1-2 1 15,2-2-4-15,-1-4 0 16,4-3-2-16,0 1 2 0,3-6-2 0,4 0 0 16,0-6 0-16,6 0 1 0,0 0 0 15,0 0-1-15,5 0-1 0,2 0-1 16,2-5 2-16,-1 1-1 0,0 4 1 15,2-3-1-15,2 3 0 0,-1 0 1 16,4 0 1-16,0 0-1 0,-1 0 0 16,1 0 0-16,-1 6 1 0,1 0-1 15,-4 0 2-15,-1 4 1 0,2 3 2 0,-2-1 2 16,2 3 0-16,-4-2 4 0,1 3 1 16,-9-2 3-16,0-1-1 0,0 0 4 15,-3-2-1-15,-2 3-2 0,-3-2-1 16,-3 3 0-16,2-1-4 0,-4 4-4 15,-2-4-1-15,0 1-3 0,-3-1 1 16,-1 0-4-16,-3-3-7 0,2-3-5 16,-1-2-13-16,6-6-13 0,-3 0-22 0,6-3 119 15,-3-3-244-15,2-6-145 0,-8 1-382 16</inkml:trace>
  <inkml:trace contextRef="#ctx0" brushRef="#br0" timeOffset="-55330.848">26555 15129 435 0,'-6'0'100'0,"2"3"6"15,-2-3-75-15,2 5 3 0,0-5 1 16,4 4 3-16,-6-4 1 0,6 0 2 16,-4 0 2-16,4 0-1 0,0 0 2 15,-3 0-3-15,3 0-1 0,-3 0-3 16,3 0-3-16,-4 0-6 0,4 0-4 16,0 0-6-16,0 0 0 0,0 0-4 15,0-3-3-15,4 3-2 0,-4-2-1 0,5 2 0 16,-5-5 0-16,5 5-2 0,-1-4 0 15,1 4 0-15,-1 0 1 0,1 0 1 16,3 0-2-16,-2 0 2 0,5 4-2 16,-3-4-1-16,3 5 1 0,-1-5-3 15,5 3 0-15,0-3 0 0,2 3-3 16,5-3 1-16,-1 0 0 0,-2 3-1 16,4-3 0-16,-4 5 1 0,-1 0-2 15,4 1 1-15,-6 1 1 0,2-4-1 0,-4 1 1 16,2-4-1-16,-5 0 0 0,-2 4 0 15,0-4 0-15,-3 0-1 0,-2 4 2 16,-4-4-1-16,0 0 1 0,0 0-1 16,0 3 2-16,-2-3-1 0,-2 7-1 15,-1-4 0-15,-2 3 2 0,-2-1 0 16,-1 1 1-16,2 4 1 0,-6 3-1 16,0 0 2-16,2 1-1 0,-3 4 1 15,-2-4-3-15,3 2 1 0,0-1-3 0,2-1 1 16,2-2-1-16,5-2-2 0,0 0-3 15,1-6-5-15,4 0-6 0,0-1-8 16,0-3-12-16,0 6-17 0,0-1-15 16,0 1-11-16,0-1-112 0,0 3-124 15,0-1-287-15</inkml:trace>
  <inkml:trace contextRef="#ctx0" brushRef="#br0" timeOffset="-54869.845">26621 15632 503 0,'-6'0'114'0,"3"0"6"0,3 0-84 16,0 0 0-16,0-3-2 0,0 3 1 16,3-5 0-16,1 0 1 0,4 1 0 15,-4 0-2-15,5 0-2 0,-1 4 0 0,4-2-3 16,-5 2-2-16,7-4-4 0,-3 1 0 15,2-2-3-15,3-1-1 0,2 1-2 16,0 0-1-16,4 2-2 0,-2-1 1 16,4 4-4-16,1 0 0 0,-6-5-2 15,-2 2-1-15,-1 3-1 0,-1-4-2 16,-4 4-3-16,4-4 0 0,-4 4-1 0,-1-3 0 16,0 3-6-16,-2-6-3 0,-1 6-4 15,-3 0-9-15,-4 0-8 0,0 0-11 16,0 0-16-16,0 5-13 0,-7 0-40 15,4-1-70-15,-3 2-109 0,-7-2-239 16</inkml:trace>
  <inkml:trace contextRef="#ctx0" brushRef="#br0" timeOffset="-52931.031">27205 15038 447 0,'0'0'109'16,"0"0"5"-16,0 0-57 0,0 0-22 15,0 0 1-15,0 0 0 0,0 5-1 16,0 3-3-16,0 2-1 0,7 1-4 15,-4 6-4-15,3 0-4 0,3 2-4 16,2 5-3-16,2 2-3 0,-2 1-2 0,0-2-3 16,2-2 1-16,-5-5-4 0,3-4 0 15,-3-3-1-15,1 0 1 0,-4 0-2 16,-1-2 2-16,1 1-3 0,-5-4 2 16,5-2 0-16,-5-1-3 0,0-3-1 15,0 0 3-15,0 0-5 0,0-4 2 16,0-1-1-16,-6-3 0 0,6-6 1 15,-7-1 2-15,7 0 0 0,-4-5 1 0,4-3 2 16,-4 1 0-16,4-5-2 0,0-2 2 16,0 2-2-16,3 4 1 0,2 7-1 15,2-3 2-15,0 5 2 0,0 0 0 16,7-2 2-16,-2-2 5 0,3 5 0 16,7-3 2-16,0 9 0 0,-1 7 0 15,0 0 1-15,0 5-1 0,-2 6-3 16,-1 5-1-16,0 3 0 0,-2 2 0 15,0 0 0-15,-2 0 0 0,0 2-1 0,-1-1 1 16,3-1-2-16,-4 1-3 0,0-4 0 16,-1 0-1-16,-5-7-2 0,4-1-6 15,-5-5-9-15,3 0-13 0,-3-5-19 16,0 0-123-16,0-8-132 0,0-3-318 16</inkml:trace>
  <inkml:trace contextRef="#ctx0" brushRef="#br0" timeOffset="-52103.132">28165 14666 507 0,'0'0'117'16,"-4"-2"5"-16,4 2-87 0,0 0 2 15,0 0 0-15,4 5-4 0,2 2-1 16,-3 0-2-16,1 5-1 0,0 7-4 16,5 1-3-16,-1 5-3 0,5 5-4 0,2 1-2 15,-4 4-3-15,3 3-4 0,2 1 0 16,-1-2-2-16,0 3-2 0,2-6 0 16,2-2-2-16,-5-3 0 0,2-2 1 15,-4-3-1-15,-3-4 0 0,0-2 0 16,-4-6-1-16,-2-5 2 0,1-3-2 15,-4-4 0-15,5 5 1 0,-5-5 0 0,0 0 1 16,0-6-1-16,0 2 1 0,0-3 0 16,3-1 0-16,-3-4 0 0,0-6 0 15,0 0 1-15,0-7 1 0,-3 1-1 16,3-12 1-16,0 1 1 0,-5-2-1 16,5-2 1-16,5 0-2 0,-1 3-1 15,0 4 2-15,0-4-2 0,5 4 0 16,-3 0 0-16,4 2 0 0,-2 1-3 0,2 7-8 15,-2 1-14-15,-4 4-14 0,4 9-10 16,-3 1-115-16,-3 7-123 0,-2 0-282 16</inkml:trace>
  <inkml:trace contextRef="#ctx0" brushRef="#br0" timeOffset="-51821.952">28223 14958 507 0,'0'-4'113'0,"0"1"5"0,6-3-91 16,0 3 2-16,1 0-2 0,3-2-2 15,6 1-3-15,0-1-3 0,5 0-2 16,1-2-7-16,6-1-2 0,-1-2-1 16,6 3-5-16,2-2-12 0,-1 0 5 15,-3 3-129-15,4-1-110 0,-5 5-294 16</inkml:trace>
  <inkml:trace contextRef="#ctx0" brushRef="#br0" timeOffset="-50634.694">28984 14782 478 0,'0'4'105'0,"0"1"7"0,0-1-89 16,0-1 2-16,6 6-3 0,-2-1-2 15,4 4 0-15,-1 2-3 0,3 6-6 16,-1-2 0-16,-2 5-4 0,4 1-2 16,-4 2-1-16,3 0 0 0,-5-3-2 0,1-1 0 15,-6-5-1-15,5-1 0 0,-5-4 1 16,4-4-1-16,-4 2 1 0,0-5 0 15,0-2 0-15,0-3-1 0,0 0 1 16,0-3-1-16,0-4-1 0,0-1 1 16,-4-5 0-16,4-2-1 0,-4 0 1 15,0-7-1-15,4-1 0 0,-4 0 1 16,4-1-1-16,0-1 0 0,0 4-1 16,0 0 2-16,4-1-1 0,-4 2 1 0,5 4 0 15,-5 1 2-15,6 3 0 0,-2 4 2 16,6-1 1-16,-4-2 2 0,6 4 3 15,0 1-1-15,0 2 3 0,2 4-2 16,0 0 1-16,1 7-2 0,-2 3 1 16,2 0 0-16,2 8-1 0,0 0 0 15,-2 2 2-15,-2 1-2 0,1 8 0 0,-4-2-2 16,-5 0-3-16,0 1 1 0,-5 0-4 16,2-6-2-16,-2-4 1 0,0-1-5 15,0-7-8-15,0-3-11 0,0-2-12 16,0-5-7-16,4 0-111 0,-4-5-117 15,0 0-268-15</inkml:trace>
  <inkml:trace contextRef="#ctx0" brushRef="#br0" timeOffset="-49880.408">29490 14676 404 0,'-3'0'102'0,"3"-5"6"0,0 5-49 0,0-3-16 16,0 3-3-16,0 0-1 0,0 0 2 16,0 0-1-16,0 3-5 0,0-3 0 0,5 6-4 15,-5-6-3-15,7 0-2 0,-2 0-7 16,-2 0-3-16,7 2-2 0,0-2-4 15,7 0-2-15,1 4-1 0,0-4-4 16,1 4 0-16,1-4-1 0,4 3 0 16,-1-3-1-16,0 5-1 0,1 1-1 15,5-1 1-15,-7 3 0 0,-1-2-4 16,-1 1 0-16,-5 0 2 0,-3 2-2 16,-5-4 0-16,0 1 1 0,-3-1 0 0,-4-1 2 15,0 3 0-15,0-3 1 0,0 3 0 16,0-2 1-16,-4 4 0 0,-1 1 0 15,2 0 0-15,-2 4 2 0,-2 2 0 16,-2-2 0-16,-3 4 1 0,0-1 0 16,-4 2-1-16,-2-2 0 0,1 1-1 15,-3 0-1-15,4 3 2 0,1-7-3 0,3 3 1 16,2-2-2-16,5-5-3 0,1-5-3 16,4 4-11-16,0-5-9 0,-4 0-9 15,4-4-11-15,0 0-104 0,0 0-5 16,0-4-93-16,5-2-178 0</inkml:trace>
  <inkml:trace contextRef="#ctx0" brushRef="#br0" timeOffset="-48685.322">23512 14071 504 0,'-9'0'118'0,"-1"8"3"0,-4 4-65 0,7 3-31 15,-5 6 0-15,2 3-2 0,2 1 0 16,4 0-1-16,4 0-5 0,0 0 0 16,0-4-4-16,4-6 0 0,7-4-1 0,2-5-2 15,3-6 0-15,6 0 4 0,3-7 1 16,-2-4 4-16,-2-7 2 0,-5-4 4 15,-5 2 4-15,-11-4-1 0,0 2-1 16,-5 7-5-16,-5-2-3 0,-8 5-5 16,-3 3-18-16,-5 5-20 0,-5 4-19 15,0 0-137-15,0 4-141 0,2 2-349 0</inkml:trace>
  <inkml:trace contextRef="#ctx0" brushRef="#br0" timeOffset="-47357.493">30041 14604 502 0,'-3'-10'116'0,"0"3"6"0,-2 3-83 15,1 4-4-15,4 0-3 0,-3 0-1 16,3 4-1-16,0 2-3 0,0 3-5 15,0 3-4-15,0 1-2 0,0 3-3 16,4 0-4-16,-4 6-1 0,7 2-3 16,-4 0-2-16,1 2-1 0,1 2 0 0,1-3-1 15,-2-3-1-15,0-1 1 0,-4-4-1 16,0-4 1-16,3-6-2 0,-3 0 0 16,0-7 1-16,4 0 0 0,-4-5-1 15,0 2 0-15,4-8-1 0,-4-4 3 16,4-4-1-16,-4-3-2 0,0-4 1 15,0-3 1-15,3 1 1 0,-1-2-1 16,3 0-2-16,2-2 3 0,-1 2-1 0,5 4 0 16,-3 5 0-16,3 7 0 0,-2 6 1 15,0 8-1-15,-3 0 1 0,-4 6 4 16,-2 6 0-16,4 5 2 0,0 4 0 16,-4 3-1-16,7 5 2 0,-4-2-3 15,7 0-1-15,-3 0-1 0,3-2-5 16,-2-6-4-16,-1-3-8 0,-2-3-10 15,0-6-10-15,-1-3-9 0,1-1-74 0,-1-3-35 16,2 0-94-16,-2 0-195 0</inkml:trace>
  <inkml:trace contextRef="#ctx0" brushRef="#br0" timeOffset="-47076.325">30384 14764 580 0,'-13'17'127'0,"0"-2"7"0,5 0-104 16,1 3-1-16,2-4 2 0,5 1 1 16,0 2-2-16,3-3-5 0,2-1-6 15,5-1-2-15,4-4-7 0,1-8-5 16,3 0-2-16,3 0 0 0,-1-7 0 0,-3 0 4 16,-1-6 2-16,-8 4 2 0,-4-4 3 15,-4-5 3-15,0 4 1 16,-5 0-2-16,-7 0-3 0,-1 2-1 0,-4 0-4 15,-3-2-8-15,-1 3-12 0,-1 2-9 16,3 2-14-16,3 3-15 0,4-1-9 16,3 0-115-16,4-3-115 0,5-4-274 15</inkml:trace>
  <inkml:trace contextRef="#ctx0" brushRef="#br0" timeOffset="-46888.828">30540 14568 607 0,'0'0'128'15,"7"-4"4"-15,3 1-110 0,5-2-2 16,2 0-10-16,2-1-1 0,-4 1 0 0,0-3-5 16,0 2-11-16,1-4-10 0,-2 5-9 15,1 2-3-15,-6 3-107 0,-1 0-103 16,-4 0-248-16</inkml:trace>
  <inkml:trace contextRef="#ctx0" brushRef="#br0" timeOffset="-46717.021">30600 14650 555 0,'0'4'132'0,"0"0"6"0,5-4-67 15,3 2-37-15,-1-2-11 0,3 0-5 16,-4 0 0-16,2-3-6 0,1-3-6 15,5-1-7-15,2-1-15 0,5-3-8 16,2-1-8-16,-1-3-113 0,4 0-112 0,-6-4-275 16</inkml:trace>
  <inkml:trace contextRef="#ctx0" brushRef="#br0" timeOffset="-46536.571">30935 14245 637 0,'0'16'140'0,"9"2"3"15,6 7-116-15,8 7-3 0,-1 5-9 0,4 8-1 16,-5 3-14-16,-2 2 93 0,-5-5-236 16,-5-9-137-16,-9-6-390 0</inkml:trace>
  <inkml:trace contextRef="#ctx0" brushRef="#br0" timeOffset="-35622.753">20285 17555 528 0,'0'-4'116'0,"-3"1"4"0,3-2-94 0,-6 2 3 0,3 0-5 16,-1 0 1-16,0-1-2 0,-2 4 0 16,1-5-2-16,1 5 0 0,-2 0-1 15,0 0-1-15,0 0-1 0,0 4 1 16,-3 5-3-16,2 2-1 0,0 1-3 16,0 6-4-16,2-1-1 0,-3 2-1 15,2-1-2-15,1 4 1 0,0-1 0 0,2 2 0 16,3-2-1-16,-4 5 0 0,4-4 0 15,0 0-2-15,0-1 0 0,6-3 1 16,0-5 0-16,1 0-1 0,2-5 1 16,1-2 0-16,4-3 1 0,-1 1-1 15,2-4 0-15,3 0 0 0,1 0-1 16,-3-6 0-16,0 6-1 0,2-4 0 16,-3 4 2-16,-3-5-5 0,-1 2-5 15,1 0-5-15,-5-2-11 0,1 1-12 0,-1 0-12 16,1-2 158-16,0-1-276 0,0 1-136 15,0-2-385-15</inkml:trace>
  <inkml:trace contextRef="#ctx0" brushRef="#br0" timeOffset="-35365.711">20566 17679 557 0,'4'0'123'0,"2"7"3"0,-1-5-99 15,5 2 1-15,1 0-5 0,2-4-3 16,3 0 0-16,-2 0-3 0,6-5-3 16,2 0-4-16,-2-4-4 0,-1 0-3 15,1 2-5-15,-4 0-5 0,-6 4-8 16,-1 3-11-16,-4 0-4 0,-5 0-109 15,0 7-108-15,0 0-261 0</inkml:trace>
  <inkml:trace contextRef="#ctx0" brushRef="#br0" timeOffset="-35193.843">20646 17736 561 0,'0'0'127'0,"0"-3"4"0,0 3-94 16,5 0-4-16,-5-3-1 0,8 3-1 15,-2 0-4-15,2-4-3 0,5 1-6 0,2-3-7 16,1 2-1-16,1-1-8 0,2-2-11 16,-2 2-11-16,-3-1-14 0,-5-3 4 15,2 1-120-15,-6 0-115 0,-1-1-271 16</inkml:trace>
  <inkml:trace contextRef="#ctx0" brushRef="#br0" timeOffset="-34740.855">20892 17491 547 0,'3'-4'119'0,"3"-1"5"16,3-2-97-16,0 1 3 0,5-2-5 15,-1-2 4-15,0 0 1 0,2 3-1 16,3 0-4-16,-1 2-4 0,3 5-3 0,-1-5-3 15,-4 5-5-15,0 0-2 0,-1 5-2 16,-7 2-2-16,-1 0 0 0,2 0-2 16,-5 5-2-16,-3-1 1 0,0 0-1 15,0 2 0-15,0 2 1 0,-4 0-1 16,-2 1 0-16,2 2 2 0,-1 1-2 0,-3 0 1 16,-1 0-1-16,1 3 1 0,-1-3-1 15,3-4 1-15,-2-2-1 0,5-3 0 16,3-4 0-16,-3-2 0 0,3 2 2 15,0-3 2-15,0 0 2 0,0-3 3 16,6 3 3-16,0-3 2 0,0 0 1 16,0 5 2-16,4-5-2 0,1 4-1 0,2-4-1 15,4 0-1-15,1 0-2 0,1 0 1 16,0 0-5-16,1-4 1 0,-2 4-1 16,-1-5-2-16,0 2-1 0,-3-1 0 15,-1 4-3-15,-4-3 1 0,-4 3-3 16,-1-4-12-16,-4 4-9 0,0 0-20 15,0 0-15-15,0 0 2 0,0 0-125 16,-3 5-123-16,3 0-279 0</inkml:trace>
  <inkml:trace contextRef="#ctx0" brushRef="#br0" timeOffset="-34022.25">20570 17638 487 0,'0'0'112'0,"0"0"6"0,0-2-83 16,7 2 0-16,-7 0-3 0,5-4-2 15,-1 4-2-15,4-3 1 0,-1-6-5 16,8 0-3-16,2-3-4 0,-2-1-4 16,0-1-3-16,0 6-5 0,-3 3-13 15,0 0-16-15,3 0-119 0,1-1-117 0,2 3-301 16</inkml:trace>
  <inkml:trace contextRef="#ctx0" brushRef="#br0" timeOffset="-29114.294">9166 15183 521 0,'-6'0'124'0,"1"-7"4"16,5 7-83-16,-3 0-8 0,3 0-6 0,0 3-3 16,0 2-3-16,0-1-4 0,0 2-1 15,0 2-1-15,0 1 0 0,0 2 0 16,2 3-2-16,-2 4-1 0,5-1-1 15,0 5-2-15,0-4-2 0,-1 5-2 16,1 1-3-16,1 0-2 0,-1-1 1 16,-2 3-3-16,1-3 0 0,-4-5-2 15,6-6 1-15,-2 1-1 0,-2-8 0 16,-2-2 1-16,3-3 1 0,-3 0-1 0,0-3 0 16,0-5 1-16,0-6 0 0,3-2 1 15,-3-7-2-15,4-2 0 0,-4-2-1 16,8 3 0-16,-5-4 0 0,3 2 0 15,4 2-1-15,1 1 1 0,-2 0-1 16,2 3 2-16,0 3 1 0,3 1 0 16,-2 5 0-16,0 3 2 0,3 1 0 0,3 7 1 15,0 0 0-15,0 0 0 0,5 6 0 16,-6 3 0-16,1 7 1 0,-4 0-3 16,-2 6 2-16,-5 2-1 0,-2 2 0 15,-5-2-4-15,0 1-7 0,0-1-7 16,-5-2-12-16,2 1-19 0,-4-7-13 15,1 0-87-15,6-2-26 0,-3-2-102 16,1-1-200-16</inkml:trace>
  <inkml:trace contextRef="#ctx0" brushRef="#br0" timeOffset="-28583.167">8478 15211 499 0,'0'-9'110'0,"4"-4"2"0,4 3-87 16,9-4 2-16,2 3-5 0,2-1 1 16,5 7-1-16,0 0 2 0,-2 5-2 15,6 4-2-15,-4 3-5 0,-2 5-4 16,-2 3-2-16,-8 8-2 0,-7-4-5 0,-7 3 0 15,0 2 0-15,-9 1-1 0,0-3 0 16,-6 2-1-16,0-1 1 0,1 5-1 16,-3 0 0-16,4 1-1 0,1-2 1 15,1-4 3-15,3-1-1 0,4-4 2 16,4-6 3-16,0-1 0 0,0-6 2 16,0-1 3-16,5-4-1 0,2 5 2 0,4-5 2 15,2 0 1-15,5 0 2 0,2 0-3 16,6-3 0-16,3-1-3 0,0 1-1 15,3-1-4-15,-1 1-4 0,0-2-3 16,-3 2-6-16,-2-2-14 0,-1 1-16 16,-7 1-14-16,1-2-114 0,0-2-121 15,4 0-290-15</inkml:trace>
  <inkml:trace contextRef="#ctx0" brushRef="#br0" timeOffset="-27576.208">9887 15104 548 0,'9'0'125'0,"7"-3"5"0,-1 3-94 15,2 0 1-15,5-5 0 0,0 5-3 16,3-4 0-16,3 1-7 0,0 0-4 0,-3-2-6 15,0 1-6-15,-3 0-14 0,-4 4-12 16,-5 0-16-16,-4 0-10 0,-9 0-111 16,0 7-118-16,-11-3-277 0</inkml:trace>
  <inkml:trace contextRef="#ctx0" brushRef="#br0" timeOffset="-27435.571">10045 15269 618 0,'0'8'144'0,"0"-3"4"15,0-1-103-15,12-4-3 0,0 0-11 16,6 0-5-16,7-12-7 0,8 0-3 16,7-4-7-16,2-3-22 0,8 0 56 15,-2-3-200-15,3-2-140 0,-5 3-377 16</inkml:trace>
  <inkml:trace contextRef="#ctx0" brushRef="#br0" timeOffset="-26373.365">10594 14930 520 0,'0'-7'119'0,"0"7"4"0,0 0-76 16,-3 3-19-16,3 4 3 0,0 3-3 0,-2 8 1 15,2 0-1-15,0 4-3 0,0 5-4 16,2 1-3-16,1-3-4 0,4 2-5 16,1 2-2-16,-3-8-3 0,3 0-1 15,-2-1 0-15,-2-7-2 0,-4-3 0 16,4-2 1-16,-4-8-2 0,0 0 1 16,0 0 1-16,-4-8 0 0,4-7 0 15,0 1-2-15,0-5 1 0,4-5 1 0,1 1-1 16,1 2-1-16,1-4 0 0,3 5 0 15,1 2 0-15,1 1 2 0,2 5-1 16,-2 7 2-16,-4 5 2 0,5 0 1 16,-3 0 2-16,3 7 0 0,-1 2-1 15,-1 4 0-15,1 1-1 0,-3 5-1 16,2 2-2-16,-4 3-1 0,4 1 1 16,-6-1-2-16,1-3-3 0,0-1-5 0,0-5-10 15,4-4-12-15,-3-7-14 0,1-4 96 16,0-3-216-16,5-14-131 0,0-9-343 15</inkml:trace>
  <inkml:trace contextRef="#ctx0" brushRef="#br0" timeOffset="-26201.53">11158 14821 590 0,'-6'11'134'15,"2"5"5"-15,1 2-103 0,3 5-4 16,0 1-3-16,-2 6-4 0,2-3-2 15,0 4-6-15,0-3-5 0,0-2-7 16,6-5-14-16,0-3-15 0,1-6-11 16,-3-7-114-16,-4-5-120 0,0 0-287 15</inkml:trace>
  <inkml:trace contextRef="#ctx0" brushRef="#br0" timeOffset="-26029.631">10988 14998 567 0,'0'0'126'0,"7"-6"2"16,2 2-102-16,10-3-1 0,4-3-6 0,1 2-3 15,1-1-1-15,7-1-6 0,-1 2-4 16,2-1-11-16,-1 3-13 0,2-1-67 16,-6 2-48-16,0 1-100 0,1 0-223 15</inkml:trace>
  <inkml:trace contextRef="#ctx0" brushRef="#br0" timeOffset="-25588.542">11336 14772 559 0,'0'-2'124'0,"0"2"5"16,5-11-102-16,5 6 5 0,4-6-4 15,3-4 3-15,1 2-2 0,4 0-3 16,6 4-3-16,-1 6-3 0,1 3-4 16,-1 0-1-16,-4 5-5 0,-6 5-1 15,-4 1-2-15,-11 7 0 0,-2-1-1 0,-2 3-1 16,-7 2-2-16,1-1 0 0,-6-7-1 16,4 3 0-16,-1-5 0 0,5-4-2 15,2-4 0-15,4 1 2 0,0-5-1 16,0 0 0-16,4 3-1 0,0-3 1 15,0 0-1-15,-1 4 1 0,1-4-1 0,2 5 0 16,-1-2 0-16,2 2 0 0,1-5-1 16,2 4 2-16,0-4-3 0,5 4 3 15,1-4-2-15,3 0 2 0,2 7-1 16,-3-2 0-16,3 2-1 0,-2 2 1 16,0 0 1-16,-2 4-1 0,-4 1-1 15,-4 1 1-15,-6-1-1 0,-3 0 0 16,-3-3-1-16,0 0-1 0,-13 1 2 15,-5 3 0-15,-3 2 1 0,-4 1-1 16,-5 2 2-16,1 3-7 0,-4-2-14 16,-3 1-18-16,-3-4-120 0,8-2-128 0,4-2-316 15</inkml:trace>
  <inkml:trace contextRef="#ctx0" brushRef="#br0" timeOffset="-18885.461">9699 16542 503 0,'-6'3'109'16,"6"3"3"-16,0 0-91 0,0 6 2 0,3 2-3 16,5 3-2-16,-2 1-3 0,6 2-2 15,1 3-3-15,1 1-4 0,1 0-2 16,2 2-3-16,-5-4 0 0,-4-5 0 16,-1-3 0-16,0-7-1 0,-7-7 0 15,0 0 0-15,0-7-1 0,0-4 1 16,0-6-2-16,0-3 2 0,0-5-1 15,3 0 1-15,-3 1 0 0,0-1 2 16,6 3 1-16,-1 3 2 0,1-1 1 16,0 3 5-16,2 4 2 0,-1 3 2 0,4 4-1 15,0 6 2-15,1 0 1 0,5 0-2 16,-4 7-1-16,2 4-1 0,2 4-3 16,1 1 1-16,-1 2-3 0,-2 1-2 15,-1 1-3-15,-5-2-8 0,-2 2-12 16,-1 0-11-16,-3-1-5 0,-3-7-116 15,8 2-115-15,0-1-276 0</inkml:trace>
  <inkml:trace contextRef="#ctx0" brushRef="#br0" timeOffset="-18635.507">10177 16668 547 0,'-5'17'121'16,"5"-1"3"-16,0 6-95 0,0 1-3 15,9-1-1-15,0 0-2 0,4-4-3 16,4-8 0-16,1-3-5 0,3-7-4 16,4 0-1-16,-1-5 2 0,-5-6 1 15,1-3 4-15,-6-7 1 0,-4 1 3 16,-4-3 1-16,-6 1 2 0,0 3-1 16,-4 1-3-16,-8 3-4 0,-8 7-3 0,-4 8-3 15,-3 0-10-15,-1 3-13 16,4 6-13-16,3 0-17 0,6-2-12 0,4-3-116 15,8-4-124-15,3 0-282 0</inkml:trace>
  <inkml:trace contextRef="#ctx0" brushRef="#br0" timeOffset="-18073.135">10388 16369 576 0,'0'0'136'0,"0"0"7"16,0-6-87-16,8 4-13 0,3-4-5 15,5 1-9-15,0-5-5 0,7 2-3 16,-3-2-7-16,3-1-6 0,2 0-3 0,0 1-7 16,-6-1-13-16,0 0-14 0,-3 2-14 15,-7 5-114-15,-5 4-121 0,-4 4-291 16</inkml:trace>
  <inkml:trace contextRef="#ctx0" brushRef="#br0" timeOffset="-17901.322">10488 16479 562 0,'0'0'122'15,"11"0"3"-15,-1 0-107 0,4-7 0 16,3 4-7-16,2-6-2 0,-2-3-6 16,2-2-11-16,-1 0-7 0,-1 1-110 15,-1 1-103-15,-5 5-264 0</inkml:trace>
  <inkml:trace contextRef="#ctx0" brushRef="#br0" timeOffset="-17698.26">10836 16089 539 0,'-6'6'132'0,"2"4"6"16,4-1-55-16,0 3-49 0,0 3-3 15,5 1-8-15,-2 2-5 0,1 4-2 16,2-3-8-16,-1-1-10 0,-1 0-13 16,4 2-11-16,-1-8-10 0,-2 1-110 15,2-4-116-15,4 4-273 0</inkml:trace>
  <inkml:trace contextRef="#ctx0" brushRef="#br0" timeOffset="-17370.196">11089 16044 569 0,'-13'18'123'0,"5"6"3"16,0-1-101-16,5 1-5 0,3 0-1 15,0-1-2-15,3-4-1 0,2-7 1 16,4-1 0-16,2-6-2 0,1-5 2 15,5 4-2-15,-2-4-1 0,2 0 1 16,2 0 0-16,-1 0-2 0,1 0 2 0,-2-6 0 16,3 0-1-16,-4-2 3 0,-2-4 2 15,-5-3 0-15,1 1 0 0,-6-4-1 16,-4 0 0-16,0 1-2 0,0 2-1 16,-9 0-6-16,-2 3-2 0,-9-1 0 15,-2 5-4-15,-3 4-7 0,1-1-12 16,-5 5-16-16,8 4-21 0,1 4 83 15,-1 4-212-15,4 0-142 0,2 1-359 16</inkml:trace>
  <inkml:trace contextRef="#ctx0" brushRef="#br0" timeOffset="-13097.92">23069 17547 489 0,'0'-4'108'16,"0"-1"5"-16,-3 2-86 0,3-3 1 16,0 3-5-16,-4 0-2 0,4 3 0 15,-7-3 0-15,1 3-4 0,-4 0-1 16,-1 3-4-16,-2 2-3 0,-2 4-1 0,2 2-4 15,1 6-1-15,-1 4-2 0,2 1 0 16,2-3 0-16,0 3 0 0,3-6-2 16,3-1 1-16,3 2 0 0,0-3 0 15,0 1 1-15,6 2-1 0,1-4-1 16,0 0 3-16,0 1 1 0,4-2 1 16,1-2 2-16,1 1-1 0,3 0 0 0,1-2 2 15,2-3-2-15,2 1-3 0,-1-7 1 16,2 0 0-16,0-4-3 0,0-3-4 15,-3-2-10-15,3-4-8 0,-1-1-7 16,-5 0-110-16,-1 8-109 0,-1-3-264 16</inkml:trace>
  <inkml:trace contextRef="#ctx0" brushRef="#br0" timeOffset="-12973.283">23312 17676 588 0,'-11'8'128'0,"1"-1"3"0,4 0-107 15,-1-1-5-15,3-6-8 0,4 4-8 16,0-4-13-16,0 0-118 0,0-8-112 16,2-2-286-16</inkml:trace>
  <inkml:trace contextRef="#ctx0" brushRef="#br0" timeOffset="-11989.089">23799 17235 478 0,'4'-5'107'15,"-1"-2"2"-15,1 3-82 0,0-1-2 16,-1-3-5-16,3 0 1 0,-6-2 0 16,0 2-3-16,0-2-1 0,0 3-2 15,-8-4 0-15,3 1-2 0,-1 1-1 16,-5-2 1-16,1 1 1 0,-2 6-2 0,-2-2 1 16,1 3-2-16,0 3-1 0,0 0 0 15,0 3-2-15,0 3-1 0,2 4 0 16,-1 2-2-16,1 5 1 0,2 6-1 15,0-1-1-15,-2 3 0 0,5 1 0 16,-2 1 0-16,2-2 0 0,6 4 1 16,0 5-1-16,0-2 0 0,4 3 2 15,4 0-4-15,-1 0 1 0,0-2-1 16,3 0-2-16,1-3 1 0,-2-2 0 16,3-3-1-16,-1-4-2 0,0-6-3 0,-5 2-4 15,0-8-3-15,-2-2-7 0,-4-3-4 16,3-4-5-16,-3 0-3 0,0 0-2 15,0-2-4-15,-2-5 34 0,-3-1-131 16,0-5-100-16,-1-2-263 0</inkml:trace>
  <inkml:trace contextRef="#ctx0" brushRef="#br0" timeOffset="-11770.432">23474 17509 523 0,'-4'0'118'0,"4"4"4"0,0-1-90 16,3-3 1-16,1 4-8 0,8-4 0 0,-1 4-3 16,5-4-3-16,4 0-3 15,3 0-5-15,2 0-4 0,-1-8-2 0,3 3-1 16,0-2-1-16,-2 2-2 0,2 0-8 16,-4-1-7-16,-3 1-8 0,1-1 177 15,-2-2-295-15,-1-2-133 0,2 2-392 16</inkml:trace>
  <inkml:trace contextRef="#ctx0" brushRef="#br0" timeOffset="-11536.043">24019 17320 554 0,'-17'7'124'15,"2"1"3"-15,1 1-98 0,0 1-3 16,2 3-4-16,1 4-4 0,2 0-2 15,2 4-3-15,0 0-4 0,3-1-2 0,4 0-2 16,0 0-1-16,0 0-2 0,0-1-1 16,9 1-1-16,-5 0 0 0,4-1 0 15,0-4 0-15,3-3 0 0,2-2-2 16,2-4-3-16,1-6-5 0,2 0-7 16,-1-4-7-16,-1-8-6 0,0-5-107 15,-3-2-103-15,0-3-252 0</inkml:trace>
  <inkml:trace contextRef="#ctx0" brushRef="#br0" timeOffset="-11161.206">24137 17332 554 0,'-3'10'129'15,"3"2"4"-15,0 2-85 0,0 1-13 0,0 0-8 16,3 1-6-16,-3 1-4 0,5 0-4 15,1 0-2-15,2-4-4 0,-2-3-4 16,3-1-1-16,-4-5-2 0,-1-1 1 16,2-3-1-16,1 0-1 0,-3 0 2 15,1 0 0-15,0-7 0 0,-2-2 1 16,0-1-2-16,-1-2 2 0,2-3 1 16,1 0-1-16,0-1-2 0,-1 1 2 0,1 1-1 15,1 6 0-15,-1 0 0 0,-2 8 2 16,3 0 3-16,-2 0 0 0,-4 9 1 15,3-1 1-15,-3 3 2 0,3-1-1 16,0 1-3-16,1 1-1 0,1 1-1 16,1-2-1-16,-1-2-3 0,1 0 0 15,1-4-1-15,-3-1-2 0,3 0-6 0,-7-4-6 16,6 0-8-16,-3 0-5 0,-3 0-8 16,2 0-4-16,-2-5-2 0,0-4-104 15,0-1-100-15,0-2-249 0</inkml:trace>
  <inkml:trace contextRef="#ctx0" brushRef="#br0" timeOffset="-10863.461">24311 17149 536 0,'5'0'115'15,"-1"0"3"-15,2 7-95 0,10-4-1 16,1 0-5-16,2 4 0 0,3 1 1 0,4 1-2 15,-2 1-1-15,0 3-5 0,5 2-3 16,-7 2-1-16,-2 0-3 0,-6 0 1 16,-6 1 1-16,-2-1 1 0,-6-2 0 15,0 7 2-15,4-3-1 0,-4-2 1 16,-7 1-2-16,3 1-2 0,-3-5-1 16,-1 0 0-16,3 0-2 0,-6-3 2 15,-2-1-2-15,1-3-3 0,2-4-10 16,2-3-10-16,2 0-7 0,3-5-113 15,-5-3-112-15,4-2-273 0</inkml:trace>
  <inkml:trace contextRef="#ctx0" brushRef="#br0" timeOffset="-10614.575">24791 17136 600 0,'0'4'128'15,"0"-1"2"-15,4 4-107 0,6 2-2 16,4-3-9-16,0-1-3 0,2-5 0 16,2 0-1-16,4 0-2 0,1-4-3 15,0-3-6-15,0-2-4 0,0 1-5 0,-4-1-6 16,-10-1-7-16,3 4-5 0,-6 6 79 15,-6 0-181-15,0 0-107 0,-6 0-293 16</inkml:trace>
  <inkml:trace contextRef="#ctx0" brushRef="#br0" timeOffset="-10442.698">24844 17252 499 0,'-8'8'141'0,"2"-1"7"16,6 1 5-16,0-3-103 0,7-5-7 15,5 0-7-15,4 0-2 0,2 0-4 16,2-7-9-16,0 1-5 0,3 1-10 16,0-2-10-16,-3 0-10 0,0-1-16 15,-2-3-20-15,-5-1-119 0,-3-3-131 16,4-1-310-16</inkml:trace>
  <inkml:trace contextRef="#ctx0" brushRef="#br0" timeOffset="-9628.618">25335 16877 500 0,'0'-7'106'16,"0"0"2"-16,0-1-95 0,5 0 2 16,3-1-3-16,3-1-2 0,4 0 1 0,2 1 1 15,2 5 1-15,2 0-2 0,0 4 0 16,6 3-1-16,-1 5 0 0,-1 4-2 15,-1 2-2-15,-6 5 0 0,-5 3 0 16,-5 4-1-16,-4 0-1 0,-4 6 0 16,0-4 0-16,-5 1-1 0,-5 2 0 15,2-1-2-15,-4-1-1 0,0-2 2 16,-1-3-2-16,-1-5 0 0,-1-2 0 16,2-6 0-16,0-1 0 0,2-1 2 15,6-3-1-15,0 1-1 0,1-7 3 0,4 2 1 16,-5-2 2-16,5 0 2 0,0 0 2 15,0 0 2-15,5 0 4 0,1 0 2 16,1 0 3-16,4 0 0 0,2-2 2 16,5 2 0-16,6 0 0 0,-2 0 0 15,1 0-2-15,6 0-3 0,-3 0-2 0,2-4-3 16,-2 4-3-16,0-3-3 0,-1 3-5 16,-7 0-3-16,-1 0-7 0,-3 7-9 15,-2-6-18-15,-3-1-15 0,-5 3 111 16,-1-3-232-16,-3 8-136 0,0 3-360 15</inkml:trace>
  <inkml:trace contextRef="#ctx0" brushRef="#br0" timeOffset="-9105.226">25779 16979 495 0,'0'7'112'16,"4"2"5"-16,-2 1-86 0,5 2-1 0,-1 2-4 15,-1 1 0-15,5 5-2 0,1 0-4 16,-2 2-5-16,-2-4-3 0,2-3-3 16,-3-2-3-16,-4 1-2 0,2-5-2 15,-4-1-1-15,3-5 0 0,-3-3-1 16,0 0-1-16,0 0 1 0,0-9 1 0,-3-2-1 16,3-2 0-16,-4-4 0 0,4-1 2 15,-5 0-1-15,5-2 1 0,-3-1-3 16,3-2 2-16,0 0-1 0,0 1 1 15,4 3 0-15,2 3 0 0,3 2 1 16,-1 5-1-16,4 3 1 0,-5-1 1 16,2 7 0-16,-1 0 0 0,5 0 0 15,-3 3 0-15,4 3 2 0,2 3 1 16,0 0-1-16,0 3-1 0,-1 3 3 16,-2-1-3-16,0 2 2 0,-2 3-1 0,-2-1-2 15,1 0 0-15,-4-6 0 0,2 5-2 16,-2-5 0-16,-1 1-3 0,0-1-4 15,3-2-6-15,-8-4-9 0,5 0-9 16,-5-6-114-16,0 0-114 0,0-6-281 16</inkml:trace>
  <inkml:trace contextRef="#ctx0" brushRef="#br0" timeOffset="-7558.715">26317 16717 511 0,'-12'0'117'0,"3"0"4"0,5 0-76 16,4 0-16-16,0 0-3 0,0 0-4 16,0 3 2-16,0-3-1 0,5 0-2 15,2 5-4-15,4-5-3 0,2 5-2 16,1-5-3-16,1 4-3 0,1-1 0 16,2-3-3-16,3 0-1 0,1 7 2 15,3-4-3-15,-1 1 0 0,1 0 0 0,0-4-1 16,-4 6-2-16,0-1 0 0,-2-2-2 15,-1 0 0-15,1 2-1 0,0-5 0 16,-1 0 2-16,-5 4 1 0,-1-4 2 16,-4 0-1-16,-4 4 2 0,-2-4 0 15,-2 3-1-15,0 1 2 0,0-1 0 16,-3 0 0-16,-3 1 3 0,-3 1-1 16,0 1 4-16,-3 3 0 0,0 0 0 15,1 5 1-15,-4 0 0 0,-3 6 1 0,0-1 0 16,0 2-2-16,-5 1 1 0,6 1-2 15,-4-2 0-15,4-1-3 0,1-2-1 16,1-6-1-16,7-1-1 0,1-5-4 16,2 0-5-16,5-2-8 0,0-4-9 15,0 5-10-15,5-5-9 0,-1 5-1 16,0-5-110-16,-1 0-105 0,-3 0-256 16</inkml:trace>
  <inkml:trace contextRef="#ctx0" brushRef="#br0" timeOffset="-6871.348">26355 17252 481 0,'-2'0'115'0,"-2"0"3"15,-2 0-67-15,6 0-19 0,-6 0-7 0,6 0-3 16,-2-3-3-16,2 3-3 0,0 0-2 15,2 0-4-15,3 0-2 0,2-4-3 16,-1 4-2-16,5-4 2 0,0 4-1 16,2 0 2-16,1 0 2 0,3 0 0 15,0 0 0-15,4 0 3 0,3 0-2 16,-3 0 0-16,5 0-4 0,1-1 0 16,-1-4-2-16,-2 1 0 0,5 0-2 15,-4 0-2-15,-6-5-5 0,0 0-3 16,-4 6-8-16,-5-4-8 0,0 2-6 0,-3 1 102 15,1 1-213-15,-4 3-117 0,0 0-326 16</inkml:trace>
  <inkml:trace contextRef="#ctx0" brushRef="#br0" timeOffset="-6371.486">26880 16806 431 0,'0'8'113'15,"0"0"2"-15,4 1-4 0,-4 1-87 16,5 3-2-16,-1 2-5 0,2 1 1 15,3 3-1-15,1 0-1 0,-1 2-5 16,4-2 0-16,-6-1-3 0,1-1 0 16,-4-3-2-16,-4-1 2 0,3-2-1 15,-3-4 1-15,0-1-4 0,4-3 0 16,-4-3-1-16,6 0 0 0,-2 0-1 0,0-6-3 16,-1 0 2-16,4-4 0 0,-1-3 0 15,-2-3-1-15,5-1-2 0,-3-2 0 16,1-4 0-16,2 1 0 0,-3-1 1 15,3 2-2-15,-1 4 3 0,3 5 0 16,-3 3 0-16,-1 6 1 0,0 3 2 16,-2 0 1-16,1 5 2 0,1 2 1 15,-2 2 2-15,3 5 1 0,-1 2 0 16,-3 2-2-16,1 1-3 0,0 2-1 0,-1-1-2 16,-1-4 0-16,1 0-3 0,-4-6-1 15,9 1-3-15,-5-5-5 0,-2-4-7 16,5-2-9-16,0 0-10 0,-4 0-1 15,0-6-108-15,3-3-105 0,0-2-249 0</inkml:trace>
  <inkml:trace contextRef="#ctx0" brushRef="#br0" timeOffset="-6161.031">27384 16767 593 0,'-3'12'129'0,"3"2"2"16,0 1-103-16,0 4-3 0,0 2-7 16,3 4-1-16,-3 1 0 0,3-2-2 15,1-2-5-15,-4-4-3 0,7-3-8 0,-7-5-8 16,5-1-9-16,-5-2-8 0,3-3-8 16,-3-4 41-16,0 0-149 0,-4-4-105 15,-1-1-273-15</inkml:trace>
  <inkml:trace contextRef="#ctx0" brushRef="#br0" timeOffset="-5957.956">27247 16892 526 0,'0'0'124'0,"0"0"5"0,0 0-81 16,5 2-5-16,1-2-3 0,6 0-2 15,4-2-2-15,2-3-5 0,1 0-7 16,2-1-8-16,1 2-4 0,-2-3-6 15,-1 1-5-15,0-1-10 0,0-2-10 16,-1-1-10-16,-2 0-12 0,2 0-7 16,0-1-105-16,-1 3-110 0,3 4-249 0</inkml:trace>
  <inkml:trace contextRef="#ctx0" brushRef="#br0" timeOffset="-5473.693">27534 16623 510 0,'0'-5'117'0,"0"-3"2"16,7-2-59-16,4 0-38 0,-1 1-4 16,0 2-3-16,5 3 1 0,-1 4 1 15,0 0-2-15,-1 0 1 0,3 0-5 16,-2 0-2-16,-3 7-1 0,0-1-3 0,-2-1 0 15,-4 4-1-15,-5 1-2 0,0 1 1 16,0 2 0-16,0 3-1 0,-9 3 1 16,2-4-2-16,-3 1 2 0,1 0-2 15,0-5 0-15,2-2 0 0,2-5 0 16,5 2 0-16,0-6 0 0,0 3-1 16,0-3 1-16,0 3-1 0,0-3 0 15,7 0 0-15,-2 0 0 0,5 0 0 0,-1-3-1 16,3 0 2-16,0 0-3 0,2 3 3 15,-1 0 0-15,3 4-3 0,-2 0 1 16,-3 3 1-16,2 3-1 16,-2-2 4-16,-1 4 1 0,0-2 1 0,-4 3 3 15,-4-2 2-15,-2 0 1 0,0 0 1 16,0 0-1-16,0 0-1 0,-4-1 2 16,0 1-1-16,-6 2 0 0,1 1 1 0,-3-2 0 15,3 1-2-15,-5-4 1 0,0 1-2 16,2 0-2-16,-1 1-1 0,-3 0-3 15,2 0 0-15,-3-1-7 0,3-3-11 16,-1-3-21-16,1 0 69 0,0-4-201 16,6 0-138-16,-8-4-366 0</inkml:trace>
  <inkml:trace contextRef="#ctx0" brushRef="#br0" timeOffset="-4667.006">28386 16499 515 0,'0'18'105'16,"0"5"4"-16,9 2-100 0,-3 4 1 0,7 0 0 15,3 4 0-15,1-2-2 0,-2 1 2 16,5-2-3-16,3 3-1 0,-5-4-3 16,1 1 0-16,0-1-1 0,0-2 0 15,-3-5-2-15,-1-3 0 0,-4-8 1 16,2-2 0-16,-7-8-1 0,-1-1 1 16,-5 4 0-16,4-4-1 0,-4 0 1 15,0 0-1-15,3-5 0 0,-3 2 0 16,6-5-1-16,-6-4 2 0,3-5-1 0,-3-4 1 15,6-2-1-15,-6-3 1 0,3 1 0 16,-3-5 1-16,5-5 0 0,-5-3 0 16,4-3-1-16,0-3 1 0,-4 2-1 15,6 3 0-15,-6 5 0 0,5 7-2 16,-3 8-4-16,3 2-4 0,-1 6 18 16,-4 3-127-16,5 8-102 0,-5 0-265 15</inkml:trace>
  <inkml:trace contextRef="#ctx0" brushRef="#br0" timeOffset="-4382.337">28519 16713 490 0,'0'0'112'0,"6"-6"6"16,-2 3-83-16,8 3-1 0,1-4-6 16,3 4-2-16,4-5-5 0,4 5-4 0,-2 0-4 15,1 0-5-15,1-2-5 0,1 2-10 16,0 0-9-16,5 2-113 0,-5 2-109 15,-5-1-277-15</inkml:trace>
  <inkml:trace contextRef="#ctx0" brushRef="#br0" timeOffset="-3819.977">29079 16606 526 0,'0'12'116'0,"0"2"3"0,0 3-94 15,4 3 0-15,3 1-5 0,0-1 0 0,-3 1-2 16,-1-2-2-16,3 3-4 0,-2-1-3 16,-1-2-3-16,-3-4-1 0,3 1-2 15,-3-9-1-15,0-1-1 0,0-6 0 16,0 0 0-16,0 0-1 0,0 0 0 15,0-8-2-15,0-4 0 0,0-2 0 16,3-3 1-16,1-3-1 0,3 0 1 16,-2-4 0-16,1 0 2 0,2-2-1 0,-2 3 1 15,1-4 0-15,-1 5 0 0,4 5-2 16,0 5 1-16,1 3 1 0,1 9 0 16,3 0 0-16,1 0 0 0,1 10 0 15,0 1 2-15,0 5 3 0,0 3 0 16,-2 0 2-16,-3 0 0 0,-1 3 2 15,-4-4-1-15,-3 0 0 0,2-1-2 16,-3 2-3-16,-3-2-2 0,0-2-4 16,0-2-11-16,0-3-10 0,0-4 172 0,-3-1-291 15,-4-2-137-15,2 2-405 0</inkml:trace>
  <inkml:trace contextRef="#ctx0" brushRef="#br0" timeOffset="-2663.999">29599 16482 465 0,'0'0'102'0,"0"0"3"0,0 0-83 16,6 0-2-16,1 0-2 0,-1 0-1 15,3 2-3-15,0-2-1 0,1 0-3 16,2 0-3-16,2 6 0 0,5-3-2 15,1 3 0-15,7-1-1 0,-4 0 0 16,5 3-1-16,1-2 0 0,-4 0-1 0,4-1-1 16,-3 2 0-16,-1-1 0 0,-7-2 0 15,-5 0 0-15,0 2-1 0,-9-3 0 16,2 2 1-16,-6-1 0 0,0-1 1 16,0 2 1-16,-5 1 1 0,0 1 2 15,-2 1 3-15,-4 1 2 0,0 2 3 16,-2-2 1-16,-3 4 2 0,-1-2 1 0,-1 2-2 15,1 0 0-15,0 1-1 0,3 1-4 16,2-1 0-16,0 0-5 0,0-2-1 16,3 0-1-16,0-4-1 0,0 1-2 15,2-5-5-15,0 1-5 0,4-5-6 16,0 4-9-16,3-4-7 0,-3 3-9 16,3-3-88-16,0 6-13 0,-4-6-85 15,4 7-176-15</inkml:trace>
  <inkml:trace contextRef="#ctx0" brushRef="#br0" timeOffset="-1617.354">30200 16341 517 0,'-5'0'117'0,"5"0"3"16,-4 6-81-16,4-1-6 0,0 4-4 15,0 0-3-15,0 2 0 0,0 5-2 16,0 5-2-16,8 2-6 0,-4 5-3 0,-1 2-4 16,0-1-2-16,3 0-1 15,0 0-2-15,-1-5-2 0,0-2-1 0,1-3-5 16,-2-3-3-16,-1-5-7 0,0-1-9 15,-3-4-8-15,6-1-6 0,-6-5-108 16,0 0-103-16,3-4-254 0</inkml:trace>
  <inkml:trace contextRef="#ctx0" brushRef="#br0" timeOffset="-1231.485">30547 16352 555 0,'-11'0'126'16,"-2"-3"5"-16,6 3-87 0,1 0-13 15,-1 5-2-15,2 0-7 0,-4 4 0 16,3 3-4-16,-1 5-5 0,-3-1-6 0,8 2-2 16,2 2-3-16,0 1 0 0,0-2-2 15,11-2 0-15,-2-1 1 0,5 0-2 16,1-4 0-16,2-3 1 0,-1-2-1 15,2-2 1-15,1-5 0 0,0 3 0 16,-5-3 0-16,2 0 0 0,-4-4 3 0,-4 1 1 16,1-2 6-16,-3 0 2 0,-2-2 3 15,3-1 3-15,-3-5 1 0,1-1 0 16,2-4-3-16,0-7-4 0,-3-2-2 16,-1-6-1-16,1-1-1 0,-4 5 0 15,0 0 1-15,-8 4 2 0,-6 7-2 16,-3 6-1-16,-6-4-2 0,-3 7-5 0,-2 1-11 15,2 0-13-15,-6-1-18 16,6 1-15-16,-4-4-118 0,-1-6-130 16,-3 1-300-16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46:41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18879 6766 516 0,'0'0'114'0,"-4"0"4"16,4 0-89-16,0 7-2 0,0-1 5 0,0 0-2 16,0 5 1-16,0 1-2 0,0 0 0 15,0 2-5-15,6 8-2 0,-1 0-5 16,1 3-3-16,4 1-5 0,-3 1-1 16,2-2-2-16,0-3-2 0,2 0-2 15,-1-5 0-15,1 0-2 0,-1-1 1 16,0-2-1-16,-5-2 0 0,2-3 1 15,-4-4-2-15,-3 1 1 0,0-6 0 16,0 0 2-16,0-3-2 0,0-6-1 0,-3-4 1 16,3-4 2-16,-7-1-1 0,4-5 2 15,-1 2-2-15,0-4 1 0,0 3 2 16,4-3-1-16,0 3 0 0,0-3 0 16,0 2 0-16,0 0 1 0,5 1-1 15,-1 1-1-15,1 1-1 0,0 3 2 16,1 2-1-16,1 1 1 0,1 6-2 15,-2 0 3-15,3 4-1 0,1 4 1 0,-2 0-1 16,2 6 0-16,-1 3 1 0,2 3 0 16,-1 3-2-16,0 1 1 0,2 2-2 15,-1 3 0-15,-2-2 0 0,1 2-1 16,0-3 0-16,-5-3 1 0,2-1-1 16,2-3 1-16,2 2-2 0,-2 0 0 15,0-1-4-15,-2-3-3 0,-3-3-6 16,-4-3-8-16,3-3-10 0,-3 4-7 0,0-4-10 15,0 0 28-15,6-4-134 0,-1-5-109 16,3 2-269-16</inkml:trace>
  <inkml:trace contextRef="#ctx0" brushRef="#br0" timeOffset="218.705">19311 6804 472 0,'4'0'117'0,"2"-2"4"0,3-2-49 16,2 0-38-16,2 0-6 0,4 4-1 15,-2-5-4-15,0 5-4 0,1-2-6 0,0 2-5 16,-5 0-2-16,2-6-2 0,-1 6-2 16,-4-2-5-16,-1 2-10 0,-2-3-6 15,-5 3 112-15,0 0-228 0,0 0-125 16,-8 4-349-16</inkml:trace>
  <inkml:trace contextRef="#ctx0" brushRef="#br0" timeOffset="406.147">19411 6864 533 0,'9'-4'125'0,"0"-3"3"0,1 1-79 16,2 0-18-16,-2 1-7 0,2 0-5 15,0-3-4-15,3 3-4 0,3 0-7 16,-3-2-8-16,0 2-11 0,0-3-11 16,-3-1-108-16,-3 1-110 0,-1 0-272 0</inkml:trace>
  <inkml:trace contextRef="#ctx0" brushRef="#br0" timeOffset="593.603">19619 6596 538 0,'0'15'124'15,"0"-1"5"-15,3 2-95 0,0 2 2 16,3 1-8-16,1-1 0 0,0 3-3 16,1 2-7-16,2 0-6 0,-3 0-5 15,3 4-16-15,-7 0-9 0,4-7-123 16,0 3-116-16,-7-9-297 0</inkml:trace>
  <inkml:trace contextRef="#ctx0" brushRef="#br0" timeOffset="2300.344">20713 6953 525 0,'0'-7'115'0,"0"7"5"0,4 0-94 0,-4 0 4 16,3 8-1-16,-3 1 0 0,0 2 0 15,4 5 1-15,-4 5-1 0,0 7-3 16,0 7-6-16,0 4-1 0,-5 1-2 15,5 2-4-15,-6-4-3 0,2 0-3 16,-3-3-1-16,4-5-1 0,0-3 0 16,0-4-1-16,3-3 0 0,0-1 0 15,0-3-2-15,0-4 2 0,0-3 1 0,4-4-2 16,-1-5 2-16,4 0-1 0,1 0 2 16,2 0 2-16,1-6-1 0,6 2 1 15,-4-3 2-15,3 0-3 0,1 3 2 16,2-3-3-16,3 3-1 0,-1-2 0 15,3 2-3-15,-1-1-1 0,-5 0 1 16,-4 1-5-16,0 1-5 0,-5-4-8 16,-1 3-10-16,-2-1-14 0,1-2-13 0,-2 1-5 15,-1-2-110-15,-4-2-114 0,0-1-265 16</inkml:trace>
  <inkml:trace contextRef="#ctx0" brushRef="#br0" timeOffset="2519.04">21082 7006 561 0,'0'0'131'15,"-8"4"8"-15,3 3-98 0,2 4 6 16,3 8-5-16,4 5 0 0,2 4-4 16,-3 4-6-16,4 2-7 0,1-1-5 15,-3 2-7-15,0-2-4 0,3 0-4 16,-2-4-2-16,-1-8-4 0,1 1-3 15,-2-9-6-15,-4-3-10 0,4-3-14 0,0-2-10 16,-4-5-1-16,0 0-117 0,0-3-116 16,7-3-272-16</inkml:trace>
  <inkml:trace contextRef="#ctx0" brushRef="#br0" timeOffset="2690.88">21100 7189 523 0,'5'-3'117'16,"7"3"3"-16,2-2-96 0,3 2 1 16,2-6-9-16,3 3 0 0,-2-2-4 15,-2 0-4-15,0-1-4 0,-5-3-8 16,-1-2-10-16,-3 1-110 0,-4-4-104 16,1-7-267-16</inkml:trace>
  <inkml:trace contextRef="#ctx0" brushRef="#br0" timeOffset="2894.034">21272 6974 534 0,'0'10'125'0,"0"6"5"0,5 5-93 16,-5 5 3-16,9 8-7 0,-1 0 1 0,1 1-6 15,2-1-5-15,-2-5-5 0,0-3-4 16,-4-4-5-16,-1-3-3 0,1-4-5 15,0 3-5-15,0-3-7 0,-1-3-5 16,-1-1-12-16,2-6-6 0,-2-5-114 16,0-5-112-16,2-1-271 0</inkml:trace>
  <inkml:trace contextRef="#ctx0" brushRef="#br0" timeOffset="3237.622">21634 6943 562 0,'-14'8'126'15,"-1"-1"3"-15,0 0-101 0,0 2 0 0,0 0-5 16,3-6 0-16,4 2-1 0,8-3-3 16,0 2-1-16,0-4-3 0,0 3-1 15,2 3-2-15,8-3 0 0,-4-1-4 16,0 3-1-16,5-3-1 0,-3 2 1 15,4 2-2-15,3-3-1 0,3 4-1 16,-1 1-1-16,3 0 1 0,0 2-2 16,0 1-2-16,-2 2 0 0,1 1 1 15,-6-2-1-15,-2-1 2 0,-2-2-1 0,-3 3 1 16,-6 1-1-16,4-4 1 0,-4 7-1 16,0-1 1-16,-6-3-3 0,-5 1-7 15,-2-1-7-15,-3 4-12 0,-5-4-11 16,-3 1-115-16,2-1-118 0,0 0-286 15</inkml:trace>
  <inkml:trace contextRef="#ctx0" brushRef="#br0" timeOffset="4721.652">23153 6952 527 0,'0'0'119'0,"0"0"7"0,0 0-89 0,0 0-1 16,-3 0-4-16,0 0-1 0,-3-4 3 16,0 4-2-16,-1 0-3 0,2 0-2 15,-3 0-3-15,-2 0-2 0,-3 0-3 16,-6 0-3-16,-3 0-2 0,-2 0-1 16,-4-4 1-16,1 0 0 0,1 0-2 15,3 0 1-15,4-1-1 0,1 1 1 16,3-1-1-16,3 2-2 0,3 3-2 15,2 0 2-15,-1 0-1 0,5 0 0 0,0 6-3 16,-1-2 1-16,4 5-2 0,0 1 1 16,0 2-2-16,0 2 0 0,3 5 0 15,0 3 0-15,1 5 0 0,1 0 0 16,0-1-2-16,0-4 0 0,-1 0 1 16,0-1-2-16,1-6-1 0,1-1 0 15,0-2-1-15,2-6 1 0,-2-6 0 0,4 0-1 16,-4 0 0-16,1-7 3 0,1-5-1 15,2 3 0-15,1-1-1 0,1 1 2 16,-2 3-1-16,2-2-1 0,-1 2 1 16,2-1-2-16,-1 2 1 0,4-3-1 15,-3 8 1-15,2 0 0 0,1 0 1 16,0 0-3-16,-4 4 3 0,4 1 0 16,-3 4-2-16,-1-1 0 0,0 6 1 0,-3-2 0 15,-1 2 0-15,-1 1-1 0,-4 3 2 16,-3-1 0-16,0 2 1 0,-3-2 2 15,-6 0 1-15,-1-2 2 0,-1 0 1 16,-3-3 1-16,-1-1 0 0,1-2 0 16,-4-3-3-16,0-2-2 0,-4-4 0 15,1 0-1-15,-1 0-2 0,0 0 2 0,3 0-7 16,0-4-5-16,2-2-7 0,9 2-10 16,3-3-14-16,5 0-23 0,0-2-18 15,12-2 7-15,5 1-118 0,4-4-120 16,10 3-278-16</inkml:trace>
  <inkml:trace contextRef="#ctx0" brushRef="#br0" timeOffset="4956.005">23478 6965 644 0,'0'5'155'0,"4"4"7"15,-4 4-106-15,9 2 1 0,-6 4-12 16,0 2 1-16,-3 6-3 0,9-7-9 16,-6 7-9-16,4-2-5 0,0-3-4 0,1-4-5 15,-1 3-7-15,-2-4-3 0,-1-8-5 16,-4-2-2-16,0-2-12 0,0-5-14 16,-6 0-22-16,-1 0-16 0,2-5-118 15,-4 5-133-15,-3 0-305 0</inkml:trace>
  <inkml:trace contextRef="#ctx0" brushRef="#br0" timeOffset="5143.454">23312 7109 630 0,'-3'-5'153'0,"3"3"6"16,0 2-108-16,8-7 5 0,1 1-9 15,8-1-5-15,4-4-6 0,1 1-12 16,8-3-5-16,2 3-6 0,-2 0-4 15,2 0-11-15,-4-1-13 0,0 1-20 16,-4 2-21-16,-3 0 24 0,-4 4-146 0,2-2-132 16,-3-2-301-16</inkml:trace>
  <inkml:trace contextRef="#ctx0" brushRef="#br0" timeOffset="5658.932">23795 6822 660 0,'4'-9'157'0,"4"2"8"0,5-4-114 16,5 0 4-16,1 1-11 0,1-3 3 16,1-1-5-16,2 5-6 0,3 0-5 0,0 6-3 15,1 3-3-15,0 0-6 16,-4 10-5-16,-9 1-4 0,-6 3-3 0,-8 2-1 15,0 5-3-15,-8 1-2 0,-9-1 1 16,-1 5-1-16,-4-7 1 0,-2 6-1 16,0-7-1-16,7 1-1 0,1-6 2 15,3 0-2-15,1-6 1 0,5 0 0 16,7-4 0-16,-5 3 1 0,5-3-1 0,0 0-1 16,5-3 1-16,-1 0 0 0,3 0-2 15,1-3 2-15,7 3-1 0,3-7 1 16,4 5 1-16,2 2-1 0,-2 0 0 15,-1 0 0-15,0 5 0 0,-3-1 1 16,0 5 0-16,2-1 0 0,-4 2-1 16,1 1 2-16,0 1 2 0,-4 1 1 15,-4 1 2-15,-5 2 4 0,-4-3 2 16,0-1 1-16,-9 4 1 0,-5-1-1 0,-3-3 0 16,-3 3-5-16,1-3-1 0,-3-2-4 15,2-1 1-15,0-3-3 0,3-4-3 16,0-2-7-16,3 0-2 0,3 0-8 15,0-6-9-15,6-1-12 0,0-2-15 16,5-3-13-16,0-2-19 0,7-1-4 16,3-1-111-16,6-7-124 0,10-2-283 0</inkml:trace>
  <inkml:trace contextRef="#ctx0" brushRef="#br0" timeOffset="5917.213">24419 6709 575 0,'0'0'150'15,"3"-6"8"-15,0 6-60 0,1 0-38 16,1 0-5-16,2 8-1 0,-1 4-3 0,-1 0-6 16,3 6-7-16,-1 3-5 0,0 8-5 15,2 1-7-15,-5 5-4 0,-4 0-4 16,5 1-4-16,-5-3-4 0,3-2 0 15,-3 0-4-15,5-8-1 0,-1-5-7 16,-4-4-7-16,4-6-11 0,-4-8-9 16,0 6-13-16,0-6-21 0,-4-4-14 0,-2-1-114 15,1-6-127-15,1-4-297 0</inkml:trace>
  <inkml:trace contextRef="#ctx0" brushRef="#br0" timeOffset="6089.088">24320 6906 537 0,'0'-6'137'0,"5"3"6"0,6 3-60 15,3-4-37-15,2 4-5 0,3-7-6 0,4 7-4 16,0-1-11-16,3-4-6 0,5 3-6 16,-1 2-6-16,-1-8-14 0,1-1-13 15,-5 0-14-15,-1-2 1 0,-4-1-119 16,4 3-118-16,-3 2-276 0</inkml:trace>
  <inkml:trace contextRef="#ctx0" brushRef="#br0" timeOffset="6509.046">25049 6540 572 0,'-4'0'135'16,"2"0"7"-16,-4 5-99 0,-5 3 5 16,-7 5-2-16,-1 6 0 0,-4 2-7 0,-1 2-4 15,0 2-6-15,6 7-2 0,-1-2-8 16,3 1-1-16,1-1-4 0,4 1 1 16,1-3-4-16,10-3 2 0,0-2-4 15,0-3-1-15,12-1-4 0,0-6 1 16,3 2-5-16,3-7 2 0,5-4-2 15,2-4-2-15,4 0 3 0,-2-5 1 16,3-2-3-16,-1-4 3 0,-4 0-1 0,-5-3 1 16,-3 5 7-16,-7-2 5 0,-6 1 4 15,-4 0 3-15,0-1 4 0,-4 3 1 16,-9-5 3-16,-1 3-3 0,-4 0-4 16,-6 5-4-16,-1 0-3 0,0 5-1 15,-2 0-3-15,0 0-5 0,4 5-6 16,1-1-6-16,4 2-9 0,1-1-14 15,4 1-18-15,-3-2-24 0,-1 2 114 16,0-4-261-16,5 7-165 0,0-1-430 0</inkml:trace>
  <inkml:trace contextRef="#ctx0" brushRef="#br0" timeOffset="8312.137">25439 6661 330 0,'0'2'97'0,"-3"3"3"0,3-2-4 16,-3-3-57-16,3 2-9 0,0-2-6 16,0 0-1-16,0 0-3 0,0 0-2 15,3 0 2-15,0 0 1 0,3 0 2 16,0 0 2-16,4-2-2 0,-1 2 3 16,2-4-1-16,-2-1-1 0,4 5-1 0,0-3-4 15,-3-3-1-15,3 6-3 0,3 0-4 16,-4 0-1-16,1 0-4 0,-2-3-1 15,0 3-3-15,1-4-2 0,-4 1 1 16,2 3-3-16,0 0-6 0,-2-3-6 16,-3 3-7-16,1 0-10 0,-1 0-6 15,-5 0-9-15,0 0 18 0,0 0-117 16,0 3-101-16,0 2-250 0</inkml:trace>
  <inkml:trace contextRef="#ctx0" brushRef="#br0" timeOffset="8577.698">25458 6796 469 0,'0'0'116'16,"0"0"6"-16,0 0-51 0,0 0-29 15,4 0-2-15,3 0-1 0,3-2 4 16,0 2-2-16,2-4-2 0,4 4-4 15,-6-5-3-15,5 5-6 0,0 0-4 16,0-2-5-16,-3 2-4 0,1 0-3 16,-5 0-4-16,2-4-1 0,-4 4-1 15,-1 0-5-15,-1 0-8 0,-4 0-8 16,4 0-10-16,-4 0-14 0,2 4-13 0,-2-2 110 16,6 2-224-16,2 1-126 0,-2-3-343 15</inkml:trace>
  <inkml:trace contextRef="#ctx0" brushRef="#br0" timeOffset="10030.478">26221 6440 478 0,'0'-4'113'0,"0"4"6"0,0 0-78 0,0 0-1 16,0 0 0-16,0 0 0 0,0 4-2 15,0 1 0-15,0 6-1 0,0-1-1 16,5 7-4-16,-5 0-4 0,5 4-1 16,0 4-3-16,0 0-3 0,0 3-3 15,3 2-5-15,-1 0-2 0,-3-6-1 16,1 2-5-16,-5-2-2 0,5-3 1 16,-5-4-4-16,0-2 2 0,3 0-1 15,-3-7-2-15,0-3 1 0,2 1-3 16,-2-6-4-16,0 0-2 0,4 0-6 0,0 0-4 15,-4-7-9-15,5-2-10 0,-2 0-9 16,-3-1-6-16,3-1-1 0,-3-2-106 16,6-2-107-16,3-1-251 0</inkml:trace>
  <inkml:trace contextRef="#ctx0" brushRef="#br0" timeOffset="10483.497">26520 6377 439 0,'-3'2'112'0,"-2"-2"4"0,1 7-30 15,0-4-51-15,4 5-3 0,-5-1-1 0,2 0-1 16,3 2 0-16,0 4-2 0,0 0-6 16,-5 3 0-16,5-3-6 0,0 3-3 15,4-3 0-15,-4 1-5 0,0-3-1 16,0-1 0-16,3 1-1 0,-3-2-1 15,0 0 2-15,0 1-2 0,0-2 1 16,0 1-2-16,0-4 1 0,-3 1 0 16,6 2 0-16,-3-1-1 0,5-3-1 15,-5 0-1-15,6-4 0 0,-6 0 0 16,0 0-1-16,4 0 0 0,-1 0-1 16,0 0 0-16,3-5 0 0,3-2 1 0,-5 5-1 15,1-4-1-15,2 3 2 0,-2 0 0 16,-1-1 1-16,5 1 1 0,-4-4 1 15,-2 4 2-15,4-4-1 0,1 5 0 16,3-2 1-16,-1-1-2 0,1 4 1 16,1 1-3-16,-1-7 1 0,-1 4 0 0,0 3-1 15,-2 0-1-15,0 0 1 0,-3-4 0 16,0 4-1-16,0 0-1 0,-5 0-3 16,4 0-4-16,-4-4-5 0,0 4-10 15,0-3-10-15,0-2-11 0,4 2-10 16,-4-4 132-16,0 0-239 0,5 0-125 15,0-2-345-15</inkml:trace>
  <inkml:trace contextRef="#ctx0" brushRef="#br0" timeOffset="10905.274">26734 6289 456 0,'3'-5'108'0,"-3"-1"2"15,4 6-72-15,-4-6-7 0,0 6-3 0,0 0-2 16,0 0-2-16,0 0 0 0,0 3-1 15,0-3-2-15,0 8 1 0,0-6 0 16,-4 5 2-16,4 0-1 0,-7 6-1 16,2-3 0-16,2 7-1 0,-1 5-1 15,0 2-3-15,0 6-4 0,0 5-3 16,4 5 0-16,0 1-5 0,-2 1 0 16,2-2-2-16,0 0-1 0,0-5 1 15,0-5-2-15,0-2-1 0,0-6 1 0,2-2-1 16,-2-5 1-16,0-1-2 0,4-4-3 15,-4-4-2-15,5 1-3 0,-5-2-8 16,0 0-6-16,0-5-9 0,0 3-8 16,4-3-3-16,-4 4-3 0,0-4-107 15,0 0-101-15,0 4-254 0</inkml:trace>
  <inkml:trace contextRef="#ctx0" brushRef="#br0" timeOffset="16054.419">23207 8226 499 0,'0'0'117'16,"3"-4"4"-16,1 4-78 0,-4 0-7 0,4 0-5 15,-4 0-2-15,5 0-1 0,-5 0-2 16,0 0-1-16,0 0-1 0,0 0 0 16,0 0-3-16,0 5 0 0,-5-5-2 15,0 4 2-15,-7 0-4 0,2 0 0 16,-3-4-1-16,-7 3-1 0,-3-3-3 15,-3 4 0-15,3-1-3 0,-4-3-2 16,4 3-3-16,0-3 0 0,7 5-2 16,-1-5 2-16,4 0-2 0,4 2-1 15,2-2 2-15,2 0 1 0,1 0-2 0,0 0 2 16,4 5 0-16,-5-5-3 0,5 3 3 16,0 4-2-16,0-1 1 0,0 7-1 15,4-2 0-15,-4 7 1 0,6 2-1 16,-2 1 2-16,3 1-2 0,0 2-2 0,-2 0 1 15,2-3 0-15,-1-3-1 0,0-1 1 16,1-3-1-16,0-3 0 0,-2-3 1 16,1-1-1-16,-2-4 0 0,-1-3-1 15,4 0 1-15,-1 0-1 0,-1 0 1 16,1-8 0-16,-6-1 2 0,14-2-2 16,-1 1 0-16,-1-3-1 0,2-1 2 15,-1 1-1-15,0-2 1 0,-1 3-3 16,-2 4 3-16,5 3 0 0,-3 0 1 15,2 5-2-15,0 0 2 0,2 0-1 0,-3 7 2 16,0-1-4-16,-1 3 2 0,-3 2 0 16,4-2 2-16,-1 4-1 0,-1 0-1 15,1 0 1-15,-3 5 2 0,-2 0 2 16,-4-2-1-16,-3 0 1 0,0 3 5 16,-3-9-1-16,-6 1 0 0,-1-2 0 15,-3 4-2-15,0-3 0 0,2 3-3 0,-2 2-3 16,1-4 1-16,0-6-2 0,-2 0-2 15,-2-5-2-15,3 0-3 0,1 0-5 16,1-4-5-16,3-1-7 0,1 0-11 16,2-2-10-16,1-2-14 0,4 0-11 15,0-4 15-15,0 0-125 0,6 2-115 16,7-3-274-16</inkml:trace>
  <inkml:trace contextRef="#ctx0" brushRef="#br0" timeOffset="16288.756">23615 8229 599 0,'0'10'143'0,"0"5"7"0,4 2-100 15,-1 5-6-15,0 7-11 0,2 0-8 16,1 1-6-16,-1 3-8 0,1-5-4 15,2-6-5-15,-3-3-4 0,2-2-4 16,2-2-9-16,-4-1-8 0,-5-4-8 16,0-4-10-16,0-2 14 0,0-4-125 0,-8 0-108 15,-2 0-266-15</inkml:trace>
  <inkml:trace contextRef="#ctx0" brushRef="#br0" timeOffset="16473.34">23408 8396 496 0,'-3'-4'127'16,"3"4"5"-16,0-7-46 0,6 2-44 15,3-3-8-15,2 1-6 0,4 0-3 16,5-3-6-16,3 1-5 0,1 2-4 16,3-1-8-16,3-1-9 0,-2 0-13 0,0-2-12 15,0-5-113-15,-5 2-117 0,0 0-287 16</inkml:trace>
  <inkml:trace contextRef="#ctx0" brushRef="#br0" timeOffset="16973.238">23804 8107 564 0,'-9'0'139'15,"6"0"3"-15,3-3-74 0,0 3-24 16,0-5-13-16,6 5-6 0,1-4-2 15,2 4-5-15,2 0-1 0,0-3-1 16,1 3-4-16,3 3 0 0,-5-3 0 16,2 4-2-16,3 1 1 0,0-2-2 15,-3 3 0-15,0-2 0 0,2 5 1 16,-6-2 1-16,-4 3 2 0,-4 0-3 0,0 1 3 16,0 3-3-16,-7 1 1 0,2 1-2 15,-8-1-3-15,4 0-4 0,-3-3 2 16,0 4-4-16,1-5 0 0,4 3-3 15,0-5-1-15,2-2-2 0,5-3 2 16,0-4-3-16,0 0 0 0,0 0-1 16,5-8 2-16,3 1 0 0,1-2 3 0,1 1 1 15,3 4 0-15,1 0 1 0,1 4 0 16,-3 0 3-16,6 6-2 0,-5 1 0 16,6 0 3-16,-3-1 1 0,1 0 1 15,-4 2 3-15,2 2-1 0,-3-1 5 16,-2-1 0-16,-1 4 0 0,-9 1 3 15,3-2 0-15,-3 3 0 0,-4 1 1 16,0-2-4-16,-4-2 2 0,-1 3-5 16,0-3 0-16,-3-1-2 0,-5-1-2 0,3 3-2 15,0-2-1-15,-1-1-3 0,4-2-5 16,0-4-7-16,0-3-8 0,0 0-15 16,7 0-10-16,1-5-19 0,3-2-12 15,0-4 28-15,7-2-138 0,0 0-121 16,1-6-280-16</inkml:trace>
  <inkml:trace contextRef="#ctx0" brushRef="#br0" timeOffset="17207.543">24419 8072 632 0,'0'10'157'0,"0"3"4"15,0 0-97-15,0 6-9 16,3-1-15-16,-3 2-3 0,3 3-7 0,-3 0-10 16,0 4-6-16,4-2-3 0,-1-2-4 15,0-5-5-15,1 2-8 0,0-11-10 16,1 0-9-16,-2-2-12 0,-3-3-16 16,0 0-8-16,0-4-114 0,0 0-115 15,-7 0-277-15</inkml:trace>
  <inkml:trace contextRef="#ctx0" brushRef="#br0" timeOffset="17410.691">24248 8257 581 0,'0'0'138'0,"0"0"7"0,0 0-96 15,6 0-4-15,3 0-6 0,2 0-5 16,5 0-5-16,1-3-8 0,6 3-9 0,2-4-2 15,-2 4-6-15,-3-8-7 0,4 5-6 16,-8-5-10-16,1 3-10 0,-3-1-8 16,-3 3-9-16,0-4 53 0,1 7-161 15,-3 0-111-15,2 0-287 0</inkml:trace>
  <inkml:trace contextRef="#ctx0" brushRef="#br0" timeOffset="17848.025">24820 7895 569 0,'0'-9'139'16,"0"6"9"-16,-3 3-86 0,-1 0-10 15,-1 0-5-15,-1 5-3 0,-2 5-4 16,-1 0-6-16,-4 6-7 0,3 5-4 15,-2 2-3-15,0 5-5 0,5 9-2 16,2-2-4-16,-1 1 0 0,3-4 0 16,3 3-2-16,0-9-3 0,0-3 0 15,3-4 0-15,1-2-1 0,3-6-2 0,4-2-1 16,2-2-1-16,2-4 2 0,6-3 0 16,-1 0-2-16,-1-6 1 0,-1 0 1 15,-1-1 1-15,-1-3 5 0,-2 2 1 16,0-1 5-16,-6 0 4 0,0-1 3 15,-2 0 5-15,-6 3 0 0,0 1-1 16,0 0 2-16,-10-1-3 0,0 5-3 16,-4 2-5-16,1 0-5 0,0 0-1 0,-5 2-3 15,1 5-5-15,0-2-6 0,-1-1-10 16,3-4-4-16,1 3-14 0,2-3-13 16,2 0-19-16,2 0-18 0,4 0-12 15,-1 0-112-15,5 5-131 0,0-1-291 16</inkml:trace>
  <inkml:trace contextRef="#ctx0" brushRef="#br0" timeOffset="18613.545">25230 7902 518 0,'0'0'128'0,"0"0"7"15,0-3-69-15,0 3-13 0,4 0-5 16,-4 0-2-16,8 0-2 0,-2 0-4 0,5 0-5 16,3 0-8-16,4-6-7 0,2 3-4 15,2-2-5-15,0-1-4 0,1 1-2 16,2 0-3-16,-1-1-3 0,-2 6-6 16,-2-2-7-16,-2 2-7 0,-4 0-9 15,-5 0-12-15,0 0-12 0,-6 0-3 16,-3 0-107-16,0 0-110 0,-4 4-263 15</inkml:trace>
  <inkml:trace contextRef="#ctx0" brushRef="#br0" timeOffset="18832.164">25345 8059 502 0,'-4'0'137'16,"4"4"7"-16,0-7-35 0,0 3-53 15,9 0-8-15,-1 0-5 0,6-7-5 16,0 5-7-16,3-5-8 0,4 2-7 0,0-2-4 16,2-1-5-16,2 0-4 0,-2 1-8 15,-2 1-6-15,1-1-9 0,-5-3-13 16,-2 1-11-16,1 4-10 0,-4 0-20 16,-2-4-87-16,2 5-104 0,0 1-237 15</inkml:trace>
  <inkml:trace contextRef="#ctx0" brushRef="#br0" timeOffset="19253.939">25871 7674 520 0,'0'-5'122'0,"3"1"7"0,-3 4-85 16,2 0-2-16,-2 0-2 0,4 0-2 15,-4 0 0-15,0 3-2 0,6 3-2 16,-6-2-2-16,3 3-2 0,-3 8-2 0,0-1-2 15,0 4-4-15,0 4-4 0,0 8-3 16,3-4-2-16,-3 7-5 0,2-1-4 16,-2 2 0-16,5-4-3 0,-5-1 0 15,5-2-1-15,-2-1 0 0,0-4 1 16,-1-2-1-16,-2-7-2 0,6 0 0 0,-6-5-2 16,0-4-6-16,5 2-6 0,-5-6-5 15,0 0-7-15,0 2-10 0,0-2-10 16,3-5-8-16,-3 0 1 0,0 1-108 15,0-5-109-15,0-6-259 0</inkml:trace>
  <inkml:trace contextRef="#ctx0" brushRef="#br0" timeOffset="19675.753">26054 7653 556 0,'0'-6'129'0,"0"0"5"0,0 3-91 16,0 3-6-16,3 0-1 0,-3 0-1 0,0 0-3 15,0 9-6-15,0 0-2 0,0 0-4 16,0 3-5-16,2 4-4 0,-2-3-3 16,0 2-3-16,0-1 0 0,0 2-1 15,0 0 1-15,0 1-1 0,0 3 2 16,0 1 0-16,0-4 1 0,0-5 0 15,4 4 0-15,-4-5-2 0,5-4 0 16,-5 0 0-16,5 0-2 0,-5-2-2 0,4-2 2 16,-1 0 0-16,-3-3 1 0,4 0-1 15,4 0-2-15,-4-5 4 0,3-1-1 16,0 1 0-16,0-2 0 0,1 0 0 16,-1-1 1-16,0 3 1 0,0-4-1 15,0 1 1-15,5 0-1 0,-3 2-2 16,2 0 0-16,-1 0 0 0,0 1-1 15,-6 0-2-15,1 1 0 0,-1-2-1 16,-4 3 2-16,3 0-5 0,-3 3-7 0,0-4-6 16,0 4-8-16,0-7-14 0,4 7-11 15,-4-4-11-15,0 4 0 0,0-4-108 16,0 4-110-16,0 0-259 0</inkml:trace>
  <inkml:trace contextRef="#ctx0" brushRef="#br0" timeOffset="20003.801">26188 7572 486 0,'0'0'118'0,"0"0"9"0,0 3-69 16,4 3-8-16,-4 3-2 0,0 7-4 16,6 3-1-16,-6 2-5 0,0 1-5 15,0 4-6-15,0-1-5 0,0-1-8 16,0 11-1-16,0-6-5 0,0 6-1 16,0-3-1-16,0 1-2 0,3-8-2 15,-3 1-1-15,0-3 0 0,0-2-6 0,0-2-6 16,0-4-10-16,0 0-13 0,3-6-12 15,-3 0 64-15,0-3-181 0,0 2-123 16,0-2-316-16</inkml:trace>
  <inkml:trace contextRef="#ctx0" brushRef="#br0" timeOffset="57784.782">1976 8308 199 0,'-5'-32'0'0,"-2"-2"-29"0,-2-4-141 15</inkml:trace>
  <inkml:trace contextRef="#ctx0" brushRef="#br0" timeOffset="58269.043">4834 7343 56 0,'53'-7'19'0,"-3"-1"1"0,1 0 1 16,0-1-5-16,-5 1 0 0,2 8 3 16,-6-3 4-16,-4-1 3 0,4 0 1 15,-7 4 0-15,6-4 1 0,-1-1-3 16,2 2-2-16,-2-3-5 0,1 0-2 16,0-1-1-16,-3 2-2 0,-1 0-1 15,-1-2 0-15,1-1 0 0,-1 4-1 16,1-3 1-16,-1 0-1 0,3 3 1 15,2-1 1-15,-4 0-1 0,0 0 1 16,2-1 5-16,0 6-89 0,-3-7-71 0,-1-1-191 16</inkml:trace>
  <inkml:trace contextRef="#ctx0" brushRef="#br0" timeOffset="60487.273">6716 7206 461 0,'3'-4'106'0,"-3"4"4"0,0-4-79 15,2 4 0-15,-2 0-4 0,4 5 1 16,1 4 2-16,0 3 0 0,-2 8 0 15,-3 8 0-15,0 6 1 0,0 9-4 16,2 12-3-16,-2 8-3 0,0 2-4 16,0 2-2-16,0 1-1 0,0-4-3 15,0-3 0-15,0 0-2 0,0-2 0 0,-2-1-1 16,2-4 0-16,-4-7-1 0,4-4-1 16,0-6 1-16,-4-7 0 0,4-3-1 15,0-5 0-15,0 0-1 0,0-2 1 16,0-4-1-16,0-1-1 0,0-3 0 15,0-2-2-15,-6-2 3 0,6-1 0 16,-4-2-1-16,4-1 1 0,-4-2 1 16,4-2 1-16,-4 7-1 0,4-7-1 15,-6 2 0-15,3-2 0 0,1 5 0 0,2-5-3 16,-7 4 0-16,7-4 2 0,-4 0-1 16,4 0-2-16,0 0-1 0,-3 0 1 15,3 0 0-15,0-5-1 0,0 5-1 16,-3-4 0-16,3 1 2 0,0-1-2 15,-3 1 2-15,3 3 1 0,0-6-4 16,-3 6 2-16,3-5 0 0,-7 5 0 16,2-6 0-16,1 4-1 0,-4-3 1 0,0 3 1 15,1 2 0-15,-2-4-1 0,0 4 1 16,-2 0 0-16,-1 0-1 0,0-5 0 16,-5 5 1-16,1 0-1 0,-2 0 0 15,1 0-1-15,-1 0 1 0,-3 0 2 16,0 5-2-16,-7-5-1 0,2 0 2 15,-5 0 2-15,2 0-2 0,-1 0 0 16,-7 0 2-16,3 0-2 0,-4 0 1 16,-11 4-1-16,-7 0 0 0,-4 5 1 0,-15 5 0 15,-10 3-3-15,2-2 2 0,-9 1 0 16,-3-1-1-16,-4-4 0 0,1 0 0 16,0 1-2-16,-5 1 4 0,5-2-1 15,-1 1-2-15,1-1 4 0,2-2-2 16,-5-2-2-16,3 2 3 0,2 1-3 15,-1-2 0-15,-3 0 1 0,2 0 0 16,-3-1-2-16,-1-2 2 0,2-1-1 0,2 2-1 16,1 1 2-16,2-4-1 0,-5 0 0 15,5 4 0-15,-2-7-1 0,2 5 3 16,0 2-2-16,7 0 1 0,-9 0-1 16,9 4-1-16,4 0 2 0,1-1 0 15,2 5 0-15,11-3 1 0,-8-1-3 16,8-2 4-16,10-2-3 0,5 1 0 15,-2 0-2-15,4 3 0 0,6 1 1 16,-5 2 1-16,8-3-1 0,3 2 0 0,9-4 3 16,0-2-2-16,7-4 0 0,-4-3 2 15,6 6-2-15,1-6 0 0,-3 4 1 16,6 1-2-16,5-3 3 0,3 2-1 16,-3 0-2-16,5-4 2 0,-5 0-1 0,1 0 1 15,3 0 1-15,-1-9-3 0,6-3 4 16,-1-4-2-16,3-5 0 0,0-5 2 15,3-3 1-15,0-4-2 0,-2-1 2 16,-1-11-2-16,-7-8 4 0,4-6-3 16,-3-8 2-16,5-7-4 0,-1-1 1 15,-1-1 1-15,-3-2-2 0,6 7-2 16,1-1 3-16,-6 6-3 0,8 7 3 16,0 12 0-16,0 1-3 0,0 9 2 15,-5 8 2-15,1 3-4 0,2-2 4 16,-2 5-3-16,4-5-1 0,0-1 3 0,4 2 1 15,5 7-4-15,6 2 2 0,3 4-1 16,3 6 1-16,9 2 1 0,-5 1-2 16,6 1 1-16,7 1 1 0,4-3-2 15,8-3 1-15,20-2 0 0,9-8 0 0,7-2 1 16,11 2-1-16,6-6 0 0,10-1 2 16,2 3-1-16,10 4 0 0,8-5-2 15,11 1 0-15,-6 1 0 0,13 1 2 16,11-5-2-16,-1-3 1 0,3 6 0 15,11-3 2-15,3 1-3 0,1 2 1 16,11 3-1-16,-2 1 2 0,5 1 0 16,2 2 1-16,6 1 0 0,-1 3 3 0,0 0 0 15,-5 2 1-15,-1 0 0 0,-9 2-1 16,-1-2-1-16,-7 7 1 0,-5-3-4 16,-11 6 2-16,-10-4-2 0,-18 1-4 15,-3 3-8-15,-9 0-11 0,-8 5-21 16,-11 0-22-16,-6 1-123 0,-3 0-142 15,-10-1-326-15</inkml:trace>
  <inkml:trace contextRef="#ctx0" brushRef="#br0" timeOffset="64418.954">7202 8545 420 0,'-5'-32'101'16,"-2"-4"4"-16,0-5-66 0,3-3-4 0,1-3-8 16,-1 0-5-16,4-4-4 0,0 1-1 15,0-8-2-15,0-2-7 0,0 2-4 16,0 1-5-16,0 4-5 0,-4 8-1 15,4 10-6-15,0 2-2 0,0 10 1 16,0 1 2-16,0 11 0 0,0-3 2 16,0 2 0-16,0 2 2 0,4 5-1 0,-4-3 2 15,0 1 0-15,0 4 2 0,4-1 1 16,-4 4 0-16,3-4 2 0,-1 4 0 16,2 0 2-16,6-3-1 0,-1 3 2 15,4 0 0-15,3 0 2 0,1 0-1 16,2 3 2-16,1-3 1 0,-1 4 0 15,1-4 0-15,1 4 2 0,-1-4-2 16,4 0 1-16,0 0 1 0,-1-5-1 16,-3 2 1-16,6-1-2 0,0 4 0 15,1 0 0-15,2 0 1 0,4-4-1 0,-9 4 0 16,0 0-1-16,1-4 2 0,-6-1 0 16,-6 1-1-16,1-2 0 0,0 4-1 15,1-3 0-15,0 5 1 0,4 0-2 16,-2 0 0-16,2 0 1 0,-2 0 0 15,3 0 0-15,-2-3 0 0,3 0-2 0,0 3 3 16,1 0-2-16,2-4 0 0,3 4 0 16,-1 0 1-16,5-3 0 0,-4 3 0 15,4-4-1-15,0-1 1 0,-5-1 0 16,5 2 0-16,1 1 1 0,0-2-2 16,0 2 2-16,3 3-2 0,0-5 2 15,-2 3-2-15,4-6-1 0,6 3 1 16,2-3 0-16,2-1-1 0,5 2 1 15,-2 3-2-15,1-2 1 0,2 2 2 16,-2-1-2-16,2-2 2 0,5 1-2 0,6-2 0 16,2 1 0-16,5 4 1 0,-2-3-2 15,-1 4 1-15,-3-3-2 0,6 0 2 16,3 1 0-16,2 0-2 0,-3 0 2 16,0 4 0-16,-5-4-1 0,-1 1 0 15,5-2-1-15,0 1 1 0,1 4 0 0,-3-6-1 16,-2 6 1-16,-2 0-1 0,-6-3 1 15,1-3 0-15,4 2 0 0,-4-4 1 16,2-1-2-16,-2 2 1 0,-5 3-1 16,-6 1 2-16,2 3-4 0,-6-5 1 15,-3-1 1-15,5 2 0 0,-3-1-1 16,1-2 2-16,-6 1-1 0,0 6 1 16,-5-3 0-16,-3 3-2 0,-6 0 3 0,3 0-3 15,-5 0 2-15,-1-4-2 0,2 4 2 16,-5-3-1-16,4 3 0 15,-3-6 0-15,2 6 2 0,-3-3-2 0,1-4 1 16,-3 3-1-16,4-1 0 0,-4 3 1 16,0-2 0-16,0 4 0 0,-8-6-2 15,5 6 0-15,-1-3 2 0,-1 3 1 16,-2 0-4-16,1-4 2 0,-5 4-1 0,1 0 3 16,-2 0-2-16,3-4 0 0,-2 4-1 15,2 0 2-15,1-5 0 0,1 5-1 16,0 0-1-16,0 0 0 0,-2 0 0 15,5 0 0-15,-4-3 1 0,1 3-2 16,2 0 1-16,-5 0 0 0,5 0 1 16,-6 0 0-16,4 0-1 0,0-3-1 15,-2 3 1-15,2 0 1 0,1-4-2 0,-2 4 0 16,0 0 0-16,4 0 2 0,-5 0-1 16,0-2 0-16,5 2 0 0,-4 0 0 15,0 0 1-15,1 0-1 0,0-4-1 16,-2 4 1-16,-1 0 1 0,4 0-1 15,-4 0 2-15,2 0-3 0,-3 0 2 16,1-4 0-16,-5 4-1 0,1 0 1 16,-4 0 0-16,3 0-1 0,-3 0 2 15,0-2-1-15,5 2 0 0,-5-4-2 0,0 4 2 16,4-3-1-16,0 3-1 0,1 0 1 16,0-3 1-16,1 3 0 0,0 0 0 15,-6 0-1-15,2 0 2 0,-2 0-1 16,4 0 0-16,-4 0-1 0,0-3 1 15,0 3 0-15,0 0 0 0,4 0-2 16,-4 0 2-16,0 0-2 0,4 0-1 0,-4 0 2 16,4 0-1-16,-2 0 0 0,-2 0 1 15,4 0 0-15,2 0 1 0,-3 0 0 16,1 0-1-16,-1 0 1 0,1 0 1 16,0 0-2-16,-1 0 1 0,-3 0 0 15,5 0-2-15,-5 0 3 0,4 0-2 16,-1 0 2-16,-3 0-2 0,6 0 2 15,-6-5-2-15,6 5 2 0,-2-2-2 16,1 2-1-16,-1-5 2 0,3 5 0 16,0-5 0-16,1 5 0 0,-1-4-1 0,4 4 1 15,-3-3-1-15,3 3 0 0,-3 0-1 16,3-4 0-16,-4 4 2 0,4-4-2 16,-5 4 0-16,3-2 2 0,-3 2-1 15,1-4 0-15,1 4-1 0,-4 0 0 16,-4 0 1-16,7 0 0 0,-7-4-1 0,0 4 2 15,0 0-2-15,0 0 1 0,0 0 1 16,4-2-1-16,-4 2 1 0,4 0-1 16,-4-4 0-16,0 4 0 0,0 0 1 15,2-4-2-15,-2 4 1 0,5 0 0 16,0 0 0-16,-2 0 0 0,-3 0 1 16,5 0-1-16,-5 0 1 0,4 0 0 0,-4 0-1 15,5-4 0-15,-1 4 1 0,1 0-1 16,-3 0 1-16,1 0-1 0,-3 4 0 15,6-4 0-15,-6 0 2 0,3 0-2 16,-3 3 0-16,0-3 1 0,0 4 0 16,0-4 0-16,0 4-3 0,0 0-6 15,0 0-3-15,-3-1-3 0,3 2-108 16,-7-1-98-16,7 3-250 0</inkml:trace>
  <inkml:trace contextRef="#ctx0" brushRef="#br0" timeOffset="65731.069">12371 7232 428 0,'0'-7'99'15,"0"0"3"-15,3 1-71 0,-3 1-2 0,0 1-7 16,0 0-3-16,5 4 0 0,-5 0 0 16,2 0-4-16,-2 0 0 0,0 0-3 15,0 5-3-15,0 0-2 0,0 4-4 16,0 2-3-16,0 0 1 0,0 5 1 15,0 2 1-15,0 5 1 0,4 5 2 16,-4 7 3-16,6 8 3 0,0 7 2 16,0 11 1-16,3 4 5 0,-5 3 3 0,0 5 0 15,-1-5 0-15,2 0-4 0,1 3-3 16,0 5-2-16,1-3-7 0,0-1-3 16,3-2-1-16,-7-6-2 0,2-6 0 15,-1-3-1-15,2 1 1 0,5-3-1 16,0-3 3-16,-2-3-3 0,5-8 3 15,-3-8-2-15,-3-5 2 0,2-7 1 16,-3-2 1-16,-4-5-2 0,-3 1 2 16,4-3-2-16,-4-2 2 0,0-1 1 0,0-1-1 15,0-6 3-15,0 0-1 0,0 0 1 16,0 0 0-16,-3 0-2 0,3-5 0 16,-3 3-1-16,-1-3-2 0,-3 5-2 15,-2-5-1-15,-7 5 0 0,-3 0 1 16,-4 0-1-16,-2 0 0 0,0 4 0 0,-1-4-1 15,-3 8 2-15,3-8-1 0,-5 6-1 16,-3-6 0-16,2 0 2 0,-2 0-1 16,-2-7 0-16,3 4 0 0,1 3 1 15,-4 0-1-15,-1 0 0 0,1 0-1 16,-2 0 2-16,-1 3-1 0,-3-3 1 16,4 0 0-16,3 2 4 0,-1-2 0 15,-2-3 0-15,3-2 3 0,0 0-1 0,-1 1 0 16,1 0 1-16,1 4 0 15,-2 0 0-15,-2 0-1 0,0 0-2 16,1 0 2-16,3 6-3 0,3-6 2 0,1 0-4 16,-6-6 0-16,-2-1 0 0,1 1-1 15,0-1 1-15,-2 1 1 0,-3 6-1 16,-4 0 1-16,0 0 3 0,-6 0-3 16,-4 0 1-16,1 0-2 0,-4 0 0 0,-4 0 1 15,-4 0-2-15,-5 5-3 0,-9-3 3 16,4-2-1-16,-11 8 0 0,3-3 2 15,-4 0-3-15,0 4 0 0,-3-6 2 16,0 5 1-16,-1-1 0 0,1-2 1 16,-6 0-2-16,0-2 2 0,3 0-2 15,0 6 2-15,-2-2-2 0,-2 3-1 16,5 0 1-16,-1-1 0 0,-3-2-3 0,6 2 4 16,-1-5-2-16,1 0 0 0,2 0-1 15,3 3 0-15,6 0 0 0,-3-3 2 16,3 3 0-16,-1-3-2 0,4 2 0 15,2 2 3-15,1-3-2 0,7 1 2 16,3-6-2-16,-5 5-2 0,3-5 3 16,7 5-2-16,3 1 0 0,4-2 1 15,6 4-2-15,3-2 1 0,4-2 2 16,4 3-2-16,2-4 2 0,3 2-1 0,2-5 0 16,-3 3 2-16,1 1-4 0,3-4 2 15,7 0 2-15,3 0-4 0,6 0 2 16,7 0 2-16,1 0-4 0,4 0 3 15,0 6-1-15,0-6-1 0,4 0 2 16,-4 0 0-16,2 0-1 0,-2 0 2 16,5-6-3-16,-1 6 3 0,2-4-1 15,-1 4 1-15,3 0-2 0,-1 0 0 0,3 0 0 16,-2 0 1-16,3 0 0 0,-4 0-1 16,-1 0 1-16,-1 0 0 0,0 0-1 15,-1 0 0-15,0 3 1 0,1-3-1 16,0 0 1-16,-1 0-2 0,-1 0 1 15,0-3 1-15,3 3 0 0,0-7 3 16,-4 7 0-16,2-10 2 0,0 1 3 16,-4-5 1-16,6-8 3 0,-3-1-2 0,0-2-2 15,5-5-1-15,-1 0-1 0,0-7-5 16,4-6-4-16,-5-4-6 0,0-5-3 16,-1-2-4-16,-5 0-2 0,0 7-3 15,0 10 1-15,-5 8 5 0,-2 7-11 16,-3 5-22-16,-6 7-11 0,-3 0-123 15,1 7-138-15,-6 3-336 0</inkml:trace>
  <inkml:trace contextRef="#ctx0" brushRef="#br0" timeOffset="80182.733">7564 7557 439 0,'0'0'98'0,"0"-3"3"0,0-1-76 16,0-2-3-16,4-3-1 0,-4-5 1 0,7 0 1 15,4 2-1-15,1-7 1 0,5 0 0 16,2 0 1-16,-1-3 0 0,-3 0-2 16,1 2 0-16,-1-1-2 0,0 4 0 15,3-1-4-15,3 2 1 0,2 3-3 16,7-1 2-16,-2 2-4 0,3-6 1 16,6 2 0-16,2-2-2 0,4 0-1 0,3 2-2 15,0 1-1-15,-2 3 1 0,-5 5 0 16,0 4-1-16,3-2 0 0,0 5-1 15,0-4 1-15,2 4-2 0,4-4-2 16,2-1 0-16,3 1-1 0,2 0 1 16,3-1-1-16,3 0 0 0,1 2 2 15,2-4 1-15,6 2-1 0,-1 1-1 0,3 0 3 16,1-3-2-16,2-2 1 16,-3 3-1-16,-1-4-1 0,-1-1 1 15,3 4-2-15,-9 0 0 0,4-1-1 0,-5 8 1 16,4-4-2-16,-15 4-1 0,-5-2 2 15,2 2 0-15,-9 0 0 0,-5 0-1 16,2 0 1-16,4-4-1 0,-7 0 3 16,0-1-4-16,-9-1 2 0,-7-4 2 15,-3-3-1-15,-2-1 0 0,-5-4 0 16,2-1 1-16,-6-2 0 0,-4-4-1 0,0 3-1 16,0-5 3-16,-6 1-2 0,0 1 0 15,6-1-2-15,0-3 3 0,0 3-1 16,0 3-3-16,6-1 2 0,2 6 1 15,-1 2-2-15,1 3 2 0,-1 3-2 16,2 7 1-16,-4 3 0 0,3 0-2 16,-2 3 3-16,1 1 0 0,-1 2 0 0,1 1 0 15,0 2 1-15,4 0 2 0,-3 2-1 16,6 0 0-16,3 4-1 0,0-3 0 16,1 0 2-16,3 3-2 0,-1-3 0 15,-1-3 2-15,5 1-3 0,-1-3 1 16,-1-3 0-16,7 2-1 0,2-6 1 15,-1 0-2-15,-4 0 0 0,4 0 2 0,-8-9 0 16,0 1-3-16,9-2 0 0,0 2 1 16,5 1 0-16,0 0-1 0,3-3 0 15,-1 1 1-15,4-6 1 0,3 1-1 16,7 0-1-16,-2-2 2 0,0 4-1 16,-1-2 0-16,-1 0-2 0,-3 4 1 15,6 0 1-15,4 1-1 0,0 0 0 16,5 0 2-16,-3-1-1 0,0 4 1 15,2 0-2-15,1-1 1 0,5-2-1 16,1 0 1-16,6 0-1 0,-3-2 1 0,3 3-2 16,-4 1 1-16,-1 7 0 0,-2-3 1 15,-6 3 0-15,2 0-2 0,-1 0 1 16,-3 0 0-16,-1 8 2 0,-1 0-3 16,-4 3 1-16,-8 1-1 0,2 3 1 15,-6 3 0-15,-3-3 2 0,-6 1 0 16,-2 3 2-16,-5-1-1 0,2 7 3 0,-1-4 0 15,-2 1 0-15,4 5-1 0,-1-1-2 16,-1-6-1-16,2 3-1 0,-6-5 0 16,1-2-4-16,-3-5-7 0,-2 2-9 15,-2-8-13-15,2 4-22 0,-5-1-19 16,-3-2-123-16,-8 3-136 0,0-2-317 16</inkml:trace>
  <inkml:trace contextRef="#ctx0" brushRef="#br0" timeOffset="88041.763">8492 9840 502 0,'0'0'107'15,"0"0"5"-15,0 0-91 0,-2 3 4 0,2-3 0 16,-4 0 5-16,4 0 1 0,-9-5 1 15,4-5-2-15,2-2 0 0,-1-7-3 16,0-5-4-16,4-7-3 0,0-5-4 16,0-7 0-16,-4-9-1 0,-1-3-3 15,-3-4 1-15,-2 0 0 0,-3-1 0 16,5 1 2-16,-2 6-1 0,3 2 1 16,-3 4-2-16,3 1-3 0,1 7-1 0,1 2-3 15,5 1 1-15,0 5-2 0,0 5-2 16,5 6 0-16,0 5 2 0,6 8 0 15,3 0 0-15,4 1 1 0,7 2-1 16,11-3 3-16,7 1-1 0,5 1-1 16,15-2-1-16,11 5 3 0,3-1-2 15,12 3 0-15,7 0-1 0,6 0-2 16,0 3 0-16,-2-3-1 0,-2 0-2 16,-7 4 0-16,-11-4-1 0,-7 0 2 0,-4 0-1 15,-12 0-1-15,-9 0 2 0,-7 4-1 16,-7-1 1-16,-4 3-1 0,-7-1 0 15,2 7 1-15,-5 1-1 0,-2 6-1 16,0 4 1-16,-1 7 0 0,-3 3-1 16,-1 4 0-16,-1 3 0 0,0 2 2 15,-4-1 1-15,4 4-3 0,-4 2-1 0,1 1 0 16,-2 8-1-16,0-3 0 0,0-1-3 16,-2 3 1-16,0-1 3 0,-5-3-1 15,4 1 2-15,-4-1 1 0,0-4 0 16,-5 1 2-16,0-3-2 0,-2-3 1 15,-5-6 4-15,-6 0-2 0,-17-4 1 16,-10-4 2-16,-8 2 0 0,-16-2 1 16,-11 1-10-16,-5 1-15 0,-4-1-22 15,-1-6-20-15,11-11-128 0,23-12-142 0,22 0-336 16</inkml:trace>
  <inkml:trace contextRef="#ctx0" brushRef="#br0" timeOffset="157402.704">16252 12490 432 0,'3'-5'106'0,"1"2"3"15,2 3-56-15,0-3-21 0,3-1-3 16,-1 4-4-16,-2-3-1 0,3 0-2 16,0 3-2-16,1 0-1 0,-2-4 0 0,3 4-1 15,-4-3-2-15,4 3-2 0,2 0 0 16,0 0 0-16,3 0-3 0,1 0-2 16,-2 4-2-16,-3-4-3 0,-1 5 1 15,4-5-2-15,-2 0-4 0,1 0 3 16,0-6 0-16,0 6-1 0,-6-3-2 15,-2 3-6-15,-3 0-6 0,-3 0-7 16,0 0-10-16,0 4-2 0,-5 1-113 16,-5 1-106-16,-4 5-259 0</inkml:trace>
  <inkml:trace contextRef="#ctx0" brushRef="#br0" timeOffset="189374.261">4179 12707 410 0,'13'-2'105'0,"-4"2"6"16,8-5-42-16,6 5-23 0,4 0-3 15,10 0-1-15,4 0 1 0,10 0-1 16,9-3-3-16,9 3-6 0,4-4-7 16,14-4-6-16,8-6-5 0,3-11-7 15,8-5-5-15,9-3-5 0,2-9-12 16,3 1-12-16,-5 2-10 0,-4 3-103 15,-10 2-13-15,-9 10-97 0,-17 11-188 16</inkml:trace>
  <inkml:trace contextRef="#ctx0" brushRef="#br0" timeOffset="190723.931">4618 12867 457 0,'0'4'111'15,"0"4"3"-15,2 8-27 0,2 7-69 16,0 2-1-16,0 1-1 0,1 2 0 0,-5 0-1 16,0-5-3-16,2 1-4 0,1-5-2 15,-3-1-2-15,5-6-2 0,-5-3 0 16,4-5 2-16,-4-4 2 0,4 0 1 16,-4-6 1-16,5-8 3 0,0-4-1 15,3-5 1-15,-2 0-2 0,4-4-1 16,-3 0 2-16,4 0 1 0,-3 2 0 15,3 3 3-15,-3 3 2 0,1 9 1 0,-2 10 3 16,3 0-1-16,-5 0-2 0,0 11 0 16,0 10-3-16,-1 4-3 0,-4 3-2 15,0 8-3-15,0-4-2 0,-7-3-4 16,3 1-6-16,4-5-12 0,0-5-12 16,0-12-13-16,0-8-10 0,10 0 6 15,-3-5-117-15,9-8-107 0,4-5-252 16</inkml:trace>
  <inkml:trace contextRef="#ctx0" brushRef="#br0" timeOffset="191005.095">4970 12720 539 0,'0'0'122'16,"0"0"6"-16,0 0-96 0,0 0 0 16,5 0-9-16,1 0-1 0,-1 0-4 15,-2 5-5-15,2-5-6 0,2 0-1 16,-4 5-3-16,2 2 1 0,-2 3-2 0,-3-2 0 15,6 1 0-15,-6-1 0 0,5 0-2 16,-3-3 1-16,3 0 0 0,4-5-1 16,-1 3 0-16,5-3-1 0,2 0-1 15,-1 0 3-15,2 5 1 0,1-2-3 16,0 5 5-16,-1 2 0 0,2 0 4 16,-3 1 0-16,0 0 0 0,-7 2 1 15,2 2 1-15,-10-2-1 0,0 3 0 16,0 1-4-16,-11 4 2 0,-1 0-3 0,-7 5-10 15,-7-3-14-15,-4 0-12 0,3 0-118 16,2-1-119-16,4-3-297 0</inkml:trace>
  <inkml:trace contextRef="#ctx0" brushRef="#br0" timeOffset="191504.975">2003 12710 516 0,'0'0'113'0,"0"5"7"0,0-2-94 16,15-3 4-16,2 0 4 0,9 0 3 0,7 0 3 15,8-7-3-15,6 3-1 0,8-2-6 16,6 1-2-16,8-4-5 0,4 1-6 16,8-5-5-16,-4-2-2 0,2 4-4 15,-4 0-5-15,-3 3-8 0,-11 2-12 16,-8 6-10-16,-14 0-12 0,-20 0-8 15,-13 7-113-15,-6 4-111 0,0 6-263 0</inkml:trace>
  <inkml:trace contextRef="#ctx0" brushRef="#br0" timeOffset="191848.645">2485 12850 551 0,'6'6'127'0,"-1"8"5"16,0 6-86-16,1 2-20 0,-1 1-8 15,-2 1-2-15,-3 0-4 0,0-4-4 16,3-4-2-16,-3-2-4 0,3-8 2 16,0-6 1-16,2 0 1 0,0 0 1 15,0-6 1-15,5-5 1 0,-4-5 1 16,4-3 0-16,-4-7 1 0,1 1 0 15,2 1 2-15,-2 2 3 0,3 1-1 0,-3 11 2 16,2 2 2-16,-3 8-1 0,-1 0 0 16,4 5-3-16,-6 5-1 0,-1 6-3 15,-2 4-3-15,3 0-1 0,-3 4-6 16,0-1-3-16,3-2-9 0,-3-6-9 16,8-5-15-16,-1-7-16 0,3-3-9 15,-2-2-111-15,6-5-117 0,-4 1-271 0</inkml:trace>
  <inkml:trace contextRef="#ctx0" brushRef="#br0" timeOffset="192161.077">2817 12719 498 0,'0'0'122'0,"0"0"5"0,0 7-55 16,7-1-44-16,-4-1-7 0,0 1-2 15,0 2-1-15,0-2-5 0,-3-1-2 0,0 5-1 16,0-2 0-16,0 2-3 0,-4-2 0 15,4-2-4-15,0-1 2 0,-2-5-5 16,2 0 2-16,3 0-2 0,6 2 1 16,1-2-3-16,3 0 3 0,0 0-2 15,-2 0 1-15,1 3 0 0,-5-3 0 16,5 0-1-16,-3 0 2 0,2 5-2 0,1 0 2 16,-3-1 1-16,-2 1-1 0,-1 1 6 15,-3 1 4-15,-3 3 5 0,-2-1 4 16,-3 6 3-16,-2 3-1 0,1 1 2 15,-7 0-4-15,-4-1-4 0,-1-3-5 16,0-4-2-16,-2 1-5 0,3-2-17 16,2 2-24-16,-4-4-128 0,0 4-136 15,3 4-341-15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51:52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12829 15624 416 0,'0'-4'95'0,"5"0"3"0,-2 3-71 0,-3-5-2 16,4 1-2-16,-4-4-1 0,5 1-2 15,-1-2-3-15,0-5 3 0,1-2 0 16,-5 0-1-16,0-7-1 0,0 0 1 16,0-1 0-16,-7 2 0 0,-2-4-1 15,1 5-1-15,-4 0 1 0,-2 0-2 16,-2 3 0-16,2 4 0 0,-5-1 0 0,3 8-2 16,-2 0-1-16,0 4-2 0,2 4-1 15,-1 0 0-15,0 6-1 0,0 2-1 16,5 2 0-16,-2 2-2 0,2 3 2 15,1 3-1-15,2 2 0 0,-1 3 2 16,1 1-1-16,2 5-1 0,-1 5 3 16,4 0 0-16,0 8 1 0,4 7 0 15,0 1-1-15,0 5-1 0,4 3 1 0,-4-1-4 16,4 3-2-16,-4 1 0 0,7-8-4 16,-4-1 3-16,3-2-4 0,3-3 0 15,2-10-1-15,-1-3 2 0,-2-5-4 16,1-4-3-16,-3-9-5 0,-6-3-1 15,3-3-6-15,-3-5-3 0,0-5-7 16,-2 0-10-16,-3 0-5 0,-1-8-7 16,0-2-2-16,-1-4-101 0,-2-5-107 0,1-9-244 15</inkml:trace>
  <inkml:trace contextRef="#ctx0" brushRef="#br0" timeOffset="203.072">12341 15875 437 0,'-9'0'109'0,"5"0"5"0,4-5-46 16,0 5-29-16,3-7 0 0,7 0-2 0,-1-1 5 15,3-3-2-15,6 2 1 0,3 0-6 16,6 3-4-16,1 5-5 0,7 1-4 16,-2 0-9-16,0-5-4 0,0 5-6 15,6 0-5-15,7-3-11 0,-5 3-12 16,-1-4-15-16,-1 4-9 0,-5 0-110 0,-8 0-115 15,1 0-269-15</inkml:trace>
  <inkml:trace contextRef="#ctx0" brushRef="#br0" timeOffset="578.008">13293 15651 593 0,'-7'-8'139'0,"2"-1"7"0,-8 1-99 15,0 4 1-15,-6 4-7 0,-1 0 1 16,-3 0-3-16,-1 4-5 0,-2 6-5 16,2 5-6-16,2 6-1 0,-1 0-4 0,3 1-4 15,2 4-3-15,2 3 0 0,1-4-3 16,1 3-1-16,2 4-2 0,2 4-2 15,0 0-1-15,6 5 1 0,4-3-4 16,0 1 1-16,0-3-1 0,11-2 2 16,-2 1 1-16,6 2-2 0,4-7 0 15,1-6 1-15,1-4 0 0,1-8 0 16,3-4-6-16,-3-2 0 0,1-3-5 0,0 1-4 16,2-4-7-16,-7 0-5 0,0-8-9 15,2 3-8-15,-5-7-13 0,-1 0-4 16,-1-2 2-16,0-3-105 0,-5-7-108 15,7 1-251-15</inkml:trace>
  <inkml:trace contextRef="#ctx0" brushRef="#br0" timeOffset="1031.002">13423 15772 570 0,'-4'3'134'0,"4"2"9"16,-4 8-95-16,0-2 2 0,4 8-7 15,-5 2-4-15,5 5-1 0,-3 4-7 16,3 7-8-16,0-1-7 0,4-5-4 16,-4 2-5-16,8-4-3 0,-4-4-1 0,1-2-1 15,1 0-1-15,0-1-1 0,2-7-1 16,-1-2 1-16,-4-7 1 0,2-2-2 16,-5-4 2-16,0-7 0 0,0-2 1 15,0-3 0-15,0-7 2 0,0-5-2 16,0 4 1-16,0-5 0 15,5-2-2-15,-5-2 1 0,6-3 0 0,2-3-2 16,0 4 0-16,4 3 1 0,2 6-1 16,-2 7 1-16,4 3-2 0,-5 3 2 0,-1 9 0 15,0-3 4-15,1 3-1 0,2 5 2 16,0 4 0-16,0 6-1 0,3 2 0 16,-2 6 1-16,0 6-4 0,-2 0 1 15,-6 3-2-15,3 1 0 0,-1-6 0 16,-1-6 0-16,-3 1 0 0,2-3-2 15,-2-4-1-15,0 3 4 0,-2 0-3 16,-2-5-2-16,3-5-5 0,-3-2-6 16,0-6-4-16,0 0-9 0,0-3-11 0,0-4-14 15,3-1-6-15,-3-10 33 0,0 1-138 16,6-5-113-16,-1-5-276 0</inkml:trace>
  <inkml:trace contextRef="#ctx0" brushRef="#br0" timeOffset="1327.832">13759 15519 533 0,'5'-3'125'0,"1"3"6"0,4 0-89 16,1 6 2-16,1 0-5 0,5 5 1 16,3 2-3-16,6 3-6 0,0 3-4 15,4 1-6-15,-3 9-6 0,3 3-3 0,-4 4-4 16,0-1-3-16,-6 1-1 0,-2-7-1 15,-4 0-1-15,-2 5 1 0,-7-4-1 16,-1 3 2-16,-4 0 4 0,0 2 1 16,-7-3 2-16,-3-1 3 0,-1 2 1 15,-7 2 1-15,1 0-2 0,-2 0-4 16,-1-7 1-16,-5-3-3 0,0-4-3 16,0-6-2-16,-5 2-7 0,5-3-8 15,0-4-6-15,2-5-16 0,3-5-18 16,3 0-11-16,10-5-116 0,-3-5-122 15,5-4-288-15</inkml:trace>
  <inkml:trace contextRef="#ctx0" brushRef="#br0" timeOffset="1968.299">14633 15840 496 0,'0'0'119'0,"0"0"5"0,0 0-73 16,3 0-11-16,8-4-1 0,-1 4-5 0,2 0 0 16,5 0-1-16,2 0-4 0,6 0-2 15,3 0-3-15,5 0-4 0,2-4-3 16,3 4-4-16,-3 0-3 0,-2 0-2 16,2 0-4-16,-3 0 0 0,-1 5-4 15,-1-5-4-15,-3 0-6 0,-3-4-10 16,-5 4-11-16,-1 0-9 0,-6-2-10 15,-3 2-4-15,-9 0-103 0,0 0-103 16,-6 0-240-16</inkml:trace>
  <inkml:trace contextRef="#ctx0" brushRef="#br0" timeOffset="2218.281">14794 16091 567 0,'0'6'130'16,"0"1"8"-16,0-4-97 0,7 3 5 15,6-6-5-15,5 0 2 0,2 0 2 16,4 0-6-16,5-7-5 0,1 3-5 16,2-1-8-16,5-1-4 0,0 1-6 0,1-2-4 15,-2 3-3-15,-2-3-6 0,-6 1-9 16,-3 1-10-16,-5-1-13 0,0 2-16 15,-6-4-13-15,0 0-111 0,-2-4-119 16,8-3-272-16</inkml:trace>
  <inkml:trace contextRef="#ctx0" brushRef="#br0" timeOffset="2733.73">15644 15273 532 0,'0'0'122'0,"0"0"5"0,0 0-91 16,-3 5 1-16,3 3-1 0,0-1 1 16,-3 1-2-16,3 7-2 0,0 5-3 0,0 3-3 15,0 10-2-15,5 7-3 0,-5 2-3 16,6 6 1-16,-6 4-4 0,6 1-2 16,-3 1-1-16,2 2-5 0,-5-2-1 15,4-2-2-15,-4-1-2 0,4-4-2 16,-4-1-1-16,0-6-2 0,-5-5-2 15,1-3-8-15,-1-4-7 0,2-10-14 0,-3-2-13 16,6-3-10-16,0-13-114 0,0 0-121 16,-3 0-281-16</inkml:trace>
  <inkml:trace contextRef="#ctx0" brushRef="#br0" timeOffset="5795.513">17100 16029 565 0,'0'0'129'0,"0"5"8"0,0 5-101 16,0 3 4-16,3 0-2 0,-3 6 0 16,7 6-4-16,-4 1-9 0,-3 3-8 15,7-1-4-15,0 2-7 0,-1-6-5 16,2-3-9-16,0-5-11 0,-2-4-10 0,-1-7-13 16,1-5 90-16,0 0-203 0,-2-5-123 15,-4-7-318-15</inkml:trace>
  <inkml:trace contextRef="#ctx0" brushRef="#br0" timeOffset="5967.348">17011 15827 552 0,'-3'0'122'0,"3"0"3"15,0 0-91-15,4-4-16 0,4 4-4 16,0-4-2-16,5 4-4 0,3 0-12 15,5-3-11-15,0 3-112 0,7 3-106 16,1 1-273-16</inkml:trace>
  <inkml:trace contextRef="#ctx0" brushRef="#br0" timeOffset="6326.646">17515 15838 614 0,'-6'18'136'16,"6"5"4"-16,0 4-110 0,0-1-1 0,6 3-6 16,0 0 0-16,0 0-6 0,0-4-4 15,-1-3-4-15,1-7-2 0,-1-1-3 16,1-2-3-16,-2-4 1 0,0-5-1 16,-1-3 0-16,-3 0-1 0,0-9-1 15,0 0 1-15,0-3 0 0,0-1 0 16,0-6 2-16,0 0-1 0,0-1 2 0,5-3 2 15,3 1 0-15,4 0 1 0,4-1 1 16,2 5-2-16,2 2 2 0,1 6-1 16,-2 6 0-16,2 4 3 0,0 0 2 15,0 10 4-15,2 5 1 0,4 6 0 16,-3 8-1-16,2-2-1 0,-1 5-1 16,-2 2-6-16,-2-6-2 0,-2-2 0 15,-4-3-9-15,-4-2-9 0,-6-5-16 16,-5-1-24-16,0-15-122 0,0 0-137 15,-3-4-330-15</inkml:trace>
  <inkml:trace contextRef="#ctx0" brushRef="#br0" timeOffset="6998.357">19814 15427 524 0,'-12'-4'122'15,"-5"4"7"-15,-3 0-90 0,-3 0 2 16,0 5-3-16,-3 7-3 0,-4 5-2 16,5 2-6-16,-4 10-3 0,4 5-7 15,-1 1-3-15,4 6-4 0,5 6-2 0,5 0-4 16,3-2 2-16,6 1-3 0,3-4 2 16,0-1 1-16,10-5-1 0,3-1 3 15,8-6 0-15,7-3-1 0,5-5 4 16,10-8 0-16,-2-2 0 0,3-11 2 15,1 0-2-15,3-4 2 0,-4-9 2 16,7-5 3-16,0-11-1 0,2 0 4 0,-2-5 5 16,-3 0 3-16,-11-3 2 0,-9 3 4 15,-11-4 0-15,-10 4 3 0,-7-3-3 16,-6 5-5-16,-6-3-3 0,-12 4-4 16,-6 0-6-16,-6 2-7 0,-6 1-3 15,1 2-5-15,1 4-1 0,5 7-1 16,1 2-5-16,8 9-8 0,4 4-8 15,4 0-8-15,4 4-12 0,8 2-13 16,6 1-16-16,0 3-19 0,0-5-11 0,12 0-107 16,7 2-132-16,5-3-293 0</inkml:trace>
  <inkml:trace contextRef="#ctx0" brushRef="#br0" timeOffset="7310.791">20638 15416 592 0,'0'-9'138'0,"-4"1"8"0,-2 2-94 15,6 2-5-15,-10 4-2 0,-2 0-3 16,-7 3 1-16,-3 6-2 0,-5 4-7 16,-3 10-5-16,2 1-6 0,1 3-4 15,3 3-5-15,1 2-4 0,5-5-3 0,4 3-1 16,5 4-1-16,5 1-1 0,4 1 2 15,0-1-2-15,4 2 0 0,1 1-1 16,4-4-3-16,4 3 1 0,1-4 0 16,5-5-3-16,5-9 1 0,0-5 1 15,6-3-1-15,0-4-1 0,1-7-5 16,-5 0-4-16,-2 0-7 0,-1 0-10 16,-4-11-10-16,-5-2-13 0,2-4-14 15,-3-3 26-15,-3 1-138 0,8 0-117 16,-4 2-288-16</inkml:trace>
  <inkml:trace contextRef="#ctx0" brushRef="#br0" timeOffset="7717.004">20771 15629 623 0,'0'12'148'16,"0"2"6"-16,4 7-108 0,3 3 3 15,-2 1-10-15,0 6-6 0,0 0-7 16,-5-2-6-16,3-2-5 0,-3-1-3 16,4-8-6-16,-1-3-3 0,-3-5-1 15,3-2-2-15,-3-8-1 0,3 0 0 16,1 0 0-16,-1-3 0 0,0-7-1 0,1-3 2 16,2-4-2-16,0-5 1 0,-1 1-1 15,0-4 1-15,3 3 0 0,-4 1 0 16,2-7 1-16,1 1 0 0,0 3 0 15,5 2 1-15,3 3 0 0,0 7-2 16,1 7 2-16,-1 5 2 0,-1 0 0 16,-1 5 3-16,3 7 2 0,0 4 3 0,1 0 1 15,-1 0-1-15,4 6-2 0,-6-5 0 16,2 4-3-16,-5 0-2 0,0-1-2 16,-7-2 1-16,2 1-4 0,-3-1 2 15,-3-6-3-15,3-2-5 0,-3-3-8 16,0-7-9-16,0 0-15 0,-3-2-16 15,-2-6-9-15,1-5-112 0,4-3-120 16,0-6-277-16</inkml:trace>
  <inkml:trace contextRef="#ctx0" brushRef="#br0" timeOffset="8013.746">21104 15258 536 0,'0'-3'123'0,"0"3"8"15,11 0-92-15,3 4 4 0,2 2-5 0,5 3-1 16,5 6 0-16,3 4-6 0,3 3-5 16,3 7-5-16,3 3-2 0,1 5-3 15,3 0-2-15,-2 4-2 0,0-3-1 16,-9 0 1-16,-8-8-3 0,-5 7 0 16,-9-4-1-16,-9-2-2 0,0 0 2 15,0 0-2-15,-7-2 1 0,-6-7-2 16,-4 2 2-16,-4-4-3 0,0-2 0 0,-2 1-1 15,-2 0 0-15,-1-4-2 0,4-2 0 16,-1-3-4-16,2-5-6 0,4-5-9 16,3 0-14-16,4 0-14 0,4-4-13 15,6-4-115-15,0-3-126 0,5 2-286 16</inkml:trace>
  <inkml:trace contextRef="#ctx0" brushRef="#br0" timeOffset="8576.179">21942 15099 558 0,'0'-5'127'0,"0"2"6"16,5-4-91-16,4 0-8 0,5 1-1 16,4-2-2-16,2 6 0 0,1 2-1 15,5 0-2-15,-2 4-1 0,5 2-4 16,-4 3-1-16,0-1-3 0,0 3-1 0,-2-2-3 16,0 3-2-16,-3 1 0 0,-5 3-1 15,-4-3 0-15,-2 4 0 0,-5-2 1 16,-4-1 3-16,0 1 3 0,0-1 0 15,0-1 2-15,-8 0-3 0,3 3 0 16,-5-2 0-16,-1 3-4 0,-2 0-4 16,1 0 1-16,1-3-5 0,3 1 1 15,3-1-3-15,2-2-2 0,3 0 0 16,-4-3 1-16,4 0-4 0,0 3 3 16,-5 2-4-16,5-3-2 0,-3 4-11 0,3-3-10 15,0-3-19-15,-4-4-27 0,4 0-13 16,0-1-120-16,6 2-137 0,4 0-304 15</inkml:trace>
  <inkml:trace contextRef="#ctx0" brushRef="#br0" timeOffset="8716.713">22210 15724 774 0,'-5'16'184'16,"2"-4"5"-16,3-3-128 0,0-2-13 15,0 0-13-15,3-5-10 0,-3 2-12 16,7-4-13-16,-2 0-20 0,1-4-23 15,-1 2-21-15,1-7-128 0,0-3-145 16,3 4-336-16</inkml:trace>
  <inkml:trace contextRef="#ctx0" brushRef="#br0" timeOffset="42146.387">21994 1875 511 0,'-5'6'110'0,"5"-1"5"0,-5 4-93 16,5-2 5-16,-5 1-5 0,5 1 2 0,0 4 0 15,0-3 0-15,0 5-2 0,0 2-1 16,0 3-3-16,3-4-1 0,-3 9-2 16,0 2-1-16,0 3 0 0,0 8-3 15,0-1-1-15,0-1-2 0,0 2 0 16,3-3-2-16,-3-1 0 0,0 1 1 16,0 1 0-16,0 0-1 0,0 3 2 15,0 0-1-15,-3 10 0 0,0 5 0 16,-4-7-2-16,3 10 0 0,0-2-1 15,4-7-2-15,-5 0 1 0,5 4 1 0,-5-5 0 16,1 1-1-16,1 9 1 0,0-3-1 16,-2 3 2-16,5-1 0 0,-4 1 0 15,4-7 0-15,-5 1 2 0,0 5-2 16,-1 6 2-16,2-3-3 0,0 6 2 16,4 3-2-16,-4-7 0 0,4-3 0 15,0 4 0-15,-5-4-1 0,5 6-1 0,-6 4 2 16,6 3 0-16,-5-2-2 0,5 3 0 15,-5-5 2-15,1-2-2 0,0 1 0 16,0-2-1-16,2 2-1 0,2 2 1 16,0-2 0-16,-3-3 0 0,3-2 0 15,-4 4 0-15,4 0-3 0,0 3 2 16,0 2 0-16,0-1 0 0,0-1 0 0,0 2-1 16,-4-3 3-16,4 5-1 0,0-2 2 15,-5 2-3-15,5-3 0 16,-7-5 0-16,1 1 2 0,0 0-2 0,1-6 3 15,0-1-3-15,5 6 2 0,-4-7-2 16,-3-2-1-16,1-1 0 0,0 3 3 16,0-5-4-16,-2 1 2 0,4-3-1 15,4 2 2-15,-4-4-1 0,0-1 2 0,1 0-3 16,-3 0 1-16,1-6 1 0,1-3 0 16,-1-1-1-16,1-5 2 0,1-7-2 15,3 2 0-15,-3 1 0 0,3-7 0 16,0 1 0-16,0-5 0 0,0 1-2 15,0-3 2-15,3 2-2 0,-3 0 4 16,3-3-2-16,-3 2 2 0,0-2 1 16,4 0 2-16,-4-1 1 0,0-1 0 15,4-1-1-15,-4-1 3 0,0-3-3 0,3 0 0 16,-3-1-1-16,0-3-2 0,2 2 2 16,-2-5 0-16,0 4-1 0,5-4 0 15,-5 0 2-15,7 0 0 0,-2 0 1 16,2 0 1-16,5 0 1 0,1-3-1 15,1 3 0-15,2 0-1 0,6 0 1 16,0 0-2-16,1-7 0 0,7 5-2 16,2-7-1-16,3 1 0 0,3 2 0 0,6-2 1 15,4-2-1-15,1 0 0 0,6 1 1 16,6 0 0-16,4 2 3 0,6-1 1 16,4 5-1-16,1-2 2 0,2 0 1 15,3 1 1-15,0 4 0 0,0-5-3 16,7 1-2-16,-2 2 1 0,-1-5-3 15,6 3 1-15,4-4-3 0,-2 1 3 0,4-2 1 16,0 3 1-16,-3 0 1 0,-1 6 3 16,2-4-1-16,1 4 0 0,-3-6-1 15,2 6-1-15,-2-6 0 0,-1 6-3 16,-1 0 0-16,-7-4 3 0,-1 4-3 16,-6 4 3-16,-3-4-3 0,-4 0 1 15,-3-3-2-15,-4 3 1 0,-5 0-2 16,-7-4-1-16,-6-1-2 0,-4 1 1 15,-4 0 0-15,-6 0 1 0,-5 0-2 16,-1 1-6-16,-7 3-4 0,-7 0-9 0,-6-2-4 16,-2-5-17-16,-3 4-16 0,0-3-16 15,-3 3-24-15,-2-4-120 0,0 7-141 16,1 6-332-16</inkml:trace>
  <inkml:trace contextRef="#ctx0" brushRef="#br0" timeOffset="48690.721">19751 4727 385 0,'4'0'79'0,"3"0"-2"15,-1-4-79-15,0 4-74 0,0-3-68 16,2-4-175-16</inkml:trace>
  <inkml:trace contextRef="#ctx0" brushRef="#br0" timeOffset="52080.571">21805 7150 506 0,'10'-8'117'16,"-4"6"4"-16,-6 2-79 0,0-4-6 16,0 4-6-16,0 0-7 0,0 0 1 0,-6-3-3 15,3 3-1-15,-1-6-7 0,1 1 0 16,-1-2-5-16,4-2 1 0,0-1 0 16,0-1 2-16,0 0 0 0,7-5 3 15,-1 0-1-15,2 0 2 0,1 0-1 16,0 1-1-16,5 1-3 0,2 1 2 15,2-2-4-15,0-5 0 0,1-1-2 16,1-5 2-16,-4 1-2 0,2 2-1 16,0-2 2-16,0 1 0 0,-2 1 1 15,6 4 1-15,-1-3-2 0,-3-3 4 16,2-1 0-16,1 2-4 0,-4-10 3 0,1 2-1 16,5-3 0-16,1-1 0 0,-2 0-3 15,0-2 1-15,-2 3 1 0,4 1-1 16,0 0-1-16,2 1 1 0,0 2 1 15,2-2 1-15,-2-4-3 0,3-2 3 0,-4-2-2 16,3 0 1-16,-3 1-1 0,2 1-1 16,0-3-1-16,4 2 1 0,-7-4-1 15,8 0-1-15,-5-3 0 0,0-4-1 16,1-2 1-16,5 1 0 0,0-3-1 16,6-4 1-16,0 1 1 0,4 3-2 15,1-6 0-15,-3 2-1 0,-1 2 0 16,0-1 0-16,-1-4 1 0,-4 2-3 0,3 2 0 15,-1 5 1-15,5-2-1 0,-2 3 0 16,0 0 0-16,2-3 0 0,-3-4-1 16,0 3 1-16,-4-2 0 0,5 4 1 15,-6-2 1-15,2 5-2 0,-2-3 0 16,-2 6 1-16,0-7-1 0,-1 7 2 16,2-3-3-16,1-2 1 0,4 1-2 15,-1 6 3-15,4-5-1 0,4 4-1 0,-5 0-1 16,-1-5 2-16,1 4-1 0,-2-4 2 15,-7 1-2-15,4 1 1 0,-1 3 0 16,3 0 1-16,1 2-2 0,3-2 1 16,0 0-1-16,2-5 0 0,-5 2 1 15,1-2 1-15,1 1-2 0,-2 1 2 16,0-2-2-16,-1 1 3 0,1 1-2 0,-2-2-1 16,0 1 1-16,2-1 1 0,-1 3-1 15,-2-4 1-15,3 7-3 0,-2 0 2 16,4 3 0-16,-1-1-1 0,0 2 0 15,-4-8 2-15,-3 5-2 0,-4-2 3 16,0-2-1-16,0 4 1 0,0 4-3 16,3 2 2-16,-1 3-3 0,-1 3 2 15,3 1 0-15,-7 2 0 0,7 2-1 16,-3 1 2-16,2 4-2 0,-8-2 1 16,4 2-3-16,-4 4-6 0,-3-1-10 0,-2 3-6 15,5 3-16-15,-5 2-15 0,-4 0-21 16,4 5 164-16,-4 0-280 0,1-1-144 15,-3 8-402-15</inkml:trace>
  <inkml:trace contextRef="#ctx0" brushRef="#br0" timeOffset="60425.807">21918 8076 393 0,'0'0'94'0,"0"0"4"15,0-5-64-15,0 3-1 0,0-4-11 16,0 2-5-16,0-4 0 0,4 0-5 15,-4 3-1-15,0 0-1 0,3-4 0 16,-3 2-2-16,4 3 1 0,-4-5 0 16,3 0 1-16,-3 0-1 0,0-1-1 15,3-1 1-15,-3 0 0 0,0 2-2 16,0-2 2-16,5 1 0 0,-5-4 1 0,0-4-1 16,5 4 0-16,-5-1-1 0,3-5 1 15,-3 2-1-15,5 0-1 0,-5 1-1 16,3 4 1-16,1-1-3 0,-4 3 1 15,4 1-1-15,-4-1-1 0,4-1 1 16,-4-3 1-16,4 3 0 0,-4-2 0 16,5 3 1-16,-5-2-2 0,3-2 2 0,0 3 1 15,-3-3-3-15,5 1 1 0,-5-5 1 16,4 3-2-16,0-3 1 0,-4 2 1 16,0-1-2-16,3 4 2 0,-3-2-1 15,0 0 0-15,0 3 1 0,3 1-2 16,1-5-1-16,-1-1 0 0,1-1 1 15,-1-2-3-15,0-3 2 0,0 5-1 0,-3 0 1 16,5 3 1-16,0 3-1 0,-5 0 0 16,5-1 1-16,-5 1-1 15,3-2 1-15,-3 1-1 0,0-1 1 0,0-1 0 16,0 1-1-16,4-1 0 0,-1-3 0 16,1 3-1-16,-4 0 0 0,5 0 0 15,-3-5-1-15,2 4 0 0,-1-1 0 16,2 1 0-16,-2 0 1 0,0 1 0 0,-3 0-1 15,0-1 2-15,0-1 0 0,5 3-1 16,-5-2-1-16,3-2 2 0,-3-1-2 16,0 1 2-16,4-4-1 0,-4 7 0 15,4-1 0-15,-4 0 0 0,0 2-1 16,6 1 1-16,-3-2-1 0,-3 0 1 16,0 4-2-16,0-2 2 0,0 0-1 15,0 0 0-15,0 0-1 0,4 0 2 16,-4-1-3-16,0 3 2 0,0-4-1 0,0 5 2 15,3-3 1-15,-3 0 0 0,3 3 1 16,0-5 0-16,0 0 1 0,0 1-1 16,2 0-1-16,0-3 0 0,-5 5 1 15,0 2-3-15,3-1 3 0,3-1-2 16,-1 2 1-16,0-6-2 0,1 4 1 16,3-1-1-16,-5 3 0 0,0-1-2 15,3 3 0-15,-1-5 1 0,0 1 2 0,1-2-2 16,-1 3 1-16,-1-3 1 0,2 3-1 15,1 0-1-15,-2-2 0 0,3 3-1 16,-3-1 2-16,3 3-2 0,-3-5 2 16,0 3-2-16,0-2 3 0,2-1-2 15,2 1 2-15,-2-2-4 0,4 0 3 16,0 3-3-16,0-2 2 0,1 3-1 0,3 0 1 16,-2-3 1-16,2 0-1 0,-1-1 0 15,-1-3 2-15,1 2-3 0,-2 1 3 16,1-1-2-16,4 1-3 0,-2 0 5 15,-3 3-2-15,1-2 0 0,1 5 1 16,-3-2-1-16,5 2 1 0,0-1-1 16,0 0-1-16,-3-4 1 0,4 2-1 15,-5-2 3-15,3 0-3 0,-3 1 2 16,2-2 1-16,-1 5-1 0,1 0 0 0,-4-3 0 16,0-1-2-16,3 3 1 0,0-3 0 15,2 0 0-15,0 6 2 0,3-2-1 16,-1 0-1-16,-1 1 1 0,0-1 0 15,0-3 0-15,-1 0 1 0,-1 2 0 16,-1 2 1-16,0 4 0 0,1-4 0 16,0 2 0-16,2-1 1 0,-3-2-2 0,5 2-1 15,-1 4 1-15,-2-3 1 0,-1 3 0 16,4-1-3-16,-3 2 0 0,-2-3 0 16,4 6 3-16,-3-5-3 0,3 0-1 15,-3-2 2-15,1-2-1 0,3-1 3 16,-3-1-3-16,-3 1 1 0,5 1-1 15,-2 4 2-15,-2 0-2 0,2 2 2 0,5-2-3 16,-3 3 3-16,-1 2-3 16,1-7 3-16,-2 5 0 0,0-1 2 15,-2 3-3-15,2-5 1 0,1 4-1 0,2-3 2 16,-3 4-1-16,4-6-2 0,-1 3 1 16,1 3 0-16,1-4-1 0,-2 4 1 15,-2-3-1-15,2-2 0 0,-3 5 1 16,0-4-2-16,0 2 3 0,-3-4-1 15,0 4 1-15,5-2 1 0,-4-1-3 16,4 5 2-16,0 0 0 0,1-5-2 0,-4 5 1 16,3-4-1-16,-4 4 0 0,-1 0 3 15,1-5-2-15,1 5 0 0,-3-2 0 16,2 2 1-16,1-3 1 0,2 3-1 16,-3-5 0-16,1 3-1 0,1 2-1 15,2-3 1-15,-3 3 2 0,3-5-4 16,0 5 1-16,1 0-1 0,-1-2 3 15,0 2-2-15,1-3 2 0,-2 3-2 0,1-6 2 16,0 3-1-16,-3-4 0 0,-3 5 0 16,1-2-1-16,-1 4 0 0,1-5 0 15,-1 5 1-15,4 0 1 0,-1 2-2 16,-2-4 1-16,3 2 3 0,-1-3-2 16,2 3 0-16,1 0-1 0,-2-6 0 15,0 4 1-15,-1 2 1 0,0-5-3 0,-1 5 1 16,3 0 2-16,1 0-3 0,-1 0 1 15,-1 0 0-15,3 6-1 0,-4-6 0 16,0 0 3-16,0 0-2 0,0 0 1 16,0 0-1-16,0 0 2 0,2-6-2 15,-2 6-1-15,1 0-1 0,1 0 2 16,-3 0-1-16,3 0 0 0,0-2-1 16,-2 2 3-16,2 0-2 0,-1 0 2 0,2 3-2 15,-2-3 1-15,2 0 0 0,-1 0 1 16,-1 0-1-16,0 0 0 0,1 0-2 15,-2 0 2-15,3 0 1 0,1-2-2 16,0 2 2-16,3 0-2 0,-2 0 2 16,-1 0-1-16,2 0 2 0,0 0-3 15,-4 0 1-15,5 0-1 0,0 0 1 16,-3-7-2-16,0 7 1 0,-3-3 0 16,1 3 0-16,0 0 1 0,1 0 0 0,1-4-1 15,2 4 0-15,-1 0 0 0,0 0-1 16,0 0 2-16,1 0-2 0,0 0 0 15,-3 0 2-15,1 0 0 0,-1-5-1 16,2 2 2-16,1 3-2 0,-2-6 0 16,4 6 0-16,-3 0 0 0,0 0-1 0,1 0 1 15,0 0 0-15,-2 0 0 0,2-2 1 16,-1 2 0-16,-2-3 0 0,1-1-1 16,0 4 0-16,-3 0 0 0,3-3 1 15,-2 3 0-15,2-5-1 0,-3 5 0 16,4 0 1-16,0 0 1 0,-3 0 0 15,1 0-2-15,0 0 0 0,0 0 0 16,-4-3 0-16,6 3 1 0,-2-2-1 16,-2 2 1-16,3 0 1 0,2-6-1 15,-5 6 2-15,1 0-2 0,1 0 2 16,0-2-1-16,-4 2-1 0,1-6 3 0,0 6-2 16,0-1 0-16,-4 1 0 0,0-4-1 15,0 4 1-15,-3 0 0 0,3-6-1 16,-1 6 1-16,1 0 1 0,-1 0-2 15,0 0 1-15,-2 4-2 0,-1 2-1 16,-1-5 1-16,4-1-1 0,-6 0 0 0,0 0 1 16,-2-1 1-16,2 1-3 0,-4 0-3 15,0 0-9-15,0 0-7 0,0 3-8 16,0 1-14-16,-5-1-18 0,-2-3-16 16,-3 6 9-16,2-3-123 0,-4 6-122 15,4 5-288-15</inkml:trace>
  <inkml:trace contextRef="#ctx0" brushRef="#br0" timeOffset="63097.084">21520 6231 545 0,'3'4'114'0,"1"-1"1"15,5 2-101-15,7 2-1 0,2 1-3 16,6-1 1-16,2-4-1 0,7 3-1 15,2-6-1-15,3 0-2 0,4 0-1 16,9-4-1-16,4 1-1 0,8-4 1 0,6 4 2 16,4 0 1-16,-1-4 4 0,2-1 0 15,3 1 3-15,5 2 1 0,-2-4 1 16,8 1 2-16,6 0 0 0,3-1 0 16,5 2 0-16,2 0-3 0,7 0-1 15,6 1 0-15,5 1-2 0,2-3-2 16,8-2-3-16,6 2 1 0,-2-2-1 15,0 2 0-15,11 0-3 0,1 3-1 16,-2 0-1-16,11-1 1 0,1 1-3 16,-2-2 1-16,1-1-2 0,5 1 1 15,-6 1 0-15,-2-1 0 0,1 1-1 0,-3 1 2 16,-11-1-2-16,5 4 2 0,-3-2-1 16,-12 4 1-16,-2-5-1 0,-3 5 1 15,-13-3-1-15,-7 3 1 0,-9 0-1 16,-4 0-3-16,-3 0-4 0,-8 0-9 0,0 0-11 15,-5 0-11-15,-1 3-12 0,-3-3-111 16,-7 0-116-16,-5-5-276 0</inkml:trace>
  <inkml:trace contextRef="#ctx0" brushRef="#br0" timeOffset="67178.819">21782 7667 366 0,'0'-4'90'0,"0"-2"3"0,0 3-57 15,3-2-1-15,-3 0-11 0,5-1-5 16,-1 0-2-16,0 1-2 0,-1-2-1 16,3-2-1-16,-1 5-2 0,-1-2 1 0,-1 0-1 15,-3-4 1-15,5 3-2 0,-2-1 0 16,-3-5 0-16,5 1 2 0,-5 1-1 15,4-4 2-15,-1 0-3 0,-3 0 1 16,3 2 1-16,-3 2-1 0,5-2 0 16,0 2-1-16,-1-2-1 0,0-1-1 15,2 2 1-15,0 0-2 0,-1-1 0 16,4 1-1-16,-2 0 0 0,4-3-3 0,-4 2 2 16,1 0-4-16,-1 3 3 0,-1 1-2 15,-1 4 3-15,3-2-2 0,-2 3 3 16,2-3 1-16,-2 0 1 0,1-2-2 15,2-4 2-15,0 3-4 0,3-3 2 16,2 1-1-16,2-1 0 0,2 1 1 16,-1-1 0-16,-1 1 0 0,2-3 0 15,-5 4 0-15,4-1-2 0,-2 2 1 0,-3-1-1 16,0 2 0-16,0 0-2 0,-1-2 2 16,0 1-1-16,0-1 0 0,1 0 0 15,1 0 0-15,0 0-1 0,-4-1 1 16,4 3-1-16,-1 0 1 0,2-1-1 15,2 4 0-15,0-2 2 0,2 0 0 16,1-1 0-16,-3-2 0 0,1 1 0 16,2 1 0-16,-3 3-1 0,-1-1-3 15,3 4 2-15,-3-2 0 0,1-1-2 0,-2 3 0 16,0-4 1-16,-1-1 1 0,4 1-1 16,-2-4 0-16,4 2 1 0,-1 1-1 15,0-1 1-15,-1 3 0 0,2 1 0 16,-5-2 2-16,3 3-1 0,-3-2-1 15,2 1 2-15,-3 0-2 0,2 1 0 16,0-3 1-16,-1 4-1 0,1 3 1 0,1-5 0 16,0 5 0-16,-2 0 1 0,0 0-1 15,2 0 0-15,0 0-2 0,-1-2 1 16,1 2 1-16,1-3 0 0,-1 3-3 16,2-5 2-16,1 5-2 0,0 0 3 15,3 0-3-15,2 0-1 0,-4 0 2 16,5-1 2-16,-1 1 0 0,-1 0-1 15,0-6-1-15,3 3 2 0,-4 1 0 0,-3-4 0 16,-1 5-1-16,3 1 1 0,-2 0 0 16,2-4 0-16,7 4 0 0,-3 0-2 15,0 0 1-15,-1 0-2 0,3-6 0 16,-2 6 1-16,0-3 0 0,6-2 0 16,-4 5 1-16,2-4-1 0,-1-1 4 15,0 5-1-15,-3-5-3 0,2 1 1 16,0 1 0-16,1-1-1 0,-2 4 0 15,2-7-2-15,0 1 2 0,-2 4 0 0,1-4 2 16,-1 6 0-16,3-4-1 0,2 1 0 16,1-2 2-16,2 3-3 0,2-4 3 15,0 4-3-15,1-5 1 0,-3 2 3 16,1 5-2-16,0-5 0 0,-1 5-1 16,4-2 2-16,3-2-1 0,0 4 0 0,5 0-2 15,-1-4 3-15,0 1-3 0,1 3 3 16,2-7-2-16,-3 7 0 0,3 0-1 15,-2 0 1-15,5 0-1 0,0-2 2 16,-1 2-1-16,1-4-1 0,1 4 0 16,1-3 1-16,-2 0 1 0,-1 3-1 15,-2 0-1-15,3 0-1 0,-4 0 1 16,4-6 0-16,1 6 0 0,1 0 0 16,-5 5 0-16,3-5 0 0,-1 0 0 15,2 4-1-15,-2-3 1 0,3-1 0 0,0 6-1 16,2-6 1-16,0 0 1 0,0-6 0 15,1 3-2-15,-3-4 1 0,-2-1 1 16,-3 3-2-16,1-1 1 0,-4 1-1 16,3 0 1-16,-5 5-1 0,-1-2 0 15,-4 2-1-15,-3-7 1 0,-7 1-1 16,1 0-5-16,-6-2-8 0,-2-3-7 0,-2-4-13 16,1-2-17-16,1-4-22 0,-5 0-86 15,0 0-30-15,-1-3-109 0,-8 3-218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53:48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22812 5997 512 0,'0'17'112'0,"0"7"7"0,0 8-90 0,0 7 3 16,0 13 3-16,0 4 0 0,3 12 4 16,-3 10-3-16,7 18-5 0,-2 5-5 15,-1 16-4-15,3 7-4 0,0 0-3 16,-7 1-3-16,0 10 1 0,0 5 1 16,0-3 3-16,-4 7 0 0,-4 1-1 15,4-4 0-15,-5-1-1 0,1-2-1 16,2-6-3-16,-2-10 0 0,-1-9-4 15,3-8 1-15,3-12-4 0,3-9-3 16,-3-8 1-16,3 0-5 0,0-10-7 0,0-7-8 16,0-7-11-16,0-4-14 0,-6-7-14 15,6-6-1-15,-7-1-114 0,2-8-116 16,2-8-273-16</inkml:trace>
  <inkml:trace contextRef="#ctx0" brushRef="#br0" timeOffset="499.869">21003 8447 779 0,'6'0'157'0,"5"0"1"16,2 0-149-16,13 5 9 0,3-1 0 15,5 4 4-15,9-1 1 0,7-4 2 16,11 6 1-16,12-7-4 0,13-2-6 16,16 0 0-16,17 0-4 0,13-10 1 15,16-3-1-15,18-1-1 0,16-1 2 16,12 1-3-16,13 2 1 0,14-3-3 0,10 3 1 16,11 0 0-16,9-5-2 0,11 9 2 15,7-1-1-15,8 0-1 0,4-1 1 16,6 1 1-16,2-4-3 0,1-1 2 15,-2 2-1-15,-4 2-5 0,-3 2 1 16,-10 1-1-16,-8 0-8 0,-18-1-4 16,-13 2-13-16,-21 2-12 0,-24 0-19 15,-20 4-27-15,-20 0-24 0,-25 0-99 16,-26 7-133-16,-37 0-281 0</inkml:trace>
  <inkml:trace contextRef="#ctx0" brushRef="#br0" timeOffset="2765.034">21411 6847 407 0,'4'12'98'0,"1"-1"4"15,-1 4-68-15,0-3 1 0,-4 3-8 16,6 0-4-16,-2-1-3 0,2 1-3 16,1 3-2-16,3-1-2 0,1 2-3 0,1 2-1 15,-1 2-1-15,1-2-1 0,2 1-2 16,-6-1 0-16,4-1 0 0,-3-2 1 15,2 3 0-15,2-1 1 0,-1 1 1 16,-2 1 0-16,2 1 1 0,-4 4-1 16,-2-4-1-16,-1 7 0 0,2-5-1 15,0 10-1-15,0-10 1 0,0 0-2 16,3-2-1-16,-1 0 2 0,0-4-1 16,2 3-1-16,3-1 2 0,0 0-2 0,-1-1 0 15,1 0 1-15,-2 3-1 0,-2-3 0 16,-2 0 3-16,3 1-1 0,-1 1 2 15,2-3-2-15,1 3 0 0,1-1 0 16,2 5-1-16,2 0-2 0,-1 3 1 0,1-3-3 16,2-3 2-16,-1-4 2 0,0 2-3 15,3-2 2-15,0 2-2 0,-1-4 1 16,2 8 1-16,-2-7-2 0,-1-1 1 16,2 2 1-16,1-1-3 0,-1-6 4 15,-1 4-1-15,2-4 0 0,-1-1 0 16,-1 2 0-16,3-1 1 0,-1 1 0 15,0 1-1-15,5-4 1 0,-3 2 0 16,5-2 0-16,-1-3-1 0,2 2 2 16,6 2-2-16,-4-1 0 0,-2 1 0 15,3 0-1-15,-2-1 0 0,-8-4 1 0,9-6-1 16,-4 0 1-16,1 0-1 0,3 0 1 16,3-4 1-16,1-4-1 0,11 0 0 15,-3 0 1-15,5-2 2 0,-2-1-1 16,7 1 1-16,-1-5 0 0,-3 1 1 15,7-1 0-15,0 2 0 0,-2-6-1 0,5 2 0 16,2-3 0-16,3-6 0 0,-5-3-2 16,6-8 0-16,-1 1-1 0,5-11 0 15,1 8 0-15,8-2 0 0,2-3 1 16,1-5 0-16,3 4 1 0,7-8 2 16,-2-8 0-16,1-3 1 0,3-3-1 15,1-9-2-15,-1-5 1 0,4 5-2 16,-3-10-1-16,1-5 0 0,-2-3-3 0,-3-7 1 15,-1-9 0-15,0 0 0 0,-4-4 1 16,-5-5-1-16,-4-2-2 0,-9 4 2 16,-9-1 0-16,-14 4-3 0,2 4-6 15,-13 4-12-15,-10 4-18 0,-9 12-20 16,-1 5-125-16,-15 17-136 0,-10 21-325 16</inkml:trace>
  <inkml:trace contextRef="#ctx0" brushRef="#br0" timeOffset="4068.714">23981 11443 576 0,'-7'0'122'16,"0"4"4"-16,3 0-99 0,4 2-4 16,0 4 2-16,4 1-2 0,1 2 3 15,4 5 1-15,2 6-2 0,1 4-7 16,0 7-4-16,3 5-4 0,-2 2-5 15,-2 0-1-15,0-5-1 0,-8 2-3 16,3-11 2-16,1-4-3 0,-3-1 1 16,1-4 1-16,-5-10-1 0,5-2 0 0,-5-7 0 15,4-5 1-15,-4-6 0 0,3-12 0 16,2-3-1-16,0-8 0 0,2-7 1 16,0-10-1-16,3 0 3 0,4-2 3 15,2 1 4-15,2 7 3 0,2 6 3 16,-1 8 2-16,-6 10 2 0,0 13-3 15,2 8-3-15,-4 5-2 0,4 6-2 16,2 9-2-16,-3 1-3 0,-2 6 0 0,2 0 1 16,-3 6-1-16,-4 0-1 0,2 3-1 15,-4 0-1-15,-3-4 0 0,-2 1-2 16,6-9-3-16,-1-2-2 0,-2-8-9 16,0-4-6-16,-3-5-12 0,0-5-13 15,0 0-14-15,2-11-2 0,-2-3-111 16,5-6-109-16,1-7-266 0</inkml:trace>
  <inkml:trace contextRef="#ctx0" brushRef="#br0" timeOffset="4428.038">24517 11089 543 0,'6'-8'119'16,"-3"1"6"-16,4-1-96 0,2 2 4 0,2 0 1 15,2-2 5-15,4 2 0 0,1 2 0 16,-2 4-4-16,3 0-5 0,2 0-4 15,-2 7-6-15,2-2-5 0,3 4-3 16,-3-1-5-16,0 1-1 0,-4-1-3 16,-4 3 0-16,-4 1-3 0,-6 2 2 15,-3 6-2-15,0-1 1 0,-7 1 0 16,-4 4 1-16,1-3-2 0,-2 0 1 16,-1 4-3-16,7-4 3 0,-2-2-1 0,3 0 0 15,5-1 0-15,0-2-1 0,0-4 1 16,0 1 0-16,9 0 0 0,0-4-1 15,3-3 0-15,2 3 3 0,-2-2 3 16,4-1 2-16,3 3 0 0,0-4 1 16,4-5 2-16,2 0 2 0,1 0-1 15,8 0-3-15,2-4-1 0,-1-2-2 16,4 4 0-16,-4 2 0 0,-7-5-4 0,-2 5-9 16,-6 0-9-16,-5 0-15 0,-6 7-17 15,-3-2-12-15,-2 0-120 0,-4 5-126 16,0 5-291-16</inkml:trace>
  <inkml:trace contextRef="#ctx0" brushRef="#br0" timeOffset="8692.632">21332 14631 552 0,'0'0'120'0,"0"0"7"16,5-4-100-16,4 4 3 0,2 0 5 16,6-4 3-16,4 4 3 0,7-5-3 15,4 0-3-15,7 0-6 0,6-2-1 16,3 1-6-16,2 4-4 0,-1 2-3 16,-3-6-2-16,-4 6-2 0,-3-4-3 15,0 4-1-15,-3 0-2 0,-2 0-1 16,-2 0 0-16,-5 0-1 0,-6 0 0 15,-3 0-1-15,-6 0-1 0,-4 4 0 16,-8-4 1-16,0 4 1 0,0-4-2 0,-7 0 1 16,-5 0 1-16,-3-5-1 0,-2 0 1 15,-2-3-2-15,-1-3 0 0,-2-6 0 16,-3-2 1-16,0-6 0 0,2-6 0 16,0-3 1-16,6-10 0 0,3-3 1 15,0-6-2-15,8-3-1 0,6-2-2 0,0-2 2 16,3-7-2-16,12 2 1 0,4-1-1 15,10-3 2-15,3 3-1 0,5 3 0 16,1 12 1-16,9 5-1 0,-2 12 2 16,-1 8 0-16,1 12-1 0,-1 9 1 15,-8 5-1-15,-3 0 1 0,2 15 0 16,-3 11 0-16,-7 5 1 0,1 16-2 16,-4 9 0-16,-8 8 2 0,-8 6-2 0,-6 9 2 15,-4-1-2-15,-6 6-1 16,-2-1 1-16,-3 1 0 0,2-9 1 15,0-10-1-15,4-7-1 0,3-10 1 0,2-9 0 16,4-4 1-16,0-10-2 0,10-3 0 16,-1-7 1-16,8-5-1 0,0-7 4 15,2-3 2-15,7 0 2 0,2-8 0 0,3-1 1 16,4 0 1-16,5-2-1 0,0 1-2 16,-4 3-3-16,-2-4-1 0,-6 2-6 15,-4 2-6-15,-6 0-9 0,-3-1-14 16,-2 0-21-16,-2-1-22 0,0-3-120 15,4 2-135-15,1 1-315 0</inkml:trace>
  <inkml:trace contextRef="#ctx0" brushRef="#br0" timeOffset="9114.414">23293 13475 471 0,'-11'0'120'0,"-2"3"4"16,-1 7-15-16,1 5-82 0,-5 4 5 15,-5 3 1-15,-2 5 1 0,-4 4 1 0,3 7-3 16,-5 4-1-16,3 2-3 0,6 5-5 16,6 1 0-16,2 0-3 0,8 4-3 15,6-3-3-15,0 5-3 0,6-1-1 16,6-3-3-16,4-6-3 0,1-2 1 16,5-5-4-16,5-8 3 0,2-5-3 15,2-7 2-15,3-1-3 0,1-8 1 16,1 0-3-16,-6-4 0 0,2-6-8 15,0 0-5-15,-6 0-8 0,-1 0-10 16,-3-6-12-16,-4 1-12 0,-2 0 9 16,-2-2-117-16,3-2-111 0,0-3-268 0</inkml:trace>
  <inkml:trace contextRef="#ctx0" brushRef="#br0" timeOffset="9614.302">23618 13809 579 0,'-6'7'132'0,"6"3"6"16,0 5-102-16,0-2 3 0,3 5-2 16,-3 7 0-16,6 4-4 0,-2 0-7 15,1 5-3-15,4-2-6 0,-4-5-4 16,-1 2-3-16,3-3-3 0,-1-7-1 16,-2 1-1-16,2-5-1 0,-2-6 0 15,-4-2 0-15,0-7 1 0,0 0-1 0,0 0 0 16,-6-5-1-16,0-2 0 0,4-6 1 15,-1-3-4-15,3-3 0 0,0-3 0 16,0-8 0-16,0-1 0 0,8-4 0 16,3-1 1-16,-1-1 1 0,3 5 2 15,-2 6-1-15,2 8 6 0,0 6 2 16,2 12 2-16,1 0 1 0,-3 0 2 0,2 13-1 16,-1 3 0-16,1 4-2 15,0 0-2-15,-1 6-3 0,0-5-2 0,0 2-2 16,-1 5-2-16,-1-4-1 0,0-1-1 15,0-6-6-15,-4-2-6 0,-1-4-8 16,-3-6-12-16,-1-5-13 0,0 0-18 16,-1-5-9-16,4-2-111 0,2-14-121 0,0-2-280 15</inkml:trace>
  <inkml:trace contextRef="#ctx0" brushRef="#br0" timeOffset="9942.34">24029 13396 573 0,'0'-6'129'16,"0"3"8"-16,0 0-98 0,12-1 2 0,0 1-2 15,8-1-1-15,-1 4-2 0,1-5 0 16,5 5-6-16,-1 0-6 0,0 9-4 16,0-2-4-16,-3 6-3 0,-8 5-6 15,-6 1-3-15,-5 2 0 0,-2 2-2 16,-2 2-1-16,-7 2-1 0,-2-6 2 15,-5 3 0-15,0 1 2 0,1-4-1 16,4-6 3-16,3 2-3 0,2-5 1 16,3-5-1-16,3-2 1 0,0 3-3 0,4-1 0 15,2-2-2-15,3 1 2 0,2-2 1 16,6 0-3-16,-3-4 1 0,4 0 0 16,-1 0-4-16,2 0-3 0,0 0-8 15,0-5-6-15,3 0-8 0,0-2-15 16,-4-2-11-16,-2-1-6 0,-3-1-105 0,-2-6-112 15,-5 0-265-15</inkml:trace>
  <inkml:trace contextRef="#ctx0" brushRef="#br0" timeOffset="10223.56">24400 13176 586 0,'-6'-14'132'16,"6"4"6"-16,0 1-103 0,0 2 6 15,7 1-5-15,4 6-1 0,-1 0-1 16,4 0-1-16,4 0-5 0,-1 10-1 0,7 2-5 16,3 5-1-16,2 2-4 0,3 5 1 15,5 5-3-15,-3 2-1 0,0 5-5 16,-4 8-1-16,-2-5-1 0,-8 4-3 16,-2 7-3-16,-9-2 1 0,-2-1-4 15,-7 8 2-15,0-2 1 0,0-6-3 0,-12 1 0 16,-2-4-5-16,-5-2-7 0,-6-7-8 15,0 2-15-15,-6-2-16 0,1-6-41 16,2-7-83-16,-7-5-119 0,-7-3-262 16</inkml:trace>
  <inkml:trace contextRef="#ctx0" brushRef="#br0" timeOffset="11941.872">22001 15607 487 0,'-7'0'107'0,"1"-3"4"16,6 3-88-16,0-5 3 0,0 5-3 16,4-4-1-16,4 4 1 0,2 0 0 15,4 0-2-15,3-4 2 0,4 4-3 16,2-3-2-16,5 3-2 0,1-5-1 15,-2 0-3-15,4 0-2 0,-2 0-2 16,-2-4-4-16,1 0 0 0,0 0-1 0,0 0-3 16,0 0 0-16,0 2 1 0,-1 2-3 15,-6-4 2-15,-5 4 1 0,-2-4-3 16,-8 2 3-16,-6-2 0 0,0-1-2 16,0 0 1-16,-3 2 1 0,-8-3-2 15,-3 3 2-15,-5 2 1 0,-1 2-2 16,-6 4 1-16,-1 0 1 0,2 0-2 15,0 0 1-15,1 0 1 0,3 5-4 0,3 2 3 16,2-3-1-16,4-1-1 0,2 1 2 16,3-4 0-16,3 3-3 0,4-3 1 15,0 6-1-15,0-6-4 0,6 4 2 16,1-4 0-16,5 4-3 0,3-4 3 16,2 0 0-16,1 0 1 0,4 0 2 15,-1 4 1-15,2-1-2 0,2 1 1 16,-1 2 1-16,2 1-1 0,0-2 2 15,-3-3-1-15,3 1-3 0,1-3 3 0,-1 6-2 16,-2-6 0-16,-3 5 1 0,-2 0-1 16,-3 1 1-16,-8-1 1 0,0 4 2 15,-8 3 0-15,0 1 4 0,0 2 1 16,-8 7 3-16,2 2 2 0,-11-1 1 16,-5 8-2-16,-3-3 1 0,-3 2-1 15,-8-5-8-15,6 3-13 0,-2 0-19 0,4-7-121 16,2-4-122-16,6 2-311 0</inkml:trace>
  <inkml:trace contextRef="#ctx0" brushRef="#br0" timeOffset="12551.147">23292 15502 520 0,'0'-3'112'16,"0"3"2"-16,0 0-92 0,5 0-2 15,6 3 0-15,0 1-4 0,4 3-2 16,3 10 2-16,1 3-1 0,-1 7-1 15,1 7-3-15,0 5-4 0,-6-1-2 16,-5-1-1-16,2-2 1 0,-8-2-3 16,-2-4-2-16,0-7 1 0,0 1 1 0,-4-7-1 15,-1-4 0-15,0-7-2 0,0-5 2 16,2 0-1-16,3 0 0 0,-4-10-1 16,4-3 0-16,0-8 0 0,0-3 2 15,0-4-2-15,4-4 0 0,0-3 0 16,4-2 3-16,1-5-2 0,-1 6 3 15,3 1 3-15,4 5-1 0,2 9 4 16,1 8 2-16,2 8 0 0,-2 5 2 0,2 0-1 16,-3 12 1-16,1 0 1 0,2 7-3 15,-4 3-3-15,-4 2 1 0,0 0-2 16,-3 3-1-16,-4-1-3 0,-1-1-3 16,-4-3-5-16,0-2-10 0,2-5-9 15,-2-6-10-15,0-9-9 0,4 0-110 16,1-6-110-16,1-9-260 0</inkml:trace>
  <inkml:trace contextRef="#ctx0" brushRef="#br0" timeOffset="13004.126">23811 14954 541 0,'9'-10'120'16,"3"-1"9"-16,0 1-94 0,7-2 1 16,2 2 1-16,0 4 1 0,1 4 1 15,3 2-5-15,-4 0-7 0,0 5-7 16,-2 4-4-16,-7 2-4 0,-9 1-4 16,-3 3-2-16,-6 2 0 0,-9 2-3 15,-11 0 2-15,-3 1-2 0,-1-1-1 0,2-3-1 16,2-3 0-16,4-6-1 0,8-2 0 15,5-5-1-15,3 4 0 0,6-4 2 16,0 0-2-16,8 0 0 0,-3 0 2 16,6 4-2-16,-2-4 2 0,3 0-2 15,1 0 1-15,2 3-1 0,6-3 0 16,2 3 0-16,5-3 1 0,2 5 0 16,4 0-1-16,-4 0 1 0,1 2 2 15,-5 6 3-15,0 1 3 0,-6 5 2 0,-2-2 6 16,-7 5 3-16,-5-2 5 0,-6 3 2 15,0-3 1-15,-15 3-4 0,1-2-3 16,-8 2-5-16,-2-4-1 0,-9-1-9 16,0-5-9-16,-2 1-14 0,-1-4-15 15,1-1-28-15,9-3-129 0,2 2-148 16,4-2-344-16</inkml:trace>
  <inkml:trace contextRef="#ctx0" brushRef="#br0" timeOffset="15191.117">22757 16836 519 0,'0'4'106'0,"0"-4"0"15,0 3-100-15,2-3-1 0,5 0-2 16,4 0 0-16,3-5 0 0,4 2 0 16,5-3 0-16,6 2 0 0,2-2 0 15,2 1-3-15,3-2-2 0,1 2-3 16,-1-3-2-16,-1 2 0 0,-2 0-3 15,-4-2 0-15,-3-1 0 0,-5-2 2 16,-3-2 2-16,-4-3 1 0,-4 2 1 0,-4 0 4 16,-6 2 0-16,0 1 2 0,0 3 4 15,-10 0 4-15,-4 2 3 0,-4 1 3 16,2 0 4-16,-3 1 1 0,-1 1 1 16,3-1 0-16,4 4-3 0,1 0-1 15,-3 0-3-15,2 4-1 0,0 3-3 16,-2 5-2-16,0 2-3 0,5 1-1 15,2-4-2-15,4-1-1 0,1-3-2 0,3 1 1 16,0-3-1-16,5 2 1 0,3 0-2 16,2 0 2-16,0 0 0 0,4 2-1 15,1-1-1-15,1 2-2 0,0-3 1 16,4 1-2-16,-5-3-1 0,-1 0-1 16,-1-2-1-16,2 3-1 0,-5-2 0 15,2 1-5-15,-3-2-4 0,-2 1-5 16,-3 0-105-16,1 0-98 0,2-1-253 15</inkml:trace>
  <inkml:trace contextRef="#ctx0" brushRef="#br0" timeOffset="15697.299">23565 16536 541 0,'-6'8'112'16,"2"0"4"-16,1 4-95 0,3 0-3 15,0 6 3-15,0 3 0 0,0 1 0 16,3 7 1-16,4 2-7 0,1 1-5 16,0-3-4-16,2 1-3 0,-3-1-3 15,0-6 1-15,0 0 0 0,3-1-1 0,-5-6 2 16,0-5-2-16,1-3 0 0,-6-8 1 16,0 0-1-16,4-3-1 0,-4-6 1 15,0-4-2-15,0-6 2 0,0-3-2 16,0-2 1-16,4-4 0 0,-4-2 1 15,2-4 2-15,4-2 2 0,0 1 0 16,-1 3 4-16,6 4-1 0,-3 8 3 16,4 3 1-16,-1 11-1 0,2 6 2 15,-2 0 0-15,1 0 0 0,0 12 1 0,2 3-1 16,-2 4-2-16,0 3 1 16,-1 8-3-16,-4-2-3 0,-1 1 0 0,-3 1-2 15,-3 0-1-15,6-11-5 0,-6 1-6 16,0-4-9-16,0-5-8 0,3-11-11 15,0 0-8-15,0 0-3 0,4-5-104 16,-2-10-100-16,6 1-244 0</inkml:trace>
  <inkml:trace contextRef="#ctx0" brushRef="#br0" timeOffset="16256.854">24120 15997 547 0,'-4'0'118'0,"-2"3"4"0,1 1-100 0,-3 6 2 16,-4 2-4-16,-4 2 2 0,-5 2 1 0,-2 0-4 16,-1 0-4-16,1-2-2 0,2 1-1 15,4-1-1-15,3-1-3 0,1-3 0 16,3-5 0-16,5 0 2 0,2 1-4 15,3-2-1-15,0 2-1 0,0-3 0 16,0 1-2-16,0 3-1 0,0-1 0 16,3 0 1-16,-3-1 0 0,3 2 0 15,-3-3-1-15,5 1 1 0,0-1 1 0,1 1-2 16,-2-1 1-16,3-2-1 0,-2-2 0 16,0 3 2-16,-1-3-2 0,3 0 0 15,-1 0-1-15,1 0 1 0,3 0 1 16,-1 0 0-16,2-3-3 0,1 3 4 15,-2-6 0-15,1 2-2 0,0 0 1 16,0 1-2-16,-5 3 1 0,5-6-1 16,-1 6 0-16,-1-3 0 0,0 3 1 0,4 0-1 15,-1 0 0-15,0 0 0 0,2 0 1 16,1 0-1-16,0 0 0 0,1 6 0 16,-3-3-1-16,0 2 2 0,1 7-1 15,-5 1 0-15,-2 4 1 0,-2 1 0 16,-5 4 1-16,0 0 3 0,0 0 3 15,-9 4 3-15,0 1 1 0,-7-5 2 16,-3 1 0-16,-2 2-1 0,0-5-4 16,0 0-2-16,-1-2-5 0,3-3-9 0,1-4-14 15,-1-11-23-15,4 0-122 0,-1-6-133 16,-2-10-326-16</inkml:trace>
  <inkml:trace contextRef="#ctx0" brushRef="#br0" timeOffset="17589.464">23158 17813 501 0,'-5'0'109'15,"5"0"4"-15,0 0-89 0,0 0 1 16,0 0 2-16,0 0 0 0,0 0 1 0,9 3 0 16,1-3-2-16,6 0-4 0,5 0-3 15,2 0-2-15,2 0-1 0,4-3-3 16,1 0-4-16,1-3 1 0,2 0-4 16,2-4-1-16,-3 0 0 0,0-3-2 15,1 1 0-15,0 1-3 0,-8 0 1 16,3 0 0-16,-6 2 0 0,-3-3-2 15,-7-1 1-15,-3 1-1 0,-4 1 1 0,-5 0-1 16,0 4 0-16,-9 2 2 0,-4-3-2 16,-4-1 0-16,-7 1 2 0,-2 1-2 15,-2 2 1-15,-4 5 0 0,4 0 0 16,-2 0 4-16,3 0 0 0,1 5 3 16,6-2 1-16,1-1 1 0,3-2 0 15,8 0 0-15,3 5-3 0,5-5-2 16,0 0 0-16,0 0-2 0,9 0-2 0,4 0 1 15,6 2-1-15,3-2 1 0,5 4 0 16,6 3-2-16,4-7 1 0,3 6 0 16,4-2 1-16,-3 0-1 0,-1 2-1 15,-6 1 1-15,-5 3 0 0,-4 5 1 16,-6 1 0-16,-9 7-1 0,-5 1-1 16,-5 2 3-16,-4 4-2 0,-3-5 1 15,-5-1-1-15,-2-1 0 0,0-1 0 0,-2-1 1 16,-2 0-2-16,0-3 0 0,0 0-5 15,0-6-7-15,4-7-7 0,3-1-10 16,3-4-10-16,4 0-7 0,4-14-109 16,0 3-110-16,13-9-261 0</inkml:trace>
  <inkml:trace contextRef="#ctx0" brushRef="#br0" timeOffset="17964.338">23961 17538 536 0,'3'24'116'0,"1"1"3"0,1 4-96 0,2 0 0 15,1 4-6-15,-2-2-1 0,5-4-2 16,-3-2-2-16,2-5-3 0,-3-7-4 16,1-5-2-16,-4-4 1 0,-4-4 0 15,0 0 0-15,3-4-1 0,-3-6 1 16,-4-5 0-16,4-7-1 0,0-3-1 15,0-2-1-15,0-2 2 0,0-2 3 16,4 3 0-16,1-1 3 0,4 2 3 16,1 4 1-16,2 4 0 0,0 6 1 15,4 7 0-15,-2 6 0 0,3 0 1 0,-3 5-1 16,-2 6 0-16,0 5 0 0,0 2-2 16,-1 4-4-16,-1 0-2 0,-2 6-2 15,-1 1-2-15,-2-2 0 0,-2-3-4 16,1-2-2-16,1-7-5 0,-1-4-7 15,-1-4-7-15,-1-7-9 0,-2 0-10 16,0-6-4-16,0-6 168 0,0-3-272 0,0-6-125 16,0-11-365-16</inkml:trace>
  <inkml:trace contextRef="#ctx0" brushRef="#br0" timeOffset="18167.432">24247 16923 548 0,'3'17'125'16,"3"4"5"-16,2 4-96 0,5 13 1 15,3 3-5-15,-1 8-3 0,4 3-2 16,4 5-7-16,-10-7-3 0,3 4-5 16,-3-2-2-16,-5-7-5 0,-2-7-11 15,2-7-12-15,-3-8-11 0,0-8-114 16,-1-6-115-16,-4-6-284 0</inkml:trace>
  <inkml:trace contextRef="#ctx0" brushRef="#br0" timeOffset="18370.494">24560 17822 757 0,'-8'4'167'15,"3"-1"3"-15,5-3-138 0,0 4-5 16,0-4-8-16,0 0-3 0,0 0-14 16,5 0-20-16,-5 0-28 0,6-4-127 15,0 4-135-15,0 0-337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57:5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2330 2562 457 0,'7'-7'97'0,"-7"1"1"16,7 6-80-16,-7-4-8 0,3 4-2 15,-3 0-6-15,-4-2-1 0,4 2-6 16,4-6-9-16,-4-1-21 0,0 0-65 15,0-2-77-15,0 2-183 0</inkml:trace>
  <inkml:trace contextRef="#ctx0" brushRef="#br0" timeOffset="749.779">2327 2477 489 0,'-11'0'105'16,"2"0"1"-16,-2-2-89 0,4 2-1 16,-4 0-4-16,1-9-1 0,-4-1 0 15,1-3 2-15,-2-6 5 0,5-6 4 16,-6-10 0-16,2-2 1 0,-2-10-1 15,-3-3-1-15,-2-10-2 0,5 0-5 16,0-5-4-16,6 1-3 0,-2 0 0 16,2 2-3-16,-1-1 0 0,0-1 0 0,3 1 3 15,-2 0-3-15,4 5 2 0,-3 2-4 16,-2 5 2-16,-1 2-2 0,0 7 1 16,-1 9-2-16,0 7 2 0,4 9 1 15,-2 9 3-15,3 3 2 0,1-1 2 16,2 1-2-16,3 1 1 0,2 0-2 15,0-2-1-15,0 2-2 0,0-1 0 16,2 0-3-16,3-3 3 0,6 0 0 0,0-7 1 16,0 0 2-16,6 3 0 0,6 1 0 15,2-3 1-15,5 10-1 0,9-1-2 16,11-6 1-16,2-1-2 0,8-3 1 16,4-1-3-16,2-4 0 0,3 5-1 15,11-2 1-15,6 5-2 0,-7-4-1 16,1 7 0-16,-7-6 1 0,-11 3-2 0,-8 2 1 15,-1 5 0-15,-7 1 0 0,1 4 0 16,-10 3 0-16,-7 1 1 0,-2 6 1 16,-7 2 1-16,-5 6 2 0,-4 1 4 15,-5 4 0-15,-4 8 0 0,-3 11 2 16,0 1-2-16,0 9 1 0,0 8-4 16,0-1-3-16,0-3 0 0,4 5 0 0,-4-3-3 15,9 12 2-15,-6 2-3 0,0-1 4 16,7 5-5-16,-2 0 4 0,5-8-4 15,2 5 2-15,-2 2-2 0,3-5 2 16,-1-2-3-16,2-4 4 0,-6-8-3 16,0-6 2-16,0-7 0 0,-1-1 0 15,2-2 1-15,-4-2-1 0,3 0-1 16,3 0 3-16,-9-9-1 0,1-1-1 16,3-7 2-16,-6-5-3 0,-3-4 4 15,0 1-1-15,0-2 0 0,-7-1 2 0,-5 0 1 16,-2 1 2-16,-8-1 4 0,-6-2 1 15,-5 2 2-15,-1 1 4 0,-12-3 0 16,1-2 4-16,-13 0 2 0,-6-6 1 16,-9 4-2-16,-4-4 0 0,1 0-1 15,1 0 1-15,-15 6-4 0,-2-1-4 16,-2 1-3-16,0 3 1 0,3-1-4 0,5 3-5 16,4 0-2-16,9 0-3 0,2-2-10 15,10-4-8-15,11-2-18 0,15-3-23 16,8 0-34-16,12 0-134 0,4 0-160 15,8 0-368-15</inkml:trace>
  <inkml:trace contextRef="#ctx0" brushRef="#br0" timeOffset="11827.318">16411 8608 500 0,'0'0'114'0,"0"0"6"0,0 0-86 15,0 6 4-15,0 4-4 0,6 6 0 16,-2 5-1-16,3 6 1 0,2 9-2 16,3 7-5-16,4 5-2 0,3 11-3 15,0-1-3-15,3-3-5 0,-1-3-1 0,-1 2-5 16,-3-9-2-16,-2-2 1 0,-2-3-3 16,-6-8-1-16,-4-4 2 0,-3-2-1 15,0-8 1-15,0-6 1 0,0-9-1 16,0-3 1-16,-8 0 1 0,0-10-1 15,0-5-1-15,-2-10-1 0,-1-3 0 16,2-4-1-16,1-9-1 0,-1-6-1 16,5-3-2-16,0-13 3 0,4 3-3 15,0-2 0-15,4 4 1 0,2 3 0 0,8 14 0 16,5 2 1-16,2 7-2 0,1 11 1 16,3 9 1-16,-6 5 2 0,1 7 3 15,-1 0 4-15,11 12 2 0,-4 3 4 16,6 8 0-16,-3 10-2 0,5 6-1 15,-7 8-4-15,3 11-2 0,0 3-4 16,-2-8-3-16,-5 2-2 0,-9-3-3 0,-4-11-5 16,-7-10-6-16,-3 3-9 0,0-8-12 15,0-10-12-15,0-9-14 0,0-7-57 16,-4 0-54-16,4-10-108 0,0-3-228 16</inkml:trace>
  <inkml:trace contextRef="#ctx0" brushRef="#br0" timeOffset="12077.299">17298 8617 619 0,'4'0'149'0,"2"0"10"0,6-5-98 0,8-1-9 15,2 1-7-15,4 5-7 0,1-6-6 16,-3-1-9-16,-1 2-9 0,-1-4-4 16,-1 1-3-16,-1 8-9 0,1-12-7 15,-2 1-9-15,-3 4-12 0,-5 1-15 16,-11 2-12-16,0 4-118 0,0-6-120 16,-6 6-283-16</inkml:trace>
  <inkml:trace contextRef="#ctx0" brushRef="#br0" timeOffset="12280.368">17310 8795 598 0,'0'16'154'16,"0"-6"7"-16,0-1-78 0,5 0-22 0,4-1-7 16,3-6-11-16,5-2-5 0,2 3-11 15,8-3-7-15,-1-4-7 0,1-8-4 16,4-7-1-16,3-3-8 0,3-5-10 15,3 2-11-15,3 1-25 0,-5 5-13 16,-1 7-124-16,-7 4-136 0,-5 0-312 16</inkml:trace>
  <inkml:trace contextRef="#ctx0" brushRef="#br0" timeOffset="13326.965">18840 8004 463 0,'-15'-15'128'0,"-5"3"8"0,-3 5-36 15,2 7-49-15,-6 0-4 0,-3 0-8 16,-1 12-7-16,1 3-10 0,-2 4-6 16,5 7-4-16,2 0-6 0,3 5 0 15,3 3-2-15,4 5-2 0,0 6 0 16,6 5 0-16,0 3-3 0,9-1 2 0,0 3-1 15,0-3 0-15,7-5 1 0,3-7 0 16,6-3-1-16,4-7 1 0,10 0 0 16,4-6 1-16,8-3 1 0,8-3 1 15,0-9 1-15,4-9-1 0,8 0 1 16,-3-9 1-16,3-9-1 0,6-1 1 0,-4-9 2 16,-5-11 0-16,-5-8 4 0,-10-8 4 15,-11-2 2-15,-10-2 2 0,-8 8 3 16,-15 4 2-16,0 6 1 0,-11 2 1 15,-12 2-2-15,-10 1-2 0,-7-3-3 16,-5 1-3-16,-5 4-6 0,1 7-4 16,1 13-1-16,1 9-5 0,5 5-6 15,3 5-10-15,7 9-10 0,8 6-14 0,5-2-22 16,7 1-21-16,6-5-117 0,6-3-137 16,3-4-307-16</inkml:trace>
  <inkml:trace contextRef="#ctx0" brushRef="#br0" timeOffset="14373.642">19816 7612 416 0,'-3'5'103'0,"0"-5"3"0,-1 7-66 0,0 0 0 16,-1 0-4-16,-2 0-3 0,-1 2-4 16,-1 2-4-16,0-1-1 0,-3 7-3 15,1 2-4-15,4 1-1 0,-3 0-3 16,4 7 0-16,1-1 1 0,1 5 0 15,4 5-2-15,-4-3 2 0,4 5-4 16,0 1 1-16,0 1-2 0,10-2-3 16,-3-3-3-16,5-5 1 0,2-5-2 0,2-7 0 15,-3-2-2-15,2-4 2 0,1-3-2 16,2 0 0-16,0-1-3 0,3 0-2 16,0-2-4-16,0-2-4 0,-1-1-9 15,-2-3-7-15,-4 0-5 0,0-3 177 16,-4-3-286-16,-2-3-128 0,1-1-378 15</inkml:trace>
  <inkml:trace contextRef="#ctx0" brushRef="#br0" timeOffset="14811.032">20108 7739 535 0,'-6'3'128'0,"6"6"6"16,-5 2-83-16,5 6-8 0,3 8 0 15,-3 4-8-15,9 4-3 0,-1 3-8 0,-3-7-7 16,8-1-7-16,-3-1-2 0,0-6-6 16,0 1-1-16,2-3-2 0,-5-4 2 15,3-1-2-15,-2-5 2 0,0-5-2 16,-3-4 2-16,0 0 0 0,-2 0-2 16,-3-10 0-16,0-1 2 0,0-7-2 15,0-1 1-15,0 0-1 0,0 1 2 16,0-3 0-16,0-2 0 0,0 1 0 15,-4 0 0-15,4-2 0 0,-6 6 0 0,6 0 0 16,0 2-2-16,0 0 3 0,0-2-3 16,0 0 2-16,0 1-1 0,6 0-2 15,-2-2 1-15,2-1 3 0,1-1-2 16,2 7 0-16,2-1 0 0,1 3 1 16,-3 2-1-16,3 3 2 0,-3 7 0 15,1 0 0-15,3 0 2 0,1 4 0 0,1 11 0 16,0 2 2-16,-1 2-3 0,3 3 1 15,0 5-2-15,-2 1-1 0,0 2 1 16,0 5-2-16,-2 0 0 0,-4-2-4 16,1-3-11-16,-2-7-12 0,-2-4-13 15,-6-11 90-15,3-8-208 0,-3 0-129 16,-3-4-338-16</inkml:trace>
  <inkml:trace contextRef="#ctx0" brushRef="#br0" timeOffset="15029.687">20493 7124 582 0,'0'0'138'0,"4"4"6"16,6 3-99-16,5 5 5 0,6 9-11 0,5 13-4 16,6 8-4-16,4 7-8 0,2 11-6 15,0 0-7-15,4 1-5 0,0 7-1 16,1-1-2-16,-3-1-5 0,-3 1-9 15,-7 8-11-15,-9-9-13 0,-12 3-13 16,-9-1-112-16,0-9-120 0,-14-2-279 16</inkml:trace>
  <inkml:trace contextRef="#ctx0" brushRef="#br0" timeOffset="15607.687">16957 10490 567 0,'0'6'117'15,"0"5"5"-15,0 3-106 0,13 7 1 0,3 4 1 16,2 7 1-16,10 9-1 0,4-1-1 16,4 3-6-16,1-5-5 0,-1-6-1 15,-11-3-3-15,-6-5-2 0,-3-8-1 16,-10-2 0-16,-2-4-1 0,-4-3 1 16,0-7-3-16,0 0-1 0,-8-8 2 15,0-3 1-15,0-9 0 0,-3-6 0 16,0-6 1-16,8-4 1 0,-5-5 0 0,2-6 0 15,6-2 2-15,-3-1 0 0,6 1 4 16,5 6 0-16,-3 8 3 0,12 8 3 16,2 13 3-16,6 10 1 0,2 4 3 15,6 6 1-15,-2 8 0 0,3 15-2 16,-4-3-3-16,-2 8-4 0,-4-3-3 16,-3 3-4-16,-6-5-7 0,-1 3-12 15,-3-4-16-15,-2-4-11 0,-2-12-116 16,-1-4-119-16,-6-8-291 0</inkml:trace>
  <inkml:trace contextRef="#ctx0" brushRef="#br0" timeOffset="15966.968">17908 10050 609 0,'5'0'147'15,"-5"6"7"-15,4-2-105 0,-4 5 3 16,0 2-11-16,0 6-2 0,-4-6-5 16,-4 9-11-16,-2 6-7 0,-1 1-5 15,-1 2-4-15,2 7-3 0,2-3-1 16,-4 3-3-16,3-1 1 0,-2 2-2 0,-2-9 2 16,2 4-2-16,0-3 2 0,2-4-2 15,2-7 0-15,7 5 1 0,0-11 1 16,0-1-1-16,5-5 3 0,6-6 3 15,2 0 2-15,2-4 3 0,7-6-2 16,6-3 4-16,5-3-3 0,4-1-1 16,9 0-4-16,-3 2 0 0,2-2-4 15,-6 6-7-15,-4 3-15 0,-5 0-14 16,-8 6-15-16,-6 2-15 0,-5 0-41 0,-6 0-76 16,-5 0-106-16,0 0-228 0</inkml:trace>
  <inkml:trace contextRef="#ctx0" brushRef="#br0" timeOffset="16170.045">17830 10724 660 0,'4'6'159'0,"2"-1"8"0,7 2-112 16,6-7 4-16,4 0-19 0,7-6-4 15,8-5-11-15,5-9-7 0,2-7-10 16,3-1-17-16,2-6-18 0,3-3-22 0,-9 0-128 16,5-4-138-16,-5-4-335 0</inkml:trace>
  <inkml:trace contextRef="#ctx0" brushRef="#br0" timeOffset="16669.929">18826 9823 488 0,'4'-18'123'0,"-4"0"10"0,0 0-55 15,0 0-28-15,-9 5 5 0,-2 6 0 16,-4 7-2-16,-2 0-5 0,-4 11-7 16,-2 7-8-16,2 4-8 0,-5 7-7 15,3 3-6-15,-4 7-4 0,8 8-4 0,1 2-3 16,5 4 0-16,0-4-2 0,10 6 1 15,3-6-2-15,0 3 1 0,9-5 0 16,5-6-3-16,11-7 3 0,6-5-2 16,6-11 0-16,2-8 3 0,3-10-2 15,1 0 2-15,0-4 0 0,2-9-3 16,2-7 4-16,4-15-1 0,2-1 1 16,-1-8 2-16,-7-7 4 0,-8 0 1 15,-4 0 6-15,-15 1 1 0,-18-3 4 16,0 3-1-16,-5 6-2 0,-16 5-2 0,-13 7 0 15,-8 3-8-15,-4 10-7 0,-3 7-11 16,4 8-14-16,2 4-14 0,2 7-27 16,12 7-113-16,4 0-12 0,8-1-111 15,6 4-217-15</inkml:trace>
  <inkml:trace contextRef="#ctx0" brushRef="#br0" timeOffset="16919.871">19409 9513 702 0,'-19'9'161'0,"-2"9"5"16,0 2-127-16,1 2 2 0,1 11-13 16,-1 10-7-16,6 1-6 0,5 10-8 15,9-4-4-15,0 6-2 0,3-6-4 16,6-4-2-16,10-3-2 0,3-4-3 15,3-11-2-15,4-8-4 0,3-1-4 16,-3-11-5-16,1-5-6 0,-2-3-8 0,-1-3-6 16,-2-7-4-16,-1-7-105 0,1-10-104 15,4-11-252-15</inkml:trace>
  <inkml:trace contextRef="#ctx0" brushRef="#br0" timeOffset="17263.54">19650 9463 607 0,'0'33'145'16,"0"4"4"-16,5 2-105 0,0-1 2 15,3 6-11-15,3-4-5 0,0 0-7 16,1-3-7-16,3-1-5 0,1-10-3 16,-2-6-4-16,1-8-2 0,-3-5-2 15,-3-7 1-15,0 0-2 0,-3-8 0 16,-2-8 0-16,0-4 0 0,0-11 2 15,-4-4-1-15,0 1 0 0,3-2 3 0,-3 0 1 16,3 5 3-16,-3 4 2 0,9 4 1 16,-1 10 3-16,0 4 5 0,4 9-2 15,-1 0 0-15,0 10-1 0,0 2 0 16,4 5-5-16,1 2-2 0,0 5-4 16,2 3 0-16,-1 3-4 0,1 0-3 15,-5 4-4-15,4-5-9 0,-4-3-6 16,4-9-13-16,0-8-18 0,0-9-10 0,-5 0-116 15,4-9-124-15,-2-6-286 0</inkml:trace>
  <inkml:trace contextRef="#ctx0" brushRef="#br0" timeOffset="17499.021">19921 8943 540 0,'18'28'128'16,"5"1"6"-16,8 6-89 0,3 1-1 16,9 10-7-16,4 7-2 0,3 7-2 15,2 2-7-15,1 6-4 0,-1 4-5 16,-7-8-5-16,-4-3-3 0,-12 0-3 0,-14-3-2 16,-10-6 1-16,-5-1 1 0,-3 2 0 15,-9-2 2-15,-7-3-5 0,-8-3-14 16,-10 1-22-16,-6-6-128 0,-3-5-130 15,-11-4-333-15</inkml:trace>
  <inkml:trace contextRef="#ctx0" brushRef="#br0" timeOffset="21169.992">17617 12488 545 0,'-4'0'120'0,"-1"0"6"0,5 0-98 15,0 10 1-15,3 1 1 0,1 3-4 16,1 7-1-16,5 4-4 0,4 2-3 16,-1 3-4-16,6 3-2 0,0-3-5 15,-2-1 1-15,2 1-3 0,-3-1 1 16,-3 2-1-16,-2 0-1 0,-1 1-2 0,-3-1 0 16,-2-4-1-16,-2-6-1 0,-3-11 0 15,0-10 0-15,0 0-1 0,-7-10 2 16,1-13-2-16,-1-9 0 0,-1-6-1 15,0-5 2-15,-1 2-1 0,1-5 2 16,-1 1-2-16,2-4 1 0,0 2-1 16,7 0 3-16,0 8-4 0,0 1 3 0,9 5 0 15,1 5 0-15,2 6 2 0,0 5 2 16,4 8-1-16,3 6 4 0,-4 3 2 16,3 3 2-16,2 11 0 0,-2 12 1 15,0 6-2-15,2 9-1 0,2 5-2 16,-2 2-3-16,-1-3-2 0,2 0-1 15,-3-5-2-15,-3-5-3 0,-1-6-5 0,-4-7-11 16,0-4-10-16,-2-7-13 0,-3-5-7 16,-2-6-113-16,-3 0-114 0,0-8-273 15</inkml:trace>
  <inkml:trace contextRef="#ctx0" brushRef="#br0" timeOffset="21643.373">18667 11947 579 0,'-14'7'134'0,"-7"3"5"0,4 0-100 0,0 7-4 16,-5 3-6-16,2 4-4 0,0 5-6 0,-1 5-4 15,5 1-4-15,2 1-2 0,3-2 0 16,3-2-1-16,3-3 0 0,5 0 0 15,0-1 2-15,0-8-1 0,4 3 1 16,2-7 0-16,4 1-1 0,0-4 0 16,3 2 1-16,4-7-3 0,2 2 1 15,4-5-3-15,5 0 1 0,0-3-2 16,3-2-1-16,1 0-1 0,-1-9-1 16,-1 0-1-16,0 1 0 0,-6-2-1 0,-1-2-6 15,-4 3-5-15,-4 4-9 0,-4-2-10 16,-5-1-11-16,-6-2-9 0,0 2 178 15,0-4-287-15,-10-4-135 0,2 0-382 16</inkml:trace>
  <inkml:trace contextRef="#ctx0" brushRef="#br0" timeOffset="21877.72">18480 12312 659 0,'-5'9'162'16,"1"0"8"-16,4-4-106 0,0 0-3 16,5-5-9-16,2 0-7 0,3 0-7 0,3 0-6 15,5-4-8-15,2-5-6 0,5-3-3 16,3-1-5-16,3-2-3 0,1-2-2 16,-1 2-4-16,0 4-4 0,-5-3-9 15,-1 2-13-15,-5 3-17 0,-1-2-28 16,-7-1-125-16,2 3-145 0,-2-1-336 15</inkml:trace>
  <inkml:trace contextRef="#ctx0" brushRef="#br0" timeOffset="22643.15">19614 11502 576 0,'-25'-8'134'0,"0"3"6"16,5 1-102-16,0-1 7 0,-1 5-8 16,3 6-3-16,-2-2-5 0,-1 8-4 15,1-2-6-15,-1 6-2 0,-4 2-7 0,4 4-3 16,2 3 0-16,5 8-2 0,3 1-2 15,7 2 0-15,4 3-2 0,0 2 3 16,0 5 1-16,9 4-1 0,0 3 1 16,-1-4 1-16,4-3 0 0,2-2-1 15,-1-8 0-15,6-3-4 0,2-1 3 16,1-6-2-16,2-8-2 0,4-11 0 0,2-7 1 16,5 0-2-16,6-9 2 0,1-8-2 15,-1-8 3-15,-2-1-3 0,0-4 3 16,-3-4-1-16,1-1 1 0,0-4 0 15,-3-4 0-15,-1-5 2 0,-9 3 1 16,-6-6 0-16,-10 5 2 0,-8-1 4 16,0 4 0-16,-5 2 3 0,-6 6-2 15,-7 4 3-15,-3 10-1 0,-5 5-1 16,-6 5-2-16,-4 5-3 0,-2 6-2 0,-4 0-2 16,-2 5-1-16,-2-1-8 0,4 6-3 15,6 0-9-15,5-1-11 0,6-2-15 16,8-1-16-16,5-6-13 0,6 0-113 15,3 0-126-15,3 0-291 0</inkml:trace>
  <inkml:trace contextRef="#ctx0" brushRef="#br0" timeOffset="22971.188">20235 11160 618 0,'-10'5'145'0,"0"-1"4"15,-3 3-110-15,0 4 2 0,-4 6-7 16,-2 2-6-16,-1 5-5 0,-1 3-7 16,7 8-3-16,-1 3-4 0,2 7-1 15,3-6-3-15,4 6-3 0,0-6-1 16,3 0 0-16,3 5 0 0,3-1 0 15,4 2 0-15,5-3 0 0,3-4 1 16,8-7-2-16,3 1 1 0,2-7 0 16,1-1 0-16,2-4-2 0,-3-6 2 15,-1-5-1-15,2-4 2 0,-3-5-5 0,-4 4-3 16,-3-8-8-16,-2-5-7 0,-5-6-15 16,1-5-10-16,-6-8 102 0,-2-4-217 15,0 1-125-15,-2-4-340 0</inkml:trace>
  <inkml:trace contextRef="#ctx0" brushRef="#br0" timeOffset="23424.27">20414 11299 603 0,'0'10'140'0,"0"2"3"0,3 4-108 0,3 9 0 16,4 1-9-16,1 1-5 0,-1-1-5 15,0 0-7-15,2-7-3 0,-1-6-2 16,1 2 0-16,2-3-3 0,0-1 1 16,-2-1-2-16,-1-2 1 0,0 1 0 15,-5-4 1-15,-3-5 0 0,0 0 3 16,-3 0 0-16,0-5 1 0,0 0 1 16,0-4-1-16,0 2 0 0,0-8-3 15,-3 1 0-15,3-4-1 0,-6 0-1 0,6-3 0 16,-5-2 0-16,5-1 0 0,0 5 0 15,3-4 0-15,-3 8 3 0,8-1 1 16,-2 8 1-16,1-1 0 0,4-1 3 16,1 0 0-16,-1 3 1 0,5 1-2 15,-1-1-1-15,1 7 0 0,1 0-1 16,1 9-1-16,1 0-2 0,0 2 0 0,0 6 0 16,0 0 2-16,0 4-1 0,3 0 0 15,-3 5-2-15,0-3 1 0,0 0-1 16,-2-4-1-16,-2-1 1 0,-3-8-4 15,0 0-2-15,-5-7-6 0,-3-3-7 16,0 0-12-16,-4 0-7 0,3-5-14 16,-3-11-8-16,0-2 9 0,0-7-113 15,-5-4-108-15,2-7-257 0</inkml:trace>
  <inkml:trace contextRef="#ctx0" brushRef="#br0" timeOffset="23658.539">20805 10717 564 0,'0'7'137'0,"10"3"5"0,0 3-91 0,7 3-3 16,5 8-7-16,6 7-6 0,1 5-6 16,4 4-6-16,6 1-4 0,2 3-6 15,1 2 0-15,2 1-2 0,-1 0-4 16,0 7-2-16,-6-5 0 0,-4-2-1 15,-3-1-2-15,-10-1 0 0,-9-2-7 16,-11 0-14-16,-3-6-19 0,-10-3-128 16,-6-4-130-16,-7-4-331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1:00:08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 10542 724 0,'-20'-23'168'16,"-5"4"2"-16,1-5-113 0,-2-1-21 0,3-5-13 15,-3-1-10-15,0-7-3 0,9-6-3 16,1-4 1-16,8-2 0 0,3-3-2 15,5 3 0-15,0 3-2 0,0-5 0 16,-7 0-1-16,2 3-1 0,3-7-1 16,-2-1 1-16,-2 2 1 0,3 4 0 15,0 0-4-15,-1 8 4 0,-8 9 2 16,3-1 1-16,-8 4 1 0,-1 4 4 16,-4 3 2-16,7 2 2 0,0 7 1 0,8 2-3 15,0 6 0-15,7 2-1 0,0-1-4 16,4 0-1-16,4 1-1 0,7-3 0 15,-1-2-1-15,10 1 0 0,0 1-2 16,-3 0 1-16,-1 1-2 0,12 0 0 16,-5-1-2-16,6 2 1 0,4-2-1 15,1 4-1-15,-2-2 0 0,0 0 1 16,-2-3 1-16,4-1-1 0,3 0 0 16,5-3 1-16,0 7-1 0,3 0 1 0,1 1 0 15,-2 0-3-15,3-1 3 0,0-4 0 16,7 0-1-16,7 0 1 0,2 1-2 15,0-6 1-15,1 5 1 0,-1 3-2 16,2-2 2-16,-2 2-2 0,6-1 1 16,1-3 2-16,3 1-1 0,-3 1 1 15,-3-2-1-15,6 1-1 0,0 3 1 16,3-2 0-16,-1-1 0 0,3-2-1 16,-5-1-2-16,-3 1 0 0,2 1 2 0,6-3-1 15,-2 1 3-15,6-1-3 0,-5 0 2 16,1 0 0-16,3-1-1 0,5 1 2 15,-2-2-1-15,3 0-2 0,-5-1 2 16,0 0-3-16,3 3 2 0,-5 2 2 16,4-1-3-16,-3 4 1 0,-3 0 0 0,-5 0 1 15,1 5 0-15,-2-4 0 0,-1 6-1 16,2 2-1-16,-1-6 2 0,-3 6-1 16,-2 0-1-16,1 0 1 0,-4 0 1 15,0 0-3-15,3 0 5 0,1 0-3 16,-6 0 2-16,-2-3-1 0,9 3 2 15,-1-5 0-15,-1 5 0 0,3 0-2 16,0 0 1-16,-8 0-1 0,0-4 2 16,5 4-1-16,-1-3-1 0,-3 3 1 15,2 0-1-15,1 0 1 0,-4 0 1 0,-1 0-2 16,6 0-3-16,3 0 4 0,1 0-1 16,2 0-1-16,1 0 0 0,3 0-2 15,-4-7 2-15,7 7 0 0,-2-6-1 16,-4 4 0-16,1-4 2 0,3 6-1 15,-5-4 2-15,5 4-4 0,1 0 2 0,-1-3 1 16,-3 3 0-16,2 0-1 0,-3 0 0 16,3 0-1-16,-1 0 2 0,5-5 0 15,-3 5 0-15,3-2-3 0,-4-2 3 16,2 4-1-16,-2-4-1 0,-2 4 2 16,-3 0-1-16,3-2-2 0,-4 2 2 15,3 2 0-15,-1-2 1 0,-2 4 0 16,3-4-2-16,-4 5 2 0,0-5 0 15,-2 2-1-15,1-2 0 0,-1 0 0 0,1 0 0 16,0 0 1-16,-1 0-1 0,1 0-2 16,-1 5 3-16,1-5-2 0,-5 0 2 15,4 0-2-15,-1 0-1 0,0 0 0 16,-1-5 2-16,0 5 0 0,-3-2 1 16,1 2 0-16,-2 0 0 0,-2 0 0 15,1 0 0-15,-8 0 1 0,2 0-3 0,0 0 1 16,0 3-2-16,1-3 3 0,4 0 0 15,1 0 1-15,1 0-1 0,8-3 3 16,-2 3 0-16,2 0-1 0,4 0 0 16,2 0-1-16,-8-3 2 0,4 3-2 15,-2 0-2-15,3 0-2 0,-5 0 3 16,4 0-1-16,-3 3 1 0,3-3-2 16,-3 0 0-16,-2 0 3 0,3 0-1 0,3 0 2 15,-3 0-5-15,-1-3 3 0,2 3-1 16,-2 0 0-16,-3 0-2 0,2 0 2 15,-8 0 0-15,1 0 3 0,-1 0-5 16,-1 0 4-16,-5 0-2 0,4 0 2 16,-3 3 0-16,1-3-3 0,3 0 1 15,-2 0 0-15,1 0 1 0,3 0-1 16,0 0 0-16,-7 0-2 0,5 0 3 16,3 0-2-16,-6 0 2 0,3 0-2 0,1 0 4 15,-2 6-2-15,1-6-2 0,1 0 0 16,-1 3 2-16,1-3-1 0,2 3 1 15,-2-3-3-15,4 5 2 0,5-1 0 16,-3 1 1-16,0-3-1 0,6-2 0 16,0 8-1-16,0-5 2 0,-1-3-1 15,2 6 2-15,-6-3-3 0,5-3 1 0,-2 5 0 16,7-5 0-16,0 3 1 0,-1-3-3 16,-5 0 1-16,1 0 2 0,3 4 0 15,-1-4 0-15,-4 5-1 0,4-5-2 16,1 0 4-16,-7 0-1 0,1 3-1 15,2-3 0-15,5 0 1 0,-8 0-2 16,-4 0 3-16,-6 0-2 0,-3 0 0 16,-6-3-2-16,0 3 2 0,-5 0-1 15,1-5 1-15,-1 5-1 0,-5 0 0 16,-6 0 1-16,2 5 2 0,-4-5-1 0,-3 0 0 16,-3 0-1-16,-4 0 0 0,-1 0 1 15,-5-7-2-15,-3 7-1 0,-6-3 2 16,1 3 1-16,-2 0 0 0,-2 2 1 15,-3-2-3-15,0 3 0 0,-1 2 1 16,-3-5 0-16,3 4-2 0,-3 0 2 0,0 3-2 16,0 1 4-16,0 4-2 0,0 1 2 15,0 5-2-15,-4 7 1 0,0 4 0 16,1 9 0-16,-1 2-1 0,-2 5 1 16,-2 4 0-16,-2 1 1 0,1 5-2 15,0-1 1-15,2 6 0 0,4 1 0 16,3-3 1-16,0-2-2 0,0 2-1 15,3-4 1-15,-3-4-1 0,0 1 3 16,4-8-3-16,0 2 2 0,2-1 1 16,3 2-1-16,1-7 0 0,-2 7 0 0,1-8-2 15,-4 0 4-15,-5-2-5 0,5-2 2 16,-1-2 0-16,2-4 0 0,-6-6 0 16,7-3 2-16,-4-4-4 0,0-2 4 15,-3-2-2-15,5 1 0 0,-5 0 2 16,0-3-3-16,-3-4 1 0,3 2 0 0,-6-3 0 15,3 1 1-15,0-3-1 0,-1 5-3 16,-5-5 4-16,0 5-2 0,-3-4 0 16,-3 2 0-16,-1-3-1 0,1 4 2 15,-2-2 2-15,-3 3-1 0,-1-3-1 16,2 4-1-16,-5-5 0 0,-2 2 0 16,-1 0 2-16,-4-1-4 0,-4-4 2 0,6 0-3 15,-5 0 5-15,1 0-2 0,-1 0 0 16,-3-4-2-16,-5 4 3 0,3 0-2 15,3 0 2-15,3 0-2 0,-5 0 2 16,-3 6-1-16,0-6 3 0,-5 3-1 16,-3-3 0-16,0 5-1 0,6-5-2 15,-2 0 1-15,-6 0 0 0,4 0 1 16,8 2-2-16,3-2 2 0,1 7-2 16,2-7 2-16,-1 6 0 0,-6-1 1 0,-1-1-4 15,-1 1 2-15,2-3-3 0,4 4 2 16,0-6 1-16,-1 4-1 0,-1-4 0 15,2 6 0-15,-3-4 1 0,-2 3 0 16,-1-2 2-16,3-1-1 0,-3-2 2 16,-2 0-5-16,-1 0 4 0,0 6-2 15,-2-6 2-15,-1 0-3 0,3 0 1 0,-2 4 1 16,1 3 0-16,-2-3 0 0,4-4 1 16,-5 0-1-16,2 6 2 0,-3-6 0 15,-1 0-4-15,0 0 2 0,1 0 1 16,3 4-1-16,2 0 0 0,-3-4 0 15,0 3-2-15,-1-3 5 0,-1 0-3 16,1 0 0-16,0-5-1 0,0 5 2 16,7 0 0-16,-11 0 1 0,-4 0-4 15,1 2 3-15,-1-2-3 0,-10 0 4 16,7 0-4-16,2 0 2 0,-5 4-2 0,-2 0 4 16,-1-1-2-16,2 0 2 0,-5 2-4 15,-2-3 4-15,0-2-3 0,2 4 2 16,-2-4-2-16,-1 0 3 0,3 4-1 15,0-4 0-15,-5 0 0 0,2 2 0 16,-3-2-1-16,-3 5 0 0,-4-5 1 16,1 0-3-16,0 0 4 0,-3 6-3 0,3 0 1 15,-4-6 1-15,7 3 1 0,-2 3-2 16,-1-6 0-16,3 3-2 0,2-3 1 16,-6 5 1-16,4-1 1 0,5-4-2 15,-2 7 0-15,3-4-1 0,0 1 2 16,0-4-1-16,2 3 2 0,3-3-3 15,-1 2 1-15,4-2-1 0,-1 0 2 16,3 5 0-16,-5-5 0 0,-3 6 0 16,-3-6-3-16,7 6 3 0,-3 0 0 15,-3-3 1-15,8 0-2 0,-6 2 0 0,-2-5-1 16,-2 0 3-16,8 3-2 0,-1 2 3 16,-2-5-4-16,2 0 2 0,5 5 1 15,-3-5-1-15,-2 5 0 0,0-5 1 16,4 4-1-16,0 1 1 0,-5-1 1 0,1 3-4 15,2 0 4-15,-7-2-3 0,1 1 1 16,6-3-2-16,0 1 4 0,-7-4-3 16,7 7 3-16,0-1-4 0,-1-1 3 15,3-2-2-15,2-3 3 0,1 2-5 16,-1-2 3-16,-2 6-2 0,1-4 4 16,1 1-1-16,0-3-1 0,-2 6-1 15,1-6 1-15,1 0 2 0,-1 0-1 16,1 2-1-16,0-2-1 0,4 3 1 0,-5-3 1 15,0 0-1-15,-3 5-2 0,4-5 1 16,-3 0 0-16,-1 0 3 0,2 0 0 16,1 0-4-16,-1 0 2 0,-3 0 1 15,8-3 2-15,1-1-4 0,0 2 1 16,0 2 0-16,2 0 3 0,-7 0-1 16,4 0-1-16,-2-4-3 0,2 4 3 0,1 0-1 15,5 0 1-15,-8 0-1 0,4 0-1 16,0 4 1-16,-5-4 2 0,-1 0-1 15,-1 0 1-15,3 0-2 0,-3 0-2 16,-6 0 1-16,7-4 0 0,-1 4 2 16,0 0-1-16,8 0-2 0,-4 0 2 15,0 0 1-15,4 0-1 0,-3 0 2 16,-3 0-4-16,6 0 2 0,0 0 0 16,-2 0 0-16,0 4 0 0,-3-4 1 0,1 0 0 15,-1 2-2-15,-3-2 0 0,2 4 3 16,4 0-4-16,0-1 4 0,1-3-3 15,3 0 1-15,-4 5 2 0,3-5-4 16,-2 0 2-16,-3 0 0 0,3 0-1 16,0 5 0-16,-3 1 2 0,2-6-1 15,-5 6 1-15,6-4-2 0,-2-2 4 16,-2 4-3-16,0-4 3 0,2 0-4 0,-3 6 0 16,7-6 3-16,-3 0 1 0,0 0-3 15,3 0 3-15,-3 2-1 0,-5-2 2 16,5 0-3-16,-6 5-2 0,0-2 2 15,-3 2-1-15,5-1-2 0,4-2 1 16,-3 2-1-16,-4-2 2 0,0-2 0 16,0 6-1-16,1-2 3 0,-5 0 0 15,8 1-3-15,-4-2 1 0,0 1 0 0,-4-1 4 16,7-3-4-16,-3 7 0 0,-2-3 1 16,0 4 4-16,9-2-2 0,-2-2 1 15,-5 0-3-15,2-4 1 0,4 4 1 16,-3 1-1-16,-2-1-2 0,5-4 0 15,1 3 0-15,3-3 2 0,-5 0 0 16,-3 0 1-16,1 0 1 0,0 0 1 16,1 0 4-16,4 0 0 0,-4 0-1 15,9 4 3-15,-4-4-3 0,-6 0-1 0,4 0-1 16,2 0-2-16,-4 5-2 0,4-5 0 16,1 6-4-16,-4-3 0 0,10 0-5 15,2-3-6-15,-11 4-6 0,3-1-8 16,-1 4-14-16,-9 1-26 0,1 4-21 15,-7 10-136-15,2 9-155 0,-2 9-366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1:01:08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19978 4777 268 0,'0'0'68'16,"0"0"8"-16,0-2-35 0,0 2 0 15,4 0-4-15,-4 0-2 0,4 0 1 16,-4-4-2-16,3 4-4 0,-3 0-5 16,0 0-4-16,0 0-2 0,3 0 0 15,-3 0-4-15,0 0 0 0,3-4-1 0,-3 4-1 16,3 0 0-16,-3 0 0 16,6 0-1-16,-2 0 2 0,0 0-1 0,-1 0 1 15,2 0 0-15,2 0 0 0,-1 0 0 16,2 0-2-16,1 0 0 0,0 0-2 15,3 0 1-15,-2 0-1 0,1 0-1 16,-1 0-1-16,0-3 1 0,0 3 0 16,2-4 0-16,2 4 1 0,1-3 0 15,-2 3 1-15,-1-3 0 0,0-1-1 16,-4 4-1-16,1-5 1 0,3 5-2 0,-3 0-2 16,1 0 0-16,1 0-1 0,-1 0 1 15,0 0-1-15,2 0-1 0,-1 0 1 16,1-3 0-16,1 3-2 0,2 0 1 15,-1 0 0-15,-3 5-1 0,1-2 0 16,0 1 0-16,-1-4 0 0,3 0-1 16,-3 3 1-16,1-3-2 0,-1 0 3 0,-3-3-1 15,2 3 0-15,0 0-2 0,1-4 3 16,3 4-1-16,-1 0 0 0,1 0-2 16,3 0 1-16,2 0-2 0,-2 6 3 15,1-6-2-15,-1-4 2 0,-4 4-1 16,-1 0 1-16,1-4-3 0,-1 4 4 15,-1-4-1-15,1 4-1 0,-3 0 2 16,3 0-2-16,-5 0 2 0,2 0 0 0,-1 0 0 16,3 0-1-16,-3 0 1 0,0-5 0 15,1 5-1-15,1 0-1 0,-1-3 0 16,4 3-1-16,2 0 2 0,-1 0-2 16,0 0 0-16,0 0 1 0,0 0-1 15,0 0 0-15,2 3 1 0,1-3-2 16,0 0 1-16,-4 0 0 0,1 0-1 15,-4 0 2-15,-1-3 0 0,1 3 0 16,1-4-1-16,-2 4 1 0,1-3 0 16,2-1-2-16,-1 0 1 0,2 3 0 0,0-5-2 15,1 6 2-15,0-4-2 0,0 0 2 16,0 4-1-16,0-6-1 0,1 4 1 16,-4-3 0-16,3 1 0 0,-3-1 1 15,1 1-2-15,2-3 1 0,-2 5 2 16,3-6-1-16,-4 1 1 0,0 1-2 0,-1-1 1 15,0-1 0-15,2 3 1 0,0 1-2 16,-1 1 2-16,2-3-2 0,-2 3 2 16,1-1 1-16,0-1-1 0,2-2-1 15,0 2 0-15,-2 1 0 0,4-4 2 16,-2 5-1-16,-3-4-3 0,1 2 3 16,4-1-2-16,-5 2 2 0,1-2-3 15,3 3 2-15,0 3-1 0,-4-5 2 0,1 5-2 16,0-6 1-16,1 2 0 0,-3 1 1 15,2-2-4-15,-2 5 2 0,2-3 0 16,-5-1 0-16,5 0-1 0,-3 4 0 16,3-4 1-16,-5 0 2 0,3 1-2 15,-1-1 0-15,1-1 0 0,-2 2 2 16,1-2-2-16,-3 4 0 0,3-3 0 16,-2 0 2-16,-1-2-1 0,0-1 1 15,2 1-1-15,-4-3 3 0,1 4-1 16,0-1 1-16,0 3-2 0,0-2 3 0,4 5-3 15,-1-5 1-15,1 5-1 0,0-5 0 16,0 5-1-16,-2 0-1 0,1 0 1 16,1 0 0-16,2 0 0 0,-3 0-2 15,6-3 3-15,-5 3-1 0,2-7 0 16,-2 4 0-16,1 3 0 0,-3-6 0 16,2 2 0-16,-1-1 0 0,2 2 0 0,-2-3-1 15,2 5 1-15,-1-3 0 0,0 4-1 16,-3-6 1-16,1 6-1 0,1-7 1 15,-1 7 0-15,0-5-1 0,2 5 1 16,1-6 0-16,-2 3-1 0,1 3 0 16,1-6 1-16,0 6-1 0,-2-2-1 0,3 2 1 15,-3-6 0-15,-1 6 1 16,1-4 0-16,0 1-1 0,-1-2 0 16,0 1 0-16,0-2 1 0,4 3 0 0,-5-3-1 15,2-1 0-15,-1 1-1 0,1 0 1 16,-1-1 0-16,1 1-1 0,-2 0 0 15,2 0 0-15,0 4 3 0,-2-2-2 16,0-2 0-16,2-1 2 0,-3 3-2 16,0-3 0-16,-1 3 1 0,3-3-2 0,-3 3 2 15,4-1-1-15,0-2 0 0,2 3-1 16,0 4 1-16,0-6-1 0,-3 6 1 16,0-9 0-16,1 6 0 0,-2-4 1 15,0 5-1-15,1-5 1 0,3 2-1 16,0-2 0-16,-1-1 0 0,2 6 0 15,-2-3-1-15,0 3 1 0,-1 2-1 16,0-5 1-16,-3 2 0 0,2-1-1 0,-1-3 2 16,-1 2-1-16,5-1 0 15,-3-2 0-15,0-1 0 0,3 4 1 16,-2-1-1-16,1 0 0 0,-2 2 1 0,4-1 0 16,-2 1 0-16,1-3 0 0,0 2-2 15,3-1 1-15,-2 1-1 0,-3 0 0 16,3-2 1-16,0 1 0 0,-2-1 0 0,0-5 1 15,2-1-2-15,0 2 2 0,-2-2-2 16,0 2 1-16,3 4-1 0,-1-1 1 16,-2 1-1-16,3 4 2 0,-2-3-1 15,-2 1 0-15,-1-2 0 0,2-1 0 16,-2 1 0-16,3-3 1 0,1 1 0 16,2 5-1-16,0-3 1 0,-4 0-1 15,0 1 0-15,0 0 1 0,1-2-2 16,-1-2 1-16,2 2 2 0,1-1-2 15,-1-1 1-15,2 5 0 0,-5-1 0 0,4-3 0 16,-4-1-1-16,2-1 0 0,-1 0 0 16,0-2-1-16,1 3 1 0,-2-1 0 15,-1 0-1-15,4 1 2 0,-4 3-2 16,0-2 2-16,4 5-2 0,-2-2 2 16,1 0-1-16,1 0 1 0,1-1-1 15,-2-4 0-15,1 1 1 0,1-3-2 16,3 3 0-16,-2-5 0 0,-1 0 1 0,0 1 0 15,1-8 0-15,-2 1 1 0,2 4 0 16,1-1 0-16,-1 5 0 0,1 2-1 16,-1 1-1-16,-2 0 1 0,-3-1-1 15,-3 0 0-15,5 0 1 0,-3 1 0 16,4-3 1-16,-1 4-1 0,2 2 0 0,-4-3-1 16,1 0 2-16,1-1-1 0,0 0 1 15,0-1-1-15,4-1 2 0,1 1-2 16,-3-1 1-16,0-1-3 0,0-1 2 15,-2 0 0-15,1-1-1 0,1 2 0 16,-5 3 1-16,4 2 1 0,-4-2-1 16,4 3 0-16,-4-2 0 0,4 1 1 15,-2-1-1-15,3-2-1 0,0 1-1 16,0-2 2-16,0 0 1 0,0-2 0 16,-2 1-2-16,0-2 1 0,2-1 1 15,1 4-1-15,-1-1 1 0,2 2-3 0,0 1 3 16,-2 1-1-16,-4-5 1 0,4 2-1 15,-2 1 0-15,-2-1 1 0,-1 0-1 16,2-1 0-16,0 4-1 0,1-8 0 16,-1 4 0-16,4-2 1 0,-3-1-1 15,0-1 3-15,-1 1-3 0,0 3 1 0,-1 0 1 16,3 2-2-16,-4 0 2 0,2 3 0 16,0 0-2-16,2 1 2 0,-4-4 0 15,2 4-1-15,-2-6 1 0,1 0-1 16,1 2-1-16,1-3 0 0,1 3 1 15,2 0-1-15,-2-2 2 0,-1 0-2 16,1 0 1-16,-6 1 0 0,4 1 0 16,-1 1 0-16,1 2 0 0,1-2-1 0,0 2 1 15,-1-3 0-15,0 0 1 16,-2-3-1-16,-1 0 0 0,1 3 0 0,2-3 0 16,-1 2 0-16,1-4-1 0,-1 0 1 15,-1-3 0-15,-1-2-1 0,-1 1 1 16,3 0 0-16,-3-2 2 0,0 3-1 15,4 2-1-15,-2 2 1 0,2-1 0 16,1 1-1-16,-1-1 0 0,-1-1-1 0,-1-2 1 16,4 2-2-16,-3 3-5 0,2 0-5 15,0 4-7-15,-4 2-7 0,-2 3-14 16,-4 6-20-16,0 0-17 0,0 0-3 16,0 0-107-16,0 12-118 0,0 0-268 15</inkml:trace>
  <inkml:trace contextRef="#ctx0" brushRef="#br0" timeOffset="1062.257">20676 1923 392 0,'0'-21'90'0,"0"2"2"16,0 6-68-16,-6-6-1 0,3 1-4 16,-3 3-1-16,2-2 0 0,0 0 0 15,4 5 1-15,0 0 0 0,0 1 2 0,0 4-1 16,5 0 0-16,-1 5-1 0,1 2 2 15,-2 0-1-15,-3 0 2 0,3 2 0 16,-3 7-1-16,0 2 3 0,0 10-2 16,0 8-1-16,0 11-1 0,-3 7-1 15,-4 12 0-15,-1 5 2 0,-3 11-3 16,1 6 0-16,-4 2 0 0,1 6-2 0,3 1-1 16,-6 5-3-16,0 0-5 0,2 3-1 15,-2-3-2-15,1 6-2 0,3-1 1 16,1-1-1-16,0 3-2 0,1 5 1 15,1-1-1-15,0 0 1 0,2 2-1 16,-4 0 0-16,-2 1 0 0,2 0 0 16,1-6 1-16,0-2 0 0,0-8-2 15,4-2 3-15,0-6-4 0,-2 3 2 16,2-4 2-16,1 3-3 0,-6-3 0 16,2-4 2-16,-1-4-1 0,2-5 2 0,3-1 1 15,1-5 0-15,4-5 0 0,-3-1 1 16,3-4-3-16,0-2 3 0,-5 1-2 15,5-5 2-15,-5-1-3 0,2-2 3 16,-2-4 1-16,-1-2 0 0,-6 2 0 16,1-1-1-16,0-2 1 0,1-6-2 0,-1-1 1 15,4-4-1-15,-1-6 0 0,1-1-2 16,1-2 4-16,1-1-2 0,-4-7 3 16,4 1 1-16,0-3 0 0,0-5-1 15,-1 2 1-15,-1-2 0 0,2-1 0 16,0 1-1-16,1-4-2 0,4 4-2 15,-3-4 1-15,3 0 0 0,0 6-1 0,3-6-1 16,-3 0-1-16,4 0 1 0,3-7 0 16,1 5 0-16,-2-2 0 15,4 0-1-15,1 0 0 0,-1 0 1 0,4 0 0 16,2-1-1-16,3-2 1 0,3-2 0 16,7-4-1-16,6 2 1 0,9-1-1 15,7 1 1-15,13 1-3 0,8-1 3 16,1-2-1-16,10 1 1 0,10-3 1 15,9-2-1-15,11-1 3 0,13-2 0 0,12-3 0 16,9 2 3-16,6-5-2 0,11 2 0 16,5-1 2-16,4 3-4 0,2-5 2 15,2 6-1-15,3 4-3 0,0 4 1 16,-6-2-1-16,6 6-1 0,-2 1 2 16,-5 2-1-16,-4-3-2 0,-2 2 3 15,-8 0-1-15,-4-1-2 0,-7 3 1 16,-6 5-1-16,-12 0 0 0,-8 0-3 0,-11 0-11 15,-16 10-10-15,-14-7-14 0,-10 2-21 16,-7-2-19-16,-21 1-121 0,-4 0-135 16,-7-2-309-16</inkml:trace>
  <inkml:trace contextRef="#ctx0" brushRef="#br0" timeOffset="2046.397">18545 4421 500 0,'0'-2'111'16,"4"-3"2"-16,-4 1-89 0,0 4 3 15,0-8-1-15,0 5 1 0,-4-1 4 16,1 0-3-16,-2 4 3 0,-2 0 0 16,-4 0 1-16,2 4-5 0,-3 1-3 15,0 4-2-15,-1 1-3 0,-2 7-3 0,-4-1-1 0,-2 5-5 0,-1 4 0 0,2 3 0 16,0 1-4-16,7 5 1 0,4-3 0 31,3 5-3-31,6-1 0 0,0-3 0 0,0 0-1 0,4-1 1 0,3-4-1 16,3-3-2-16,3-1 1 0,4-2-1 15,4-4 2-15,1-4-3 0,2 1 2 16,-1-5-2-16,0-3 1 0,-1-1 0 16,2-5 0-16,1 0-1 0,-1 0-1 0,-3-9-9 15,-1 4-17-15,-6 0-22 0,-6 0-121 16,0 0-133-16,0 2-325 0</inkml:trace>
  <inkml:trace contextRef="#ctx0" brushRef="#br0" timeOffset="2905.57">19293 4269 510 0,'-3'-17'119'16,"-2"4"7"-16,-2 4-86 0,0-4 0 15,-3 7-4-15,2-1 2 0,-4 5-1 16,-2-6-4-16,2 8-5 0,0 5-1 16,-2-1-4-16,-3 3-1 0,3 3-3 15,-3 2-3-15,-1 4 0 0,2 4 0 0,2 7-3 16,-2 2 0-16,4 1-4 0,0 5-1 15,-3-1-2-15,4 3-2 0,0 5-2 16,8 3-1-16,3 2 0 0,0 0 1 16,7-6-3-16,4 0 1 0,4-5 0 15,-3-4 0-15,2-3 1 0,2-3-2 16,-1-5-2-16,-2-9-2 0,0-2-4 16,-3-2-8-16,-5-8-10 0,-5 0-11 0,0 0-12 15,0-8-9-15,-7-2-107 0,1-1-115 16,-1 1-268-16</inkml:trace>
  <inkml:trace contextRef="#ctx0" brushRef="#br0" timeOffset="3093.033">18902 4617 524 0,'0'0'122'16,"0"-3"5"-16,5 3-89 0,2 0 1 15,8 0-8-15,1 0-3 0,3 0-2 16,7 0-7-16,-1 0-3 0,4-4-7 15,2-2-1-15,1 0-10 0,-1-3-12 16,-1 1-12-16,-3 1 1 0,-6 1-118 16,-1 1-109-16,2 2-273 0</inkml:trace>
  <inkml:trace contextRef="#ctx0" brushRef="#br0" timeOffset="3327.356">19349 4485 582 0,'-13'0'139'0,"-1"7"4"16,0 3-96-16,1 1-5 0,-2 6-5 0,4 2-6 16,-2 1-6-16,6 3-6 0,3-4-6 15,4 2-2-15,0-3-5 0,0-5-2 16,6 3-2-16,0-4-1 0,4-3 0 16,0-1 0-16,1-5-2 0,4 3 2 15,1-2-1-15,2 0-1 0,-2 0-4 16,0-4-7-16,-3 2-10 0,0-2-9 15,-4-6-10-15,-2-3-1 0,4-2-115 16,-3-6-109-16,2-4-261 0</inkml:trace>
  <inkml:trace contextRef="#ctx0" brushRef="#br0" timeOffset="3592.958">19475 4259 536 0,'-3'0'129'0,"3"0"5"0,0 0-90 0,0 2 0 16,0-2-7-16,5 5-2 0,3-5-5 16,0 3-6-16,2 2-3 0,4 0-3 15,3 5-3-15,6 5-5 0,1 1-5 16,1 6 0-16,1 0-3 0,-2-5-1 16,1 8 0-16,1-1-1 0,1-2 1 15,-2 1-1-15,1 7 0 0,-6-4 1 16,-1-1-1-16,-6 3 1 0,-5-1-1 15,0 3 0-15,-8-3 1 0,0-2 0 0,-5 5-1 16,-8 2 2-16,-2 0-5 0,-10 4-8 16,-1 0-17-16,-3-3-14 0,-5-9-115 15,-9-4-122-15,2-6-299 0</inkml:trace>
  <inkml:trace contextRef="#ctx0" brushRef="#br0" timeOffset="3888.812">18826 4874 619 0,'0'15'147'15,"4"9"6"-15,-4 3-107 0,4 6-4 16,-4 2-13-16,4 5-3 0,-4-2-9 16,0 1-25-16,0-4 10 0,5 0-157 0,-5 2-132 15,0-3-344-15</inkml:trace>
  <inkml:trace contextRef="#ctx0" brushRef="#br0" timeOffset="7095.741">19957 5807 486 0,'0'0'113'16,"3"0"6"-16,0 0-80 0,2 0-2 16,1 0 0-16,0-7-1 0,0 7 5 15,2-4-3-15,4-1 1 0,-2 5-2 16,5-3-5-16,4 3-1 0,1-3-2 15,0 3-7-15,2-6-1 0,-3 3-4 0,-1 3-2 16,4-5-1-16,-3 1 0 0,-2 0 0 16,3 0-1-16,-3-3 0 0,-3 2 0 15,2 1 2-15,3 2-2 0,-3-4 0 16,2 6-3-16,-1-1 0 0,1-4-1 16,0-1-1-16,0 4-1 0,2-2 0 15,-1 4-2-15,0 0 0 0,-2-4 0 16,3 4 0-16,1-7-1 0,3 3 0 15,-1-1-1-15,-1 5 1 0,7-3 0 0,-4-3 1 16,-1 2 0-16,2-2-1 0,0 1 0 16,-6 0 0-16,3 0 1 0,2-1-1 15,-1-1-1-15,-1 2 0 0,2-2 2 16,1 1-3-16,-1 3 2 0,0-3-3 16,-2 1 3-16,0-2-1 0,-1 5-2 15,2-5 0-15,-3 4 2 0,4-4-3 16,0 0 3-16,-3 1-3 0,-2-3-1 0,1 2 2 15,-2-1-1-15,2 0 1 0,-1 4 0 16,1-3 2-16,-3 3-3 0,1-3 4 16,0-1-3-16,3-2 2 0,1 2-3 15,3-3 2-15,-5 2-4 0,3 1 6 16,-1 3-6-16,0-2 4 0,-2-2-1 16,8 1 0-16,-4-2 1 0,-1 2-1 15,-2-1-1-15,0-2 2 0,1 2 0 0,1-2 0 16,2 1 0-16,-1-1 0 0,1 0 1 15,-5-2-2-15,0 2 1 0,0-1 1 16,-1-2-2-16,1 4 3 0,4-2 0 16,-1 2-3-16,1-6 2 0,0 5 0 15,2 0-2-15,-5-4 2 0,2 1-2 16,0 0 0-16,1 0 4 0,-1-4-1 16,-1 0-2-16,2 2 4 0,2-3-1 15,0 4 0-15,4-1-2 0,-3-2 0 0,2 0-1 16,0 1 2-16,-2 2-4 0,0-2 2 15,0 2-3-15,-1 2 4 0,-2-1-3 16,3 0 4-16,-4 0-1 0,3 3 0 16,-2 1-1-16,-1-6 1 0,5 3 0 15,-1-5-1-15,2 0-2 0,2 4-1 0,-3-5 1 16,4 0-1-16,-1 2 2 0,1-2-2 16,3-2 2-16,4 4-1 0,-5-1 1 15,-4-3 1-15,-1 4-1 0,-5 1-1 16,-4-1 0-16,0 5 1 0,0 2-1 15,-3-3 1-15,1 1 0 0,0 0-2 16,1-4 3-16,1-2-1 0,2-1-2 16,3 0 1-16,-6 0-1 0,4 1 0 15,1 1 1-15,1-1-2 0,0 2 1 16,4-2 2-16,-2 0-1 0,2 0 1 16,-5-3-1-16,1 4 0 0,-1-2 0 0,-2 0 2 15,-2-1-3-15,0-1 1 0,0-3-1 16,1 2 2-16,0-1-2 0,1 2 2 15,5 0-2-15,-4-5 1 0,4-1 0 16,5-2 0-16,1-2 0 0,1 1 2 0,3-2-3 16,-1-1 2-16,-2 0-2 0,0 0 1 15,2-5 0-15,-4-3 1 0,-1 1-2 16,2-3 1-16,0 0 0 0,0-2 0 16,2 1-1-16,1 2 2 0,2-2-3 15,-1-2 2-15,4-1 0 0,4-2 0 16,-5-5 1-16,2 1-2 0,4-2-3 15,-3-4-7-15,3-1-8 0,-1 2-9 0,4-4-10 16,-2-5-8-16,-4 9-15 0,-3 2-14 16,-8 6-18-16,-14 7-46 0,-19 16-63 15,0 7-112-15,-12 9-250 0</inkml:trace>
  <inkml:trace contextRef="#ctx0" brushRef="#br0" timeOffset="7712.404">18873 6002 540 0,'-5'-8'118'0,"-6"5"5"0,4 3-100 0,-1 0 2 16,-5 0-2-16,0 8-1 0,-3 4 1 0,-2 0-1 15,-1 5-3-15,2 4-1 0,-2 0-2 16,3 5 0-16,3 2 0 0,-1 3-2 16,-3 0-3-16,4 0 3 0,3-2-1 15,2-1-1-15,4-1 0 0,4-2-1 16,0-2-1-16,8-2 1 0,-1-1-4 16,5-4 0-16,3 0-2 0,3-7 0 15,4 0-1-15,1-5-2 0,1-4 0 16,-2 0 0-16,-2 0-1 0,0-6 0 15,-1 1-2-15,-5-4-5 0,1 2-7 0,0-1-9 16,-2 2-13-16,-5-3-11 0,-1-6 153 16,1 3-269-16,-1 1-135 0,1 2-376 15</inkml:trace>
  <inkml:trace contextRef="#ctx0" brushRef="#br0" timeOffset="8056.073">18988 6304 548 0,'5'-8'125'0,"2"-2"6"16,4-1-100-16,2 0 5 0,2-3-1 16,1 5 3-16,3 1-1 0,0 2-7 15,1 6-3-15,-1 0-4 0,-1 6-5 16,-6 6-5-16,-5-1-3 0,-2 6-3 0,-5-1-1 16,-6 2-2-16,-2 2 0 0,-5 2-1 15,-7-1 0-15,1 2-1 0,1 2 1 16,-2 2 0-16,4-2 0 0,3-5 1 15,3-1 1-15,3-7 1 0,7-2 2 16,0-5-1-16,0 0 1 0,0 1-1 16,8-3 1-16,-2 3 0 0,2-6 0 15,2 0-1-15,1 0 0 0,4 0 1 16,-2-7 0-16,5 1-2 0,-1 2-2 16,2-2 0-16,-3 2-1 0,0 2-2 0,-5-4-7 15,-2 3-7-15,-1 0-8 0,-1 0-14 16,-3 3-13-16,2-4-11 0,0-2 1 15,-6 3-116-15,7-3-114 0,0-2-267 16</inkml:trace>
  <inkml:trace contextRef="#ctx0" brushRef="#br0" timeOffset="8415.365">19551 5854 527 0,'-5'-18'120'0,"-2"9"6"16,-2 0-91-16,-3 1 1 0,-3 8-1 15,3 0 3-15,-3 5-1 0,0 0-2 16,-2 9-4-16,2 0-1 0,-1 8-3 15,-2 0-3-15,-3 9-4 0,4 3 0 16,2 5-4-16,4 3 1 0,4 5-5 0,7-4-3 16,0 2-1-16,4 0-2 0,-1-5-3 15,2-6-2-15,2-4 0 0,2-3 0 16,2-8-2-16,0 1-3 0,0 0-6 16,1-3-5-16,-6-3-7 0,-2-4-10 15,-4-3-9-15,0-7-10 0,0 0-4 16,0 0 15-16,-7 0-119 0,0-9-105 0,2 4-257 15</inkml:trace>
  <inkml:trace contextRef="#ctx0" brushRef="#br0" timeOffset="8571.622">19216 6309 519 0,'0'-3'118'0,"0"-1"5"0,6-2-91 15,2 2 2-15,4-4-3 0,1-2-2 0,4 2-3 16,3-2-5-16,4 3-4 0,2 0-8 15,-1 7-15-15,1-6-12 0,-4 2 128 16,-4 4-249-16,0 0-130 0,-6 0-368 16</inkml:trace>
  <inkml:trace contextRef="#ctx0" brushRef="#br0" timeOffset="9040.217">19497 6207 573 0,'-3'10'130'16,"3"4"5"-16,0 3-101 0,-3 3 0 15,3 1-3-15,-3-3-1 0,3 1-3 16,0-2-5-16,3-4-3 0,-3 1-3 16,4-3-1-16,-1-1-5 0,0-3-3 15,-3-7-2-15,5 0 1 0,-5 0-1 0,0 0-1 16,0-10-2-16,0 0 1 0,3-3 0 15,-3 0 1-15,4-1-2 0,-4-3 1 16,7 2-2-16,0-3 2 0,0 0-1 16,4 0 1-16,-3 2-2 0,-2 2 1 15,3 4-1-15,-1 6 4 0,-1-2-1 0,1 3 1 16,1-3 0-16,-3 2 1 0,1-1 3 16,3 5-2-16,-1 0 1 0,1 0 0 15,1 0 1-15,-3 2-1 0,-2 5 2 16,0-1-3-16,-2 4 0 0,-4 1 0 15,5 0-1-15,-2-1-2 0,0 5 1 16,3-5-4-16,-2 2 0 0,1-2 1 16,-1-1-1-16,-4 0-1 0,5-1 1 15,-5-2-1-15,0-1 2 0,-5 5-2 16,0 3 0-16,0 1-3 0,-1 3-3 16,2-5-8-16,4-4-7 0,0-1-7 0,-3-4-11 15,3-3-13-15,3 0-8 0,-3 0 54 16,4 0-160-16,1 0-117 0,0 0-300 15</inkml:trace>
  <inkml:trace contextRef="#ctx0" brushRef="#br0" timeOffset="9540.103">19616 5939 516 0,'-9'0'121'0,"-1"0"5"15,-5 7-85-15,-1 4-1 0,-2 5-1 16,-2 4 2-16,-1 7-2 0,5 3-1 0,3 6-4 15,2 0-5-15,2 3-2 0,-2 8-5 16,1-3-3-16,-1-3-6 0,2 1-2 16,5 1-3-16,4-5-1 0,0-4-3 15,7 0 0-15,2-6-2 0,3-7-2 16,2-5-3-16,0-5-5 0,-1-5-4 16,2-6-3-16,3-5-10 0,1 0-11 15,-1-10-9-15,3-2-7 0,-2-5 10 0,0-4-114 16,0-1-110-16,11 1-255 0</inkml:trace>
  <inkml:trace contextRef="#ctx0" brushRef="#br0" timeOffset="9743.189">19811 5949 535 0,'0'8'128'0,"3"3"6"0,5 3-91 0,1 3 2 16,5 5-5-16,4 4 0 0,1-3-6 15,1 9-4-15,-1-2-3 0,-3 1-4 16,-5-2-4-16,-8 10-4 0,-3-10-5 16,-11 3-2-16,-7-1-1 0,-9 5-7 15,-4-4-6-15,0 5-16 0,-3-2-15 16,1-2 61-16,1 0-186 0,-5-13-136 16,-4-1-339-16</inkml:trace>
  <inkml:trace contextRef="#ctx0" brushRef="#br0" timeOffset="12449.949">19811 5779 469 0,'0'-7'108'16,"0"-2"5"-16,0-2-80 0,3 1 1 15,-3-4-4-15,6 0 1 0,-6-3-4 16,4 6 1-16,-4-2-4 0,3-2 1 0,-3-2-3 16,4-1 0-16,-4-3-1 0,3 0-2 15,2 4-4-15,0-2 1 0,3 1-2 16,2 1 0-16,-1 2-2 0,2-4 0 16,0-3 0-16,1 5 1 0,3 1-1 15,-2-1-1-15,0 6-1 0,-1 2-1 0,-2 0-1 16,0 1-2-16,-1 1 1 0,1 2-1 15,2-1 1-15,-1 2 0 0,2-2 1 16,3 3-2-16,-2-2 1 0,3 5 0 16,1 0-1-16,-4 0-1 0,-1 0-1 15,5 6 2-15,-1 0 0 0,-1 0-2 16,3 1 0-16,0 2 1 0,-1-2 0 16,-2-3-2-16,1 2-2 0,-1-2 2 15,-5 3 1-15,3-4 0 0,1 3-2 16,-1-4 0-16,1 7 1 0,2 1 0 0,1-2-1 15,-1 0-1-15,0 1 0 0,0-7 1 16,0 1 0-16,0-3-1 0,-1 4 1 16,5-4 0-16,0 0 0 0,0 0-1 15,0 0 1-15,3-4-1 0,-5 1 3 16,1-4-2-16,-2-4 0 0,0 0 0 16,0 0 1-16,-4-4-1 0,3 1-1 0,-2-1-1 15,1 2 1-15,-5-4-1 0,0 1 1 16,0-2-2-16,1 2 1 0,-1 0 1 15,0-5-1-15,-1 3 0 0,0-1 0 16,-5-3 0-16,0 2 1 0,2 5 1 16,-2-1-2-16,0-3 0 0,3 1 0 15,-2 1 1-15,0-5-3 0,4-1 3 0,2 3-2 16,1 3 1-16,-1 0 0 0,0 4-1 16,-2 3 2-16,-2 1 0 15,1 1 1-15,-1 1 0 0,-1 2 0 0,2-2 2 16,-1 3 0-16,1-2 0 0,5 3-1 15,3 0-1-15,-1 3 2 0,2-4-1 16,0 4-1-16,2 0-1 0,-5-2 1 16,1 2 2-16,1 0-2 0,0 0 0 0,-4 4 0 15,3-4-1-15,-3 0 1 0,-3 5 0 16,2-5-1-16,-3 4 2 0,1 3 2 16,-1-2-1-16,0-1 2 0,-2-1 0 15,4 2-1-15,0 0 0 0,2 1-2 16,3 0 1-16,1 1-3 0,-1-1 1 15,1-3-1-15,-3 3-2 0,1-6 1 16,0 0 0-16,2 0-1 0,-2 0 2 16,2 0-3-16,0 0 2 0,-4 0 2 0,4-3-1 15,-3 3 0-15,-2-5 1 0,2 3-2 16,2-3 2-16,-4-2-3 0,1 0 1 16,0-3-1-16,-3 3 0 0,-4-2 1 15,7-1-1-15,0 1 1 0,-1 0 1 16,3 0-3-16,-1-1 4 0,-4-3-2 15,2 2-1-15,0-2 3 0,-6-3-2 16,1 3 0-16,2 3 0 0,-3-3 0 0,-1 0 1 16,3 2-1-16,0 2-2 0,1-3 3 15,-1-2 0-15,2 3-1 0,-1-6 0 16,-1 3 1-16,1-2-2 0,0 3 3 16,0-1-2-16,0 3-1 0,2-4 3 15,1 5-3-15,-2-1 0 0,1 5 2 0,1-1-1 16,-3 3-2-16,0 1 1 0,-2 3 2 15,3 0-1-15,-3 0 1 0,1 0 0 16,2 0-1-16,1 0 2 0,-3 0-1 16,3 3 0-16,-2-3 2 0,3 5-3 15,-1-5 1-15,2 5 0 0,3-5 0 16,-1 5 1-16,1-5-1 0,-2 2 1 16,0-2 1-16,-2 0 1 0,-2 0-1 15,2 0 1-15,1 0 1 0,2 0-2 16,0 0-1-16,0 0 1 0,1-2-1 15,-2 2 2-15,-3-8-2 0,3 0-2 0,3 2 2 16,2 0 0-16,-1-2-2 0,0-1 2 16,1 4-3-16,-1-3 0 0,-3-1 2 15,2 0 0-15,1 2-1 0,-4 2 2 16,3-1-2-16,1 1 0 0,0 0 1 16,-4-2-2-16,4 5-1 0,-5-6 2 0,0-1-3 15,0-1 2-15,-1 1 1 0,-2-5 0 16,2 4 1-16,-4-3 0 0,4 4 0 15,1-2 1-15,1-3-1 0,-3-1 1 16,3-3-3-16,-6-2 1 0,2 0 2 16,-2 0-4-16,1-3 0 0,-4 1 2 15,0 0-1-15,1-2 2 0,-3-3-3 0,1 5 1 16,3 4 3-16,-2 2-2 16,-1 5 2-16,1 1-2 0,2 0 0 15,2 0 2-15,1 2-2 0,-2 0 0 0,5 4 0 16,-3-1 1-16,-1 5 2 0,1 0-2 15,2 0 0-15,-3-2 1 0,2 2-1 16,0-5 1-16,-3 5-2 0,4 0-1 16,0-3 2-16,2 3 0 0,2 0 1 15,2 0 3-15,-2 0-3 0,-2 0 5 16,4-3-3-16,0 3 1 0,-2 0-1 0,3-4-2 16,5 4 0-16,-6 0 1 0,2-8-3 15,1 1 1-15,1-2-1 0,-5-5 0 16,3 1 2-16,1 1-3 0,-7 3 0 15,-2 0 1-15,-2 1 0 0,1 0 1 16,-2-2 1-16,3 2-3 0,4-1 2 16,-3-1 2-16,1 1-4 0,-3 0 2 15,4-2 1-15,-4-2 0 0,0 1 0 0,1 3-1 16,-3 1-3-16,-3-3 2 0,1 3 2 16,-2 0-3-16,0-6 1 0,-2 3 1 15,1-1-1-15,-1-1 1 0,0 2-1 16,1-4 1-16,1-1 0 0,-1-2-1 15,0 0 0-15,-1 1 0 0,2 1 1 16,0 1 1-16,1 3-2 0,-1-1-1 0,2 1 2 16,1-2-1-16,1 8 2 0,4-1-4 15,0-2 1-15,2 6 2 0,-3-3 0 16,0 0-1-16,3 2 0 0,-2-2 0 16,1-1 0-16,-2-1 1 0,5 2-3 15,-5-3 1-15,0 0 1 0,3 5 1 16,1-1-1-16,-2 2 0 0,-2-1 0 15,2 0 0-15,2-2 1 0,2 0-2 0,1 0 1 16,1 3-1-16,-1-1 2 0,-1 1-1 16,-3-1 1-16,-4-2-2 0,1 1 2 15,-1-1-1-15,-1 2 1 0,3 0-2 16,-2-5 3-16,-1 6-4 0,5-4 2 16,-5-2 1-16,3-2 0 0,1 0-2 15,-4-1 3-15,2-1-3 0,0-1 3 16,-3 1-2-16,-1 1 1 0,-2-4-3 15,-2 5 3-15,0-2-2 0,-4-4 0 0,0 2 0 16,0-1 2-16,0-2 0 0,-7 2-1 16,5-4 1-16,-3 1 1 0,5-1-1 15,0 0 0-15,-5-2-1 0,5 4 0 16,0-1 0-16,0 5 1 0,4-1-3 16,-4 4 3-16,7 1-2 0,-1 2 2 15,2-1-1-15,-4-1 1 0,7-1-1 0,-2 2 1 16,6-1 0-16,-2 0-1 0,7 0-1 15,-3 1 0-15,-1-1 1 0,0 2-2 16,3 2 2-16,-6-1 1 0,3-1-1 16,1 0 1-16,0 0 0 0,-1 0-2 15,4 3 2-15,0-1-1 0,0 1 0 16,1-1 0-16,1-3 1 0,-2-1-3 16,0 1 4-16,-2 2-2 0,-2-1 1 15,-1 0-3-15,0 4 3 0,1-3-2 16,-5 0 1-16,1 0-1 0,0 1 3 0,-4 0-4 15,-1-2 3-15,3 0-1 0,-4 0 1 16,0-2-1-16,-1-1-2 0,-5 0 2 16,5-4 0-16,-5 1 0 0,0-3 1 15,0 0-2-15,-3 1 1 0,3-2 0 0,0-1-1 16,0-1 0-16,0-1 0 0,0-1 1 16,6 3 0-16,2-1 1 0,-3 0 0 15,7 2-1-15,1 2-3 0,-3-5-6 16,4 5-10-16,0-3-9 0,0 1-13 15,0 0-21-15,-1 7-31 0,-3-2 42 16,-1 4-163-16,1 0-144 0,3 1-338 16</inkml:trace>
  <inkml:trace contextRef="#ctx0" brushRef="#br0" timeOffset="13199.808">25010 1749 497 0,'0'-8'113'15,"6"3"5"-15,-2 0-86 0,0 2 1 16,-4 0-1-16,0 0 0 0,0-3 0 0,-4 3 1 16,-6 3 0-16,2-5-1 0,-9 5-3 15,0 4-5-15,-4 3-4 0,0 2-2 16,0 5-6-16,0 6-3 0,-2 3-2 16,5 5 0-16,-1-2 2 0,3 1 0 15,3-7 3-15,9 2 1 0,4-4 1 16,0 0-1-16,6-3-2 0,8 3-1 15,3-6-3-15,7 0-3 0,4-6-2 0,1-3 1 16,1-3-2-16,2 0 1 0,-3 0-2 16,-4 0 0-16,-4-5 1 0,-3-5 1 15,0-3 1-15,1 0 1 0,-2-5 0 16,-1 2 4-16,-2-7-3 0,-6 3 4 16,-3 1-4-16,-5 1 1 0,0 1 1 15,-5 6 1-15,1-2-3 0,-9 1 2 16,4 2-2-16,-3 3 1 0,0 4-1 15,3 3-2-15,0-4-2 0,2 4 3 0,3 0-3 16,4 0 1-16,0 0-2 0,5 0 2 16,2 0-2-16,2 0 1 0,-1 0-2 15,-2 0 1-15,1 0 0 0,-1 0 0 16,3 3 0-16,-4-3 0 0,6 7 0 16,-4-3 2-16,2 5 1 0,-2 5 1 15,0 2 2-15,0 3-1 0,2 4 2 16,-1-1 0-16,0 0 0 0,1 0-2 0,-1-2 0 15,3-1-3-15,-3 1 0 0,2-6-1 16,-4-1-1-16,-2-2-1 0,-4 1 2 16,0-3-1-16,0 3 0 0,0 1 1 15,-2-3-1-15,-4 2 2 0,0-1-2 16,0-2 0-16,0 3-2 0,-2 0 3 0,2-3-2 16,-4 1 1-16,0-1-2 0,-5-1 1 15,-4-1-2-15,1-2-2 0,-4 1-5 16,-1-6-5-16,-5 0-7 0,6 0-8 15,-1-4-6-15,4-6-9 0,2-2-10 16,6-4-11-16,8-2-2 0,3 0-109 16,0-1-111-16,9 3-272 0</inkml:trace>
  <inkml:trace contextRef="#ctx0" brushRef="#br0" timeOffset="13605.934">25476 1623 537 0,'0'-10'122'0,"0"-2"5"16,0 3-97-16,-3 1 6 0,3 0 0 15,-4 3 5-15,4 5 0 0,-2-5 0 16,2 5-3-16,-4 0 0 0,-3 4-5 15,-1 0-6-15,-1 5-7 0,-3 3-1 16,-6 6-4-16,2 8-1 0,0 0-1 0,-5 0 0 16,5-1 0-16,3 4 0 0,5-6-2 15,2 3 0-15,6 0-4 0,4-1-2 16,4-8 1-16,2-1-4 0,2-3 0 16,5-3-1-16,-3-2-2 0,4-4 2 15,-2 3-1-15,2-7 0 0,-2 0 0 16,1 0 1-16,-1-8-2 0,2 1 0 15,-2 3-5-15,2-5 0 0,-5 0-9 16,2-1-8-16,-5-3-10 0,-3-1-13 0,-2 3-13 16,2 1-8-16,-7-1-5 0,5-1-101 15,-5 1-107-15,0-2-251 0</inkml:trace>
  <inkml:trace contextRef="#ctx0" brushRef="#br0" timeOffset="14027.712">25652 1619 449 0,'0'-7'122'0,"-4"4"6"16,4 3-20-16,-3 0-66 0,-1 0 0 16,-2 4 1-16,4 2-2 0,2 2-3 15,0 2-2-15,0 2-2 0,0 6-2 16,7-1-5-16,1 1-8 0,-2 0-2 16,4-3-7-16,-3 1 0 0,-1 0-6 15,-1-2 0-15,-1 3-2 0,0-5-1 16,-4-2 2-16,5 1 0 0,-2-3-2 0,2-8 1 15,-2 0-1-15,-3-6 1 0,4 1-1 16,1-4-1-16,-1-6 1 0,0-1-1 16,1-1 2-16,2-1-2 0,1 0-2 15,0 3 2-15,2-4 0 0,1 2-1 16,0-3 1-16,4 0 0 0,-2 2 0 16,-4 1 2-16,4 3-2 0,-6 9-1 15,-2 5 2-15,-1 0 0 0,-4 5-1 0,3 3 5 16,-3 2-4-16,0 4 5 0,5 1-1 15,-3-1 2-15,6 5-1 0,-1-3 1 16,3 1-3-16,0-1 0 0,4 1-1 16,-3-6-1-16,0 4-2 0,-1-2 1 15,-4-5-5-15,-3-4-3 0,1-4-4 16,-4 0-11-16,0 0-9 0,0-10-15 16,0 0-15-16,3-2-6 0,-3-4 113 15,0-3-216-15,0 1-120 0,0-2-323 16</inkml:trace>
  <inkml:trace contextRef="#ctx0" brushRef="#br0" timeOffset="14230.782">25985 1353 534 0,'0'-5'121'0,"7"5"6"0,0 0-91 16,3 3 0-16,1 6-2 0,1 8 6 15,-1 3-3-15,6 11 0 0,1 3 1 16,6 1-1-16,1 1-2 0,3 0-5 15,-6-2-5-15,2 0-5 0,-6 4-5 16,-6-3-5-16,-12-3-2 0,0 2-8 16,0-5-6-16,-5-3-15 0,-10-4-17 0,-6-3-12 15,1-5-124-15,-1 2-136 0,-2-10-311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1:03:05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17992 3734 511 0,'-4'0'132'0,"4"0"7"0,0 0-30 16,0 0-62-16,7 0 0 0,1 0-3 15,2 0 2-15,3-7-1 0,5 7-4 16,3 0-3-16,3-3-4 0,5 3-1 16,6 0-5-16,5-5-4 0,2 5-2 15,8-3-2-15,8 3-5 0,4-5-2 16,2 0-3-16,6 0-3 0,3-1 1 16,0-3-4-16,7-1 0 0,8 2-2 15,2 0 0-15,0-2-2 0,3 6 1 16,-3-1-1-16,-6 5 1 0,0 0-2 0,-1 0 1 15,-6 0-1-15,-10 4-1 0,-8-4-4 16,-10 0-10-16,-10 4-7 0,-13-4-15 16,-9 0-20-16,-10 0-23 0,-7 8-86 15,-3 1-31-15,-3-2-109 0,-8 6-222 16</inkml:trace>
  <inkml:trace contextRef="#ctx0" brushRef="#br0" timeOffset="531.16">17780 4400 605 0,'8'0'145'0,"6"-9"9"15,9 5-88-15,6-6-15 0,11 0-4 16,8-2 2-16,12 6 3 0,7-3-1 16,6 1-2-16,9 0-2 0,10 4-5 15,10-3-6-15,6-1-7 0,10-1-6 16,2 1-8-16,5 0-5 0,-3-1-5 15,6 4 0-15,-6-1-1 0,-1 3 1 0,-7 3 0 16,-5 0-3-16,-10 0 1 0,-4 6-1 16,-10-1-1-16,-11 1-4 0,-12-1-2 15,-12 0-7-15,-17-3-3 0,-12 1-13 16,-12 2-8-16,-9-1-15 0,-9 4-19 16,-11 0-21-16,-11-1-113 0,-6 6-137 15,-7 1-306-15</inkml:trace>
  <inkml:trace contextRef="#ctx0" brushRef="#br0" timeOffset="1015.383">17894 4932 588 0,'5'-6'134'16,"4"-2"8"-16,8 4-98 0,4-4 4 16,1 0-5-16,6-4 5 0,6 5 4 15,5-2 0-15,5 5-2 0,9-5-1 16,9 2-5-16,5 0-3 0,6 3-2 16,10-3-6-16,10 5 1 0,8 2-6 15,10-4-2-15,5 4-4 0,4 0-3 0,-4 0-4 16,1 4-3-16,-6 4-7 0,-5 6-2 15,-5 2-2-15,-8-3 0 0,-9 3-2 16,-2-6 0-16,-8-3-1 0,-6 2 0 16,-4-2-8-16,-10-1-7 0,-12-6-10 15,-12 0-14-15,-10 0-23 0,-15 0-31 16,-5-9-127-16,-5 7-148 0,-11-5-351 0</inkml:trace>
  <inkml:trace contextRef="#ctx0" brushRef="#br0" timeOffset="2108.878">21078 3218 494 0,'0'-11'111'0,"-4"2"6"16,-2 0-85-16,1 1-2 0,-3 4-1 16,-3-1 0-16,3 5 1 0,-4 0-4 0,0 0-5 15,0 8-2-15,-3-3-1 0,1 4-2 16,-2 2 0-16,-1 2-2 0,-1 4 4 15,2-1-2-15,-2 3 0 0,6-4-2 16,-1 2-1-16,3 2-1 0,-4 0 0 16,0 0-4-16,1 4 1 0,1-3 0 0,4-3-1 15,8 1-1-15,0-7 0 16,0 2 1-16,0-3-2 0,12 6 2 0,1-4-2 16,1 0 1-16,5-2 2 0,5-1-2 15,-3-4 0-15,1-3 1 0,4 2-4 16,0-4 1-16,-2 0-5 0,-1 0 2 15,-1 0-1-15,0 0-4 0,-4-4-9 16,-3-3-10-16,-4 1-20 0,3-2-14 0,-7-4-119 16,3-1-133-16,5 3-303 0</inkml:trace>
  <inkml:trace contextRef="#ctx0" brushRef="#br0" timeOffset="2265.136">21325 3434 676 0,'-8'10'163'0,"-1"9"7"16,4-1-109-16,2 4-10 0,3-1-13 15,-3 1-9-15,3-2-18 0,0-2-42 16,0-4-139-16,3 0-146 0,4-5-366 16</inkml:trace>
  <inkml:trace contextRef="#ctx0" brushRef="#br0" timeOffset="3612.492">20981 4053 504 0,'0'0'119'16,"0"-4"6"-16,-5 4-76 0,2 0-12 16,-3 0-5-16,-1 0-3 0,-2 0-2 15,-2 0-3-15,1 6-4 0,-3 2-5 16,-2 0-1-16,-1 2-1 0,3 0-1 15,-4-1-3-15,0 1 1 0,1-4-2 0,1 1 1 16,3 4 1-16,1-2-4 0,1 2 1 16,0 1-2-16,4 1-3 0,0 0 1 15,3 2-1-15,3-2-1 0,0-3 0 16,0 0-1-16,0-4 0 0,4 0 0 16,1 2-1-16,0 3 1 0,-1-2 0 15,3-1 0-15,1-1 0 0,1 0 0 0,6-7 0 16,0 5 0-16,3 1 1 0,-2-6-2 15,2 4 1-15,-2 2-4 0,2-6-4 16,-3 0-5-16,2 0-6 0,-3 0-11 16,-3-6-9-16,-2 6-6 0,3-3-107 15,-2 3-109-15,2 0-260 0</inkml:trace>
  <inkml:trace contextRef="#ctx0" brushRef="#br0" timeOffset="4112.385">21116 4311 539 0,'6'-5'132'16,"2"1"5"-16,2-2-80 0,2 2-9 15,-1 4-9-15,5-7-6 0,3 4-4 0,0 3-5 16,0-3-3-16,-1-1-5 0,1 4-4 16,-3 4-2-16,1-4-3 0,-3 8-3 15,-1-2 0-15,-9 5-3 0,-4-2 0 16,0-1 1-16,0 5-2 0,-11 1 1 15,0 1 0-15,-1 1 0 0,-3-3 0 16,1 1 0-16,1-4-1 0,1 3 2 16,0-3-1-16,0 5-1 0,1-1 1 0,3 0 1 15,0-10 1-15,4 5 1 0,4-4 2 16,0-2 3-16,4 1 0 0,4-4 2 16,-1 0 1-16,5 0 1 0,2 0 3 15,-1 0-4-15,1-2 0 0,4 2-1 16,0-3 0-16,0 3-5 0,1-7 1 15,5 7-6-15,-3-2-5 0,-2 2-10 0,2-4-14 16,-6 4-21-16,-3 0-14 0,-8 3-120 16,-4-3-131-16,0 10-301 0</inkml:trace>
  <inkml:trace contextRef="#ctx0" brushRef="#br0" timeOffset="4690.398">21092 4786 554 0,'4'-10'135'0,"-4"4"7"15,0 0-86-15,0-1-3 0,3 4-6 16,-3-2-5-16,0 3-5 0,-6-3-3 16,1 5-3-16,-1-3-8 0,-3 3-2 15,-2 0-5-15,-5 3 0 0,1 3-5 16,-5 0-1-16,4 1-4 0,-2 8 1 16,-1 2-3-16,-3 0 2 0,0 4-4 0,-1-2 1 15,-2 1-3-15,4-4 0 0,2 3 1 16,4 1 0-16,5-3-1 0,6-1 1 15,4 1-3-15,0 0 3 0,0-2-1 16,0-2 0-16,0 3 1 0,0-4-3 16,8-1 2-16,0-2 0 0,5-1 2 15,5 0 1-15,0-3-1 0,4-2 1 16,2-3 2-16,-2 0 0 0,0-3-1 0,-1-4-1 16,-1 1 0-16,0-3-2 0,0 2-7 15,0-3-11-15,0-1-18 16,-5-1-19-16,-3-1-12 0,2 1-119 0,-2 2-129 15,-1 0-297-15</inkml:trace>
  <inkml:trace contextRef="#ctx0" brushRef="#br0" timeOffset="5190.257">21116 4975 469 0,'0'0'132'0,"0"0"9"16,0 0-15-16,5-2-75 0,5 2-5 15,2-5-5-15,2 0-5 0,3 0-6 16,1-4-3-16,2 0-2 0,-2 0-4 16,0 2-1-16,-4 1 0 0,3 6 2 0,-2 0 0 15,-3 0-2-15,-3 7 3 0,-5 2 1 16,-4 2 1-16,0 3-3 0,-11 2-2 16,-3 3-2-16,-2 1-4 0,-3 0-4 15,1 0-3-15,-2-2-8 0,2-5-1 16,2-1-5-16,5-2-2 0,5-1-2 15,2-2-1-15,4-2-3 0,0-5 2 16,0 3 2-16,0-3 2 0,6 0 4 0,-2 0 1 16,1 0 1-16,-1-6 3 0,1 6 0 15,2-4 0-15,2 4 1 0,2-7-2 16,3 5 1-16,1 2-1 0,0 0 2 16,3 0-2-16,-3 0 0 0,4 0 2 15,1 8 0-15,-1 1 1 0,-2 1 1 16,1 3-1-16,-4 1 1 0,0-5-1 0,-1 2-2 15,-4 3 3-15,-3-4 4 0,-3 3 0 16,-3-2 3-16,0-2 2 0,0 1 3 16,-8 3 3-16,0-1 1 0,-6 1-1 15,0 0 1-15,-4 0-5 0,-1-2 0 16,-4 1-1-16,2 1-3 0,1-3-4 16,1 0-9-16,0-2-6 0,4-3-18 15,-2-5-16-15,1 0-33 0,2 0-5 16,2 0-135-16,0 0-145 0,0 2-330 0</inkml:trace>
  <inkml:trace contextRef="#ctx0" brushRef="#br0" timeOffset="5971.317">19395 5579 614 0,'0'3'153'0,"0"0"5"0,3 2-95 16,0-2-10-16,-3 2-14 0,5-1-10 15,-5 1-8-15,3-1-12 0,-3 0-16 0,0 1-21 16,0 0-16-16,-3-1-121 0,3 3-128 16,-4 2-309-16</inkml:trace>
  <inkml:trace contextRef="#ctx0" brushRef="#br0" timeOffset="6127.531">19367 5938 500 0,'0'4'134'0,"0"0"6"0,-3-4-43 16,3 3-55-16,0-3-13 0,0 0-14 16,4-3-17-16,-4-2-18 0,3 2-120 15,2 3-113-15,-1 0-289 0</inkml:trace>
  <inkml:trace contextRef="#ctx0" brushRef="#br0" timeOffset="6255.406">19419 6078 667 0,'0'5'162'16,"0"0"5"-16,0-1-108 16,0 1-15-16,3 0-11 0,-3 0-10 0,4 1-15 0,-4-1-22 15,0-3-27-15,0 5-127 0,-3-2-134 16,-1 1-336-16</inkml:trace>
  <inkml:trace contextRef="#ctx0" brushRef="#br0" timeOffset="6677.109">18235 6575 573 0,'-7'0'127'16,"3"0"6"-16,4 0-102 0,0 0 7 15,4 0-1-15,6 0 7 0,7 3 4 16,-2-3-2-16,13 0-1 0,7 7-2 0,9-7-3 16,6 0-4-16,12 0-2 0,7-5-2 15,7 3-2-15,11-8-1 0,12 8-4 16,10-5-2-16,7 4-6 0,5-4-3 15,6 5-4-15,1-5-4 0,-3 3-2 16,-2-3 0-16,1-2-2 0,-8 1-1 16,-6 0 0-16,-4 2-2 0,-6-1 3 15,-12 0-2-15,-8-2 1 0,-7 1-1 16,-10 4-1-16,-13 0 2 0,-7 4-4 16,-14 0-4-16,-10 0-7 0,-15 4-11 0,-4-2-17 15,0-2-30-15,-13 0-139 0,0 0-153 16,-5 0-373-16</inkml:trace>
  <inkml:trace contextRef="#ctx0" brushRef="#br0" timeOffset="13222.469">21351 6155 494 0,'-5'-12'117'16,"-3"-1"3"-16,-5 3-72 0,2 1-18 15,-1 2-1-15,-2 7-4 0,3-5 0 0,0 5-2 16,-2 5-1-16,2 1-3 0,-1 12-4 16,2 3-3-16,-2 7-2 0,0 7-3 15,1 0-4-15,-3-3 0 0,2 4-4 16,2-1 2-16,1-3-1 0,4 1 0 16,5-3 0-16,0-5 0 0,4-4-1 15,1-2 3-15,3-6-1 0,0-3-4 16,0-4-1-16,0-6-5 0,3 0-7 15,3 0-6-15,2 0-9 0,-2-7 0 0,-1 4-109 16,-4-2-106-16,2 1-256 0</inkml:trace>
  <inkml:trace contextRef="#ctx0" brushRef="#br0" timeOffset="13534.881">21417 6346 555 0,'0'7'128'0,"0"7"4"16,0 1-97-16,0 7 2 0,0 3-8 16,0 2 0-16,4-4-6 0,0-2-4 15,0-3-5-15,2-5-1 0,3-3-5 16,0-2 0-16,1 0-5 0,1-8 1 16,0 0 0-16,-2 0-1 0,0-8-3 0,-3-1 2 15,1 0-2-15,-1-2 1 0,-1-1 1 16,1-3-2-16,0-2 1 0,0 3 3 15,2-2 0-15,0 6 0 0,3 3 0 16,1 7 1-16,3 0 2 0,2 6 0 16,-2 4-1-16,2 7-1 0,-3 4 2 15,2-2-3-15,0 1 1 0,2 3-3 16,-1-8-6-16,-2 3-15 0,-2 1-19 0,-3-1-122 16,0 1-126-16,-2 5-321 0</inkml:trace>
  <inkml:trace contextRef="#ctx0" brushRef="#br0" timeOffset="15097.049">18023 3406 526 0,'0'0'117'0,"-4"0"4"0,-2 0-93 16,-1 0 0-16,0 0-4 0,-4 0 1 15,0 4 2-15,0-4-4 0,-2 0-1 16,1 4-1-16,-1-4-4 0,0 2-2 16,-5 3-1-16,2-1-4 0,0 5 1 15,-5-2-3-15,1 1 0 0,1 5 0 16,-2-4 1-16,-2 5-1 0,-4 1 1 0,4-2-2 15,-1 0 0-15,-3-2-1 0,2-2 2 16,2 2-3-16,0 0 0 0,3 2 0 16,1 0 0-16,4 1 1 0,1-1-1 15,3 5-2-15,0-2-1 0,3 2 1 16,4 2 0-16,-1 4-3 0,-2-2 1 16,3-3-1-16,1 1 0 0,-2-6 0 0,5 0 1 15,-6-3-1-15,3 6 2 0,0-8-2 16,3 3 2-16,-5-1-1 0,0 0 0 15,0 1 0-15,0-3 0 0,1 5-1 16,1-3 0-16,3-2 0 0,0 5 1 16,4 0-1-16,1 5 1 0,3-2-2 15,1 6 1-15,-2-5-1 0,-2 4-1 16,-1-4 1-16,0 0-2 0,0-3 0 16,2 4 1-16,-3-5 0 0,1 0 0 0,0 3 0 15,-1 2-1-15,1-2 2 0,-4-1-1 16,4-1 1-16,-4 4 0 0,0-2-1 15,0-1 0-15,3-2 1 0,-3 3 2 16,0-1-3-16,4-1 1 0,-4 3 0 16,0 0 1-16,0-3 1 0,0-2-1 0,0 3-1 15,0 2 2-15,0-1-2 0,0 4 1 16,0 2-1-16,0 2 1 0,3-4 0 16,-3 4 0-16,0 0 1 0,6-3-1 15,-3-2 0-15,1 2 0 0,-1-1-1 16,2-5 1-16,-5 2 1 0,3 1-2 15,-3-6 0-15,0 6 1 0,0-3 0 16,-6 1 0-16,2 2 0 0,0 6-1 0,-2-7 1 16,-1 1 0-16,0-3-1 0,1 1 1 15,-2-2 0-15,5-3 0 0,0 5 0 16,0-2 1-16,-3-4-2 0,1-1 1 16,-7 0 0-16,0-6 1 0,0 2 0 15,1-3-1-15,0 1 1 0,6-1 1 16,-1-3 0-16,2 4 1 0,-1-4 0 15,1 0 0-15,4-2 2 0,-5 2-2 16,5 0 2-16,0-5-2 0,0 5 1 0,9 0 0 16,-5 0 0-16,0-5-2 0,0 5 2 15,3-2-2-15,3 2 1 0,1 0 1 16,3 0-2-16,-1 0 0 0,-1 2 1 16,-2 3-1-16,-4 0 1 0,-2 3-2 15,3 0-2-15,1 4 3 0,3 3-2 16,-2-1 2-16,0 3-2 0,-1 2-1 0,-3 4 3 15,-2 1-1-15,-3-1-1 0,0 0 0 16,4 1-1-16,-4 1 1 0,-6 3 1 16,1 4-1-16,-3 6 1 0,0 6-1 15,-2 1 1-15,0 1-1 0,3 4 0 16,1-5-1-16,1 1 2 0,5-2-3 16,-6 4 2-16,-1 0-1 0,2 5 1 15,5 2-1-15,-5 3 2 0,5-1-1 16,0 2 1-16,0-1-2 0,0-3 1 15,0-5 0-15,-4 3 2 0,4-4-3 0,-4-6 1 16,4-4-1-16,0-2 3 0,4-7-2 16,1-2 0-16,0-1-2 0,3-8 2 15,-2 1 0-15,3-2 2 0,-1-2-3 16,3-4 2-16,2 3 0 0,4-1 2 16,0 0-2-16,4-2 0 0,1-1 2 15,3-8-1-15,-1-3 2 0,-1 0-1 0,1 4 1 16,-1-4-1-16,-1 0 0 0,-1 0-2 15,-3-4-9-15,-1 4-20 0,-5 0-21 16,-1 0-127-16,1 6-138 0,-1-6-340 16</inkml:trace>
  <inkml:trace contextRef="#ctx0" brushRef="#br0" timeOffset="19109.798">23642 3099 526 0,'0'-6'112'16,"0"0"4"-16,-3-1-95 0,-1 0 3 0,-1 1 0 15,0 1 1-15,-1-1 4 0,-2-1 1 16,0 6 1-16,-1-3-1 0,-2 4-3 15,-7 0-3-15,0 0-4 0,-6 6-4 16,-2 10-3-16,-2 3-4 0,0 6-4 16,-2 2-1-16,2 8-2 0,-3-2-1 15,7-1-2-15,1 0 1 0,6-5 0 0,4-6-1 16,6 2 1-16,2-8 0 0,5-1 1 16,0 2-1-16,0-5 1 0,9-4-1 15,-3 3 0-15,3-2-1 0,1-1 1 16,3 2-2-16,3-3 0 0,3-6 2 15,2 0-2-15,-1 0 0 0,6-4-4 16,0-1-8-16,-3-4-9 0,0 3-11 16,-4-1-12-16,-2 1-108 0,-7 0-113 15,0 2-269-15</inkml:trace>
  <inkml:trace contextRef="#ctx0" brushRef="#br0" timeOffset="19266.049">23737 3344 593 0,'-12'22'131'0,"2"-1"4"16,2 3-108-16,0-1-2 0,-1 1-6 0,0-1-2 16,1-1-3-16,-2-4-2 0,8-2-7 15,2-3-2-15,0-4-10 0,0-4-13 16,8-1-2-16,1-4-119 0,0 0-114 16,3 0-281-16</inkml:trace>
  <inkml:trace contextRef="#ctx0" brushRef="#br0" timeOffset="19503.4">24145 3185 581 0,'-8'23'121'15,"4"6"2"-15,-5 6-113 0,9-5 0 16,0-1-2-16,0-1-2 0,0-1 1 16,0-8-6-16,4-2-7 0,-4-5-8 0,6-5-110 15,-6-4-104-15,5-3-267 0</inkml:trace>
  <inkml:trace contextRef="#ctx0" brushRef="#br0" timeOffset="19659.687">23981 3312 518 0,'0'0'117'16,"0"-6"4"-16,5 1-65 0,3 5-42 15,11-3-4-15,-1 3-2 0,7-4-2 16,2 2-3-16,1 2-9 0,1-8 7 16,-3 5-123-16,0-8-104 0,-5-3-274 15</inkml:trace>
  <inkml:trace contextRef="#ctx0" brushRef="#br0" timeOffset="19925.184">24614 3069 610 0,'-16'5'137'15,"-1"-1"4"-15,-2 5-111 0,-2 5 0 16,2 5 0-16,-1-2-1 0,2 4-4 0,4 2-4 15,1 0-4-15,6-2-3 0,7 0-2 16,-5 2-3-16,5-8-1 0,0 0-2 16,7-2 0-16,1-5 0 0,3 0 0 15,3 2-1-15,1-3-3 0,2-2 0 16,-1 2 0-16,-1-2-4 0,2-1-4 16,-3-1-6-16,-1-1-13 0,2 3-9 15,-1-5-11-15,1 0-10 0,1 0-107 16,-2 0-110-16,-4 0-263 0</inkml:trace>
  <inkml:trace contextRef="#ctx0" brushRef="#br0" timeOffset="20643.83">24861 3307 535 0,'5'0'123'0,"3"-7"6"0,-1 3-92 16,3 1-2-16,-3 3-2 0,5 0 2 0,-5 0-4 16,3 5-2-16,-3 0-6 0,-1 8-2 15,-6-2-5-15,4 0-4 0,-4 0-3 16,-4-1-1-16,-3 4-3 0,-6-2 0 16,2-1 0-16,-4 6 0 0,-1-2 0 15,-1 1-1-15,2 1 0 0,0-5 2 16,3 2 0-16,1-3 1 0,7 0-1 15,4-3 1-15,0 1 1 0,0-4-3 0,0-5-2 16,7 4 0-16,-1-4-2 0,2 0 0 16,4 0 0-16,-1 0-4 0,2-7-4 15,2 3-10-15,-4-6-13 0,0-1-15 16,4-2 2-16,1-4-124 0,-3 5-118 16,2-1-281-16</inkml:trace>
  <inkml:trace contextRef="#ctx0" brushRef="#br0" timeOffset="20837.947">25162 3166 571 0,'0'0'137'0,"0"4"9"16,0 1-94-16,0 2-3 0,0 2-7 0,7 5-3 0,-4-2-7 16,0 1-7-16,4 2-9 0,0-1-6 0,-3-1-3 15,2-1-7-15,0-3-4 0,-2-4-9 16,-1-5-7-16,-3 0-13 0,3 0-13 15,-3 0-115-15,0-13-119 0,0 3-289 16</inkml:trace>
  <inkml:trace contextRef="#ctx0" brushRef="#br0" timeOffset="21150.356">25074 3293 579 0,'4'-2'134'0,"6"-2"4"16,2-2-99-16,2-1-5 0,5 2-14 16,2-1-2-16,-2-2-5 0,-2-1-4 15,1 4-10-15,-3-2-15 0,-3-2 85 16,0 0-210-16,1-3-128 0,0 1-357 16</inkml:trace>
  <inkml:trace contextRef="#ctx0" brushRef="#br0" timeOffset="21306.56">25518 3207 666 0,'0'0'168'0,"-8"0"4"0,4 0-78 16,4 0-40-16,6 2-21 0,2-2-6 16,-3-3-7-16,1 3-14 0,8-7-23 15,-2 4-29-15,0-4-10 0,4 0-124 0,3-3-135 16,-2 2-311-16</inkml:trace>
  <inkml:trace contextRef="#ctx0" brushRef="#br0" timeOffset="21447.153">25718 3226 664 0,'0'0'162'16,"0"0"5"-16,5 2-98 0,4-2-18 15,2 0-23-15,-1-2-5 0,3-1-14 0,2-2-25 16,-1-1-27-16,2-6-126 0,3 1-136 15,-2 0-335-15</inkml:trace>
  <inkml:trace contextRef="#ctx0" brushRef="#br0" timeOffset="21962.673">26243 3035 610 0,'-4'10'144'0,"0"2"5"16,-1 5-104-16,5 3-1 0,-4-1-11 16,4 1-6-16,0 6-6 0,0-4-7 15,0 0-9-15,0-1-11 0,0-2-13 16,0-6-13-16,0 1-11 0,-4-7-110 15,0-2-5-15,-1-5-93 0,0 0-179 0</inkml:trace>
  <inkml:trace contextRef="#ctx0" brushRef="#br0" timeOffset="22103.247">26124 3194 528 0,'0'-5'135'0,"3"0"4"15,2 2-53-15,2 0-44 0,5 3-12 16,3-7-7-16,-4 5-3 0,6-1-8 15,2 3-11-15,1-5-18 0,1 1-14 0,5-1-115 16,0 2-119-16,-4-5-292 0</inkml:trace>
  <inkml:trace contextRef="#ctx0" brushRef="#br0" timeOffset="22353.222">26738 2935 579 0,'-13'0'139'16,"3"6"2"-16,-1-2-82 0,-1 6-18 15,-1 2-7-15,-3 3 0 0,-3 4-4 16,0 1-4-16,2 4 1 0,0-1-4 16,4 3-4-16,4-4-2 0,-1-3-4 0,7-1-1 15,3 0-1-15,2-2-4 0,4-5 1 16,1 0-4-16,3 1-1 0,0-5-3 15,-1 0-4-15,3-1-11 0,5-2-8 16,-5-3-18-16,0-1-14 0,2-1-122 16,-2-7-127-16,3-6-304 0</inkml:trace>
  <inkml:trace contextRef="#ctx0" brushRef="#br0" timeOffset="22696.899">26832 3132 657 0,'0'5'159'16,"-4"1"4"-16,4 1-104 0,0 1-5 16,-3 2-9-16,3 3-7 0,0 5-9 15,0 4-5-15,4 3-5 0,0-5-8 16,-2-2-3-16,5-4-6 0,0-5 0 0,-3-4 0 16,5-5-3-16,-2 0 1 0,1 0 2 15,1-9-1-15,1 2 0 0,2-5 0 16,-1 2 0-16,0-1-1 0,0-4 2 15,-2 4-2-15,3 4 0 0,-1 0 2 16,-2 7 0-16,0-5 2 0,-2 5 3 16,-5 5 1-16,-2-1 4 0,7 1 0 0,-1 3 1 15,-1 0 0-15,1 0-2 0,3 2-2 16,0 2-5-16,2-3-1 0,1 0-2 16,-2-2-1-16,-1 1-5 0,-4-7-7 15,-2 5-9-15,-3-2-11 0,0 2-22 16,0-3-14-16,-4-3-128 0,0 0-138 15,-1-4-324-15</inkml:trace>
  <inkml:trace contextRef="#ctx0" brushRef="#br0" timeOffset="24477.699">27534 2901 483 0,'0'0'116'0,"6"-3"7"0,-2-2-73 15,-4 5-9-15,0-5-6 0,0 5-2 16,0 0-2-16,0 3-1 0,0-3-2 16,0 7 0-16,-4-2-3 0,0-1 0 15,1 3-1-15,-4 0 0 0,-3 2-2 16,4 2 1-16,-6 3-4 0,-6 1-1 0,-1-2-1 16,-6 7-1-16,-6 4 0 0,-1-3-2 15,-2 4-4-15,2-2 2 0,1 1-1 16,6-3-2-16,6-3-2 0,7-3-3 15,7-1-1-15,5-3 1 0,0-2 0 16,5 0 2-16,5-2 1 0,1-1 2 16,4-1 3-16,5-3-1 0,1 2 4 0,6 0-4 15,-1-4 1-15,5 0-1 0,-6 1-1 16,4-1-4-16,-3 9 0 0,-2-9-3 16,0 5-1-16,-2-5-1 0,-4 4 1 15,-3-4-2-15,-3 2 1 0,-2-2-1 16,-3 5-2-16,-1-5-3 0,-6 4-7 15,0-4-13-15,-6 6-14 0,0-6-22 16,-9 6-21-16,3 0-88 0,-3 0-29 16,-3 2-111-16,-7 2-215 0</inkml:trace>
  <inkml:trace contextRef="#ctx0" brushRef="#br0" timeOffset="24727.647">27281 3461 545 0,'7'0'145'15,"0"-5"8"-15,6 5-55 0,3-5-38 16,3 5-3-16,0 0-2 0,3 0-2 16,6-3-14-16,2 3-5 0,0 0-8 15,1 3-7-15,-1 0-6 0,-4-3-4 0,-3 7-6 16,-4-5 1-16,-7-2-5 0,-3 4-5 15,-5-4-9-15,-4 4-12 0,0-4-24 16,0 6-15-16,0-3-123 0,2 5-133 16,-2-2-314-16</inkml:trace>
  <inkml:trace contextRef="#ctx0" brushRef="#br0" timeOffset="28228.826">28549 2955 424 0,'0'0'102'16,"0"5"5"-16,-2-5-65 0,2 3-6 15,0-3-6-15,0 0-2 0,0 0-2 0,0 0-1 16,3 0-2-16,1 0 2 0,0 0-3 15,-4 0-1-15,0-7-2 0,4 5 0 16,-4-2-3-16,0-1-3 0,4 0-3 16,-4 0 1-16,0-3-2 0,2 0 0 15,-2-2-3-15,0 0 2 0,0-1 1 16,0 1-1-16,-2-1-1 0,-2 0 0 0,-3-2 2 16,0 0 0-16,-3-1 1 0,1-1-1 15,1 6-1-15,0-2 2 0,-1 1 1 16,-3 2-1-16,0 1 0 0,-5 0 1 15,4 7-2-15,0 0 0 0,3 0 1 16,0 0-4-16,1 7 0 0,0 0-2 16,-1 3 0-16,-1 0 0 0,2 3-1 15,-2 1 1-15,-2 0 1 0,4 3-3 16,-3-1 3-16,-4-1-3 0,4 6 0 16,-1 0 2-16,0 3-3 0,0 0 3 0,4 1-1 15,-1-1 1-15,5 3-3 0,1-7 3 16,4 5-2-16,0-3 1 0,0 1 0 15,7-2 2-15,2-1-2 0,-1-2 1 16,7 1 0-16,-1-2 1 0,1 1-1 16,-1-3-1-16,4 1 2 0,-3-4 0 15,1-3 1-15,-3-6 2 0,0 2 1 0,2-3 1 16,1-2-2-16,0 5-1 0,-1-5 0 16,2 0-2-16,-2 0 1 0,-1 0-3 15,2 0-3-15,-2 0 3 0,-2 0-2 16,-1-5-1-16,-4 5-8 0,-1-4-9 15,-6-2-14-15,0-3-20 0,0-3-25 16,3 1-121-16,2-5-140 0,5-1-320 16</inkml:trace>
  <inkml:trace contextRef="#ctx0" brushRef="#br0" timeOffset="29462.9">28769 3058 544 0,'-5'0'130'0,"-2"0"5"15,2 0-86-15,0-3-7 0,5 3-2 16,-3-6-4-16,3 2-5 0,0-2-6 16,0 1-6-16,4-1-4 0,0-1-3 15,6 4-5-15,-3-4-1 0,5 5-2 16,-4-1 2-16,2-1-1 0,-3 4 1 15,-1-4 1-15,0 4-1 0,-2 0 1 0,-1 0-1 16,-3 0 1-16,0 4 0 16,0 2 0-16,-4 2-2 0,1 0 0 0,-3 3-1 15,0 0 1-15,3 0-3 0,-2-1-1 16,-2-2 0-16,0-1 1 0,-4-1-2 16,5 0 2-16,0-4-1 0,-2-2 0 15,6 0 1-15,-2 0-1 0,1 0 2 16,3-2-1-16,0-5 0 0,0-2 2 15,0 2 2-15,4-6-1 0,1 1 1 0,6 0-1 16,-2 0 1-16,4 4 3 0,-2 3 0 16,-2 5 0-16,-1 0 1 0,-1 0 3 15,-3 0 1-15,1 8 0 0,-5 2-2 16,4-2 0-16,-4 3-1 0,0 1 0 16,0-2-4-16,-7 2-2 0,4-4 1 15,-2 0-2-15,-1 1-2 0,-1-2-9 16,3-3-9-16,-1 2-9 0,-1-6-15 0,3 0-26 15,-1 0 149-15,4 0-280 0,0-9-151 16,0 1-414-16</inkml:trace>
  <inkml:trace contextRef="#ctx0" brushRef="#br0" timeOffset="30197.109">29028 2964 537 0,'0'-8'128'16,"0"8"7"-16,0 0-89 0,0 0-3 15,4 0-2-15,1 0-2 0,-5 6-4 16,4-2-2-16,-4 1-5 0,3 4-1 16,-3-1-3-16,0-2-4 0,3 7-2 0,1 1-5 15,-4 0-2-15,5 0-1 0,-5 10-1 16,4-4-4-16,-4-1-1 0,0 1-1 16,0-1 1-16,0-4-2 0,3-3 0 15,-3-3-3-15,0-3 1 0,3-1 0 16,-3-5 0-16,4 5-2 0,-4-5 4 15,0 0-3-15,0-5 1 0,4-2 1 16,-4-2-2-16,3-1 1 0,-3-1 1 16,4-6-2-16,-4-3 1 0,8-1 0 15,-2-7-1-15,2 1 2 0,5 0-2 16,0 4 2-16,-3 2-3 0,4 7 3 0,-9 1 1 16,3 3 0-16,-3 2-3 0,-1 4 1 15,2 4-1-15,-1 0 1 0,1 0 1 16,-1 6-1-16,3 0 3 0,-3 3 1 15,0 2 1-15,0 0 1 0,-5 1 0 16,6 3-1-16,-3-2 1 0,-1 3-3 0,1-2 2 16,4 2-2-16,0 0 1 0,3-4 0 15,-1 2-2-15,5-3 1 0,-3-2 0 16,2-4 0-16,-2 2-1 0,-2-7 0 16,4 0-1-16,-4 0-3 0,1 0-4 15,-7-7-9-15,-3-1-12 0,0 4-21 16,0-3-18-16,-2 3-118 0,-5-1-131 15,-4 5-309-15</inkml:trace>
  <inkml:trace contextRef="#ctx0" brushRef="#br0" timeOffset="32317.151">28414 4135 480 0,'-3'-8'107'16,"-4"4"3"-16,7-3-83 0,-4 1-1 0,4-6-5 15,-3-1 2-15,3-4-2 0,0-3-2 16,0-5-2-16,0 0-2 0,0 0-2 16,0-7-1-16,0 3 0 0,4-2-1 15,1-4 3-15,2 3-3 0,-2-3 1 16,-1-1 0-16,0 1-2 0,1 7 0 16,-2 3 0-16,0 9-4 0,-3 5 2 0,3 4-3 15,-3 7-2-15,7 0 0 0,-3 0-2 16,-1 4 1-16,-1 1 0 0,4 4 0 15,-1 2 1-15,1 5-1 0,-2 3 2 16,3 3-1-16,-1 5-2 0,-2-5 1 16,6 1-2-16,-3-4-2 0,-1 0 2 15,1-6-3-15,-2-1 3 0,-2-1-1 16,5-3-2-16,-5-5-1 0,-3-3 0 16,4 0 1-16,-4 0-4 0,0-3-2 15,0-3-4-15,0-3 1 0,-4-2 1 0,1-6 0 16,-1-1 0-16,-3-5 5 0,2-1 2 15,0 0 2-15,0-2 1 0,2 3 1 16,-1 3 1-16,-1-2 2 0,-2 3-1 16,4 4 4-16,-7 4 2 0,3 2 1 15,-1 7 3-15,-3 2-2 0,2 0 2 16,-1 2 0-16,4 7-1 0,-7-1-1 0,1 4 1 16,1 2-4-16,-1-1 0 0,-1 6-2 15,4 1 0-15,-4-1-2 0,5 6-7 16,-5-4-16-16,1-2-7 0,1-1-125 15,-1 2-125-15,3 3-310 0</inkml:trace>
  <inkml:trace contextRef="#ctx0" brushRef="#br0" timeOffset="33301.263">27692 4485 545 0,'0'-4'118'0,"0"4"2"16,0 0-99-16,0 0 1 0,0 0-2 15,4 5 1-15,1 7 1 0,2 3-4 0,2 3-1 16,0 6-3-16,2 5-3 0,-5 3-4 15,1-1-4-15,-2 4-1 0,-3-6-1 16,-2-1-1-16,0-3 0 0,0-3 0 16,0-5 2-16,0-4-1 0,0 0-2 15,-2-10 2-15,2 3 0 0,0-6 2 16,0 0 1-16,0 0 0 0,0-6 1 0,0 1 0 16,0-2 0-16,0-11 0 0,0-2-1 15,5 1-3-15,0-8 1 0,0 0 0 16,2 0 1-16,4 1 1 0,0-1 0 15,-1 7 1-15,-2 4 1 0,-1 8 3 16,-2 8-1-16,-3 0 1 0,-2 0 2 16,6 4-2-16,-2 6-1 0,-1 5 0 15,0 5-2-15,2-1 0 0,1 1-2 16,-2-2-2-16,0 1-1 0,2-4 0 16,0-1 0-16,0-5-2 0,1 0 1 0,0-9-1 15,-2 0 2-15,4 0-1 0,-1 0 0 16,1-3-1-16,0-7 3 0,4 0-1 15,-4-4 0-15,4-6-2 0,0-1 2 16,-3-1 0-16,2 4 2 0,-4 3 1 16,2 5 0-16,-6 7 1 0,1 3 2 15,-5 5-1-15,0 4 1 0,0 5-2 0,0 4-3 16,0 2 2-16,0-4-3 0,0 0-4 16,0-5-3-16,9-2-8 0,-5-2-15 15,0 0-12-15,5 0-11 0,-3-2-113 16,2 1-119-16,4-6-284 0</inkml:trace>
  <inkml:trace contextRef="#ctx0" brushRef="#br0" timeOffset="33754.32">28328 4589 532 0,'-3'-9'120'15,"-2"3"6"-15,-4 1-92 0,0 2-2 16,-2 3-6-16,-5 0 1 0,2 0-3 0,-1 5-4 16,0 6-5-16,-1 5-4 0,1 0-2 15,5 6-3-15,0-2-2 0,5 6-1 16,5-8 0-16,-3 2-3 0,3-8 0 16,0 1 1-16,3-9 0 0,1 2 0 15,2-6 1-15,2 0 0 0,2 0 1 16,2-3 0-16,1-1 0 0,-4-1 0 15,3 1 0-15,-1-5 1 0,-1 0 0 0,2-1 4 16,-1-1-1-16,2-3 0 0,-2 0 3 16,-1 2 0-16,-3-2 1 0,-1 4-2 15,-2 4 1-15,-2 2 1 0,3 4-1 16,-5 0-1-16,5 0 0 0,-2 0 0 16,-3 6 1-16,4 1-1 0,-2 1-2 15,4 4 1-15,-1-4-2 0,2 4-1 16,0-2-1-16,1 1-2 0,1 2-2 0,3 1 0 15,0-4 0-15,0 0-3 0,1-3 1 16,0-2-6-16,0 0-5 0,-1-1-6 16,3-4-10-16,-5 0-14 0,-2 0-11 15,-3 0 82-15,3-11-191 0,0 1-122 16,2-3-317-16</inkml:trace>
  <inkml:trace contextRef="#ctx0" brushRef="#br0" timeOffset="34035.466">28567 4485 593 0,'0'0'136'0,"0"0"8"15,6 0-103-15,1 0 2 0,-2 6-2 0,4 2 3 16,0 3-4-16,3 3-4 0,2 3-5 15,-3 1-7-15,7 0-5 0,-2-1-6 16,1 0-4-16,-2 1-2 0,3 0-4 16,-6-2-3-16,2 2 0 0,-3-3-5 15,-4-3-5-15,-4 0-10 0,-3-5-11 0,0-2-15 16,0 0-12-16,-4-2 100 0,-1 1-212 16,-2-4-127-16,3 5-332 0</inkml:trace>
  <inkml:trace contextRef="#ctx0" brushRef="#br0" timeOffset="34207.303">28560 4870 607 0,'0'-11'145'16,"8"-6"7"-16,0-8-100 0,1-3-6 16,9-6-7-16,-1-10-2 0,3-3-9 15,9-1-9-15,-1-1-6 0,5 3-3 16,-1 10-9-16,-6 8-9 0,-9 16-19 15,-10 12-16-15,-7 0-2 0,-10 9-121 16,-7 11-122-16,-7 9-284 0</inkml:trace>
  <inkml:trace contextRef="#ctx0" brushRef="#br0" timeOffset="34691.566">28016 5147 553 0,'0'0'129'0,"0"0"7"0,5 0-92 16,0 2-2-16,-1 6-10 0,-1-1 1 0,3 7-2 15,2-1-5-15,-3 3-8 0,0 0-4 16,1 3-6-16,-2-6-1 0,-2 4-3 16,4-3-3-16,-2-2 0 0,-1-6 0 15,-3-1-2-15,0-5 1 0,3 0-1 16,-3 0 2-16,5 0-1 0,2-9-1 16,-3 0 1-16,1-2 1 0,1-4-1 15,1 0 1-15,-2-3-2 0,2 2 3 0,2-2-2 16,-3 4 0-16,3 0 0 0,-3 2 1 15,4 4 1-15,-5 5 2 0,0 3 0 16,3 0 3-16,1 3 1 0,3 3 1 16,-1-1 2-16,3 4 0 0,-2 0-3 15,1-1 2-15,1 4-2 0,3-1 0 16,-5 0-4-16,-3 3-1 0,1 0-1 16,-10 0 1-16,0 2-7 0,0 2-8 15,0-5-14-15,-8 0-18 0,3-1 93 0,5-6-219 16,-5 2-139-16,5-2-359 0</inkml:trace>
  <inkml:trace contextRef="#ctx0" brushRef="#br0" timeOffset="35300.804">29298 4502 497 0,'-3'-7'119'0,"-6"-2"4"16,0 7-79-16,-5-2-5 0,0 4-6 15,-4 0-1-15,3 0-6 0,2 6-3 16,0 3-1-16,-2 1-3 0,4-1-2 16,1 8-1-16,-5-3-1 0,3 1 0 15,1 4-2-15,0 0-1 0,2 0 0 16,-1 3-2-16,7 0 1 0,3-1-1 15,0 2 1-15,2 0-1 0,7-6-1 0,-1 1-2 16,6-7 2-16,1-1-3 0,-4-7 0 16,7 3-2-16,0-3 1 0,1 1-3 15,0-4 1-15,8 5-3 0,-7-5 3 16,0 0-6-16,-2 0-5 0,-1-6-7 16,-7-1-10-16,1 1-13 0,-3-3-14 15,0-1 170-15,-4 4-286 0,-1-1-134 16,-3-3-388-16</inkml:trace>
  <inkml:trace contextRef="#ctx0" brushRef="#br0" timeOffset="35675.724">29435 4655 556 0,'0'7'129'0,"0"-1"5"0,0 5-94 16,0 1-5-16,0-1-6 0,4 3 2 16,-4 0-5-16,0 3-5 0,0-4-7 15,0 2-2-15,4 0-3 0,-4-5-3 16,3 1-3-16,0-2 0 0,0-3-2 16,-3-2 1-16,6-2-1 0,-1-2 3 0,-5-2 0 15,5-5-2-15,-5 0 2 0,6-4-3 16,2-1 1-16,-1 1 0 0,0-3 1 15,0 2 0-15,-2 3 0 0,3 1 3 16,-1 1 0-16,-1 7 3 0,1 0 3 16,-2 4 2-16,-1 0 2 0,2 4-1 15,1 1-1-15,0 1 0 0,4 3-2 16,1-2-3-16,0 1-5 0,1-3 0 16,-2-1-9-16,1-1-11 0,3 2-21 0,-4-3 56 15,2-1-194-15,1 6-142 0,-8-1-367 16</inkml:trace>
  <inkml:trace contextRef="#ctx0" brushRef="#br0" timeOffset="68386.808">18975 9575 516 0,'0'0'126'16,"3"-3"8"-16,-3 3-76 0,0 0-9 16,3 0-3-16,-3 3-2 0,0-3-1 15,4 6-4-15,-4 1-4 0,0 3-3 16,5 2 0-16,-5 8-5 0,0 1-4 0,0 6-2 16,3-3-3-16,-3 5-4 0,3 0-5 15,-3-2-3-15,0-1-2 0,3-1 0 16,-3-2-3-16,0-3-1 0,0-6-2 15,0-1-2-15,0-1-5 0,0-3-7 16,0-2-10-16,0-3-9 0,-3-4-13 0,0 0-11 16,0 0-5-16,-4 0 84 0,0-5-186 15,-4-2-117-15,1-2-306 0</inkml:trace>
  <inkml:trace contextRef="#ctx0" brushRef="#br0" timeOffset="68621.193">18813 9813 513 0,'0'0'129'16,"5"-5"7"-16,1 5-73 0,-2-3-6 16,3-1-5-16,2 4 1 0,2-5-3 15,5 5-5-15,4-6 0 0,5 2-7 16,0-3-4-16,3 1-6 0,2-1-7 15,0-1-7-15,-4 3-2 0,5 0-6 16,-6 0-3-16,-3 1-10 0,-4 4-14 0,-2 0-25 16,-6 3-18-16,-3-3-122 0,1 7-139 15,-5 4-325-15</inkml:trace>
  <inkml:trace contextRef="#ctx0" brushRef="#br0" timeOffset="71839.129">19600 9499 459 0,'0'0'110'0,"0"-3"3"0,0 3-69 16,0 0-11-16,0 0-7 0,0 0-3 16,-5 3-3-16,5-3-2 0,0 7-2 0,0 2-2 15,0-2 0-15,0 2-1 0,-3 2-3 16,3 0-1-16,0 0 0 0,-5 6-3 16,5 6-3-16,-5 1-1 0,5 5-2 15,-5 6-5-15,5 1-6 0,-7-2-7 16,7 5-2-16,-5-5-5 0,2 1-7 15,3-6 86-15,0-5-183 0,0-3-103 16,-4-2-292-16</inkml:trace>
  <inkml:trace contextRef="#ctx0" brushRef="#br0" timeOffset="73635.58">20387 9760 602 0,'0'0'146'16,"6"0"5"-16,-1 8-98 0,1 0-4 16,2 6-8-16,-1 4-5 0,-2 7-5 15,1 2-10-15,1-3-2 0,-2 0-6 16,1 4-5-16,-1-3-4 0,-5-3-1 0,4-2-4 16,-4 1 0-16,0-3-4 0,0-6-1 15,-5 0-3-15,1-7 1 0,-1-5-3 16,1 0 0-16,-2-2-3 0,-2-13 1 15,1 0 0-15,0-11 1 0,0-1 1 16,0-3 0-16,2 2 3 0,0-7 2 16,5 2 2-16,-3-8 2 0,3 1 0 15,0 5 3-15,7 5 5 0,-1 8 1 0,3 5 1 16,0 10 3-16,0 4 0 0,2 3 2 16,0 0 0-16,-1 3-1 0,1 4 3 15,-1 5-2-15,3 3 1 0,-1 2-1 16,-2 1 2-16,-2 2-2 0,-8-2-1 15,0 1-4-15,0-3-2 0,-12 0 1 0,-3 0-5 16,0-5-12-16,1-2-8 0,-1-2-19 16,3-4-14-16,3-3-11 15,3 0-61-15,6-7-51 0,0 2-99 0,10-5-208 16</inkml:trace>
  <inkml:trace contextRef="#ctx0" brushRef="#br0" timeOffset="73869.902">20542 9808 545 0,'9'0'137'0,"5"0"7"15,1 0-81-15,1-3-8 0,1-5-9 16,-2 1-6-16,-3-1-4 0,3 1-8 0,-1-1-5 16,-5-1-2-16,2-1-4 0,-1-1 0 15,-10-1-1-15,0 2-1 0,0 2 1 16,-3 2-1-16,-5 6-1 0,-7 0 1 16,0 0-1-16,0 10-1 0,-2 1-3 15,0 1-2-15,4 2-3 0,0 0-1 16,3 2-2-16,4-1-2 0,3-1-2 0,3 2-2 15,0-6-3-15,6 0-6 0,2-2-8 16,3-6-11-16,1-2-18 16,0 0-16-16,5 0-42 0,-2-5-73 0,7-3-113 15,3 0-247-15</inkml:trace>
  <inkml:trace contextRef="#ctx0" brushRef="#br0" timeOffset="74122.908">20818 9766 472 0,'0'7'110'0,"0"2"4"0,0 3-70 15,0-2-11-15,0-6-4 0,3 3-3 16,-3-4 0-16,0-3 2 0,0 0-1 16,0-3 0-16,0-1-2 0,0-3-1 15,0-2-1-15,0-1-2 0,0-4-3 16,6 3-3-16,0-6-2 0,2 2-3 15,2 0-5-15,-2 2 0 0,1-1-2 0,0 4-3 16,2 2-2-16,-1 2-8 0,-1 0-11 16,-1 3-13-16,2 3-11 0,-2-7-112 15,-1 7-118-15,1-3-279 0</inkml:trace>
  <inkml:trace contextRef="#ctx0" brushRef="#br0" timeOffset="74310.363">20999 9402 588 0,'0'8'148'0,"0"0"7"0,0 7-86 0,0 5-12 15,0 1-12-15,0 4-11 0,0 1-7 16,4 0-9-16,-4 1-6 0,5 3-6 16,-5-3-6-16,4 0-8 0,-1-2-10 15,2-2-16-15,1-9-17 0,0-3 5 16,2-3-120-16,8-8-115 0,2 0-274 0</inkml:trace>
  <inkml:trace contextRef="#ctx0" brushRef="#br0" timeOffset="74466.592">21199 9646 588 0,'-4'10'144'16,"-2"2"6"-16,1 8-94 0,0 4-9 0,0 1-13 15,-1-1-7-15,6 2-10 0,0-6-9 16,-5-3-11-16,5-4-9 0,0-3-10 15,5-6-11-15,-5-4-8 0,3 0 116 16,-3-8-227-16,7-3-122 0,-1-6-335 16</inkml:trace>
  <inkml:trace contextRef="#ctx0" brushRef="#br0" timeOffset="74939.422">21243 9550 558 0,'4'0'138'0,"-1"0"8"0,0 2-85 0,2 8-5 16,-2 3-8-16,-3 1-3 0,5 1-8 15,-5 2-8-15,4-1-6 0,-4-2-7 16,0 3-5-16,3-2-3 0,-3 2-2 16,4-4-4-16,-1 2 1 0,-3-4-1 15,6-7-2-15,-3-4 2 0,0 0-3 16,4-8 1-16,2-3 1 0,1-1-2 16,4 1 2-16,-1 0-1 0,-1 4 0 0,0 3 0 15,-5 1 1-15,3 3 1 0,-3 0 3 16,0 0-1-16,-1 0 1 0,-1 0-2 15,-3 0 2-15,3 6-1 0,0-6 0 16,-5 0-3-16,6 3 2 0,-3-3-1 16,2 0 1-16,0 0 2 0,0 3-1 15,1-3 0-15,-1 0 1 0,-1 0-2 16,0 0 3-16,-1 0-3 0,1 0 0 16,-4-3-1-16,7 3 1 0,-3-3-2 0,-1 3 2 15,-3-4-2-15,4 4 4 0,-4-3-1 16,0 3 2-16,0 0 1 0,0 0 1 15,-4 4-2-15,1 2 1 0,-1 1-1 16,4-2-2-16,-4 5 1 0,4-4-3 16,0 3 0-16,0-2 0 0,7-2-2 15,-4-1-1-15,0-4-1 0,2 0-3 0,0 0-2 16,-1 0-3-16,0 0-2 0,2 2-4 16,1-2-7-16,-3 0-7 0,2 0-9 15,-2 0-10-15,0-3-13 0,-4 3 2 16,3-6-115-16,-3 6-114 0,6 0-271 15</inkml:trace>
  <inkml:trace contextRef="#ctx0" brushRef="#br0" timeOffset="91124.422">23868 9525 413 0,'0'0'103'0,"0"0"4"15,0 0-57-15,0-4-11 0,3 4-11 16,-3 0-3-16,0 0-3 0,4 0-3 0,-4-4 1 15,0 4-1-15,3 0-1 0,-3 0 1 16,0 0-1-16,4 0 1 0,-4-2-1 16,0 2 1-16,0 0-2 0,3 0-1 15,-3-4-1-15,0 4-1 0,0-5 0 16,0 5-2-16,0-5-2 0,0 5 0 0,0-7-3 16,-3 3 1-16,3 1-1 0,-3-3 0 15,0 3 0-15,3 0 1 0,-8-1-1 16,3 1 2-16,-1-2-1 0,-3 2 1 15,2 1-1-15,-4-2 2 0,2-1-2 16,-2 5 0-16,0-4 1 0,-2 4 1 16,0 0-2-16,3 0 2 0,-2 5-4 15,2 3 2-15,1-3-3 0,-4 4-2 16,4 4-1-16,-4-2-1 0,0 3 0 0,0 6-1 16,0 0 1-16,-1 1 1 0,0 2 0 15,5 3-1-15,-4-3 1 0,0 0 0 16,1 1-1-16,-1-3-1 0,2-1 0 15,2-1 1-15,2 2 1 0,7 2 1 16,-4 0 0-16,4-2 1 0,0 1 2 16,9-6 4-16,-1 2 0 0,2-4 0 0,5-1 4 15,0 1-1-15,4-5 2 0,-2-2 0 16,8-1-2-16,-4 0 4 0,2-6-3 16,6 2-1-16,-2-2 1 0,1 0 0 15,2 0-4-15,-1-2 0 0,-7 2-3 16,0-6 0-16,-5 4-3 0,-3-3-1 15,-3 5 0-15,-3 0-7 0,-3 0-5 16,-5 0-11-16,4-4-12 0,-4 4-17 16,0-2-31-16,0-2-24 0,0-4-103 0,0-5-135 15,-5 2-295-15</inkml:trace>
  <inkml:trace contextRef="#ctx0" brushRef="#br0" timeOffset="91811.788">24333 9499 440 0,'0'0'121'16,"0"0"8"-16,0 4-21 0,0-1-54 15,0 1-5-15,4 5-3 0,-4 3-4 16,0 2-3-16,0 6-4 0,0 5-9 16,0 5-3-16,0 4-7 0,0-2-4 0,-5 4-4 15,5-4-2-15,-4 1-1 0,4 2-3 16,0-6 0-16,0-4-1 0,0-1-4 16,0-5-4-16,4-7-7 0,-4 1-13 15,0-6-10-15,0-7-11 0,0 0-8 16,0 0-108-16,0-11-110 0,-4-1-260 15</inkml:trace>
  <inkml:trace contextRef="#ctx0" brushRef="#br0" timeOffset="92077.317">24188 9728 579 0,'0'0'148'16,"6"-6"6"-16,-1 5-85 0,5-5-7 0,-2 3-7 16,3-3-7-16,0 1-5 0,2 1-12 15,6 0-5-15,0 1-6 0,4-1-5 16,2-1-5-16,-1-1-1 0,-3-1-5 16,1 2 1-16,-4-2-4 0,-3-2-1 15,1 5-6-15,-3-2-12 0,-3 1-10 16,0 5-16-16,-5 0-18 0,-5 0 8 0,4 0-128 15,-4 0-121-15,0 0-279 0</inkml:trace>
  <inkml:trace contextRef="#ctx0" brushRef="#br0" timeOffset="92405.381">24604 9274 512 0,'0'-3'125'0,"0"3"6"0,4 0-75 16,-4 0-7-16,0 3-6 0,0 4-1 15,4 1-2-15,-1 3-4 0,0 8-1 16,0 6-4-16,1 5-4 0,-1 3-2 0,-3 7-5 15,0 0-3-15,5 6-3 0,-5 2-3 16,3 0-3-16,-3-3-4 0,0-2-1 16,4-3-1-16,-1-7-1 0,3 1 1 15,0-6-3-15,-2-6-4 0,3-3-9 16,-2-4-10-16,-5-3-13 0,0-1-19 16,0-3 74-16,4-8-193 0,-4 0-129 15,0-4-332-15</inkml:trace>
  <inkml:trace contextRef="#ctx0" brushRef="#br0" timeOffset="96462.527">25494 9457 564 0,'0'-4'146'0,"0"0"10"16,0 4-72-16,0 0-21 0,0 0-8 16,-4 0-3-16,0 8-9 0,-3-4-6 15,-4 7-9-15,-6 2-2 0,4 5-6 16,-7-2-6-16,2 7-4 0,-5-4-2 16,2 2-3-16,1-2 0 0,-1 2-4 15,0-3 0-15,5 0-1 0,0-2 1 16,4-4-1-16,8-1 1 0,0-1-2 15,4 0 1-15,0-2 1 0,0 0 1 0,0 1 1 16,0-4 3-16,7-3 2 0,5 3 3 16,4-1 1-16,4-4 1 0,3 0-3 15,3 0 0-15,3-4-2 0,1 0 0 16,-2-1-6-16,5 2 1 0,-5 3-3 16,-3-4 2-16,-7 4-2 0,-4 0 0 15,-5 0-6-15,-4 0-4 0,-5-4-7 0,0 4-10 16,0 0-13-16,0-3-14 0,-7 3-21 15,0-3-2-15,-3 3-115 0,0 0-125 16,-3 5-286-16</inkml:trace>
  <inkml:trace contextRef="#ctx0" brushRef="#br0" timeOffset="96712.505">25240 9900 616 0,'0'0'159'0,"4"0"11"16,0 4-90-16,6-4-3 0,3 4-14 15,1-4-3-15,9 0-10 0,2 0-5 16,0-2-9-16,6-3-4 0,-1 3-6 0,1-4-6 16,-1 2-6-16,-5 0-5 0,-3 4-2 15,0-4-2-15,-8 4-5 0,-1 0-11 16,-2 4-14-16,-5 1-18 0,-3 2-30 15,0-4-108-15,-3-3-30 0,0 6-128 16,0-4-247-16</inkml:trace>
  <inkml:trace contextRef="#ctx0" brushRef="#br0" timeOffset="97821.627">26435 9522 492 0,'5'0'121'0,"-1"-5"5"0,-1 3-73 0,-1-3-6 16,2 1-5-16,-4-1-2 0,4-3-1 15,0 2-5-15,-4-2 0 0,0 3-5 16,0-8 0-16,-3 6-4 0,-1-2-2 15,-3-1-3-15,0 3 0 0,-5 0-2 16,-2 1 0-16,0 6-2 0,-2-3-2 16,-2 3-1-16,1 3-1 0,0 4-1 15,0 4-4-15,-1-2-1 0,1 5-3 0,2-1 0 16,-1 3-2-16,4 4-1 0,1 0 1 16,-3 0 0-16,3 4-1 0,-2 0 1 15,4 1 1-15,0-3 0 0,3 3-2 16,6-2 0-16,0-1 0 0,0-4 1 15,3 1-2-15,4-5 0 0,3 1 0 16,2-1 1-16,-1-1-1 0,4-3 1 16,1 0 1-16,0-1 3 0,4-1 1 0,4-3 2 15,-2 2 3-15,0-3-2 0,1-4 0 16,-2 0-2-16,-3 0-1 0,-1 0-5 16,-4-4-6-16,0 0-8 0,-4 0-7 15,-3 2-11-15,-1-7-19 0,4 2-20 16,-6-2 86-16,1-2-202 0,4 1-135 15,3-1-343-15</inkml:trace>
  <inkml:trace contextRef="#ctx0" brushRef="#br0" timeOffset="98186.363">26716 9501 514 0,'0'0'133'0,"5"0"9"0,-5-5-63 0,3 5-17 15,-3-9-5-15,5 0 0 0,-5-4-3 16,0-3-3-16,0-4-4 0,0 2-3 16,0-3-2-16,0-2-6 0,0 1-5 15,0 1-5-15,0-5-2 0,0 0-7 16,0 6-6-16,-5 0-2 0,5 3-4 16,0 6-6-16,0 2-11 0,0 1-11 15,0 5-10-15,4 3-15 0,0 0-18 16,1 3-21-16,-1 5-115 0,4 7-130 0,1 6-305 15</inkml:trace>
  <inkml:trace contextRef="#ctx0" brushRef="#br0" timeOffset="109277.483">22953 3942 461 0,'-5'0'109'0,"5"0"3"16,0 0-74-16,0 0-2 0,0 0-6 15,5 0-2-15,0 0-1 0,3 0 0 16,1 0-1-16,3 0 0 0,6 6 0 15,5-6-2-15,4 0 1 0,6 0-2 16,6 0-1-16,-1 0-2 0,11-3-4 16,6-2-2-16,3 2-1 0,1 3-2 0,6-6-4 15,0 6-1-15,1-3 0 0,-3-1 0 16,4 0 2-16,0-2-4 0,1-1 0 16,1-1 1-16,3 0-1 0,5-3 0 15,1 2-3-15,9 1-1 0,-2-9 2 16,1 6-1-16,4 0 0 0,1-3-1 15,-1-1 0-15,1 5 1 0,-2 0 2 16,-6 2-4-16,1 3 1 0,-5-1 2 0,-3 3-2 16,3-6 0-16,-3 3 1 0,-2-1-2 15,-3-2 3-15,-2-2 0 0,1 0-2 16,-1 2 2-16,2-3-1 0,2 1 1 16,0 7-1-16,-1 0 0 0,2 4-2 15,-7 0 1-15,6 0 0 0,2 0 0 16,-2 4 0-16,-5-4 0 0,0 7 2 15,-6-7 0-15,-6 0 0 0,1 0-2 16,4 0 0-16,-4 0 0 0,4-5 1 16,0 5-2-16,-6 0 1 0,-8 0 0 0,0 0 1 15,-7 2 0-15,-3 3-1 0,0-5-2 16,0 3 4-16,0 0-3 0,1-3 1 16,-1 6 0-16,-2-3 0 0,1 5 2 15,-6-2-1-15,-6-1-1 0,-1 1 1 16,-1-2-2-16,-1 0 3 0,0-4-4 0,-1 4 2 15,-1 3 0-15,1-7 0 0,-3 6 0 16,-6-6 0-16,1 0-1 0,-1 4-2 16,-6-4-7-16,0 0-3 0,1-4-11 15,-6 4-11-15,7 0-14 0,-7 0-7 16,3-4-111-16,-3 4-116 0,0-4-274 16</inkml:trace>
  <inkml:trace contextRef="#ctx0" brushRef="#br0" timeOffset="140035.52">16420 14632 504 0,'0'0'117'0,"-3"4"6"16,3 0-85-16,0 0 3 0,0 0-4 16,0 3 1-16,5-1 1 0,-1 1 0 0,1 2-1 15,3 1-1-15,3 0-2 0,7-1 0 16,5 0-4-16,10-5-2 0,6-4 2 15,3 5-2-15,-2-5-2 0,1 0 0 16,-1 0-3-16,2-4 0 0,4 4-2 16,7-4-4-16,7 0-1 0,7-2-4 15,2-2-1-15,5 0-2 0,9 1-1 16,3 1-2-16,3-2 2 0,6 8-5 16,1 0 2-16,-1 0 1 0,8 0-1 0,4 7 1 15,0-1 1-15,7 4-2 0,4 3 4 16,-2 1 1-16,-2 1-3 0,4-2 2 15,-4-2 0-15,-3-4-2 0,-3 0 3 16,-5 1-3-16,-3-6-2 0,-2 2 0 16,-9-1 0-16,-6 1-1 0,-4 1-2 0,-10-2-1 15,-6-3-2-15,-3 0-1 0,-6 0-9 16,-11-3-10-16,-6-4-16 0,-11 2-18 16,-10 2-39-16,-8 0-137 0,-8-9-164 15,0 5-376-15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1:06:26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19380 10908 488 0,'0'0'113'15,"-3"0"4"-15,3 6-81 0,0-6 0 16,0 0-5-16,0 0-1 0,0 0-2 0,3 0-2 15,-3 0-2-15,3 0-1 0,-3 3-2 16,7 3-1-16,-4-1 1 0,3 0-2 16,1 2-1-16,4-5 0 0,-1-2-6 15,2 0 0-15,0 0-2 0,-2 0-2 16,0 0-1-16,1 0 0 0,0 4 0 16,-2 1 2-16,4-1-1 0,-4 1 2 15,-3-1 0-15,-1 0-1 0,3-3 0 0,-3 6-3 16,-1-3 1-16,0 2 0 0,1-1-3 15,-2 2-2-15,0 0 1 0,0-2-2 16,4 5 2-16,-2 1-1 0,-5 0 1 16,4-4-2-16,-4 6 3 0,0-3-2 15,0-1 2-15,0 1-2 0,0 3 0 16,0 4 0-16,0-2 0 0,0 4 0 16,-4-4 0-16,0 1 1 0,1-3 1 15,-1 4 0-15,1 0 0 0,3 0-1 0,-4 2 0 16,4-2-1-16,0-3 0 0,0 1-2 15,0-4 0-15,0 0 0 0,3 4 2 16,-3-3-2-16,4-3 2 0,-4 3-1 16,4-1 1-16,-4 4 0 0,3-2 0 15,2 2 0-15,-2 0 2 0,1-1-3 16,-1-1 2-16,1 2-1 0,-4-2-1 16,8-3 2-16,-3 5-3 0,1-3 1 0,0 1-1 15,0-2 2-15,1-1-2 0,0 1 2 16,2 1-3-16,0 0 3 0,1-1-3 15,0 1 2-15,-2-3-1 0,2-2 1 16,1 1-2-16,1-3 2 0,0 0-2 16,-3-3 2-16,2 2 0 0,-2 1-1 15,1-5-1-15,1 3 3 0,-1-3-3 16,0 6 2-16,-3-6-1 0,-2 0 0 16,2 0-1-16,-4 0 2 0,0-5-1 0,1 5 1 15,1-3-1-15,-2 3-1 0,0 0 1 16,-3-2 1-16,0 2-1 0,0 0-1 15,0 0 3-15,0 0-2 0,-3 2 3 16,-2-2-2-16,2 3 3 0,-1-3 0 0,1 6 1 16,-1-5-1-16,-2 5 3 0,0-2-2 15,-1 3 1-15,-3 2-1 0,1 0 1 16,0 1-1-16,3-1 2 0,0 2-3 16,-1-3 1-16,1-3-2 0,-1 2 2 15,0 1-1-15,0 1 0 0,-1-1-3 16,4 2 3-16,0 2-2 0,-1-2 2 15,1 2-3-15,4 1 0 0,-5-2 0 16,-1-1 3-16,2 0-1 0,0 0-1 0,-3 0 0 16,2-1 3-16,0 2-3 15,0-2 1-15,5 4-1 0,0-2-1 0,0 3 1 16,0 0-1-16,0-2-2 0,0 3 1 16,5-5-2-16,-2 3 1 0,2 0 1 15,-2-1 0-15,0 0-1 0,-3 5 1 16,4 0 1-16,-4-2 0 0,3 3-1 0,-3 0 1 15,9 0-3-15,-5 1 2 0,2 1 0 16,-1-2-2-16,0-3 2 0,-5-1 1 16,3 0-2-16,5 0 2 0,-4 0 1 15,2 0-2-15,2 1 0 0,-1-1 2 16,0 1-3-16,1 1 2 0,-4-4-1 16,3 1-1-16,-2 0 2 0,0-1-1 15,-1 1-1-15,0 3 2 0,-4-3-2 16,6 2 0-16,-3-3 0 0,-3 1-1 0,4-1 2 15,-1 2-2-15,-3 0 0 0,3 4 1 16,-3 0-1-16,0 1 0 0,0-1 1 16,0-2-1-16,0 0 2 0,0 0-1 15,-4-4 2-15,4-1 1 0,-3 4-2 16,3-3 2-16,-5 0 0 0,2 2-2 16,-1 4 2-16,0-5-2 0,-1 5 0 15,0-4 1-15,-1 1-2 0,0-1 1 16,0-1 0-16,-1 3 1 0,-1-3 0 0,-4-3 1 15,2-3 3-15,-5 3 4 0,1-3-2 16,-2-2 4-16,2 3-1 0,-5 0 2 16,-1-1 0-16,2-2-3 0,-4 4-1 15,1-3 0-15,3 2-3 0,0-2 1 16,-1 0-3-16,3 0-2 0,2 0 2 0,0-2-3 16,4 2-3-16,-1-2-3 0,-1-1-7 15,2 3-7-15,-1-4-14 0,2-2-16 16,1 3-19-16,1-3-24 0,4 0-122 15,3 4-142-15,0-4-325 0</inkml:trace>
  <inkml:trace contextRef="#ctx0" brushRef="#br0" timeOffset="10216.348">20428 11341 484 0,'0'0'111'16,"0"0"4"-16,3 0-77 0,-3 0-7 15,5 5-4-15,-5 3 0 0,0 2-1 16,4 2-1-16,-4 6-2 0,4 2-2 0,-4 3-4 15,7 5-3-15,-4-2-2 0,0 6-5 16,0-2 0-16,-3 4-1 0,4 0-2 16,-4-1-3-16,5 0 1 0,-2 0 0 15,0-9-3-15,1-2-3 0,2-6-1 16,0-2-4-16,0-3-3 0,0-4-7 16,-2 3-5-16,-4-6-4 0,5-4-4 15,-5 0 186-15,0 0-288 0,0-4-123 0,0-5-372 16</inkml:trace>
  <inkml:trace contextRef="#ctx0" brushRef="#br0" timeOffset="10591.306">20780 11404 499 0,'-4'-5'122'0,"-2"5"8"16,0 0-66-16,-1 0-20 0,-1 0-2 15,-1 11-1-15,1 4-4 0,-1 4-4 16,-1 2-6-16,1 1-7 0,1 1-2 16,3-5-5-16,1 5-5 0,4-2-1 15,0 3-4-15,0-3 1 0,5-2-1 0,2-2-2 16,3-5 1-16,5-3-2 0,2-9 1 16,3 0 0-16,0 0 0 0,3-14-1 15,0 0 3-15,3-6 0 16,2 3 6-16,3-7 1 0,-2 4 6 0,1-2 5 15,-1-2 4-15,-5 1 2 0,-2 3 1 16,-6 5-1-16,-9 1 1 0,-7 3-2 16,-3-2-4-16,-7-5-1 0,-10 4-1 0,-5-4-4 15,-3-3-4-15,-3 6-2 0,0 4-4 16,2 3-1-16,-1 5-2 0,6 3-5 16,5 0-9-16,5 3-12 0,3 1-18 15,8 2-25-15,3-3-7 0,0-3-136 16,7 0-145-16,4 0-326 0</inkml:trace>
  <inkml:trace contextRef="#ctx0" brushRef="#br0" timeOffset="11169.268">21473 11498 530 0,'0'4'124'0,"0"-4"7"16,0 0-89-16,5 0 4 0,4-4-3 16,4 4 2-16,3-4-2 0,5 4 0 15,2-4-4-15,6 4 0 0,1 0-5 16,3-4-2-16,0-1-5 0,-2 0-2 16,4 5-2-16,0-6-1 0,5 3-2 0,0-5-1 15,2-2-3-15,0 4-3 0,0-4 0 16,-1-2-6-16,-1 5-1 15,-4-2-4-15,-8 0 0 0,-4 4-1 0,-11-3-5 16,-3 3-6-16,-7 5-7 0,-3 0-11 16,0 0-11-16,0 5-22 0,-6 4-18 15,-6 0 33-15,-2 4-142 0,-4 6-124 16,-8 4-291-16</inkml:trace>
  <inkml:trace contextRef="#ctx0" brushRef="#br0" timeOffset="11575.407">21504 11673 495 0,'-15'7'135'0,"2"-2"11"16,6 2-36-16,3-5-51 0,4-2 4 15,0 0-5-15,3 0-1 0,7 0-6 0,1 0-5 16,8 0-5-16,8-2-3 0,-1-3-3 16,6 2-2-16,4-1-4 0,0 0-3 15,0-3-1-15,0 3-3 0,1-2-3 16,4 0-6-16,-1-1-4 0,-2 1-1 15,6 2-3-15,-2 0-4 0,-6-2 0 16,-3 6-2-16,0-4 1 0,-7 4-1 0,-7-4-5 16,-3 4-4-16,-7-2-5 0,-5 2-12 15,3 0-8-15,-7 0-12 0,0 0-13 16,-5-5-17-16,5 5-12 0,-3-2 179 16,0-5-281-16,3 3-143 0,0-2-388 15</inkml:trace>
  <inkml:trace contextRef="#ctx0" brushRef="#br0" timeOffset="12012.811">21909 11286 551 0,'-4'0'131'0,"4"0"7"0,0-5-94 16,0 5 4-16,0 0-2 0,9 0 2 0,1 0-5 16,1 8-2-16,5-6-7 0,2 1-5 15,7 2-3-15,3-5-5 0,3 7-4 16,3-4-5-16,-2-1-3 0,0-2-1 16,-3 6-2-16,0-6-1 0,-3 5-3 15,-2-1-2-15,-3-4 1 0,1 7-1 0,-4-3 0 16,-3 0 0-16,1 1-2 0,-4 3 4 15,-3-6-2-15,3 6-1 0,-5 0 1 16,-1 1 0-16,-1 3 0 0,-5 5 1 16,0-3-2-16,0-2 2 0,0 3 1 15,-9 3-2-15,2-1 0 0,-3 4 2 16,0 6-3-16,-4-1 2 0,-3 5 1 16,2 4-1-16,-4 7 3 0,2-3-1 0,-3 6 1 15,1-3 0-15,-1-3 0 16,1-2-2-16,0-9 1 0,6 0-1 15,3-11-4-15,2-6-4 0,3-1-12 0,5-5-11 16,0-5-20-16,0-5-19 0,7-2-117 16,3-2-131-16,-10-7-304 0</inkml:trace>
  <inkml:trace contextRef="#ctx0" brushRef="#br0" timeOffset="21716.84">23404 11123 510 0,'0'-9'118'15,"0"3"8"-15,0-1-82 0,0 0-3 16,0 4 0-16,-3-1-1 0,3 0-2 15,-5 4-1-15,-2 0-1 0,1 0-2 16,-4 0-4-16,0 0-3 0,-4 6 1 16,3-2-3-16,-3 3-2 0,1 1-4 0,-1 3-2 15,2 0 0-15,2 7-5 0,-3-4 0 16,3 4-2-16,-3 6-1 0,1-3-2 16,2 3-1-16,1 1-3 0,3-1 2 15,4 0-3-15,2 0 1 0,0-6 1 16,0-2 1-16,7 4 1 0,1-1-1 15,2-2-1-15,3 4 2 0,0 2-1 16,-1-6-1-16,4-5-2 0,-1 1 0 0,6-9 0 16,4-4 1-16,-1 0-2 0,-2-3 0 15,2-6 0-15,0-7 1 0,-5-1-2 16,1-2 1-16,0-1 0 0,2 0-2 16,1 2 2-16,1-1-2 0,-5-1 1 15,-1 1 6-15,-6-1 0 0,-3 1 4 16,-5 1 3-16,-4-1 4 0,0 0 5 15,-3 1 1-15,-4 2 0 0,-5 1 1 0,-1 0-1 16,-3 7-1-16,-5 0-3 0,-1 2-5 16,-1-1-2-16,-3 5-4 0,3 2-4 15,3 0-1-15,1 0-7 0,4 6-9 16,-3 2-11-16,6 1-10 0,2 1-13 16,-1-1-17-16,4 1-28 0,7 0-17 15,0-2-111-15,3-1-133 0,9-1-310 16</inkml:trace>
  <inkml:trace contextRef="#ctx0" brushRef="#br0" timeOffset="22060.519">23913 10951 557 0,'-7'0'141'0,"1"0"6"15,-3 10-82-15,-2-2-8 0,-1 10-7 16,-2 0-7-16,-2 2-4 0,-3 3-6 16,1 5-5-16,0 4-3 0,3-2-2 0,1 5-2 15,7-4 0-15,3-2-2 0,4-1-4 16,0-2 3-16,0-3-4 0,9 2-2 15,1-5-3-15,0-2-3 0,1-3-2 16,1 2-1-16,-1-1-2 0,-1-6-1 16,3 0-5-16,0-2-3 0,-1-8-7 15,-1 7-13-15,1-7-8 0,-2 0-18 16,-2-8-17-16,-1-1 120 0,-1-2-234 0,4-6-135 16,-1-2-358-16</inkml:trace>
  <inkml:trace contextRef="#ctx0" brushRef="#br0" timeOffset="22294.835">24116 11065 566 0,'0'6'144'0,"0"-1"9"15,0 6-80-15,0 5-14 0,3 4-9 16,0 3-6-16,1 1-7 0,1 4-7 15,-1 0-11-15,0 1-4 0,-4 2-4 16,3-6-5-16,-3-3 0 0,4-2-9 0,-4-7-9 16,0 4-12-16,0-6-14 0,0 0-16 15,0-5 129-15,0-3-250 0,3-3-135 16,5-7-362-16</inkml:trace>
  <inkml:trace contextRef="#ctx0" brushRef="#br0" timeOffset="22591.621">24233 10796 541 0,'4'0'137'0,"2"0"8"0,-2 0-74 15,1 5-16-15,6 4-8 0,0 3-1 16,3 5-6-16,2 6-4 0,3 2-5 15,1 4-3-15,0 4 2 0,2-2 0 0,1 6-2 16,1 1-1-16,-1 3 3 0,2 2-2 16,-1 4-3-16,-7-2-6 0,-4-2-3 15,-6 0-5-15,-7-1-5 0,0-5-4 16,-10 3-2-16,-3 0-4 0,-2 2-12 16,-8-1-10-16,0-2-18 0,-2-8-32 15,-3-5-129-15,3-5-150 0,3-5-348 0</inkml:trace>
  <inkml:trace contextRef="#ctx0" brushRef="#br0" timeOffset="28730.794">7803 11682 399 0,'0'0'95'0,"5"9"5"15,4-6-67-15,1 3-1 0,7-3-6 16,1-3-4-16,2 0 0 0,0 0-4 0,3 0-2 16,4 0 1-16,-1 0-3 0,4 0 1 15,-3 0-1-15,4 0-1 0,-5 0 0 16,4 0-2-16,3 0-1 0,1 4 0 15,7-4-1-15,3 0 0 0,1 0-1 16,2 0 0-16,4-3 0 0,1 0 1 16,2-4-3-16,1 6 0 0,-3-4-1 15,2 5 1-15,-2 0-2 0,0-3-1 16,5 3-1-16,1-2 0 0,4-3 0 16,-3 1 0-16,3-1 0 0,0 5 2 0,2-4-1 15,4 4 0-15,-3-8 2 0,6 0-3 16,-1 0 2-16,-4 4-3 0,-1 0-1 15,0 4 0-15,-4 0 0 0,-2 0 0 16,0 0 1-16,4 0 0 0,-4-4 0 16,0 4 2-16,0 0 0 0,5 0-3 0,-6 0 3 15,1 0-2-15,3-3 0 0,1 3-1 16,-4-7 0-16,-1 0 0 0,2 7 1 16,1 0-1-16,-6 0 1 0,2 0 3 15,1-2-1-15,1 2 1 0,1 0-2 16,1 0 2-16,-4-3 0 0,1 3-1 15,2 0-1-15,0 3 0 0,2-3 0 16,-4 0 0-16,3 0-1 0,-3 0 1 0,-1 0-2 16,2 0 2-16,-1 7-1 0,-1 2-2 15,2-7 1-15,0-2 0 0,-1 4 0 16,1-4 0-16,-2 0 0 0,1 0 0 16,2 0 0-16,6 4 1 0,1-4-2 15,-2 0 1-15,7 0 0 0,-3-7 0 16,0 7 0-16,0 0 1 0,2 0-1 0,-3 0 1 15,3 0 0-15,-2 4-1 0,1 0 1 16,2-1-1-16,1-3 1 0,2 0-2 16,4 0 2-16,4 0-1 0,-2-4 0 15,5 4 0-15,0-10 1 0,-1 5 0 16,3 1-1-16,0-1-1 0,2 3 1 16,-2-4 0-16,2 1 1 0,2 2-2 15,-1-2 0-15,1 1 2 0,2 4 2 16,2-5 6-16,1 2 0 0,0-5 3 15,9 2 2-15,0 1 3 0,2-4-1 0,4-1-2 16,5-1-6-16,-3 0 0 0,-2-1-3 16,0 2-2-16,-4 0-3 0,-6 1 0 15,-5 2-1-15,-6 4 1 0,-5 0-1 16,-7-5 2-16,0 8 0 0,0-6-1 16,8 3-1-16,-7-1 4 0,-3 1-6 15,-7 3-10-15,-5 0-13 0,-10-4-16 0,-5 0-12 16,-2 4-113-16,-13-3-126 0,-21-2-281 15</inkml:trace>
  <inkml:trace contextRef="#ctx0" brushRef="#br0" timeOffset="29449.389">14455 10817 482 0,'0'0'111'0,"0"0"4"0,0 0-84 15,0 0 5-15,0 0-6 0,0 0-1 16,0 9 0-16,8 2-1 0,-2 5-1 0,2 5-2 16,0 1-4-16,3 0 0 0,-2-3-5 15,0-3-6-15,0-1-1 0,-1-5-2 16,-3-7 0-16,-2-3-2 0,-3 0-1 16,4 0 3-16,0 0 1 0,-1-2 0 15,2-3-1-15,0 0-2 0,0-3 1 16,-2-4-1-16,2-1-3 0,-3 0 0 15,-2-7-1-15,5 0 1 0,-5-1-2 16,6 1 1-16,-6-3-3 0,6 5 0 0,-1-1-1 16,4 2-1-16,-1 2-2 0,1 1 1 15,1 8-1-15,4 1 1 0,-3-1 0 16,-1 6 1-16,3-2 1 0,-5 2 0 16,-1 6 1-16,-4-6 0 0,5 3 1 15,1 7 0-15,2 3 0 0,2 1 2 16,-1 3 2-16,1 0 0 0,1 0 3 15,-4-3 0-15,-2 4 3 0,1-4-1 0,-2 1-1 16,-1 3 1-16,0-3 0 0,1 0-3 16,-3-6 0-16,2-2-1 0,-2-3 1 15,0-4-2-15,-1 0-1 0,0 0-10 16,-3 0-15-16,6-7-16 0,0-3-11 16,-3-5-112-16,5-2-120 0,4-3-279 15</inkml:trace>
  <inkml:trace contextRef="#ctx0" brushRef="#br0" timeOffset="29761.84">15122 10711 531 0,'-18'0'124'16,"1"0"5"-16,-2 0-89 0,-3 0 1 15,-1 10-5-15,4 3-2 0,1-1-6 0,3 3-2 16,9 5-6-16,6-1-4 0,0-5-2 15,0 1-5-15,15-2-2 0,6-5 2 16,5-8-3-16,2 5 1 0,4-5 1 16,-1 0-1-16,-3-7 1 0,0 2 0 15,-5-5-3-15,-1 0 3 0,-4-1-2 16,-3 1 1-16,-5 0-1 0,-3 1 1 16,-7-1-1-16,0 0 0 0,-11 1-3 15,1-1 1-15,-3 1-3 0,-6 0 0 0,3 3-5 16,-2 3-1-16,-1 3-2 0,1-4-1 15,5 4 1-15,7 0-11 0,6 0-18 16,3 0-12-16,10 0 42 0,5 0-154 16,6 0-123-16,10 0-303 0</inkml:trace>
  <inkml:trace contextRef="#ctx0" brushRef="#br0" timeOffset="30292.978">15765 10585 544 0,'0'-9'131'16,"-5"4"4"-16,5 2-88 0,0 3 2 15,0 0-10-15,0 0-5 0,0 0-8 16,0 3-5-16,-3 2-5 0,3 5-8 16,0 5-5-16,0 1 0 0,0 3 0 0,3 2 2 15,2-2 0-15,-1-4 2 0,2-2 1 16,6 2 1-16,-2-1 1 0,2-3-2 16,1 1 1-16,-2 0 0 0,-2-1-1 15,-3-7-2-15,-2 2-1 0,-4-6 0 16,5 0 0-16,-5 0-1 0,0 0-1 0,0-9 0 15,0-1 0-15,3-3-1 0,-3 2-1 16,0-5-1-16,4-3 1 0,-4 1-5 16,5-3-2-16,7-4 0 0,1 1-2 15,2 0-1-15,2 4 0 0,2 2-1 16,-4 5 3-16,0 4 0 0,3 6 3 16,-4-3 1-16,-3 6 2 0,0 3-1 15,-3 6 2-15,-2-1 0 0,-1 5 0 16,-3 3 3-16,1-1-1 0,2 1 2 0,-5-1 1 15,6 0 2-15,-6-4-2 16,3-1 1-16,-3 0-1 0,3-2 0 0,-3 1-3 16,3-3-7-16,1-2-10 0,-1-4-14 15,0 0-11-15,1 0-11 0,1-4-114 16,0 1-117-16,-5-1-274 0</inkml:trace>
  <inkml:trace contextRef="#ctx0" brushRef="#br0" timeOffset="30526.653">16285 10226 562 0,'0'0'131'16,"5"3"4"-16,-5-3-97 0,3 8 3 15,-3-3-10-15,5 4-4 0,-2 5-3 0,2 0-5 16,1 4-3-16,2 0-5 0,0 3-2 15,3-4-1-15,-3 3 0 0,1 1-6 16,-2 3-13-16,-3-3-15 0,1 5-8 16,-5-2-119-16,6 3-119 0,-6 4-294 15</inkml:trace>
  <inkml:trace contextRef="#ctx0" brushRef="#br0" timeOffset="30682.831">16365 10773 623 0,'0'0'147'16,"9"0"0"-16,-1 0-107 0,2-5-3 15,0 0-19-15,-1 2-26 0,-9-1 34 16,3 4-173-16,-6 0-126 0,-4-2-337 16</inkml:trace>
  <inkml:trace contextRef="#ctx0" brushRef="#br0" timeOffset="33713.364">20462 8640 476 0,'-3'0'109'15,"3"0"4"-15,-4 0-82 0,4 0 3 16,0 0-8-16,0 0 0 0,0 0 0 16,0 0-1-16,3 0 0 0,0-3 1 15,5 3-1-15,-1-4-1 0,0 2 0 16,0 2-3-16,1 0 0 0,0 0-2 15,-2 0-2-15,3 0-2 0,-1 6-1 16,-2-1-2-16,3-1-2 0,-2 4 0 16,5-1-1-16,-3 2-2 0,2 1-2 0,1-1 0 15,-3-1-2-15,1-1 1 0,2 1-3 16,-1 1 1-16,0 1-3 0,0-2 2 16,-2 2 0-16,-2 2 0 0,-1-1 0 15,-1-2 0-15,-1-1-1 0,0-1 2 16,-4-2-2-16,4 0 1 0,-1 0 0 15,-3 3-1-15,0-5 1 0,0 5 1 0,5 1-1 16,-5 1 1-16,0-2 0 0,0 4 1 16,0-4 1-16,0 1-2 0,0 0 3 15,-5 0-3-15,5 1 2 0,-5 0 0 16,1-1-1-16,4 2 2 0,-4-2-1 16,4 2-2-16,-5-1 3 0,5 2 1 15,-5 1-3-15,5-2 2 0,0 3-2 16,-6-1 3-16,3-1-1 0,-2 2 1 0,1-1-4 15,1 3 2-15,-1-4-1 0,-3 2 1 16,2 0-2-16,1-3 0 0,-2 3 0 16,2-1-1-16,4 1 1 0,-3-2 0 15,0 0-1-15,3 2 0 0,-6 0 0 16,6 1-1-16,0-4 1 0,-3 5-2 16,3-5 2-16,0-1-1 0,0 1 1 0,0 5-1 15,0-2 0-15,0 2 1 0,0-3 0 16,3 0 0-16,0-2 1 0,-3-2-3 15,6 0 2-15,-6 1 0 0,7 0 0 16,-1 1-2-16,-3-2 0 0,1 1 2 16,3 0 0-16,0 3-1 0,-1-4 0 15,-2-1 1-15,3 1 0 0,0-2-1 16,0 1 0-16,-2-2 1 0,3-1-3 0,-2 2 4 16,2 0-2-16,-4-2-1 0,1 0 1 15,-2-2-2-15,1 2 1 0,-4-5 2 16,0 4-2-16,0 2 2 0,0-3 3 15,-3 0 0-15,0 3 2 0,0-6 1 16,-4 7 2-16,0-3 1 0,-1 5 0 16,0-2-1-16,-2-2 3 0,0 1-3 15,1 3 1-15,-2-3-2 0,0 0 0 16,1 1-1-16,1-1 0 0,0-1-2 0,1 0 0 16,2 1 0-16,3-2-1 0,-2 1-1 15,2 1-1-15,3 3 0 0,0 0 0 16,0 2 2-16,0-2-3 0,0 0 1 15,6 0 0-15,-1-1 0 0,-1-4-1 16,0 5 1-16,4-1-4 0,2 1 1 16,-2 3-1-16,1-1 1 0,0 1 0 0,-2-1 0 15,-1 4 1-15,0-1 1 0,-2 3 0 16,0 1 2-16,-4 4-3 0,5-2 1 16,0-1 0-16,-5 5-3 0,5-5 2 15,-5 2-1-15,0-1 0 0,-3 1 0 16,3 4 0-16,-12-5 2 0,3 1-1 15,-6 4 1-15,-3-3 3 0,-2 3-1 16,-5 2 2-16,-3 0 3 0,3-1-3 16,-2 1 2-16,2-1 0 0,4 2-2 15,1-1-1-15,-2-3 0 0,2-6-3 0,-1 1-2 16,0-2-2-16,3-4-6 0,0-4-5 16,4 2-10-16,-2-11-12 0,3 0-14 15,0 0-32-15,2-10-30 0,4 0-94 16,-4-8-133-16,3 6-289 0</inkml:trace>
  <inkml:trace contextRef="#ctx0" brushRef="#br0" timeOffset="47038.379">21626 8872 524 0,'0'-5'126'0,"0"5"4"0,0 0-74 16,0 0-11-16,0 8-8 0,3 0 0 16,-3 3-3-16,5 1-3 0,-5 3-3 15,6 4-6-15,-1 2-6 0,-2-1-4 16,2 7-6-16,-2-4 0 0,0 1-3 15,2-4 0-15,0 5-2 0,-2-7 0 0,-3 2-1 16,6-2 1-16,-1-3-2 0,-2-5 2 16,0-1-2-16,1-2 2 0,-4-4-2 15,3-3 2-15,-3 0 0 0,0 0 0 16,0 0 0-16,0-4 2 0,-3-3 0 16,3-1 1-16,-3-3 1 0,3-6 1 15,-3 1 1-15,3-3-2 0,0-5 0 16,0-2-2-16,5 3 2 0,3-8 0 0,-3-2 1 15,4 2-1-15,3 5 1 0,1 3 2 16,-2 6 1-16,5 2 0 0,-6 6 0 16,1 0-2-16,1 3 1 0,1 6 2 15,0 0-3-15,3 0 2 0,1 11 0 16,-1-2-3-16,2 3 0 0,-2 1 0 16,-1 1-3-16,-5 2 1 0,-1-1-2 15,-3 3-1-15,0 0 0 0,-2-2 0 0,-4 0-1 16,3-1 1-16,-3 0-3 0,0-4-1 15,0 0-6-15,0-6-2 0,0 1-9 16,0-3-8-16,0-3-8 0,0 6-10 16,-3-6-10-16,3 0-5 0,0 0-4 15,0 0-102-15,0-9-106 0,0-4-256 16</inkml:trace>
  <inkml:trace contextRef="#ctx0" brushRef="#br0" timeOffset="47538.255">22105 8468 563 0,'-7'-5'134'15,"0"-2"8"-15,7 7-92 0,0-5 0 16,0 5-5-16,0-4-4 0,7 4 0 15,0 0-7-15,1-5-4 0,2 0-5 16,0 0-2-16,3-1-4 0,5 1 1 16,-1 0-4-16,2 0-1 0,3 1-4 15,-3 4 2-15,-1-3-4 0,0 3-2 16,0 0-3-16,-2 8 1 0,0-1-2 0,-4 3-1 16,0 4-2-16,-6 0 1 0,-2-3 0 15,0 4 1-15,-4-2-3 0,0 2 1 16,0 0 0-16,-5 1 0 0,2 0 2 15,-1 2-2-15,-1-1-1 0,-2-6 3 16,1-1-3-16,-1-2 2 0,-1 2-1 16,3-2 0-16,-2 3-1 0,1-1 2 0,2-1-2 15,4 0 1-15,0-2 1 0,0-1 3 16,0-1 0-16,5-2 2 0,0 3 0 16,1-6 3-16,1 2 2 0,2-2 0 15,0 6-1-15,6-6-2 0,0 0 0 16,3 0 2-16,-2 0-3 0,4 0-3 15,2 0-1-15,-3 0-2 0,3 0 2 16,1 0-4-16,-1 0-9 0,-3 0-9 0,-3 0-16 16,-1 0-31-16,-2 0-89 15,-1 0-48-15,-7 0-129 0,-5 6-260 16</inkml:trace>
  <inkml:trace contextRef="#ctx0" brushRef="#br0" timeOffset="49194.133">21245 8658 559 0,'-18'-9'117'16,"-2"4"4"-16,-4 5-100 0,-1 0-3 15,-2 5 6-15,-2 3 4 0,-4 4 2 16,6 5 2-16,-3 7-3 0,3 6-1 15,4 10-5-15,-1 4-4 0,3 9-5 16,7 0-2-16,6 0-3 0,8 2-3 16,0-10-3-16,9-4 1 0,6-5-1 15,5-6-2-15,6-1-2 0,5-3 1 16,3-7 1-16,3-2-1 0,3-13 0 0,3-4-1 16,-3-6 1-16,-3-8 3 0,-1-5 2 15,-1-2 8-15,-5-8 4 0,-5 2 6 16,-3 0 4-16,-7-7 3 0,-12-5 1 15,-3-3-2-15,-7-4-7 0,-9-4-3 16,-8 5-7-16,-4 7-2 0,-4 7-4 16,3 7-3-16,0 3-5 0,3 7-8 0,5 0-10 15,5-2-13-15,5 3-25 0,8 2-16 16,3 2-120-16,7 3-133 0,13-1-305 16</inkml:trace>
  <inkml:trace contextRef="#ctx0" brushRef="#br0" timeOffset="49490.924">21681 8314 619 0,'-25'4'142'0,"1"7"7"0,-5 9-109 0,2 3 4 16,-4 9 0-16,-3 12 3 0,-3 9-3 15,1 8-7-15,-3 4-5 0,4 10-5 16,4 5-4-16,5 0-4 0,8 2-4 16,13 1-2-16,5-7-5 0,0-5 0 15,6-7-4-15,9-12-1 0,4-2-5 16,8-7-3-16,4-5-6 0,4-10-2 16,4-3-6-16,2-11-8 0,2-8-7 15,2-6-9-15,2-4-10 0,4-7-8 0,5-5-1 16,6-7-108-16,10 1-108 0,3-3-262 15</inkml:trace>
  <inkml:trace contextRef="#ctx0" brushRef="#br0" timeOffset="49772.112">22820 8017 630 0,'0'0'142'0,"0"16"10"0,6 11-114 16,6 5 7-16,8 4-1 0,6 10-2 15,4 0-2-15,5 6-7 0,3 10-9 16,4 8-4-16,6 8-10 0,1-3-3 16,-1 5-1-16,-2-3-5 0,-2-2 0 0,-14-4-1 15,-8 2-4-15,-19-7 1 0,-3-2-6 16,-10-8-6-16,-20-1-3 0,-18-5-11 15,-14 0-13-15,-5 6-12 0,-15 1-119 16,0-6-122-16,3 10-298 0</inkml:trace>
  <inkml:trace contextRef="#ctx0" brushRef="#br0" timeOffset="53196.455">18950 9768 265 0,'13'-5'77'0,"-2"0"3"15,-4 0-37-15,2 1-1 0,-2-3-6 16,-2-1-8-16,-1-1-7 0,-4 1-6 16,0 1-2-16,0-1 1 0,-6 4 0 0,1 4 1 15,-2 0 0-15,-1 0 1 0,-3 0 2 16,0 4-3-16,-4 6-2 0,-2 2 0 16,-1 1-3-16,1 1-1 0,2 2-1 15,4-5-3-15,1 1 0 0,4 3 0 16,6-5-1-16,0 1-1 0,0-2-2 15,3-2 1-15,3-5-1 0,5 4 1 16,0-6 0-16,1 3-1 0,3-3 0 0,1 0 0 16,1-3 1-16,-3-3-1 0,0 2-1 15,1-1 0-15,-2-1 1 0,-4 1 0 16,-1-3 0-16,-1 2-1 0,-7-1 0 16,0 3 2-16,0 4 2 0,-4 0 2 15,-7 0 4-15,-1 4 3 0,-8 3 5 16,-6 0-1-16,-2 4 0 0,-1 3-1 15,3 0-3-15,0 2-2 0,5-1-2 0,4-3-3 16,6 0-1-16,3-4 1 0,4 1-3 16,4-8 0-16,0 2 1 0,5-3-4 15,3 0-1-15,3 0-3 0,4 0-9 16,3 0-6-16,-3 4-8 0,1-4 0 16,-4 11-113-16,-2 7-106 0,-6 4-259 15</inkml:trace>
  <inkml:trace contextRef="#ctx0" brushRef="#br0" timeOffset="60382.244">14256 9368 387 0,'0'0'94'15,"0"4"3"-15,-4-4-63 0,4 0 0 16,0 3-7-16,-4-3-4 0,4 0-2 16,0 0-1-16,0-4-2 0,-6 4 0 15,6-6-1-15,0 2-1 0,0-1 1 16,0 2-1-16,0-4-2 0,-4 4-2 16,4-3-2-16,0 1 1 0,0-1-3 0,0-2-2 15,0 0 1-15,0-2-1 0,0-3 1 16,0-8 1-16,0 0-1 0,0 0 1 15,0-5-1-15,0 2-2 0,-3-1 1 16,-2-2 2-16,-1 1 1 0,-1 2 2 16,-2-2 0-16,3 2 0 0,-2 2 1 15,1-1 1-15,-3-1-4 0,3 4-1 0,4-2 0 16,3 5-3-16,-4 1-1 0,4 5 1 16,0 0-1-16,0 2 0 0,-3 0-2 15,3 0 1-15,0 1-1 0,0 2 0 16,0 1-2-16,0 1 2 0,0 4-2 15,5-3 1-15,-1 3-1 0,-1 0 0 16,2 0 1-16,-1 0 0 0,-4 0 0 16,7 0 1-16,-7 3 2 0,5-3-1 15,1 0 0-15,1 0-1 0,-1 0 1 16,7 0-1-16,-1 0 1 0,0-3 0 0,3 1-2 16,2-3 1-16,-2 5 0 0,4-4 1 15,-3 1 0-15,-1-3-1 0,-4 3 1 16,6-3 0-16,-2 2 2 0,1-2 2 15,-1 6 0-15,4 0 2 0,-3-1 0 16,-1 1 1-16,0 0 3 0,2 0 0 0,-2 0-1 16,0 0-1-16,0 0-2 0,1-5 2 15,5 5-1-15,0 0-1 0,3 0 0 16,1 0 0-16,3 0-1 0,-5 0 0 16,5-4-2-16,-1 4 1 0,-1-7-1 15,-2 3 0-15,1-3-1 0,-4 2 0 16,1-1 1-16,0 1 0 0,-2 5-2 15,0-4 0-15,1 4-1 0,4 0 0 0,-2 0-1 16,0 0 1-16,0 0-2 0,0 0 0 16,-1 0 1-16,1 0-1 0,2 0 0 15,1 4-1-15,1-4 0 0,-3 4 0 16,6-4 1-16,1 0 0 0,-2-4-1 16,5 1 0-16,2 3 1 0,-1-3-2 15,1 3 3-15,-2 0-1 0,-4 0-2 16,2 0 1-16,-2 3 1 0,1 0-1 0,8-3 0 15,1 4-1-15,-3-4 0 0,2 0 1 16,-5-5 0-16,2 0 0 0,0-2 0 16,4 4 0-16,-2-2 0 0,-1-2 1 15,-3 4 0-15,-3-4-1 0,0 4 0 16,-3-1 1-16,3 4-1 0,0-4 1 16,-3 2 0-16,2-3-2 0,-2 1 2 15,-3-2 0-15,0 1-3 0,8-1 2 0,-5 2 0 16,0-2-2-16,1 0 2 0,-1 1 0 15,-2-2 0-15,2 3 0 0,-4-3 0 16,7 4 1-16,-1 3 1 0,-2-6-1 16,-8-1-1-16,4 4 1 0,-7 3 1 15,-3 0-2-15,4-6 0 0,-1 6-2 16,5 0 2-16,1 0-1 0,-3 0-1 16,-1-3 2-16,-1 3 1 0,-6-4 0 0,3 4-1 15,0-3 0-15,2 3 0 0,3 0 1 16,0 0-2-16,-2-4-1 0,-3 4 1 15,-2-5 0-15,-3 5 0 0,-3-4 1 16,-2 4-1-16,-1-4 1 0,-1 4 1 16,1 0-3-16,-4 0 2 0,5 0 1 15,-5 0-1-15,0 0 2 0,0 4-2 16,-5-4 0-16,5 0 1 0,0-5-1 16,0 5 0-16,0 0 0 0,0 0-2 0,5 0 2 15,-5 0 0-15,5 0-1 0,-5 0 1 16,3 0 0-16,-3 0-1 0,0 6 2 15,0-6-1-15,0 0 1 0,0 4-1 16,0 1 0-16,0-5 1 0,0 5 0 16,0-5-2-16,0 5 3 0,0-5-1 15,0 7 0-15,0-4 1 0,3 0-2 16,-3 4 1-16,0 3 0 0,0-2-1 16,0 2 0-16,0 6-1 0,0-3 1 0,0 1-1 15,-3 0 1-15,3 5 1 0,-3-3 0 16,3 3-2-16,0 0 3 0,0 2-1 15,0 3 0-15,0-2-1 0,0-1 0 16,0 2 1-16,0 2 0 0,0-1-1 16,0 4 0-16,0-1 0 0,0-4 1 0,3-1 0 15,-3 1-3-15,0-5 2 0,3-6 0 16,-3 4-1-16,5-4 1 0,-5-2 0 16,3-1 1-16,-3 1-1 0,0-1 1 15,3 0-2-15,-3-2 1 0,0 1 1 16,0-1-3-16,3-2 1 0,-3 2 1 15,6 0-2-15,-2-2 1 0,-1 1 0 16,1-4 0-16,1 1 3 0,2 2-3 16,2-3 0-16,0 2 2 0,-1 0-1 15,-1-1-1-15,-1-3-1 0,-6 4 1 16,0-4 0-16,0 0 0 0,0 0 0 0,0 4 1 16,0-4 0-16,0 0 0 0,0 0-1 15,-6 0 2-15,3 0-2 0,-1 0 1 16,-1 0 1-16,-1-4-1 0,2 4 0 15,-1-4 0-15,-1 4 1 0,1 0 1 0,-2 0-2 16,0 0 1-16,-2 0-1 0,2 0 0 16,-1 0 1-16,1 0-3 0,-2 4 2 15,2-4 0-15,-1 4-2 0,1-4 2 16,-2 0 2-16,0 0-4 0,0 0 2 16,-3 0 1-16,-1 0 0 0,4 0 1 15,-3 0-1-15,3-6 0 0,-3 6 2 0,4-3 0 16,0 3-1-16,4-2-1 0,-1 2 0 15,0 0 3-15,-1 0-2 0,-7-4 0 16,0 4-1-16,-8 0 1 16,-2 0 0-16,-1 4 0 0,3-4 0 0,-1 3-1 15,8 1-1-15,-1 0-1 0,7-3 0 16,-4-1 3-16,5 6-3 0,-2-6 2 16,2 0-2-16,-3 0 0 0,5 0 2 15,-5 0 0-15,2 0-1 0,-3 0-1 0,0 0 1 16,-1 0 0-16,0 0 1 0,1 0-2 15,-1 0-1-15,3 3 0 0,-2-3 1 16,-1 3-3-16,-1 1 2 0,-3-4-1 16,2 7 2-16,0-4 0 0,1 0-1 15,1-3 1-15,2 0 1 0,-4 0-1 16,1 0 0-16,0 0 1 0,3 0-1 16,-1 0 0-16,5 0 1 0,0 0 0 0,0 3 0 15,0-3 1-15,-2 4-3 0,-3-4 1 16,0 3 2-16,-2 1-3 0,-3-4 0 15,-1 0 3-15,3 6-2 0,-1-6 1 16,-3 6 1-16,0-6 0 0,-1 0 0 16,1 2-1-16,-2-4 1 0,5 2 0 15,1 0 0-15,1-3 0 0,-1 3-2 16,1 0 1-16,1 0 2 0,0 0-4 16,1 0 2-16,-4 0 0 0,-1 3 0 0,0-3-1 15,-7 0 0-15,-2 4 1 0,2-4 0 16,2 4 0-16,1-4 0 0,1 0-1 15,3 3 1-15,-1 0 1 0,-1-3-2 16,3 6 1-16,1 0 1 0,2-2-3 16,-2-4 3-16,-1 0-2 0,-1 6 0 15,0-6 1-15,-3 2 1 0,4-2-2 0,-5 5 1 16,4 0 1-16,-3 0-1 0,1-2 1 16,-2 3-2-16,8-3 1 0,-5-3 0 15,6 4 0-15,1-4-1 0,2 6 1 16,-2-6-1-16,-1 2 1 0,-3-2-1 15,-4 0 2-15,-5 0-1 0,1 0-1 16,-1 0 1-16,5 0 1 0,0 0-1 16,5 0-1-16,1 0 2 0,2 0 0 15,1 0 0-15,-2 0 0 0,3 5-1 16,-1-5 0-16,-2 3 1 0,-1-3-2 0,2 0-1 16,-2 0 2-16,0 0-1 0,4 0 0 15,-3 0 1-15,-3 0 1 0,0 0-1 16,-2 0 0-16,-2 0-1 0,-1 0 1 15,1 3 1-15,2-3-2 0,2 0 0 16,-2 6 1-16,1-6 0 0,1 3-1 0,-3-3 2 16,2 3-2-16,-1-3 2 0,-1 0-1 15,2 2-1-15,-1-2 1 0,2 0 1 16,3 0-2-16,-3 4 1 0,1-4 0 16,-1 5 0-16,-1-5 0 0,-7 5 1 15,2 0-1-15,0-1 0 0,0 2 1 16,3 0-1-16,0-2 0 0,2 3 1 15,0-1-1-15,2-1 0 0,0-1 0 16,3 1 0-16,0 0-1 0,-3-5 3 16,3 6-2-16,4-6-1 0,-3 3 3 15,3 2-2-15,3-5-1 0,-3 4 3 0,-2 0-3 16,2-4 1-16,-3 5 1 0,3 2-2 16,-1-1 1-16,-1 1 0 0,2 2 0 15,-2-4 0-15,1-1 0 0,0 3-1 16,3 0 2-16,-2 0-1 0,2-3 0 0,-2 3 0 15,0-2 1-15,0 0-1 0,0-5 0 16,-1 0 1-16,2-4-1 0,-2 4 2 16,-2 0-1-16,2 0-1 0,-2 0 1 15,1 0 1-15,-2 5-3 0,3-3 2 16,-3-2-2-16,2 5 0 0,-1-5 2 16,0 0 0-16,-5 0-2 0,6 0 1 15,-2 0 1-15,2 0 0 0,0 0 0 0,3-6-1 16,1 6 0-16,0 0 1 0,1 0-1 15,-2-3-1-15,-1-4 1 0,1 4 0 16,-1-3 0-16,0 6 0 0,0-4 0 16,-2 4 0-16,3 0 1 0,-2 0-1 15,1 0-1-15,0 0 2 0,0-4-2 16,0 4 2-16,3-4-1 0,0 4-1 16,0-4 2-16,3 1 0 0,-5-5-1 0,5 6 0 15,0 2-2-15,-5-8-1 0,5 4-3 16,0 4-9-16,7-7-7 0,2 4-9 15,-1-8-10-15,5 3-16 0,1-3-14 16,3-1-12-16,-2 4-2 0,7-1-95 16,1 0-106-16,1 9-240 0</inkml:trace>
  <inkml:trace contextRef="#ctx0" brushRef="#br0" timeOffset="71285.945">24555 8354 421 0,'0'0'113'0,"-4"-3"4"0,4 3-7 16,0 0-81-16,0 0 0 0,7 0-2 16,-2 0 0-16,4-2 0 0,3 2 0 15,-1 0-2-15,0 0-3 0,4-5-1 16,-1 5-1-16,5-5-1 0,1-1-3 15,0 2-1-15,-2 0-2 0,2 3 0 16,2-3-2-16,-3 4-1 0,2-5-2 16,3 5 1-16,-6 0-3 0,0 0 0 0,0 0-2 15,-4 6-1-15,-2-3-1 0,3-3-1 16,-6 8 1-16,1-6-2 0,-5 3 1 16,3-1-1-16,-4 3 2 0,0 3-1 15,2 1 1-15,-1 1-1 0,-2 1-1 16,-3-2 0-16,4 2 1 0,-4-1 0 15,2 1-2-15,-2 2 0 0,4-3 1 16,0 0 0-16,-4 2 0 0,4-1 0 0,-4 0-1 16,0 1 2-16,0-2-1 0,0 2 0 15,0-2 2-15,0 0-2 0,0 2 0 16,0-1 1-16,3-3-1 0,-3 5-1 16,0-4 0-16,0 3 1 0,0-2 0 15,-3 1 0-15,3-1-1 0,0 0 2 16,0 1 0-16,0 3 1 0,0-1-3 0,0-1 3 15,0 1-3-15,4-3 1 0,-4-5-1 16,5 2 1-16,-5 3-1 0,0-1 0 16,-4 0 1-16,4 2 0 0,0 0 1 15,-4-1-1-15,4 4 0 0,0-1 0 16,0 0 1-16,-3 3-1 0,3-2 1 16,0-2-1-16,0 2 1 0,-4-3 1 15,4-1-3-15,0 1 2 0,-3-2-2 16,3 1 2-16,0-1-2 0,0 1 0 15,0-1 1-15,0-3 0 0,0 2 0 0,0 2 0 16,3-1 1-16,-3 4 0 0,0-2 2 16,0 3-3-16,0-4 3 0,0-1-1 15,0 3 1-15,0-2-2 0,4 4 2 16,-4-3-1-16,0-2 1 0,4 4-1 16,-4-6 0-16,3 1-1 0,-3 5 2 0,5 1-2 15,-2-1 1-15,1-3-2 0,-1 2 1 16,0-3-1-16,3-1 1 0,1 2-1 15,-2-3-1-15,-2 2 1 0,2 2 1 16,0-2-1-16,-5-4 2 0,4 0-1 16,0 4-1-16,6-3 0 0,-4 3 2 15,-4 0-2-15,7-2 2 0,-4-1-2 16,3 1-1-16,-1-2 3 0,0 0-2 16,3 1 0-16,2 2 1 0,-3-3-3 15,0 2 2-15,3-3 0 0,0 4-2 0,-3-3 2 16,3 0-1-16,-4-2 1 0,1 0 1 15,-1 1-1-15,-2-1 2 0,0 0-2 16,-2 0 2-16,-1 0-1 0,-3-3-3 16,3 2 2-16,-3 1-1 0,0-5 1 15,0 5 0-15,0-5-1 0,0 5 0 16,0-5 2-16,0 3 2 0,0 1-1 0,0-1 2 16,0 0 0-16,0-3 1 0,-4 5 2 15,4-5 0-15,-5 5-1 0,5-1 0 16,-7-4 0-16,2 5-1 0,-2 0 0 15,0 4 1-15,0-1-2 0,0 2 3 16,-3 1-1-16,5-2-1 0,-3-2 1 16,2-1-2-16,3 1 0 0,3 2-2 15,-4 0-1-15,4 4 1 0,0 2 1 0,0 2-2 16,0 1 2-16,-5 2-2 16,5 2 1-16,0 6 0 0,0 2-1 0,-4-1-1 15,4 3 0-15,0-3-1 0,-2-2 2 16,2-2 1-16,-3 2-2 0,3 1 0 15,0 0 1-15,3 0-1 0,-1 4-1 16,8 0 0-16,-4 2 0 0,0-1 1 16,3 5 0-16,1-2 0 0,-2 0 0 0,1 1 1 15,2-2-1-15,-6-3 0 0,1 1 1 16,0-2-2-16,-2 0 1 0,-2 0 0 16,2 2 1-16,-4 3-1 0,6 2 1 15,-6-1-1-15,0 2 1 0,4 0-2 16,-1 2 1-16,-3-2-2 0,0 0 1 15,0 0 0-15,0-2 0 0,-3 3 0 16,0 5 0-16,-2 0 1 0,2-1 0 0,-1 3 0 16,0-2 0-16,-3-3 0 0,0 1-1 15,-1-6 1-15,-3-2-1 0,-6-11 0 16,6 7 1-16,-6-7 2 0,-2 4 0 16,2 0 7-16,-1 1 2 0,0 4 2 15,-7-4 3-15,0 2 2 0,-11-1 2 16,2 1-3-16,-7-10-2 0,1-4-5 15,-1-8-1-15,4-9-1 0,0-7-6 0,1-8-7 16,0-8-9-16,0-7-15 0,3-10-17 16,-2-10-18-16,3-7-27 0,-3-7-118 15,7-10-140-15,-2 6-315 0</inkml:trace>
  <inkml:trace contextRef="#ctx0" brushRef="#br0" timeOffset="71848.325">26349 9378 547 0,'-15'-14'125'15,"-1"4"5"-15,-1-1-98 0,-4 5 5 16,3 6 3-16,0 0 2 0,-3 3-1 15,-1 7-6-15,0 7-2 0,-1 9-3 16,1 5-4-16,2 6-3 0,-1 2-1 16,5 4-5-16,0-1 0 0,8 3-1 15,1 0-2-15,7 4-3 0,0 2-1 0,3-7-3 16,11-1-2-16,3-2-2 0,13-7-1 16,1-8-1-16,11-6 0 15,0-10 0-15,8-10-1 0,3 0 1 0,5-8 1 16,-3-8 1-16,1-2 6 0,-7-7 6 15,-6-2 3-15,-6 0 4 0,-7 2 6 16,-16-3 2-16,-7 5 2 0,-7-5-5 16,-4 0-5-16,-7-1-3 0,-10-4-4 0,-10-2-7 15,-4 2-2-15,-4-5-2 0,1 10 0 16,3 8-7-16,7 2-6 0,8 8-8 16,7 10-12-16,7-2-12 0,6 2-17 15,0 0-27-15,8 0-11 0,3 2-113 16,4-2-133-16,3 0-302 0</inkml:trace>
  <inkml:trace contextRef="#ctx0" brushRef="#br0" timeOffset="72129.512">26950 9285 605 0,'-11'0'148'0,"-4"0"5"16,-1 0-99-16,-4 0 3 0,-4 14-4 15,-4 4-2-15,0 4-6 0,-4 7-7 0,4 11-4 16,2 9-7-16,1-1-5 0,3 5-7 16,8 0-2-16,0-2-5 0,8-11-3 15,6 0-2-15,4-4 0 0,7-7-2 16,3-3 0-16,8 1-2 0,4-5 1 16,2-1 1-16,1-4-2 0,2-2-7 15,-2-5-4-15,-1-6-9 0,-6-4-12 16,-1 0-12-16,-2 0-15 0,-1-4-13 15,0-5 60-15,-1-6-165 0,-4 1-119 0,3-3-298 16</inkml:trace>
  <inkml:trace contextRef="#ctx0" brushRef="#br0" timeOffset="72509.719">27103 9551 622 0,'-5'6'152'15,"5"5"6"-15,0 4-103 0,0 6 0 16,0-1-6-16,7 2-4 0,-3-1-9 16,-1 5-9-16,3-4-5 0,-2 3-8 15,1 2-4-15,-2-4-6 0,3 0 1 16,-1-4-4-16,-5 0-2 0,3-6 0 16,-3-5 1-16,3-1 1 0,-3-7 0 15,0 0-1-15,0-4 2 0,6-6 0 0,-1-2 0 16,2-8 0-16,3-2-3 0,-1-7 4 15,3-3-2-15,0 1-2 0,1-2 3 16,1 3-2-16,-2 6-1 0,-1 9 0 16,-4 5 1-16,0 6 0 0,-3 4 5 15,2 0 2-15,1 8 3 0,-1 3 4 16,5 4-1-16,-4 3 2 0,2 1-2 16,-4 2-3-16,-1 1-3 0,-4 0-2 0,3 0-3 15,-3-1 0-15,0-4-3 0,0-3-4 16,0-2-6-16,0-5-10 0,4-7-12 15,-4 0-21-15,4-4-23 0,-4-9-117 16,3 2-134-16,-3-6-316 0</inkml:trace>
  <inkml:trace contextRef="#ctx0" brushRef="#br0" timeOffset="72837.762">27461 9240 593 0,'2'-7'144'15,"-2"7"10"-15,13 0-99 0,0 0 4 16,3 3-6-16,8 4-4 0,0 2-3 16,0 1-11-16,3-1-10 0,-3 1-6 15,-4-1-7-15,-3 2-5 0,-2 2-4 0,-10-1-1 16,1 0 1-16,-6-1-1 0,0 0 1 16,-8 0 0-16,1 0 1 0,-6 2-1 15,-2 3 1-15,-2 1-2 0,-1-1 0 16,2 3 0-16,2-4-1 0,2-3 0 15,4 1-1-15,3-5-1 0,1-3 1 16,4 1 1-16,0-6-1 0,5 4 1 16,-1-4 1-16,3 6 2 0,4-2 4 15,-2 0-2-15,1-1 1 0,3 5-1 16,-2-4 0-16,1 1 1 0,-2-2-4 0,4-3-7 16,-5 5-7-16,3-5-17 0,0-5-14 15,-1 3-22-15,0-6 2 0,-1 2-129 16,-3 6-129-16,0-9-294 0</inkml:trace>
  <inkml:trace contextRef="#ctx0" brushRef="#br0" timeOffset="73118.959">27846 9153 582 0,'0'-8'142'0,"0"2"7"0,4 4-84 15,4 2-13-15,0 0-2 0,3 5-5 16,3 3-1-16,3 4-6 0,4 5-6 15,0 2-4-15,0 8-4 0,1 3-2 0,-1 5-4 16,-4 0-2-16,3 1-2 0,-2 4 1 16,1-1-3-16,1 0-2 0,-5 1-3 15,-8 3-4-15,-7-5 0 0,0 1-2 16,-8-3 0-16,-8 1-1 0,-5-4 0 16,-4 0 1-16,0-5 0 0,6 1-1 15,-2-4 0-15,2-9 1 0,2-2-4 0,-2-3-9 16,2-4-9-16,0-7-14 0,7 0-27 15,-3 0-15-15,3-9-120 0,1-5-135 16,5 0-305-16</inkml:trace>
  <inkml:trace contextRef="#ctx0" brushRef="#br0" timeOffset="73400.132">28478 9344 679 0,'0'0'165'0,"-3"9"6"0,1 3-113 16,-4 5 3-16,0 7-7 0,6 7-4 0,0 3-8 15,-5 10-9-15,5-1-7 0,-3-1-7 16,3 1-6-16,0-1-6 0,0-5-3 15,-4-3-3-15,4-4-8 0,0-3-10 16,0-11-13-16,0-2-14 0,0-7-21 16,0-7-16-16,-4 0-116 0,-1 0-128 15,-2-5-292-15</inkml:trace>
  <inkml:trace contextRef="#ctx0" brushRef="#br0" timeOffset="73571.98">28271 9584 585 0,'2'-6'140'0,"7"-4"3"0,2 3-90 16,6 1-13-16,7 2-9 0,3-2-7 15,1 6-5-15,4-3-7 0,2 3-13 16,1 0-16-16,-2-5-13 0,-2 5 5 0,-2-4-126 16,-1-1-119-16,-3 2-283 0</inkml:trace>
  <inkml:trace contextRef="#ctx0" brushRef="#br0" timeOffset="73900.019">29117 9283 627 0,'-12'0'151'0,"-2"0"6"16,-7 10-103-16,-3 4-1 0,-4 5-9 15,-1 5-5-15,-3 7-9 0,-1 6-7 16,3 3-3-16,4 2-7 0,5-4-2 15,8-4-2-15,7-2-2 0,6-7 0 16,0-4 0-16,12-4 1 0,4-6 2 0,7-1-2 16,6-4 1-16,2-6 2 0,3 0 0 15,2 0 1-15,1-7-3 0,0-5 1 16,-4-1 0-16,2-3-1 0,-3 2 0 16,-7 0-1-16,-4 0 2 0,-1-1 0 15,-7-2 2-15,-8-4 2 0,-5-6-1 16,0-3-2-16,0-4-2 0,-9 3 1 0,-5 3-5 15,-2 5-2-15,0 10-8 0,-2 5-6 16,-3 8-13-16,1 0-13 0,-1 0-23 16,0 8-25-16,1-2-2 0,9-1-118 15,8 2-132-15,3 0-285 0</inkml:trace>
  <inkml:trace contextRef="#ctx0" brushRef="#br0" timeOffset="74259.318">29613 9205 568 0,'5'-11'134'0,"-1"4"4"16,3-3-92-16,-2 7-4 0,-5-2-3 0,2 5-3 15,-2 0-1-15,-2 0-6 0,-3 0-1 16,-7 8-2-16,-6 2-1 0,-1 2-3 15,-4 7 1-15,-5 3 0 0,2 3 0 16,0 7-1-16,-3-4 0 0,6 2-1 16,1 1 0-16,7 4-1 0,1-5-4 15,10 4-1-15,4-4-5 0,0-5-3 16,0-3-2-16,6-3-3 0,6-2-1 16,-1-4 1-16,7 2-3 0,1-4 2 0,4-2-1 15,1-4-1-15,0-5 0 0,4 0-2 16,-1 0-4-16,1-5-7 0,-6-1-9 15,0 0-10-15,-1-3-14 0,-4 2-21 16,1-1-11-16,-1-1-114 0,-4 9-126 16,-3-3-294-16</inkml:trace>
  <inkml:trace contextRef="#ctx0" brushRef="#br0" timeOffset="74514.578">29923 9271 670 0,'0'0'162'0,"4"3"9"0,-4 6-107 0,4 6 0 0,-1 4-9 15,-3 2-3-15,8 4-8 0,-8 0-7 16,5 0-7-16,-5 1-7 0,4-5-7 16,-4 3-7-16,3-3-5 0,-3-2-1 15,8-3-2-15,-5-3-6 0,-3-4-6 16,3-2-9-16,-3-4-8 0,0-3-12 15,2 0-19-15,-2 0-18 0,0-1 174 16,0-3-288-16,0-2-143 0,7-5-403 16</inkml:trace>
  <inkml:trace contextRef="#ctx0" brushRef="#br0" timeOffset="74764.52">30041 9049 546 0,'0'-3'144'0,"7"3"7"16,2 0-55-16,3 3-38 0,1 3-4 0,4 3-4 16,2 2-2-16,7 6-8 0,-2 4-4 15,3 3-2-15,7 3-4 0,3 5-4 16,-3-1-4-16,0 8 0 0,-8-2-1 16,-6 4-2-16,-4-7-3 0,1 6-6 15,-6-7-1-15,-6 4-1 0,-5-7-5 0,-3 2-1 16,-1-10 0-16,-12 0-2 0,-4-4-3 15,-8 2-12-15,-2-1-17 0,-11-4-27 16,-2-2-131-16,4 5-18 0,1-1-134 16,1 0-256-16</inkml:trace>
  <inkml:trace contextRef="#ctx0" brushRef="#br0" timeOffset="75623.698">26060 10669 493 0,'-3'0'111'0,"3"-5"3"0,0 5-84 16,-3 0-1-16,3 0-4 0,0 0-1 16,4 0-2-16,2 5-2 0,2-5-3 15,-3 0 0-15,-2 3-1 0,5-3-2 16,-4 0-1-16,-4 4 1 0,5-4 3 15,0 0 0-15,-5 3 2 0,7-3-2 16,-1 0 1-16,1 0-1 0,3 0 0 16,1 0-1-16,-1-3 1 0,6-2-3 0,2-1 1 15,1 3-1-15,1 3 0 0,2-4-3 16,2 4-2-16,2 0-2 0,3-4-1 16,-2 4-3-16,0 0-1 0,-1 0-3 15,0 0 4-15,0 0-5 0,-2 0-9 16,-2 4-10-16,-7-4-14 0,-1 0-11 15,-9 4-11-15,-5 3-6 0,-2 0-107 16,-8 3-108-16,-8 2-250 0</inkml:trace>
  <inkml:trace contextRef="#ctx0" brushRef="#br0" timeOffset="75873.662">26121 10896 587 0,'0'0'144'0,"0"0"9"16,6 0-95-16,2 0 6 0,5 4-8 15,5-4-2-15,4 4-4 0,7-1-6 16,2 1-7-16,7-4-6 0,1 4-7 16,-2-4-7-16,-2 0-5 0,-5 3-2 0,-8-3-9 15,-4 5-10-15,-5-3-12 16,-9 1-14-16,-4 1-25 0,0 5 142 0,-3-4-276 15,-7 3-153-15,-3 3-411 0</inkml:trace>
  <inkml:trace contextRef="#ctx0" brushRef="#br0" timeOffset="89604.798">27128 10583 511 0,'0'-5'114'0,"0"1"4"15,0-1-86-15,-3 0 3 0,3-1 0 0,-3 2 8 16,-7-3 2-16,4 1-1 0,-3-2 0 16,-3 8-4-16,1 0-3 0,-1 0-3 15,-3 8-9-15,-4-2-2 0,1 5-4 16,-8 1-3-16,6 5-3 0,0 6-3 0,2 3-3 15,-2 1 1-15,2 8-4 0,3 0 1 16,5-1-1-16,2 3-2 0,8 1 1 16,0-5 1-16,6-2-3 0,2-1 0 15,5-4 1-15,3-5-2 0,3-3 1 16,6 1 0-16,-1-5-3 0,7-5 3 16,-2-4 1-16,5-5-3 0,-2 0 3 15,1-5 0-15,0-8-1 0,-1 0 1 16,-1-6 3-16,0-1 4 0,3-5 5 0,-4 4 1 15,-1-6 6-15,-4 0 5 0,-7 2 2 16,-6-4 3-16,-9 1 2 0,-3-2-1 16,-5-2 0-16,-9-2-2 0,-5 1-5 15,-4-2 0-15,-5 6-6 0,-4 2-5 16,0 11-5-16,-2 6-3 0,-2 10-2 16,-1 0-6-16,4 8-9 0,1 4-14 0,6 1-12 15,4 0-15-15,4-1-25 16,7 0-33-16,8-3-124 0,3 2-152 0,0 0-346 15</inkml:trace>
  <inkml:trace contextRef="#ctx0" brushRef="#br0" timeOffset="93166.471">27742 10311 514 0,'-5'-5'111'0,"0"5"6"16,-2-2-85-16,0 2-7 0,1 0 4 15,-3 0 2-15,4 0 0 0,-1 0 2 16,-2 4-3-16,3 1-5 0,-4 5-2 16,1-2-4-16,-2 5-6 0,0 0-1 15,-3 3-3-15,2 5-3 0,-4 4-1 16,0 9-2-16,-3 2-3 0,1 3 3 16,0 6-3-16,3 5 4 0,-1-8 0 15,6 6 2-15,5-3-1 0,1 0 2 0,3-5-3 16,0-2 2-16,7-4-3 0,3-5-1 15,5-4 0-15,3-3-3 0,1-6-1 16,4-5-1-16,-2-4-5 0,-1-3-7 16,-2-4-7-16,-2 0-11 0,0-4-8 15,-2-2-98-15,-1 2-16 0,4-4-97 16,0 1-191-16</inkml:trace>
  <inkml:trace contextRef="#ctx0" brushRef="#br0" timeOffset="94213.128">27835 10718 507 0,'0'0'116'16,"0"-3"6"-16,0 3-83 0,0 0 1 15,0 0-3-15,0 4-1 0,5 1-1 16,-2 1-1-16,1 6-5 0,2 0-3 16,2 7-3-16,-3 2-1 0,1 6 1 0,2 0-3 15,-4 5 0-15,-2-1 0 0,-2-5-1 16,0-2-4-16,0-5-2 0,-3-2-3 15,3-6-3-15,-3-2 0 0,3-5-3 16,-3 0-2-16,3-4 2 0,0 0-3 16,0-4 1-16,-4 1-1 0,4-5-2 15,0 1 1-15,-4-8 0 0,4-2 0 16,-3-1 1-16,3-3-2 0,0-3 2 0,0 0 0 16,0-3-1-16,0-2-1 0,2 6 0 15,5 3-1-15,0 2 1 0,5 4 2 16,-1 3-2-16,3 0 2 0,0 5 3 15,-2 6-1-15,2 0 2 0,1 0 3 16,3 9-2-16,3 1 2 0,-2 4 0 16,-1 4-1-16,0 5 1 0,-1 0-1 15,-8 3-3-15,1 0 1 0,1-1-2 0,-4-1 0 16,-4-5-5-16,1-1-7 0,-4-6-3 16,0-4-11-16,-4-2-16 0,2-6-16 15,-2 0-17-15,4 0-112 0,0-6-125 16,0 4-296-16</inkml:trace>
  <inkml:trace contextRef="#ctx0" brushRef="#br0" timeOffset="94728.608">28181 10444 550 0,'-3'0'129'0,"3"0"5"16,-3 0-92-16,3-5 2 0,0 1-7 15,0-5-2-15,5 2-3 0,4-4-4 16,0 0-4-16,5 2-5 0,3 3-2 0,4 2-1 16,2 4-1-16,4 0-1 0,-1 4 1 15,-4 2-3-15,-1 4 1 0,-4 5-5 16,-2-2-1-16,-4 4-3 0,-5-2 0 16,-3 0-1-16,-3-3 0 0,0 4-1 15,-5-1 3-15,-7-3-1 0,3 2 1 16,-7 1-1-16,0-2-3 0,-2 0 2 0,5-2-1 15,0 0-3-15,2-4 1 0,4-1 0 16,2-1 1-16,5-5-1 0,0 5-1 16,0-5 2-16,6 3 0 0,0-3 0 15,0 2 0-15,4-2 0 0,-4 0 1 16,6 0 0-16,1 0-2 0,-1 0 3 16,4 0 0-16,2 0-3 0,1 0-3 15,-1 0-8-15,0 0-16 0,-4 0-17 16,0 0-17-16,-6 6-118 0,0-2-130 15,-3 8-302-15</inkml:trace>
  <inkml:trace contextRef="#ctx0" brushRef="#br0" timeOffset="94962.92">28692 10625 654 0,'-8'6'151'0,"3"4"6"0,3 2-110 16,-1 4-6-16,0 3-5 0,-2 4-1 15,0 3-9-15,3 0-7 0,2 0-5 16,0-4-6-16,0 1-7 0,0-3-8 0,2-4-8 16,2-1-11-16,0-3-15 0,-4-2-13 15,0-5-4-15,0-5-110 0,0 0-111 16,0-5-262-16</inkml:trace>
  <inkml:trace contextRef="#ctx0" brushRef="#br0" timeOffset="95150.376">28584 10797 643 0,'0'0'151'0,"0"-4"6"0,6 1-108 16,5-2 1-16,3 2-14 0,4-4-5 15,-4 3-3-15,5 4-8 0,1-5-8 16,-1 5-13-16,-2 0-18 0,3 0-23 16,-3 0 79-16,-4 0-208 0,3-3-140 0,-5 0-359 15</inkml:trace>
  <inkml:trace contextRef="#ctx0" brushRef="#br0" timeOffset="95759.631">29161 10467 545 0,'0'0'127'16,"0"0"8"-16,0 8-92 0,0 0 3 15,0 3 2-15,0 5 3 0,6 2-3 16,-6 3-5-16,3 5-8 0,0 4-8 0,-3 5-4 16,0-1-7-16,0 0-5 0,0 0-2 15,0-3-4-15,-6-10 0 0,2 2-9 16,4-9-11-16,0-3-13 0,0-5-14 15,0-6-13-15,0 0-6 0,6-6-114 16,-6-5-112-16,7-3-263 0</inkml:trace>
  <inkml:trace contextRef="#ctx0" brushRef="#br0" timeOffset="96040.792">29325 10264 572 0,'4'-6'134'16,"0"6"7"-16,3 0-97 0,0 0 4 15,2 7-1-15,-2 6 3 0,7 5-3 0,0 6-6 16,6 5-7-16,3 1-4 0,4 6-6 16,2 4-3-16,4-1-7 0,-7 3-2 15,1-2-3-15,-5 1 0 0,-7-3-4 16,-8 3 0-16,-3-6-4 0,-4-1 2 15,-4 0-1-15,-2-4 1 0,-8 1-4 16,-1-1 2-16,-4-3-1 0,-3-3-1 16,-5-5-8-16,-3-1-10 0,2-4-11 0,-1-3-19 15,2 1-18-15,2-2-119 0,2-2-130 16,-3 2-303-16</inkml:trace>
  <inkml:trace contextRef="#ctx0" brushRef="#br0" timeOffset="97197.154">26127 11646 508 0,'0'0'124'15,"-5"0"5"-15,5 0-66 0,0 0-23 16,8 0 0-16,-3-5-2 0,5 1-1 0,0-1-4 15,5 1-3-15,3-2-5 0,1 3-4 16,2 1-6-16,2 2-5 0,4-5-5 16,-1 5-1-16,4 0-1 0,-2 0-3 15,0-2-4-15,-4 2-7 0,-4 0-13 16,-3 0-10-16,-4 0-12 0,-11 0-115 16,-2 8-120-16,-4 3-283 0</inkml:trace>
  <inkml:trace contextRef="#ctx0" brushRef="#br0" timeOffset="97384.622">26188 11785 595 0,'4'0'140'0,"4"2"7"0,0-2-102 0,7 5 0 15,5 0-8-15,1 1-2 0,8 0-6 16,3-1-7-16,-1 3-6 0,3-8-6 15,-3 2-4-15,-4-2-10 0,0 0-16 16,-5-2-17-16,-1 2 40 0,-3-7-165 16,-4 1-130-16,-10 0-323 0</inkml:trace>
  <inkml:trace contextRef="#ctx0" brushRef="#br0" timeOffset="103226.989">27295 11493 519 0,'-7'-5'118'16,"-4"2"4"-16,3-2-90 0,-2 5 2 15,0 0-4-15,-5 0-1 0,2 7 1 16,-4 2-3-16,0 2-1 0,0 5-5 15,1 5-2-15,-3 3-4 0,2 2-3 0,3 6-2 16,1 6-1-16,-2-1-1 0,8 4 0 16,0 2 1-16,7-4-2 0,0-2-1 15,0-7-2-15,7 0-1 0,2-7-1 16,5-3 0-16,2-8-1 0,7 2 1 16,6-10 1-16,1-4 1 0,4 0 2 15,9-5 1-15,-4-5 3 0,-2-9 1 16,-1-5 5-16,-1-3 0 0,-7-6 1 15,-7-2 1-15,-5-3 1 0,-6-1 0 16,-10-2-2-16,-6 1-2 0,-4 1 0 0,-6 1-1 16,-2 3-2-16,-3 6-2 0,2 1-3 15,-4 11-1-15,3 7-3 0,-2 3 0 16,1 7-3-16,2 0-3 0,0 6-6 16,3 2-7-16,4 2-5 0,4 0-13 15,4 2-12-15,4 0-15 0,4-1-11 16,4-3-3-16,7-1-104 0,7-2-111 15,4-3-257-15</inkml:trace>
  <inkml:trace contextRef="#ctx0" brushRef="#br0" timeOffset="103555.015">27984 11394 590 0,'-13'-9'135'0,"-1"2"5"0,-3 7-103 16,2 0 4-16,-2 0-2 0,1 5-3 15,-4 4-2-15,1 8-4 0,-3-1-4 16,2 7-4-16,0 0-7 0,2 5-2 16,-2 5-3-16,4-1-3 0,0 1 0 15,7-2-1-15,3 1 0 0,6-1 0 16,0-2-3-16,11-3 3 0,1 3-3 0,6-5-2 15,2 1-1-15,-1-5-1 0,1 0 0 16,0-5-1-16,-2-5-5 0,1-5-4 16,-3-1-5-16,0-4-6 0,-3 0-9 15,1-6-10-15,0 0-7 0,3-1-6 16,-2-2 14-16,-1-6-116 0,1-1-107 0,2-1-257 16</inkml:trace>
  <inkml:trace contextRef="#ctx0" brushRef="#br0" timeOffset="103976.794">28139 11564 517 0,'-4'0'129'16,"-1"6"7"-16,5-2-65 16,0 4-21-16,-4 2-3 0,4 4-4 0,0 5-3 15,0 2-6-15,0 2-5 0,0 5-5 16,0 0-7-16,8-1-5 0,-4-3-2 15,1 3-5-15,0-6-1 0,1-2-1 16,-3-6-2-16,1 0 1 0,-4-10-1 16,4-3-1-16,-4 0 0 0,0-2 0 0,0-6 1 15,0-3-2-15,0-4 1 0,0-4 2 16,0-1-2-16,0-2 1 0,0-5 0 16,7-1-2-16,-3-1 1 0,0 0 0 15,1 2-1-15,2 3 2 0,-1 5 0 16,4 7-3-16,-2 2 3 0,5 10 0 15,-5 0-1-15,3 0 2 0,-5 4 1 16,4 6-1-16,-2 3 3 0,4 1 0 0,-2 5-2 16,1 2 3-16,-1 3-2 0,-1 4-1 15,-4-1-2-15,2-4 0 16,-3 0-1-16,0-2 0 0,-2-4-3 0,-2-3-6 16,7-8-5-16,-7-6-3 0,4 0-12 15,-4 0-8-15,0-10-14 0,3 0-9 16,-3-7-105-16,0-2-113 0,0-7-273 15</inkml:trace>
  <inkml:trace contextRef="#ctx0" brushRef="#br0" timeOffset="104336.089">28400 11403 559 0,'0'-2'131'15,"0"-3"8"-15,3 5-94 0,7-3 0 16,-4 3-4-16,6-7-1 0,4 7-6 0,0 0-5 15,5 0-5-15,1 0-4 0,-2 0-5 16,-1 8-4-16,-2-1-3 0,-3 3-3 16,-4-1 0-16,0 2-3 0,-7 2 0 15,-3 0-1-15,0 2 0 0,-9 0 0 16,-1-4 0-16,-3 5 1 0,3-4-2 16,0 4-1-16,-7-4 0 0,6-2-1 15,1 1-1-15,-4-3 1 0,6-2 0 16,8-2 1-16,-5 1 0 0,5-2-1 0,0-3 2 15,0 5-1-15,6-5 1 0,-1 4-2 16,2-4 2-16,2 0-1 0,3 0 1 16,3 0 0-16,-1 0 0 0,3 0 0 15,1 0 0-15,-3-4 1 0,-1 4-1 16,0-4-3-16,-2 4-4 0,-1-4-8 0,-2 4-9 16,-1-7-14-16,-4 1-11 0,1 1-34 15,1-4-78-15,6 3-104 0,-2 6-233 16</inkml:trace>
  <inkml:trace contextRef="#ctx0" brushRef="#br0" timeOffset="104601.663">28717 11264 569 0,'-3'0'127'0,"3"0"8"0,0 0-98 0,12 0 4 16,1 6-3-16,3-2 0 0,4 9 0 15,0 0-1-15,4 7-6 0,-3 6-3 16,2 6-5-16,-2 1-3 0,5 4-4 16,-6 4 0-16,2 3-5 0,-4 1 3 15,-1 3-5-15,-4-1 0 0,-4-5-3 0,-6 3-2 16,-3-8-2-16,0 5 2 0,-4-5-4 16,-10-2 2-16,0 0-1 0,-9-2 0 15,-2-8-1-15,-2 0-6 0,1-6-13 16,-3-5-15-16,5-4-23 0,3-5-123 15,4-5-137-15,-1 0-327 0</inkml:trace>
  <inkml:trace contextRef="#ctx0" brushRef="#br0" timeOffset="119417.23">30278 8033 370 0,'-12'0'92'16,"3"0"4"-16,-1 0-61 0,5 0-2 15,0 0-1-15,1 3-4 0,-3-3-5 0,3 0-1 16,0 0-3-16,-3 6 2 0,7-6-1 15,-3 3 1-15,3-3-1 0,-3 6 3 16,3-6 0-16,0 0 2 0,0 0 0 16,0 2-1-16,4-2-2 0,2 0-3 15,1 4-3-15,8-4 1 0,-1 0-4 0,7 0-2 16,1 0 0-16,2-4 0 0,-4 4 1 16,1 0 1-16,-1 0-3 15,2 0 2-15,-1 4-1 0,-2-4-1 0,1 4 0 16,2 3-1-16,-6-7-3 0,-1 4 1 15,-1 3-1-15,2 0 0 0,-5-1-1 16,2 1 2-16,-3 0-2 0,0-3 1 16,-4 3 1-16,4-2 0 0,-4-1-2 15,-2 5 2-15,1-2-3 0,-1-3 3 0,-1 2-4 16,2 1 0-16,-5-2-2 0,4-2 2 16,2 5-3-16,-2 0 3 0,-1-1-3 15,0-2 1-15,3 3-1 0,-1-2 2 16,0-1-1-16,-1 3 1 0,3 1-1 15,-3 0 2-15,-4 0-2 0,4-4 2 16,-4 4-1-16,5-1-2 0,-5 0 3 16,6 2-3-16,-3 0 3 0,-3 2 0 15,3-1-1-15,-3-1-1 0,2 1 2 0,-2 4-1 16,3-3 0-16,-3 0 0 0,0 1 0 16,0-1 0-16,0-2 1 0,0 1 0 15,4 3 0-15,-4-2 1 0,0 2-1 16,4 0 1-16,-4 0 0 0,0 3-2 15,3 0 1-15,-3-4 0 0,0 4 0 16,0-2 1-16,0 2-3 0,0-3 2 0,0 4-2 16,0 1 1-16,0-2-1 0,-3-3-1 15,3 1 1-15,-4 0 1 0,0 0 0 16,4 1 0-16,-3 2 1 0,1-3-1 16,2 2 2-16,-5 1-3 0,1 0 3 15,0 0-2-15,0 0 2 0,2-1-1 16,2 2-2-16,-3-1 0 0,3 3 1 15,0 1-1-15,0-2 0 0,0 3-2 0,0-3 0 16,0-2 3-16,0 1-1 0,0 1 0 16,0-2 0-16,-3 1-1 0,-4-1 1 15,3 0-1-15,-1 0-1 0,-1-2 2 16,1 0-2-16,5 5 0 0,-2-2 1 16,2-1 1-16,0 5-1 0,-4-3 1 15,4 0 0-15,0-1 0 0,-3-2 0 16,3 0-2-16,-6-1 2 0,6 0-2 15,0 3 1-15,-4 3-1 0,4 1 1 0,0-2-1 16,0-4 2-16,0 3-2 0,0-5 3 16,0 2-2-16,0-2 1 0,-2 3 0 15,-2-1-1-15,1 2 2 0,-1-2-1 16,0 2-2-16,4-3 1 0,-5 3 1 16,1-2-2-16,0 3 2 0,-3-3-1 0,4 5 0 15,3-5 1-15,-4 1-2 0,4 0 1 16,0 1 0-16,-3 0-1 0,3 1 1 15,0 2-2-15,0-2 1 0,0-1 2 16,0 0-3-16,0-1 2 0,0-2 1 16,0 3-2-16,-5-3 3 0,5 1-2 15,0 2 0-15,0-1 2 0,0 1-1 16,0-1 0-16,0 0 1 0,0-2-4 16,5 5 2-16,-5-6 0 0,0 3 0 15,3 0 0-15,-3-1-2 0,5-1 2 16,-2-1 0-16,6 1-1 0,-1 0 2 0,-2-1-1 15,2 0 0-15,0 0 1 0,1-1-2 16,-2 2 2-16,6-3 0 0,-2 3-2 16,0-1 1-16,4 0 0 0,-6 2 0 15,4-3 0-15,-2-4 1 0,-3-2-1 16,5 3 0-16,-3-3-1 0,0-1 2 0,-2 2-1 16,0 1 0-16,-1-6-1 0,-3 2 1 15,4 0 0-15,-2-2 0 0,-2-1 1 16,1 3-2-16,-1-4 1 0,-4-2 1 15,3 4-1-15,-3-4 1 0,0 0 0 16,0 0 0-16,0 2 0 0,0-2-1 16,0 0 0-16,-3 0 1 0,3 0-2 15,-4 0 2-15,4 0-2 0,-7 0 1 0,4 0 1 16,-2 0-2-16,0 0 2 16,-1 0 1-16,2 0-2 0,-1 0 1 0,-2 0 1 15,2 0-1-15,0 0 1 0,-3 5 0 16,1-5-2-16,-3 5 1 0,0-3-1 15,-1 3 1-15,1-3 1 0,0 3-1 16,2 1 2-16,-5 0 0 0,0 1 0 16,5 1-1-16,-3-2-1 0,5 2 1 0,3-1 0 15,3-2-1-15,-4 3 1 0,4-3-1 16,-7 2 3-16,5 1-2 0,-1 1 1 16,-2 1 0-16,-2-1 0 0,4 4 0 15,0-4-2-15,-2 1 0 0,1 1 0 16,0-1-1-16,0 0 1 0,4 0-2 15,-5 0 1-15,2 0 0 0,-2 0 2 0,2 1-1 16,1 1 1-16,-1 0-3 0,3-1 1 16,-5-1 2-16,5 2 0 0,-7-2-3 15,7 1 0-15,0 3 0 0,0-3 2 16,-3 1-1-16,3 0-2 0,-2 0 2 16,2-4-2-16,-3 4 4 0,3 1-1 15,-4 0-3-15,4-1 3 0,-6 0-1 16,6 3-1-16,-3-5 1 0,3 5-1 15,0-4-1-15,-3 3 2 0,3-2 1 0,-4-1-3 16,1-1 2-16,3 7 2 0,-8-6-3 16,6 5 2-16,2 4 1 0,-3-1-1 15,0-5 1-15,-1 2-2 0,0 0 1 16,0-3-1-16,0-1-2 0,4 2 2 16,-4-2-2-16,4 4 0 0,-7-4 2 15,7 4-2-15,-3-2 2 0,1 3 1 16,2 0-2-16,-3 1 1 0,0-6 1 15,-3 4-1-15,6-3 0 0,-5-2 2 0,3 3-3 16,2-1 2-16,0-1 1 0,0 1-4 16,0 2 3-16,-3 1-1 0,3-1-1 15,0-2 2-15,-5 3-1 0,1 3 0 16,1 0 0-16,3-1 0 0,-4 1 1 16,4 0 0-16,-5-6-2 0,5 4 1 15,-6 0 0-15,6 0 2 0,-3-2-1 16,3 2-1-16,-2-1-1 0,2-1 1 0,0 7-1 15,2-1 1-15,-2 2-2 0,3-2 0 16,2-2 3-16,-5-3-3 0,0-6 3 16,0 4-1-16,0 1-1 0,0 1 2 15,-6 3-1-15,6-2 0 0,-3 0 0 16,1 1 2-16,-2-5-1 0,-1 4 0 0,1 1 0 16,4-1-1-16,-4 2 1 0,1-3 0 15,3 0-3-15,-5 0 3 0,5 2-1 16,-7 0-1-16,7-3 2 0,0-1-1 15,-3 0 0-15,3 1 0 0,0-1-1 16,0 2 1-16,0 2 1 0,0-1-1 16,2-2 0-16,-2-1 0 0,0 3 0 15,4-5 0-15,-4 5 1 0,4-4 0 16,-4 2-1-16,0-3 2 0,0 4 0 16,0-4 1-16,3 3-1 0,-3-1 0 15,0 0-2-15,-4-1 0 0,4 3 1 0,0-3-3 16,3 4 0-16,-3-4 0 0,0 1 2 15,0-1 2-15,0 3-1 0,0-2-2 16,0 0 4-16,0 3-4 0,0-3 3 16,0 0-3-16,0 1 2 0,0 0-2 0,0 2 1 15,0-5-1-15,0 6 1 0,0-5-2 16,0 4 1-16,-3 0-2 0,3-3 4 16,0 0 0-16,-5 0-2 0,2 0 2 15,1 4 1-15,2 0-1 0,-5-1 1 16,5 2-1-16,-3 0-1 0,-3-3 1 15,6 4-2-15,-3-1 0 0,0-2 0 16,0 2-1-16,3-2 2 0,-6 2-1 0,1-3 2 16,3 4 2-16,2-3-1 0,-6 0 0 15,6-3-2-15,-3 4 1 0,3-3-1 16,-6-1 1-16,3 0-2 0,0 1 1 16,-1-3 0-16,-3 2 1 0,2-2 1 15,0 3-1-15,-4-1-3 0,3 1 3 16,-1-1-3-16,-3 0 1 0,-1 2 2 15,1-2-2-15,-4 3 3 0,4-5-1 16,-3 1-1-16,1 0 2 0,4-2-1 0,-5 0 0 16,5-2 0-16,-2 2-1 0,5-1 1 15,-4 0 2-15,3-1-2 0,-2 0 2 16,-5 1 1-16,-4-5-1 0,-3 7 0 16,0 1 1-16,-2-2-2 0,-3 3 1 15,4 2-2-15,1-3 1 0,-1 0 0 16,1-3-2-16,3-1 2 0,0 0-3 0,3-6-1 15,3 3-1-15,1-6-6 0,1 3-6 16,-1-3-4-16,3 0-15 0,0 0-13 16,3-6-16-16,2 2-24 0,2-2 170 15,-4-4-286-15,-5-3-154 0,5 3-407 16</inkml:trace>
  <inkml:trace contextRef="#ctx0" brushRef="#br0" timeOffset="125590.543">31329 10519 552 0,'0'-3'123'15,"0"3"4"-15,0 0-99 0,3 0 5 16,0 3 4-16,5-3 2 0,-2 7-1 15,3-3-2-15,2 5-2 0,5 3-3 16,1 7-4-16,1 4-6 0,2 2-6 0,-2 6-2 16,-1-6-3-16,-3 4-3 0,-2-3-4 15,1-1-1-15,0-5-1 0,-2 0 0 16,1-2-4-16,-1-4-7 0,-1-4-8 16,-5-4-12-16,2-2-16 0,-7-4-13 15,0 0-109-15,3-8-118 0,-3-1-272 16</inkml:trace>
  <inkml:trace contextRef="#ctx0" brushRef="#br0" timeOffset="125793.593">31271 10908 503 0,'0'0'118'0,"0"-3"7"15,6-2-85-15,5-3 5 0,-1-6-5 16,6-3-2-16,0 2-1 0,5-5-7 15,2 4-6-15,3-5-7 0,-3 0-7 16,1 0-7-16,-5-2-13 0,3-1-11 0,-2 2-10 16,-4 2-11-16,-4-3 26 0,6 3-132 15,-8 2-106-15,-2 1-254 0</inkml:trace>
  <inkml:trace contextRef="#ctx0" brushRef="#br0" timeOffset="126147.681">31708 10343 558 0,'0'6'123'15,"0"2"5"-15,4 4-100 0,-4 4 3 16,3 4 2-16,1 1-2 0,1 7 0 16,3 3-2-16,-1 5-3 0,-1 0-2 15,-1 3-5-15,-5 1-4 0,3-4-3 0,-3-1-4 16,0-2-2-16,0-6-1 0,4-3-4 15,-1-5 1-15,2-5-2 0,-5-4 0 16,5-3 0-16,-5-7 2 0,0 0-2 16,3-4 2-16,-3-7-3 0,0-1 2 15,3-9 0-15,1-1 0 0,6-3-1 16,-3-6 1-16,7-4-2 0,1 6 2 16,2-2-1-16,-1 4 1 0,7 9 1 0,1 8 1 15,0 6 2-15,0 4 4 0,-3 7 0 16,-4 4 1-16,-2 7-1 15,4 3-1-15,-3 4 0 0,4 4-3 0,0 3-1 16,-4-1-7-16,0 5-6 0,0 0-17 16,0 4-22-16,-3 0-123 0,-5 6-133 15,-8 2-325-15</inkml:trace>
  <inkml:trace contextRef="#ctx0" brushRef="#br0" timeOffset="127029.288">20962 13958 600 0,'3'0'131'0,"-3"0"3"0,6 6-83 15,-2 6-35-15,1 3 4 0,1 5-3 16,3 2 3-16,1-1 4 0,3 4-2 16,2 3 1-16,5-1-2 0,1 2-1 15,0 6 2-15,-2-1-2 0,-5-1 2 0,-4 3-3 16,-3-1-1-16,-7-5-5 0,4-1 0 16,-4-2-5-16,0-2-1 0,-6-2-3 15,1-2-1-15,1-4 0 0,1-4 0 16,3-3-4-16,0-10 2 0,0-4 0 15,3-5-2-15,0-7 2 0,0-10 0 16,6-6-2-16,-3-4 2 0,1-3 1 16,2-11-1-16,4 1 1 0,-2 4-2 15,6-1 1-15,5 3 2 0,2 10 0 0,2 6 2 16,2 3 6-16,0 11-1 0,-2 10 5 16,0 3 0-16,-1 5 2 0,0 12 0 15,-5 5-1-15,0 7-4 0,-3 1-1 16,-5 1-4-16,-1 0-1 0,-4-3-2 15,-7-4-2-15,0-2-2 0,0-5-4 16,0-2-8-16,0-6-10 0,-6-2-13 16,6-7-20-16,-4 0-25 0,4 0-122 0,0-16-139 15,0-2-324-15</inkml:trace>
  <inkml:trace contextRef="#ctx0" brushRef="#br0" timeOffset="127201.12">21794 14157 825 0,'0'0'187'0,"0"0"1"15,4 0-149-15,-1 0-2 0,3-5-21 16,0 0-26-16,-2 0-28 0,0-5-149 16,-4 1-152-16,3 5-379 0</inkml:trace>
  <inkml:trace contextRef="#ctx0" brushRef="#br0" timeOffset="128091.541">22242 13851 532 0,'-17'0'119'0,"0"5"4"0,1 4-95 15,-4 1 3-15,-1 2 0 0,3 2 1 16,-1 5 2-16,0 5 0 0,1 1-3 15,1 7-3-15,3-1-2 0,5 0-3 16,5 1-4-16,4-5-3 0,6 1-2 16,8 0-2-16,4-6 0 0,5-1-2 0,6-2-1 15,5-6 0-15,0-8 0 0,3 2-1 16,3-7 0-16,6 0 1 0,-2-12 1 16,4-5 3-16,-1-3 2 0,-1-6 3 15,-8 0 2-15,-7 0 6 0,-3 3 3 16,-12 2 0-16,-9-3 2 0,-7 1-2 15,0-3-4-15,0 2-3 0,-15-3-2 16,-5 2-5-16,-2-1-4 0,-7-2-1 0,-4 6-6 16,1 7 2-16,-3 4-2 0,4 2-4 15,1 9 1-15,5 0-3 0,4 7-9 16,1 3-4-16,8 0-12 0,3 7-11 16,4-2-8-16,5 2-18 0,0-1-20 15,8-2-10-15,4-2-111 0,7 1-127 16,4-1-295-16</inkml:trace>
  <inkml:trace contextRef="#ctx0" brushRef="#br0" timeOffset="128401.006">23033 13785 572 0,'-3'-17'135'0,"-5"4"9"0,0 1-94 16,-2 9-3-16,0 3-4 0,-4 3 2 16,2 5-3-16,-5 7-3 0,3 6-6 0,-3 6-6 15,-1 0-1-15,1 7-3 0,1 6-5 16,1-2-1-16,2 4-2 0,5-3-3 16,8 0 1-16,0-4-3 0,4-1-2 15,6-6-1-15,4 0-3 0,5-3-1 16,0-3-2-16,1-4-3 0,2-8-4 15,-1-4-8-15,-2-6-8 0,-1 0-11 16,2-7-17-16,-3-4-17 0,-2-5-7 16,-1-2-110-16,1 1-120 0,-1-4-274 15</inkml:trace>
  <inkml:trace contextRef="#ctx0" brushRef="#br0" timeOffset="128764.94">23208 13912 498 0,'-4'0'143'0,"4"8"10"16,0 8-5-16,0 1-99 0,0 2 5 0,0 5-10 15,4-1-1-15,0-1-10 0,0 2-9 16,0-2-4-16,2-1-4 0,3-1-5 16,-2-3-5-16,0-5-3 0,-1-3-1 15,-1-5 0-15,-2-4-1 0,2 0 0 16,-2-4-1-16,-3-5 2 0,4-6-1 0,-1-5 1 15,1-2 0-15,3-7-3 0,1 1 3 16,5-2 0-16,0 4-1 0,4 7 1 16,-2 1-1-16,1 8-2 0,-3 6 5 15,-1 4 0-15,-4 0 2 0,-1 4 1 16,0 4 1-16,-2 4 1 0,0 3 2 16,0 3-3-16,-2 4-1 0,-3-1-3 15,4 0 1-15,-2-1-2 0,2-1-2 16,0-5-3-16,2 2-4 0,-2-6-5 15,3-4-6-15,1-6-10 0,-2 0-10 16,2-4-14-16,-2-5-18 0,-1-2 124 0,-1-7-235 16,-4 0-137-16,8-1-362 0</inkml:trace>
  <inkml:trace contextRef="#ctx0" brushRef="#br0" timeOffset="129100.592">23533 13675 547 0,'0'-3'135'0,"5"3"5"16,2 0-89-16,0 0 0 0,2 0-6 16,0 0-4-16,5 0-7 0,2 0-9 0,2 4-4 15,-1 2-6-15,2-1-3 0,-3 4-2 16,-4 0-1-16,1 1-1 0,-5 4 1 16,-4-3-1-16,-4 2 3 0,0 3 1 15,0 2-2-15,-6 0 0 0,2 3-1 16,-2-2 0-16,-1-1-3 0,1-5-1 15,2-1-2-15,0-5 1 0,4-2 1 0,0-2-1 16,0-3 0-16,7 0 0 0,-2 0 1 16,5 0-2-16,-2 0-2 0,3 0 0 15,-1-5 1-15,1 5-2 0,-3 0 1 16,3 0-2-16,0 0-1 0,-3 0-3 16,1-3-9-16,0 3-8 0,-4-7-17 15,1 2-17-15,1 1 0 0,-4-2-124 16,2 1-123-16,1-2-289 0</inkml:trace>
  <inkml:trace contextRef="#ctx0" brushRef="#br0" timeOffset="129397.386">23869 13495 528 0,'0'-10'141'0,"0"5"8"0,0 2-39 16,3 3-57-16,1 0 4 0,0 0-7 0,3 0-4 15,3 5-5-15,1 1-8 0,6 4-5 16,1 6-5-16,3 5-6 0,4 5-3 16,-2 3-2-16,-1 2-2 0,4 1 1 15,-2 6-1-15,1 1-2 0,0 0-1 16,-2 5-2-16,-3-6-2 0,-7-1-2 16,-5-2 1-16,-8 2-1 0,0 0-2 15,-5-1 2-15,-8 0-2 0,1-4 3 16,-7-1-1-16,-2-2 0 0,-2-2 1 15,-2 1 0-15,-4 0-3 0,4-4-9 0,-4-1-16 16,0-3-24-16,0-7 145 0,-1-4-292 16,2-1-167-16,2-8-450 0</inkml:trace>
  <inkml:trace contextRef="#ctx0" brushRef="#br0" timeOffset="130787.688">24524 13952 456 0,'0'0'112'0,"0"0"7"16,0-4-69-16,0 4-1 0,3 0-7 15,3 0-1-15,3 0-1 0,3 4-3 16,2-4-2-16,6 4-4 0,2-4-4 16,2 3-2-16,1-3-6 0,4 0-5 15,-4-3-2-15,3-1-4 0,0-2-3 16,2 0-1-16,-1 2-3 0,-1-2 1 15,-4 2-4-15,-4 4-6 0,-5 0-11 16,-9 0-11-16,-6 4-13 0,0 6-10 0,-7 2-108 16,-7 1-115-16,-6 4-261 0</inkml:trace>
  <inkml:trace contextRef="#ctx0" brushRef="#br0" timeOffset="130961.988">24633 14129 561 0,'-15'4'135'0,"6"-4"8"16,3 0-87-16,6 4-3 0,0-4-3 16,3 0-2-16,7-5-4 0,5 1-3 15,3-1-9-15,5 0-7 0,2 0-6 16,4-1-5-16,-1 0-4 0,3 2-3 0,-3 1-5 16,5-1-9-16,-3 0-12 0,-3 0-19 15,-4 4-22-15,-1 0-117 0,-11 0-136 16,2 0-313-16</inkml:trace>
  <inkml:trace contextRef="#ctx0" brushRef="#br0" timeOffset="131961.711">25637 13766 497 0,'-5'-13'115'0,"-4"7"7"0,2-3-67 16,-9 3-18-16,0 6 1 0,-3 0 0 15,-3 7 3-15,-1 4-1 0,-2 5-4 16,0 6-7-16,-1 4-6 0,1 1-1 15,2 1-6-15,2 3-4 0,0 5-3 16,4-4-2-16,2 2 0 0,10-4-1 16,5-1 0-16,3-4 1 0,9-4 2 15,8-1 1-15,6-2 0 0,9-2 1 16,3-4-1-16,4-5 0 0,1-7 0 0,1 0-1 16,0-2 1-16,-1-11 1 0,1 0 1 15,1-7 2-15,-4-2 1 0,-4-2 1 16,-5-2 0-16,-6-2 0 0,-9 2 0 15,-6 0 0-15,-11 3-2 0,0 2-1 16,-5 3-2-16,-9-2-3 0,-6 4 0 16,-5 0-3-16,-6-5-1 0,0 1-1 15,1 2-4-15,0 6-2 0,4 2-5 16,4 10-12-16,6 0-6 0,4 3-16 0,8 3-13 16,4-3-14-16,4 3-14 0,6-6-1 15,2 3-103-15,4 0-118 0,6 3-262 16</inkml:trace>
  <inkml:trace contextRef="#ctx0" brushRef="#br0" timeOffset="132284.513">26299 13624 550 0,'-9'-6'131'16,"-4"6"6"-16,-1 0-91 0,0 0 0 15,1 8-1-15,-4 2-1 0,1 7-3 0,-2 5-5 16,-1 4-4-16,-1 10-3 0,0 2-5 16,3 3-3-16,0-1-2 0,1 1-1 15,1-8-3-15,8 7 0 0,0-6-4 16,7 0-1-16,0-1-3 0,5-1 0 16,0-8-5-16,6 1 0 0,4-6-2 15,2-2 1-15,4-5-2 0,5-4-2 16,-2-2-3-16,0-6-4 0,-2 0-6 0,-2 0-6 15,-3 0-8-15,-3 0-8 0,-2-6-10 16,1-1-13-16,-6 0-2 0,4-3-106 16,0-3-110-16,-2 1-264 0</inkml:trace>
  <inkml:trace contextRef="#ctx0" brushRef="#br0" timeOffset="135364.713">26706 14006 523 0,'0'5'120'0,"0"-1"4"0,-2 5-90 15,2 1 0-15,0 3-5 0,0 0-2 16,0 3-4-16,0-1-5 0,0 3-5 0,3 2-6 15,1-1-2-15,-4-2-4 0,7-2-1 16,-7 3 2-16,4-6-2 0,-4-1 0 16,2-2 0-16,-2-2 0 0,0-7 0 15,0 5 1-15,0-5-2 0,0 0 0 16,0-6 2-16,-2-1 0 0,2-4 1 16,0-3-1-16,-3-1 1 0,3-1 3 15,0 2-1-15,4-3 2 0,-1-2 1 16,4 2 0-16,0-3 5 0,2 2-2 15,0 1 1-15,-1 2 3 0,0 5-1 0,-2 3 1 16,0 3 1-16,2 4-1 0,-1 0 1 16,-1 0-1-16,2 4-3 0,-3 6-2 15,0 1 1-15,-2 1-5 0,1 2 0 16,-2-1-4-16,3-1 0 0,1 0 0 16,-2 0 0-16,-1-4-3 0,-1 1-2 15,2-4-5-15,0-5-6 0,-4 0-9 16,4 0-9-16,-4 0-15 0,0-4-7 0,0-1-108 15,0-5-112-15,0-2-268 0</inkml:trace>
  <inkml:trace contextRef="#ctx0" brushRef="#br0" timeOffset="136130.146">27220 13573 555 0,'0'-4'131'0,"7"1"7"16,2 0-91-16,4-1-1 0,-2 4-2 15,5 0-1-15,1 0-4 0,2 0 0 16,2 12-3-16,2 0-3 0,2 7-3 15,0 4-2-15,3 2-3 0,-3 4 0 0,-3 4-3 16,2 3-3-16,-2-2-1 0,-5 0-1 16,1 1-4-16,-6-3 0 0,1-3-4 15,-9 4-2-15,-4-2 0 0,0 0-3 16,-10 1 0-16,-3 0-1 0,-5-2-1 16,-1 1 1-16,-3-2-2 0,-7-1-1 15,2-1-2-15,-3 2-5 0,4-5-7 16,2-4-7-16,3-1-16 0,4-4-14 0,2-7-19 15,1-8-11-15,2 0-113 0,5 0-124 16,3-16-288-16</inkml:trace>
  <inkml:trace contextRef="#ctx0" brushRef="#br0" timeOffset="138145.307">26857 13671 563 0,'-5'0'136'0,"0"2"5"0,5-2-95 16,0 0 0-16,3 0-7 0,2-4-3 0,6 0-7 15,1-1-5-15,5 0-4 0,3 0-3 16,6 5-3-16,-1-5-1 0,4 5-1 16,-5 0 0-16,1 0-3 0,-6 3-1 15,-3 1-2-15,-1-4-3 0,-3 6 0 16,-8 0-1-16,-4-1-1 0,0 1 1 16,0 2 0-16,-8 0-1 0,-6-4 3 0,-1 4-1 15,-2 0 0-15,3-1-1 0,2 0 0 16,5-2-1-16,2 3 0 0,2-8 0 15,3 2 0-15,0-2 1 0,0 0-2 16,4-3 1-16,0-2-1 0,5 2 0 16,-2 3 1-16,5-4-2 0,-2 4 1 15,1 0 1-15,-3 5 2 0,2 2 4 16,-2 1-1-16,1 0 1 0,-5 1 4 16,3 0 2-16,-7 2-1 0,0-3 4 15,0 2 0-15,-6 4 1 0,1-3-2 0,-4 0-2 16,-4-1-3-16,1 1-1 0,-1 1-7 15,-5-2-8-15,0-5-10 0,0 1-15 16,-4-1-23-16,2-5-20 0,0 3-122 16,2 2-138-16,0 5-319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13:39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9441 14809 704 0,'-5'-2'21'0,"5"-4"-5"0,-6 3 17 0,6 3-8 0,-6-7 1 0,-5 2-2 16,6 5-14-16,-1 0-1 0,0 0 1 16,1 0 0-16,-3 0 0 0,1 3-2 0,0-3 0 15,-2 6-1-15,0-3-1 0,-2-3 1 16,2 7-1-16,0-4 0 0,4 0 0 16,-5 2-1-16,5 1 0 0,-4 1 1 15,-2 1-2-15,-1 2 2 0,1 0-2 16,-1 3-1-16,0 3 2 0,4-1-2 15,-4 0 1-15,4 1 1 0,-4-2-1 0,5 5-1 16,0-1 1-16,-1 3 0 0,5-1-1 16,-2 0-1-16,-1-3-1 0,3-3 1 15,3-1 0-15,0-1 1 0,0 1-1 16,0 1 2-16,4 0 0 0,2 4 1 0,0-2-2 16,-2 2-1-16,2-5 1 0,0-3-3 15,-3-1 0-15,1-4 1 0,1 1-2 16,1-3 0-16,-2-3 1 0,0 3-7 15,2 0-5-15,1-3-9 0,-4 0-10 16,2-6-9-16,0 3-18 0,-1-2-91 16,-4-5-101-16,2-3-234 0</inkml:trace>
  <inkml:trace contextRef="#ctx0" brushRef="#br0" timeOffset="999.766">9400 14866 381 0,'-4'0'93'15,"1"-2"4"-15,-3 2-61 0,0 0-1 16,-1 0-6-16,-1 0-4 0,2 0-3 16,1 0-1-16,-8 4-1 0,6 2-2 15,-6-3-1-15,-2 4 1 0,3 2-1 16,-3-1 0-16,-1 2-2 0,1 0-1 16,-1 2 0-16,-1 1-4 0,8 6 0 15,-6 3-2-15,0 0-2 0,3 3 1 16,-1 0-4-16,0-3 0 0,6-1 0 0,-1-1-1 15,4 0-2-15,4-1 2 0,0-1 0 16,0 1 0-16,0-1 3 0,0-1 1 16,8 0 1-16,1 2 2 0,1-1 0 15,1-5-1-15,5 2 0 0,0-4-3 16,2-3 0-16,2-3-2 0,2-1 0 16,0-4 0-16,6 0 1 0,-2 0 0 15,3 0-1-15,-3-9 3 0,4 1 0 16,-6 0-2-16,5-8 3 0,-5 1-1 0,-2-4 0 15,1 1 1-15,-5-5-3 0,0 7 0 16,-5-6 3-16,1 3-2 0,-7-2 2 16,2 4 1-16,-6 1 1 0,-3 1 1 15,3 0 2-15,-3 1 0 0,0-4 1 0,0-3-1 16,0-1 1-16,-4 2-2 0,-3-1 1 16,-3 1 0-16,-3 3-3 0,-1-2-1 15,-6 3-2-15,-1 1-2 0,1 2 0 16,-3 4-3-16,1 5-2 0,0 4-3 15,-1 0-6-15,6 0-9 0,0 5-8 16,4 1-16-16,1 1-18 0,9-1-6 16,3-6-108-16,3 0-116 0,9 3-265 15</inkml:trace>
  <inkml:trace contextRef="#ctx0" brushRef="#br0" timeOffset="1405.961">10075 14719 496 0,'-2'-10'111'0,"-2"2"4"15,-1-2-88-15,-2 1 2 0,-4 6-1 0,2 3 3 16,-7 0-1-16,2 8-2 0,0 2-3 16,-1 4-4-16,1 4-1 0,0 5-2 15,3 0-4-15,-3 4 0 0,-1 4-3 16,0-2-1-16,4-4-2 0,2 6-3 16,3 1-1-16,2 0 0 0,4 0-3 15,0-2 2-15,6-3-1 0,-2-6 1 16,5-5 1-16,4 1 1 0,3-4-1 15,1-2 1-15,4 1-1 0,2 1-1 0,0 1-2 16,-1-1 1-16,0-2-1 0,-1-2 0 16,-4-3-2-16,-2-6-2 0,-3 0-4 15,-4 0-7-15,2 0-8 0,-3-4-12 16,0-3-10-16,4-2 110 0,-3-1-219 16,1-8-120-16,-4 5-330 0</inkml:trace>
  <inkml:trace contextRef="#ctx0" brushRef="#br0" timeOffset="1850.065">10455 14744 498 0,'0'0'115'0,"0"0"8"0,0 8-82 0,0-3 0 0,0 4-4 16,0 5 0-16,0 2 1 0,-4 4 0 15,4 7-7-15,0 3-3 0,-3-2-5 16,3 4-3-16,0 1-2 0,0 2-6 0,7-2-5 16,-1-1-2-16,-3-7-1 0,0-1-3 15,-3-2 0-15,6-4-2 0,-3 3 0 16,1-1 0-16,0-1-3 0,0-7-4 16,0 0-4-16,1-5-6 0,-3-7-6 15,-2 0-9-15,4-3-6 0,-4-3-2 16,3-10-4-16,-3-4 0 0,6 2 33 15,-6-5-123-15,6 0-91 0,-3 2-247 0</inkml:trace>
  <inkml:trace contextRef="#ctx0" brushRef="#br0" timeOffset="2209.357">10561 14611 497 0,'-3'0'115'0,"3"-4"5"0,0 4-69 15,6 0-18-15,1 0 0 0,2 4-1 16,2-2 5-16,1 3-2 0,5 4-3 16,2 4-3-16,7 5-3 0,5 3-5 15,0 5-6-15,5 2-4 0,-1-3-3 0,-2 1-1 16,-4-1-2-16,-1 4-3 0,-6-1-1 15,-3 1 2-15,-4 1 0 0,-1 3 1 16,-10 0 0-16,-1 0 0 0,-3-1 4 16,0-2 0-16,0-3 1 0,-6 0 2 15,-3 2-1-15,-1-1-1 0,-4 1 1 16,-2-1-4-16,2-4 0 0,-3-3-2 16,-1-4-3-16,1 0-2 0,0-7-8 0,1-1-11 15,-3-2-14-15,3 0-14 0,0-7-13 16,1 6-112-16,2-6-121 0,1 1-276 15</inkml:trace>
  <inkml:trace contextRef="#ctx0" brushRef="#br0" timeOffset="18299.36">27361 11959 549 0,'-14'5'125'0,"5"0"5"0,2 0-95 16,7-5 2-16,0 2-4 0,0-2-1 15,8 0-1-15,2-9-4 0,8 6-3 16,13-3-2-16,6-1-3 0,9-3-2 0,14 1-3 15,6-4-1-15,4 3-4 0,7-2 0 16,5 2-3-16,4 1-3 0,1 0-2 16,-2-1 0-16,6 2-1 0,-4 1 1 15,-3-2 0-15,-8 6-2 0,-2-3 2 16,-17 4-2-16,-13 2-1 0,-11 0-1 16,-13 0-3-16,-20 0 2 0,0 4-1 0,-12 1 1 15,-18 1 0-15,-22-1 1 0,-18 7 0 16,-12 1 4-16,-13-2-2 0,-13 3 1 15,-5 3 5-15,-7-3 3 0,7-2 8 16,2 0 6-16,12-1 1 0,13-2 2 16,15-4-1-16,17-1-3 0,26-4-5 15,23 0-8-15,5 4-6 0,28-4-7 16,27-6-14-16,23 4-15 0,30 2-28 16,23 0-120-16,11 0-139 0,5 2-330 15</inkml:trace>
  <inkml:trace contextRef="#ctx0" brushRef="#br0" timeOffset="27609.667">9774 15786 545 0,'7'-9'112'0,"-1"1"2"0,2 2-105 16,-5 2 1-16,-3 1 0 0,0-1 2 16,0 0 5-16,-3 2 4 0,-4-6 0 15,0 1 3-15,-2 0-1 0,-4-1-4 0,-5 1-5 16,-1 2-4-16,-5 5-4 0,-2 0-1 15,2 0-3-15,-7 5-1 0,-1-3-2 16,-2 2 2-16,-1 9 3 0,-1 0 5 16,-1 2 1-16,2 4 6 0,2 3 2 15,0-6 2-15,9 5 0 0,1 4-2 16,5-1-1-16,5 2-2 0,7-1-3 16,6 3-1-16,0 3 1 0,6 2-4 15,7 0 1-15,10 2-3 0,1 0 0 16,10-5-2-16,4-2-2 0,7-4 0 0,2-5 1 15,6-7-1-15,3-2 1 0,3-10-2 16,-3 0 0-16,5 0 1 0,0-3 0 16,-3-9 0-16,-5-7-1 0,-6-4 1 15,-4-8 0-15,-14-2-1 0,-9 1 1 16,-7 1-1-16,-10 0 0 0,-3 3 2 16,-7 0 1-16,-10 1 3 0,-6-5 2 0,-7 3-1 15,-5 3 0-15,-2 2-1 0,-3 4-1 16,2 1-2-16,-3 3-4 0,1 4-5 15,3 4-8-15,5 8-12 0,3 0-13 16,8 0-19-16,11 8-11 0,5 4-113 16,5 0-123-16,0 3-281 0</inkml:trace>
  <inkml:trace contextRef="#ctx0" brushRef="#br0" timeOffset="27968.957">10410 15666 541 0,'-4'-12'116'15,"-2"3"2"-15,-1 5-96 0,0 4-1 16,-3 0 0-16,-1 3 1 0,-3 4 2 15,-1 7 0-15,-2 7 0 0,-3 2-3 16,1 1-3-16,1 3 1 0,-1-1-2 0,1 0-2 16,7-2 0-16,1 2 0 0,5-1 1 15,5 0-2-15,0 0-5 0,5 2-1 16,5-1 0-16,3 1-4 0,6-3-2 16,-1 4-1-16,8 0 0 0,-1 4 0 15,1-4-1-15,3 2-1 0,1-5-5 16,-4-3-10-16,5-8-9 0,-3-1-12 0,1-6-11 15,-1-2-112-15,1-5-116 16,-8-4-272-16</inkml:trace>
  <inkml:trace contextRef="#ctx0" brushRef="#br0" timeOffset="28843.754">10849 15806 504 0,'0'0'110'16,"0"0"2"-16,2 0-85 0,1 9-9 16,3-1 0-16,-1 1 0 0,-2-1 5 15,0 3-2-15,4 2-1 0,-1 2-2 16,-2-1-3-16,0 4-3 0,-4 1-3 0,0 0-3 16,0-1-3-16,0 1 0 0,0-1 0 15,0 0 0-15,-3-6-1 0,3 4 0 16,0-4 0-16,0-2 1 0,0-2 1 15,-4 0 2-15,4-1-3 0,-6-1 0 16,2-2 0-16,4-4 0 0,-5 0-1 0,5 0-1 16,-2 0 0-16,2-3 0 0,0-4 0 15,0-1 0-15,0-3 0 0,3-5-2 16,-3 1 2-16,7-4-1 0,-1 2-1 16,0-6 1-16,4 1-1 0,4 1 1 15,-1-3 1-15,1 0-1 0,5 2 0 16,-1 4 0-16,-1 5 0 0,4 4 2 15,-1 2-3-15,-1 7 0 0,0 0 0 16,-1 0 2-16,-1 5-1 0,-2 2 3 16,-3 2-3-16,-3 3 4 0,0 1 3 15,-2 2 1-15,-1 2 0 0,-2 1 3 0,4-2-1 16,-3 0 1-16,2-2-1 0,0-1-5 16,-2-1 0-16,-1-1-2 0,1 4 0 15,-5-4-4-15,5-2-5 0,-5-1-6 16,0-4-7-16,0-4-9 0,0 0-10 15,0 0-6-15,0-2-85 0,0-9-17 0,0-1-88 16,0 0-178-16</inkml:trace>
  <inkml:trace contextRef="#ctx0" brushRef="#br0" timeOffset="29187.422">11369 15419 548 0,'9'0'112'0,"7"0"3"0,1 0-103 16,4 0 1-16,3 10 5 0,1 4 2 15,3 2 4-15,0 4 2 0,4 6-3 0,-2 3-1 16,2 5-6-16,0 3-3 0,-4 1-6 15,-4 1-4-15,-5-1 1 0,-6-1 0 16,-13 1 2-16,0-1 4 0,0 1 1 16,-10 2 2-16,-6-5 2 0,-7 1-1 15,-2 0-1-15,-3-3-4 0,0 4-3 16,0 3-2-16,6-3 0 0,-1-2-11 16,3-4-13-16,2-3-16 0,1 0-47 0,2-2-72 15,-1 3-112-15,2-1-250 0</inkml:trace>
  <inkml:trace contextRef="#ctx0" brushRef="#br0" timeOffset="37892.941">11112 16610 480 0,'-3'0'103'0,"3"0"2"15,-3 0-86-15,3 0-4 0,-6-3-4 16,2 3-2-16,0 0-2 0,-3 0 2 16,-4 3 0-16,-1 4 3 0,-3 1 3 15,-3 3 3-15,0 5 1 0,-2 5 2 16,0 3-1-16,-1 3 0 0,1 5-4 0,4-5-2 16,5 1-3-16,0-4-3 0,5 1-1 15,4-2 1-15,2-1 0 0,0-7-1 16,4 2 4-16,4-5-1 0,4-2 0 15,7 0-1-15,4 0 0 0,5-2-2 16,7-2 0-16,-1-6-2 0,2 0-1 16,0-5-1-16,1 0 1 0,-5-4-2 15,1 0 1-15,-4-1 1 0,-4 0 3 16,-6-6 5-16,-2-2 3 0,-5-3 3 16,-5-1 3-16,-7-1 2 0,0 0 2 0,0-2-3 15,-11-2-4-15,0 1-2 0,-9 0-1 16,-1 3-2-16,-5 5-6 0,1 2-3 15,-8 4 2-15,6 1-2 0,-3 3-3 16,3 1-2-16,2 2-4 0,5 0-6 16,0 5-9-16,5-3-17 0,3 3-18 15,6 0-14-15,6 0-115 0,0 0-124 0,5 0-288 16</inkml:trace>
  <inkml:trace contextRef="#ctx0" brushRef="#br0" timeOffset="38330.337">11697 16533 501 0,'-4'-8'112'16,"4"3"3"-16,-11 1-89 0,2 4-1 15,0 0-4-15,-7 0 2 0,-2 0 2 16,1 4 1-16,-3 7 2 0,-2-1 2 16,1 1 3-16,1 5-3 0,-1 0-5 15,4 4-3-15,1 0-6 0,1 3-2 16,4 2-3-16,3-3-2 0,0 3-3 0,2 0 2 15,2 0-2-15,4-2 2 0,0 2 0 16,0-4 0-16,5-2-3 16,5 3 1-16,6-4-2 0,4 1 0 0,1-3-2 15,4-1-1-15,5-4 0 0,-1-4-1 16,-1 0-2-16,-4-2-3 0,-2-1-6 16,-5-4-6-16,-6 4-9 0,0-4-6 15,-4 0-11-15,-3 0-7 0,1 0 36 0,-5-6-141 16,4 0-108-16,-4 0-278 0</inkml:trace>
  <inkml:trace contextRef="#ctx0" brushRef="#br0" timeOffset="38845.844">11813 16643 502 0,'0'-6'121'0,"0"2"5"16,0 4-78-16,0 0-4 0,0 0-5 15,0 7-3-15,0-3-2 0,0 4-4 16,0 3-1-16,6 0-3 0,0 2-4 16,0 1-2-16,6 3-3 0,-4 0-3 0,3 0-2 15,-6 0-3-15,4 2-1 0,-4-1 0 16,-1-2-3-16,3-1-1 0,0-2-1 15,-2-3 0-15,-1-2-1 0,0-3-2 16,-4-2 1-16,0-3 0 0,0 0 1 16,0 0-1-16,-4 0-1 0,4-4 1 15,0 1 0-15,0-3 0 0,0-3-1 0,0-2 0 16,0-1 0-16,7-2 0 0,-3-2 1 16,-1-2-1-16,3 3-1 0,1-1 0 15,-1 2 1-15,3 2-1 0,1 0 1 16,3 0-2-16,-4 4 1 0,1 4-1 15,2-1 3-15,-4 5-1 0,-2 0 0 16,5 6 0-16,-4 2 0 0,3 3 0 16,-1 1 2-16,2 1-3 0,1 3 2 15,-1-2 0-15,-1-2 0 0,-1 1 0 0,0-4 0 16,-1 0-1-16,-1 1 0 0,-1-3 2 16,-4-2-3-16,-2-1-1 0,0-4-1 15,0 0-5-15,0 0-10 0,-6 0-11 16,1 0-12-16,2 0-10 0,3-5-6 15,0 0-107-15,0-5-108 0,3 1-254 16</inkml:trace>
  <inkml:trace contextRef="#ctx0" brushRef="#br0" timeOffset="39155.719">12270 16413 507 0,'5'0'111'16,"-1"-4"4"-16,0 4-90 0,0 0-1 15,2 0 1-15,2 0 0 0,4 10 2 16,-1-3 2-16,6 4-4 0,-4 2-2 0,2 0-1 16,1 5-7-16,5 3-2 0,-1 1-4 15,3 4-2-15,0 8-1 0,-1 0-1 16,-3 2-1-16,-1-2 0 0,-5 3 1 15,-4-7-2-15,-4-2 0 0,-5 0 1 16,0 1-2-16,-4-2-1 0,-4 0 2 16,-5-1-5-16,-5-2 0 0,-3 0-10 0,-6-4-12 15,-1 0-10-15,1 1-84 0,0-4-31 16,5-2-99-16,6-10-205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16:20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9364 15015 506 0,'0'-6'117'0,"0"-1"2"0,0 0-83 0,-3-1-5 0,0 0-8 16,0 4-2-16,3 0-1 0,-6 1-2 16,1 0 2-16,2 3 2 0,-1-6-1 15,-4 3 3-15,3 3-1 0,0 0 0 16,-2 0-1-16,0 0-2 0,0 6-4 16,-3 0 0-16,2 3-2 0,-6 3-1 0,5 3-3 15,0 0-2-15,-1 4 1 0,0 0-3 16,5 1 0-16,5-1-3 0,-8 0 0 15,8-3-1-15,0-2 0 0,10-2-1 16,-4 2 1-16,6 2 0 0,4 4 1 16,1-1 0-16,0-3 1 0,-2-4-1 15,4-1 0-15,-6-6 0 0,2 0-1 16,4 2 1-16,0-3-1 0,-1-2 0 16,0-2 0-16,-1 0 2 0,-4-2 0 15,2-3 1-15,1-2 0 0,-2 1 1 0,1 0 2 16,-6-2 3-16,2-5 0 0,-7 2 0 15,-1-6-1-15,-3 1 3 0,0 2 1 16,0-3 2-16,-4 2-2 0,-1 0-1 16,-6 2-1-16,0 3 0 0,0 1-2 15,-4 4-3-15,1-1-2 0,4-1-3 16,-2 3 0-16,2 4-1 0,-2-2 1 0,4 2-4 16,-2 0 2-16,1 2-5 0,2 2-2 15,2 2-7-15,0-2-7 0,1 2-12 16,4 0-10-16,0-2-13 0,0-1-13 15,0 0-9-15,7-3 97 0,-1 0-198 16,9 0-121-16,4 0-319 0</inkml:trace>
  <inkml:trace contextRef="#ctx0" brushRef="#br0" timeOffset="406.183">9867 14911 537 0,'0'-7'121'0,"0"-2"7"0,-3 1-92 16,3 2-4-16,-4-1-1 0,1-1 5 16,0 6-4-16,-2-3 1 0,0 5-4 15,-1 0-3-15,1 0-1 0,-1 6-3 16,-2-1-5-16,0 4-1 0,-3 0-4 15,1 4 0-15,-6-1-2 0,4 5-1 16,-2 5-2-16,3 3 0 0,1 3-2 0,6 3-1 16,4-1 0-16,0-4-2 0,0 0-1 15,2-1 1-15,5-2-1 0,5-2 1 16,1 1-1-16,1-4 0 0,2-2-1 16,-2-3 0-16,2-3 0 0,0-1 2 15,-1-5-2-15,-3 0 0 0,3 0-2 16,-2-4-1-16,-4 0-3 0,3-4-3 15,-5-2-7-15,2 0-6 0,-3-1-9 0,-1-3-6 16,-5-7-10-16,8 3-6 0,-8-2 155 16,3-3-259-16,1 5-125 0,4-2-358 15</inkml:trace>
  <inkml:trace contextRef="#ctx0" brushRef="#br0" timeOffset="702.974">10153 14916 545 0,'0'0'126'0,"0"0"5"16,0 0-85-16,0 0-8 0,0 7-2 16,-3 0-3-16,3-1 2 0,0 6-5 15,0 2-4-15,0 3-5 0,0 4-3 16,0 3-7-16,4-1-1 0,-1 1-6 0,1-4 0 15,1-2-3-15,-1 1 1 0,1-4-2 16,-5-1 0-16,8-3-2 0,-8 0-2 16,0-3-3-16,3-2-4 0,-3-2-8 15,0 0-8-15,0-4-9 0,-3 0-5 16,3-6-5-16,0-2 65 0,0-5-166 0,0 1-108 16,0-2-286-16</inkml:trace>
  <inkml:trace contextRef="#ctx0" brushRef="#br0" timeOffset="999.768">10284 14734 550 0,'0'0'126'16,"7"-5"8"-16,0 5-89 0,4 0-3 15,-1 0-4-15,7 0 1 0,-1 5 0 16,2 4-4-16,2 2-4 0,3 8-5 15,1 2-6-15,1 1-1 0,-3 7-6 16,-4-1-1-16,-1 0-3 0,-3-4-1 16,-5 5-2-16,2 0-2 0,-5 3 0 15,1-1 0-15,-7-2-2 0,0 1 1 16,0-3-2-16,-4-2 2 0,-3 1-1 0,-3-4 0 16,0-1 0-16,-3-2 1 0,-3-1 1 15,3-4-1-15,-2 0-2 0,-1 0-8 16,-2-4-10-16,1-4-20 0,-1 0-21 15,2 1-119-15,4 2-133 0,1-3-314 16</inkml:trace>
  <inkml:trace contextRef="#ctx0" brushRef="#br0" timeOffset="3436.695">11865 15099 518 0,'0'0'115'15,"6"0"5"-15,0 0-89 0,-2 0-3 16,0 0-2-16,3 0 0 0,0 0-1 15,2 0 0-15,2-4-6 0,-2 4-3 16,1 0-3-16,-3 0-3 0,1 0-3 16,-1 0-2-16,2 0-4 0,0 0-7 15,0 0-11-15,1 0-11 0,-3 0 37 0,0 0-151 16,-1 0-114-16,5 0-289 0</inkml:trace>
  <inkml:trace contextRef="#ctx0" brushRef="#br0" timeOffset="3655.395">12384 14705 571 0,'0'0'122'0,"0"0"5"16,0 6-103-16,7 8 4 0,-1 6 1 15,-3 6-2-15,1 1 4 0,2 8-3 16,-2 0-2-16,0 2-8 0,1 0-6 15,3-4-2-15,1-1-2 0,2-3-7 0,-1-4-5 16,1-4-12-16,-5 1-10 0,1-6-9 16,-7-4 48-16,6-1-166 0,-6-11-118 15,2 0-299-15</inkml:trace>
  <inkml:trace contextRef="#ctx0" brushRef="#br0" timeOffset="3842.865">12257 14945 497 0,'0'0'114'0,"4"0"5"15,4 0-66-15,6-3-27 0,1 3-2 0,0 0-3 16,7 0 0-16,0-3-5 0,1-2-5 16,5-2-4-16,0 1-7 0,2-2-9 15,-2-4-11-15,-1-1 66 0,-8-1-176 16,-1 2-115-16,-6-2-306 0</inkml:trace>
  <inkml:trace contextRef="#ctx0" brushRef="#br0" timeOffset="4233.388">12545 14561 479 0,'0'0'114'15,"0"0"6"-15,3 8-48 0,-3 2-42 0,8 8 3 16,-8 5 0-16,6 5-1 0,-2 6 0 15,3 0-3-15,2 8-8 0,2-2-4 16,-1-2-4-16,1-1-4 0,-2 1-4 16,-2-7-1-16,-3-2-4 0,1-3 3 15,-1-5-3-15,-4-3 1 0,0-7-1 16,0-2 2-16,0 0-2 0,0-6 2 16,-5-3-2-16,1 0-1 0,0-7 1 15,4-3-1-15,-6-5 0 0,6-5 1 0,0-4-1 16,3-2-1-16,3-6 3 0,1-1-1 15,3 6-1-15,1 1 1 0,2 8-1 16,-4 4 2-16,1 9 3 0,4 5 2 16,-3 4 3-16,0 1 5 0,1 11 1 15,-3 5 3-15,-1 5-2 0,1 4-1 16,-3 5-3-16,0-4-3 0,1-2-3 0,2-1-2 16,-2-7-2-16,-4-5-7 0,3-3-6 15,0-5-15-15,0-3-15 0,1-5-12 16,4 0-52-16,-5-7-64 0,9-2-102 15,0-4-223-15</inkml:trace>
  <inkml:trace contextRef="#ctx0" brushRef="#br0" timeOffset="4608.297">12925 14943 547 0,'0'3'128'15,"0"-3"9"-15,0 6-80 0,7-6-15 16,-3 4-8-16,2-4 0 0,3 6 1 15,-3-6-2-15,7 3-6 0,4-3-5 0,-3 0-3 16,5 0-2-16,-1-3-4 0,-1-1-3 16,-3-2-4-16,0 0-3 0,-2-1 0 15,-4 0-1-15,1-3 0 0,-1 1-1 16,0 1 0-16,-5-2 0 0,-3-1-1 16,0 0 0-16,0-3-1 0,-6 3 1 15,-2 2 0-15,-3 3 1 0,0 6 0 16,-3 0 0-16,-5 0-1 0,2 6 1 15,-2 2-1-15,-1-1-1 0,2 3 1 16,3 1-1-16,1 3 1 0,2 4-1 16,2 1 2-16,4 6 0 0,-1-3 1 0,3 3 0 15,4 2 3-15,0 0 0 0,7-8 0 16,0 1 1-16,10-7 0 0,1-2-2 16,6-5 1-16,7-6-3 0,1 0 3 15,3 0-3-15,-4-5-9 0,1-3-8 16,-2-1-22-16,0-4-17 0,-6-1-120 0,6 1-137 15,3-1-316-15</inkml:trace>
  <inkml:trace contextRef="#ctx0" brushRef="#br0" timeOffset="5389.366">13534 15007 566 0,'0'0'130'0,"0"0"7"0,0 0-99 16,0 4-1-16,0 3-6 0,6 4 0 15,-4 4-4-15,4 2-5 0,1 2-7 16,0 3-1-16,3-2-2 0,-3 3-4 15,-1-2-1-15,0 1-2 0,-1-2 2 16,-1-2 1-16,-1-5-3 0,-3 0 1 16,5-7-1-16,-5 0-2 0,0-6 2 15,0 0-2-15,0 0-1 0,3-6 2 16,-3-1-2-16,4-7 0 0,-2 0 0 0,2-7-1 16,2-2-1-16,1-4 1 0,-7 2-2 15,9-9 3-15,-1 9-1 0,-2 5-1 16,6 1 1-16,-3 4 2 0,3 6 2 15,-3-1 1-15,2 4 1 0,1 4 1 16,-5 2 5-16,1 0-1 0,0 8 1 16,-3 2-3-16,1 1-1 0,-3 6 0 15,1-2-2-15,-1 3-4 0,3 0-1 0,-3 3 0 16,1-1 1-16,0-5-3 0,1 0 0 16,0-2 3-16,1-6-4 0,-2-3 3 15,0-4-2-15,3 0-2 0,-2-4 5 16,0-2-3-16,2-5-1 0,-1-2 1 15,3-1-2-15,0-4 1 0,0 0 3 16,3-4-4-16,0 1 3 0,-2-2 0 0,2-1 0 16,-6 6 0-16,1 3 1 15,-2 5-2-15,1 6 2 0,2 4 1 16,-3 0 5-16,-1 10 1 0,1 3 1 0,-5 3-2 16,0 5 1-16,0 0 1 0,0-2-3 15,0-1-4-15,0 2-6 0,4-4 0 16,0-1-8-16,1-1-7 0,-1-4-12 15,2-2-13-15,1-8-20 0,0 0-10 0,-1 0-112 16,3-5-121-16,4-7-286 0</inkml:trace>
  <inkml:trace contextRef="#ctx0" brushRef="#br0" timeOffset="5545.63">14209 14952 558 0,'0'0'146'0,"-3"7"11"16,3 3-52-16,-5 7-49 0,2-5-9 15,-2 6-5-15,2 5-5 0,3-1-11 0,0-1-9 16,0 3-7-16,6-2-2 0,-2-8-9 16,1-1-10-16,-2-6-14 0,1-7-17 15,1 0-16-15,0-3-114 0,-2-6-131 16,3-2-294-16</inkml:trace>
  <inkml:trace contextRef="#ctx0" brushRef="#br0" timeOffset="5701.799">14126 14847 625 0,'0'0'139'0,"0"0"5"15,5-5-116-15,2 5-1 0,9-3-9 16,3 3-4-16,0 0-2 0,4 0-13 0,-2 9-18 16,0 0-7-16,0 0-120 15,0 8-115-15,1 1-293 0</inkml:trace>
  <inkml:trace contextRef="#ctx0" brushRef="#br0" timeOffset="6201.71">14539 14943 469 0,'-5'-7'126'0,"1"2"6"15,-3-2-10-15,1 4-86 0,-5 0-3 16,-1 3-2-16,-2 0 1 0,-5 7-3 15,-2 2-6-15,0 5-3 0,2 6-3 16,-2-2-3-16,5-2-2 0,6 6-2 16,3-3-4-16,7-4 0 0,0 3-2 15,3-2-1-15,5-4-1 0,5-3 0 0,-2-4-2 16,2-5 2-16,3 0-2 0,3 0 1 16,0-5 0-16,4-2-1 0,-5-4 0 15,2-3-1-15,-6-1 0 0,-1-3 1 16,-6-5-1-16,0-1 0 0,0 0 1 15,-3-2 0-15,0-3 0 0,-4 2 1 16,3-2 0-16,-3-1-1 0,0-5 0 0,-5-5 0 16,1-2 2-16,-4 2 2 15,-1 2 5-15,1 8-1 0,2 8 3 16,-2 6 3-16,3 7 0 0,0 3-2 0,0 6-2 16,1 0-3-16,2 0 1 0,2 0-4 15,0 8-2-15,0 3 0 0,6 5 3 16,0 7-1-16,1 6-2 0,4 12 1 15,-2 2 1-15,1 8-1 0,2-2 0 16,-2 0-1-16,-1-3 0 0,3-7-2 0,1-1 0 16,0-3-2-16,0-8-3 0,-1-6-7 15,-2 0-8-15,-2-6-7 0,-2-4-7 16,-1-5-13-16,3-2-8 0,-1-4-10 16,1 0-104-16,3-9-111 0,5-2-270 15</inkml:trace>
  <inkml:trace contextRef="#ctx0" brushRef="#br0" timeOffset="6764.044">14918 14969 555 0,'4'-7'127'15,"-4"-3"3"-15,0 3-93 0,0-2-3 16,0 0-5-16,0 2 3 0,-7 0-2 16,1-1-1-16,-1 4 1 0,-1 4-4 15,-3 0-1-15,-2 0-3 0,-2 0-5 0,1 8-1 16,-1 1-6-16,0 4-4 0,3 1-2 15,0 4-1-15,2-2-2 0,3 0 1 16,0-3-2-16,4-3 0 0,3-1 1 16,0 0 0-16,0-1-3 0,11 4 2 15,-4 0 0-15,5 0-1 0,1-4 0 16,1-1 1-16,1-3 0 0,2-4 0 16,-1 0 2-16,0 0-2 0,-3-4 1 15,-1 0 1-15,-1-3-1 0,-1-2 2 0,-1-5-2 16,0 0 0-16,1-5 2 0,-3-1 0 15,-1-1-1-15,-2-3 2 0,-1-3-2 16,-3 2 1-16,0-3 1 0,0-3-2 16,-5 1 0-16,-2-3 0 0,-2-5-1 15,-3 2-1-15,2 1 1 0,2 3 0 16,-3 4 1-16,4 1 0 0,2 7 2 16,-2 4-1-16,0 1 4 0,0 5 1 0,-1 4-2 15,2-4 1-15,-1 5 2 0,1 5-2 16,3 0 0-16,0 0-3 0,0 5 1 15,3 0-1-15,0 3 0 0,0-1-2 16,0 5 2-16,0 6-1 0,9 5 2 16,4 4 0-16,1 7 2 0,4 3-3 15,1 2 2-15,-2 1-4 0,-2 1 1 0,1-3-1 16,-1 0-2-16,2-10-1 0,-5 2 0 16,0-3 1-16,1-6 0 0,-2-1-3 15,-5 0-5-15,2-6-3 0,-2-2-2 16,0-1-5-16,-6-4-8 0,0-4-4 15,0-3-10-15,0 0-8 0,0 0-9 16,0-5-7-16,0-5-107 0,0 3-112 16,0-3-269-16</inkml:trace>
  <inkml:trace contextRef="#ctx0" brushRef="#br0" timeOffset="7092.092">15150 14413 530 0,'3'-10'122'0,"2"4"7"16,0 6-91-16,1 0 8 0,-1 6 0 16,-2 0 0-16,-3 3-1 0,3 5-1 15,0 2-2-15,0 9-5 0,2-2-5 16,0 4-7-16,1 4-1 0,3 4-4 15,-1-1-3-15,3 9-7 0,-3 0-1 0,5 5-2 16,-3-5-1-16,-1 0-5 0,-2-3-1 16,0-2 1-16,-4-8 2 15,-3-3-1-15,6-8-5 0,-6-4-1 0,2-7-4 16,-2-4-7-16,5-4-10 0,0 3-9 16,-2-3-12-16,0 0-12 0,-3 0-8 15,3-4-107-15,-3-3-116 0,12 0-272 16</inkml:trace>
  <inkml:trace contextRef="#ctx0" brushRef="#br0" timeOffset="7576.442">15391 14883 549 0,'0'3'135'0,"0"-3"6"0,0 0-65 15,10-3-33-15,2-1-6 0,2 4-2 16,1-3 1-16,2 3-2 0,1 0-4 0,0 0-3 15,-3 0-3-15,2 0-4 0,1 0-3 16,-2-2-4-16,-1 2-5 0,1-8-4 16,2 8 0-16,-3-4-1 0,3 0 1 15,-6 1-3-15,1-4 0 0,-4 0 1 16,1-1-2-16,-2 2 1 0,-2-5-2 16,1 3 1-16,-4 2-2 0,-3-2-1 0,0-5 0 15,0 0 0-15,0-1-1 0,0-4-1 16,0 1 1-16,-5 4 2 0,1 0-1 15,-3 2 2-15,-7 2-1 0,0 5 2 16,-6 4-1-16,0 0-1 0,-4 0 1 16,1 4-1-16,-1 3 2 0,6 2-1 15,-1 3 1-15,2 1-1 0,4 6 3 16,1-1-3-16,-4 2 2 0,3-5 3 16,4 7 0-16,1 2-1 0,3 3 2 0,5 0 1 15,0 1 3-15,7-3 0 0,1-1-2 16,6 0 3-16,1-6 3 0,3 5 1 15,-1-3-3-15,4-6 2 0,1 0-1 16,4-2-1-16,1-6-1 0,-2-1-2 16,-1-2-3-16,0-3-1 0,-4 0-1 15,-1 0-1-15,-4 0-6 0,-4-3-5 16,-3-3-10-16,-5-1-14 0,-3-4-16 16,0 1-24-16,5-1-74 0,-5 0-43 0,4 2-116 15,2 2-233-15</inkml:trace>
  <inkml:trace contextRef="#ctx0" brushRef="#br0" timeOffset="27524.845">7400 10707 446 0,'-3'-6'97'0,"3"1"0"16,0-3-79-16,-7-2-2 0,11 0-2 15,-8 2-2-15,4-1 1 0,0 0 0 16,-7 3 1-16,-2 1 0 0,0-2 0 16,-2 0-1-16,0 1 2 0,-3-1-1 15,1-1 0-15,-2-2-1 0,2 3-2 0,-4-1 1 16,1 2-1-16,-1-1-1 0,2 4 0 16,-2 3 1-16,3-4 1 0,-1 4 2 15,0 0 0-15,-3 4-2 0,-1-1 0 16,0 2-1-16,-7 5-1 0,0 2-1 15,3 2-2-15,-1 0-1 0,2 12 3 0,2-1 1 16,2 9-3-16,-2 5 3 0,-1 4 1 16,3 1 1-16,2 0 1 0,3 2-1 15,1-8-1-15,3 4 0 0,4-2-1 16,5 2 0-16,0 4 0 0,0-1-1 16,0 2-2-16,5-6 2 0,6-3-2 15,5-6 0-15,4-3-2 0,2 0-1 16,11-7 0-16,4 2-1 0,0-5-1 15,2-5 2-15,2-4-2 0,4-4 1 0,-5-6 1 16,1-2 0-16,3-7-2 0,2-2 2 16,5-2-2-16,-3-5 2 0,1 0-1 15,2-5-1-15,-5-4 3 0,-5-1-1 16,-6 0 1-16,-4 1 2 0,-6 2-1 16,-6-6 2-16,-4-1 0 0,-4 1 1 15,-9-3-1-15,-2 0 2 0,-4 3-3 0,-8 6 0 16,-4-5 1-16,-8 7-3 0,-11-4-2 15,-6 6-1-15,-11 2-6 0,-5 9-5 16,-5 5-8-16,-1 5-18 0,1 3-23 16,3 3-21-16,4-6-111 0,6 7-132 15,11 2-302-15</inkml:trace>
  <inkml:trace contextRef="#ctx0" brushRef="#br0" timeOffset="29399.396">7106 8842 420 0,'0'-5'99'0,"0"-2"6"16,2 4-71-16,-2-3-3 0,0 4 3 16,0 2-5-16,0-4-2 0,3 4-2 15,-3 0-2-15,0 0-1 0,4 0-1 16,3 0-1-16,-3 5 0 0,2 4-1 15,1 1-2-15,-1 5-2 0,-1 5-1 0,2 4-3 16,-2 2-3-16,-2 3-3 0,-3 0-2 16,3 1 0-16,-3 3-1 0,0-2-2 15,4 4 2-15,-4-4-2 0,0-2 1 16,0-3-2-16,0-2 1 0,0-2 1 16,0-3-2-16,0-2 0 0,-4-3 1 15,4-1 0-15,0-4 1 0,5 1-2 16,-5-1 2-16,0-3-1 0,0 0-1 0,6-2 0 15,-6-4 2-15,2 0-3 0,-2 0 2 16,0 0 2-16,5-5 0 16,-1-2 3-16,2-3 2 0,-3-7-3 0,3 1 4 15,0-7-1-15,0 1-1 0,2-2-1 16,3 2 0-16,0-3-2 0,1 6 2 16,2-4-2-16,-2 3-1 0,-2 2 0 0,1 1-1 15,-2 4 1-15,-2 5-1 0,-1 2 0 16,0 6-1-16,2 0 1 0,-3 3-1 15,-1 4 1-15,0 2-2 0,-4 5 2 16,0 3-1-16,0 5 2 0,-3 0-1 16,3 3 1-16,-3-3-2 0,0 0 1 15,3-3 1-15,-6-1-2 0,2-2 0 16,1-6-2-16,0-1 2 0,-2 0 0 16,-2 2 0-16,-2-6 0 0,-5 1 0 15,-1 1-1-15,-1-3 5 0,-4 2 0 16,0-6 5-16,2 0 1 0,-2 0 3 0,-1 0 2 15,2-6 1-15,-1 2-2 0,4-2-3 16,-1 2-3-16,10 4-9 0,-5-4-29 16,8 4-108-16,0 0-33 0,-3 0-121 15,2 0-264-15</inkml:trace>
  <inkml:trace contextRef="#ctx0" brushRef="#br0" timeOffset="30820.956">17329 8907 451 0,'0'-6'101'16,"0"6"3"-16,4-4-82 0,-4 4 3 16,3 0-1-16,-3 0 1 0,3 4-1 15,0 2-3-15,3 7-1 0,2 2-3 16,1 11-2-16,2 5-2 0,-5 3-3 0,-1 5-3 16,-5 4 0-16,-6-4-4 0,1 1 0 15,-2 3-1-15,2-5-2 0,2 0 1 16,3-4-1-16,4-6 0 0,0-9 1 15,0-4-1-15,0-5 0 0,-1 0 1 16,0 2 1-16,-3-1 1 0,6-3-1 16,-6-1 2-16,3-4 0 0,-3-3 0 15,0 0-1-15,0 0 0 0,0-3 0 0,5-6-1 16,-2-2 0-16,2 2-1 0,-1-7 1 16,7 3-1-16,-1 1-1 0,3-3 1 15,-1-4-1-15,0 0 1 0,-4-4-1 16,1-2 0-16,0 4 1 0,2 4 0 15,2 2-1-15,-3 4 1 0,0 3 0 16,-3 4-1-16,-2 4 0 0,0 0 0 16,-2 0 1-16,-3 0 1 0,0 0-3 0,0 12 3 15,0 1 0-15,0 1 2 0,-8 5-2 16,3-5 2-16,-2 2 0 0,-1-3 1 16,0 1 0-16,0 3 1 0,0-1 1 15,3-2 0-15,-3-3 1 0,3 0-1 16,-2-3 3-16,-2-1 0 0,-3-3 1 15,-2 1-2-15,1-2 2 0,-1-3-1 0,-4 0 2 16,1-6-2-16,2 2-1 0,-3 2-2 16,0-2 0-16,2 4 0 0,4-5-3 15,-1 2-2-15,4-4 0 0,0 1-5 16,2-1-8-16,0-1-16 0,2 2-16 16,5 0-118-16,0 0-126 0,-3 2-306 15</inkml:trace>
  <inkml:trace contextRef="#ctx0" brushRef="#br0" timeOffset="34538.797">12141 8849 443 0,'0'-9'102'15,"3"2"4"-15,-3 2-75 0,6-2 0 16,-3 3-5-16,1 4-1 0,-1 0 0 16,-3 0 0-16,4 0 0 0,-4 7-1 15,0 2-1-15,0 9 0 0,-3 0-5 16,3 8 0-16,-2 3-7 0,2 3-2 15,0 5-2-15,2 3-4 0,2-1-2 16,1 0 1-16,1-1-2 0,-4-3 1 16,3-1 0-16,1 0-1 0,0-3 1 0,-3-4 1 15,0-2-2-15,1-4 0 0,-4-5 1 16,0-3 0-16,0-3-1 0,0-3 0 16,0-3 0-16,0-4 1 0,0 4-2 15,0-4 2-15,0 0 0 0,3 0 1 0,-3 0 1 16,0 0 1-16,6 0-1 0,-4 0 2 15,-2-4 0-15,5 4 1 0,-5-6 0 16,5-2-2-16,0-3-1 0,-2-3 1 16,4-3 0-16,1-2 0 0,-1 0-2 15,2-5 1-15,-2-3-1 0,5 1 1 16,1-1 0-16,0 6-1 0,-1 2-1 16,1 2-1-16,-4 5 1 0,-1 1-1 0,-3 2-1 15,-1 5 1-15,-4 4 1 0,0 0-2 16,0 7 1-16,0 2 0 0,-5 3 0 15,-1 5 0-15,-1-3 1 0,1 5-2 16,-2 3 1-16,1 3 1 0,-2-3-3 16,3 5 2-16,-3-6 0 0,0-3-1 15,3 0 3-15,-2 1-1 0,0-4-1 16,1-1 1-16,0 0 0 0,-2-7-2 0,-1-3 0 16,1-4 1-16,-2 3 1 0,-2-3 1 15,6-3 0-15,-8-3 4 0,0 1 2 16,1-1 3-16,-4-2 4 0,-1 1 3 15,-1 0 2-15,-2-6 1 0,-1 0 0 16,-1-4-2-16,-1 0-3 0,3 4-4 16,4-1-5-16,2 2-17 0,-1 2-29 15,5 3-139-15,-2 5-143 0,-12 2-367 0</inkml:trace>
  <inkml:trace contextRef="#ctx0" brushRef="#br0" timeOffset="39272.066">9751 8793 469 0,'0'0'101'0,"0"0"5"15,0 0-85-15,0 0 1 0,0 0 1 16,0 3 0-16,-3 9 1 0,3 2 0 16,0 12-3-16,-5-2-2 0,5 5-1 15,0 1-2-15,-3 2-1 0,-1-5-3 16,4 1-1-16,-4 0-3 0,4 0 0 15,0-6-3-15,0 4 0 0,0 1-1 16,0-1-1-16,6 2 1 0,-6-4-1 0,4 4-2 16,-4-4 3-16,2-1 0 0,-2-6-2 15,4-4 2-15,-1-5-1 0,-3-3-1 16,4-5 1-16,1 0-1 0,-1-5-2 16,0 0 0-16,2-5 1 0,2-4-2 15,0-4 4-15,0-4-2 0,4-5-2 16,0 4 3-16,0-3 0 0,-2 2-1 15,1 4 0-15,-2 4-2 0,1 0 1 16,0 1 1-16,-3 4-2 0,2 5 2 0,0 6 0 16,-6 0-1-16,-3 0 2 0,0 7-1 15,0 3 0-15,0-1 2 0,-4 5-3 16,-4-2 1-16,1-1 2 0,3 3-3 16,-1-1 2-16,-3-6 0 0,3 3 1 15,-5-4 4-15,2 1 1 0,-8 0 1 16,4-3 4-16,-7 2 0 0,-1-6 3 15,-2 0-1-15,-2 0-2 0,-7 0 1 0,6-5-2 16,-5 5-2-16,2-4-2 0,-2 4-8 16,-2-4-28-16,1 4-136 0,3 4-140 15,8 2-356-15</inkml:trace>
  <inkml:trace contextRef="#ctx0" brushRef="#br0" timeOffset="41099.776">8335 8776 534 0,'-9'-8'118'0,"5"3"5"16,-1 0-95-16,0 5 4 0,2 0-1 15,0 0-2-15,3 13-5 0,0-1 0 16,-3 6-5-16,3 3-6 0,-7 5-3 16,7 0-4-16,0 4-4 0,0-1 2 15,0-1-3-15,3 3-2 0,-3 1 3 16,6-1-3-16,-6-3 2 0,4 3 0 15,-4-5-2-15,0-2 1 0,3-1 0 0,-3-5-1 16,5 2 2-16,0-2-3 0,-5-6 2 16,4-3 1-16,-1-4-3 0,-3-5 2 15,7-4 1-15,-3-6-1 0,1-5 2 16,4-3-2-16,5-4 2 0,0-1 1 16,2-1-2-16,-2 0 1 0,2-2-1 15,-5 0-1-15,2 4 1 0,4 5-1 0,-5 0 1 16,2 4 0-16,-1 2-1 0,-1 4 2 15,-2 7 0-15,2 0 2 0,-7 3 3 16,-2 5-1-16,-3 6 3 0,0 0 1 16,0 10-1-16,-8 3 2 0,-5 4 2 15,-2-3-1-15,2 1 2 0,-6-8 1 16,2 0 3-16,0-5 0 0,-4-2 0 16,-8-1-3-16,-1-4-2 0,2-9-3 15,-10-6-2-15,-3-5-4 0,4-7-13 16,5-6-32-16,-3-14-135 0,2-16-143 0,4-3-365 15</inkml:trace>
  <inkml:trace contextRef="#ctx0" brushRef="#br0" timeOffset="42474.441">7372 8699 423 0,'0'0'101'0,"5"-2"4"15,-5 2-48-15,0 0-31 0,0-5-3 16,5 5-1-16,-5 3 0 0,5 1 0 16,-5 3 0-16,6 7-2 0,-1 6-3 15,-5 4-2-15,0 5-2 0,4 5-3 16,-1-4-4-16,2 2-1 0,-5 3-2 15,0-5-1-15,6-1-1 0,-6 5 0 16,-8-7-2-16,2-5 2 0,4 0-1 16,-3 1-1-16,5-12 1 0,0 2 0 0,0-5-1 15,0-1 1-15,0-7-2 0,4 0 0 16,-1 0 2-16,1-3-2 0,2-7 1 16,2 0 1-16,2-3 0 0,-1-5 0 15,3 3-1-15,-2-1 0 0,1-3 2 16,-4 0-2-16,3 4 0 0,-3 2 0 15,2 3 2-15,-1 7 0 0,-2-2-2 16,2 5 1-16,-4 0 1 0,0 8 0 0,-4 0 0 16,0-3 0-16,-4 7 2 0,0-1 3 15,-5 1 1-15,1-1 3 0,-5 4 4 16,1-3 4-16,-3 0 3 0,-5-3 1 16,-3-2 0-16,-1-4-3 0,-7-3-1 15,-1-3-4-15,-1-1-17 0,-2-8 113 16,-3-9-265-16,1-6-149 0,-13 0-426 0</inkml:trace>
  <inkml:trace contextRef="#ctx0" brushRef="#br0" timeOffset="53955.712">9854 15850 480 0,'0'0'105'15,"4"-3"4"-15,-4 3-85 0,6 0 0 16,1 0-3-16,-3 3-1 0,3 3 1 15,1 3 0-15,-3 5-1 0,0 4-3 16,-1 5-2-16,-4 3-4 0,4 5-3 16,-4 3-1-16,3-2-2 0,-3-6-3 15,6 2-1-15,-2-6-4 0,0 0-3 0,-4 1-6 16,0 0-5-16,0-4-5 0,0-2-6 16,-6-3 123-16,0-6-222 0,2-4-110 15,1-4-317-15</inkml:trace>
  <inkml:trace contextRef="#ctx0" brushRef="#br0" timeOffset="54471.215">9682 15822 472 0,'0'0'107'0,"0"-6"4"0,0 6-68 0,6 0-14 16,-1-3-3-16,3 3 1 0,3 0-3 16,3-4 3-16,1 1-4 0,3 1-4 15,2-5-3-15,-1 1-1 0,5-1-4 16,3-1 0-16,0 2-4 0,1-2-1 16,-1 2-1-16,-1 2 0 0,0 4-3 15,-5 0-1-15,0 5 1 0,-4 4-1 16,-2 2-1-16,-2 5 1 0,-2-2-2 15,-1 7 1-15,-6 2 2 0,-4 5-2 16,0 6 1-16,0 7 0 0,0-2-1 0,0-2 1 16,-3-1 0-16,3-5-2 0,0-5 0 15,0-1 0-15,0-1 1 0,0-6-1 16,0-2 2-16,0-6-2 0,0-4 1 16,0-3 2-16,-5-3-1 0,0-6 0 15,5-7 2-15,0-5-3 0,0-8 1 0,5-3 3 16,-1 0-2-16,2 3 0 0,3 0 3 15,4 5 0-15,2 4 3 0,3 7 4 16,-1 4-2-16,1 6 3 0,-3 0 1 16,-1 13-2-16,2 5-2 0,0 3-1 15,-4 1-4-15,1 3-2 0,-7 1-1 16,-3 1-1-16,-3-4-2 0,6 1-7 16,-1-4-10-16,-1-3-12 0,2-6-11 0,3-5-10 15,-2-6-109-15,4 0-114 0,3-4-260 16</inkml:trace>
  <inkml:trace contextRef="#ctx0" brushRef="#br0" timeOffset="54783.643">10474 16104 511 0,'0'3'115'16,"4"1"6"-16,-1-4-87 0,0 0-3 0,4 0-6 15,-1-7-3-15,-1 0-2 0,2-2-4 16,-1 1-5-16,-1-3-4 0,-2 0-1 15,-3 3-2-15,0-1-1 0,0 1 0 16,0 0-1-16,-5 3 2 0,-4-2 0 16,-1 3 0-16,2 4 5 0,-3 0 0 15,3 0 0-15,0 8 1 0,1 2 1 0,-2 3-1 16,5 3 1-16,-1 0-1 0,5 3 2 16,0 3 2-16,0-1-3 0,4 5-1 15,1-5 2-15,8-5-4 0,2-5-2 16,2-2-2-16,4-9-1 0,2 3-1 15,2-3 0-15,2 0-7 0,-1-8-9 16,4 3-9-16,-5-5-14 0,5 0-9 16,-5-2-3-16,1-2-109 0,-2-3-106 0,2 0-246 15</inkml:trace>
  <inkml:trace contextRef="#ctx0" brushRef="#br0" timeOffset="55221.04">10878 15844 446 0,'-5'-3'118'16,"1"-1"3"-16,4 4-6 0,0 0-86 16,0 0 1-16,0 6-5 0,5 3 1 15,0 2 1-15,2 5-5 0,1 7-3 16,2 5-4-16,0 3-6 0,4 1-2 15,-1 0-2-15,1-1-5 0,-2-3 1 16,2 1 0-16,-3-2 0 0,-1-4-1 0,-4-4 0 16,1-4-1-16,-7-5 1 0,0-5 0 15,2-1 0-15,-2-4-1 0,0-5 1 16,0-5 1-16,0-7-1 0,0-3 2 16,0-8-1-16,4 1-1 0,3 5 1 15,0 2-2-15,5 3 1 0,-1 6 2 16,1 9-3-16,1 2 3 0,-1 0 3 0,1 3 1 15,0 7 2-15,-2 6 2 0,1 0-3 16,-2 4 2-16,-4 5-1 0,-3 0-3 16,-3 2 1-16,0-5-1 0,-3-3 1 15,-8 1 1-15,1-2-1 0,-4-3-1 16,-3 0-1-16,-2-3-3 0,0-7-8 16,4-5-13-16,2 0-11 0,5-5-13 15,8-5-8-15,0-5-56 0,3-6-50 16,12-5-95-16,3 0-194 0</inkml:trace>
  <inkml:trace contextRef="#ctx0" brushRef="#br0" timeOffset="55486.616">11361 16161 456 0,'12'-4'108'0,"1"1"3"0,-2-6-73 16,-1 1-5-16,2-3-6 0,-6-1-1 0,-2 0-3 15,-4 1-1-15,0-3-1 0,0 3-1 16,-7 1 0-16,-2 1-1 0,-2 0-1 15,-2 2 1-15,0-1-2 0,1 5 1 16,0 3 0-16,0 0-3 0,1 4-1 16,-1 6 0-16,4 6-3 0,-3 1 0 15,4 3-3-15,-3 1-3 0,7 5-1 0,3 1 1 16,0-4-1-16,6 1-4 0,2-3-1 16,5-7-4-16,4-3-8 0,0-4-8 15,3-7-12-15,5 0-10 0,-1-5-7 16,3-3-100-16,1-3-2 0,2-4-84 15,-4-1-165-15</inkml:trace>
  <inkml:trace contextRef="#ctx0" brushRef="#br0" timeOffset="55877.136">11664 16056 519 0,'-5'-6'124'16,"-5"6"6"-16,3 0-84 0,-3 0-6 0,-1 0-6 16,-2 11-1-16,-1 3-3 0,2 2-5 15,0 6-5-15,1-2-5 0,3 1-2 16,6 1-3-16,2-4-4 0,0-5-2 15,4-4-3-15,5-6 1 0,3-3 0 16,0 0-3-16,1 0 1 0,-1-3 1 16,0-5-2-16,-1 1 1 0,-2-1 1 0,0-1-2 15,-1 1 0-15,-3 5 1 0,1 3 0 16,0 0 1-16,-3 0-1 0,1 11 0 16,2 2 1-16,1-1-1 0,-3 6 1 15,4-3 0-15,-1-1 0 0,4 4-1 16,-4-1 0-16,1-1-1 0,4 6 2 15,-1-4 0-15,-3 3 0 0,3 3-3 16,-5-1 2-16,-6 0-1 0,0-1 2 16,0 0 0-16,-2-5-2 0,-9-5 1 0,4-3 3 15,-3 0 3-15,1-4 2 0,-8-5 2 16,0 0 1-16,-1-4 1 0,-2-4 1 16,2-10-1-16,0-5-3 0,3-2-2 15,4 0-3-15,4-1-1 0,3 3-3 16,4 3-4-16,0 3-7 0,7-2-8 15,2 0-14-15,0 5-15 0,2-3 94 0,6 2-209 16,1-5-130-16,3 1-337 0</inkml:trace>
  <inkml:trace contextRef="#ctx0" brushRef="#br0" timeOffset="56034.567">11919 16109 546 0,'0'15'131'16,"4"1"3"-1,-1 3-77-15,1 1-22 0,2-4-10 0,-2 0-7 0,0-1-4 0,2-5-4 32,-1-3-8-32,-3-3-12 0,1-4-12 15,-3 0-6-15,0 0-111 0,6-15-111 16,-6-6-273-16</inkml:trace>
  <inkml:trace contextRef="#ctx0" brushRef="#br0" timeOffset="56385.946">11955 15936 493 0,'0'2'112'0,"12"4"6"15,-2 4-86-15,3 0 1 0,0 2-2 16,0 3-4-16,1 0 1 0,-1 1-4 16,-1 1-4-16,0 0-3 0,-3-1-6 15,-1-1-1-15,-2-3-2 0,-1-3-3 16,-5-2-2-16,4-4 2 0,-4-3 0 0,0 0 3 15,0-5-3-15,0-6 0 0,0 1 1 16,0-5-1-16,0-2-3 0,4-6-1 16,0 5-2-16,2-3 2 0,3 4-1 15,-2 4 2-15,2 9 0 0,-3 4 3 16,3 0 5-16,-2 8 2 0,2 1 0 16,-2 3 5-16,1 8-3 0,-1 1 2 15,-1 3-4-15,-6 2-5 0,5-1-1 16,-5-3-4-16,5-2-6 0,0-2-11 15,-2-7-14-15,1-4-15 0,-1-7 42 0,1 0-161 16,2 0-123-16,6-11-302 0</inkml:trace>
  <inkml:trace contextRef="#ctx0" brushRef="#br0" timeOffset="56698.403">12322 15976 562 0,'0'3'128'0,"0"2"4"0,0-1-97 16,0 3-2-16,0 3-5 0,2 4 1 16,-2 1-4-16,3 3-2 0,-3-1-4 15,4-2-7-15,2-2-1 0,-2-3-3 16,-4-2-3-16,5-4-1 0,-2 0-3 0,1-4-2 16,-1 0 3-16,2-8-3 0,-2-1 1 15,2-4-1-15,2-2 2 0,-2-3-1 16,3-2 1-16,-3 2-1 0,2 2 1 15,0 3 0-15,-1 10 0 0,-2 3 0 16,2 0 3-16,0 0 2 0,-2 8 1 16,-4 4 1-16,0 2 0 0,2 2 0 15,-2 2-1-15,0-1-4 0,3-1-2 16,-3-3-4-16,0-3-10 0,6-1-13 0,-6-5-15 16,7-4 127-16,-7 0-246 0,8-3-135 15,3-6-365-15</inkml:trace>
  <inkml:trace contextRef="#ctx0" brushRef="#br0" timeOffset="56870.214">12667 16001 601 0,'0'9'136'0,"-5"3"5"16,5-1-104-16,0 3-7 0,0 0-13 15,0 2-2-15,-3-2-2 0,3 2-7 16,-3 0-10-16,0-3-13 0,-1-5-11 15,0-4-115-15,4-4-115 0,-6-5-288 16</inkml:trace>
  <inkml:trace contextRef="#ctx0" brushRef="#br0" timeOffset="57213.886">12693 15879 491 0,'7'0'115'0,"6"0"3"16,2 5-79-16,-1 1-5 0,0 3-3 0,1-1 1 16,-1 10 1-16,-2-2-4 0,-5 0-3 15,-3 4-1-15,-4 3-7 0,0-4-2 16,0 0-6-16,0 0-4 0,-4-4-2 16,4-5-2-16,-5-3-2 0,5-3 2 15,4-4-1-15,-4 0 0 0,0-5 1 16,3-2 0-16,-3-2 0 0,5-7 0 15,0-2-1-15,1 0 0 0,2-8 0 16,4 1 0-16,6 3 1 0,-1 4 1 16,3 2 2-16,-2 10 1 0,-2 6 1 0,-7 0 1 15,3 9 0-15,-8 5 0 0,2 2-2 16,-3 4-1-16,-3 4-1 0,0-2-4 16,0-3-9-16,-3 0-10 0,3-3-18 15,0-5-8-15,0-4-113 0,6-4-121 0,2-3-281 16</inkml:trace>
  <inkml:trace contextRef="#ctx0" brushRef="#br0" timeOffset="57745.002">13298 15862 560 0,'-10'0'131'16,"3"3"6"-16,-7 6-93 0,-4 4-8 0,-3 6-3 15,-1 2-4-15,-6 1-3 0,3 1-5 16,-1 0-3-16,9 1-3 0,2-6-1 15,10 1-3-15,5-3-1 0,3-6-2 16,6-3-4-16,7-1-2 0,4-6-1 16,2 0 0-16,2-3-1 0,1-5-1 15,-1-4 0-15,0-4-2 0,-5-1 1 16,-4 0 0-16,-3 1-1 0,-4 3 0 0,-4 4 1 16,0 0 0-16,0 3 3 0,-4 2-1 15,0 4 3-15,0 0-1 0,0 0 2 16,0 0-2-16,-4 7 3 0,4 0 1 15,0 4 1-15,0 0-1 0,0 7 2 16,7 1-3-16,-7 5 0 0,6 3-1 16,0 6-3-16,-2-1 0 0,6 2 0 15,-2 1-2-15,0-3-2 0,0 1-2 0,-1-2-6 16,-1-3-3-16,-1-3-5 0,-1 3 0 16,1-6 1-16,-5 2 1 0,0-1 5 15,-5-2 4-15,-1-3 4 0,-7-1 8 16,2-1 1-16,-1-3 2 0,-4 1 7 15,2-5 1-15,-3-2 3 0,-2-1 5 16,0-6 2-16,-2 0 2 0,0 0 0 16,1-10-1-16,-2 0 1 0,-2-3-1 15,3-4-4-15,0-4-3 0,6-4-6 0,7-2-3 16,8-2-2-16,0 2-6 0,2 0-2 16,14 1 1-16,4 2-3 0,5-1 4 15,4-3-3-15,0-1-4 0,1 4-4 16,0-1-9-16,0 0-14 0,2 5-17 15,2 1-21-15,-3 1-119 0,8 3-134 16,-2 5-312-16</inkml:trace>
  <inkml:trace contextRef="#ctx0" brushRef="#br0" timeOffset="68718.073">11070 16611 496 0,'0'0'116'0,"-4"-3"5"16,4 3-83-16,0 0 2 0,0 5-3 15,-3 0-4-15,3 2-1 0,0 5 2 16,5-1 0-16,-2 5-1 0,3 1-4 0,2 4-2 15,-2 6-3-15,0 2-2 0,3 1-5 16,-6 5-5-16,0 2-3 0,2 2-2 16,-2 2-1-16,-3-3-2 0,5 1-2 15,-5-4 0-15,4-2-1 0,-4-4-2 16,5-3 0-16,-5-4-3 0,0-7-4 16,0-5-8-16,0-4-11 0,-5-6-15 0,2 0-13 15,0 0-111-15,-3-3-121 0,1-10-282 16</inkml:trace>
  <inkml:trace contextRef="#ctx0" brushRef="#br0" timeOffset="69186.726">11493 16923 507 0,'-6'-3'111'0,"0"3"2"15,1-3-91-15,-4 3-2 0,0 0-2 16,0 0 1-16,-2 3 1 0,-3 1 0 16,-2 1 1-16,0 3 2 0,1-1-3 0,1 7-1 15,-2 4-1-15,3 1-4 0,2 1-4 16,-2 7-1-16,5-6-4 0,2-1 0 15,6-1 0-15,0-2-3 0,0-2 3 16,13-4-1-16,-1-4 1 0,3 0-2 16,6-7 1-16,0 0 1 0,2 0-1 0,1-8-1 15,2-2 2-15,0-1 2 0,-4-1 2 16,0-2 1-16,0 0 1 0,-6-2 4 16,-4 0 4-16,-3 0 2 0,-4 4 2 15,-5 2 2-15,0 1 0 0,-4 0 2 16,-5-2-3-16,-4 1-2 0,-3-3-4 15,-6 6-6-15,0-2-3 0,0 6-1 16,-3 3-5-16,0 0-2 0,6 9-4 16,0-2-2-16,3 1-3 0,8 0-7 15,6-8-12-15,2 0-11 0,0 0-14 0,7-5-15 16,7-1-61-16,3-5-53 0,1 4-108 16,1-1-226-16</inkml:trace>
  <inkml:trace contextRef="#ctx0" brushRef="#br0" timeOffset="69874.05">11898 16974 505 0,'-5'0'115'0,"-1"-4"2"16,1 4-84-16,-6 0-2 0,4 0-3 15,-5 6-2-15,-1-1 2 0,-1 9 2 16,-3-1-1-16,0 4 0 0,-2 5-2 0,5 1-6 15,-4 2-1-15,5 2-4 0,0-2-4 16,6-2-3-16,-1-3-2 0,8-5-2 16,0-3-1-16,9-4-2 0,2-8 0 15,4 0 0-15,3 0-2 0,1-2 1 16,3-5-2-16,-2-8 0 0,-1 0 1 16,1-4-2-16,-4-3 1 0,-2-1 1 0,-2 0-2 15,-4 2 2-15,-4 5 1 0,-4 5 2 16,0 3 1-16,0 8 2 0,0 0 1 15,-5 5-1-15,5 1 1 0,-2 2-1 16,2 2-2-16,0 0-1 0,0 1-1 16,7-2-2-16,0 0 0 0,1-1-1 15,2 2 0-15,1 4 3 0,2 1-2 16,-1 0-1-16,-2 0 1 0,0 1 2 16,0-1-2-16,-3 2 1 0,0-1-2 0,-1-1 0 15,2-1 1-15,0-4 0 0,5 4-1 16,-4-4 1-16,1 0 1 0,-5 2 2 15,-2 0 2-15,-3 4 3 0,-3-1 2 16,-3 4 3-16,-5 1 4 0,0 2-1 16,-2-3 2-16,-5-2 1 0,0-2-1 15,0-2-1-15,-1-2-3 0,0 1-2 16,-3 3-1-16,-1 0-4 0,-4-4-3 0,0-5-1 16,1-2-1-16,-1-4-3 0,1-4-7 15,4-5-7-15,2-2-10 0,4-1-13 16,5 0-15-16,1-1-17 0,4-1-119 15,-2-4-128-15,3-1-305 0</inkml:trace>
  <inkml:trace contextRef="#ctx0" brushRef="#br0" timeOffset="70608.254">12403 16795 483 0,'0'-3'106'0,"0"3"4"0,-3 0-86 15,1 0-3-15,-3 0-2 0,-1 5 0 16,1-3 0-16,-1 3 0 0,-1 0 0 16,0 3 0-16,1 0 0 0,-1 1-2 0,0 5 0 15,-5 1-2-15,5 3-1 0,-3 2-1 16,1-1 0-16,-2 3-1 0,5 0-1 15,1-2 0-15,-1-2 0 0,6 0-1 16,0 0 0-16,6 2 1 0,0 2-3 16,5 2 1-16,1 1-2 0,2 1 0 15,4-1-2-15,-2-6-1 0,3-4-3 16,1-1 0-16,2-9 0 0,0-5 0 0,2 7-3 16,-5-7-1-16,1 0-7 0,-7 0-2 15,-1-10-7-15,-3 7-8 0,-3-2-8 16,0-4-8-16,-1 4-108 0,-2-9-108 15,1 0-266-15</inkml:trace>
  <inkml:trace contextRef="#ctx0" brushRef="#br0" timeOffset="71061.274">12634 16941 516 0,'0'0'118'16,"0"0"5"-16,4 3-79 0,-1 2-10 16,1 4-6-16,1 1-3 0,-5 6 1 0,3 0 0 15,-3 3-6-15,3 0-3 0,-3 1-4 16,4 0-2-16,-4 1-3 0,7 0-5 16,-2-3-1-16,-5-4 0 0,0 0-1 15,0-3 0-15,0-2-3 0,0-1 4 16,-5 0-2-16,1-8-1 0,4 0-2 15,0 0-3-15,0-4 2 0,0-7-3 16,0-6-1-16,5-3-1 0,2-1 2 16,-4-6 0-16,0 3 3 0,4 1-1 15,-2 2 4-15,-2 0-1 0,1 7 1 0,7 2 1 16,-4 2 2-16,1 3-2 0,-1 4 1 16,1-2-2-16,-2 1 3 0,0 4 2 15,1 0 0-15,5 6 2 0,-1 2 2 16,-1 7-1-16,2 4 1 0,0 0-1 0,-4 3-2 15,4 0 2-15,-4 0-5 0,2 0 0 16,-2-4 1-16,0-1-2 0,-2 1-1 16,-3-5-4-16,-3-2-2 0,0-2-5 15,0 0-3-15,0-5-7 0,3-4-6 16,-3 0-7-16,-3 0 32 0,3 0-137 16,0-14-106-16,3 2-273 0</inkml:trace>
  <inkml:trace contextRef="#ctx0" brushRef="#br0" timeOffset="71326.838">12885 16797 505 0,'6'0'117'0,"1"0"5"15,3 7-87-15,-1 0 3 0,5 1-2 0,-3 7 3 16,4 0-2-16,1 9-1 0,4 4-3 15,2 3-4-15,1 2-7 0,-1 2-5 16,-2-1-5-16,-6-3-4 0,-3 3-2 16,-4-3-3-16,-7 1 0 0,0-2 0 15,0-3 1-15,-9-4-2 0,-1-1-2 16,-8 0-11-16,-2-3-14 0,-6-4-9 16,0 0-124-16,2-3-127 0,6 3-309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18:5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4531 4916 414 0,'0'5'101'0,"0"-2"4"16,0-1-65-16,-4 4-2 0,4-1-10 16,0-1-3-16,-2 0-2 0,2-2-2 0,0-2-1 15,0 0-1-15,4 0 0 0,-1-2 2 16,-3-2-2-16,6-2 3 16,-6 0-2-16,3-2 1 0,-3 1 1 0,4 0-3 15,-2 3 1-15,2-4-3 0,0-2-2 16,4-1 0-16,3-3-2 0,-4-3-1 15,1 0-1-15,1 0-1 0,-9-5 0 16,2-1 0-16,-2-1-2 0,0 0 1 0,0-3-3 16,0 1 2-16,-2-2-3 0,2 2 2 15,0-2-2-15,0-1-1 0,2 3 0 16,1-2 0-16,-3-3 1 0,4 9 0 16,-4 1 0-16,0 2 0 0,0 5 0 15,8 2 0-15,-5-5-1 0,0 3-3 16,2 0 2-16,2-2-1 0,-3 4-2 15,0 0 1-15,1 0 0 0,-1 3 2 16,0 4-3-16,-2 5 1 0,1-4 0 0,-3 4-2 16,5 0 3-16,-5 0-2 0,5 0-1 15,-2 4 3-15,-1-1-2 0,1 1 1 16,0 3 1-16,4-1-1 0,-3 2 0 16,1 4 1-16,5 4 0 0,-3-1 2 15,0 0 0-15,2 4 0 0,-4-3 0 16,0 3-1-16,2 2 1 0,-1 2-1 15,5 1-3-15,-3 5 0 0,6-2 2 0,2-2-2 16,0 3-1-16,1-3 2 0,2 0-2 16,-7-5 1-16,5 1 3 0,-5-5-5 15,3 2 3-15,-6-4 1 0,5 1-3 16,-2 1 1-16,-1-1 1 0,-1-3-3 16,-2 2 3-16,2 0-2 0,-5-4 0 15,1 1 0-15,2-1 1 0,-2 1 0 16,-1 0 0-16,3-3 0 0,-6 0 0 0,1-1 0 15,-3-3 0-15,3 0 2 0,-3-4-1 16,5 0-1-16,-5 4 1 0,7-4-1 16,-5 2 0-16,2-2 0 0,2 0 1 15,-2-2 0-15,-1-2-1 0,-1-3-1 16,1-3 4-16,3-1-3 0,0-2 0 16,-1-1-2-16,0-2 0 0,0 2 1 15,-5-6 3-15,4 1-4 0,-4-3 3 0,0-6 0 16,-3-3-1-16,-1 1 2 0,4-8 3 15,-6-1-2-15,6-4 6 0,0 3 1 16,9-3-3-16,-5 1 4 0,0 5-1 16,-1 4 0-16,-3 6-1 0,0 4-3 15,0 4-2-15,0 3 0 0,-5 6-2 16,0-2 0-16,-3 1-2 0,2 2-2 16,-2 2 1-16,-3-1 0 0,6 5-8 0,-3 3-7 15,4-5-14-15,2 5-21 0,2 0-23 16,0-3-122-16,4 3-142 0,6 3-318 15</inkml:trace>
  <inkml:trace contextRef="#ctx0" brushRef="#br0" timeOffset="11807.489">4116 5291 541 0,'0'0'124'16,"-4"0"6"-16,4 0-93 0,0 0-3 15,0 2-1-15,0-2 2 0,4 0-2 16,-1 0-2-16,6 5-1 0,6-5-1 15,2 0-1-15,7 0-1 0,4 0 0 16,-4 0 0-16,8-6-2 0,6 3 0 0,4-4 0 16,12 5-5-16,11-5-2 0,12 0 0 15,-4 2-6-15,8-1 0 16,3 3-1-16,-4-4-3 0,3 4 2 0,5-2 0 16,-4 5-3-16,2-6 0 0,-6-1 0 15,-6-1-2-15,-5-1 0 0,3-1-3 16,-7-2 0-16,-1-2-1 0,-10 3 0 0,-10 1-2 15,-10 2-5-15,-13-2-7 0,-8 1-7 16,-9 0-15-16,-4 2-20 0,0 0-23 16,-13 2-121-16,-2-4-137 0,-8 7-318 15</inkml:trace>
  <inkml:trace contextRef="#ctx0" brushRef="#br0" timeOffset="14947.339">4303 5978 463 0,'-9'0'110'0,"3"0"4"0,0 0-76 16,0 0 1-16,2 4-3 0,0-4 2 16,0 0-1-16,-3 0-3 0,3 0 1 15,0-5-1-15,4 5-3 0,-4-5-3 16,4 1-4-16,0 2-4 0,0-6 0 0,3 0-5 15,1-1 0-15,0-4-2 0,6-4 0 16,-2-1-3-16,5 3 2 0,4-2 0 16,1 3-2-16,6 5 0 0,-3-2 0 15,-2 2-4-15,5-1 2 0,-2 1-4 16,-2 1-1-16,2 5 1 0,3 3-3 0,0 0-1 16,-2 0 3-16,-1 3-3 0,3 5 1 15,-1 8-1-15,1 1-1 0,-3 7 1 16,-3 6 2-16,-3 9-2 0,-4 1 0 15,-7 4 0-15,1-1 2 0,-3 3-1 16,-3-3-1-16,0-1 1 0,0-3-1 16,-3-1 1-16,-6-4 2 0,-1-2-4 15,-3 4 2-15,-2-3 1 0,-4 0-2 16,1 2 1-16,-1-8 0 0,-2-6-3 16,0-3 6-16,3-7 0 0,0-2 1 0,2 0 2 15,4-7 0-15,2-2 2 0,-2 0 3 16,3-7-3-16,-1 0-3 0,6-8 1 15,-1 2 0-15,5-6-2 0,0 1-2 16,0-7-2-16,6 4 0 0,4-5 3 16,2 2-1-16,3 1-1 0,2 7 1 15,5 5 2-15,1 5 0 0,7 6-1 16,5-6-2-16,0 6 1 0,-10 0-1 0,10 0-1 16,-10 6 0-16,3-6-1 0,-4 5 0 15,3 2 1-15,-6 1-2 0,-3 2 1 16,-7-1 2-16,-1 1-3 0,-5-2 1 15,-5-5 0-15,0-1-2 0,0-2-3 16,0 0-4-16,0 0-10 0,0 0-12 16,-3-3-10-16,3-7-15 0,-3-6-16 0,3-1-6 15,-3-2-110-15,3-1-118 16,0 3-272-16</inkml:trace>
  <inkml:trace contextRef="#ctx0" brushRef="#br0" timeOffset="15291.054">4975 5399 528 0,'0'0'119'0,"0"0"6"16,0 4-92-16,0 3 2 0,0 4-4 16,0 2 3-16,4 5-1 0,-4 7-2 15,0-2-3-15,4 4-3 0,0 5-4 16,0 1-4-16,4 1-7 0,-8 0-2 16,5 1-2-16,-5 0-3 0,0-2-3 15,3-5 1-15,-3-3 0 0,0-6-1 16,0-7-1-16,0-2-2 0,0-2-6 0,0-1-5 15,-3 0-9-15,3-2-10 0,-4-5-7 16,4 0-5-16,-4 0-108 0,4-9-104 16,0 4-254-16</inkml:trace>
  <inkml:trace contextRef="#ctx0" brushRef="#br0" timeOffset="15884.622">4977 5598 519 0,'0'-5'115'15,"0"2"5"-15,0-5-90 0,5 4 0 0,-5-1-3 16,5-2 1-16,0 0 1 0,2 2-1 15,0-4-4-15,3-1-3 0,-1-3-2 16,5 0-2-16,0-3-4 0,7 1-2 16,-4-3-1-16,0 1-2 0,5-2-1 15,-1 5 0-15,-2-1-2 0,1 4 1 0,-3 2-2 16,-6 1-2-16,-3 1 1 0,-4 4-1 16,-4 3-2-16,3 0-1 0,-3 0 0 15,0 0-1-15,0 0 2 0,-3 8-1 16,0-5 2-16,1 5 0 0,-6-2 0 15,-1 7 0-15,-3-1 0 0,1 4-1 16,-3 3 1-16,-1-1 0 0,-1 1-1 16,-2-2 1-16,1-1-1 0,-2-5 1 15,2 0 1-15,5-2-2 0,1-2 0 16,5-2 0-16,-3 5 0 0,4-2 1 0,2-1-2 16,1-2 2-16,-1 2 1 0,3-2 2 15,-7-2 0-15,7 1 5 0,0 3-1 16,0-2 2-16,0-1 3 0,0-4 1 15,5 3 0-15,2-3-1 0,3 5 1 16,3-5-1-16,3 3-2 0,3 2-1 16,2-1-3-16,0 5 0 0,-2-1-1 0,5 1-2 15,-3-2 0-15,-2-2 2 0,-4-1-2 16,0 2-1-16,-3 0 0 0,3-3 0 16,-2 3-2-16,-1 1 0 0,-2-2 1 15,-4 3-4-15,-2 0-10 0,-4-4-11 16,0 2-20-16,-4 2-20 0,4-5-120 15,-8 11-138-15,1-4-314 0</inkml:trace>
  <inkml:trace contextRef="#ctx0" brushRef="#br0" timeOffset="18077.98">6543 4982 405 0,'-4'0'105'16,"1"0"3"-16,-1 4-33 0,4-4-38 16,-4 6-13-16,4-6-1 0,0 5 0 0,-4-2 0 15,4-3 1-15,0 3 1 0,0-3 0 16,0 4 1-16,0-4-1 0,0 0 2 15,0 0-2-15,0 3-1 0,4-3 0 16,-4 0 1-16,5 0-2 0,-3 0 3 16,6 0-4-16,3-3 1 0,0-1-4 15,7 4 0-15,0-4-3 0,5-1-1 0,2 3-3 16,1-2-1-16,0 0-1 0,0 2 0 16,5 2-2-16,3 0 1 0,4-4-2 15,-1 4 0-15,1-6-2 0,-1-3 0 16,1-1 1-16,-3 0-2 0,0 1-3 15,-9 1 1-15,-2 3-1 0,-10 5 1 16,-5-4-3-16,-6 4-4 0,-3 0-5 16,0 0-5-16,0 0-13 0,-9 0-7 15,0 0-14-15,-4 0-11 0,2 0-7 16,-4 4-1-16,-2 1 92 0,1 4-188 0,1 1-114 16,-2 0-302-16</inkml:trace>
  <inkml:trace contextRef="#ctx0" brushRef="#br0" timeOffset="18466.258">6583 5321 538 0,'0'0'128'16,"-4"0"6"-16,4 0-86 0,0 0-5 15,0 0 0-15,0 5 0 0,10-5-2 0,-3 0-2 16,6 0-2-16,-1 0-5 0,6 0-3 16,-5 0-2-16,5 0-4 0,0-5-4 15,2 5-2-15,-2-4-5 0,7 4-1 16,-1 0-1-16,6-4-4 0,3 4 1 15,2-4-2-15,2 1 0 0,4-1-2 16,-3 1 0-16,2-2 1 0,-2 5-1 16,-1-2-2-16,-8 2 1 0,-4 0-2 15,-7 0 2-15,-9 0-3 0,1 0-5 0,-6 0-5 16,0 0-13-16,-4 0-16 0,0 5-17 16,0 0-13-16,0-1-116 0,0 0-128 15,-3 9-292-15</inkml:trace>
  <inkml:trace contextRef="#ctx0" brushRef="#br0" timeOffset="20559.542">7983 4406 403 0,'0'-4'99'0,"0"-2"7"0,0 1-61 15,4 2-1-15,-4 3-7 0,-6-6-2 0,6 6-2 16,-5 0-1-16,5 5-2 0,-4-1 1 16,4-4-2-16,0 5 1 0,0-1 1 15,-3 4 0-15,3-2 2 0,0 12 2 16,0 6-1-16,3 13 0 0,-1 12-2 16,4 16-6-16,-6 9-4 0,8 0-5 15,-1 8-4-15,1 6-5 0,1 1-3 16,-9 1-3-16,0 4 2 0,0-10-1 15,4 1-1-15,-4-10-3 0,0-10 2 16,0-5 0-16,11-12-1 0,-4-13-5 0,2-7-4 16,-4-9-7-16,-5-9-12 0,3-6-24 15,-3-4-78-15,0-14-52 0,0 1-121 16,-4-3-259-16</inkml:trace>
  <inkml:trace contextRef="#ctx0" brushRef="#br0" timeOffset="25514.166">4562 8183 444 0,'0'0'113'0,"0"-2"5"0,0-3-40 16,0 1-39-16,3-1-5 0,0 1-1 16,-3-3 1-16,6-4-2 0,0 1-3 15,-1-5-2-15,-2 1-2 0,2-4 0 16,-5 0-3-16,0-5 1 0,0 0-2 0,0-6-1 15,0 0 2-15,0-3-3 0,0 1-3 16,3-1 0-16,0-4-5 0,1-2-1 16,1 4-2-16,3-1-1 0,-5 2 0 15,0 5-1-15,-3 2-2 0,0 4 0 16,0-2 1-16,0 7-3 0,0 2-2 16,0 4 0-16,-3 3-3 0,3 8 0 15,0 0 0-15,7 3-1 0,0 4 1 16,-1 4-1-16,2 4 2 0,1 3 1 15,4 4 0-15,-3 3 3 0,3 4-1 0,0 1 3 16,-3 8 3-16,4-3 1 0,-2 3 0 16,-1 0 1-16,5 1 0 0,2-4-2 15,1-4-1-15,2-3-1 0,-2-1-5 16,2-6 1-16,-5-2 0 0,0-2-2 16,0-4 2-16,0 0-1 0,-7-3 0 0,6-1 1 15,-2-4-1-15,-4-5 2 0,0 0-2 16,-1 0 2-16,1-7-1 0,-3-7 4 15,1-4 3-15,-1-3 3 0,-2-7 0 16,-1-3 3-16,2-1 2 0,-5-1-1 16,0-1-5-16,0-5-1 0,0 2-7 15,-4-1-3-15,-1 1-6 0,-3-5-3 16,0 10-4-16,-3 1-1 0,1 4-2 16,-1 1 1-16,2 7 1 0,0 1 2 0,4 5 0 15,2 3 4-15,3 2 1 0,0 5 2 16,0 3 3-16,0 0-3 0,12 0-15 15,-3 0-30-15,6 3-129 0,11-3-141 16,3 8-358-16</inkml:trace>
  <inkml:trace contextRef="#ctx0" brushRef="#br0" timeOffset="25998.373">6417 7731 596 0,'-8'0'147'0,"5"-2"6"16,3 2-100-16,0 0 3 0,0 0-7 15,0-4-1-15,5 4-6 0,6-3-6 0,0 3-3 16,5-6-1-16,7 3-5 0,3-1-1 16,4-1-5-16,1 4-4 0,2-2-2 15,3-2-5-15,-4 2-2 0,-7 3-1 16,-1 0-6-16,-3 0 1 0,-8 0 0 16,2 3-6-16,0 4-4 0,-7-3-6 15,-1 2-10-15,-2-3-11 0,-5 3-15 16,0-2-21-16,0 2-9 0,-8-2-108 15,1 1-125-15,-1 2-281 0</inkml:trace>
  <inkml:trace contextRef="#ctx0" brushRef="#br0" timeOffset="26217.079">6463 7929 537 0,'0'0'130'0,"0"0"8"0,0 5-82 15,8-5-5-15,1 0-3 0,3 0-2 16,2 0 0-16,11 0-5 0,2-5-6 16,6 5-6-16,4-5-5 0,4 1-8 15,-3 1-2-15,-3-3-6 0,-2 2-3 16,1-2-10-16,-8 0-16 0,-4-1-25 16,-1 2 26-16,-2-3-156 0,3 2-136 0,-1-4-332 15</inkml:trace>
  <inkml:trace contextRef="#ctx0" brushRef="#br0" timeOffset="26841.907">7305 7429 495 0,'0'-16'128'0,"0"4"9"0,4-3-43 16,2 1-45-16,0-5-2 0,1 0-3 16,4 1-1-16,-1-1-5 0,6 5-6 15,1 3-6-15,-2 4-6 0,1 1-4 16,3 3-5-16,0-1-2 0,0 4-2 15,7 0 1-15,1 4-2 0,2 3 0 16,5 2 0-16,1 7-2 0,-7 3-1 16,1 5 1-16,-4 8-4 0,1 1 2 15,-4 4 0-15,-2 5-3 0,1-2 1 0,-4 1 1 16,-6-6 0-16,-4 2 0 0,-2-5-1 16,-5 0 1-16,0-2-1 0,0 1 0 15,-6 4 0-15,-1-6-1 0,-9-1 0 16,-2-1 2-16,-1-4-2 0,-1-3 1 15,0-4 1-15,7 2 0 0,0-10 0 16,6 2 3-16,-4-7 1 0,-1-3-1 16,-2 0 4-16,-3-4 0 0,2-5 1 0,-3-2 0 15,9-1-2-15,-1-5-1 0,10 2 0 16,0-4-2-16,0-1-2 0,13-4 1 16,-1 2-1-16,7 1-2 0,-2 2 1 15,5 0 0-15,-1 4-1 0,2 4 1 16,3 8-2-16,4 3 0 0,4 0 2 15,-1 0-2-15,-3 7 1 0,-1 0 0 16,-3 2 0-16,-2 1-1 0,-4 2 2 0,-2 2 0 16,0 1-4-16,-6-2-3 0,1-2-5 15,-5-3-10-15,0-1-6 0,-4-7-14 16,-2 0-16-16,3 0-10 0,3-4-94 16,-1-6-16-16,9 1-98 0,0-4-199 15</inkml:trace>
  <inkml:trace contextRef="#ctx0" brushRef="#br0" timeOffset="27185.578">8319 6756 473 0,'0'0'122'0,"0"0"6"0,-4 0-37 16,4 3-50-16,0 3 3 0,0 3-2 15,4 1 2-15,-4 7-2 0,5 4-2 16,-2 4-3-16,-3 6-2 0,5 4-7 0,1 5-4 16,-2 3-5-16,-1 1-4 0,4 4-4 15,3-3-1-15,-4-1-6 0,1-7 1 16,-3-4-2-16,-2-2 0 0,-2-2-1 15,0-5-1-15,-2-2 0 0,-1-3 0 16,-1-6-5-16,4-4-7 0,-5 0-10 16,5-6-11-16,0-3-17 0,0 0-15 15,0-9-116-15,0-2-126 0,12-3-293 16</inkml:trace>
  <inkml:trace contextRef="#ctx0" brushRef="#br0" timeOffset="27857.295">8292 7074 523 0,'-4'-6'123'0,"4"6"6"0,-3-3-88 16,3 0 3-16,0-1-3 0,0 2 2 15,0-5-4-15,7 3-2 0,4-5-1 16,-3 1-2-16,1-3-4 0,5 1-4 15,-3-1-5-15,4-1 1 0,3 2-6 16,2-4-3-16,-3-2 0 0,4-3-6 0,0-2 1 16,0-3 0-16,3 4-5 0,-2 1 2 15,-4 6 0-15,2-2-3 0,-3 8 3 16,-6 3-2-16,-1-2 1 0,-5 3-1 16,1 3 2-16,-6 0-5 0,0 0 2 15,0 0-2-15,0 0 2 0,0 0-2 16,0 0 1-16,-8 5-1 0,5 0 2 15,-8 0 0-15,1 0-2 0,-6 0-1 16,-4 1 0-16,2 3 1 0,0 5 0 0,0-1-1 16,0 3 1-16,2 0 2 0,-3-2-1 15,0-2 1-15,3 5-1 0,-1-3-1 16,5 0 2-16,0-3-3 0,1-1 2 16,4-3 0-16,0 2 0 0,1-3 0 15,2 0 1-15,4 0 0 0,-2 3 2 16,2-2 0-16,-6-3 2 0,6 1-1 15,0 0 4-15,0 1 2 0,0-6-2 16,0 5 2-16,0-1 0 0,4 0-2 0,0 1 1 16,0-2-4-16,3 1 0 0,0 2-1 15,-3-1-3-15,2 0 0 0,1 3 1 16,2-1 0-16,2 1 0 0,6 2 1 16,0 0 0-16,3 1 2 0,-1-1 0 15,6 5 1-15,1-3-1 0,-3 1-2 16,3 3 1-16,2-3-1 0,-7 0-2 15,-1 0-1-15,-4-4 0 0,-2 0-1 0,-6 0 1 16,-3-1 1-16,1-4-2 0,-2 3 2 16,1-1-2-16,0-3-3 0,0 1-1 15,-2 3-7-15,-3-1-7 0,0-1-8 16,0 0-9-16,0-1-11 0,0 1-10 16,0-5-11-16,-5 0-11 0,-2-5-1 15,2 1-106-15,2 4-119 0,-3-4-268 0</inkml:trace>
  <inkml:trace contextRef="#ctx0" brushRef="#br0" timeOffset="30701.392">2959 9162 499 0,'0'-9'113'16,"-3"5"5"-16,3-2-83 0,0 3 1 16,0 3-1-16,0 0-2 0,0 0 3 0,0 0 1 15,3 10-1-15,-3 2-3 0,0 11-2 16,6 7 0-16,-6 10-2 0,8 4-3 16,-8 11-3-16,0-3-3 0,3 5-2 15,-3-2-5-15,0 1-3 0,-3-6-3 16,-2-2-4-16,5-7 0 0,-4-5 0 15,1-5-2-15,3-3 1 0,-4-4-1 16,4-8 1-16,0-2-2 0,0-4 0 0,0-6-6 16,0-4-7-16,5 0-8 0,3 0-17 15,-1-5-16-15,5-5-9 0,-1-7-112 16,4-1-119-16,5-4-276 0</inkml:trace>
  <inkml:trace contextRef="#ctx0" brushRef="#br0" timeOffset="31123.171">3407 9442 449 0,'0'-10'120'0,"-3"2"7"15,-1 5-18-15,-1-3-67 0,-5 6 0 16,2 0-2-16,-8 0 2 0,0 6-6 0,-4 2-2 15,0 3-5-15,1 3-2 0,2 7-6 16,3 3-3-16,4 5-2 0,-1 5 0 16,0-2-3-16,2 2-1 0,1 0-3 15,4-6-1-15,4-3-1 0,0-2-3 16,10-5-2-16,-2-6 0 0,7-2 1 16,3-10-1-16,5 0-1 0,9 0 0 15,6-3 0-15,0-6 2 0,1-8 1 16,-3 0 3-16,-2-1 5 0,-11-2 4 15,-1 4 4-15,-6 1 5 0,-3 5 2 0,-10-3 3 16,-3 3-1-16,0-1-8 0,-4 2-3 16,-8-1-2-16,-2 0-8 0,-8 1-5 15,-2-3-4-15,2-1-7 0,-5 0 1 16,4 3-2-16,5 5-4 0,5 5 1 16,3 0-1-16,-2 0 1 0,5 0-7 0,-2 4-11 15,6 0-13-15,3 2-19 0,0 0-16 16,10 1-21-16,0 0-96 0,11 3-115 15,3-1-251-15</inkml:trace>
  <inkml:trace contextRef="#ctx0" brushRef="#br0" timeOffset="31669.938">3788 9472 556 0,'0'-15'137'15,"-10"1"7"-15,2 4-86 0,-1 10-6 16,0 0-9-16,0 0-3 0,-3 12-3 16,-4 6-9-16,-2 6-7 0,-2 4-5 15,-2 2-5-15,-3 6-5 0,7 0-2 0,8-7-3 16,4-4 0-16,6-6 0 0,5-6-1 16,6-5 1-16,11-8-1 0,2 0 0 15,0 0 0-15,-4-9 1 0,3-1-1 16,-5-4 1-16,-2-1-1 0,-1-1 1 15,3 3-1-15,-3-1 0 0,-3 4 1 16,-5-1 0-16,-4 6 3 0,-3 1 1 0,0 2 3 16,0 2 0-16,-3 0 1 0,1 0 2 15,2 5-1-15,-3-1-3 0,3 0 0 16,0 5-2-16,4 1 1 0,-1 2 0 16,2 5-3-16,5 3 0 0,-6 3 1 15,6 2 0-15,1 3-2 0,0 5-1 16,2-4 1-16,1 1-1 0,1-2 0 15,0 0 1-15,0-3-2 0,-3-3 1 16,-1 1 0-16,-1-4-2 0,-4-3 1 0,-4 0 5 16,-2 0 2-16,0 0 7 0,-3-2 3 15,-9-4 5-15,2 5 7 0,-7-4 0 16,-1-6 0-16,-7 1 1 0,0-5-5 16,-3-1-2-16,-3 0-4 0,-1 0-6 15,4 0-2-15,1 0-2 0,1 0-7 16,4-3-2-16,-2 3-7 0,2-8-7 15,4 0-9-15,6 0-12 0,8 0-18 0,4-5-21 16,3 3-22-16,9-7-120 0,4-1-141 16,5-3-324-16</inkml:trace>
  <inkml:trace contextRef="#ctx0" brushRef="#br0" timeOffset="32122.945">4028 9729 546 0,'-3'0'130'16,"0"4"6"-16,-3-4-89 0,6 5-2 15,0-5-6-15,0 0-4 0,0-4-4 0,6 1-4 16,-1-6-2-16,1-1-4 0,6 0-2 15,2 0 0-15,0 1-1 0,3 4 1 16,0-1-2-16,2 1 2 0,0 3-3 16,-2 2 0-16,1 0-4 0,-2 0-1 15,-1 2 0-15,-8 6-3 0,0 0-4 16,-7 6 1-16,0 1 0 0,0 5-1 0,0 4 0 16,-7-1-1-16,0-2-1 15,-4 4 1-15,-1-2 1 0,-5-1 0 0,3-2 2 16,4 0 1-16,-1 0 4 0,3 0 2 15,4-2 1-15,-1-3 2 0,2-5-1 16,3 0-1-16,0-7 0 0,0 2-2 16,0-5-2-16,0 0 1 0,5 0-2 15,1 0 1-15,4 0-3 0,0 0 0 16,3 0 1-16,3 0-2 0,-1 0-3 0,2 0 2 16,-5-4-4-16,1 4 2 0,0-4-4 15,-7-4-10-15,3 6-11 0,-2-5-19 16,-2 0-23-16,3 1-21 0,-1-4-132 15,2-6-148-15,-1 1-336 0</inkml:trace>
  <inkml:trace contextRef="#ctx0" brushRef="#br0" timeOffset="32732.177">4524 9632 585 0,'0'0'141'0,"0"0"6"0,0 0-95 15,0 0-3-15,0 0-3 0,0-3-2 16,0 3-6-16,2-7-4 0,-2 3-5 16,5-4-1-16,-5-1-3 0,0-3-1 15,0-2-2-15,0-5-1 0,-5-5-2 16,2-11-2-16,-4 3-5 0,1-8-3 0,2 2-3 15,1 0-2-15,3-3-3 0,0-1 0 16,0 2-1-16,0 1 1 16,-6 0-1-16,6 6 2 0,-5 6-2 0,1 3 0 15,1 5 0-15,-4 2 0 0,4 7 0 16,3 2 1-16,0 8-2 0,0 0 0 16,0 0 2-16,0 8-1 0,0 3-1 15,9 5 1-15,-4 4 0 0,-1 0 0 16,6 6 1-16,-3 0 0 0,5 1-2 15,-3-1 3-15,5 8-1 0,3-5-1 0,1 3 1 16,0-3-2-16,3-3 2 0,7 1-1 16,-4-1-1-16,-3 0 1 0,4 4 0 15,-1-1-1-15,-10-6 2 0,4-2-1 16,0-5 1-16,-3-3 1 0,-3-7-3 16,-1 0 1-16,-1-6 1 0,0 0 0 15,-3-2 0-15,-2-8 0 0,0-1 0 0,2-11 1 16,-4 1-1-16,0-4 3 0,1 2 1 15,-4-5 2-15,0 0 2 0,0-5 1 16,0-2-1-16,-6-7 4 0,1 1-4 16,-4 4 1-16,0 0-5 0,-3 8 0 15,5 7-3-15,-1 4 1 0,3 4-3 16,1 4 2-16,1 3-7 0,-3 4-2 16,6 3-10-16,-4 0-10 0,4 0-16 15,-3 0-22-15,3 7-22 0,0-3-119 16,-3 12-138-16,3-2-318 0</inkml:trace>
  <inkml:trace contextRef="#ctx0" brushRef="#br0" timeOffset="33325.805">6222 9139 535 0,'0'0'132'0,"-5"0"8"15,5 0-71-15,0 0-22 0,0 0-3 16,0 0 0-16,0-2-1 0,9-3-4 16,5 5-4-16,4-3-4 0,4 3-1 15,4-5-3-15,1 2-2 0,5 3-5 16,-1-7-3-16,4 5-2 0,-3 2-3 15,3 0-3-15,-3-6-2 0,-6 6-5 0,-3-3 1 16,5 3 0-16,-11 0-5 0,0 0-3 16,-9 3-7-16,0 2-12 0,-8-5-7 15,0 4-19-15,-4-4-17 0,-2 6-6 16,-3-6-110-16,-2 8-121 0,-2 1-274 16</inkml:trace>
  <inkml:trace contextRef="#ctx0" brushRef="#br0" timeOffset="33747.605">6225 9411 515 0,'-4'0'129'15,"0"-5"6"-15,-1 5-57 0,5-4-33 0,0 4-1 16,-3-5-1-16,3 5-1 0,0-3-4 16,3 3-3-16,-3 0-4 0,10 0-5 15,-5 0-4-15,7 0-1 0,-4 0-5 16,2 0-2-16,-3 3 1 0,6-3-1 16,-7 0 0-16,5 0-4 0,-1 5 0 15,0-5 0-15,1 3-1 0,0-3-2 0,3 5 0 16,-1-3-1-16,3 1 2 0,-1-3-2 15,2 6 1-15,2-6 0 0,5 1 0 16,-2-1-1-16,0 0-1 0,2 0-1 16,0-4-1-16,-1 4 0 0,-1-6 0 15,0 2-2-15,-2-1 0 0,-2-1 1 16,-5 1-1-16,-2-2 0 0,-3 3-2 16,-8-1 0-16,2 3-1 0,-2 2-9 15,0-5-7-15,0 5-14 0,-4 0-9 0,-4-3-20 16,-1 3-15-16,-1 0 82 0,-1-2-197 15,0 2-129-15,5 0-333 0</inkml:trace>
  <inkml:trace contextRef="#ctx0" brushRef="#br0" timeOffset="34935.8">7615 8617 478 0,'0'-10'118'15,"0"4"4"-15,0 6-44 0,0 0-51 16,0 9 1-16,0-1 2 0,-4 7-6 0,-2 9 0 16,-1 1-4-16,-3 9-2 0,6 3-3 15,4 3-3-15,0 6-2 0,0 3 2 16,10 5-1-16,1-3 2 0,-5 2 2 16,1-4-1-16,-7-2 1 0,0-2-2 15,0-5 1-15,0-1-3 0,0-4-2 16,0-7-2-16,0-4-1 0,0-6-3 15,3-3 0-15,1-7-3 0,0 3-1 0,2-4-5 16,-1-7-4-16,-3 2-10 0,2-2-9 16,-1 0-11-16,-3-3-10 0,9-6 30 15,-5 0-139-15,2-1-111 0,4-2-275 16</inkml:trace>
  <inkml:trace contextRef="#ctx0" brushRef="#br0" timeOffset="35420.061">8121 8992 523 0,'0'-10'119'0,"0"2"4"0,0 5-93 0,-2-3 3 15,-5 2-2-15,-4 3 1 0,-3 1-1 16,-3 0-1-16,-3 5-3 0,0 5 1 15,1 3-3-15,-1 2-3 0,4 9-2 16,1 4-1-16,-1-2-2 0,1 1-2 16,3 2-4-16,-1-6-2 0,6-2-1 15,2 3-1-15,5-2-4 0,4 0 0 16,1-5-1-16,2-1 1 0,4-5 1 16,6-5 0-16,2-6-1 0,4 0 3 15,7 0-1-15,3-2 2 0,3-5-1 0,1-4 0 16,1-2 3-16,2 0 3 0,-2 3-1 15,-6-2 3-15,-1 0-1 0,-5 3 0 16,-11-2-1-16,-7 1-2 0,-1 2-3 16,-7-2-1-16,-3-3-3 0,0-2-2 15,-5 1 0-15,-5-4-3 0,-6-1-4 0,0 1 0 16,0 1-4-16,3 6 0 0,1 3-1 16,4 8-2-16,1 0 1 0,-3 0 2 15,4 5-2-15,-3-2 3 0,3 5 1 16,2-1-2-16,2 0 3 0,3 1 1 15,2 1-2-15,0-1 4 0,0-1-14 16,5-2-15-16,2 1-16 0,1 0 113 16,7 2-232-16,-2 5-139 0,3-2-362 0</inkml:trace>
  <inkml:trace contextRef="#ctx0" brushRef="#br0" timeOffset="35966.819">8696 8971 574 0,'0'-15'136'0,"0"2"6"16,-4 1-98-16,0 1 3 0,-4 5-5 0,0 2-2 16,-3 4-4-16,-1 4-5 0,-4 6-3 15,-5 9-2-15,-1 7-5 0,-2 5-4 16,0 6-4-16,2 0-1 0,3-7-3 16,6 1-4-16,3-6-1 0,10-10-3 15,0-3 0-15,12-4 2 0,5-6-2 16,2-2 3-16,3 0-1 0,1 0 0 15,3-4 3-15,-5-2 0 0,-3-2 1 0,-1-3-2 16,-4 0 0-16,-1-3 1 0,-1 2-2 16,-3 2-3-16,3 1 1 0,-7 2 0 15,0 3-1-15,-1-1-1 0,1 2-1 16,-4 3 2-16,4 0-1 0,-4 0 1 16,5 8-2-16,-5-5 3 0,4 8-2 15,0 2 1-15,0 1 1 0,1 4 3 16,6 1-2-16,0 5 2 0,2-1 3 15,0 1 2-15,1 4 1 0,2-4 0 0,0 2 0 16,0-4 1-16,3 3 0 0,-1-5-3 16,-2 1 1-16,-2 2 0 0,-2 1-2 15,-6 0 0-15,1-1 2 0,-5 0-2 16,-2-3 3-16,0-1-2 0,0-4 2 16,-3 1 0-16,-10-4 2 0,1 3-5 15,-2 0 3-15,-4-4-6 0,-5-1 1 0,-3-1-5 16,2-6 0-16,-8-3-3 0,3 0-2 15,-1 0-3-15,4 0-2 0,0 0-3 16,3-6 1-16,0 2-3 0,5 1 0 16,1 0 0-16,1-3 1 0,2 4 3 15,9-2 1-15,5 0-9 0,0 1-13 16,2-3-19-16,13-3-22 0,4-2-5 16,4-3-122-16,4-2-138 0,0-3-291 15</inkml:trace>
  <inkml:trace contextRef="#ctx0" brushRef="#br0" timeOffset="36513.555">9148 9383 565 0,'0'0'138'16,"-3"0"8"-16,3-3-91 0,0 3-5 15,0-4-5-15,0 0-3 0,7-3-7 0,-1-2-5 16,6-2-7-16,-3-3-3 0,8 3-2 16,-2 1-4-16,1 1-1 0,2 5-2 15,2-1-1-15,-3 2-3 0,0 3 0 16,-1 0-2-16,1 8 1 0,0-4-3 15,-3 6-1-15,-1 3 0 0,-3 1 2 16,-5 2-3-16,-5 1 1 0,0-1-1 0,-4 3-1 16,-2 0 1-16,-1 4-1 15,-5 1-1-15,5 4 2 0,-6 0-2 0,3-5 2 16,-2-2-1-16,2-5 1 0,-3-3 1 16,-2 1 4-16,2-3 2 0,5 0 1 15,-3-2-1-15,6-1 3 0,2-2 2 16,3 0-2-16,0-1-3 0,0-1 1 15,0-1 0-15,4-3 2 0,1 4 0 16,8-1-2-16,-2-3 2 0,1 0 2 16,3 0-1-16,3 0 0 0,0 0 1 0,1 0-4 15,5 0 3-15,-2 0-1 0,1-4-2 16,-3 4 0-16,1-3-5 0,-1 0 0 16,-2 3 0-16,-1 0-3 0,-2-4-1 15,-7 4-3-15,-1 0-7 0,-7 0-3 16,0 0-17-16,0 0-14 0,-9 0-30 15,0 0-56-15,-5 0-83 0,0 5-134 0,-1-5-295 16</inkml:trace>
  <inkml:trace contextRef="#ctx0" brushRef="#br0" timeOffset="37232.2">9757 8576 546 0,'0'-9'126'15,"5"-4"3"-15,5-2-93 0,0-2 3 0,5 2-2 16,-1-2 0-16,0 3-1 16,4 3-4-16,2 3-2 0,0-1-5 0,3 7-3 15,0 2-7-15,1 0-4 0,4 5-2 16,-5 5-4-16,-2 3-2 0,-2 8-1 15,-4 2-2-15,-6 1 1 0,-9 4 0 16,0 0-1-16,-7-1 2 0,-6 1-2 16,-7 0 2-16,-3-1-1 0,1 1 1 15,-2 0-1-15,3 1 0 0,4-2 1 16,2-4 1-16,0 1 1 0,7-5-1 0,0-6 3 16,0-1 1-16,8-2 1 0,0-6 0 15,0 3 2-15,0-4 1 0,10 4 0 16,2-7 1-16,-3 2 2 0,7-2-1 15,1 0 0-15,3 5 1 0,3-5-2 16,0 0 0-16,2 0-2 0,7 0-4 16,-6 0 0-16,1 0-2 0,-1-6-3 0,-4 6 0 15,-5-5-1-15,-1 1-1 0,-3 1-4 16,-6-2-3-16,0 3-9 0,-7-4-10 16,5 2-15-16,-5-3-19 0,0-1-12 15,0-4-114-15,0 0-128 0,0-5-291 16</inkml:trace>
  <inkml:trace contextRef="#ctx0" brushRef="#br0" timeOffset="37544.598">10354 8193 535 0,'0'-3'129'15,"0"3"5"-15,4 0-81 0,-4 0-5 16,0 8 0-16,0 4-4 0,0 3-4 16,0 9-4-16,-3 3-4 0,3 1-7 15,0 3-5-15,0 1-7 0,0-7-3 16,0-2-3-16,0-2-4 0,0-4 2 0,0-3-3 15,0 1 0-15,0-3-7 0,0-2-7 16,-4-1-11-16,4-4-14 0,0-5-14 16,0 0 58-16,0 0-177 0,0-4-122 15,10-6-311-15</inkml:trace>
  <inkml:trace contextRef="#ctx0" brushRef="#br0" timeOffset="38024.318">10371 8312 541 0,'6'-13'127'0,"3"0"6"0,0 2-89 0,3 0-7 15,-1-1-3-15,-1 2-5 0,1 0-3 0,3 0-5 16,0-1-2-16,0 1-3 0,3-1-1 16,-6 2-3-16,1-1-1 0,0 2-2 15,-3 2 2-15,3 1-4 0,-2 0 1 16,-2 0-3-16,0-1-1 0,-1 1 0 15,-1 1-2-15,-1 2-1 0,0 2 0 16,-5 0 0-16,0 0 1 0,-4 0 0 0,-2 7 0 16,2 3 2-16,-5 0 2 0,1-1 0 15,0 2 1-15,-2-4 0 0,-5 4 2 16,-3 0 0-16,-2 2-2 0,1-1 1 16,4 2 0-16,-1 0-1 0,7-1 1 15,-2-1-2-15,4 1 2 0,-3-1-1 16,4-2-2-16,-1 0 2 0,2-1-1 15,-1-3-1-15,4 0 2 0,2-1 0 16,0 2 1-16,0-4 2 0,2 2-3 0,1 0 2 16,3 0 1-16,2 1-1 0,2 2-2 15,2-1 1-15,1-1 0 0,0-1-1 16,1 0 0-16,1 0-3 0,2-1 0 16,1 1-2-16,-1 1 0 0,0-1-1 15,-3 3-2-15,0-4-2 0,-1 1-9 16,-1-1-8-16,-4 2-12 0,0 1-22 15,-2 1-21-15,-2 2-121 0,2 0-136 16,1-1-314-16</inkml:trace>
  <inkml:trace contextRef="#ctx0" brushRef="#br0" timeOffset="52421.591">6094 10893 476 0,'0'0'113'16,"0"0"4"-16,-2-4-75 0,2 4-3 16,0 4-4-16,3-4 0 0,-3 3 1 15,6-3-4-15,0 0 0 0,2 0-2 0,3 0-4 16,3 0-1-16,4 0-4 0,-3 0-4 16,5-2-2-16,-1 2-4 0,1-7-2 15,0 4-3-15,2-2-2 0,-4 1-2 16,2-2 0-16,-7 1-2 0,-1-1 1 15,-2 2-2-15,-1 0-3 0,0 2-5 0,-5 2-11 16,0 0-9-16,-4 2-11 0,0-2-10 16,-3 8-19-16,-4 1-87 0,-2-1-103 15,1 3-230-15</inkml:trace>
  <inkml:trace contextRef="#ctx0" brushRef="#br0" timeOffset="52671.533">6111 11097 522 0,'3'0'123'0,"-3"0"5"16,8 0-86-16,0 0-1 0,-1 0-2 16,4 0-1-16,2 0-2 0,-2-4-4 15,4 4-4-15,2-6-3 0,1 2-4 16,2 1-5-16,3-1-4 0,0 4-5 0,1-3-1 15,-4 3-2-15,-1-7-1 0,-4 7-3 16,-2-2-6-16,-3-4-11 0,2 6-17 16,-7-4-12-16,0-1-114 0,1 5-125 15,1 0-290-15</inkml:trace>
  <inkml:trace contextRef="#ctx0" brushRef="#br0" timeOffset="63909.187">7844 10325 526 0,'-2'-13'128'0,"2"2"7"16,-5-1-79-16,5 4-3 0,-4 2-4 15,4 6-4-15,-6 3-3 0,6 8-3 0,-3 12-3 16,3 7-5-16,0 9-6 0,0 9-8 16,-5 6-1-16,5 4-3 0,0 2-7 15,0-1-2-15,4-5-3 0,-4-5-2 16,3-8 2-16,2-7-6 0,1-4-8 15,0-9-5-15,-6-7-12 0,5-6-14 16,1-8-10-16,2 0-8 0,-2-10-108 0,5-4-111 16,6-3-264-16</inkml:trace>
  <inkml:trace contextRef="#ctx0" brushRef="#br0" timeOffset="64284.099">7865 10560 548 0,'0'-3'127'0,"0"-5"4"0,0-2-95 0,10-1 0 16,-1-9-4-16,2-3-4 0,2-1-1 15,5-2-4-15,3-2-2 0,5 1-2 16,1 4 0-16,2 1-3 0,-6 8-2 16,4 0-3-16,-10 4-1 0,-3 6-4 15,-3 4 1-15,-6 0-5 0,-5 0 2 16,0 4-2-16,-5 5 0 0,-7 5 0 15,-1-2 1-15,-4 6-2 0,-2 1 0 0,-2 2-1 16,-1 0 1-16,2 3 0 0,-1-2-1 16,2-3 0-16,3 1 1 0,1 2-1 15,6-2 2-15,-2 0 0 0,3 2 3 16,2-3 3-16,2-2 1 0,4-1 3 16,0-1 0-16,9-2 0 0,2-5-1 15,6-3 0-15,10-5-3 0,5 0-3 16,11 0-2-16,1-5 1 0,9 0-2 15,5 5-12-15,4 0-20 0,-7 0-24 0,0 4-122 16,-8 5-139-16,-10 4-337 0</inkml:trace>
  <inkml:trace contextRef="#ctx0" brushRef="#br0" timeOffset="64846.502">3173 10978 514 0,'-10'-14'123'16,"2"8"7"-16,0 6-77 0,3-7-9 16,-1 7 1-16,-2-2-3 0,4 2-4 15,1 5-7-15,-2 6-5 0,-1 3-7 16,1 10-6-16,-8 7-7 0,5 8-1 15,-7 7-1-15,-1 10 2 0,2-1 1 16,4 4 2-16,-1-2 0 0,6-7 2 16,2-5-2-16,3-5-1 0,0-3-1 0,4-9-2 15,1-5 0-15,2-7-2 0,-2-4-7 16,1-7-8-16,2-1-14 0,-2-4-20 16,3 0-8-16,6-8-114 0,1-1-123 15,7-5-280-15</inkml:trace>
  <inkml:trace contextRef="#ctx0" brushRef="#br0" timeOffset="65205.76">3535 11137 550 0,'-5'-7'129'16,"-7"7"8"-16,-1 0-89 0,-4 11-4 15,-8 4-3-15,0-1-2 0,-5 6-1 16,1 7-3-16,-4 2-3 0,4 5-4 15,6 4-5-15,5 3-7 0,10-6-2 0,8-4-4 16,0-3-4-16,0-6-1 0,7-6 0 16,6-2-3-16,2-2 3 0,6-7-2 15,2-3 2-15,10-2 3 0,1-7-3 16,4-5 1-16,-1-7 3 0,3-8 0 16,-5-8 0-16,-1 3-1 0,-7-5-1 15,-5 8 0-15,-4 2 0 0,-7 8-2 16,-11 3 0-16,0 3-3 0,-9-1 3 0,-10 2-5 15,-5 3-1-15,-6 3-2 0,0 6 0 16,-2 0-4-16,6 0 0 0,0 4-5 16,6 3 1-16,8-3 0 0,3 4-2 15,9 1 4-15,0 2-15 0,0-2-19 16,9 1-13-16,3-2-120 0,9-8-131 16,7 1-317-16</inkml:trace>
  <inkml:trace contextRef="#ctx0" brushRef="#br0" timeOffset="65643.172">3912 11168 621 0,'0'0'149'15,"-9"0"6"-15,1 8-98 0,-5 1-7 16,-7 2-5-16,-2 7-5 0,-6 3-6 0,3 8-3 16,1 5-7-16,9 3-3 0,1-5-4 15,10 1-7-15,4-10-2 0,0-4-4 16,3-5-4-16,0-10 3 0,8-4-3 15,0 0 1-15,5-3 0 0,2-11 0 16,0 0-1-16,3-4 1 0,2-1 0 16,-3-6-2-16,-1 4 1 0,-1 3 2 15,-8 1-4-15,1 6 4 0,-4 7-1 16,-3 4-2-16,3 0 3 0,-3 4-3 16,2 5 2-16,-3 4 0 0,4 2-1 0,-4 3 1 15,4 2 2-15,4-1-2 0,3 2 0 16,-2 3-2-16,5-3 2 0,2-3-2 15,3 3 3-15,-6 2-3 0,0-4 2 16,-3 1-1-16,-9 1 1 0,-4 1 5 16,0 0 3-16,-4 1 5 0,-9 1 5 0,2-3 2 15,-3 0 3-15,-4-3 4 0,-2 0-4 16,-1-2-4-16,-4-3-4 0,0 0-7 16,-2-2-2-16,-1-1-3 0,0-7-4 15,2 2-3-15,5-5-3 0,0 0-6 16,3-8-9-16,3-5-13 0,6-2-15 15,1-2-20-15,8-1-18 0,0-1-120 16,13-2-138-16,-4 3-309 0</inkml:trace>
  <inkml:trace contextRef="#ctx0" brushRef="#br0" timeOffset="66002.459">4244 11409 546 0,'0'-6'143'0,"0"2"6"16,7-1-42-16,1-1-59 0,5 3-13 16,3-2-5-16,6 0-3 0,-1 3-3 15,3 2-4-15,-1 2-2 0,-2 3 0 16,-3 0-4-16,-1 7-1 0,-3 2 0 16,-8-1-2-16,-3 3 1 0,-3 3 0 15,0-2-3-15,-5 4 2 0,-4 1 1 16,-1 1-2-16,-2-4 2 0,-4 3 0 0,4-1 0 15,-3-3 3-15,4 0-1 0,4-1 0 16,3-5-1-16,4-3 0 0,0 0-2 16,0-2 0-16,0-2 1 0,6-3-1 15,-1-2 0-15,4 0-2 0,-1 0 0 16,6 0-1-16,-2 0-1 0,0-4-3 16,0 4-3-16,3-4-9 0,0 2-10 15,-2-3-15-15,6 2-20 0,0-5-32 16,-3-2-127-16,7-1-152 0,5 3-344 0</inkml:trace>
  <inkml:trace contextRef="#ctx0" brushRef="#br0" timeOffset="66502.39">4780 11404 568 0,'-4'0'140'0,"4"0"8"16,0-7-90-16,4 1-3 0,-4-4-5 16,6-5 0-16,-1 2-5 0,1-5-9 15,-1-2-3-15,-3-3-6 0,1-5-5 16,-3-1-3-16,5-8-6 0,-5 0-3 16,4-3-1-16,-4 2-2 0,3 3-4 15,-3 5 3-15,5 4-1 0,-5 6 0 0,4 3 0 16,-4 4-1-16,5 6-1 0,-5 4 3 15,4 3-2-15,-4 0-2 0,2 8 0 16,-2-2 0-16,4 8-1 0,-1-1 1 16,5 5-1-16,-4 1-1 0,2 6 1 0,4 2 1 15,2 4-2-15,-2 4 1 0,7-5 0 16,-2 2-2-16,3-1 2 0,1-10-1 16,1-2-1-16,-1-2 2 0,-1-6-2 15,1-2 2-15,0 0-1 0,-1-6 0 16,-3 2 1-16,3-5 0 0,-4 0-1 15,-3 0 2-15,2-8-2 0,-4-1 3 16,4-2-2-16,-6-3 4 0,3-5 0 16,-4-2 2-16,2-6 1 0,-2-3 3 15,-3-4 0-15,0 0 2 0,1-3-3 16,-4-3 0-16,0-4-2 0,0-1-3 0,-5 2-1 16,2 4-6-16,0 7-7 0,0 11-13 15,3 4-15-15,-4 7-22 0,4 1 23 16,0 3-173-16,5 1-148 0,-1 5-363 15</inkml:trace>
  <inkml:trace contextRef="#ctx0" brushRef="#br0" timeOffset="68642.456">2430 12060 558 0,'0'-28'123'0,"9"-3"3"0,-4-5-104 15,-2-10-2-15,5-2-4 0,-5-4-3 16,1 0-2-16,-1-6-2 0,-3 3-5 16,0-2 1-16,-6 1 0 0,-8-4 0 15,4 8 0-15,-9-3-1 0,4 6-3 0,-3-3 1 16,1 2 0-16,1 3-2 0,3 0 0 15,5 3 2-15,5 5 0 0,3 10 1 16,0 3 3-16,0 3-2 0,4 1 3 16,-2 2-1-16,4 2-1 0,4 4-1 15,0 0 0-15,1 1-2 0,4 1 0 16,0-1-2-16,-2 0 0 0,4 1 1 16,4-1 2-16,3-1-1 0,6-3 3 15,5-2 0-15,9-5 2 0,2 1 1 16,3 2 0-16,0 3-2 0,5 4 0 0,-2 4-2 15,0 2-1-15,7 1 0 0,1-2-1 16,-1-3 0-16,2 1-1 0,-4 0 1 16,1 3 0-16,-2-1 2 0,2 3 0 15,7-3 1-15,6 2 0 0,3-2 0 16,2-1 1-16,1 0-3 0,2 0 0 16,2-1 2-16,2-1-2 0,5 3 0 0,3-4 2 15,-2 3-1-15,-1 0 1 0,1 1 0 16,3 0-1-16,-1 1 0 0,3 1 0 15,5-1-1-15,-8 3-1 0,6-4-1 16,8-1 1-16,-3 0-1 0,4-5 0 16,11-2 0-16,-4-2-1 0,1 2 0 15,2-2 1-15,3-2-1 0,-1 1 0 16,-2 8-1-16,2-5 1 0,3 2 1 16,-3 2-1-16,2 4 0 0,-1-1-1 0,3 0 1 15,-4 4 0-15,-3 1 1 0,-2-3-1 16,1 5-1-16,0 3 1 0,-3-7 1 15,2 4-1-15,7-3 0 0,-3-2 0 16,-7 3 0-16,1-1 0 0,1-1 0 16,-5 2-1-16,-6 0 2 0,-1 1 0 15,-5-3-1-15,-4 4 0 0,-8-3 1 0,-6 2-1 16,-1-1 0-16,-6 3-1 0,-5-4 2 16,-10 3-1-16,-5 3-1 0,-10 0 0 15,-4 0 2-15,-10 0-3 0,1 0 3 16,-5 6-2-16,-5-2 1 0,-4 2 0 15,-3-2 1-15,2 6-2 0,-9 1 1 16,-3 2 0-16,0 1 1 0,0 6-1 16,0-2 1-16,-7 6-2 0,-5-1 2 15,2 3-1-15,2 5-1 0,-7 2 1 16,4 1 0-16,4 10 0 0,-2 5 0 0,0 3-1 16,5 5 2-16,-4 3-1 0,-2-2 0 15,2 3-1-15,-1 4 1 0,3 3 1 16,1 4 0-16,5-2-1 0,0 1 0 15,0-5 1-15,0-7 0 0,0-2-1 0,3 6-1 16,2-9 1-16,-1-3 0 0,1-3-1 16,5-3 1-16,-4-8 0 0,1 0 0 15,-2-2 0-15,-5-5 0 0,0-5 1 16,-12-2-1-16,1 0 1 0,-2-3 0 16,-8-2-2-16,-2 1 2 0,-2 3-2 15,-6-4 0-15,-5-3 0 0,-1 6 0 16,-7-3-3-16,-3 0 3 0,-1-1-1 15,-1 1-1-15,-9-5 0 0,2-1 1 0,-3 1 1 16,-5-2 0-16,-6 3-1 0,0-4 1 16,-10 0 1-16,-4-1 0 0,5 3 1 15,-8-3-2-15,-4 3 2 0,2-2-1 16,-6-2 0-16,0-1 1 0,-5 2-1 16,-3-3-1-16,-7-1 1 0,1 1 0 15,-7-1 0-15,-3-5 0 0,-2 6 0 16,-2-6 0-16,-9 8 0 0,-3-3 0 0,-7 2 0 15,-5 2 0-15,-12 4 0 0,1 0-1 16,-15-1 1-16,-1 4 0 0,-9 3 0 16,-4 0 0-16,-7-1 2 0,-1 1 1 15,-4 1 6-15,-1 1 4 0,-2 4 2 16,3 1 1-16,1-2 3 0,-3 0-3 16,1-2-1-16,-1-5-5 0,1 0-4 0,7 2-1 15,-2-7-5-15,6 4-8 0,2 4-8 16,1-6-18-16,5 2-20 0,4 6-39 15,-6 0-87-15,18-3-119 0,-11-2-263 16</inkml:trace>
  <inkml:trace contextRef="#ctx0" brushRef="#br0" timeOffset="74203.194">4391 14002 447 0,'0'-5'101'0,"-6"1"4"0,6-2-77 16,-3 1-1-16,3-1-5 0,-3-1-2 0,1 2 3 16,2-3 2-16,-7 0 2 0,-1 1 2 15,0 2 3-15,-2-1-1 0,3 6 3 16,-5-4-4-16,2 4-3 0,0 0-3 15,-3 0-2-15,1 3-5 0,-2 0-3 16,0 6-3-16,-2 0-2 0,4 6-1 16,-3 4 2-16,-2 4-2 0,0 3 1 15,0 6-1-15,-3 0 1 0,2 3-1 16,3 2 0-16,9 2-3 0,-2-2-1 0,8-3 2 16,5 3-2-16,0-5-1 0,3-4 1 15,3-1 1-15,2 2 0 0,-1-9-1 16,5-3-1-16,4 0-1 0,7-3 2 15,-1-5-3-15,9-4 1 0,2-5 1 16,5 0 1-16,-1-6-2 0,-1-6 2 16,-3-5-2-16,-1 0 3 0,-2-3 2 15,-4-2-2-15,-7 0 3 0,-2-1 2 0,-1-2 1 16,-10-1 4-16,1 0 1 0,-8-3-1 16,-4 0 2-16,0-1 2 0,-4 3-2 15,-6-3 1-15,-2 2-1 0,-10 3 1 16,2 1-2-16,-4-2 0 0,-3 9-2 15,-1 3 1-15,-2 1-5 0,0 4-4 16,-4 3-1-16,-2-1-2 0,0 7-1 16,2-2-7-16,1 2-6 0,8 0-4 15,3 7-17-15,5-1-17 0,3-1-24 0,6-1 147 16,0-1-288-16,3 2-165 0,5 2-442 16</inkml:trace>
  <inkml:trace contextRef="#ctx0" brushRef="#br0" timeOffset="74843.619">5276 13814 534 0,'-10'-11'124'16,"0"5"5"-16,-2 6-93 0,-1 0 2 15,0 6-6-15,-1 5-3 0,-3 1-2 16,1 3-1-16,-2-2-4 0,0 2-2 0,2 4-2 16,-2 0-1-16,2 6 1 0,0 7-4 15,0 1-2-15,1 4 0 0,1 8-1 16,3-1-1-16,2 8 0 0,6-4-3 15,3 4-1-15,0-6-1 0,6-4-1 16,5-10-2-16,2-5-1 0,6-8-1 16,4-6 1-16,0-3 0 0,0-4-1 15,0-2-3-15,-2-4-6 0,-3 0-4 16,-3 0-13-16,-3-4-9 0,4-1-11 0,-1 0-10 16,1-4-108-16,-1-4-110 0,2 3-266 15</inkml:trace>
  <inkml:trace contextRef="#ctx0" brushRef="#br0" timeOffset="75202.915">5634 13833 542 0,'0'0'126'0,"0"-3"5"0,0 3-90 16,0 3 0-16,0 5-2 0,0 1-1 15,0 0-3-15,0 7-3 0,0 4-3 16,0-2-2-16,0 6-2 0,3 3-6 15,-3 1-2-15,0 1-4 0,3 1 0 16,-3 1-3-16,0 1-5 0,0-4 0 16,0-2-2-16,0 0-3 0,0-2-4 0,-3-6-8 15,3-2-11-15,0 0-12 0,0-9-14 16,0 0-8-16,0-2-112 0,0-5-116 16,0 0-272-16</inkml:trace>
  <inkml:trace contextRef="#ctx0" brushRef="#br0" timeOffset="75687.192">5983 14053 534 0,'0'-3'131'0,"3"1"6"0,-3 2-73 15,0 0-20-15,0 0-7 0,0 0-4 0,-3 0-5 16,-2 0-4-16,-2 4-4 0,0 1-2 16,-2-1-1-16,-2 4-1 0,2 3 3 15,-1 4-1-15,-1 4 0 0,3 3-1 16,-1 1 0-16,2 0-4 0,5-1-2 0,-1 0-3 16,3-4-3-16,0-5-1 15,0-1 1-15,3-1-3 0,3-3 1 0,4-2 0 16,1-2 3-16,3-4 1 0,-1 0-2 15,-3 0 2-15,3-10 2 0,1 2 0 16,1 0 1-16,-2 0-4 0,3-3 3 16,-1 0-1-16,1-2 1 0,-3-2-2 15,1-1 1-15,0 1 2 0,-2 1 2 16,-3 6 0-16,-3-2 4 0,-2 2 3 0,-4 4 2 16,0-1 0-16,0 1-1 0,-5-1-1 15,-2-2-2-15,0 2-4 0,-6-3-3 16,-1 3-4-16,3 1-2 0,-3 4-2 15,-4-2 0-15,4 2-3 0,1 0-4 16,2 2-7-16,-4-2-6 0,6 7-6 16,1-4-15-16,5-3-13 0,-1 0-17 15,4 0-20-15,0 0 165 0,0-6-280 16,10 1-151-16,2 0-403 0</inkml:trace>
  <inkml:trace contextRef="#ctx0" brushRef="#br0" timeOffset="76524.593">6630 14089 570 0,'-4'-9'129'0,"-3"0"4"16,-1-2-100-16,-1 4 1 0,-3-1-4 16,-5 4 1-16,1 4 0 0,-1 0-2 15,-1 7-3-15,2 2-3 0,0 3 1 16,-3 3-4-16,-1 1-2 0,5 6-4 0,-1 4-2 15,2 5-1-15,3-1 0 0,7 5-5 16,0-6 1-16,4 0-2 0,0-8 0 16,6-3-2-16,7-6 1 0,1-4-4 15,7-8 0-15,4 0 2 0,5-4-1 16,-3-9-1-16,4-2 1 0,-6-5 1 16,-2 0 3-16,-1 1 5 0,-7 0-1 15,-6-6 3-15,0 7 0 0,-3-2 4 16,-6 1-1-16,2 1-2 0,-2 0-3 0,0 4 0 15,0-2-2-15,0 4 1 0,4 7-3 16,-4 5 0-16,0 0-1 0,0 0 0 16,0 3-1-16,0 5-1 0,3 3-1 15,1 4-1-15,2 1 1 0,-2 0 0 16,6 5-2-16,0 0 1 0,3-2 0 16,2 7-1-16,4 0 0 0,3-2-1 0,0 3 1 15,0-2 1-15,0-3-1 0,-6 2-1 16,-3-3 0-16,-2-3 1 0,-3 1 0 15,-4-3 0-15,0-1-1 0,-4 1 1 16,-4-3 1-16,0-2 3 0,-5 0 4 16,-3-4 2-16,-1 2 0 0,-2 0 4 15,-6 1 1-15,-3-2 0 0,-4 2-1 16,-2-4-1-16,-5 0-3 0,-3 0 0 16,-1 0-3-16,1 0-2 0,-6-1-3 0,2-2-7 15,5 6-8-15,1 0-9 0,3-5-13 16,5 1-19-16,5 1-28 0,0-6-110 15,9 0-19-15,-5-6-122 0,5-2-237 16</inkml:trace>
  <inkml:trace contextRef="#ctx0" brushRef="#br0" timeOffset="77399.435">7186 13941 518 0,'0'-2'123'0,"0"2"8"16,4 0-83-16,-4 0 3 0,0 0-3 15,0 0 0-15,0 6-2 0,0 2-4 16,0 7-4-16,0-1-8 0,0 7-5 0,6 0-8 15,-6 2-3-15,4-2-5 0,0 2-2 16,-1 0-2-16,-3-1-2 0,4-1-1 16,-4-2-1-16,5-1-1 0,-5-4 2 15,0-3-1-15,3-4-1 0,-3-3 0 16,0-1 0-16,0-3 0 0,0 0 0 16,0 0 1-16,0-10-2 0,0 1 2 0,0-4 2 15,0-2-3-15,6-2 1 0,-6-1 0 16,9-1-1-16,-5-4 2 0,2 3-2 15,2-4-1-15,4 3 1 0,-1 6 2 16,5 2-3-16,-1 4 2 0,1 9-1 16,-4 0 0-16,2 0 3 0,1 0-2 15,-3 6 2-15,1 2-1 0,1 3-2 16,4 0 3-16,-4-1-2 0,-1 3-1 0,0 1 2 16,0 2-3-16,-8 3 2 0,-1 3 0 15,-4-2-2-15,0-2-2 0,0 1-6 16,-5-4-10-16,3-3-9 0,2-3-16 15,0-3-12-15,0-6 172 0,0-3-289 16,6-7-139-16,5-4-393 0</inkml:trace>
  <inkml:trace contextRef="#ctx0" brushRef="#br0" timeOffset="77789.931">7782 13514 523 0,'0'0'128'16,"5"-5"7"-16,0 5-74 0,3 0-13 15,0 5-3-15,1 0-2 0,3 6-2 0,1 3-4 16,1 3-3-16,5 1-2 0,2 5-6 16,1 2-6-16,6 6-3 0,0 5-4 15,1 3 0-15,0-1-4 0,-4 1-5 16,-5 1 0-16,-5-7 0 0,-3 0-2 16,-6-1 0-16,-2 2-3 0,-4-4 2 15,0 2 1-15,0 0-2 0,-7 1 2 16,2-4-3-16,-7 2 1 0,1-2 1 15,-5 3-1-15,-3-1-4 0,-7-3-9 16,-1 2-17-16,-5-4-21 0,-1-6-126 16,2 2-140-16,-2-2-336 0</inkml:trace>
  <inkml:trace contextRef="#ctx0" brushRef="#br0" timeOffset="80547.293">7400 15936 496 0,'0'9'115'0,"-7"1"6"0,3-4-82 15,1 1 0-15,1 2-3 0,-3 1 1 16,-3 1 1-16,2 2-1 0,-4-2 0 16,2-2-2-16,0 3 0 0,1-4 0 0,-3-1-2 15,0-2-4-15,1-1-1 0,-3-4-4 16,-2 0-1-16,1-4-4 0,-1 0-2 16,-2-4-2-16,1 0-1 0,0-2-3 15,1-1-3-15,2-2 1 0,0-2-2 16,1-1-2-16,-1-1-2 0,0-1-2 0,-1-5 2 15,1-3-2-15,-4-4 0 0,4-3-1 16,-1-1-1-16,-3-3 1 0,0 4 0 16,1 0 0-16,-2 1 1 0,8 1 2 15,-2 2-2-15,1-3 4 0,2 3-1 16,3-1 3-16,-2 3-1 0,-1-2-1 16,3 3 1-16,1-3 1 0,-1 4-3 15,2-4 2-15,3 3-2 0,0-1 1 0,-3 4-1 16,3 2-1-16,0 3 0 0,0 2 0 15,0-2 0-15,2 4-2 0,-2-3 1 16,4 2 1-16,1 1-1 0,-5 4-1 16,6 2 3-16,-6 2-1 0,4 2 2 15,-4 4-1-15,5-3 0 0,1 3 0 16,-6 0 1-16,4 0-1 0,-1 0 3 16,1 0-3-16,3 0 0 0,1 7 2 15,2 1-2-15,-3 3 0 0,7 2-2 0,-4 3-1 16,4 2 1-16,1 0-1 0,0 3-2 15,-5 0 0-15,2-2 2 0,-4 2-2 16,4 2 0-16,0-4 0 0,-3 0 2 16,4 2 0-16,-8-6 0 0,-2-2-4 15,-3-1 3-15,4-5-2 0,-4 0 1 16,0-4-4-16,0-3 2 0,0 0 0 0,0 0 1 16,-4-5-2-16,4-3 1 0,-6-2-2 15,3-3 4-15,-4-3-3 0,1 0 0 16,2-4 1-16,-2 2-1 0,-1-3 3 15,2-2-3-15,-6-1 0 0,4 2 3 16,-4 2 0-16,1 4-1 0,-4 1 3 16,1 6-3-16,1-3 2 0,-1 1 0 15,1 1 0-15,5 4 0 0,-3 1 0 0,2 5 0 16,0 0 0-16,0 0 1 0,3 5-1 16,-5 5-1-16,1 4 1 0,-1 5 0 15,1 4-1-15,-6 0 3 0,2 1-1 16,-1 2 2-16,-3-5 0 0,2 3-1 15,0-1-2-15,-2-1 0 0,3-5-5 16,5 3-15-16,-4-8-13 0,4-2-19 16,2-3-27-16,0-2-130 0,-1-5-148 15,-1 6-343-15</inkml:trace>
  <inkml:trace contextRef="#ctx0" brushRef="#br0" timeOffset="81587.251">7826 15865 513 0,'0'0'118'0,"-3"0"5"0,3 0-88 16,0 0 2-16,0 0-4 0,3-3 0 0,0 3 2 15,0 3-1-15,-3 1-1 0,5 0 0 16,-5 4-3-16,0 6-2 0,0 7-1 15,-4 2-7-15,4 3-2 0,4 0-2 16,-4 3-5-16,8-2-3 0,-1-2-1 16,5 5-3-16,-1-1 0 0,-3-4-2 15,0-2-3-15,2-7 3 0,1-4-2 16,0-6-1-16,3-6 1 0,1 0 0 0,0 0-1 16,-4-7 1-16,5-11 1 0,0-1-1 15,-4-9-1-15,1 0 2 0,-1 1-1 16,-4 7 2-16,-3 1 1 0,-5 6 0 15,4 5 4-15,-4 4 0 0,0 4 1 16,0 3 1-16,0 3-2 0,0 3-1 16,0 5-2-16,0 4-1 0,3 2-1 0,3 5-2 15,2 1-2-15,1-4 4 0,4-3 0 16,-2-6-2-16,1-4-1 0,2-9 1 16,3 0-1-16,-1-5 2 0,3-9 0 15,-1-1 4-15,-3-7 7 0,2-1 5 16,-6 1 4-16,0 1 3 0,-8 3 2 15,-3-1 4-15,0 3-5 0,-13-3-5 16,-2 2-2-16,-3-2-7 0,-1 0-4 16,0 1-2-16,1 6-7 0,4 3-5 15,4 4-12-15,4 5-14 0,6-3-12 0,0 3-19 16,0 0-22-16,4 0 102 0,4 0-220 16,-1 0-139-16,-2 3-356 0</inkml:trace>
  <inkml:trace contextRef="#ctx0" brushRef="#br0" timeOffset="81930.938">8379 16063 568 0,'0'12'131'15,"0"-6"6"-15,5-6-97 0,5 0 1 16,-3 0-1-16,5 0-1 0,1-4-3 16,-1-1-5-16,3 1-4 0,3-1-7 15,-6 0-4-15,1-2-5 0,-1 0-4 16,-2-3-2-16,-2 1-2 0,0 1 0 0,0-5-1 15,-5-1 0-15,-3-3-1 16,0-1-1-16,0 0 3 0,-3 3 3 16,-5 5 0-16,0 5 3 0,-5 5 1 0,0 0 2 15,-4 6-2-15,2 8-2 0,-1 9-2 16,0 1-2-16,4 3-4 0,3-2 0 16,4-1 0-16,2-6 0 0,3 2-2 15,0-2 3-15,6 1-1 0,0-3 1 16,6-3-2-16,5-2 0 0,2-4 1 0,3-3 2 15,2 0-3-15,5-4-3 0,-4 0-6 16,2-8-6-16,-2-1-19 0,0 0-13 16,5-11-12-16,-3 4-3 0,5-3-110 15,2-5-111-15,2-1-256 0</inkml:trace>
  <inkml:trace contextRef="#ctx0" brushRef="#br0" timeOffset="82180.896">9064 15554 638 0,'-6'4'147'16,"-2"4"6"-16,5 4-113 0,3 7 3 0,0 4-4 16,-3 11-3-16,3 2-1 0,0 5-8 15,0 3-8-15,0-1-1 0,0-7-7 16,0 7-6-16,5-6 1 0,0-2-6 15,1-4 0-15,-2-6-4 0,3-5-9 16,-2-2-9-16,-2-6-15 0,-1-3-19 16,-2-9-110-16,3 0-8 0,2 0-101 15,1-6-195-15</inkml:trace>
  <inkml:trace contextRef="#ctx0" brushRef="#br0" timeOffset="82479.316">9246 15947 591 0,'-13'28'136'16,"7"-1"4"-1,6-5-106-15,0-2-4 0,0-2-2 0,7-4-5 0,6-3-4 0,5-5-5 16,3-2-4-16,3-4 1 0,2 0 2 16,-4-6 2-16,2-1 6 0,-2 0 3 15,-3-3 5-15,-2-1 4 0,-2-1 3 16,-2-1 4-16,-3 1 1 0,-4-2-3 0,-6 3-4 15,0 1-4-15,0 1-4 0,0-1-3 16,-10 0-9-16,0 1-4 0,-4 1-5 16,-4 6-1-16,-1 2-5 0,0 0-10 15,-1 5-9-15,2 0-11 0,1 3-16 16,5-1-19-16,4-2-21 0,0-2-107 16,8 2-6-16,4-5-107 0,1 3-201 15</inkml:trace>
  <inkml:trace contextRef="#ctx0" brushRef="#br0" timeOffset="82807.335">9634 15800 670 0,'-3'7'160'16,"-7"4"6"-16,3 2-113 0,-7 3-7 16,-2 4-9-16,1-3-6 0,-4 3-13 0,3 1-4 15,2-5-8-15,5-2 0 0,4-1-4 16,5-2-2-16,3-6-1 0,5 2 1 15,0-4 1-15,4 4-2 0,-4 1 0 16,3 3 2-16,2 2 1 0,-1 1-2 16,2-2 1-16,0-1 0 0,4-3 2 15,-2-2-1-15,4 1 3 0,1-3-1 16,-1 2 5-16,-2-1 0 0,-8 2 4 0,0 3 4 16,-7 4 3-16,-3 3-3 0,-2 3 1 15,-6 1-4-15,-2-4-1 0,-3-1-5 16,1-3-4-16,1-3-10 0,-2-2-7 15,4-3-9-15,-5-5-13 0,4 0-22 16,1-6-18-16,3-9-38 0,-1-11-75 16,7-11-117-16,0-9-249 0</inkml:trace>
  <inkml:trace contextRef="#ctx0" brushRef="#br0" timeOffset="82963.536">9821 15459 585 0,'7'0'151'0,"-1"15"6"0,-2 12-71 15,5 11-27-15,-2 13-14 0,-1 9-9 16,0 6-6-16,0 0-10 0,-3 8-5 16,-3-10-7-16,3-5-3 0,1-7-9 15,-4-1-10-15,6-18-14 0,-6-1-16 0,4-10-12 16,-4-17-115-16,3-5-126 0,-3-5-286 16</inkml:trace>
  <inkml:trace contextRef="#ctx0" brushRef="#br0" timeOffset="83135.432">9633 15922 665 0,'0'4'156'0,"3"-4"8"0,10 0-114 16,6 0 3-16,8-4-12 0,7-1-3 16,4-2-9-16,5-2-7 0,2-1-8 15,-4-4-10-15,2-3-22 0,-4-1-30 16,-8-2-130-16,-2-7-143 0,-10 2-350 15</inkml:trace>
  <inkml:trace contextRef="#ctx0" brushRef="#br0" timeOffset="84244.485">10650 15902 498 0,'-3'0'112'0,"1"-3"3"0,2 3-90 16,-7-5-3-16,3 5-5 0,0 0-4 16,2 0-1-16,-1 0-2 0,3 0 0 15,-7 0 2-15,4 0 2 0,-3 0 1 16,3 0 2-16,-6 5 2 0,2-3-2 0,-3 4-2 15,1 0-2-15,-3 3-3 0,3 3-3 16,-1 3-1-16,4 0-2 0,-2 2 1 16,5 3 0-16,3 1-2 0,0-3 3 15,5 5 1-15,2 1 1 0,3-5 0 16,5 2 1-16,3-4 3 0,2-4 0 16,5-3 5-16,2-10 2 0,1 0 2 15,4 0 3-15,1-13 4 0,0-1 3 16,-2-4 2-16,-1-2 2 0,-6-1 1 15,-6 3-3-15,-6-1 0 0,-9 2-3 0,-3 3-4 16,0 2-2-16,-6 2-6 0,-3 3-2 16,1-2-1-16,0 0-6 0,-5-1-1 15,1-3-2-15,3 2-2 0,-7 1-4 16,3-1-6-16,2 6-7 0,0 0-11 16,1 3-12-16,3-2-17 0,7 0-28 15,0 0-15-15,0 1-114 0,10-1-140 0,10 4-305 16</inkml:trace>
  <inkml:trace contextRef="#ctx0" brushRef="#br0" timeOffset="84558.528">11047 15879 655 0,'-12'23'151'16,"8"7"3"-16,0-1-114 0,4 0-9 15,0 0-7-15,5-3-4 0,0-8-8 16,9-3-6-16,-1-9-3 0,4-6-1 15,2 0 1-15,4-3 0 0,-4-8 1 16,2-2 4-16,-1-4 3 0,-2 0 5 16,-2-2 5-16,-1 1 1 0,-7-3 4 0,-1 2 1 15,-1 0-1-15,-6 5 2 0,0 5-1 16,0 4-4-16,0 5 0 0,0 0-5 16,0 8-2-16,0 5-4 0,0 3-3 15,0 2-3-15,0-3-4 0,0 0-1 16,0-2 1-16,0-1-4 0,8 1 0 15,0 2-8-15,-2-2-8 0,2-2-5 16,4-4-14-16,-3-3-12 0,1-4-18 0,3 0-16 16,-6-9-112-16,3-2-127 15,6-3-302-15</inkml:trace>
  <inkml:trace contextRef="#ctx0" brushRef="#br0" timeOffset="84858.395">11474 15899 529 0,'0'20'129'0,"3"-2"6"0,1 1-79 15,4 2-19-15,0 2-9 16,1-8-4-16,-2 4-5 0,0-3-5 0,2-5-5 16,-3-4 3-16,1-3-1 0,-3-4 1 15,0 0 1-15,-4-3 2 0,0-5 3 16,0-3 3-16,0-2 1 0,-2-5 2 15,-4-8 0-15,0 1-3 0,1 0-2 16,0 0-4-16,0 1-3 0,5 7-5 16,0-1-2-16,4 0-2 0,2 4-3 15,3 0 1-15,2 1-1 0,-1 2-5 0,1 6 0 16,2-3-11-16,0 4-7 0,-1 4-15 16,5-4-18-16,1 4 33 0,3-7-150 15,6 2-124-15,1-1-302 0</inkml:trace>
  <inkml:trace contextRef="#ctx0" brushRef="#br0" timeOffset="85327.007">11900 15382 580 0,'-12'19'134'0,"6"3"4"15,2 4-99-15,4-1-7 0,0 2-1 0,4 2-5 16,2 5-4-16,7 3-6 0,4 8-2 16,0 1-4-16,-4-1-2 0,-1 2-3 15,0-2-1-15,-6-5-2 0,0-5-1 16,-3-3 0-16,-3-5 1 0,0-6-1 16,-3-5-1-16,-2-11-1 0,0-5 1 15,0 0 1-15,-1-3-2 0,3-11-1 16,0-6 3-16,3-5-1 0,0-2 2 15,0-5 2-15,3 4 1 0,5 3 1 0,-2 1 2 16,1 4-2-16,3 8 0 0,-4 5 0 16,2 1-1-16,0 6 2 0,2 0 0 15,2 8-1-15,2-2 3 0,2 2-1 16,-2 3 0-16,3 2-2 0,-2 2-1 16,2 2-1-16,-2 2-1 0,1-3 0 15,-5 3 1-15,-3 0 0 0,-2 4 2 16,-1-3 2-16,-5 0 1 0,0-3 4 0,-5-6-2 15,-1-1-1-15,-2-1 2 0,-3-1-5 16,-4-2 0-16,3-2-5 0,-4 0-4 16,1-4-1-16,-2 5-9 0,3-5-11 15,-2 0-15-15,4-9-18 0,1 2-9 16,2-4-114-16,1-7-127 0,8 4-281 16</inkml:trace>
  <inkml:trace contextRef="#ctx0" brushRef="#br0" timeOffset="85717.575">12332 15825 568 0,'-4'6'136'0,"0"0"1"0,-2 1-95 15,0 4-3-15,1 3-4 0,-3 0-4 16,1 5-7-16,2 5-5 0,2-1-1 15,3-3-3-15,0-1-2 0,0-7-4 16,5-7-4-16,1-5-1 0,6 0-2 16,-1 0-1-16,-1 0 1 0,3-5-3 15,-4-2 2-15,-2-5 1 0,-1-3-1 0,2-1 3 16,-1-2 3-16,-4 2 0 0,0 2 4 16,0 0 3-16,-3 3-1 0,0 1 1 15,0 2 1-15,0 1-1 0,0 7-1 16,0 0 0-16,0 3-3 0,-4 3 0 15,4 2 0-15,0 2-3 0,0 0-1 16,4 0 1-16,-4 0-5 0,7 1 2 16,-2 0-2-16,0 1 0 0,2-1-1 0,0-6-4 15,-1 1-8-15,3-6-8 0,-1 0-9 16,3-7-18-16,1-1-17 0,0-4 74 16,3 0-190-16,2-2-133 0,-1 4-327 15</inkml:trace>
  <inkml:trace contextRef="#ctx0" brushRef="#br0" timeOffset="86012.286">12608 15739 565 0,'-12'8'135'0,"1"-1"1"0,3-1-83 16,1 2-25-16,4-1-8 0,3 2-4 16,0 1-5-16,0 0-6 0,4-7 2 0,2 2-1 15,1-5 1-15,2 4 3 0,-1-4 4 31,4 3 2-31,-3-3 4 0,6 7 0 0,0-4 4 0,1 2 3 0,1 4-2 16,0 2 0-16,-6-2-2 0,0 3-1 16,-5 2 1-16,-6 1 0 0,0 1-2 0,0 2 3 15,-5 1-5-15,-2-1 2 0,-3 0-4 16,-4-2-4-16,-1-1-3 0,-3-2-3 16,0-3-7-16,0-3-7 0,3-4-12 15,4-3-12-15,1-5-16 0,4-6-20 16,3-4-17-16,3-6-113 0,0-7-128 15,3 2-291-15</inkml:trace>
  <inkml:trace contextRef="#ctx0" brushRef="#br0" timeOffset="86340.383">12752 15867 601 0,'4'8'151'0,"2"-3"2"15,2-1-84-15,5-4-25 0,-4 0-11 16,5-5-8-16,3-1-8 0,1-5-8 0,1-1 0 15,2-1-3-15,0-1 0 0,-6-1 0 16,1 8-1-16,-6-1 1 0,-6-3 0 16,-4 5 1-16,0 0 2 0,0 2 0 15,0 4-2-15,0 0 0 0,-9 0-2 16,3 9-3-16,-9 2 2 0,-2 4-4 16,-3 2 1-16,0 3 0 0,2-2-1 15,0 0 0-15,4-2 1 0,6 0 0 16,3-2 0-16,-2 0-2 0,7-1 1 0,0 2 0 15,0-2 1-15,3-4-2 0,4-2 1 16,-1-7-1-16,1 3 3 0,4-3-2 16,6-4 2-16,-4-5-4 0,6-4-4 15,3-1-8-15,-4-6-17 0,-2-2-17 16,7-1 99-16,-7 3-224 0,3-7-137 16,-3-2-360-16</inkml:trace>
  <inkml:trace contextRef="#ctx0" brushRef="#br0" timeOffset="86568.438">13137 15295 567 0,'0'7'152'15,"-3"0"8"-15,3 5-58 0,0 5-40 16,0 4-12-16,0 7-3 0,0 8-12 0,4 3-9 15,-4 3-9-15,4-4-4 0,1-2-7 16,0-7-1-16,-3-2-9 0,-2-9-12 16,5-1-19-16,-5-5-20 0,0-7-123 15,0-1-136-15,0-1-326 0</inkml:trace>
  <inkml:trace contextRef="#ctx0" brushRef="#br0" timeOffset="86704.07">13148 16034 836 0,'-9'6'182'15,"4"-6"-9"-15,5 0-163 0,-5-7-85 16,0-6-96-16,5-3-142 0,-7 2-329 0</inkml:trace>
  <inkml:trace contextRef="#ctx0" brushRef="#br0" timeOffset="99294.875">15570 3386 517 0,'0'-4'113'0,"0"4"4"0,0-4-92 15,4 4 4-15,-4 0-1 0,0-2-1 16,0 2 3-16,0 0 0 0,3 0 0 0,-3 2-1 15,0-2-4-15,0 8 0 0,0 1-2 16,0 2-3-16,0-1 0 0,0 8-3 16,0-2-1-16,-3 4 0 0,3 3-2 15,0 5 0-15,-3 6-1 0,3-2-1 16,0 1-1-16,0 2 0 0,0-3-2 16,3 2-3-16,0-2-2 0,1 2 1 15,-4-3-1-15,0 4-2 0,0-4-1 16,-4 6 0-16,4 2 3 0,-3 4 0 0,3-2-1 15,0 5-3-15,0-6 3 0,0-1 0 16,0-4-1-16,3 0-1 0,-3 1-2 16,0 0 3-16,0 3-2 0,0-2 1 15,-4 5-1-15,0-1 1 0,-2 2-1 16,6 4 0-16,-5 4 1 0,5-5-2 16,0 0 0-16,0-1-2 0,0-7 3 15,0-1-3-15,0 3 3 0,0-3-2 0,0 4 3 16,0 2-3-16,0 2 3 0,0 3-3 15,0-1 2-15,0-1-1 0,0-6 2 16,4 0-1-16,-4-6-1 0,-4 3-1 16,4 2 1-16,0 5 0 0,0 2 0 15,0 1-2-15,0 1 2 0,0 0 3 16,0 0-2-16,4-4 0 0,-4-1 0 16,0-1 2-16,0-4-2 0,0 7 0 15,-6-2-2-15,6 3 2 0,0 3 3 0,0 2-2 16,-3-1-2-16,3-3 3 0,4-1 0 15,-4 0-1-15,0-7-1 0,0 5-2 16,-5 1 2-16,5 5 2 0,0 3-1 16,0 6-1-16,-2-3 2 0,2 0 0 15,-4-5 2-15,4 1-2 0,-6-7 1 0,2 5-2 16,4 2 5-16,-4-1-4 0,4 6 1 16,-3-2 0-16,0 0 2 0,0 1-3 15,-3-2 3-15,1-2-3 0,-4 3 2 16,5 1 1-16,1-5-2 0,3 5 0 15,-5 1 1-15,1 3 1 0,-5-1-1 16,1 6 0-16,0 3 1 0,4 5-1 16,-3-2-1-16,0 2 0 0,3 5 0 15,-3-1-1-15,1-3-1 0,1 2-1 16,-1-7 1-16,2-4-1 0,-5 8 0 0,2-3-1 16,0 4 1-16,-4 2-1 0,2 4 3 15,6-13-1-15,-3 8-2 0,-1 1 2 16,1 2 0-16,0 4-1 0,2 4 2 15,-2-2-2-15,-1 6-1 0,-2 5 0 16,4-1-1-16,-6 3 0 0,5 2 2 0,1-4-1 16,5 0-1-16,0 2-1 0,-4 2 2 15,-3 5 0-15,7-1 0 0,4-1-1 16,-4 2-1-16,-3-2 1 0,3 4 1 16,0 3 1-16,8-3-1 0,-4-3 0 15,0 2-1-15,2-1 1 0,1-4 0 16,-1 2 1-16,-1-4 0 0,-5 2 0 15,12-3-1-15,-7 2 2 0,3 4-1 0,-4-2 1 16,-4 8-2-16,9 2 1 0,-3-5-1 16,-1-2-1-16,-5 5-1 0,3-2 3 15,3-6-2-15,0 2 0 0,-1-1 2 16,-2 2 0-16,6-4 0 0,-3 2 2 16,2 0-2-16,-8 1 2 0,4 1-2 15,3-2 1-15,-4 1 0 0,1-1-1 16,-4 0 1-16,0 2-1 0,8-2-1 0,-8-2 1 15,3-4-2-15,-3 5 2 0,0-5 0 16,0-2-1-16,8-3 1 0,-8 6 1 16,0-8-1-16,0 0 2 0,0-7-1 15,5 1 1-15,-5-4-1 0,0 3 0 16,0-4-1-16,0-1 1 0,0 3-1 16,4-4-1-16,-4-2 2 0,0-1-2 15,0 1 0-15,0-6 2 0,0-4-2 0,-3-1 0 16,0-7 0-16,-2-3-4 0,0-4-1 15,2-4-8-15,3-4-11 0,-5-2-6 16,5-5-23-16,-8 1-13 0,-3-3-119 16,0 6-131-16,1 5-304 0</inkml:trace>
  <inkml:trace contextRef="#ctx0" brushRef="#br0" timeOffset="104749.439">17632 3781 626 0,'-4'0'140'15,"4"0"4"-15,-5 4-110 0,5 1 6 0,-3 1-4 16,0 2 0-16,0 5 4 0,0 5-2 16,-1 5-3-16,4 7-4 0,-8 6-7 15,3 4-6-15,0 9-2 0,5 1-4 16,0 3-5-16,0-3-4 0,0 1-1 16,0-5 0-16,0-3 1 0,0-5-4 15,0-1 1-15,0-5 2 0,0-2-2 16,0-3 2-16,0-6-3 0,3-3 2 0,0-4 1 15,0-5 2-15,4-7 2 0,2-2 5 16,-2 0 1-16,8-5 3 0,1-1 1 16,3 1 2-16,1 0-4 0,3 5 2 15,-3 0-4-15,2-3-1 0,-3 3-4 16,2-5 0-16,-3 3-4 0,3-2 0 16,-2 0-5-16,-3 1-6 0,-1-3-12 15,-1 2-14-15,1-1-19 0,2-4-25 0,4 4-46 16,-1 0-80-16,-3 5-127 0,4 0-262 15</inkml:trace>
  <inkml:trace contextRef="#ctx0" brushRef="#br0" timeOffset="105139.952">18553 4202 629 0,'-11'-18'150'0,"3"5"5"0,-2-1-109 15,-1 1 4-15,-1 4-4 0,-3 9 2 16,-4-3-7-16,-4 3-8 0,1 5-2 16,-5 6-5-16,0 8-6 0,5 3-4 15,2 3-7-15,2 1-2 0,8-2-1 16,6-1-5-16,4-2 1 0,0-2 1 0,0 2-2 16,9-1 3-16,6-2-1 0,4-2 0 15,6-2 2-15,4-5-1 0,2-4-1 16,2-5 1-16,4 0-1 0,3 0 4 15,-1-7 0-15,5-5 1 0,0 3 6 16,-7-4 1-16,0 3 8 0,-10-6 4 16,-8 2 4-16,-9-1 5 0,-10 4 2 15,0-1-2-15,-8-3-2 0,-10 3-4 16,-2-4-7-16,-7 5-6 0,-3-5-7 16,-2 5-3-16,3 5-6 0,-1 3-2 0,6 0-9 15,2 3-9-15,7 0-14 0,4 8-10 16,8-3-18-16,3 0-15 0,0-5-27 15,12 3-13-15,1-3-82 0,8-3-14 16,3-2-111-16,8 3-195 0</inkml:trace>
  <inkml:trace contextRef="#ctx0" brushRef="#br0" timeOffset="105655.492">19148 4184 556 0,'20'-11'139'0,"-5"0"10"0,-5-3-88 16,-5 5 4-16,-5 4-4 0,-3-4-1 15,-3 5-3-15,-1 4-8 0,-6 0-6 16,-1 0-8-16,-6 8-4 0,-3 7-4 0,-6 2-4 16,-2 6-4-16,2 6-3 0,0 0-2 15,3 3-3-15,8-2-2 0,9-7-2 16,6-2-2-16,3-5-3 0,6-4 0 16,8-7-2-16,2 0 1 0,7-5 0 15,2 0-3-15,6-13 0 0,1-3 2 16,2-2-2-16,-5-5 3 0,-5-1-2 0,-4 3 0 15,-6 8 0-15,-11-4 4 0,2 6-2 16,-5 1 0-16,0 3-2 0,0 1 2 16,0 6 2-16,0 4-3 0,0 5 1 15,8 7-1-15,-1 0 2 0,0 11 0 16,-2-3 0-16,2 8-3 0,-3 0 2 16,2 3-2-16,5 1 1 0,0 5-1 15,2-7 2-15,6 8-3 0,5-2 3 0,0 1-1 16,-2-4 1-16,3 4-1 0,-6-1 1 15,-7-5-1-15,-4-1 1 0,-8-2 0 16,0-3-2-16,0-4 1 0,-11 1 3 16,-3-7 4-16,-2 0 1 0,-5-3 3 15,0-2 4-15,-1-4 1 0,-4-2 1 16,-1-4-1-16,1-4-5 0,0 0-2 16,-6 0-4-16,-2-9-3 0,2-2 1 15,-4-2-5-15,0-5-4 0,5 2-6 16,6-2-7-16,0-1-6 0,9 1-15 0,8 2-15 15,8 0-15-15,0 0-16 0,0-2-9 16,12-1-110-16,2-3-131 0,7 3-287 16</inkml:trace>
  <inkml:trace contextRef="#ctx0" brushRef="#br0" timeOffset="106030.37">19654 4258 633 0,'0'-20'156'0,"-8"5"8"0,1 5-103 16,-9 2 1-16,0 8-12 0,-7 6-3 16,-3 2-6-16,-1 5-7 0,4 7-6 15,-1 7-5-15,4-4-5 0,2 2-2 16,8 1-2-16,3-5-7 0,7-4-1 16,0 1-3-16,6-9-1 0,2-2 0 0,5-7-2 15,1 0 0-15,3 0 1 0,5 0-2 16,0-6 1-16,4 3 0 0,-1-5 0 15,-6-1 1-15,-1-3-2 0,-5-2 0 16,-4-2 4-16,-3 0 0 0,3 0 4 16,-4 4 1-16,-5 1 3 0,7 3 3 15,-7 1 2-15,4 5 3 0,-8 2-1 16,-1 0-2-16,5 0-2 0,0 11-4 0,0 1-4 16,0 5 0-16,4 8-5 0,3 1 0 15,0-4-4-15,0 5-7 0,7-4-3 16,0-5-11-16,0-4-13 0,2-3-15 15,-2-11-23-15,3 0-19 0,-1-6-47 16,-2-3-62-16,2-3-113 0,-1-4-235 0</inkml:trace>
  <inkml:trace contextRef="#ctx0" brushRef="#br0" timeOffset="106315.26">19919 4187 506 0,'-10'0'136'16,"10"0"10"-16,0 15-31 0,0-1-63 15,0 1-5-15,11 9-4 0,1 0-4 0,4 3-6 16,-1-3-7-16,2 5-5 0,-2-7-2 16,1-3-4-16,-7-5-3 0,1-4 0 0,-3-5 0 15,-7 0 1-15,0-5 3 0,0 0-1 16,0-5 1-16,-6-1-2 0,2-4-1 16,1-4 0-16,3-3-2 0,-6-1-4 15,6-2 0-15,-3-4 0 0,3-2 1 16,0-4-2-16,0-5-1 0,0-1-1 15,0 6-2-15,0 2 1 0,4 9-2 16,0 5-1-16,4 7 0 0,4 2 0 16,-1 5-5-16,8 0-9 0,-3 0-12 0,2 9-18 15,4-1-29-15,1 2-127 0,-1-1-146 16,1 1-341-16</inkml:trace>
  <inkml:trace contextRef="#ctx0" brushRef="#br0" timeOffset="106490.141">20289 4237 748 0,'-3'13'182'0,"3"5"5"0,-3-1-116 15,3 3-17-15,0-1-11 0,5 2-14 16,-2 0-12-16,1-5-7 0,1-2-11 0,-5-3-12 16,3-8-17-16,-3-3-19 0,3 0-21 15,-3-2-123-15,6-4-140 0,-6-1-319 16</inkml:trace>
  <inkml:trace contextRef="#ctx0" brushRef="#br0" timeOffset="106640.322">20146 3935 595 0,'-5'-7'149'0,"5"3"5"0,0 4-71 15,0-5-39-15,10 5-12 0,6-3-9 16,5 0-4-16,-1-5-14 0,7 2-16 15,2-2-18-15,-4-4-13 0,-2-3-118 16,0 2-122-16,-6 1-298 0</inkml:trace>
  <inkml:trace contextRef="#ctx0" brushRef="#br0" timeOffset="106859.08">20485 3545 576 0,'0'0'148'16,"0"0"8"-16,0 10-73 0,0 7-16 15,0 4-8-15,0 7-7 0,0 11-3 16,0 7-5-16,4 4-3 0,3 5-5 16,2 8-8-16,-2 3-5 0,2 2-5 0,-3 1-4 15,0-3-4-15,0-10-7 0,-1-9-5 16,-1-7-8-16,-4-8-8 0,0-8-9 16,0-5-15-16,-3-8-19 0,-3-9-19 15,-4-2-118-15,4 0-131 0,-3 0-311 16</inkml:trace>
  <inkml:trace contextRef="#ctx0" brushRef="#br0" timeOffset="107011.13">20312 4096 571 0,'-12'-9'146'15,"12"3"5"-15,0-4-63 0,0 5-35 16,5-1-6-16,9-2-5 0,3 0-2 16,9 1-9-16,6 2-4 0,3-3-6 0,-5 3-8 15,8-2-16-15,-4 2-16 0,0-4-24 16,1-2-17-16,2-5-118 0,-2 0-132 15,-7-4-307-15</inkml:trace>
  <inkml:trace contextRef="#ctx0" brushRef="#br0" timeOffset="107423.098">20732 3478 585 0,'0'-4'144'15,"0"4"10"-15,3 0-95 0,-3 8 3 16,0 10-5-16,5 3-5 0,-5 13-5 16,5 4-10-16,-5 8-7 0,6 3-7 15,-2 8-5-15,1-2-9 0,0-2-3 0,0-3-2 16,1-4 0-16,-1-3-2 0,-1-3 1 16,-1-3-3-16,-3-6 1 0,3-7 0 15,-3-6 0-15,0-7-2 0,3-2 0 16,-3-7-1-16,0-2 0 0,5 0-1 15,-5-8-1-15,6-5 1 0,0-1 2 16,2-8-1-16,1-4 1 0,4-2 1 0,0-4-1 16,3-5 2-16,0 5-3 0,2 3 1 15,-1 5 2-15,-4 9-2 0,-1 8 3 16,-6 7 5-16,-2 0 6 0,-4 11 5 16,0 2 4-16,4 6 0 0,-4 3 2 15,4 4-3-15,-4 1-4 0,3 3-7 16,1 4-3-16,-1-6-2 0,1-2-4 15,3 3-6-15,0-7-4 0,0-1-13 16,-1-1-12-16,1-2-19 0,-4-9-27 0,3-9 134 16,-2 0-256-16,-1 0-150 0,0-6-390 15</inkml:trace>
  <inkml:trace contextRef="#ctx0" brushRef="#br0" timeOffset="107923.016">21170 3842 667 0,'-8'0'154'0,"8"4"6"16,0 6-114-16,0 1 3 0,9 6-8 15,-2 2-2-15,3 7-5 0,-3 1-4 16,4 1-6-16,-6-1-5 0,0 1-6 16,-1-4-2-16,-4 0-4 0,4-4 0 15,-4-4-2-15,0-5-1 0,0-6 0 16,3-5 0-16,-3 5-3 0,0-5 0 0,4-6-1 15,2-2 1-15,1-4 0 0,1-6-1 16,2-3 0-16,0-5 1 0,0-5 0 16,-1 1 0-16,3 1-3 0,1 3 2 15,0 3 1-15,-2 8-1 0,-1 5 1 16,-5 10 3-16,-1 0 4 0,-4 0 3 16,0 5 2-16,-4 4 0 0,-1 1 3 15,-4 3-1-15,2 2-2 0,1 4-5 0,6 0-2 16,0-3-3-16,0 0 0 0,0-7-3 15,7-4 1-15,-2-5-1 0,0 4 0 16,2-4 1-16,1-4-1 0,-3-1 0 16,6-4 0-16,4-6-1 0,-1-1-1 15,-1 0 2-15,5-2-1 0,-5 0 3 16,3 2-1-16,1 2 4 0,-2 0 1 16,-4 10 3-16,2 4 6 0,-10 0 2 15,-3 9 1-15,0 1 0 0,0 5-2 16,-3 2-2-16,-4 2-2 0,2 0-7 0,1 1-8 15,4-3-11-15,0-3-8 0,5-4-14 16,4-6-18-16,-1-4-22 0,6 0-26 16,3 0-118-16,5-5-140 0,3-7-327 15</inkml:trace>
  <inkml:trace contextRef="#ctx0" brushRef="#br0" timeOffset="108402.797">21904 3663 717 0,'-26'3'179'16,"4"4"3"-16,-1 2-110 0,3 1-6 0,2 1-15 0,0 0-11 0,2 0-10 16,2-1-9-16,5 3-4 0,4 0-8 0,2-1-4 15,3 5-3-15,0-3-1 0,0-1 0 16,3 4-2-16,-3-1 2 0,6-2 1 16,-2 3 0-16,2 0 0 0,4-3-1 15,1-2 0-15,5 1 1 0,4-1-1 16,4 2 0-16,2 2 1 0,2 0-2 15,-4 2 0-15,-2 3 0 0,-5-1 1 0,-9 5 0 16,-8 1 0-16,0 1-2 0,0-1 0 16,-9 0 2-16,-3 1-1 0,-4-7 1 15,1 5-1-15,-2-8-1 0,-2-3 1 16,-1-5-1-16,2 6-1 0,-3-8 0 16,3 4 0-16,-1-1 1 0,2-4-1 15,1 1 0-15,-1-2 1 0,0 0 4 16,0-5 3-16,1 0 3 0,2 0 1 15,4 0 2-15,2-8 2 0,3 3 0 16,5-4-2-16,0-1-2 0,12 0-4 0,-2-3 1 16,9 2 1-16,0-5-1 0,2 0 0 15,-1 1 3-15,1 2-3 0,-2 0 1 16,2 7-1-16,-1 6-2 0,-1 0-1 16,-2 0-2-16,-4-4-6 0,-4 7-2 15,2-3-13-15,-3 0-9 0,2 0-13 16,-5 0-17-16,-2-3-27 0,-3 3 92 0,-4 0-223 15,-4 0-147-15,-4 0-388 0</inkml:trace>
  <inkml:trace contextRef="#ctx0" brushRef="#br0" timeOffset="110116.908">18331 5872 472 0,'0'0'117'0,"3"-2"5"0,-3 2-69 15,3 0-2-15,-3 0-3 0,4 0-2 16,-4 0 3-16,0 0-1 0,0 2 1 16,0 10 0-16,0 3-3 0,0 9-4 15,-4 10-1-15,4 5-6 0,0 7-6 0,0 4-6 16,-4 5-6-16,4 6-6 0,0 1-2 15,0 9-5-15,0-3-1 0,0 2-1 16,-3 0-1-16,3-3-2 0,0-3 1 16,0-6-1-16,-4-5 2 0,4-3-2 15,-5-8-1-15,5-8-1 0,0-5-2 16,-3-7-4-16,3-7-3 0,0-7-6 0,0-4-13 16,0-4-10-16,0 0-20 0,0 0-10 15,0-7 119-15,0 0-231 0,9-2-134 16,-1 1-343-16</inkml:trace>
  <inkml:trace contextRef="#ctx0" brushRef="#br0" timeOffset="110663.148">18945 6545 563 0,'4'-13'131'0,"0"2"8"0,-4 1-98 16,0 1 3-16,-5 0-4 0,0 2 2 16,-2 0 0-16,-8-2-1 0,0-2-3 15,-4 2-1-15,-1 2-4 0,-2 7-2 16,1 0-5-16,-2 3-3 0,3 5-4 15,-2 4-4-15,0 6-3 0,1 4 0 16,0 3-3-16,-1 4-3 0,3 3-1 0,-2 5-2 16,6-4-2-16,1 2 1 15,5-4-1-15,6-2-1 0,6-2 1 16,-3 2 0-16,12-2-1 0,4-7 2 0,3 0 0 16,9-3 1-16,1-6-1 0,1-4 2 15,4 0 1-15,0-7 0 0,-1 0 0 16,-1-7 1-16,4 0 0 0,-2-8 1 15,1-5 2-15,0-2-2 0,-1-1 5 16,-4-3 4-16,-1 0 3 0,-1 6 3 0,-8-6 5 16,-4 5 1-16,-7 2 3 0,-5 0 2 15,-4 1-3-15,-10-1-2 0,-4-1-5 16,-9-1-4-16,-6-1-4 0,-4 0-3 16,2 6-7-16,-1 3-2 0,0 2-3 15,3 4-2-15,2 7-10 0,2 0-9 16,4 6-17-16,6-1-9 0,7 4-17 15,8 2-24-15,0-3-28 0,0 1-12 16,10-1-101-16,6-1-127 0,-1-4-287 16</inkml:trace>
  <inkml:trace contextRef="#ctx0" brushRef="#br0" timeOffset="111230.785">19617 6613 651 0,'0'-16'171'0,"0"-1"9"0,-4 1-101 0,-6-3 6 15,-4 5-11-15,-4 1-6 0,-3 4-10 16,-1 2-11-16,1 7-9 0,-2 0-8 16,0 10-9-16,-1 7-6 0,0 3-7 15,1 9-4-15,-2 5-2 0,0 6 1 0,0 3-2 16,5 2-2-16,3 0 3 0,10-6-2 15,7-4 1-15,0-8-1 0,11-4-1 16,3-7-2-16,5-5 3 0,4-6-3 16,5-5 3-16,4-6-1 0,3-8 2 15,1-7-2-15,4-3 0 0,-2-7-1 16,-2-1 2-16,-2 1-3 0,-3-4 1 0,-7 6 0 16,-9 2 1-16,-1 4 1 0,-8 7 0 15,-6-1-2-15,0 5 4 0,0 4-2 16,-4 8 0-16,4 0 1 0,-3 0-1 15,3 8 1-15,0 1-1 0,5 7-1 16,2 0 2-16,1 6-1 0,4 7-1 16,2 3 1-16,-2-4 1 0,3 7-2 15,1-4 2-15,-2 5 0 0,-2-1-3 0,3 4 0 16,0 0-3-16,2 2-4 0,0-4 1 16,3 6-1-16,-1-4-2 0,-3-5-1 15,-1-3 3-15,-4 5 2 0,-5-8 3 16,-6 1 1-16,0-1 0 0,-4-1 5 15,-8-4 5-15,-7 0 7 0,-8-7 3 16,-2-1 3-16,-8-5 3 0,-2-2 2 16,-6-1-2-16,1-4-4 0,-8-3-8 15,1 0-1-15,0-6-7 0,6-7-6 0,-1-5-15 16,8-2-8-16,2-3-16 0,6 3-20 16,-1 3-38-16,10 0-129 0,2 5-157 15,5 5-359-15</inkml:trace>
  <inkml:trace contextRef="#ctx0" brushRef="#br0" timeOffset="112121.24">20303 7059 518 0,'0'-2'127'0,"0"2"9"0,0 0-85 15,0 2 3-15,-4-2-5 0,4 12-4 0,0 1-2 16,0 7-6-16,0-2-6 0,0 7-4 15,0 5-5-15,0 4-3 0,3-4-6 16,-3 9-5-16,4 1-1 0,0 0-4 16,3 0 2-16,-1-2-5 0,0-1 1 15,1-5-2-15,-3-3 2 0,-4-1 1 16,4-6-1-16,-4-2-1 0,0-7 0 0,0-5 0 16,-2-6 1-16,2-2 0 0,0 0-1 15,-6-2 0-15,1-8 3 0,1-5 2 16,-1 1 2-16,0-5-1 0,5-7 1 15,0-2 2-15,0-1-2 0,5-1-2 16,5-6 0-16,4 6-4 0,1 0 3 16,3 4-3-16,0 4 0 0,0 7 3 15,-1 7-1-15,0 8 3 0,0 0 1 16,-4 0-1-16,5 3 2 0,1 12 1 0,4 5 0 16,-1 1 0-16,-1 5-3 0,2 4-1 15,-1-3 0-15,-3 3-1 0,-3 0-3 16,-5 3 0-16,-8-4 0 0,-3-3 4 15,-3-5 2-15,-5 3 2 0,-1-3 3 16,-7-7 4-16,2 4 1 0,-6-1 4 16,-4-7-4-16,0-2-2 0,-3 0-3 0,0-8-2 15,2 2-3-15,0-2-3 0,3 0-5 16,0 0 0-16,0-6-9 0,0 1-7 16,4-3-14-16,0-1-16 0,6 0-17 15,0 3-25-15,6-1-122 0,6 2-140 16,-6-4-325-16</inkml:trace>
  <inkml:trace contextRef="#ctx0" brushRef="#br0" timeOffset="113355.288">21115 6320 486 0,'0'-7'109'0,"0"0"5"0,0 1-86 16,0 1 1-16,0-4 0 0,4 2 1 15,-4-4 3-15,-6 2 0 0,-4-2 0 0,-2 2 1 16,-3 1 0-16,-1 4-2 0,-2-2-1 16,5 6-4-16,-2 0-2 0,1 0-5 15,-5 0-2-15,3 0-5 0,-7 10-4 16,0 1-1-16,-2 5-2 0,-1 4-3 15,0 2 0-15,6 7-2 0,3 0 1 16,2-1 0-16,7-3-1 0,4 4-1 0,-2-5 2 16,6 1-2-16,0-2 0 0,9-2 1 15,-1-1-2-15,5-5-1 0,3 1 3 16,1-4-2-16,0-2 2 0,4-4 0 16,1-6-1-16,1 0 1 0,1 0 1 15,-1-16-3-15,-1-1 3 0,-2-3-1 16,-2-1 3-16,1-2 1 0,0-1 3 15,-2 3 2-15,-2-3 5 0,-5 6-2 0,0 0 4 16,-10 5-2-16,3-3 0 0,-3 2-1 16,0-3-1-16,-4 2-1 0,-1 3-1 15,5 5-2-15,-5 5 0 0,2 2-3 16,0 0-1-16,3 3 0 0,-5 6-1 16,5 6-1-16,-6 2-2 0,6-1 1 15,0 7 0-15,10-2-1 0,-2 4 0 16,2-3-1-16,3 5 1 0,-4 1 1 15,4-7-1-15,0 3 0 0,7-3 0 0,0 2 0 16,3-5 0-16,-3-2 0 0,0-6-2 16,0-2-1-16,-1-5 0 0,-3 1-5 15,3-4-8-15,-2 4-4 0,0-4-12 16,1 0-10-16,-3 0-19 0,2-2-16 16,-3-8 69-16,-1-1-180 0,-3-11-132 15,-3 1-323-15</inkml:trace>
  <inkml:trace contextRef="#ctx0" brushRef="#br0" timeOffset="113665.423">21667 6200 633 0,'-5'0'158'0,"5"0"9"16,0 0-102-16,0 3 3 0,7 2-13 15,2-5-5-15,3 4-6 0,6-4-7 16,3 0-7-16,2 0-3 0,5 0-4 16,0 0-6-16,1 0-4 0,-1 0-4 15,-4 0-2-15,-5 0-3 0,-4 0-2 16,-4 0-3-16,-1 0-5 0,-6 5-10 0,2-2-10 15,-6-1-15-15,0 3-21 0,0-3-21 16,0-2-117-16,-4 4-133 0,-4 2-308 16</inkml:trace>
  <inkml:trace contextRef="#ctx0" brushRef="#br0" timeOffset="113873.575">21653 6427 650 0,'0'6'160'0,"0"0"10"16,7 2-102-16,5-2 2 0,2-6-14 15,6 3-1-15,0-3-7 0,-1-2-3 16,6-5-9-16,3 2-7 0,-1-1-5 16,1 3-9-16,-2-2-6 0,-3 2-8 0,-6 3-20 15,-1-7-17-15,-5 4-37 0,1-3-134 16,-2 4-156-16,0-5-375 0</inkml:trace>
  <inkml:trace contextRef="#ctx0" brushRef="#br0" timeOffset="114511.674">22416 6239 534 0,'-3'-8'126'0,"3"0"9"0,-4 3-87 15,4-1 4-15,0 6-2 0,0-9 0 16,5 2 0-16,-2 0-4 0,7-2-4 16,3-4-4-16,2 0-5 0,5 0-4 15,3 0-2-15,1 3-6 0,1 10 0 16,3 0-3-16,-2 6-1 0,2 11-4 0,-4 3-1 16,0 9-2-16,-6 3-1 0,-4 4-3 15,-1-4 0-15,-5 4-2 0,0 0 1 16,0-5-1-16,-1 1 2 0,-2 0-3 15,1-3 2-15,0-2-3 0,4 0 2 16,3-3 0-16,1-2-3 0,-1-2-1 16,4-2 2-16,-2-6-2 0,3 2 3 15,0-8-1-15,1-6-3 0,1 0 1 0,-3 0 2 16,1 0-5-16,-2-3-2 0,-2-1-9 16,-4 0-11-16,-2 4-10 0,-4-4-17 15,-4 1-24-15,0-4 84 0,-6-2-207 16,-3-1-142-16,-7 0-356 0</inkml:trace>
  <inkml:trace contextRef="#ctx0" brushRef="#br0" timeOffset="114730.36">22495 6773 664 0,'0'-8'162'15,"6"-4"10"-15,5-5-109 0,4-10 3 16,9 0-7-16,5-7 0 0,3-8-5 0,4-3-8 16,2-4-6-16,1-7-7 0,-1 6-4 15,-1-4-12-15,0 4-2 0,-4 7-8 16,-3 12-9-16,-8 5-12 0,-3 8-14 16,-3 9-26-16,-1 4-22 0,-3 5-139 15,1 0-154-15,-6 3-359 0</inkml:trace>
  <inkml:trace contextRef="#ctx0" brushRef="#br0" timeOffset="115652.02">24710 6165 501 0,'0'0'122'0,"-4"0"5"16,4 0-69-16,0 0-13 0,-4 5-1 15,4 1-1-15,0 11 0 0,-3 2-4 16,-1 11-4-16,2 5-4 0,-1 8-5 0,3 4-7 16,0 3-4-16,0-3-6 15,0 0-3-15,0-5-2 0,5-6-2 0,-1-7-1 16,-4-4 0-16,3-5-2 0,-3-6 2 15,0-8 0-15,-3 1 0 0,3-7-1 16,-4 0 0-16,4-7-1 0,0-4 1 16,0-1 1-16,0-12-1 0,0-1 0 0,0-8 0 15,5 0 0-15,0-10 1 16,1 2 0-16,2-2-1 0,4-3 2 0,1 3-1 16,1 0 2-16,1 11 2 0,3 6 2 15,-4 8 0-15,-2 7 1 0,-4 7 2 16,2 4 4-16,-2 4-1 0,1 1 0 15,-3 3 1-15,-3 9 0 0,1 10 0 16,-4-5-2-16,0 7-4 0,0 7-2 16,0 2-2-16,3-1-3 0,-3 2 1 0,8-1-1 15,-3-6-1-15,3-10 0 0,-1-3 0 16,0-7 2-16,-2-6-3 0,-1-6 0 16,-1 0 0-16,-1-6 2 0,2-6-2 15,3-7 1-15,0-6-1 0,4-3 2 16,3-4-1-16,-1-7 1 0,9 2-2 15,-3-2 1-15,1-1-1 0,-2-1 3 16,5 11-2-16,-8-1 1 0,1 9-2 0,-2 10 4 16,-2 12 4-16,-6 0 4 0,-1 8 2 15,-5 7 1-15,0 9 1 0,0 3 0 16,0 3 0-16,-6 2-6 0,4 2-3 16,2 0-5-16,0-2 0 0,0 4-3 15,3-10-6-15,2-5-13 0,4-2-9 16,-3-12-14-16,5-7-19 0,2 0-22 0,1 0-118 15,2-12-136-15,2-5-310 0</inkml:trace>
  <inkml:trace contextRef="#ctx0" brushRef="#br0" timeOffset="116058.201">25425 6354 536 0,'3'5'127'0,"1"-2"4"15,0 0-87-15,6-3-2 0,2 0-4 16,3 0 0-16,1-3-4 0,5-3-3 16,-5-2-3-16,1 1-5 0,0-3-1 15,-1 2-4-15,-1 1 0 0,3 0-1 0,-6-2-2 16,0 2-2-16,-3-8 1 0,-1 3-3 15,-4-4 1-15,-4 4-5 0,0-5-1 16,0 4 2-16,-6-2 0 0,-7 5 0 16,-1 0 1-16,-7 10-3 0,1 0 2 15,-3 3 0-15,-5 5-3 0,-1 6 1 16,2 1-4-16,0 3 0 0,0 5 1 0,6 1-1 16,4-3 0-16,1 1 1 15,4 0-1-15,6 3 1 0,6-4 0 0,0 5 0 16,0-1-1-16,7-3 0 0,2-1-2 15,4-4-5-15,2-5-7 0,4-3-10 16,3-7-13-16,5-2-18 0,-2 0-16 16,7-8-8-16,-4-1-105 0,6-2-119 15,-8 0-263-15</inkml:trace>
  <inkml:trace contextRef="#ctx0" brushRef="#br0" timeOffset="116433.086">25827 6334 525 0,'16'-18'134'0,"-2"1"9"16,-2 2-74-16,-6-3-6 0,-6 2-3 15,0 5-1-15,0 3-4 0,-11 1-5 16,-1 7-9-16,-4 4-5 0,-5 0-10 16,-4 10-6-16,0 8-5 0,0 3-6 0,-2 3-4 15,3 3-2-15,3 2-1 0,6-2 1 16,4-1-1-16,6-5-2 0,5-6 1 16,0-3 0-16,10-7 0 0,-1-6-1 15,7-3 1-15,-2 0-2 0,5-6 2 16,3-3-2-16,-1-2 2 0,2-6-2 15,3-2 1-15,-4-1 0 0,-3-2 2 16,1-3-2-16,-3 7 1 0,-2 3-1 0,-2 2 2 16,-6 8-3-16,0 5 4 0,-4-4 0 15,-3 4 5-15,0 0 0 0,0 0 2 16,0 7 0-16,-5 1 1 0,1 5-2 16,1 6 1-16,0 0-6 0,3 9 1 15,0-4-3-15,0-1 0 0,3 0-4 16,0-1-2-16,3-10-9 0,2 1-4 15,1-8-11-15,1 1-14 0,1-6-12 16,2-6-16-16,4 2-9 0,-5-6-111 0,0-3-124 16,3-4-285-16</inkml:trace>
  <inkml:trace contextRef="#ctx0" brushRef="#br0" timeOffset="116807.997">26111 6200 582 0,'-4'11'137'0,"-1"2"7"0,-1 4-100 16,4 6 4-16,2-1-5 0,0 4-3 15,4 0-4-15,4-2-6 0,-2 2-5 16,4-4-6-16,0 1-3 0,-1-7-5 16,1 0-5-16,-2-6-1 0,0-1-3 15,-3-2 0-15,0-7 1 0,-1 0-1 0,1 0-1 16,-3 0 2-16,5-7-1 0,-1-5 0 15,-1 1-2-15,-3-5 2 0,3-2-2 16,-5-5 2-16,7 1-2 0,-1 2 1 16,3 0-2-16,1-1 2 0,4 3-1 15,-1 1-1-15,-3 1 2 0,3 4-3 16,-3 4 5-16,3 8 3 0,-1 0 6 16,-1 0 0-16,2 10 4 0,-2 7 0 15,-3 0 2-15,4 2 0 0,-5 3-5 16,3 3-3-16,-2-2-1 0,3 9-2 0,-3-1-4 15,4-2 1-15,1-2-1 0,2 0-2 16,-1-11-10-16,2-2-13 0,3 0-17 16,-6-3-27-16,0-5-128 0,4 0-147 15,-5 1-345-15</inkml:trace>
  <inkml:trace contextRef="#ctx0" brushRef="#br0" timeOffset="118698.182">18020 8634 519 0,'-3'-8'119'0,"3"0"8"16,0-4-83-16,3-2-4 0,1 1 1 16,2 0 1-16,3-2 0 0,1 2 1 15,3 2-4-15,1 1-2 0,0 1-4 16,-2 1-5-16,0 8-4 0,0 0-2 16,-5 0-3-16,4 3-3 0,1 4-4 15,0 3 1-15,4 2-3 0,2 5 0 16,-4-6-2-16,5 7-3 0,0 2 1 0,-5 2-2 15,1 3-1-15,-1 5 0 0,-3 1-2 16,-4 1 0-16,-2 2 1 0,-2 4-1 16,-3-5 1-16,4 1-1 0,-4 3-2 15,5-6 1-15,4 2 0 0,-1-9-2 16,1 1 2-16,1-6-1 0,-1-1 0 0,-2-7 1 16,2 7 0-16,-2-7 2 0,2-1-3 15,0-3 1-15,2 0 0 0,3-7 1 16,-1 0-2-16,1-6 1 0,1 2-1 15,-3-1 2-15,-5-2 1 0,2 2-2 16,-2-2 0-16,-3 5-2 0,2-5-6 16,-6-1-4-16,0 5-13 0,0 3-14 15,0-9-16-15,-6 2-15 0,0-2-115 16,0 4-126-16,-4-2-297 0</inkml:trace>
  <inkml:trace contextRef="#ctx0" brushRef="#br0" timeOffset="118948.122">18127 9121 605 0,'9'-11'153'15,"4"-6"10"-15,2-2-93 0,1-9-2 16,3-7-11-16,1-5-4 0,2-4-6 15,4 2-10-15,6-7-10 0,5 3-5 0,2 0-7 16,-2-5-4-16,-5 9-4 0,-7 8-6 16,-7 4-9-16,-6 5-14 15,-3 9-22-15,-1 0 8 0,-5 1-156 0,-3 0-148 16,4 2-354-16</inkml:trace>
  <inkml:trace contextRef="#ctx0" brushRef="#br0" timeOffset="119682.325">20287 8511 557 0,'-5'-7'130'0,"-5"7"5"15,0 0-98-15,-7 0-1 0,-5 6-7 16,-1 4-2-16,-2 7-9 0,-7-3-5 16,-1 2-5-16,4 3-2 0,-1-2 0 15,3-2-5-15,8 1 0 0,3 0 1 16,5-5 0-16,4 3-2 0,7-2-2 16,0-2-2-16,0-1 2 0,6 2-1 0,3-3 0 15,1 0-2-15,7-2 2 0,3 3 1 16,2 0 1-16,5-2 1 0,1 1-2 15,3 2 2-15,0-7 1 0,-3 4-1 16,2-5 4-16,-2-2 1 0,-10 7 2 16,-1-4 5-16,-6 8-1 0,-7 1 5 0,-4 0 6 15,-3 5 1-15,-7-1 2 0,-8 2 1 16,-3 2-3-16,-5 0 1 0,-5-1-2 16,2-5-7-16,-3 0-3 0,1-2-4 15,-1-6-3-15,6-1 0 0,0-5-4 16,8 0-3-16,0 0-4 0,6-7-9 15,6 2-8-15,6-4-13 0,0-5-14 16,0 0-10-16,14-5-5 0,2-2-106 16,8-2-110-16,6 4-258 0</inkml:trace>
  <inkml:trace contextRef="#ctx0" brushRef="#br0" timeOffset="119967.406">20673 8660 549 0,'3'0'136'16,"-3"0"6"-16,-6 0-89 0,-9 9-1 16,-7-4-5-16,-5 8-6 0,-3-1-9 15,-3 6-3-15,1 5-7 0,5 4-3 16,0 5-2-16,6-4-3 0,5 1-2 0,9-7-2 16,7-2-3-16,0-4 2 0,10-8-1 15,6-6 2-15,3-2 2 0,3-3 5 16,5-4 1-16,1-6 5 0,2-1-2 15,0-1 3-15,-2 0-2 0,-8-2-2 16,-1 1-1-16,-3 2-1 0,-5-3-4 16,-7 1 0-16,-4 3-6 0,0-2 0 0,-5 3 0 15,-6 3-8-15,-3 2-5 0,2 1-12 16,-3-2-13-16,6 1-17 0,0-1-26 16,9-2 155-16,5 5-288 0,7-1-161 15,5 2-425-15</inkml:trace>
  <inkml:trace contextRef="#ctx0" brushRef="#br0" timeOffset="120186.067">20889 8154 628 0,'0'0'152'0,"0"0"7"0,0 0-107 15,0 3 5-15,0 7-8 0,-4 7-5 16,4 8-8-16,-4 8-6 0,1 11-7 15,3 9-2-15,0 7-5 0,0 2-8 0,0-2-3 16,0-2-1-16,0-4-9 0,0-12-10 16,0-3-14-16,0-8-15 0,-4-4-16 15,4-7 131-15,-4-8-254 0,4-1-140 16,0-5-373-16</inkml:trace>
  <inkml:trace contextRef="#ctx0" brushRef="#br0" timeOffset="120451.622">21072 8601 642 0,'0'0'153'15,"0"7"4"-15,0 3-110 0,0 5 2 16,-4 3-11-16,4 6-2 0,6 3-9 16,-3 5-8-16,0-3-6 0,4-2-3 15,1 2-6-15,-2-6 0 0,3-7-3 0,-1 1 0 16,-2-8-1-16,2-9 3 0,-1 0 3 15,5-5-1-15,2-7-2 0,0-6 0 16,2-7 1-16,1-5 2 0,-3 0-3 16,-1 1-7-16,-5-5-6 0,-3 5-10 15,-5 1-16-15,0-2-18 0,0 2-8 16,0 4-115-16,0 4-120 0,-4 7-277 16</inkml:trace>
  <inkml:trace contextRef="#ctx0" brushRef="#br0" timeOffset="120764.054">21363 8693 573 0,'6'9'136'0,"1"-4"5"15,5 0-78-15,2-5-28 0,0 0-2 16,6-5-2-16,1-3-3 0,5-4-3 0,0-4-5 16,5-1-1-16,-3-2-5 0,-2-1-6 15,-6 0-2-15,-6-3-1 0,-8 3 0 16,-6 0 1-16,0 6 1 0,0 6 4 15,-8 8 0-15,-8 0 0 0,-8 1-1 16,-4 14 0-16,-2 6-4 0,1 7 0 16,1 3-4-16,2 3 1 0,4 1-3 0,1-2 1 15,7-2 0-15,4-5 2 0,10 1-3 16,0-6 3-16,0-4-3 0,12 1 3 16,-2-6-2-16,3-3 1 0,6-3-10 15,2-6-5-15,1 0-16 0,8-6-17 16,4-2-13-16,1-3-38 0,1-7-81 15,3-1-108-15,-4-1-237 0</inkml:trace>
  <inkml:trace contextRef="#ctx0" brushRef="#br0" timeOffset="121050.263">21863 8576 583 0,'-11'-5'137'0,"-4"1"4"16,0 4-97-16,0 0-4 0,2 0-12 0,1 0-9 15,5 5-5-15,2 2-6 0,5 2-1 16,-4 2-5-16,4 0-1 0,0 1 4 15,0-1 2-15,3 0 2 0,-3-1 4 16,10 1 1-16,-1-1 3 0,6-3 1 0,1 4 0 16,2-2-3-16,4 0 0 0,-2 0-4 15,4-1 0-15,-2 0-3 0,0 1-1 16,-5 0-2-16,0 4 5 0,-7 0-1 16,-4-1 3-16,-6-3 2 0,0-2 4 15,-5 4 3-15,-7-2-2 0,-6 3-2 16,-8 2-2-16,-2-3-4 0,-6-1-2 15,3 0-4-15,0-6-10 0,5-4-15 0,3 5-23 16,4-5-9-16,1 0-142 0,10-7-150 16,-2-1-355-16</inkml:trace>
  <inkml:trace contextRef="#ctx0" brushRef="#br0" timeOffset="122753.003">19974 10174 540 0,'-10'5'133'0,"1"0"3"16,-3 8-60-16,2 1-43 0,1 6-1 0,3 6-6 15,3 3-2-15,3 6-2 0,4 6-2 16,3 4-3-16,4 1-3 0,2 2-1 15,-2 0-5-15,-1 0-2 0,-1 2-3 16,-1-3-1-16,-2-4-1 0,0 2 1 16,1-3-3-16,-4 1 1 0,-3-4 0 15,0-1 0-15,0-4-1 0,0-7 2 0,-3-6-2 16,-3-1 1-16,1-4 0 0,0-4 0 16,-1-5 0-16,0-2 1 0,1-5-1 15,0 0 2-15,2 0 2 0,3-6-2 16,-4-6 2-16,4-2-1 0,4-7 0 15,1-7 0-15,3-9-1 0,2-5-1 16,5 1 2-16,-1-1-1 0,0 3 3 16,1 9 1-16,1 7 0 0,0 7 3 0,2 6 0 15,-4 4 2-15,5 6-1 16,-3-2-2-16,0 2 0 0,-3 0-2 0,4 7-2 16,-3 4 1-16,2 3-2 0,0 3 0 15,2 2-1-15,-4-1-1 0,1 3 0 16,-1 1 1-16,-4-1-3 0,-1 6 0 15,-6-5 3-15,-3 3 8 0,0-1 2 0,-4-1 4 16,-8-3 3-16,-2 3 4 0,-3 0 1 16,-2-3-1-16,-1-1-4 0,-4-2-1 15,-5-3-2-15,5-4-4 0,-5-6-5 16,-2-4 1-16,2 0-3 0,5-5-3 16,-1-4-2-16,9-1-4 0,0-2-6 15,4 1-10-15,0-2-12 0,3-1-16 16,3 2-23-16,2-6-15 0,4-5-117 15,0-8-134-15,6-9-301 0</inkml:trace>
  <inkml:trace contextRef="#ctx0" brushRef="#br0" timeOffset="123227.961">20507 9875 523 0,'-3'-3'126'15,"3"0"9"-15,0-3-87 0,0 4 5 16,0-4-7-16,0-4-2 0,4 2-1 15,4-3-4-15,-1-2-5 0,5 1-4 16,3 1-3-16,2 8-2 0,-1 3-3 16,5 0-2-16,0 0-3 0,-4 0-2 15,3 3-1-15,-3 1-3 0,1 1-1 0,-2 2-2 16,0 4 1-16,-1-2 0 0,-6 2-1 16,0 4 2-16,-5 0-1 0,-4 3 1 15,0 5 2-15,-4 8-3 0,-5-4 2 16,0 2-2-16,-5-1-1 0,2-1 0 15,-1-3 1-15,1-1-3 0,0-4-1 16,1-2 0-16,2-6-1 0,4-2-1 16,-1-2-1-16,0-3-1 0,6 3 1 15,-4-4-1-15,4 2-4 0,0-1-8 16,0-4-13-16,0 7-14 0,0-7-29 0,-4 0 111 16,8 2-249-16,0 2-161 0,4 1-404 15</inkml:trace>
  <inkml:trace contextRef="#ctx0" brushRef="#br0" timeOffset="123654.125">20681 10501 712 0,'0'0'187'15,"0"0"8"-15,0 0-99 0,0 0-15 0,0 0-25 16,0 0-13-16,0 2-15 0,3-2-10 15,1 0-10-15,-1-7-20 0,-3 1-16 16,3-4-43-16,-3 0-134 0,5-4-157 16,-5 4-384-16</inkml:trace>
  <inkml:trace contextRef="#ctx0" brushRef="#br0" timeOffset="124219.112">21251 10538 664 0,'0'0'167'16,"0"0"8"-16,0 0-102 0,0-5-6 15,7 5-9-15,-2 5-10 0,4-5-5 0,3 0-7 16,4 0-6-16,2 0-5 0,4 0-4 15,4-7-5-15,1 4-3 0,-3 1-3 16,1 2-2-16,-1 0-3 0,-3 0-2 16,-1 0-1-16,-4 2-1 0,-2 3-4 15,-3 0-8-15,-3-1-13 0,-3 0-12 16,2 0-14-16,-7-4-22 0,0 7-16 16,0-6-118-16,0 5-132 0,-10 5-299 15</inkml:trace>
  <inkml:trace contextRef="#ctx0" brushRef="#br0" timeOffset="124437.792">21226 10744 562 0,'0'0'156'16,"0"3"7"-16,0-3-44 0,4 0-48 0,5 0-9 15,2-3-5-15,5 1-6 0,2-3-10 16,7 3-5-16,1-2-10 0,1 1-4 15,4 0-7-15,-3 3-5 0,-1-5-6 16,-3 5-1-16,-4 0-7 0,-3 0-12 16,-2 0-15-16,-4 0-23 0,-1 0-19 0,-1 0-126 15,0 0-147-15,8 0-329 0</inkml:trace>
  <inkml:trace contextRef="#ctx0" brushRef="#br0" timeOffset="125859.343">22759 10511 519 0,'0'-9'122'0,"0"3"6"15,0-4-85-15,-3 0 1 0,0-1-5 16,-2 0 0-16,-3 0 0 0,2-1-3 0,-3 0-3 16,0 6-1-16,-3 0-2 0,0 6-3 15,0 0-4-15,-4 0-3 0,-2 11-1 16,-2 0-3-16,-2 7-4 0,-4 0-3 16,3 3-2-16,1 3-2 0,1 4-2 15,-1-2-1-15,3 4-3 0,3 0 3 16,2 3-4-16,0-3 2 0,8 1-1 15,6-2 3-15,0-2-4 0,0-4 3 16,6 2 0-16,6-6-1 0,1 0 1 16,3-4 1-16,2-5-1 0,5-3-1 15,4-7 2-15,-1 0-2 0,1-11 3 0,2 0-1 16,-5-5-2-16,1-1 2 0,-2 2 0 16,-2-3 0-16,-3 0 1 0,0 3-3 15,-6-2 2-15,1-7 2 0,-2 2 0 16,-2 5 1-16,0-5-2 0,1 3 1 15,-4 1 3-15,-1 3-2 0,1-1 1 0,-3 1 2 16,-1 3 0-16,-2-4 3 0,0 4-2 16,0-3-2-16,0 8 0 0,0 0 0 15,0 3-4-15,0 4 1 0,7 0-4 16,-7 0 2-16,0 6-2 0,0-6 2 16,0 5-1-16,4 2 1 0,-4 3 0 15,3 1 3-15,-3 7 0 0,4 5 1 0,-4-3-2 16,4 8 3-16,-4 3-3 0,8 2 1 15,-1-1-3-15,4 4 0 16,-1-6-1-16,5 4 0 0,-1-4-2 0,1-4 2 16,-1-4-1-16,2-1 0 0,-3-8 1 15,5-1 0-15,-2-4-2 0,-3-1 1 16,2-4-5-16,2-3-6 0,-5 0-8 16,-2 0-16-16,2-6-18 0,-5-2-23 15,-1-4-126-15,9 0-143 0,-3-6-332 16</inkml:trace>
  <inkml:trace contextRef="#ctx0" brushRef="#br0" timeOffset="131492.639">18548 12151 526 0,'0'-10'124'0,"0"2"7"15,3-2-83-15,0 1 2 16,-3 4-4-16,4 5 0 0,-4 0-2 0,3 0 0 16,-3 15-3-16,0 0-5 0,0 8-2 15,-4 11-7-15,4 5-2 0,-4 5-4 16,1 9-3-16,3 1-5 0,0 3-2 15,-3 7-6-15,3-4 0 0,-7 5-1 16,4-1-2-16,-1 2-2 0,4-12 0 16,0-4 0-16,-3-4 1 0,3-8-3 15,-4-11-3-15,0-1 0 0,4-6-4 0,-6-3-3 16,2-4-6-16,4 0-7 0,-4-7-7 16,4-6-13-16,0 0-10 0,0-3-6 15,4-4 145-15,0-3-252 0,1 1-129 16,0 0-355-16</inkml:trace>
  <inkml:trace contextRef="#ctx0" brushRef="#br0" timeOffset="131989.777">19021 12666 577 0,'0'-12'134'0,"0"1"4"16,0 1-101-16,-5-1 3 0,-1-4-5 15,-2 4 1-15,2 1-4 0,-5 4-5 16,0 6-2-16,-1 0-4 0,-5 12-2 0,-2 1-3 16,-4 5-4-16,2 3-1 0,0 4-2 15,0-1-2-15,1 3 0 0,6 8-2 16,-1-3 1-16,3 5-2 0,3-2 1 15,5-2-2-15,4-7 0 0,0 1-1 16,10-3 2-16,1-6-4 0,2 1 2 16,4-6-3-16,3-3 1 0,1-5-1 15,4-5 2-15,3 0-2 0,4-2 2 0,1-9-2 16,1-3 2-16,0-3 1 0,2 0-2 16,-2-1 1-16,-3 2 2 0,-7-1 2 15,-1 0 4-15,-9 0 4 0,-3 0 2 16,-7 2 6-16,-4-4 2 0,0 2 3 15,0 0-3-15,-7-1 1 0,-4 4-4 16,-3 0-1-16,1 3-4 0,-7 2-4 16,1 6-4-16,3-1 1 0,-5 4-5 15,1 0 0-15,3 0-3 0,1 5-4 0,0 0-4 16,5 1-11-16,2-1-12 0,2-2-12 16,2-3-16-16,5 3-20 0,0-3-10 15,0 0-111-15,0-4-124 0,0-2-287 16</inkml:trace>
  <inkml:trace contextRef="#ctx0" brushRef="#br0" timeOffset="133020.763">19625 12706 436 0,'0'-6'105'0,"0"-1"4"15,-3-1-73-15,3-3 3 0,0-1-5 16,0 3 0-16,-5-3-1 0,0 3 0 16,-1-1 1-16,-1-1 0 0,0 3-3 15,1 1-2-15,0 7-2 0,-3 0-6 16,2 0-3-16,-4 10-6 0,-3 1-3 16,2 2 0-16,-2 0-1 0,-3 5-2 15,3-1 3-15,-1 5-1 0,3 5 1 16,-1 3-1-16,5-2-1 0,1 4 0 0,2-8-2 15,0-1 0-15,5-5-1 0,0-5-1 16,4-4 0-16,-1 2 1 0,3-2-3 16,3-4 3-16,-1-1-2 0,3-1 3 15,2-3-2-15,0-4 2 0,2-1-2 16,5-1 3-16,0-7-2 0,3 0 2 16,2 1-4-16,-3-5 1 0,-3-3-1 0,-1 1 2 15,-3 0 0-15,-2 1 1 0,-3 1-1 16,0 6 3-16,-4 0 0 0,-3-1 1 15,-3 2-1-15,0 4-2 0,0-1 2 16,0 2-1-16,0 5-3 0,0-5 1 16,-4 5-2-16,4-2 0 0,-3 2 0 15,3-4-3-15,0 4 0 0,-4 0 3 16,4 0-1-16,0 0-2 0,4 0 2 16,-1 0-1-16,-3 0 1 0,5 0 2 0,-5 0-2 15,6 0 3-15,-6 0 0 0,5-4-1 16,-5 4 2-16,0 0 1 0,3 0-1 15,-3 0 0-15,0 0-3 0,0 0 3 16,0 0-2-16,5 0-2 0,-5 0 1 16,6 0 0-16,-3 0-1 0,-3 0 1 15,0 0-2-15,5 0 2 0,-5 0 0 16,3 0-1-16,-3 0-1 0,0 0 1 0,3 0 0 16,-3 0 0-16,4 0-1 0,-4 4 0 15,6 1 2-15,-6-3-1 0,7 2 2 16,-3 3-3-16,-1 0 1 0,0-2 0 15,1 2 0-15,0 2-1 0,0-2 1 16,0 2 0-16,0 0 0 0,0 0-1 16,1 5 0-16,0 4 1 0,-1 3-1 0,1 2 0 15,2 3-1-15,-4 3 1 0,1-1 0 16,-1 2 2-16,-3-1-3 0,3 2 1 16,-3-3 1-16,5-1-1 0,-1 4-1 15,0-3 0-15,1-3 1 0,2 4 1 16,-3-2-1-16,-4-4-1 0,3-1 1 15,-3-1 0-15,0 1 0 0,-7-2-1 16,-1 1 0-16,-1-2-1 0,-4 2 3 0,-4-4-1 16,-1 1 2-16,-2 1 3 0,-5-1 2 15,-5-7 2-15,0-2 0 0,0-4 2 16,-6-5 0-16,0 0-1 0,4-5-2 16,0-2-3-16,2-3-2 0,4-1-3 15,5-1-2-15,2 0-7 0,2-5-9 16,6 2-9-16,3-2-17 0,8 2-24 15,0-2-16-15,0 4-120 0,5-1-135 0,5-3-311 16</inkml:trace>
  <inkml:trace contextRef="#ctx0" brushRef="#br0" timeOffset="133557.286">20156 12993 644 0,'-7'0'153'0,"2"4"6"0,1 5-108 0,1 1 2 15,3 6-13-15,-3 2-1 0,3 1-9 0,3 5-6 16,2 8-5-16,1-1-6 0,2 3-3 15,2 6-3-15,-5-1-4 0,-2-2-1 16,2 0 0-16,-5 2 0 0,0-7-1 16,-3-5 0-16,0-3 0 0,3-5-2 15,-3-7 1-15,-1-5-2 0,4-5 2 16,0-2-1-16,4 0 1 0,-4-8-2 0,5-5 3 16,1-5-2-16,3-7 3 0,-2 0-4 15,0-1 2-15,3 1-1 0,-1 3 2 16,1 4-2-16,3 2 2 0,-2 7-1 15,2 5 1-15,0 4 0 0,-1 0 0 16,2 1-1-16,1 10 4 0,0 0 2 16,4 7 0-16,0-1 1 0,-2 1 2 15,2-4 2-15,-3 0-1 0,-1-2 1 16,-3 1-1-16,-4 0 3 0,-8 0 4 0,0 2 2 16,0 1 2-16,-6 0 2 0,-3 1-1 15,-7 0 0-15,-1 1-2 0,-4-7-4 16,-6 0-5-16,1-1-1 0,-3-2-5 15,0 2-1-15,2-3-4 0,-2-2-8 16,0-1-9-16,0-4-15 0,-2 0-26 16,-5-5 130-16,4-3-290 0,-2 2-180 15,3-3-471-15</inkml:trace>
  <inkml:trace contextRef="#ctx0" brushRef="#br0" timeOffset="134491.9">20875 12225 599 0,'0'-4'140'15,"0"4"7"-15,0 0-99 0,0 8 1 16,0 9-5-16,0 7-2 0,4 8-6 16,-4 5-4-16,6 2-5 0,0-1-7 0,1-1-5 15,0 0-3-15,0 2-6 0,-1-2-1 16,1 1-2-16,-1-3 1 0,-3-5-2 16,0-5-1-16,0-2-2 0,-3-5 2 15,4 0 0-15,-4-6 1 0,0-4-1 16,0-5 0-16,0-3 5 0,3 0-1 0,-3-4-1 15,0-6 0-15,0-1-3 0,0-6 2 16,0 1 1-16,4-4-4 0,0 1 1 16,4-2 2-16,-1-3-2 0,1 2 1 15,4 2-1-15,0 3 0 0,4 2-3 16,-1 5 1-16,4 4 0 0,-2 1 2 16,-2 5 1-16,-1 0 1 0,5 0-1 15,-4 11 3-15,3-3 1 0,2 7 0 0,-2 4-1 16,-4-2-1-16,1 1 1 15,-1 5 2-15,-1-4 1 0,-5-5 0 16,2 4 0-16,-6 0 3 0,1-3 2 0,-5 2 1 16,0-2-2-16,-5-1 1 0,-6 0 0 15,1 3-1-15,-5-1-4 0,-4-6-1 16,-3 0-4-16,0 1 0 0,-5-5-1 16,-1-3-4-16,1-3-8 0,-1 0-12 15,-3 0-14-15,7-10-34 0,-2-4-137 0,1-1-159 16,3-12-371-16</inkml:trace>
  <inkml:trace contextRef="#ctx0" brushRef="#br0" timeOffset="136584.484">21301 11779 543 0,'0'0'131'0,"-3"0"5"0,3 0-83 16,0 0-8-16,0 0-7 0,0 0-2 16,0 0-4-16,4 0-4 0,0 0-2 15,3-3-3-15,-1 3 2 0,3-4 0 16,-1 4-2-16,0 0 0 0,1 0-1 16,2 0 1-16,0 0-4 0,4 0-4 0,0 0 0 15,1 0-6-15,1 0 0 0,3 0-2 16,1 0-2-16,2 0-3 0,2 0 1 15,0-4-2-15,-5 4 1 0,-2 0 0 16,-5 0-1-16,-2 0-1 0,-5 0 3 16,2 0 0-16,-3 4 0 0,-5-4 1 15,6 0 1-15,-6 0 1 0,0 4-1 16,0-4 0-16,0 0 1 0,-6 9-1 16,1-5 3-16,-1 5-1 0,-2 5-1 15,-4 3 2-15,1 1-2 0,-2 5 0 16,-4 1-1-16,-2-4-3 0,1 2 1 0,3-3-2 15,1 2-1-15,2-3 1 0,1 2 0 16,3-2-2-16,-1-2 1 0,0-3 0 16,4-2 2-16,0-1-1 0,1-3 0 15,4 0 1-15,0-3 4 0,0 1 0 16,0 0 1-16,3-5 1 0,3 4 2 16,2-4 2-16,3 0-2 0,1 0-1 0,3 0-1 15,2 2 1-15,2 2-2 0,0 1-1 16,-1 2-3-16,-1-3 2 0,-1 1-3 15,-4-2 1-15,-5 0-2 0,2-3 0 16,-1 0-3-16,-4 0-2 0,-4 0-9 16,8 0-5-16,-8-6-14 0,6 0-10 15,-6 0-16-15,0-3-19 0,-7 3-19 0,4-4-112 16,-11 2-134-16,1 0-305 0</inkml:trace>
  <inkml:trace contextRef="#ctx0" brushRef="#br0" timeOffset="136818.804">21370 11946 615 0,'0'0'156'0,"5"0"10"15,2 2-92-15,5-2-5 0,0 0-5 16,5 0-9-16,1 5-8 0,2-5-7 15,2 0-8-15,3 0-7 0,0-7-6 16,2 4-5-16,2 3-3 0,-2-5-6 0,-4 5-5 16,1-3-13-16,-4 3-16 0,-9 0-37 15,-2 0-133-15,0 2-157 0,-5 5-373 16</inkml:trace>
  <inkml:trace contextRef="#ctx0" brushRef="#br0" timeOffset="137662.359">22195 12375 616 0,'-5'0'144'0,"5"0"7"16,0 3-104-16,0-3 2 0,6 0-11 0,4 7 0 16,5-7-6-16,0 0-4 0,6 0-4 15,1 0-4-15,7 0-2 0,3 0-3 16,5-5-4-16,0 3-2 0,2-1 0 16,2-1-5-16,-8-5 1 0,-2 1-5 15,-5 4 1-15,-5-6-3 0,-11 2-3 16,-2 8-6-16,-8 0-5 0,0 0-11 15,0 0-13-15,-9 8-15 0,0 2-7 16,-7-2 22-16,-1 1-130 0,-6 2-111 0,-4-1-269 16</inkml:trace>
  <inkml:trace contextRef="#ctx0" brushRef="#br0" timeOffset="137896.762">22212 12621 585 0,'0'0'142'0,"0"2"11"0,0-2-96 16,4 6-2-16,2-6-3 0,3 3-2 15,3-3-4-15,4 6-7 0,4-6-6 16,4 5-3-16,5-5-6 0,-1 0-5 16,7 0-5-16,1 7-2 0,-1-7-4 15,0-7-4-15,-1 4-2 0,-7 3-3 16,-4-2-5-16,0-3-9 0,-8 5-14 0,-3-3-19 15,-1 0-19-15,2-1-123 0,-5 2-135 16,5-4-319-16</inkml:trace>
  <inkml:trace contextRef="#ctx0" brushRef="#br0" timeOffset="138459.047">23022 12222 581 0,'0'0'145'0,"0"0"8"0,0 7-85 15,-5 1-5-15,5 1-8 0,0 2-4 0,5 2-4 16,5 9-6-16,0 2-4 0,5 6-5 16,4 4-3-16,1 5-6 0,0-1 0 15,2 5-4-15,1-2 1 0,0 3-6 16,1-3-2-16,-3-5-4 0,-2 2-2 15,-4-5-3-15,-2-4 0 0,1 3-2 16,-3 2 0-16,-1-6-3 0,-4-5-3 0,0-4-8 16,-6-5-10-16,0-8-9 0,0-2-15 15,-8-4-23-15,1 0-9 0,-4 0-119 16,0 0-132-16,0 3-306 0</inkml:trace>
  <inkml:trace contextRef="#ctx0" brushRef="#br0" timeOffset="138724.615">22942 12932 515 0,'5'-10'136'0,"2"-7"11"0,4 0-42 15,1-4-45-15,7-6-3 0,2-5-3 0,5-1-4 16,2-8-5-16,2 0-8 0,2-6-10 16,3-1-5-16,-3-3-5 0,-5 4-5 15,0 3-5-15,-5 13-1 0,-7 7-3 16,1 9-1-16,-4 4-7 0,-3 4-15 16,-2 5-23-16,-2-4-20 0,-5 8-125 15,3-5-139-15,-3 3-329 0</inkml:trace>
  <inkml:trace contextRef="#ctx0" brushRef="#br0" timeOffset="140873.482">18639 15213 519 0,'0'-4'125'0,"0"4"6"16,0-3-64-16,0 3-26 0,-4 6 2 0,4 7-3 15,0 6 0-15,0 10-2 0,-3 9-3 16,3 8-5-16,3 2-8 0,1 2-6 15,0 1-4-15,-1-2-6 0,3-3-1 16,6 0-4-16,-2-3 1 0,2-2-2 0,-1-2 0 16,-3-3 0-16,-5-2 0 0,-3-4 1 15,0-1-1-15,0-3 0 0,-7-7 3 16,4-2 0-16,0-6 0 0,-1-7 0 16,1-4 2-16,-1-3 1 0,-1-8 0 15,5-6 0-15,0-3-3 0,-5-6 2 16,5 1 0-16,5-5-1 0,2-1 1 15,3-6-1-15,2-5-2 0,3 1 0 0,4 2 0 16,1 7 0-16,1 5 0 0,2 9-3 16,-1 3 3-16,-1 10 0 0,-1 5 2 15,1 0-2-15,2 0 1 0,1 12-2 16,0 3 2-16,2 6-2 0,-1 4 1 16,-2 2-1-16,2 3 0 0,-1 5 0 15,-6-6 1-15,2 4 0 0,-5 1-2 16,-5-2 2-16,-5-2 2 0,-5 6 2 15,0-7 2-15,-5 0 4 0,-5-2 1 0,-2-1 5 16,-2-4 1-16,-2-5-2 0,-2-5 1 16,1-2-2-16,-3-6-1 0,-1-1-3 15,-1-3-1-15,-4 0-1 0,0-3-2 16,2-3-4-16,-1-2 2 0,2-2-3 16,4 2-2-16,2 0-1 0,3 5-6 0,3-1-6 15,0 0-13-15,4 1-12 0,4-1-13 16,3 1-22-16,0-3-19 0,0 0-113 15,7-4-134-15,4 1-301 0</inkml:trace>
  <inkml:trace contextRef="#ctx0" brushRef="#br0" timeOffset="142357.51">19114 14526 550 0,'-6'-5'133'0,"1"-1"6"16,5-1-86-16,-5-3-3 0,5 3-6 0,0-1-4 16,0 0-4-16,9-1-4 0,0 1-5 15,5 1-4-15,2-1-1 0,1 1-3 16,-2 0 1-16,0 3-2 0,-1 1-2 15,2 3 0-15,0 0-1 0,2 4-3 16,0 2 0-16,-3 4-6 0,-1 1-1 16,-5 2 0-16,0 0-3 0,-1 3-1 15,-3-2 0-15,0 0-1 0,-1 2 2 16,-4-5-2-16,0 0 0 0,0-2 2 0,-7 4-1 16,3-7 0-16,0 3-2 0,4-5 1 15,-6 1 1-15,6-1-1 0,-6-2-2 16,6-2 4-16,-4 3-2 0,4 1 0 15,-4-4-1-15,4 4 1 0,-3-4 0 16,0 6 1-16,-1-6-3 0,1 0 3 16,3 2 1-16,-4-2-2 0,4 0 1 15,-3 0-3-15,3 0 2 0,-3 0 0 0,3 4-2 16,0-4 1-16,0 4 1 0,0-4-1 16,0 5 3-16,0-5-1 0,-4 3 0 15,4 1 1-15,0 1-2 0,0-5 0 16,-4 4 2-16,4-4-4 0,0 0 3 15,-3 4-1-15,3-4 2 0,-4 0 0 16,4 0 1-16,0 0 0 0,0 0 1 0,-3 0 0 16,3 0-1-16,0 0 0 0,0 0-1 15,0 0-1-15,0 0 0 0,0 3 1 16,0-3-2-16,0 3 0 0,0 2 1 16,-5-4 2-16,5 4 3 0,-3 0 2 15,3 1-1-15,0 2 3 0,0-2-1 16,0 3 0-16,0 0-1 0,6 0-2 15,-3-2-3-15,0 0 0 0,2 3-2 0,0 0 1 16,2-1-1-16,0 3 0 0,1-5-2 16,-4 2 2-16,0 1-2 0,-1 0 1 15,-3 1 0-15,0-2-1 0,0 1 2 16,0-3 0-16,0-3 0 0,0 3-5 16,0-7-9-16,0 0-11 0,0 0-15 15,0 0-34-15,0-5 47 0,6 2-177 16,2 3-142-16,3 0-343 0</inkml:trace>
  <inkml:trace contextRef="#ctx0" brushRef="#br0" timeOffset="142529.327">19372 15061 820 0,'0'0'188'0,"0"-5"2"0,6 1-135 15,-1 0-23-15,0 2-13 0,-5-4-21 16,0 0-40-16,3 0-146 0,-3 1-155 16,0-2-386-16</inkml:trace>
  <inkml:trace contextRef="#ctx0" brushRef="#br0" timeOffset="143023.989">19914 15372 693 0,'3'0'160'0,"5"-6"7"16,6 2-121-16,5 0 7 0,5 0-19 16,5-1-3-16,3 5-4 0,0-4-8 15,7 4-4-15,-1 0-7 0,-2 0-8 16,-7 0-14-16,-1 4-19 0,-7-4-26 15,-6 3-120-15,-5-3-141 0,-6 9-328 16</inkml:trace>
  <inkml:trace contextRef="#ctx0" brushRef="#br0" timeOffset="143180.219">19973 15615 612 0,'0'0'144'0,"8"0"5"15,8 0-80-15,9 0-40 0,5-10-12 16,9 2-8-16,5-5 0 0,2-3-8 0,2-2-25 16,-1-7 78-16,3-1-203 0,-6 2-132 15,-1 4-358-15</inkml:trace>
  <inkml:trace contextRef="#ctx0" brushRef="#br0" timeOffset="143726.968">20878 14816 626 0,'-8'11'151'0,"0"7"4"15,2 3-106-15,-2 7 3 0,1 14-7 16,4 8-4-16,3 2-5 0,0 9-11 15,0 0-5-15,4 1-8 0,0-1-4 0,1-1-3 16,-5-6-3-16,0-6-2 0,0-6-1 16,0-7 1-16,0-6 0 0,-5-7 1 15,1-5-1-15,4-3 1 0,-5-7-2 16,1-7 1-16,-1 0-2 0,5 0 3 0,-5-11-3 16,5-5 2-16,0-4-2 0,3-5 3 15,6-5-1-15,1-2 2 0,4-1-4 16,2 2 3-16,2 2-1 0,2 7 2 15,-1 5 0-15,0 5 5 0,0 0-1 16,2 7 3-16,0 5 2 0,7 0 0 16,0 5 0-16,3 7 0 0,-2 2-1 15,-4 5-1-15,-2 2-2 0,-2 4-1 0,-1 0-2 16,-1-1 2-16,-1 4-3 0,-3-1-1 16,-3 0 4-16,-5-2 2 0,-4 0 1 15,-3-3 5-15,0-3 0 0,-4-1 4 16,-3 2 2-16,-4-1 0 0,-4-1-2 15,-6-2 1-15,0 3-2 0,-3-7-2 16,-5-2-3-16,4-1-2 0,-2-3-5 16,2-6 0-16,-4 0-10 0,5-5-8 0,-1 1-7 15,2-11-11-15,2 5-11 0,1-6-14 16,-2-1-32-16,2-4 24 0,1 0-146 16,3-2-138-16,2 1-326 0</inkml:trace>
  <inkml:trace contextRef="#ctx0" brushRef="#br0" timeOffset="146132.652">21561 14358 506 0,'0'0'142'15,"0"-3"6"-15,0 3-8 0,5 0-92 16,5-4-3-16,0 4-9 0,6-3-2 0,5 3-6 15,3 0-4-15,1 0-5 0,1 0-4 16,0 9-5-16,0-5-1 0,0 3-3 16,-3 1-3-16,-1 2 0 0,-4-2-2 15,-3 0-2-15,-7 3 4 0,-3-4-4 16,-5 4 3-16,0 0 0 0,-11 0-1 16,-2 0 0-16,-1 4 3 0,-7 4-4 15,0-4 4-15,1 4-5 0,-2 1 1 16,3-4 0-16,3-1 1 0,4-1-2 0,2-3 4 15,6-3-2-15,1 0 4 0,3-2-1 16,0-3 4-16,0 0 0 0,0-3 4 16,8 4-3-16,-2 0 3 0,5 0-2 15,2-1 1-15,2 1-4 0,-1-4 0 16,1 3-2-16,0-3-1 0,1 0-2 16,-3 0-1-16,1 0-4 0,-2 0-7 15,-1 0-6-15,-1-6-12 0,-5 0-10 0,-2 0-18 16,-3-3-17-16,0-1 83 0,-6-1-191 15,0-4-130-15,-3 3-323 0</inkml:trace>
  <inkml:trace contextRef="#ctx0" brushRef="#br0" timeOffset="146320.093">21608 14545 625 0,'5'0'159'0,"2"0"10"16,0 3-96-16,5-3-3 0,2 0-17 15,5 0-7-15,3 0-12 0,6 0-10 16,1-4-7-16,2-4-6 0,-1-1-7 16,-3 0-10-16,0 2-14 0,-4 1-28 0,-6 1-93 15,-4 5-44-15,-2 0-126 0,-11 0-263 16</inkml:trace>
  <inkml:trace contextRef="#ctx0" brushRef="#br0" timeOffset="147679.197">23017 15250 500 0,'0'4'118'0,"0"-4"5"15,0 0-79-15,0 0 1 0,8 0-2 16,-1 0 2-16,6 0 2 0,6-5 3 16,5 0-1-16,5-3-2 0,8 2-3 15,4-3-2-15,3 3-5 0,5 2-3 16,1-1-7-16,4 5-5 0,2-4-2 16,-1 4-6-16,-5 0-5 0,0-6-3 15,-5 0-4-15,-9 3 2 0,-2 3-5 16,-3-6-3-16,-8 6-5 0,-6 0-6 0,-5 0-8 15,-7 0-8-15,-5 3-10 0,0 1-9 16,0 3-13-16,-11-3-8 0,-3 4 0 16,1 3-102-16,-3 1-110 0,1 1-254 15</inkml:trace>
  <inkml:trace contextRef="#ctx0" brushRef="#br0" timeOffset="148366.501">23704 15024 537 0,'-8'0'130'0,"4"0"9"0,0 0-81 15,4 0-4-15,0 0-3 0,0 4-3 16,0-4 0-16,8 6-7 0,0-2-4 0,5 1-8 16,2-2-5-16,3 3-4 0,5 3-5 15,5-2-3-15,0 1-3 0,7 2-3 16,-1-2 0-16,1 0-1 0,1 1 0 16,-3-1-2-16,-4 2 1 0,-1-2-3 15,-3 2 2-15,-6 1-2 0,-4 0 0 16,-4 1 1-16,-3 2 3 0,-5 2 1 15,-3 3 3-15,-5-3 3 0,-2 6 1 0,0 1-2 16,-8 0 3-16,-3 1-3 0,2 4-3 16,-3-1 0-16,-8 2-3 0,1 0 0 15,0 0 1-15,-1-3-4 0,-2-2 1 16,8-4 0-16,1-6-4 0,3 0-5 16,3-3-13-16,2-5-14 0,-2-2-19 15,2-4 88-15,1 0-238 0,1 0-159 16,4-6-411-16</inkml:trace>
  <inkml:trace contextRef="#ctx0" brushRef="#br0" timeOffset="149866.199">25129 15137 557 0,'-10'-5'129'0,"2"1"7"0,-1-1-95 16,5 0 1-16,-5-1-5 0,9-2-3 16,-3-2-3-16,3-2-1 0,0 1-5 0,0-2-2 15,11 2-1-15,-1 2-2 0,1 2 0 16,4 0 1-16,0 1-1 0,-1-3 0 15,4 2-4-15,1 0-1 0,-2 1-3 16,3 6 1-16,3 0-3 0,1 3-1 16,1 2-4-16,8 2 2 0,1-2-2 15,0 0 1-15,2 0-2 0,1 2-1 16,-6 0-2-16,0 0 1 0,-4 0 0 16,-4-2 0-16,-4-5 0 0,-2 5-1 15,-2-5 3-15,-5 0 0 0,2 0 1 0,-3 0 2 16,-2-3 0-16,-2 3 0 0,-1 0 2 15,-4 0-3-15,5 0 3 0,-5 8-2 16,0 0-2-16,0-1 2 0,-3 5-1 16,-2 0 0-16,-4 3-2 0,-4 6 0 0,0 4 0 15,-1 7 0-15,-4 6-3 0,-1 4 0 16,-3 4-2-16,-6 3 3 0,-3 1-1 16,-3 0-1-16,1-4 1 0,3-2 1 15,5-4-1-15,4-3-1 0,7-5 0 16,4-3-2-16,3-7 3 0,7-4-2 15,0-4 1-15,0-3-1 0,8-5 0 16,2-6 1-16,3 0 1 0,4-5-1 16,2-1-1-16,8-3 2 0,0-2-2 0,2 1 3 15,0-5-3-15,1 3 0 0,-3-4 0 16,-1 4-2-16,-2-1-7 0,-4 1-9 16,2-1-10-16,-4 3-13 0,-4-2-15 15,-3-1-20-15,-4 3-9 0,-5 0-108 16,-2 0-122-16,5 2-282 0</inkml:trace>
  <inkml:trace contextRef="#ctx0" brushRef="#br0" timeOffset="150084.846">25357 15315 681 0,'2'0'166'15,"10"0"9"-15,3 0-104 0,11 0-11 16,6 0-11-16,7 0-9 0,3-4-3 16,4 4-12-16,0-7-9 0,0-2-15 15,-2 3-22-15,2-4-29 0,1-4-140 16,-4-2-152-16,-7-10-376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24:26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17001 12430 565 0,'0'0'126'15,"0"0"6"-15,0 3-97 0,0 5 0 16,4-3-1-16,-4 4-2 0,5 5 0 16,-5-1-2-16,4 5-7 0,-4 3-5 15,6-1-7-15,-6 3-2 0,4-2-4 16,-4-1 0-16,0 0-8 0,0-2-9 0,0-3-11 15,-3-9-13-15,-4-1 37 0,1-5-157 16,6 0-124-16,-4 0-303 0</inkml:trace>
  <inkml:trace contextRef="#ctx0" brushRef="#br0" timeOffset="156.286">16928 12219 570 0,'0'-7'128'16,"0"2"4"-16,0-4-93 0,6 3-15 16,0-4-8-16,4 3-5 0,0-2-6 15,0 0-12-15,0 0-13 0,1 4-114 16,0 1-109-16,-3 4-278 0</inkml:trace>
  <inkml:trace contextRef="#ctx0" brushRef="#br0" timeOffset="499.882">17744 12097 581 0,'0'-12'133'0,"0"3"8"15,0-1-102-15,-4-4 1 0,4 2 1 16,-7-2-3-16,1-1-1 0,0 0-6 15,-3 2-4-15,1 0-4 0,-4 3-4 16,-5 4-3-16,-2 0-1 0,0 6 0 16,-2 0-2-16,-1 11-3 0,5 4-1 15,-4 9 0-15,1 8-2 0,1 5-2 0,2 7-3 16,4 5 1-16,0 3 0 0,10 2-1 16,0 1-2-16,3-4 1 0,0-4 1 15,0-4-2-15,3-5-2 0,0-9-2 16,4-1-9-16,0-5-6 0,4-5-12 15,-1-4-13-15,2-3-12 0,-4-7-10 16,-1-4 138-16,-7 0-239 0,0 0-127 16,0-5-344-16</inkml:trace>
  <inkml:trace contextRef="#ctx0" brushRef="#br0" timeOffset="687.397">17248 12420 522 0,'0'7'120'0,"0"-2"8"16,10-5-91-16,2 0 1 16,6 0-3-16,7 0-1 0,5-7-3 0,7 4-5 15,2-3-7-15,6 5-4 0,-2-6-4 16,9 0-15-16,-3-1-15 0,3-2-7 16,-4-1-121-16,0-1-116 0,-8-2-294 15</inkml:trace>
  <inkml:trace contextRef="#ctx0" brushRef="#br0" timeOffset="1468.414">18324 13133 493 0,'-7'4'110'0,"2"-1"6"0,1-3-88 15,4 0 6-15,5 3 2 0,0-3 5 16,7 0 5-16,6 0-1 0,7 9 2 16,6-3-1-16,12 4-2 0,12-2 0 15,13-1-6-15,8-7-6 0,14 0-2 0,13-6-7 16,8-5-5-16,7-5-5 0,8-4-7 16,2-1 1-16,-3 1-5 0,-2-3-12 15,-9 0-14-15,-10 3-24 0,-18 0-17 16,-15 6-120-16,-16 9-141 0,-11 5-315 15</inkml:trace>
  <inkml:trace contextRef="#ctx0" brushRef="#br0" timeOffset="2105.839">17089 14038 541 0,'6'3'118'0,"2"4"4"0,5-3-98 0,1 1 1 15,3-5-4-15,0 0 1 0,3-9-1 0,5-1-2 16,5-4-4-16,2-5-3 0,3 0-3 16,-2 1-3-16,-8 0-2 0,-10 4 0 15,-15 4 2-15,0 3-2 0,-8 7-1 16,-10 0 3-16,-6 0 1 0,-5 0-1 16,0 0 1-16,0 4-2 0,0-4 3 15,1 3 2-15,3 1-1 0,3 5 0 16,2 0 3-16,0 8-3 0,2 5 1 15,1 7-2-15,3-1-1 0,6-1 1 16,5 3-2-16,3-4-2 0,4-5 1 0,6 0-2 16,6-1 0-16,5-6-1 0,3-1 1 15,0-7-1-15,0-2 0 0,4-4-1 16,3 0 1-16,2 0-1 0,4-7 0 16,4 1-7-16,-3-5-6 0,-6 3-11 15,-2-4-13-15,-9 1-10 0,-3-1 106 16,-4-5-221-16,0-2-125 0,-3 4-336 0</inkml:trace>
  <inkml:trace contextRef="#ctx0" brushRef="#br0" timeOffset="2527.603">17561 13543 501 0,'0'-10'131'0,"-3"10"5"0,3 0-20 16,0 13-81-16,-4 4 4 0,4 9-4 15,0 9-3-15,0 6-2 0,0 7-6 16,3 7-5-16,-3-1-7 0,0 3-2 15,0 0-5-15,0-7-8 0,0-2-11 16,3-5-13-16,-3-6-13 0,4-9-5 16,5-8-117-16,3-9-118 0,3-11-274 15</inkml:trace>
  <inkml:trace contextRef="#ctx0" brushRef="#br0" timeOffset="2840.046">17869 13832 585 0,'-25'18'123'0,"1"-5"1"16,4 7-109-16,0-6-6 0,6-8-3 0,6 0-1 15,8-2-1-15,0-4-3 0,0 5-1 16,11-5 1-16,3 0-1 0,5 0 1 16,0 3 2-16,1-3 1 0,4 5 3 15,-2 5 1-15,-1-2 2 0,5 0 2 16,0 4 0-16,-3 1 1 0,0-3-1 15,-5 0 5-15,-4 4 4 0,-6-2 5 0,-8 1 3 16,0-1 6-16,-4 3 1 0,-10-2 0 16,-7 5-2-16,-7-4-7 0,-4 3-6 15,1 0-6-15,-4-5-6 0,2-2-2 16,2 0-7-16,0-4-6 0,1 0-11 16,10-3-13-16,4-3-14 0,8 0-17 15,8-3 36-15,0-3-154 0,15 1-125 16,7-2-298-16</inkml:trace>
  <inkml:trace contextRef="#ctx0" brushRef="#br0" timeOffset="3246.229">18204 14038 531 0,'4'0'124'0,"0"0"7"0,0 0-93 16,4 0 0-16,-3 2-1 0,3-2-1 15,1 0-4-15,5 0-5 0,-2 0-4 16,6-6-3-16,-5 1-4 0,1-3-6 16,0 1-2-16,2-2-1 0,-5-3-4 15,4 1 0-15,-2-1-2 0,-4 1 0 16,-2 0 3-16,-7 4 0 0,0 2 0 0,-8-6 3 15,-3 1 1-15,-8 5 3 0,-6 2 2 16,-1 3 2-16,-5 3 2 0,1 9 1 16,-6 2-2-16,1 3 1 0,-1 7-3 15,4 2-4-15,0 1-2 0,6 6-2 16,7-1-2-16,5-5-1 0,11-1-3 16,3-1 1-16,5-5-1 0,14-2 0 0,7-6 1 15,4-2-2-15,9-7 1 0,5-3-2 16,0 0-7-16,6-4-7 0,4-1-13 15,-1 1-21-15,1 0-11 0,-4 1-120 16,0 0-128-16,-4 3-300 0</inkml:trace>
  <inkml:trace contextRef="#ctx0" brushRef="#br0" timeOffset="3808.566">18300 14943 621 0,'-6'0'145'0,"2"0"9"0,4 0-105 16,0 0-2-16,0 0-7 0,0 0 3 16,9 0-4-16,2 0-1 0,2 0-6 0,10 0 1 15,6 0 0-15,6-4-1 0,11 4-2 16,8-6-1-16,8 3-5 0,11-6 2 16,9 1-4-16,9-4-5 0,10-1-2 15,7 1-3-15,-1-2-2 0,5 0 1 16,1 5-4-16,-7 0-4 0,-2 1 2 15,-11 8-1-15,-6 0-4 0,-12 5 2 0,-13 0-1 16,-13 2-3-16,-9-1 3 0,-14-1-8 16,-7 0-7-16,-11 1-4 0,-8-1-16 15,0 5-16-15,0-3-21 0,-10 0-21 16,-2 0-120-16,-4 5-138 0,-3 0-325 16</inkml:trace>
  <inkml:trace contextRef="#ctx0" brushRef="#br0" timeOffset="9072.947">18188 15437 882 0,'-16'-8'187'0,"5"8"-1"0,7 0-171 15,0 0-6-15,8 5-21 0,2-2-14 16,-1-3-10-16,-2 7-13 0,2-2-14 16,-5 3 148-16,6 3-259 0,0 1-136 15,-6 3-384-15</inkml:trace>
  <inkml:trace contextRef="#ctx0" brushRef="#br0" timeOffset="9253.605">18232 16068 967 0,'0'0'200'15,"0"0"-10"-15,8 7-196 0,7-2-13 16,2 1-22-16,1 0-14 0,-7 2-11 0,0 0-9 15,-5 2-2-15,-6 3-72 0,0 0-16 16,3 4-92-16,-3 1-190 0</inkml:trace>
  <inkml:trace contextRef="#ctx0" brushRef="#br0" timeOffset="9378.575">18259 16560 871 0,'0'4'198'0,"0"2"-4"15,7 3-146-15,9-2-59 0,0-3 8 16,3-4-192-16,-4 5-159 0,-12 1-394 16</inkml:trace>
  <inkml:trace contextRef="#ctx0" brushRef="#br0" timeOffset="13481.228">21445 14457 700 0,'0'4'16'0,"3"-4"-2"0,-3 7 21 16,0-7-8-16,7 0-3 0,-1-4 1 0,-3 4-2 0,0-3-3 0,-3 3-1 16,0 0-4-16,0 0-2 0,0 0-4 15,-7 5-1-15,1 0-4 0,-4 3 0 0,-2-5-1 16,-2 1 0-16,-4 0-1 0,-7 1 0 15,-3 0-1-15,0 3 2 0,-7 0 2 16,2 2-1-16,-1-4 0 0,-2 3 2 16,-6-4-2-16,-1 4 1 0,-7-2-2 15,-2-1-1-15,-2 1 2 0,3-1-3 16,3-4 1-16,4 2 1 0,2-4 0 16,6 6 2-16,3-6-2 0,3 0 0 15,5 0 2-15,3 0-4 0,5-6 2 0,6 0-1 16,6-2-2-16,5-3 1 0,0 0-2 15,3-1 0-15,10-1 3 0,2-2-2 16,8 2-1-16,3-2 1 0,5 0 0 16,2 1-2-16,1-1-2 0,-1-1-4 15,2 2-2-15,-2 5-2 0,-5-1-3 16,-1 6-3-16,-4 4 0 0,-8-7-3 16,-7 7 2-16,-8 0 3 0,0 0 0 15,-6 4 2-15,-11 7 4 0,-9 0 3 0,-7 7 2 16,-4 3 4-16,-3 4 2 0,-1 1 1 15,3 1 2-15,-1-2 0 0,2 3 2 16,2-5 1-16,5 5 1 0,-1-6 1 16,2 3-1-16,5-5 3 0,4-2 0 15,3-5-1-15,10-3 1 0,7-1-2 0,0 2-2 16,0-2 1-16,9 0-5 0,6 0 0 16,6-1 0-16,6-6-3 0,6 3 1 15,8-5-1-15,3 0-8 0,6 0-6 16,4 0-10-16,1 4-115 0,4-8-111 15,-4-1-283-15</inkml:trace>
  <inkml:trace contextRef="#ctx0" brushRef="#br0" timeOffset="13840.481">21910 14087 610 0,'-7'11'128'0,"7"9"-1"16,0 4-105-16,0 9-14 16,7 1-5-16,4 2 1 0,-2-2 0 0,0-1 0 15,-1-2 1-15,-2-2-2 0,-1-3 1 16,-2 1-2-16,-3-4-3 0,3-5-3 16,-3 2-9-16,2-4-5 0,-2-2-4 15,10-3-111-15,-6-2-104 0,0-3-259 16</inkml:trace>
  <inkml:trace contextRef="#ctx0" brushRef="#br0" timeOffset="14449.715">22239 14441 542 0,'-17'12'112'0,"-5"4"7"15,4 4-99-15,1-6 4 0,3 1-1 0,3-4 5 16,4-4 2-16,1 1 1 0,6-6-4 16,0 4-5-16,4-6-3 0,5 4-5 15,6-4-2-15,3 0-3 0,1-4-2 16,4 4-3-16,-4-7 0 0,1 1-2 16,-5-2-1-16,1-3 1 0,-3 2-3 0,-3-1 0 15,-2 3 2-15,-3-1 1 0,-5 1-2 16,0-2 2-16,0 0-3 0,0-1 2 15,-5 1 1-15,-1-1-3 0,-1 1 1 16,1 2 0-16,0-1 1 0,0 0 0 16,0 2 0-16,4-1-2 0,-1 6 2 15,3-4-2-15,0 1 2 0,0 4-2 16,0-4 1-16,3 4 1 0,3 0 0 16,-1-4-1-16,3 1 1 0,1 3-3 0,5 5 2 15,-2-5-2-15,4 5 1 0,1 5 0 16,2 1 2-16,-1 1 0 0,1 4 0 15,0 1 1-15,-3-1 0 0,-1-1 0 16,0 1-1-16,0-4 1 0,-3 1-1 16,-5-1 1-16,1-5-1 0,-8-3 0 15,5-4-1-15,-5 4 1 0,0-4-1 16,0 0 0-16,4-5 0 0,-2-5 0 16,9-3 0-16,6-4-1 0,2-3-4 0,4-2-3 15,0 4-4-15,-1 0 0 0,-5 5-2 16,-3 3 3-16,-3 4 0 0,-6 3 2 15,-1 3 6-15,-4 3 5 0,0 0 6 16,-3 6 1-16,0 5-1 0,-5 3 4 16,4-4 0-16,-1 5-3 0,5-2-1 0,0-1-5 15,0-1 0-15,4-2-9 0,2-3-10 16,2 2-9-16,1-5-11 0,4 2-4 16,1-5-112-16,-2-3-112 0,6 0-258 15</inkml:trace>
  <inkml:trace contextRef="#ctx0" brushRef="#br0" timeOffset="14855.869">23034 14411 605 0,'-22'0'128'16,"2"3"1"-16,0 3-112 0,-3 1-1 16,6 3-10-16,-1 1 0 0,3 2 2 15,-1-3 1-15,4 1 2 0,3-3 0 16,3 0-1-16,6-4 0 0,0 1-2 15,7-5-2-15,3 0-1 0,3 0-5 0,5-7 0 16,0 0-1-16,1 0-2 0,2 0-2 16,-3-2-1-16,1 3-1 0,-1 2 1 15,-2 4 1-15,-3 0 1 0,-1 0 1 16,-1 0 1-16,-3 8 2 0,3 0 0 16,-2 5 1-16,0-1 0 0,0 5 0 15,0 1 0-15,-5 0 3 0,2 1-1 0,1 1 2 16,-2 3 0-16,-1 4 2 0,2 2 1 15,0 1 1-15,-3 2-1 16,-3-3 0-16,0-3 1 0,0-1 1 0,-4-3 4 16,-6-4 0-16,-3-4 2 0,-2 2 2 15,-2-5-2-15,-1-1-1 0,-2-6-2 16,0-4-4-16,-1 0-4 0,-3 0-1 16,1-7-5-16,0-2-6 0,2-5-14 15,2 0-15-15,4-6-12 0,-1-7 1 16,11-2-117-16,5-9-116 0,0-2-263 0</inkml:trace>
  <inkml:trace contextRef="#ctx0" brushRef="#br0" timeOffset="15137.091">23235 14475 619 0,'0'4'147'15,"4"-1"-2"-15,5 1-54 0,5-4-92 16,9 0-15-16,2 0-7 0,0-7-2 15,1-1-3-15,-6-1 3 0,-5-2 4 16,-8-1 7-16,-7 2 9 0,0 3 6 16,-9-1 5-16,-4 3 4 0,-4 2 2 15,-4-2 3-15,-3 5 1 0,6 0 0 16,-3 0 1-16,1 2-3 0,2 3 1 16,1 5 0-16,2-1-3 0,1 1 1 0,2-2-1 15,7 0-4-15,2 0 1 0,3-3-4 16,0-1-2-16,6 1-3 0,5-1-6 15,5-4-6-15,4 0-9 0,3 4-10 16,3-4-6-16,6 0 21 0,1 0-131 16,4 0-106-16,3 0-267 0</inkml:trace>
  <inkml:trace contextRef="#ctx0" brushRef="#br0" timeOffset="15449.535">23754 14339 600 0,'-30'0'126'15,"1"9"0"-15,0 1-110 0,6 1-4 16,2-4-10-16,0-1 0 0,4-2-1 16,2-4 2-16,1 6 2 0,4-6 0 15,2 0 0-15,4 4 2 0,4-4-1 16,0 6 0-16,6-3-2 0,1 1-2 0,0 3-1 16,6 2 0-16,2 0 1 0,0 2-2 15,6-1 2-15,-2 0 0 0,0-1 3 16,-3-1 1-16,-5-1 2 0,-3-2 3 15,-8 1 3-15,0 2 3 0,0 0 0 0,-11 2 0 16,-5 0 0-16,2-1-3 0,-4 1-2 16,1-3-4-16,-1-3-4 0,6 3 0 15,-1-3-4-15,6-4-3 0,1 0-10 16,6 0-10-16,-3-4-11 0,3-5-11 16,0-3-5-16,4-4 158 0,1-5-261 15,0-4-116-15,6 3-339 0</inkml:trace>
  <inkml:trace contextRef="#ctx0" brushRef="#br0" timeOffset="15621.316">23868 14066 597 0,'0'13'146'0,"0"5"6"16,0 8-99-16,-5 6 1 0,2 8-5 16,-2-2-6-16,1 5-7 0,-1-3-7 15,2 2-6-15,-1-2-5 0,4 3-6 0,-5-5-6 16,5-2-11-16,0-3-8 0,4-6-18 15,-4-4-20-15,0-3 168 0,0-7-292 16,-6-8-151-16,0-5-408 0</inkml:trace>
  <inkml:trace contextRef="#ctx0" brushRef="#br0" timeOffset="15746.306">23715 14427 727 0,'21'-13'140'0,"10"2"-14"0,10 5-122 15,11 6-145-15,7 5-130 0,-4 1-314 16</inkml:trace>
  <inkml:trace contextRef="#ctx0" brushRef="#br0" timeOffset="17921.712">21947 13887 509 0,'-5'-11'112'16,"0"4"2"-16,0 0-93 0,1 7-1 15,1-5-6-15,0 1-1 0,-3 4-4 16,0 0-1-16,-4-3-3 0,-2 3-1 16,-3-7-1-16,-3 5 0 0,-4-3-3 15,-1 5 0-15,-5-3 0 0,-4 3 0 16,2-3 2-16,-5 3-2 0,-3-4 2 16,-3 4 3-16,0-7 3 0,-3 7 4 0,-4-3 0 15,2-4 2-15,-5 1 2 0,-2-2-4 16,-1 2-1-16,1 2-3 0,-3 4-3 15,-1 0-2-15,0-3-2 0,-4 3-1 16,-6 0 1-16,0 0-1 0,-5 0-1 16,0 0 0-16,-1 0 2 0,-2 0 0 15,-4 4-2-15,0 0 1 0,-1 2 0 0,0 3 1 16,1-1-2-16,0 0 1 0,2 1-1 16,-2 2 0-16,-1-2 2 15,1-2-2-15,-1 5 0 0,3-1 2 0,-1 1-1 16,0 0 1-16,0 3-1 0,-1 2 0 15,2 0 1-15,1-1-1 0,1 2 0 16,3-1 0-16,3 2 0 0,-2-3 1 16,6 5-1-16,4-1-1 0,-3 3 1 15,1-6-1-15,-1 6 2 0,-1-3-1 0,-1 5-1 16,4 3 1-16,-1 3 0 0,4-1 0 16,5 4 1-16,1-9-3 0,9-2 1 15,0-3 1-15,7-2-1 0,1-4 1 16,4 2-1-16,2-1 0 0,5 0 1 15,0 1-2-15,3 4 1 0,1-5 0 16,0-2-1-16,4 5 2 0,0-3-1 16,7-3 0-16,2 5 1 0,8 1 0 15,-3-4-2-15,3 3 3 0,7-1-1 0,1-1-1 16,2 1 1-16,4 2 0 0,3-1-1 16,3 0 1-16,1 0-2 0,3-2 1 15,2 3 1-15,3-3-2 0,2-3 2 16,8-1-1-16,4 1 0 0,2-5 2 15,8 3-1-15,4 0 0 0,0 1 0 16,4-2-1-16,0 2 1 0,0-2 1 0,3 4-2 16,-4-3 1-16,10 1 1 0,4-1 0 15,1 0 1-15,6-1 1 0,11 1 0 16,-5 2 2-16,2 0 0 0,3-3-2 16,1 1 1-16,0-4-1 0,1 3-1 15,2 2 0-15,0 3-1 0,2-2 1 16,-5 2-1-16,2-2 1 0,-2 1-1 15,-1 0 3-15,1 1 1 0,0-3-1 0,2 0 1 16,0-4 2-16,4 0-1 0,0-7 3 16,0 0-2-16,3 0-1 0,-1 0 3 15,3-7 0-15,1 1-2 0,0 0 2 16,-1 0-3-16,3 0 1 0,-2-4-1 16,0 3-2-16,2 0-1 0,1 2-1 15,0-3-1-15,3 3 1 0,0-6-2 16,-2 0 0-16,3-1 1 0,2-4-2 15,-2 2 1-15,2 3 0 0,0-4 1 0,-4-1 0 16,1 4-2-16,-5-2 1 0,3 3 0 16,-4 2 1-16,-1 0-1 0,-4-1 0 15,-4-1 0-15,-3-1 1 0,-1-1-2 16,-4 1 0-16,-4 0-2 0,-4-4 1 16,-7-2-1-16,-8-1 2 0,-3-1-1 15,-9 0 2-15,-6 0 0 0,-5 2 1 0,-6-4-1 16,-6 3 0-16,-8 3 0 0,-4-2-1 15,-5 0 0-15,-8-1 0 0,-5 2 1 16,0 0 0-16,-4 0 0 0,-8 1-1 16,-4-6 0-16,-6 3 0 0,-3-4 0 15,-7 1-2-15,-5-4 1 0,-7 3-1 16,-7 0 2-16,-6-1-1 0,-5 4 1 0,-7 4 0 16,-4 0-1-16,-7 3 3 15,-4 3 0-15,-11-5-2 0,-5 1 1 16,0 2-1-16,-6 1 3 0,-5-5-2 0,-4 5 0 15,-3 0-1-15,-12-1 4 0,-4 3 1 16,-2 5-1-16,-9 1 0 0,-10-1 1 16,-4 0 0-16,-5 4 0 0,-3-2-3 15,-4 2-8-15,-1 0-14 0,0 4 134 16,0 1-267-16,-2-5-145 0,5 0-410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27:05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 4943 463 0,'0'0'102'0,"-6"-4"3"16,6-5-85-16,0 0-1 16,0-6-1-16,-3 1-1 0,3-4-1 0,-2-4 1 15,2-7-2-15,0 2 1 0,-3-2-1 16,3-2-2-16,-9-5-1 0,3 0 0 16,6-7-2-16,-8-12 1 0,-4-2-1 15,-1 0 1-15,6 1 0 0,-2 2 0 16,5 6-1-16,1 0 1 0,3 5-2 0,-6 1 2 15,0 5-1-15,1 5 1 0,3 11-1 16,-2 3 0-16,-2 9-1 0,2-1 2 16,1 5-1-16,3-1 0 0,-3 3-1 15,3 3-2-15,0 3 1 0,0-7-2 16,0 4-1-16,0 0 0 0,0 5 1 16,4-2 2-16,0 4 1 0,3-7 2 15,-1 8 1-15,1-2 1 0,6-2-1 0,3-4 0 16,2 0 0-16,-1 0-2 0,7 3-2 15,3-3-1-15,-1 0-2 16,7 0 2-16,3 0-3 0,3 0 1 0,6-5-1 16,4 5 3-16,2-6 2 0,8 6-3 15,-2-4 0-15,2-2 1 0,7-1-2 16,5-1 1-16,-2 2-3 0,1-1-1 0,3-3 2 16,-1 3-3-16,-7 4 0 0,-10-7 0 15,-3-2-3-15,-6 4 1 0,-8-3 1 16,1 2-1-16,-1 3 1 0,0 6 2 15,-6-4-1-15,-9 4 2 0,-4 0-2 16,-5-5 2-16,-7 5-2 0,3-3 0 16,-3 3-3-16,1 0 3 0,-4-4 0 15,-2 4 1-15,-2 0-2 0,0 0 1 16,0 0-1-16,0-2 1 0,0 2 0 0,0 0 0 16,0 0 0-16,0 0 1 0,0 0-1 15,-3 0 2-15,3 4 0 0,0-4 0 16,0 5-1-16,0 1-1 0,2 5-1 15,-2 7 3-15,0 6-3 0,4 16 0 16,-4 3-1-16,0 7 3 0,0 3-2 16,0 1 1-16,0 3-1 0,0 5 0 15,-4 4 1-15,1 4-1 0,0 0 0 0,3-4 0 16,-6-1-1-16,6-12 1 0,0-5 0 16,0-4 0-16,5-10 1 0,-5-2-1 15,4 2 1-15,-1-5 0 0,1-4 0 16,-4 2-1-16,8-5-1 0,-4-7 1 15,-4-1 0-15,3-4 0 0,0-2 0 16,-3-4-1-16,0-2 2 0,0-2-1 16,-4 0 0-16,4 0 0 0,-5 0 0 0,-3 0 1 15,0 0 0-15,-5 0 0 0,-3 0 1 16,4-2 1-16,-13 2 3 0,-2-3-1 16,-13-2 4-16,-6 5 1 0,-9-8-2 15,0 2 2-15,-7-3 2 0,-3-1-2 16,-10-4 1-16,-5 5-1 0,-8-3 2 15,-2 0-1-15,-6-1-1 0,7 3-3 16,0-2-2-16,4 1-2 0,11 0-6 16,8-3-18-16,5-4-30 0,8-1-79 0,10-1-81 15,-4-2-151-15</inkml:trace>
  <inkml:trace contextRef="#ctx0" brushRef="#br0" timeOffset="108026.406">16484 9899 386 0,'0'0'99'0,"0"4"3"0,0 1-46 16,0-2-19-16,0 4-10 0,0-4-7 16,0 2-4-16,0-5-1 0,0 4-2 15,0-4-1-15,0 7-1 0,6-4 0 16,0 3-2-16,1 1 1 0,-3-2-3 16,1 1 1-16,0-3-1 0,0 3-2 15,1-1 1-15,-3 0-1 0,3 0-1 16,-2 0 1-16,1-4-2 0,1-1 1 15,3 0 0-15,-1 4-2 0,3-4 3 0,-1 5-2 16,1 0 2-16,-1-1 0 0,-2-4-1 16,-1 3 1-16,0-3 0 0,-2 0-3 15,0 5 3-15,3-5-4 0,-2 0 1 16,0 0 0-16,2 3 0 0,0-3-1 16,-1 0 1-16,-1 0 0 0,0 6 1 15,1-6 0-15,-2 0-1 0,0 0 1 0,-2 0 0 16,3 0-1-16,-1 0 2 15,2-7-1-15,2 7 1 0,3 0-2 0,-2 0 4 16,3 0-3-16,-1 0 2 0,3 0 0 16,-6-3 0-16,1-2-1 0,1 5 2 15,-3-2-3-15,0 2 4 0,-1-5-3 16,0 5-1-16,0-4-1 0,1-1 2 16,3 1 0-16,0 3 0 0,2-4-4 0,4 2 3 15,-5 3-1-15,2 0 0 0,0-2-1 16,-4 2-2-16,1 0 3 0,-1-5 1 15,-3 5-2-15,2 0-1 0,0 0 1 16,-1 0 1-16,-1 0 0 0,3-3-1 16,-1 3-1-16,3-7 0 0,4 4 1 15,1 3 1-15,-3 0-2 0,1-5 2 16,-1 1-2-16,-5 4 1 0,3-3 2 16,-5 3-2-16,2-6 1 0,-2 6 0 15,-1 0 0-15,-2-3 2 0,4 3 0 0,2-4-3 16,0 1 3-16,1 3-2 0,3-5 0 15,-1 5-1-15,-2 0 0 0,3-4-1 16,1 4 1-16,-1 0 0 0,-1-3-2 16,4 3 2-16,-2-6 0 0,2 4 0 15,-5 2 1-15,6 0-1 0,-3 0 0 0,1 0 2 16,-1 2 0-16,-1-2 0 0,-7 0-1 16,-2 0 1-16,-1 0 0 0,2 0 0 15,0 0-1-15,1 0-1 0,0 6 0 16,0-6-1-16,-1 0 1 0,3 3-2 15,2-3 1-15,-1 0 0 0,7 2 0 16,1-2-1-16,-2 6 2 0,2-6-2 16,-3 1 1-16,-5-1 1 0,2 0-2 15,1 0 1-15,-5 5 0 0,3-5 0 16,-2 7 1-16,0-7-1 0,-1 7 0 0,-3-5 0 16,3 4 1-16,0-3-2 0,1 4 0 15,-1-3 2-15,1 0-1 0,-2-3-1 16,1 3 1-16,0 1 0 0,0-4 1 15,0 6-1-15,1-4 0 0,-1-3 1 16,-4 5 0-16,0-5 1 0,-4 5-1 0,5-5 2 16,-5 0 1-16,5 0 1 0,-2 6 0 15,0-6 0-15,0 3 0 0,1-3 1 16,1 7-3-16,-2-7 0 0,0 4 0 16,-3-4 0-16,4 0-1 0,-4 0 2 15,4 0-1-15,-4 0 0 0,0 0 1 16,0-3-1-16,6 3 0 0,-6-5-1 15,5 5 0-15,-1 0 0 0,-1 0 2 16,1-4-3-16,0 4 1 0,0-4 1 16,-1-1 0-16,1 1-1 0,0-1 0 15,-1-4-1-15,-3 3 0 0,7 1 0 0,-2-3-1 16,3-2 0-16,-2-2 0 0,2-1 2 16,0 2-1-16,2 1 0 0,-4-1 0 15,1 9 2-15,0-3-2 0,-3 3 2 0,0-2-1 16,-4 1 1-16,4 3 0 0,-4-3 0 15,7 3-2-15,-3-4 2 0,1 4-1 16,1 0-1-16,1 0 0 0,-1 0 0 16,0 0 1-16,1 0-2 0,1 0 0 15,-1 0-1-15,-1 0 4 0,1 0-2 16,1 0 0-16,-1 4 0 0,0-4 2 16,2 4-2-16,-1-4 1 0,1 6-1 15,1-6 0-15,-3 1-1 0,1-1-1 16,2 6 2-16,1-4 0 0,0 1 0 0,0 3 0 15,0-4 2-15,1-2 0 0,-1 6 1 16,-2-6-1-16,2 3 0 0,-2-3 0 16,4 3-1-16,-2-3-2 0,-2 0 3 15,0 0-1-15,2 0-1 0,-1 0 2 16,0 0-3-16,2 5 3 0,2-5-1 16,0 0-1-16,-3 0 1 0,1 4 0 15,1 0 0-15,-1-4 1 0,1 3 1 0,0-3 0 16,1 4 0-16,-1-4-1 0,-2 5 0 15,1-5-2-15,-1 0 2 0,-1 0-2 16,2 0-2-16,-4 0 1 0,4 0-1 16,-2 4 2-16,2-4 0 0,2 0-2 15,-1 4 1-15,-3-4 2 0,5 0-2 16,-3 0 1-16,-2 0 0 0,5 0-1 0,0 2 2 16,-5 1-2-16,3-3 0 0,2 0 0 15,-6 5 0-15,2-5 0 0,0 0-1 16,0 0 1-16,0 0 1 0,0 0-1 15,-1-6 0-15,-1 6 2 0,1-3-1 16,-3-2 0-16,0 1-1 0,0 1 4 16,1-3-3-16,0-1 3 0,2 2 0 15,2-2-1-15,-1-2 2 0,0 0-1 16,0 0-3-16,-2 1 3 0,1-2-3 16,-1 0 0-16,-1-1 0 0,-1 2 0 0,-3-1-3 15,-4 0-5-15,0-1-10 0,0-3-16 16,-4 2-20-16,-3 5-22 0,-1 7-109 15,2 0-9-15,1 7-111 0,-1 7-202 16</inkml:trace>
  <inkml:trace contextRef="#ctx0" brushRef="#br0" timeOffset="112009.851">13677 9856 239 0,'0'0'66'0,"0"4"4"0,0-4-32 15,0 0-1-15,0 2-4 0,0-2-3 16,0 5-4-16,0-5-2 0,0 5-4 16,5-5-2-16,-5 3-3 0,6 1-1 15,-1-1-2-15,-2-3-3 0,-3 5-1 0,0-5-1 16,5 0-1-16,-5 5 0 0,0-5-1 16,3 3-2-16,0 1 1 0,2 1 0 15,1-1-1-15,-2 1 0 0,1 1-1 16,3-2 1-16,-3-4 0 0,0 0-1 15,6 0 0-15,-2 0 1 0,0 0-1 0,2 0 1 16,-1 0-1-16,-2 0 0 0,3 0 1 16,-5 0 0-16,-1 0 1 0,3 5-2 15,-3-5 1-15,1 2 0 0,1-2 0 16,1 6 1-16,1-6-1 0,1 4 0 16,2-4 1-16,-3 0 0 0,6 0-2 15,-2 0 1-15,1-3-1 0,-1 3 1 16,5 0-1-16,-2-5 0 0,3 5 0 0,1 0 1 15,1 0 0-15,-4-4-1 16,-1 1 0-16,0-2 1 0,-4 3-2 16,2-3 0-16,-2 5 1 0,2 0-2 0,0-3 1 15,-2 3 0-15,1 0-1 0,0 0 1 16,2 0 1-16,-4-2-1 0,4 2 1 16,-1 0 0-16,-2 0 0 0,3 0 1 15,-1 0-1-15,1 0 0 0,0 0 1 16,2 0 1-16,-4 0 1 0,6-4 0 0,-1 0 0 15,1 4 1-15,2-3 0 0,1 3-1 16,-1-5 1-16,-2 2-2 0,0 3-1 16,0 0 1-16,-2-6-1 0,1 6-2 15,0-4 1-15,-3 4-2 0,3-4 1 16,-2 4-1-16,5 0-1 0,-2 0 2 16,-3 0-1-16,3 0 0 0,-3 0 1 0,-2 4 1 15,0-4 0-15,0 0 0 0,-3 4 0 16,3 0 1-16,0-1 0 0,-3-3 0 15,6 7-2-15,-3-7 2 0,2 3-2 16,-3-3-1-16,1 4 1 0,0-4 1 16,3 0-1-16,-3 6 1 0,2-6-1 15,2 0 2-15,1 0 2 0,2 0-2 16,1 3 1-16,1-6 1 0,3 3-2 0,-4 0 2 16,4 3-1-16,-1-3-2 0,-2 6 0 15,-1-2 2-15,-3-4-3 0,-2 5 0 16,1-5 2-16,1 0-1 0,1 3 0 15,-3-3 3-15,2 0-3 0,-4 0 2 16,0 0 1-16,2-3-2 0,3 0 1 16,-2-2-2-16,2 5 0 0,3-2 1 15,-3 2 0-15,-2 0-1 0,0 0 0 16,-4 0 1-16,1 0-1 0,-3 0 0 0,2 0 1 16,-2 0-1-16,0 3 0 0,4 2 0 15,-3-3-2-15,3-2 1 0,-4 4 2 16,2-4-1-16,-3 0-2 0,4 4 1 15,-2-4 1-15,2 3 0 0,0-3 0 16,0 5-1-16,-4-5-1 0,0 2 1 16,1 2 2-16,-1 2-2 0,-2-5 1 15,0 3-2-15,0 0 1 0,-2-2-1 0,3-2 1 16,-1 7-1-16,-1-3 2 0,2 3-4 16,-1 1 3-16,3 0-1 0,0-1 0 15,4 0-1-15,-3 2 1 0,1 4 0 16,-5-7 1-16,0 2 1 0,3 4 1 15,0 3-1-15,-1-5 0 0,2-1-1 0,-3 2 0 16,-1-4-1-16,-5 0 0 0,2-1 0 16,-1 1 0-16,0 1 0 0,-1-4 0 15,1 3 0-15,4-3 3 0,-3 0-4 16,2-1 2-16,-2 2-1 0,0-2 1 16,2 3 1-16,-4-2-1 0,0 3 0 15,-1-3-1-15,0 3 3 0,-3-4 0 16,5 1-1-16,-2-1 0 0,2-3 1 0,-2 5-1 15,0-5 2-15,-3 3-4 16,4-3 2-16,-4 0 1 0,3 4-1 16,-3-4-1-16,3 0 0 0,-3 0 0 0,5 0 1 15,0 0-1-15,-5-4 1 0,9 4-1 16,-4 0 1-16,1-2-1 0,-1 2 1 16,0 0 1-16,-5-5-3 0,8 5 1 15,-3-2 1-15,-1 2 0 0,4 0-1 0,-1-3 0 16,0 3 0-16,2 0 1 0,0 0-2 15,-2-6-1-15,3 5 2 0,2-3-1 16,-1-2 0-16,2 3 1 0,1-1-2 16,0 2 2-16,-2 2 0 0,0-6-1 15,-1 6 0-15,4 0 1 0,1 0-1 16,0 0 1-16,1 0-1 0,0 0 1 16,-5 5 0-16,2-5 0 0,3 0-1 15,-1 2 1-15,-1-2 0 0,-1 0-1 0,-1 0 1 16,-1 0-2-16,3 3 2 0,2-3 0 15,0 5 0-15,-1-1 0 0,-1 2-1 16,-2-3 2-16,-4 2 0 0,-1-2-1 16,-1-1 0-16,0 4 2 0,2-4 0 15,1 5 0-15,-1-7-1 0,1 2 0 16,3-2 2-16,2 0-1 0,3 0-1 16,5 0 1-16,0 0-1 0,-1 0 1 0,0 0-1 15,-7 0 0-15,0-2 2 0,-1 2 0 16,1 0-1-16,1 0 0 0,5 0 1 15,-3 0 0-15,1 0-2 0,-2 0 1 16,-2-4 0-16,1 4-2 0,5 0 2 16,-1 4-2-16,4-4 0 0,0 0 1 15,-5 3-2-15,-1-3 0 0,-5 5 1 16,-2-5-1-16,0 3 0 0,-2-3 2 0,2 7-3 16,-1-7 1-16,1 0 2 0,4 0-2 15,-2 3 1-15,3-3-1 0,1 0 0 16,1 0 0-16,-3 0 2 0,6 0-3 15,-3 0 0-15,-1 0 1 0,5 0 1 16,3 0-2-16,-9 0 3 0,2 4-4 16,-2-4 3-16,1 0 0 0,0 4-1 15,1-4 2-15,3 0-1 0,0 0-2 0,2 0 1 16,-4 1 0-16,0-1 0 0,-1 0 0 16,-2 0-1-16,-2 0 1 0,5-1 0 15,-1-3 2-15,9 4-3 0,0-6 2 16,-1-1-2-16,-2 5 3 0,0 0-2 15,0 2 0-15,-2-5-1 0,4 5 1 16,3 0 1-16,-2 0-2 0,1 0 0 0,-2 0 0 16,1 0 2-16,-6 0 0 0,8 0-1 15,-3 0 0-15,6 0 0 0,-3 0 2 16,8-3-3-16,-7-2-1 0,-2-1 2 16,0-1 1-16,-4-2-1 0,2 2 0 15,2 3-1-15,1-2 1 0,-1 6 1 16,1-4 0-16,-2 4-1 0,-3-6 0 15,-1 6-1-15,0-3 1 0,-2 3 0 16,-1 0-1-16,0-4 0 0,4 4 1 16,-2-5 0-16,5 5 0 0,1-5 1 15,1 2 0-15,-2 0 1 0,-1-1-1 0,-3 1-1 16,2 1 1-16,-5 2-1 0,5-6 0 16,-3 6 0-16,-2-2-2 0,-5 2 3 15,0-5-2-15,-1 5 0 0,-2-3 2 16,1 3-1-16,3-2 0 0,0 2 0 0,2-6-1 15,3 6 1-15,2-4 1 0,3-2 0 16,-2 4-2-16,-1-7-1 0,2 4 1 16,-4 1 1-16,-1-2-2 0,0 3 0 15,-2 3 0-15,1-5 2 0,-1 5 1 16,-2-4-1-16,-2 4-1 0,1 0 1 16,0 0 0-16,-3 0 0 0,0 0-1 15,3-7 1-15,-3 7-2 0,3-7 1 0,0-6 0 16,3 3 0-16,-1 1 0 15,2 0-2-15,-3-1-1 0,2 2 1 16,-2 3 2-16,-4-4-2 0,-1 2 0 0,-2-1 1 16,-2 1 1-16,-1 2 1 0,-2-6-1 15,0 1-2-15,0 3-3 0,2-2-2 16,0 1-5-16,-2 5-5 0,4-2-5 16,0 1-4-16,2-2-6 0,-2 2-1 0,2 0-3 15,-2 4-1-15,-1-4-2 0,-3 4 2 16,-1 0-101-16,-3 0-96 0,0-2-245 15</inkml:trace>
  <inkml:trace contextRef="#ctx0" brushRef="#br0" timeOffset="116149.517">7533 9843 371 0,'0'0'87'0,"4"8"3"0,-4-2-64 16,5 1 1-16,0 1-4 0,-2 2-4 16,2-2-1-16,2 1-4 0,-1-4 0 15,-1 1-2-15,4 0-1 0,-3-3 1 16,4-3-2-16,-2 0-1 0,1 6 0 15,-1-6-2-15,0 0 0 0,0 3 1 0,-3-3-2 16,2 7-1-16,1-5 1 0,-4 5-2 16,0-4 2-16,4 3-3 0,-3-3 0 15,0-3 1-15,3 0-2 0,-2 0 2 16,3 0-1-16,1-3 1 0,3 3 0 16,-1 0 0-16,1-6-1 0,1 6 0 15,3-2-1-15,-7 2 0 0,3 0-2 16,3-5 0-16,-2 5 1 0,-4 0-1 15,5 0 0-15,-1 0 1 0,-2 0 0 16,3 0 1-16,0 0-1 0,2-3 0 0,0 3 1 16,1-6 0-16,2 3 0 0,-1 1 0 15,3 2-1-15,1-5 1 0,-4 3 0 16,3 2 0-16,-6-3-1 0,3 3 1 16,-1 0 1-16,4-8-1 0,-1 8 1 15,3-2 0-15,5 2 0 0,-1-5 2 0,3 5-1 16,-2 0 0-16,-2-2 0 0,-5 2 0 15,1-6-1-15,-1 3 0 0,-1 0-1 16,0 3-1-16,1-5 2 0,-1 5-2 16,-2-3-1-16,1 3 2 0,0-5-2 15,-1 5 0-15,-4-3 1 0,1 3 0 16,1 0 0-16,-2-6-1 0,-3 6 0 16,1-3 1-16,1 3 0 0,0 0-1 15,0 0 0-15,0 0 1 0,0 0 0 16,1 0-1-16,-3 0 1 0,-1 0-2 15,2 0 2-15,-1 0 0 0,4-2-1 0,-1 2 0 16,2 0 2-16,0-4 0 0,1 4 2 16,0-5-2-16,1 1 1 0,-1 0 0 15,0 3 1-15,1-4-2 0,0 5 0 16,1-5-2-16,1 5 2 0,4 0-2 16,-4 0 2-16,-2 0-2 0,-3 0 2 0,2-4-2 15,-4 4 1-15,2 0 0 0,2 0 1 16,0 0-2-16,-2 0 1 0,1 0-1 15,1 0 2-15,0 0-1 0,1 0 2 16,3 4-2-16,-4-4 1 0,1 0 1 16,1 0-2-16,-2 0 0 0,1 0 2 15,-1 0-3-15,0-4 1 0,2 4 1 16,0-3-3-16,2 3 4 0,0 0-2 0,-2 0 0 16,0 0 1-16,-3 0-1 0,-4 0-1 15,-2 3 1-15,3-3-1 0,-4 4 1 16,0-3-1-16,5 4-1 0,-1 0 2 15,1 3-1-15,-2 1 1 0,3-4-1 16,-4 3 0-16,1 1-2 0,-2-1 3 16,-3 1-2-16,-1-2 2 0,1 0-2 0,-2 1 3 15,1 2-3-15,-1-1 3 0,2 1-2 16,-4-2 1-16,-2 0-2 0,-2-2 2 16,4-3-3-16,0 4 3 0,0-6-2 15,1 4 2-15,-3-5-3 0,-2 5 3 16,3-5-2-16,-3 0 3 0,0 0-3 15,0 0 1-15,0-6 1 0,0 6 0 16,0-8-1-16,0 5 2 0,0-1-2 0,0-3 2 16,0-2-2-16,0-3 1 0,0 0-1 15,7 1 0-15,-7 1-1 0,6 5 1 16,0-2-2-16,0 1 2 0,3 3-2 16,-2-2 3-16,3 2 0 0,0 0 2 15,3-1-1-15,1 1 3 0,2 0 0 16,-2-2 1-16,4 2 0 0,0-2-1 15,5 1 2-15,0 4 0 0,2-4 0 16,0 4-1-16,-2 0 0 0,2 0 0 16,2 0 0-16,-4 4-3 0,5-1 3 0,1 2-4 15,-4-2 2-15,4 4-1 0,0-4-1 16,-1 0 1-16,0-3-1 0,1 5-1 16,2-5 1-16,-1 0-1 0,-1 3 0 15,4 2-1-15,-3-1 1 0,0 2 0 16,3 1 0-16,-2-5 1 0,1-2-2 15,1 0 2-15,2 0-1 0,-1 0 0 0,3-9 0 16,0 0 0-16,3-2 0 0,0-3 0 16,4 4-1-16,-2 0 1 0,-5 3-1 15,-2 2 0-15,-8 0 2 0,-4-1-2 16,2-3 1-16,-3 1 1 0,-4-1 0 16,1 0 0-16,1 2-1 0,-7 2 0 15,-7-2 1-15,7-1-1 0,-8-3-5 16,3-4-8-16,1 2-20 0,1-5-10 15,-3 5-119-15,2 2-127 0,-2 6-303 16</inkml:trace>
  <inkml:trace contextRef="#ctx0" brushRef="#br0" timeOffset="117914.73">12900 9272 401 0,'0'-10'96'0,"-5"1"3"15,-3-1-64-15,1 2-5 0,0-1-7 16,-3 2-7-16,-2 2-2 0,2-2-1 15,-1-1-3-15,-1 2 0 0,0-3 1 0,-3-1-2 16,2-2 2-16,-5 1-1 0,5 2-2 16,-3-1 2-16,0 0-4 0,-2 5-3 15,2-1 0-15,-4 0-4 0,2 3-1 16,0 3-1-16,0 0-1 0,3 0-1 0,-3 0 0 16,-2 0 0-16,-3 0 1 0,1 0-2 15,-5 0-1-15,1-2 2 0,3 2-1 16,0 0-2-16,-1 0 1 0,5 0 1 15,-2 3 0-15,-2 2-1 0,-3 1-1 16,1 1 1-16,-1 3 1 0,-1 1 0 16,3-1 0-16,-3 2 2 0,2-1 1 15,3 1 0-15,-6-3 2 0,4 2 0 16,2-1 1-16,-4 3 0 0,-2-3 0 0,9 2 2 16,-6 0-2-16,1 2 1 0,6-2-1 15,0 0-1-15,-2-2 2 0,3 3 0 16,3-1-1-16,2-2 0 0,2-1 0 15,1 1 1-15,-1-1 0 0,3-2-1 16,-5 1 1-16,3-1 1 0,1 4 0 16,3-1 0-16,1 1 0 0,-3-2 1 0,7 2 1 15,-5 0-2-15,5-1 1 0,-4 0-1 16,4 0 0-16,3 3-2 0,0-5 1 16,-3 3-1-16,0 0 1 0,11 3-2 15,-4-1 2-15,2-1 1 0,4 3-1 16,2-2 2-16,-2-3-1 0,8 2 1 15,1 0 1-15,1-6 0 0,-3 4 1 16,5-2 0-16,-2-1 0 0,3 3-1 0,-3-3 0 16,2-2 1-16,0 1-1 0,-2 1-1 15,-3-2 1-15,2 2 0 0,2 3 1 16,3-1 1-16,-1-2-3 0,4 3 3 16,4-7 0-16,-3 2-1 0,1-5-1 15,2 0 1-15,-1 0-1 0,-2 0 0 16,5-5 0-16,0 5 0 0,-5-4 0 15,5 4 1-15,0-5-2 0,-2 5 1 16,0-3-1-16,8 3 1 0,0-8-1 0,1-1 0 16,1-1-1-16,-3-4 2 0,-3-1-2 15,1 3 2-15,-5 3-1 0,1-2-1 16,0 0 0-16,-5 0 0 0,-3 0 0 16,-3-3 0-16,-4 2 0 0,-2-2-1 15,1 3 0-15,-2 0 1 0,-6-2-2 16,1 1 0-16,-3-2 1 0,-3 1-2 15,-6-3 2-15,0 3-1 0,0-2 1 0,-5 3-3 16,-1-3 0-16,-10 3-2 0,-3-2-2 16,-1 1-2-16,-10 2-2 0,-4 3 0 15,-7-1-1-15,-2 0 1 0,1 5 0 16,-1 0 2-16,4 1 2 0,2 3 1 16,2 0 0-16,5-3 3 0,3 3-1 15,2-4 2-15,4 0-1 0,2 0 2 16,1-1-1-16,1 1 1 0,3-1 0 15,2-2 0-15,5-1 0 0,4 3-2 0,-1-3 5 16,1 2-116-16,3 1-97 0,-4-4-261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18:37:19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22459 10300 352 0,'0'0'91'0,"0"0"4"16,0 0-46-16,0 0-8 0,0 0-5 16,0 0-7-16,0 0-2 0,0 0-1 15,0 0-4-15,0-4-1 0,0 2-2 16,0 2-3-16,0-7 0 0,0 3-3 0,0-4-2 16,0 1 0-16,0-1-3 0,0-1-1 15,0-2-2-15,4 0-2 0,-1 0 1 16,1-4 0-16,0 2-1 0,0-1 1 15,0 3 2-15,-1 0 1 0,2 0 0 16,0 0 0-16,0-4 1 0,-5 5-1 16,5-1 1-16,-5-3-3 0,4 1 0 15,0 4 1-15,-1-1-2 0,0 0 1 16,0-1-1-16,-3 1 0 0,5-6-1 16,-5 3 1-16,8 1-1 0,-5-1-1 15,1 1 0-15,3 1 0 0,-2 0 1 0,-1-1 2 16,0 3-2-16,1 3 1 0,-2-1 1 15,-3-1 1-15,7 2 1 0,0 4-3 16,0-5 0-16,-2 4 1 0,3-6 1 16,-3-1-1-16,-2 0-1 0,8 1-1 0,-4 0 0 15,1 3-1-15,1 1 1 0,0-2-1 16,-4-3 0-16,-1 4-1 0,0-2 1 16,1 4 1-16,0-1 0 0,0 1-2 15,-3 1 1-15,5-3 0 0,-2 4 1 16,1-2 0-16,1 4-1 0,2-5 0 15,-3-1 1-15,1 0-1 0,0 0-1 16,1-3 1-16,0 6 0 0,-4-3 0 0,5 4 0 16,-4 2 0-16,4-6 1 15,-1 6 0-15,1-3-1 0,2 3-1 0,-2 0 0 16,0 0 1-16,0 0-1 0,0 0 1 16,-2 4 0-16,2-4-2 0,-1 0 2 15,2 4-2-15,-3-4 2 0,5 0-1 16,-5 0-1-16,4 0 0 0,-2-4 0 15,2 4 2-15,-3-4-1 0,1 4-1 0,-1-2 1 16,3 2-1-16,-1 0 2 0,4 0 0 16,-3 0-1-16,0 0 0 0,2 0 1 15,-3 0 0-15,2 0 1 0,2 0-2 16,-4 2 1-16,1-2-1 0,-2 4 1 16,1-4-1-16,1 0 0 0,-2 0-1 15,7 0 2-15,-2 0-1 0,-6 0 0 16,5 0 0-16,-2-4 1 0,-1 4 0 0,2 0 0 15,-1-2 0-15,0 2-1 0,0 0 0 16,-1 0 0-16,-4 0 0 16,4 0 1-16,-4 0-2 0,1 0 2 0,2 0-1 15,2 0 0-15,-1 2 0 0,1-2 0 16,-1 5-2-16,2-5 3 0,3 5-1 16,-4-5 1-16,1 3 0 0,2-3 0 15,-5 4 0-15,1-4 2 0,1 5-2 0,0 0 0 16,2 0 0-16,-1 0-1 0,-1-1 1 15,4 2-2-15,-3-4 0 0,6 3-1 16,-4-1 2-16,2-2 0 0,-1-2 0 16,2 6 0-16,-7-4 0 0,8 3 0 15,-2-5 0-15,0 6 0 0,1 0 0 16,2 0 0-16,-3-3 0 0,0 2 1 16,-1-5 1-16,0 0 1 0,1 0-2 0,0 4 1 15,3-4 1-15,2 2 0 0,-1-2-2 16,-3 0 1-16,0 6-2 0,-1-6 2 15,0 0-3-15,1 0 0 0,0 2 1 16,1-2 0-16,-3 0-1 0,2 3 1 16,-2-3 1-16,0 5-1 0,2-3 3 15,2 1-1-15,-2-3 0 0,2 4 0 16,-1-4-1-16,-2 0 1 0,2 0-1 16,-2 0 0-16,1-6 0 0,-3 3-1 0,2-2 2 15,-2 2 0-15,0-1-2 0,-3 4 3 16,1-4-3-16,1 4 1 0,-2 0 0 15,2 0-3-15,0 0 2 0,1 6-1 16,-3-6 1-16,5 4-1 0,0-4-2 16,-2 0 4-16,-1 0-2 0,2 0 0 15,0 0 1-15,-1 0-1 0,3 0 2 0,-3 0 0 16,2 0-3-16,2 0 3 0,-2 0 0 16,2 0-2-16,2 0 0 0,-3 0 0 15,-2 0-1-15,1 0 3 0,-5 0-1 16,1 0-1-16,1-2 1 0,-2 2-2 15,0-5 1-15,-2 1 1 0,2 4-2 16,1-3 1-16,-3-4 0 0,3 0 1 0,-2-1 1 16,-1 2-2-16,-1-2-2 15,-2 2 4-15,3 3-2 0,3-2-1 0,-1-3 2 16,3 1-1-16,-2 0 2 16,0-2-1-16,-2 1-1 0,0 4 0 0,2-4 0 15,-2-1-2-15,-2 2 2 0,4-1-2 16,-5-3 2-16,2 1-1 0,-1-1-1 0,0 2 2 15,-2-2 0-15,0 2 0 0,0-2 0 16,2-1 0-16,-4-1 2 0,2 4-2 16,0-1 0-16,-1-1 1 0,0 2 0 15,2-1 0-15,-3 2 0 0,-1-3 0 16,-1 1-2-16,-2 0 4 0,5-2-3 16,-1-1-1-16,-4 5 3 0,4-1-2 15,-1 2-2-15,-3 1 2 0,6 1-1 16,-3 1-1-16,1-3 3 0,-4 4-3 15,6-1 2-15,-4 1 1 0,-2 1 0 0,6-3-1 16,-6 2 2-16,8 3-2 0,-8-5 0 16,3 5 0-16,1 0 0 15,-4 0-2-15,3 0 3 0,-3 0-2 0,0 0-1 16,5 0 4-16,-5 0-2 0,0 5 0 16,4 0 2-16,-4-1-3 0,2-2 0 15,-2 3 2-15,5-1-3 0,-5 3 3 16,0-1-2-16,0-1 0 0,0 4 1 0,0-1 0 15,0 0 0-15,0 1-1 0,0 1 1 16,0 0 1-16,0-1 0 0,0 1-2 16,0 2 3-16,0-2 0 0,0-1-1 15,0 2-1-15,6-4 0 0,-2 3-1 16,-4-1 1-16,5-1 0 0,0 2-1 16,0 1 2-16,-5-6-1 0,3 0-2 0,-3 3 3 15,4-4-1-15,-4 1-2 0,6 3 2 16,-6-2-1-16,4 0-1 0,-4-1 2 15,3 0 2-15,-3 0-4 0,5-2 2 16,-3-3 2-16,2 7-1 0,1-4 1 16,-2 0 0-16,1 2-4 0,-2 0 4 15,3 3-1-15,-1-2-2 0,-4 1 1 16,6 2 0-16,-3-4-1 0,1 0 2 16,1-1-2-16,-2-1 1 0,-3-3 2 15,6 4-3-15,-4 0 1 0,3 0 1 0,1-4-3 16,-2 3 2-16,-2 0-1 0,7-3-1 15,-4 0 3-15,-1 0-2 0,2 0-1 16,3 0 3-16,-5 0 0 0,3 0 0 16,0 0 0-16,-3 0-1 0,-1 0-1 15,0 0 3-15,2 0-1 0,0 0-1 0,1 0-1 16,2 0 1-16,-2 0-1 0,4 0 3 16,-2 0-2-16,-1 0-1 0,3-3-1 15,-2 3 2-15,-1 0-1 0,-1 0 1 16,1 0-2-16,2-3 1 0,-1 3 1 15,2-4 1-15,-2 4-1 0,0-4 0 16,-2 4-1-16,3-2 2 0,-1 2-1 0,2 0-2 16,-2-4 4-16,3 4-2 15,-2 0 0-15,3 0 1 0,-2-3-1 16,0 3-1-16,-2 0 1 0,3-3-1 16,-2 3 1-16,2-5 2 0,-2 5 0 0,3 0-1 15,-5 0-1-15,4 0 2 0,0 0-2 16,-2 0 0-16,2 0 0 0,1-4-1 15,-3 0 3-15,0 1-1 0,2-1-1 16,-2 4 2-16,0-5 1 0,1 5-2 16,0-6-2-16,1 2 0 0,1 4 2 0,0-4 1 15,-2 4-2-15,1-5 0 0,-1 5 1 16,-2-5 2-16,3 2-3 0,-1 3 2 16,3-7-3-16,2 7 0 0,-3-3 1 15,3-1 0-15,0 4 1 0,0-5-1 16,-1 5 1-16,1-4 1 0,-1 4 0 15,1-6 0-15,-1 6 0 0,-2-5-2 0,-1 5 3 16,1 0-2-16,2 0-1 16,-1 0 0-16,6-4 1 0,-1 4-1 15,1 0-1-15,-1 0 1 0,-3 0 0 16,-2-3-2-16,1-1 3 0,-1 4-1 0,2-5 0 16,0 5 1-16,2-4-1 0,-3 4 1 15,3-3 0-15,-2 0-3 0,0-1 2 16,-2 1 0-16,0 3-1 0,1-8 1 0,1 8 0 15,2-2-1-15,3 2 3 0,-1-4-1 16,0 4-3-16,-1-5 4 0,1 0-2 16,-2 1 0-16,0 2 0 0,0-2 0 15,-1 4 0-15,4-3 0 0,-2 3 0 16,-1-3 0-16,2-3-1 0,2 3 1 16,-2-1 0-16,0 4-1 0,4-3 2 15,-5 3-2-15,1-5 0 0,-1 1 1 0,1 1 0 16,-4-2 0-16,2 0 2 0,-1 5 0 15,1-3-1-15,-1-1 0 0,-1 4 1 16,4-3 0-16,-3 3-2 0,3-4-1 16,-2-1 1-16,3-1 0 0,-5 6-1 15,2 0 1-15,2-4 0 0,-3-1-1 16,2 5 2-16,2 0-1 0,-2-2-1 16,2-2 2-16,-2 4-1 0,2-6 0 15,-5 0 1-15,2-2-1 0,-6 6 1 0,5-6-1 16,-3 6-2-16,1 2 1 0,-1-5 0 15,2 2-1-15,0 1 1 0,-1-2 0 16,-2 0 3-16,-1 1-1 0,2-4 0 16,-2 4 1-16,1-2-2 0,2 5 2 15,-2-4-2-15,7 4-2 0,-5-6 2 0,2 6-1 16,1-1-1-16,1 1 3 0,-6-5-2 16,1 5 0-16,-1-3 1 0,0 1 0 15,-4 2 0-15,5-5 0 0,-2 5-1 16,2-4 1-16,3 4 2 0,-3 0 0 15,-1 0-1-15,5-2 0 0,-2 2 0 16,1 0 0-16,0-6 0 0,-3 6-1 16,-2-2 0-16,3 2 0 0,-6 0 0 15,5 0 1-15,0 0-2 0,-1-4 2 16,-2 4-2-16,1 0 0 0,-1 0 2 16,1-5-3-16,-3 5 2 0,0-2-1 0,0 2-1 15,2 0 2-15,0 0-1 0,2 0-1 16,-2 0 4-16,3 0-3 0,0 0 1 15,-3 0 0-15,2 0-1 0,0 0 1 16,-1 0 0-16,-1 0-1 0,-1 0 2 16,-1 0-1-16,1 0-1 0,0 2 3 0,2-2-2 15,-2 0 0-15,0 4 1 0,1-4-3 16,-2 0 3-16,-1 0 1 0,3 0-4 16,-5 5 2-16,5-5 1 0,-3 0-1 15,7 2 1-15,-4 1 0 0,3 2-2 16,-1-5 2-16,-5 5 0 0,1-5-1 15,0 4 1-15,-2-4 0 0,3 2-2 0,-4-2 3 16,5 0-4-16,-2 3 3 0,-2-3 0 16,1 0-3-16,-2 5 2 15,2-5-1-15,-3 3 0 0,2-3 1 0,-2 7 0 16,3-7-1-16,2 7 3 0,-2-5-2 16,1 3 1-16,-2-1 0 0,4 0 0 15,-4-4-2-15,0 4 1 0,1-4-1 16,-1 3-1-16,1 0 2 0,-2 3 0 15,-1-3-2-15,-2 1 2 0,3 1-1 0,2 1 2 16,-1-3-1-16,0 3-1 0,2-1 3 16,-3-1-3-16,1-2 1 0,2 4 2 15,-3-1-4-15,1 3 3 0,0 1 0 16,-2-1-2-16,-1-1 3 0,3-4-2 16,-6 1 1-16,6 1 0 0,-3 1-1 15,-1-2-1-15,4 3 0 0,-1-1-1 0,2-1 3 16,-3 3-1-16,3-3-1 0,-3 2 2 15,-1 1-1-15,-3-2 0 0,3 0 2 16,1 3-4-16,-4-2 0 16,0 2 3-16,6-2-2 0,-6 0 1 0,0 0 0 15,0 0 0-15,0-2 2 0,0 1-1 16,3 1 0-16,-3 2-1 0,0-5 1 16,0 4-1-16,0 1-1 0,0 0-1 15,0-1 0-15,0-2 1 0,0 1 0 0,0 0 0 16,0 3 1-16,0-3 0 0,0 4 1 15,0-1 1-15,0-1-3 0,0 1 3 16,3-2-1-16,-3 1-1 0,0-3 1 16,2 3-1-16,-2-1-2 0,0 1 4 15,4 1-4-15,-4 1 2 0,0 1 0 16,4-2-2-16,-4 1 2 0,0 1 0 16,3-1-1-16,-3 3 2 0,0-3-2 0,0 3 0 15,3-3 1-15,-3 1-1 0,0 0 0 16,2 3 2-16,-2-4-2 0,0 0-1 15,3 0 2-15,-3 2 0 0,0-2-2 16,0 5 1-16,0 3 0 0,0 3-1 16,0-3 1-16,0 9-2 0,0-1 1 15,0 1-1-15,0-1 0 0,0 1-1 16,5-3-1-16,-1 2 1 0,-1-1 0 16,-3-1-3-16,4-2 0 0,-4 2-1 0,0-7 0 15,3-4-1-15,-3 2-1 0,4-7-3 16,-4 0-4-16,0 0-4 0,0-2-3 15,4-3-6-15,-4-1-4 0,0-3-7 16,3 4-7-16,-3-4-5 0,0 3 6 16,0-3-110-16,0 0-107 0,-3 6-257 15</inkml:trace>
  <inkml:trace contextRef="#ctx0" brushRef="#br0" timeOffset="1649.149">22943 7062 365 0,'0'-4'98'16,"0"4"5"-16,0-4-27 0,-3 4-36 15,3-5-9-15,0 5-5 0,-3 0-3 0,3 0-1 16,0 0-4-16,0 7-1 0,-4-2-2 16,4 1 0-16,0 6-2 0,0-2-1 15,-3-2-2-15,3 5-2 0,0 2-1 16,0 1-1-16,0-1-2 0,0 5 0 16,3 1-1-16,-3-4 1 0,6 1-1 15,-3 2 1-15,-1-4-1 0,3 2 0 0,1 4 0 16,1-1-1-16,3-2-1 0,-3-2 0 15,2-1 0-15,3-9-1 0,0-1 0 16,0-3 1-16,0-3-1 0,3 0 0 16,-4 0 1-16,2 0-1 0,0-3 1 15,0-6 1-15,-5-1 0 0,2-2 0 16,-6-6 1-16,-4-2-1 0,5 2 1 16,1 1-1-16,2-1 0 0,0 6-1 15,-4-2 1-15,-4 0 0 0,0 0 1 0,0-1 0 16,-7 0-1-16,1 2 2 0,-1-1 1 15,2 3-2-15,1 3 2 0,0 1-1 16,-1-1 1-16,-1 3 2 0,3 1-2 16,0 4-1-16,3 0 1 0,0 3-1 15,0 6 1-15,0 1-3 0,0 1-1 16,4-3 1-16,-2 3 0 0,5-3 0 16,-1 2-1-16,2 0-1 0,0 3 1 15,0-3 0-15,2-2-1 0,-2 2-2 0,3-3 2 16,0 3 1-16,1-3-2 0,2-2 1 15,-3-1 0-15,3-1 1 0,-3-3 0 16,-3 0-1-16,1 0 0 0,0 0 3 16,-3-7-3-16,3 4 0 0,0-1-1 15,0-1 0-15,-1 1 1 0,-1-2 0 16,-2 0 0-16,-2-2 2 0,-3 0-1 0,5-2 1 16,-5 0 1-16,0 3 1 0,0-2-2 15,0 0-1-15,-4-2 0 0,-3-4 3 16,-2 0-3-16,0-1 0 0,-4 2 0 15,2-1 2-15,3 4-2 0,-1-3 1 16,0 7-2-16,2-6 1 0,0 7-5 16,1 0-8-16,1 6-7 0,0-7-11 15,5 7-9-15,0 0 166 0,0 0-281 16,0-2-129-16,8 2-377 0</inkml:trace>
  <inkml:trace contextRef="#ctx0" brushRef="#br0" timeOffset="2101.37">23456 7130 474 0,'7'4'110'16,"1"-4"3"-16,-1 0-81 0,3 0-1 15,-2 0-7-15,-2 0-4 0,2-5-3 16,0 1-2-16,-3-1-2 0,2-2-1 15,-1 3-3-15,-3-2 0 0,1-3-3 16,0 3-1-16,-4-4-2 0,0 0 1 16,3-1-1-16,-3 1 0 0,0 1 0 15,-4 2 1-15,-2 1 0 0,-3-2 1 0,-3 1 1 16,1 3 1-16,-4-1 2 0,-2 0-1 16,2 5 1-16,1 0-1 0,2 0 0 15,0 0-2-15,4 4-1 0,-2 3 0 16,4 6-1-16,-1 5-1 0,-1 3 0 15,2 4 1-15,1 2-2 0,1-2-1 0,2-2 1 16,2-4-1-16,0 2 0 0,6-5 2 16,0 0 1-16,1-3 1 0,1-3 2 15,2-1-1-15,0-4 4 0,4 2 0 16,-1-2-1-16,6-5-2 0,3 3-1 16,4-3 0-16,-1 0-1 0,8 0-3 15,-7-3-1-15,-3 0 0 0,-6-3 0 0,-1 3-3 16,-4-2-10-16,2-2-7 0,-3 0-14 15,3 1-7-15,-3-3-118 0,-3 2-117 16,4-2-280-16</inkml:trace>
  <inkml:trace contextRef="#ctx0" brushRef="#br0" timeOffset="2794.643">23873 6999 441 0,'-3'-4'106'0,"-1"4"2"0,0 0-68 16,0 0-4-16,-1 0-7 0,-1 0-4 0,3 5-3 15,3-2-4-15,-4 5-1 0,4 2-3 16,0 5-3-16,0 1-3 0,0 7-1 15,6-2-2-15,1 3-2 0,2-3 0 16,-1 1-1-16,0-7 0 0,-1-1-1 16,3-2 1-16,-3-4 1 0,4-2-1 0,1 0-1 15,-2-6 0-15,2 0 0 0,-1 0 0 16,3 0-1-16,-2-9 0 0,1 3 0 16,1-1 0-16,-3-6 0 0,-2 2 1 15,-1-1-1-15,-3-2 0 0,-2-2 0 16,0 0 0-16,-3 0 1 0,5-4-1 15,-5 3 1-15,0 3 2 0,0 0 0 16,0 3 1-16,-5 0 1 0,2 0 1 16,-3-3 1-16,-1 3 0 0,1 0-1 15,0 4 2-15,2 4-1 0,4 3 1 0,-4 0-2 16,4 0-1-16,0 0 0 0,0 3-1 16,4 2 0-16,0 5 0 0,0 0-3 15,1 2 1-15,3 4 0 0,2 2-1 16,-2-2 1-16,4 6-3 0,-1-4 2 0,-1 1-1 15,3-1 0-15,0-4 1 0,2-3-1 16,1-1-1-16,1-1 1 0,-4-3-4 16,2 1-1-16,-8-3-6 0,2-2-7 15,-3 3-5-15,-1-5-8 0,0 0-7 16,-5 0-37-16,5-9-64 0,-2-2-90 16,-3-7-210-16</inkml:trace>
  <inkml:trace contextRef="#ctx0" brushRef="#br0" timeOffset="3181.252">24272 6759 478 0,'-6'0'112'0,"-1"7"5"0,0 3-82 16,2 2 1-16,-1 2-7 0,-1-2-5 15,2 3-3-15,-5-3-4 0,4 3-5 0,1-3-1 16,0-3-5-16,5-2-1 0,0-3-2 15,4 1-2-15,1-5 1 0,-2 4-3 16,5-4 1-16,-2 0 1 0,-1 3-1 16,-1-3 0-16,2 6 1 0,-1 0 0 15,2-1 0-15,3 3 2 0,0 0-2 16,4-1 0-16,0-3 0 0,1 4 1 16,-7-2-2-16,5 1 1 0,-1 0 1 15,-1 0 0-15,-2-2 4 0,0 2 0 0,-3 2 0 16,0 3 1-16,-6 2 0 0,0-1-1 15,0 4 0-15,0-2-1 0,0-2-3 16,-4-1 0-16,0 2 0 0,-3-2-1 16,-3-1 0-16,0 2 0 0,-2-2-1 15,3-1 2-15,0 0-3 0,2-5-2 16,-1-5-5-16,1 0-7 0,-2-5-7 16,2-4-6-16,0-3-8 0,0-3-104 0,7-2-102 15,0-6-248-15</inkml:trace>
  <inkml:trace contextRef="#ctx0" brushRef="#br0" timeOffset="3564.219">24389 6772 483 0,'0'4'114'16,"0"5"2"-16,0 2-80 0,0 3-4 15,-3 0-7-15,3 8-4 0,0-1-3 16,0 2-5-16,0 2-1 0,7-4-4 15,-3-1-1-15,2-5-1 0,3-5 0 16,-2-3-3-16,0-7 1 0,2 0-1 16,-1 0-1-16,1-7-1 0,-1-2 0 15,1-3 0-15,0-2 0 0,-1 2-1 16,-2-5 1-16,5 2 0 0,-4-2 0 0,1-2-2 16,-1-1 3-16,-3 4-1 0,0 0 2 15,0 5 0-15,-4 2 2 0,0 1 1 16,0 4 1-16,0 4 0 0,0 0 0 15,0 0 1-15,0 3 0 0,0 6-2 0,0 1 1 16,0 4-1-16,0 6-1 0,0-1 0 16,0 1-2-16,5 2 1 0,-1-4-1 15,-2-1-2-15,4-7-1 0,2-1-2 16,-4-6-5-16,2-3-5 0,4 0-7 16,-2 0-10-16,2 0-6 0,-1-5 95 15,0-5-202-15,-2 0-114 0,4-4-314 16</inkml:trace>
  <inkml:trace contextRef="#ctx0" brushRef="#br0" timeOffset="3995.814">24730 6707 446 0,'-4'0'113'0,"1"0"4"0,-3 0-52 16,0 3-25-16,0 5-8 0,0 0-6 15,-1 1-5-15,2 3-3 0,-5 3-3 16,6 4-4-16,-1-1-3 0,0 5-1 16,1-2-2-16,4 2-1 0,0-4-2 15,0-5-1-15,0-1-1 0,10-8 2 16,-5-5-2-16,1 0 0 0,3-2 1 16,-3-7 0-16,1-4-1 0,0-2 1 0,1 1-1 15,-2-1 0-15,-2-1 1 0,0 4 0 16,-2 0 0-16,-2 2 0 0,6 1 2 15,-6 1 1-15,4 1 2 0,-4 3 0 16,0-1 2-16,0 5 2 0,0 0-2 16,0 0 0-16,4 0-1 0,-4 8-3 15,0-5 0-15,0 4-4 0,0 2 0 16,3 1 2-16,-1 1-3 0,3 8 0 16,0-1 1-16,-1 1 0 0,3 6 2 0,0-5-2 15,-1-2-2-15,1 0 0 0,3-6-1 16,-5-5-3-16,4 0-3 0,-2-7-6 15,-2 0-3-15,0 0-4 0,1-7-5 16,-3 0-5-16,-3-5-1 0,0-4-102 16,0-2-97-16,0-4-242 0</inkml:trace>
  <inkml:trace contextRef="#ctx0" brushRef="#br0" timeOffset="4297.714">24751 6314 465 0,'-2'0'111'0,"-1"0"5"15,3 0-75-15,0 8-2 0,0-1-9 0,-4 3-2 16,4 3-4-16,0 7-2 0,6 7-3 16,0 8-1-16,3 1-4 0,3 7-3 15,2 3-4-15,2 1-1 0,3-1-2 16,-2-7 0-16,-4-5-2 0,-1-7 0 15,-1-4-1-15,-3 1 1 0,1-2-2 16,0 4 1-16,2-3-2 0,-3 2-1 16,1-5-3-16,-4-1-3 0,0-7-3 0,-1-5-3 15,0-4-6-15,-1-3-3 0,-1 0-2 16,-2-4-5-16,0-4-100 0,0-4-97 16,0-9-244-16</inkml:trace>
  <inkml:trace contextRef="#ctx0" brushRef="#br0" timeOffset="4533.338">24858 6212 445 0,'0'0'108'0,"0"6"5"15,0 3-69-15,0 0-5 0,0 5-9 16,3 9-6-16,1 0-2 0,2 3-4 0,-2 5-5 15,4 7-1-15,3 4-4 0,1-3-3 16,2 7 0-16,1-4-2 0,-3-5-2 16,-2-7 0-16,1-1-3 0,-1-6-5 15,0-6-4-15,-1-4-6 0,2-1 21 16,-4-3-131-16,3-1-105 0,-1 0-267 16</inkml:trace>
  <inkml:trace contextRef="#ctx0" brushRef="#br0" timeOffset="5110.866">25095 6645 497 0,'-5'0'116'0,"5"7"3"16,0-1-84-16,-3 4 0 0,3 4-9 16,3 4-5-16,2 0-2 0,-2 0-2 0,1-2-1 15,2-1-2-15,2 0-2 0,-1-6-2 16,2-5 0-16,-4-4-2 0,5 0-1 15,-4-5-2-15,1-4 1 0,4-5 0 16,-1 0-1-16,-1-10 0 0,0 4-1 16,0-6-1-16,-5-1 0 0,2-2 1 15,-1 5 0-15,-5-3 2 0,0 4 0 0,0 5 3 16,0 4 0-16,0 5 2 0,-7 0-3 16,3 9 2-16,1 0-4 0,-1 0 1 15,4 0-3-15,0 6 0 0,0 3-2 16,0 2 0-16,0 3-1 0,5 9 0 15,-2 1-1-15,3 2-1 0,0 1 0 16,2 1 1-16,1-2 1 0,2 0-2 16,0 3 1-16,3 2 0 0,0 0 1 15,5 7 1-15,-3-1-2 0,2 1 0 16,2-2-1-16,-4 0 1 0,-1-6-1 16,2 4-3-16,-1-3 0 0,-6-4 0 0,-1-6 0 15,-2-2 0-15,-3-5-1 0,-4-3 0 16,0 0 3-16,-3-1-1 0,3-2 1 15,-9 1 0-15,0-5 1 0,-1 0 1 16,-3-2 2-16,1-2-3 0,-1 0 1 16,0 0 2-16,0-2-2 0,-3-5 0 0,2-3 0 15,-5-7-1-15,-4-3 1 0,4-6 0 16,1-4-1-16,3-3 3 0,2 0-1 16,10-1-1-16,3 5 0 0,0 1 1 15,0 4-1-15,7-3-2 0,4-2 0 16,2 0 3-16,5-4-5 0,5 5-8 15,3 6-12-15,4-4-8 0,0 7 81 0,2 0-199 16,1 1-127-16,2 1-327 0</inkml:trace>
  <inkml:trace contextRef="#ctx0" brushRef="#br0" timeOffset="6614.456">25836 6549 436 0,'0'-10'100'16,"-3"2"3"-16,-3-1-59 0,-1 5-28 16,2 4 1-16,-3-6 0 0,-1 4-1 0,-4-4-1 15,5 4 0-15,-5 2-1 0,-1 0-1 16,4 0-3-16,-2 8-1 0,4 2-3 15,-1 3-1-15,1 3-2 0,-3 8 0 16,5 0-1-16,-1 4-1 0,2 0 0 16,5 1 1-16,-4-2-2 0,4-1 2 15,-4 0-3-15,4-5 1 0,0-2 0 16,4-2-1-16,-1-1 1 0,4 0 1 16,1-1-1-16,-1-2-1 0,3-5 2 0,-4 1-2 15,1-9 2-15,0 0-3 0,0 0 1 16,2-6 1-16,-2-3 0 0,5-1 0 15,0-3 2-15,-1-1-1 0,-4 1 1 16,4-3-1-16,-1 4 1 0,-3-6 0 16,1-2-2-16,-1-6 1 0,-2 5-1 15,-5-8 0-15,0-5 0 0,0-5 0 16,-3 2 0-16,-2-9 1 0,-5-2-1 16,2 0-1-16,-1 8 2 0,4-3 0 0,-5 2 0 15,3 6 2-15,-2 0 2 0,1 5 1 16,-6 2 3-16,5 9 0 0,0 3 1 15,0 5 1-15,2 5-2 0,4 6-1 16,3-4 1-16,0 4-1 0,-4 4 1 16,4 0 0-16,0 6-1 0,0 0 1 0,0 4 0 15,0 8 1-15,6 1-1 0,-1 4 1 16,0 8-1-16,2 8 1 0,3 4-3 16,1 6 0-16,3 10-2 0,2 3 0 15,3-4-5-15,-2-9 2 0,1-7-1 16,-3-11 0-16,0-7-3 0,-6-8 2 15,4 0 1-15,-4-4-2 0,1 0-1 16,1-2-4-16,0-5 0 0,-2-1-3 16,1-8-4-16,-3 0-2 0,3-6-3 15,-2-4-3-15,4-4 1 0,-2-4-4 16,4-1 2-16,-4-1 0 0,0-1 4 0,1 0 3 16,-1 0 3-16,-4-8 3 0,0-1 5 15,-1-4 2-15,-5 4 1 0,4 0 1 16,-4 10 0-16,0 6 3 0,0 6 0 15,0 1 2-15,-9 7 1 0,5 0 3 0,-4 0 1 16,-2 8 2-16,4 0-2 0,-2 8 1 16,1 4-2-16,4 0 0 0,0 8-3 15,3 0 0-15,0-3 0 0,0-2 0 16,0-3 1-16,6 0 0 0,-1-1-2 16,6-3 2-16,0-1 0 0,-2-3-2 15,1-5 0-15,2-2-1 0,2-1-1 16,1-4 1-16,2 4 0 0,-6-4-1 0,2 0 1 15,-4-5-2-15,1-2 1 16,-3 0-2-16,1-1 1 0,-3 1-1 0,0 2-2 16,-5-3 2-16,0 0 0 0,0 3 1 15,0-1-1-15,0-3 0 0,-8 0 1 16,3 4-1-16,-4-3-2 0,0 0 0 16,-1 0 1-16,0 5 0 0,-2-6 1 15,0 2-3-15,1-2 3 0,-2-1-1 16,4 0 0-16,3 2 1 0,0-4-1 0,6 0-1 15,-6-2 1-15,6-2 0 0,0 3 2 16,0-2-2-16,0 5 0 0,6 5 1 16,-3-2 2-16,2-1 0 0,4 6 3 15,-3 2-1-15,1-7 1 0,2 7 0 16,-3 0 0-16,4 0 0 0,1 6 0 0,2-4-2 16,3 8 0-16,-3 4-2 0,-3 0 1 15,5 4-1-15,-3 0-1 0,1 2 1 16,1 0-1-16,2 0 0 0,-6-4 0 15,0 1-1-15,-2-6 1 0,-1-1 0 16,-3 0-2-16,2-1 1 0,-2-3 0 16,0 0-2-16,-4-1 2 0,5-5-1 15,-5 0 1-15,0 0 0 0,0 0 0 16,0 0 0-16,0-7 1 0,0 0-1 16,-5-1 1-16,5 0 0 0,-4-8 0 0,0 4-3 15,0-10 0-15,1-3 0 0,0 0 2 16,0 0-1-16,3 2-1 0,0 4 1 15,0 8 2-15,0 0-1 0,0 5 0 16,0 6 0-16,0 0 0 0,6 4 0 16,-3 3-1-16,6 3 0 0,0 3 1 15,3 2 0-15,-2 3 1 0,0-1-2 0,-1 0 2 16,0-1 0-16,-1 0 1 0,0-5-1 16,-2 2 1-16,-1-6-3 0,2 1 1 15,-4-2 0-15,1-6-1 0,0 3-4 16,-1-3-3-16,-3 0-5 0,0 0-5 15,0 0-8-15,0-3-10 0,0 3-4 16,-3-8-70-16,-1 2-36 0,0-7-95 16,-1-6-200-16</inkml:trace>
  <inkml:trace contextRef="#ctx0" brushRef="#br0" timeOffset="6834.364">26340 6204 515 0,'0'8'120'0,"3"0"2"15,2 1-88-15,0 1-3 0,1 1-12 16,1 5-5-16,-1-2-5 0,2 2-3 16,-1 1-3-16,-3-4-1 0,5 2-1 15,-3 0-3-15,-1-1-5 0,1-2-4 16,-1 1-8-16,-5-9-106 0,0-4-102 15,0 0-258-15</inkml:trace>
  <inkml:trace contextRef="#ctx0" brushRef="#br0" timeOffset="7101.992">26515 5938 526 0,'0'10'124'0,"5"2"3"16,0 8-88-16,4 3-1 0,-2 1-9 15,7 8-5-15,1 1-5 0,3 4-3 16,0 4-5-16,-3 2-1 0,-5-2-4 16,3-3-1-16,-8 1-2 0,0-5-2 15,2 0 0-15,-4 2 0 0,1-6-3 0,1-4-4 16,1-4-8-16,-6 0-9 0,5-7-5 15,-5 2 145-15,0-6-258 0,0-4-123 16,0-7-355-16</inkml:trace>
  <inkml:trace contextRef="#ctx0" brushRef="#br0" timeOffset="7332.383">26480 6350 503 0,'8'-7'121'0,"6"-3"6"0,4-8-86 0,11 0 2 16,0 4-11-16,2-8-5 0,-2 3-7 16,0 5-6-16,-5 3-5 0,-1 6-7 15,-1 5-11-15,-3 0-10 0,-3 0 162 16,-3-3-277-16,-3 3-133 0,-3-7-386 15</inkml:trace>
  <inkml:trace contextRef="#ctx0" brushRef="#br0" timeOffset="8195.419">23102 8060 437 0,'0'-3'101'0,"0"-1"2"15,0 0-75-15,-5-3-4 0,5-2-5 16,0 1-4-16,0-1-4 0,0-1-3 16,-3 1-3-16,3 1 0 0,0 0 0 0,-3-4 1 15,-2 7 0-15,-4-5 0 0,1 3 0 16,-2 0 3-16,-4 6 0 0,3 1-1 15,-4 0 0-15,1 0-1 0,1 5 0 16,-2 0 0-16,1 4-1 0,1 2-1 16,3 6-1-16,1 0 0 0,2 5 0 15,1 2 0-15,0-2-3 0,3 1 1 16,0 0 0-16,3-4 0 0,0-1-1 16,0 2 0-16,0-4 0 0,0-2 2 0,4 2 0 15,2-3-2-15,1 3 1 0,3 0 1 16,1-2-1-16,5 2-1 0,0-3 0 15,2 3-1-15,-2-7 2 0,6-2-2 16,-1-4 0-16,-2 0 1 0,0-3 0 16,-1 0-1-16,0-4 0 0,-2 0 1 15,0-2-1-15,-1-2 0 0,0-4 0 16,-4-3-3-16,-1 3-4 0,-1 1-4 0,-2 2-3 16,0 0-4-16,-1 3-5 0,0 0-1 15,-1-2-102-15,-2-1-91 0,-3-1-238 16</inkml:trace>
  <inkml:trace contextRef="#ctx0" brushRef="#br0" timeOffset="8692.071">23276 8026 452 0,'-3'-2'106'0,"3"2"5"15,-4 0-75-15,-1 0-3 0,5 2-7 16,-6 5-4-16,3 3 0 0,-1 4-3 15,-2-1-2-15,0 2 1 0,1-1-3 16,2 4-1-16,-2 1-1 0,0-1-2 16,3 2-2-16,2-1-3 0,-3 1-2 15,3-2 0-15,0 5-3 0,4-1 0 0,1-1 1 16,2-3-1-16,1 0 2 0,2-9 0 16,-3-3-1-16,0-6 0 0,2 0-1 15,-1 0 1-15,2-4-1 0,3-2-1 16,0-7 0-16,0-1 1 0,0-2-1 15,-1-4 2-15,1 1-3 0,-1 1 3 0,-1-1-2 16,-1 1 1-16,-4 5 1 0,-2-3-1 16,0 1-2-16,-4 4 2 0,0-6 0 15,0 3 0-15,-4 0 0 0,0 2-2 16,-1-5 3-16,-3 8 1 0,2 0 1 16,-3 2 0-16,1 2 2 0,1 5 2 15,1-4 0-15,2 4-1 0,4 4 0 0,0 5-2 16,7 1 1-16,-2 4-2 0,2 3-1 15,2-3 2-15,-2 0-1 16,4 1 0-16,-1-3-1 0,0 0 0 16,0 1-1-16,1-4-1 0,1-2 0 0,0 0-1 15,-2-1-1-15,3 2 2 0,-4-3-3 16,3 0-4-16,-5-5-7 0,6 0-10 16,-4 0-9-16,2 0-6 0,-3-8-3 15,2 4-107-15,-4-5-105 0,4-1-248 0</inkml:trace>
  <inkml:trace contextRef="#ctx0" brushRef="#br0" timeOffset="9333.417">23522 7967 456 0,'-6'0'109'0,"6"0"4"16,0 3-67-16,0 3-7 0,5-1-9 15,2 0-2-15,-2 4-3 0,5 2 2 16,-1 5-4-16,4 1-5 0,0 4 0 15,1 1-5-15,2 0-3 0,0 0-4 16,1-2-3-16,-4-4-1 0,-1-4 0 16,1-1-1-16,-1-1 0 0,-3-4-1 15,0 3 0-15,-2-5 2 0,-2 2-1 16,-1-6-1-16,1 4-1 0,-5-4 0 0,0 0 1 16,0 0 0-16,0-6 1 0,-5 2-1 15,2-2 1-15,-1-2 0 0,0 1 0 16,-1-2-1-16,-3-1 1 0,3-2-1 15,-5-7 0-15,1-4 0 0,-2 2 0 16,2-8 0-16,1 1 1 0,4 6-1 16,4 3 0-16,-3 3 1 0,3 6-2 15,0 4 1-15,2 3 0 0,-2 3 0 0,7 0-2 16,-2 0 3-16,1 0-2 0,3 0 2 16,0 2-2-16,1-2 2 0,0 4 0 15,3-4 1-15,-3 0-3 0,2 0 1 16,0-4 0-16,-1 1 1 0,1-3-2 15,1 3 1-15,0-1 1 0,-3 1-1 16,-2 0 2-16,2-3-2 0,-6 2 3 16,0-3-3-16,-1-1 2 0,1 0-2 15,-4 4 2-15,0-3-3 0,0-2 1 16,-5 1-1-16,-1-1 2 0,-1-1 0 0,-3 1 0 16,3 5-2-16,-5 4 2 0,0 0 0 15,2 3 0-15,-1 7-1 0,4 2 0 16,1 3-1-16,1 3 0 0,0 0 2 15,0 2 0-15,-1 6-2 0,3 2 1 0,3-2 1 16,0 2 3-16,0-5 1 0,10-2-2 16,-1-6 1-16,4 1 4 0,3-6-2 15,-1 1 0-15,3-5 0 0,0-1-2 16,0-5 0-16,0 0 0 0,1 0-3 16,0-7 2-16,-2 2-5 0,2-2-5 15,2 0-9-15,-5 1-7 0,0 0-11 16,1-3-6-16,1-1-110 0,-2-1-109 15,8-8-259-15</inkml:trace>
  <inkml:trace contextRef="#ctx0" brushRef="#br0" timeOffset="10393.769">24274 7765 475 0,'-6'0'107'0,"2"-6"1"0,-1 6-82 15,2-1-2-15,-2 1-4 0,5 0-2 16,-6 0-3-16,0 1-2 0,1 7-1 16,0 0-3-16,-4 5 0 0,4 5-3 0,1 8 0 15,0-1-1-15,0 3 0 0,4-2 1 16,0-2 0-16,0-8 0 0,0 0-1 15,4-4-1-15,0-2 0 0,0-3 0 16,5-7-1-16,-3 0 1 0,-1 0-3 16,3-7 2-16,-2-1-1 0,-3-4 1 15,5 1-1-15,-1 2 0 0,0-1-1 16,1-4 0-16,-1-1 0 0,0-3 0 16,1 0-2-16,-4-3 2 0,-1 3-1 0,2 1 2 15,-5 3 1-15,0-1 4 0,0 8 0 16,0 4 3-16,-4-1-2 0,4 4 2 15,-4 0-1-15,1 0 0 0,0 0-4 16,3 4 0-16,-5 5-4 0,5 7 2 16,0-1-1-16,-3 9-2 0,3-1-1 15,3 0 2-15,-3-2-2 0,9-1 3 0,-3-3-2 16,4-5-2-16,-4 3 2 0,7-4 0 16,-2-7 1-16,3 2-1 0,1-5 1 15,0-1-1-15,0 0 1 0,-4-3-1 16,0-2 2-16,-1 0-1 0,-2-2-1 15,-3-2-1-15,2 0 1 0,-1-2 2 16,-3-4-1-16,0-2 0 0,1-6-2 16,0-3 2-16,-4-1-2 0,0-2-1 15,-4 4-3-15,-1-1 2 0,0 3-2 16,-7 1 0-16,5 0 1 0,-2 2 0 0,-2-3 3 16,-1 1 0-16,-2-7-1 0,-2-3 3 15,-3-1 0-15,2 3-1 0,1 1 1 16,2 5 0-16,1 6 2 0,7 4 0 15,0 2-2-15,2 2 2 0,1 8 3 16,3 2-1-16,0 0-1 0,0 3-1 16,0 8 1-16,5 3 0 0,2 5-1 0,2 5-1 15,4 7 0-15,6 0 0 0,1 3 0 16,3-2 0-16,2 2 0 0,-3-7-2 16,-1 0 1-16,2 1-1 0,0-1 1 15,-3 4 0-15,1-4 0 0,-5-2-2 16,-2 1 0-16,-2-6 2 0,0-2-2 15,-5-6 1-15,-5-4 0 0,6-3 0 16,-8-5 2-16,0 0 0 0,-4-6-3 16,4-6 1-16,-5-2-1 0,5-6 0 15,-8-3-4-15,0 0-1 0,2 1 0 0,-1-3 1 16,-1 4 3-16,2 1 0 0,1-1 0 16,-1 3 0-16,4 2 2 0,2 3 0 15,0 3 1-15,0 4-1 0,5 6-1 0,0-4 0 16,1 6 2-16,-1-2 1 0,4 3-1 15,-2 3-1-15,7 2 1 0,1 2 2 16,0-1 0-16,-3 3 3 0,5-1-1 16,-5-2 4-16,-4 2 2 0,4-1-1 15,-5 0 0-15,1 2 2 0,-4 0-3 16,-4 1 0-16,0 3-2 0,0 4-3 16,-3 4 1-16,-3-2-1 0,-1 5-1 15,-2-6-2-15,2 1 0 0,-3-7 0 0,2-5 1 16,-1 0-2-16,0-10-1 0,0 7-5 15,1-7-2-15,1 2-5 0,3-2-8 16,-5-5-6-16,9 0-6 0,0 5-5 16,-2-9-1-16,2-1-3 0,0 2-3 15,0-2-95-15,0-7-95 0,17 3-237 16</inkml:trace>
  <inkml:trace contextRef="#ctx0" brushRef="#br0" timeOffset="10744.884">24864 7640 488 0,'-3'0'114'0,"-2"0"4"0,-1 5-79 16,-1-5-6-16,-1 4-6 0,-2-4-2 16,5 9-4-16,-5 0-3 0,2-4-2 15,0 2-1-15,1 3-1 0,-3 2-4 16,1 2-1-16,2 6-2 0,1-1 2 15,2 1-2-15,4-2 1 0,0-1-3 16,5-4 2-16,1-3 1 0,0-4 1 16,5-2-2-16,-3-4 2 0,2 0 1 15,1-7 2-15,4-3 0 0,-4-2 1 16,1-3-1-16,0 3 1 0,-4 1 0 0,0 1-4 16,-3 3 0-16,-3 0 0 0,-2 3-4 15,0 4 0-15,0-5-1 0,0 5-2 16,-6 0-3-16,-4 0-6 0,0 0-13 15,-2 0-10-15,-1 0-11 0,4-2-10 16,3 2-65-16,6-4-46 0,0-1-98 16,0 0-203-16</inkml:trace>
  <inkml:trace contextRef="#ctx0" brushRef="#br0" timeOffset="11127.257">24931 7603 535 0,'0'0'126'0,"3"8"3"16,-3 2-89-16,2-2-3 16,3 9-9-16,-1 0-3 0,-1-3-5 0,1 2-3 15,1 2-2-15,2-5 0 0,0 1-3 16,6-3-3-16,-2-3-2 0,0-6-2 16,1-2-2-16,-2 0 0 0,0 0-3 15,-3-2 1-15,7-4 0 0,-7 0 0 16,3-1-1-16,-6 0 2 0,-1-3-1 0,-3-2 0 15,0 4-1-15,7-4 1 0,-7 4 1 16,4-1 1-16,-4 1 0 0,0-2 0 16,0 3 0-16,0-2 2 0,-4 3 0 15,4 2-1-15,0 4-1 0,0 0 1 16,0 0 0-16,0 7 1 0,6-1-2 16,-3 7-1-16,0-3-1 0,2-2 0 15,0 4 0-15,0-2-2 0,1 0 0 0,-2 2 0 16,2 0 3-16,-3-5-3 0,0 0-4 15,2-7-9-15,0 0-9 16,0 0-8-16,-3-4-9 0,2-5 2 16,-4-4-117-16,0-1-105 0,8-9-258 0</inkml:trace>
  <inkml:trace contextRef="#ctx0" brushRef="#br0" timeOffset="11317.294">25080 7256 501 0,'0'0'120'0,"0"0"6"16,0 12-81-16,2 1 0 0,6 6-7 16,-1 13-5-16,2 1-2 0,4 6-5 15,-2-3-6-15,0 1-2 0,4-5-7 16,1 3-3-16,-1-7-2 0,0 1-5 16,-1-3-8-16,-2-9-11 0,-3-5-12 0,1-1-7 15,-5-4-111-15,-1-7-113 0,0 0-267 16</inkml:trace>
  <inkml:trace contextRef="#ctx0" brushRef="#br0" timeOffset="11494.358">25064 7538 488 0,'2'-9'119'0,"2"1"4"15,5-5-75-15,6 3-7 0,-3-2-9 16,7 0-6-16,0-3-5 0,9 3-6 15,-6-3-4-15,6 4-9 0,0 0-14 16,3 7-2-16,-6-5-119 0,6 9-110 16,-5-3-281-16</inkml:trace>
  <inkml:trace contextRef="#ctx0" brushRef="#br0" timeOffset="11800.491">25542 7138 560 0,'-5'0'127'0,"5"0"4"16,0 5-98-16,0 5 1 0,0 4-6 15,5 5-4-15,3 7-4 0,1-3-4 0,-1 10-4 16,3 0-1-16,-3 6-4 0,0 4-4 16,2-2 0-16,0-6-1 0,-3-4 0 15,2-4-4-15,-2-8-8 0,2-1-7 16,-2 0-7-16,-4-4-9 0,-3-8 32 16,5-6-144-16,-1 0-107 0,-1-9-277 15</inkml:trace>
  <inkml:trace contextRef="#ctx0" brushRef="#br0" timeOffset="12002.38">25461 7385 410 0,'5'0'115'15,"-1"-3"5"-15,7-2-10 0,5 0-70 0,-2 1-7 16,5 4-7-16,4-5-8 0,-2 1-4 15,-3-1-4-15,-5-2-6 0,3-2-6 16,-5-2-7-16,-2 1-7 0,0 1 1 16,-3 1-115-16,2-2-103 0,0 1-262 15</inkml:trace>
  <inkml:trace contextRef="#ctx0" brushRef="#br0" timeOffset="12418.337">25553 7058 522 0,'0'5'125'15,"0"0"5"-15,4 2-89 0,1 6 2 16,6 1-8-16,0-1-2 0,3 11-7 0,2 0-2 16,-2 6-4-16,3 2-4 0,-2 2-3 15,-1-2-3-15,1 2-4 0,-1-1-1 16,-7 0-3-16,2-3 0 0,-2-8-2 15,-1-3 0-15,0-6 0 0,-1-7 0 16,-2-1 2-16,1-5 0 0,-4 0-1 16,5 0 0-16,-5 0-2 0,0-5 0 15,3 1 1-15,-3-5-2 0,3-3-2 0,-3-6-1 16,5-6 2-16,-5-5 0 0,6 2 0 16,-2 4 1-16,-1 0 0 0,-3 6 0 15,5 5 1-15,-5 3 1 0,6 5 3 16,-1 4 1-16,-1 0 2 0,-2 0 1 15,3 2 4-15,0 7 1 0,0 1-1 16,-2 1-3-16,3 4-1 0,-1 2-2 16,0 3-2-16,-5 1-2 0,3-1-1 15,1-1-2-15,-4-2-6 0,6-7-6 16,-3-4-11-16,3-6-12 0,0 0-7 0,1 0-115 16,-2-11-114-16,4-3-273 0</inkml:trace>
  <inkml:trace contextRef="#ctx0" brushRef="#br0" timeOffset="12629.25">25962 7170 512 0,'0'0'123'0,"0"0"6"0,0 8-83 16,0 0 3-16,3 2-7 0,-3-2-1 16,2 3-4-16,-2-1-4 0,6 3-6 15,0 0-5-15,-1 1-6 0,-2 0-4 16,3-1-4-16,0 1-3 0,-2-2-3 15,-1-3-1-15,3-1-3 0,-2-5-7 16,-4-3-9-16,4 0-10 0,-4 0-10 16,3-6-9-16,-3 1-111 0,-4-2-112 0,1-4-265 15</inkml:trace>
  <inkml:trace contextRef="#ctx0" brushRef="#br0" timeOffset="12786.281">25901 7143 522 0,'0'0'117'16,"0"6"1"-16,0-6-91 0,0 0-6 15,5-6-7-15,-2 6-13 0,0-7-6 16,4 4-7-16,2 0-107 0,-2-2-97 16,4-2-252-16</inkml:trace>
  <inkml:trace contextRef="#ctx0" brushRef="#br0" timeOffset="13145.042">26096 7043 485 0,'0'0'118'0,"0"5"3"15,-4 1-77-15,4 1 0 0,-5 3-11 16,1 3-2-16,-1-1-6 0,1 2-5 16,-5 4-1-16,3-4-4 0,0 0-4 0,-2 1-1 15,4-2-3-15,4-1-2 0,-6-1-2 16,6-1-1-16,0-2-2 0,0 1 0 15,0-7 0-15,5 2-1 0,-2 0 1 16,7-2 1-16,-4-2-2 0,3 0 3 16,3 0-2-16,-1 0 1 0,-2 0 0 15,5 0 0-15,1 0 0 0,-1 0-1 0,-2-5 2 16,2 2-1-16,-2 3-1 0,-4-5 0 16,3 5 3-16,-4 0-1 0,-2 2 1 15,0 4 0-15,-5 5 1 0,3-3 0 16,-3 3 1-16,0 3-3 0,0 2-1 15,-3 3 3-15,-2 1-4 0,-1 5 0 16,0 0 1-16,-4-4-2 0,4-2-4 16,-1-2-10-16,0-5-13 0,-2 1-4 15,-1-3-116-15,5-3-115 0,2 1-278 0</inkml:trace>
  <inkml:trace contextRef="#ctx0" brushRef="#br0" timeOffset="14095.676">23109 8745 439 0,'-5'-6'105'15,"0"3"3"-15,1 0-72 0,-1-2 0 16,0 5-9-16,-2-2-4 0,1 2-5 0,2 0-2 16,0 3-1-16,-3 3-1 0,1-2 1 15,-2 6-3-15,-1 1 0 0,-2 1 0 16,2-1-1-16,0 7-2 0,3 1-2 15,2 0-2-15,-3 4-1 0,3 2 0 16,-1 1 0-16,1 1-1 0,4 1 0 16,-3 2 1-16,3-1-2 0,0-3 1 0,4-5 0 15,0-7-1-15,4 0 0 0,2-2 0 16,3 1-1-16,1-2 1 0,4 0 0 16,-1 0-1-16,0-2 0 0,5-1 0 15,-4-1-1-15,-3-3-3 0,2-4-5 16,-3 0-8-16,-6 0-6 0,4 0-8 15,-4-9-108-15,0 5-106 0,6-3-259 16</inkml:trace>
  <inkml:trace contextRef="#ctx0" brushRef="#br0" timeOffset="14567.314">23269 9018 481 0,'0'0'116'16,"5"0"3"-16,0 0-78 0,5 0-2 0,1 0-9 16,-1-3-1-16,3-1-5 0,-2-5-4 15,-2-1-4-15,3 0 0 0,1-1-4 16,0-6-1-16,-2 5-3 0,-2 0-1 16,-5-3-3-16,0 8 1 0,-1 3-3 15,1-1 0-15,-4 1-2 0,0-3 0 16,0-2 2-16,0 2-3 0,-4 0 1 0,0-1 0 15,0 0 0-15,-1 1 1 16,-3-3-1-16,-3 3 0 0,-1 2 1 0,-1-1-1 16,-1 6 0-16,0 0 0 0,4 5 0 15,0-3 0-15,-3 6-2 0,7 3 2 16,-1 3 2-16,2-3-2 0,5 1-1 16,-5 1 1-16,5 3 2 0,-3 2-2 15,3 0 2-15,0 1-2 0,0-2 0 0,0 0 2 16,3-2 0-16,2-1-2 0,5-1 4 15,-2 3-3-15,6-6 3 0,-3-2 0 16,1-2-1-16,3 0 1 0,1-6 0 16,-1 0-2-16,1 0 0 0,-1 0-2 15,0 0 2-15,0-6-2 0,-2 4-1 16,-1 2 1-16,-2-7-3 0,1 4-6 16,-2-1-6-16,-1-2-9 0,0 0-5 0,-1 2-8 15,-1-4-108-15,-1-3-106 0,0-5-257 16</inkml:trace>
  <inkml:trace contextRef="#ctx0" brushRef="#br0" timeOffset="14814.474">23538 8772 525 0,'0'0'126'0,"0"8"5"16,8-4-81-16,-4 4-4 0,2 0-7 15,4-2-3-15,2 8-3 0,3-1-5 16,0 3-5-16,2 0-6 0,1 3-7 16,-3-8 0-16,-4-2-4 0,2 1-4 15,-1-4 0-15,-2-2-1 0,-1-2-2 0,-1 3-6 16,-2-3-9-16,-1-2-10 0,-5 4-8 16,4-4-8-16,-4 0 146 0,0 0-257 15,0 0-125-15,0-4-354 0</inkml:trace>
  <inkml:trace contextRef="#ctx0" brushRef="#br0" timeOffset="15045.105">23621 9045 501 0,'0'-8'119'0,"-3"-8"6"16,3 1-79-16,0-4-2 0,0-1-5 15,7-2-6-15,-1 1-4 0,4 0-2 0,-3-7-4 16,2-7-7-16,-1-1-4 0,2 4-4 16,-1-1-1-16,1 9-5 0,-1 4-2 15,-2 4-7-15,-3 1-7 0,-1 4-11 16,1 4-10-16,2 4 179 0,-1 3-292 16,0 0-132-16,4 0-386 0</inkml:trace>
  <inkml:trace contextRef="#ctx0" brushRef="#br0" timeOffset="15364.321">23882 8627 487 0,'0'-5'114'15,"0"1"4"-15,0 0-79 0,0 1-8 16,-3 3-8-16,3-4-3 0,-6 4-4 0,2 0-2 15,0 6-2-15,-3 1 0 0,-3-1 0 16,4 5 1-16,-1 1-1 0,0-1 1 16,3-2-2-16,-1 2 2 0,0 4-2 15,1-2 1-15,4 4-3 0,0-3 1 16,0 3-2-16,0 2 0 0,4 5-4 0,1-4 0 16,1 0-1-16,1-2-1 15,1-6-2-15,-1-6 0 0,4-3 0 16,-3-3 1-16,2 0-5 0,-2-4-8 15,2-6-8-15,-2-3-9 0,3 0-9 0,-3-5-103 16,-1 1-7-16,1-2-87 0,-2 7-170 16</inkml:trace>
  <inkml:trace contextRef="#ctx0" brushRef="#br0" timeOffset="15759.814">23992 8707 471 0,'3'0'112'0,"1"0"6"0,-1 0-75 16,3 0-4-16,-1 0-7 0,2-6-5 16,2 2-2-16,1-1-4 0,0 2-3 15,-4-4-1-15,0 2-4 0,-3-2-3 0,0 1-1 16,2 0-2-16,-2-1-1 0,-3 2-1 16,5 1-3-16,-5-1 0 0,0 1 0 15,0-2-2-15,-5 1 0 0,-1 3-1 16,2-3 1-16,-4 3 1 0,-1-3 0 15,-4 5-1-15,4 0 2 0,-4 0-1 16,-1 0 1-16,6 0-3 0,3 6 0 16,-3 2 1-16,3 1 1 0,2-1-1 15,0 2 1-15,-2 1 0 0,5-1 4 0,-4 7 2 16,4-4 1-16,0 3 0 0,6-1 2 16,0-1 1-16,1 2 0 0,4 0 0 15,-4-1-5-15,7-6-1 0,-4 0-1 16,6-4 0-16,-1-1-3 0,2-4 0 15,-1 0 1-15,2 0-2 0,-4 0-5 16,-6-8-6-16,5 1-10 0,-2-3-8 16,-1-1-11-16,-1-4-3 0,2 1-111 0,-3 3-106 15,2-4-257-15</inkml:trace>
  <inkml:trace contextRef="#ctx0" brushRef="#br0" timeOffset="16250.133">24199 8649 505 0,'0'4'119'0,"4"3"4"16,0 2-83-16,-1 1-5 0,0 3-7 0,0-3-4 15,4 5-6-15,-1 2-4 0,-1 3-3 16,2 2-4-16,1 5-2 0,-3 0-2 16,5-3 0-16,-4-4-1 0,4 1 1 15,1-2-2-15,5 0 0 0,-3 1 0 16,-2-2-1-16,-3-8 1 0,-3-4 0 0,-1-4-1 15,-4-2-1-15,3-2 1 0,-3 2-1 16,-5-9-1-16,2 2-2 0,-2-3-1 16,-2-1 0-16,-1-5 1 0,-2 3-1 15,2-2 0-15,-2 2-2 0,-2-8 1 16,1 1-1-16,6-4 0 0,-3-4-1 16,3-2 1-16,2 0 2 0,0 0 2 15,-1 3-1-15,-2 2 2 0,2-1 2 0,1 1 0 16,0 4 0-16,3 2 0 0,0 6 2 15,0 1 2-15,5 6 2 16,-3 0 1-16,3 6 3 0,1 0 2 0,0 7 1 16,5-5 1-16,0 9-2 0,3 0 2 15,0 3 0-15,-1 0 0 0,-2 1-2 16,-3-1 2-16,1-1-2 0,-3-2 1 16,-1-3-2-16,-5 3 0 0,0-1-3 0,0 0 1 15,0 1-3-15,-8-2 1 0,2-2-2 16,-1 4-1-16,0-1-1 0,0-2 0 15,-3 0-5-15,5-6-8 0,-3-2-9 16,2 0-10-16,1-2-11 0,-2-4-6 16,3 1-111-16,4-5-111 0,0 0-258 15</inkml:trace>
  <inkml:trace contextRef="#ctx0" brushRef="#br0" timeOffset="16618.598">24328 8239 522 0,'0'0'126'0,"0"3"7"16,0 1-82-16,5-1-1 0,0 2-8 0,1 5-3 15,4 3-4-15,-1 5-4 0,1 5-9 16,2 9-4-16,2 3-5 0,0 5-5 16,1 5-2-16,1-2-4 0,-1-2-1 15,-1-2 0-15,-1-10 0 0,-2-2-2 16,2-6-3-16,-5-5-6 0,0-3-5 15,1-1-8-15,-3-2-10 0,-6-5-8 16,0-3-6-16,0-2-106 0,0-2-106 16,-8-4-256-16</inkml:trace>
  <inkml:trace contextRef="#ctx0" brushRef="#br0" timeOffset="16798.446">24369 8567 430 0,'4'-6'113'16,"1"-1"3"-16,0 0-37 0,4-1-40 0,-1-1-7 16,5 1-7-16,0 3-5 0,0-2-7 15,3-2-1-15,2 6-9 0,1-2-6 16,0 2-7-16,6 3-6 0,-4-6 182 16,-1 4-292-16,-2-6-129 0,-1-1-383 15</inkml:trace>
  <inkml:trace contextRef="#ctx0" brushRef="#br0" timeOffset="17292.537">24693 8428 540 0,'0'0'131'0,"0"0"4"0,0 0-85 0,-3 0-3 15,3 5-8-15,0 0-4 0,0 3-5 16,0 0-3-16,0 3-5 0,4 5-3 15,-2-1-4-15,4 6-3 0,0-2-3 16,-1-5-2-16,2 2-3 0,-1-5 1 16,-1-11-4-16,0 6 2 0,5-3-2 15,-2-3 0-15,1-5-2 0,0 1 2 16,1 1-1-16,-4-1 1 0,1-9 0 16,-2 2 0-16,-1-4 0 0,0-1 1 0,-4 0-1 15,4 4 0-15,-4-1 0 0,0 3-1 16,4 2 0-16,-4 1 0 0,0 7-1 15,0 0 1-15,0 0 0 0,0 0-1 16,0 7 2-16,3 5-1 0,-3 3 0 16,5 1 0-16,1-1 0 0,4 4 0 15,-4-7 0-15,3-3 0 0,-2 1 1 16,6-3 0-16,-4-7 3 0,2 0 3 0,2 0 2 16,-4-4 3-16,3-2 3 0,-2-1 2 15,1 0 0-15,-2-2 2 0,2 0-2 16,-5-1 1-16,-1-5-2 0,-5 3-2 15,0-1-3-15,0-2 0 0,-4 3-5 16,0 2 0-16,1-1-6 0,-2-3-4 16,-6 4-7-16,3-5-4 0,-3-1-9 15,1 0-8-15,1 4-9 0,3-1-13 0,0 3-10 16,2 6-1-16,1-3-111 0,3 1-115 16,0 1-274-16</inkml:trace>
  <inkml:trace contextRef="#ctx0" brushRef="#br0" timeOffset="17986.156">24889 8021 568 0,'0'3'138'16,"0"2"7"-16,3 1-90 0,1 1-4 15,2 4-8-15,0 1-5 0,1 4-8 0,3 3-5 16,2 6-7-16,2-3-4 0,3 6-5 16,-3 1-3-16,0 6-3 0,-2-5 0 15,1 4-2-15,-1-3 1 0,1 2-2 16,0-8 0-16,-6-2 0 0,2-7 0 16,-4-2 1-16,-3-7 0 0,4-1-2 15,-2-2 1-15,-1-4 1 0,-3 0 0 0,0 0-2 16,0-5-1-16,0-1-3 15,-5-3 1-15,5-7-3 0,0-2 0 0,0-3-3 16,-3-6 2-16,3-2 1 0,0-1 2 16,0 0 1-16,0 6 1 0,-5 3 1 15,5 5 3-15,4 9-2 0,0 2 4 16,0 5 0-16,-4 0 0 0,8 6 2 16,-3 4 2-16,2 5-2 0,-1-2 1 15,4 2-1-15,-3 3-2 0,0-4 1 0,2 0-1 16,-1 0-3-16,0-6 2 0,-2-2-1 15,5-4-1-15,-1-2 1 0,2 0 0 16,-3-2-1-16,0-5 1 0,-2 3 0 16,0-7 0-16,-2 3 0 0,-1-1-1 15,3-3 0-15,-1 2 1 0,0-1-1 16,0 2 1-16,-2-1-2 0,-1 0 3 16,-3 0-2-16,0 0 2 0,0 0-3 15,-5 0 1-15,-3-1-1 0,3 4 2 16,-2-1-1-16,-1 5 0 0,4-1 0 15,-3 4 1-15,3 0 0 0,1 6 0 0,0-2-1 16,-1 4-1-16,4 6 2 0,-6-2-2 16,2 4 1-16,4-3 1 0,0 1 0 15,0-1 1-15,8 0 2 0,-4-1 0 16,1 1 1-16,-1-2 0 0,4-3 1 0,-2-1-1 16,4-3 0-16,0 0-3 0,5 0 2 15,-3-4-2-15,-2 0-3 0,4 0-4 16,-5 0-5-16,2-5-4 0,-3-3-11 15,1-3-14-15,-5-1-14 0,3-2 176 16,-1-2-289-16,0 0-138 0,2 4-397 16</inkml:trace>
  <inkml:trace contextRef="#ctx0" brushRef="#br0" timeOffset="18347.346">25401 8092 475 0,'0'9'122'0,"4"3"6"0,-1-5-54 16,0 5-26-16,0 1-8 0,4-1-4 16,2 3-6-16,-2-1-7 0,2 1-4 15,-3-2-5-15,4-3-3 0,-3-1-4 0,1 0-4 16,2-2-2-16,-3-2 1 0,1-2-3 16,-4-3 2-16,2 0 0 0,0-3-2 15,-2 0 2-15,-4-2 0 0,4-3 1 16,-4-1-1-16,0-2-2 0,0-4 1 15,0 4 2-15,4-3-1 0,-4 0-1 0,0 2 0 16,0 2 1-16,0 3 1 0,0-1 1 16,6 8 5-16,-2 0 2 0,-1 0 4 15,5 0 0-15,2 9 1 0,-2 1-1 16,1-2 0-16,1 5-5 0,2-1-3 16,-1-2-3-16,0 1-1 0,2-1-2 15,1-6-4-15,-5 1-5 0,4-2-7 16,-4-3-8-16,1 0-11 0,-3 0-11 15,4 0-5-15,-5-4-109 0,3-1-113 16,2-1-264-16</inkml:trace>
  <inkml:trace contextRef="#ctx0" brushRef="#br0" timeOffset="18786.754">25740 7949 548 0,'0'0'130'0,"0"0"5"16,0 5-90-16,0 1-1 0,3 3-10 16,0 4-2-16,-1 0-7 0,6 1 0 15,-1 2-3-15,0 2-4 0,0-2-3 16,0-1-1-16,4-4-4 0,-1-1 1 16,1-10-4-16,2 0-1 0,-4 0 2 0,3-5-2 15,-4 0 0-15,0-5-1 0,-2-4 0 16,1 2-1-16,0-2-1 15,-3 3-2-15,0 0 1 0,2 4-2 0,-6 1 2 16,4-1-2-16,-4 2 0 0,0 3 1 16,0 2-1-16,0 0 0 0,0 0 1 15,0 7-2-15,0 1 0 0,3 3 1 16,-3 1 0-16,4-4 0 0,2-4-1 0,-1 2 1 16,-1-6 1-16,1 0 2 0,5 0 2 15,-1-4 2-15,3-1 3 0,-1 0 1 16,1-2 3-16,-2-1 3 0,-2-1-2 15,-1 0 1-15,0-1-1 0,-7 1-4 16,3-1-2-16,-3 2-1 0,0 2-4 16,-9-1-6-16,2 1-10 0,1-1-9 15,-1 2-12-15,2-2-15 0,5-2-15 0,0 0-6 16,0-1-113-16,0-1-119 0,5 1-276 16</inkml:trace>
  <inkml:trace contextRef="#ctx0" brushRef="#br0" timeOffset="19127.038">26096 7890 510 0,'8'0'121'0,"0"0"4"15,-3 0-81-15,3-4-5 0,1-1-8 0,2-6-3 16,-3-5-5-16,6-2-1 0,1 2-2 16,-5 0-2-16,1 0-5 0,-6 7-2 15,1-1-5-15,-6 0 0 0,5 4-1 16,-5 2-4-16,0-3 2 0,0 4 0 15,0-1 0-15,0 4-1 0,-3-4-1 16,-1 4-2-16,-1 0 3 0,-1 5-1 16,-3 2-1-16,1 3-1 0,-4 0 4 0,5 6 0 15,-2 2-1-15,3 2 1 0,2-1 1 16,4-1 0-16,0 0 3 0,0-7 1 16,4-1-2-16,3-1 2 0,2 0-1 15,1 0-2-15,1-5 0 0,1 1-2 16,-3-5-2-16,4 0 1 0,-2 0-3 15,2 0-4-15,4-2-5 0,2-5-8 16,3-1-12-16,-2-2-10 0,-2-3 173 16,1-5-289-16,1-2-137 0,-5-3-394 0</inkml:trace>
  <inkml:trace contextRef="#ctx0" brushRef="#br0" timeOffset="19749.185">26681 7563 516 0,'-4'-6'119'15,"-1"2"2"-15,-1-3-87 0,-1 4-2 16,-3-4-8-16,3 7-5 0,-4 0-1 16,1 0-3-16,1 5-2 0,-3 4-2 15,0 5 0-15,-3 2-4 0,-2 3 3 16,0-1-2-16,-1 1 2 0,4 1 0 16,4 2-1-16,1 0 1 0,9-3 2 15,-4-5-3-15,4 0-2 0,5-7-1 0,2 0-1 16,0-1-3-16,3-6 0 0,-2 0-1 15,7 0-1-15,1 0 2 0,1-10-1 16,-1-4 1-16,0 2 0 0,-3-6-1 16,-1 0 1-16,-3 0 0 0,-2 0-2 15,-3-1 1-15,-4 4 0 0,0-7-2 0,3 1 1 16,-3 2 0-16,-3-4-2 0,0-3 1 16,0 6 1-16,-1-2-2 0,-1 0 2 15,0 2 0-15,-4 3 0 0,2-2 1 16,-3 7 0-16,0 1 0 0,1-1 5 15,1 2 2-15,-1 1 0 0,1 3 1 16,2 0 2-16,2 6 0 0,4 0 0 16,-3 10-1-16,3-1-1 0,0 4 3 15,8 2 2-15,-3 4-2 0,4 1 3 16,-1 2-1-16,1 0-4 0,0-1 0 0,1 1-3 16,-2-4-4-16,2 3 1 0,-1-5-2 15,0 0-1-15,2-3 0 0,3-3-3 16,-7-4-1-16,4 1-2 0,-3-4-8 15,0-3-6-15,-3 4-9 0,-1-4-11 16,2-4-10-16,2 4-9 0,-4-8-3 16,3 3-103-16,1-10-109 0,-2 3-253 0</inkml:trace>
  <inkml:trace contextRef="#ctx0" brushRef="#br0" timeOffset="20053.612">26830 7420 450 0,'0'-6'113'0,"0"3"2"0,-4 3-58 15,0 0-20-15,-2 3-10 0,1 5-2 16,-3 5-3-16,2 2-3 0,1 2 2 16,5-2 1-16,0 2 0 0,0 2 0 0,0-3 0 15,4-5 1-15,4 1-2 0,2-3-2 16,-1-4-2-16,1-5 0 0,3 0-2 16,-7 0 1-16,4 0-1 0,-3-8 2 15,4 1 2-15,-3-4 0 0,3 4 0 16,-2-4-1-16,1-1 0 0,-3 1-4 0,-2-3-3 15,2 3 0-15,-4 2-5 16,-3 0 0-16,0 1-1 0,0 2-2 0,-3 0-2 16,-7 0 2-16,2 0-4 0,-5-1-4 15,-5 1-5-15,-1 1-8 0,2 2-7 16,-2 3-6-16,2-4-15 0,2 4-11 16,2-8-6-16,-1 2-110 0,7-1-117 15,0-2-278-15</inkml:trace>
  <inkml:trace contextRef="#ctx0" brushRef="#br0" timeOffset="20378.96">26775 7064 557 0,'0'0'132'0,"0"3"7"16,4-3-95-16,0 0 0 0,4 4-5 15,3-4-6-15,2 0-4 0,2 4-4 16,3 2-5-16,0 3 0 0,3 5-2 16,0 0-3-16,4 4 0 0,0 5-2 15,-1 0 0-15,3 3-2 0,-6 1-2 16,-5 1-1-16,1-1-1 0,-4-1-2 0,0-2-2 16,-1 3-2-16,-1 0 1 0,1 0-1 15,-6-1-1-15,2-1 1 0,-4 6-2 16,-4-2 1-16,0 0 0 0,0 1 1 15,-3 0-2-15,-5-4-6 0,2-1-5 16,-8-3-10-16,1-1-14 0,0-4-15 16,-4 2-121-16,0-9-128 0,3 6-303 15</inkml:trace>
  <inkml:trace contextRef="#ctx0" brushRef="#br0" timeOffset="23496.066">24410 9189 407 0,'0'-8'100'16,"0"1"4"-16,0 1-61 0,0-1-5 15,0 6-10-15,-7 1-5 0,2 0-4 16,-1 0-2-16,-4 0-2 0,-2 2-2 15,0 5 0-15,-3 3-3 0,-1 1 0 0,1 4-2 16,0-2-2-16,3 6-1 0,-2 2 0 16,6 2-2-16,1 4-1 0,3-6-1 15,4-4-1-15,-3-5 1 0,3-5-1 16,0-7-1-16,3 0 1 0,1 0 0 16,3-9 2-16,1 0 0 0,3 1 1 15,2-1 2-15,1 1 0 0,2 4 0 16,1 1 0-16,0 3 0 0,-3-4 0 15,1 4-2-15,0 0 0 0,-2 7 1 16,-1-3-1-16,2 3 1 0,-2-1 2 0,0-1 1 16,-3 2 0-16,-1 1 2 0,-8 0 0 15,0 3 4-15,0-2 0 0,-4 3-1 16,-2 4 0-16,0 1 1 0,-4 2-1 16,3 2-2-16,-4-2-4 0,2-5-1 0,-3-2 0 15,2-4-2-15,-2-1-1 0,3-2 0 16,-3 4-2-16,0-4-5 0,4 1-7 15,-3-1-10-15,4-5-9 0,1 0-8 16,2 0 129-16,4-3-243 0,0-7-123 16,0-7-346-16</inkml:trace>
  <inkml:trace contextRef="#ctx0" brushRef="#br0" timeOffset="23679.513">24565 9222 516 0,'3'0'129'16,"1"4"4"-16,0 7-78 0,-4 3-9 16,6 1-10-16,-4 7-6 0,-2 0-7 15,5-2-8-15,-5 0-5 0,0-2-2 0,0-3-4 16,0-1-12-16,0-3-13 0,0-5-9 16,0-6-114-16,6 0-113 0,-3 0-288 15</inkml:trace>
  <inkml:trace contextRef="#ctx0" brushRef="#br0" timeOffset="23855.345">24445 9160 541 0,'4'0'122'0,"-1"-9"-1"0,0 7-92 15,4 2-11-15,1-7-20 0,-4 3-114 16,6-3-106-16,-2-2-269 0</inkml:trace>
  <inkml:trace contextRef="#ctx0" brushRef="#br0" timeOffset="24267.853">24668 9102 519 0,'0'3'128'0,"0"4"7"0,5 0-77 16,-2-1-13-16,2 6-9 0,2 1-4 15,-2 2-7-15,-2-1-5 0,3 2-7 16,1-4-2-16,-3 0-2 0,3-1-2 16,-2-1-2-16,-1-1-2 0,-4-3 0 15,3 1-1-15,-3-4 1 0,3-3-2 16,-3 0 0-16,0 0-1 0,0-4 1 15,0-5-2-15,0 0 2 0,0-2-2 16,0 1 0-16,0-1 1 0,0-1-3 0,0 0 1 16,0-6 0-16,0 1 0 0,0 4 1 15,0-4 0-15,0 6-1 0,4 2 2 16,-4 0 0-16,4-1 0 0,0 7 1 16,-1 3-1-16,2 0 4 0,1 0-1 15,0 5 1-15,0 5 1 0,2 3 0 16,-2 0-1-16,-1 1-1 0,3 2-1 0,-3 1-1 15,5-2 1-15,-4-2-1 0,1 2-3 16,1-1-3-16,0-6-5 0,0-1-12 16,-2-7-10-16,-2 0-10 0,1 0-93 15,1-7-16-15,0-1-96 0,-2-1-184 16</inkml:trace>
  <inkml:trace contextRef="#ctx0" brushRef="#br0" timeOffset="24497.058">24950 8949 504 0,'-3'9'119'0,"-2"2"4"0,2 2-84 16,-1 3-2-16,4 1-8 0,-2 2-6 16,2 2-3-16,-5-4-4 0,5-2-6 15,0 0-2-15,0-4-2 0,0 1-4 16,6-2 0-16,-3 0-2 0,4-5 2 15,-1 1-4-15,-2-6-6 0,5 0-7 16,-3 0-8-16,-2 0-12 0,4 0-99 16,0 0-105-16,0 0-245 0</inkml:trace>
  <inkml:trace contextRef="#ctx0" brushRef="#br0" timeOffset="24868.459">25065 9081 513 0,'4'-6'118'16,"-4"5"5"-16,6-6-84 0,-1 4-6 0,2-5-7 15,-1 0-2-15,0-2-6 0,0-1-2 16,-1-2-3-16,-2-2-1 0,2-1-2 16,-2 4-3-16,1-1-2 0,2 5 0 15,-2-2-3-15,-2 3 1 0,-2-2-4 16,0 5 2-16,0-1 0 0,0 3 0 15,-4 2-2-15,0-5 3 0,-4 5 0 0,4 0 0 16,-7 6-3-16,3-5 1 0,-2 9-2 16,1 0 3-16,0 6-1 0,3 1-1 15,1 3 1-15,2-1 1 0,-3 1-2 16,6-2 4-16,0-3-1 0,6 0 1 16,0-2 4-16,0-2 0 0,4-6 2 15,-5 2 3-15,9-5-3 0,-3-2 0 16,2 0-1-16,2 0-3 0,3-2-1 15,-4-3-4-15,2 1-7 0,-2-3-8 16,0-1-15-16,-7-4 2 0,1 0-123 0,1-6-117 16,4-9-282-16</inkml:trace>
  <inkml:trace contextRef="#ctx0" brushRef="#br0" timeOffset="25491.427">25633 8581 466 0,'-4'-9'109'15,"-3"1"4"-15,1 0-76 0,-1-3-4 0,-3-1-8 16,2 3-5-16,-3-1-3 0,3 0-1 16,-3 10 0-16,1-4-1 15,-2 4 0-15,0 0 0 0,1 0-1 16,-3 0-1-16,-1 4 0 0,3 3-2 0,1 2-3 15,-2 0-2-15,8 4-1 0,-1-1-1 16,-1 1 0-16,7 3-3 0,0-1 0 16,0 1 0-16,0 3 1 0,0-2-1 0,0 4-2 15,6-2 2-15,-2 5-2 0,1 2 2 16,3 6-2-16,2 0 1 0,0 4 0 16,2-4 0-16,0-3-1 0,-2-6 2 15,3 2-4-15,-4-7 0 0,2 1-3 16,2-2-4-16,-8-5-4 0,1-2-3 15,0-4-4-15,-6-6-3 0,5 0-3 16,-5 0 36-16,0-4-139 0,0 1-102 16,0-7-270-16</inkml:trace>
  <inkml:trace contextRef="#ctx0" brushRef="#br0" timeOffset="25977.913">25375 8889 466 0,'0'0'108'0,"2"-4"5"16,3-4-74-16,1 0-9 0,1 4-6 16,-1-4-1-16,2-4-3 0,2 3 0 15,2-3-3-15,2-1-2 0,5 3 0 16,1 1-1-16,2-7 0 0,4 5-2 0,-2 0-1 15,-4 2-2-15,0 2 1 0,-2 5-3 16,-5 2-1-16,-4 0-2 0,3 0-3 16,-7 8 1-16,-2 2 0 0,-3 3-1 15,0 7 0-15,0 1-1 0,0 0 0 16,4-1 1-16,-4 0-1 0,5-5 0 16,0-1 1-16,-2-1 0 0,4-2 1 0,0-1 2 15,0 0 0-15,1-6 2 16,-1 2 0-16,2-6 0 0,-1 0 4 15,4 0 1-15,0-9 0 0,1 0 4 0,1 0 0 16,-2-2 1-16,0 1 2 0,2 1-3 16,-3-5 2-16,-2 0-1 0,-4-1-3 15,-1 2-2-15,-4 1 2 0,0 2-3 16,0 1 0-16,-6 2-3 0,-2 2 0 16,-4 1-2-16,-3 1-1 0,0 3-3 0,-1 0-3 15,2 0-7-15,0 3-8 0,2 4-9 16,3 4-11-16,2-2-11 0,4-1-12 15,3-5-1-15,0-3-107 0,0 0-108 16,6-8-260-16</inkml:trace>
  <inkml:trace contextRef="#ctx0" brushRef="#br0" timeOffset="26320.793">25849 8692 523 0,'7'0'121'0,"0"0"5"0,1 0-88 16,-3 0-5-16,6 9-7 0,-5-2-4 16,1 4-7-16,0-3-2 0,-2 2-3 15,3 2-2-15,0 0-3 0,0-1-2 0,1 0 2 16,-1-1-2-16,-1-7 0 0,-1 2-2 16,-4-5 2-16,-2 0 0 0,0 3 1 15,0-3-2-15,-2 0 1 0,-3 0 0 16,-6 0 0-16,4 0 0 0,-4 0 0 15,4-4-2-15,-5-1 1 0,5 0 0 16,-4-5-1-16,3 0 2 0,-2 0-4 16,4-5 1-16,1 5 2 0,5-4-3 0,-4-1-1 15,4-2 3-15,0-2-2 0,0 3 1 16,4 4-2-16,1-6-3 0,0 8-1 16,3-1-3-16,0 0-8 0,-1-2-7 15,2 3-5-15,0-2-110 0,3 2-107 16,3 0-266-16</inkml:trace>
  <inkml:trace contextRef="#ctx0" brushRef="#br0" timeOffset="26787.524">26279 8351 538 0,'0'-6'128'0,"-6"0"2"15,2 2-92-15,-1 4-1 0,-1 0-12 16,-3 0-7-16,3 8-4 0,0-1-6 16,-3 3-3-16,7 1-1 0,-2 5-2 15,0-3 0-15,4 3-1 0,-5-4-1 16,5-1 0-16,0-1 0 0,0 1 0 15,0-6 0-15,0 2 1 0,0-2-2 16,4 1 1-16,-1-4 0 0,3 2 1 0,1 0-1 16,1 1 0-16,2-2-1 0,2 4 0 15,0-7 0-15,1 3 2 0,3-3-2 16,-1 0 0-16,1-7 0 0,1 4 2 16,-2 3 0-16,-5 0 0 0,1 0-1 0,-4 0 0 15,-1 9 1-15,-6-1 0 16,3 3 1-16,-3-1-1 0,0 1 1 0,0 0 1 15,-3-2 1-15,-1 2-2 0,0 1 1 16,0-3-3-16,-1 2 2 0,-5-2-1 16,4-1-2-16,-2-4-4 0,0 2-6 15,-3-3-7-15,2-3-6 0,1 3-6 16,1-3 97-16,2 0-204 0,2-6-113 16,3-7-312-16</inkml:trace>
  <inkml:trace contextRef="#ctx0" brushRef="#br0" timeOffset="27433.808">26440 8257 501 0,'7'8'120'16,"-2"3"2"-16,3 2-80 0,-2 2-3 15,6 5-12-15,-6-1-4 0,4 3-4 16,-6 1-6-16,2-4-1 0,-6 0-5 16,7 0-3-16,-2-6-1 0,-1-1-3 0,2-3 1 15,-1 1 1-15,-5-6-2 0,0-4 1 16,0 3-1-16,0-3 1 0,0 0 0 16,0-3 0-16,0 0-1 0,-4-2-1 15,4-3 1-15,0 1 0 0,-6-5 1 16,6-1-3-16,-4-5 1 0,1 3-1 15,-2-3 2-15,1-1 0 0,4-2 0 16,-6 1-1-16,2-2 2 0,0 2 0 16,4 2 0-16,0 2-2 0,0 7 1 0,0 2 0 15,0 3-1-15,0 4 2 0,8 0 1 16,-3 0 1-16,2 4 3 0,-1 1 0 16,1 4-1-16,-1 2 3 0,3 4-2 15,0-1-1-15,0 4 0 0,1 0-3 16,-1-4 1-16,-3 0 0 0,3 0-4 15,-1-6 2-15,-1 0 2 0,-2-2-4 16,-2-1 2-16,-3-5 1 0,4 0-3 0,0 0 2 16,-4-2 0-16,4-5 1 0,-4 0 0 15,0-1-1-15,0-5-2 0,0 0 2 16,0-3 1-16,0 1-1 0,-5-3-3 16,5 3 2-16,0-2 0 0,0-1 1 15,0 1 1-15,0 2-4 0,0-1 2 16,0 4 1-16,6 2-1 0,-3 2 1 15,0-2-2-15,1 10 1 0,0 0 3 16,0 0 1-16,0 11 3 0,3 4 1 0,0 3 0 16,-3 0 3-16,-2 1-3 0,2 1-1 15,-4-5-2-15,5 3-7 0,-1-2-6 16,1-1-8-16,0-4-10 0,1-5-9 16,-2-6-7-16,-1 0 37 0,-3-4-144 15,6-7-106-15,3-5-271 0</inkml:trace>
  <inkml:trace contextRef="#ctx0" brushRef="#br0" timeOffset="27845.648">26807 8096 478 0,'0'-8'114'0,"-6"0"4"0,6 3-74 16,-5 0-5-16,1 5-5 0,1 0-4 0,-1 0-2 15,-1 7-4-15,2 2-2 0,3 2-3 16,-6 2-2-16,6 6-5 15,-6-2-1-15,6 0-1 0,-5-2-2 0,5 0 0 16,0-1-1-16,0-3-1 0,5-3-1 16,0-3-1-16,-1-1-1 0,2-4-1 15,3 0 0-15,-2-5-1 0,0 1-1 0,3-3 2 16,-5-2-1-16,2 0 0 0,-3 0 0 16,-1-4 0-16,-1 4-2 0,-2-4 3 15,4 1-3-15,-4 3 2 0,0 0-1 16,0-1 1-16,0 2-2 0,0 3 2 15,0-2 0-15,0 2 2 0,0 5 0 16,0 0 1-16,0 0-1 0,0 4 2 16,0 4 1-16,0 2-1 0,0 0-2 15,4 2-1-15,-4 0-1 0,6 1 0 0,-2 1 0 16,-1 1-2-16,5-4 1 0,-2-2 0 16,2 1 1-16,-2-6-4 0,-1 2-1 15,1-6-5-15,0 2-7 0,-2-2-8 16,0 0-9-16,0-6-7 0,-1 0 4 15,-3-4-115-15,5 1-106 0,-5-2-262 16</inkml:trace>
  <inkml:trace contextRef="#ctx0" brushRef="#br0" timeOffset="28082.441">26881 7857 513 0,'0'9'122'0,"3"4"6"16,0 1-83-16,1 3-3 0,4 2-9 16,0 1-5-16,-1 0-3 0,3-1-8 15,-1 2-4-15,1 2-4 0,1-4-4 16,-3-2-2-16,6 3-3 0,-3-4 2 16,1-3-3-16,-5-3-6 0,0-1-8 15,-4-3-8-15,0-3-6 0,4 1-29 16,2-4-84-16,-6-3-98 0,8-1-230 15</inkml:trace>
  <inkml:trace contextRef="#ctx0" brushRef="#br0" timeOffset="28313.146">26983 7738 490 0,'0'0'116'0,"0"0"4"0,5 0-78 15,-5 4-2-15,7 5-8 0,-2 7-4 16,2 3-2-16,1 2-3 0,3 5-4 16,-2 4-6-16,2-1-2 0,-3-1-4 15,3 3-3-15,-3-3-1 0,2-1-2 16,-1-2-4-16,2-7-5 0,-2-4-9 16,3 0-9-16,-2-3 55 0,-1-11-169 15,-3 0-115-15,6-5-300 0</inkml:trace>
  <inkml:trace contextRef="#ctx0" brushRef="#br0" timeOffset="28596.869">27237 7490 496 0,'0'6'122'0,"2"1"6"0,5 3-73 16,-2 4-9-16,1 9-7 0,1 1-4 15,5 4-4-15,-2 5-8 0,1-3-5 0,4 5-6 16,-3-4-4-16,-3 5-3 0,1-6-3 16,-3-1 0-16,-1-4-2 0,2-2-3 15,-2-7-4-15,0-4-7 0,-2-3-7 16,-1 0-8-16,-3-7-8 0,0-2-93 15,0 0-13-15,-4 0-86 0,-1-7-180 16</inkml:trace>
  <inkml:trace contextRef="#ctx0" brushRef="#br0" timeOffset="28779.826">27276 7753 491 0,'6'-2'117'0,"3"-4"4"0,-3 1-79 16,7-2-5-16,-3 0-9 0,0-3-6 16,2 1-7-16,-4 3-3 0,2-4-5 0,-2 1-8 15,-2-2-9-15,-2-2-9 0,-4 1-109 16,3-2-105-16,-3 1-268 0</inkml:trace>
  <inkml:trace contextRef="#ctx0" brushRef="#br0" timeOffset="29207.494">27331 7315 504 0,'0'5'123'16,"0"2"5"-16,3 1-79 0,2 5-4 15,1 4-8-15,-1 6-4 0,6 2-6 16,-1 2-4-16,4 1-4 0,2 3-3 0,-1 2-2 15,0-2-6-15,-1 1-2 0,3 2-2 16,-2 0-2-16,0-4-1 0,-3-1-3 16,-2-4 1-16,-2-7 2 0,-3-2 0 15,-2-5 0-15,0 0-2 0,-3-7 1 16,2-4-2-16,-2 0-4 0,5 0-4 16,-5-9-4-16,0-1-3 0,4-3 0 15,-4-3-1-15,0-1-1 0,0-3 3 16,0-1 3-16,0-1 4 0,0 0 2 15,-5-1 1-15,5-2 3 0,0 7 0 0,0-1 3 16,0 8 2-16,0 7 1 0,0 4 4 16,4 0 2-16,-1 6 5 0,1 3 2 15,-4 1 0-15,5 6-3 0,0-1-2 16,1 3-1-16,-6 0-3 0,5 0-6 16,-5-1 0-16,7-1 0 0,-1-3-3 0,-6-2-6 15,6 0-9-15,-3-6-10 0,1-5 178 16,1 0-292-16,-2-4-136 0,3-4-391 15</inkml:trace>
  <inkml:trace contextRef="#ctx0" brushRef="#br0" timeOffset="29402.207">27626 7491 497 0,'0'0'121'15,"0"0"5"-15,0 0-70 0,3 0-10 0,-3 10-5 16,8-1-5-16,-3 8-5 0,0 0-1 15,2 3-5-15,-2 2-6 0,-1 3-6 16,1-5-5-16,1 2-3 0,-3-4-2 16,0-6-9-16,-3-3-8 0,4-5-12 15,-4 1-9-15,0-5-68 0,7 0-48 16,-3-7-103-16,-1 1-214 0</inkml:trace>
  <inkml:trace contextRef="#ctx0" brushRef="#br0" timeOffset="29569.396">27619 7447 503 0,'3'0'117'0,"0"-6"0"0,0 4-83 16,1 2-7-16,-4-7-15 0,5 7-9 15,-5-2 18-15,0 2-138 0,6-4-103 16,1-2-277-16</inkml:trace>
  <inkml:trace contextRef="#ctx0" brushRef="#br0" timeOffset="29993.283">27726 7378 565 0,'0'8'134'0,"4"1"5"0,0 2-91 15,0 3-8-15,2 2-8 0,1-1-8 0,-3 4-6 16,3-3-3-16,0 2-5 0,-2-3-2 16,5 4-4-16,-3-3-1 0,0 1 0 15,-1-6-2-15,0 2-1 0,-3-7-1 16,1 1 2-16,0-4 0 0,-4 3 0 16,3-6-2-16,-3 3 2 0,0-3 1 15,0 0-2-15,0-7 0 0,0 3-1 16,0-4 0-16,0-3-1 0,-3-3 0 15,-2 1-3-15,1-4 1 0,1 3-1 16,-2-3-2-16,0 0 1 0,-1-3 0 0,3 1 2 16,0-1 1-16,3-1-1 0,0 4 2 15,0 1 1-15,0 8 1 0,0 5 1 16,5 3 1-16,2 5 0 0,-2 4 4 16,-1 4-1-16,0 1 3 0,2 4-2 0,2-1 0 15,-1 0 2-15,2-2-4 0,-2 0-2 16,4-3 1-16,-3 4-2 0,1-6 0 15,-2 0-6-15,-1-2-10 0,0-2-10 16,-6-6-9-16,4 0-117 0,-4 0-116 16,4 0-286-16</inkml:trace>
  <inkml:trace contextRef="#ctx0" brushRef="#br0" timeOffset="30587.693">27995 7309 531 0,'-3'0'124'0,"0"3"3"0,-4 7-89 16,0 3-5-16,4 5-7 0,-1 4-7 15,-3 3-2-15,7-3-3 0,-3 5-1 0,3-5 1 16,0-5-2-16,3-2-3 0,6-4 0 16,-1-6-1-16,5-5-3 0,0 0-2 15,-3 0-2-15,1-5-1 0,-2-3 2 16,3-2-1-16,-6-1 0 0,3 0 0 15,-1-1 0-15,-6 0-1 0,3-5-1 16,-5 4 1-16,0-3 0 0,0 2-1 16,0 2 1-16,-6 2-1 0,6 0 1 15,-4 5 3-15,0-1-3 0,-1 2 2 0,1 4 2 16,4 0-3-16,-2 4 2 0,2 2 0 16,0-1-1-16,0 5 3 0,7 4 0 15,-1 1 2-15,-1 3 2 0,3-1 1 16,-1 3 1-16,-1-1-1 0,7 4 2 15,0 1-1-15,0 2-3 0,2 9 0 16,-1-1-2-16,-3 4 0 0,-2 0-1 16,-1 2-3-16,-1-4-1 0,1 2 1 0,3-6-1 15,-6-2-1-15,1 0 0 0,3 2 0 16,-6-3 1-16,-3-2 0 0,3-4-1 16,-3-4 1-16,0-5 0 0,0-2-1 15,-5-3-1-15,0 1 1 0,-1-1-1 16,-1-5 1-16,1-4-1 0,-4 0 0 15,2 0 1-15,-4-3-1 0,1-1-1 16,0-3 1-16,-3-2 0 0,-2-8-1 0,5-2 1 16,-1-1-3-16,0-3 0 0,4-2 0 15,4 1 0-15,-7-5-4 0,6 4 2 16,-1-7-3-16,6 3 3 0,-4 0-4 16,4 2-2-16,6-3-3 0,-6 2-5 15,5-6-6-15,-5 1-6 0,4 0-5 16,-4 1-4-16,2 3 102 0,4 2-203 15,1 8-110-15,1-5-312 0</inkml:trace>
  <inkml:trace contextRef="#ctx0" brushRef="#br0" timeOffset="30906.356">28180 7225 517 0,'0'0'125'0,"0"4"5"0,0 0-83 0,0 2-6 16,0 0-11-16,-3 3-4 0,3-2-8 15,0 0-3-15,-3-1-3 0,3 1-1 16,-3 1-2-16,3-1-3 0,0-1 1 16,0 4-1-16,4 0-2 0,1 2-1 15,-3-3-1-15,2 1-3 0,-4-6 3 16,7 2-2-16,-2-6-1 0,2 4 2 0,2-4-1 16,4 5 0-16,-3-5 1 15,3 5 1-15,3 0 2 0,-1-1 5 16,-2 4 0-16,1 4 2 0,-1-3 5 15,-8 4 1-15,-3-1 0 0,-2-2-1 0,0 2-2 16,-3 1-2-16,-5 0-4 0,-3 2-2 16,1 0-2-16,-3 0-7 0,2-3-11 15,2 0-13-15,-4-4-15 0,-2-1-7 16,-1 2-116-16,2 0-123 0,1 4-280 0</inkml:trace>
  <inkml:trace contextRef="#ctx0" brushRef="#br0" timeOffset="31482.838">25747 9318 435 0,'-3'-4'105'16,"-1"4"5"-16,1 0-56 0,-1 0-25 15,-1 0-7-15,5 0 0 0,-3 0-5 16,0 6-2-16,-3-1-3 0,1 1 0 0,0 6-3 16,-4-1 0-16,2-2-2 0,1 3-1 15,-2-2 0-15,3 0-2 0,0 7-2 16,2 0 1-16,3 1-2 0,0-2-1 16,0-1 1-16,4-5-1 0,2-1 0 15,-1-1 1-15,3 0-1 0,0-3 0 16,0 2 0-16,-2-4-4 0,0 1-3 0,1-1-5 15,-1-3-7-15,5 0 1 0,-4 0-109 16,1-3-97-16,0 3-247 0</inkml:trace>
  <inkml:trace contextRef="#ctx0" brushRef="#br0" timeOffset="32407.635">25855 9262 444 0,'-5'-4'105'0,"5"4"3"0,-7 0-70 0,3 0-6 16,0 6-9-16,0 1-3 0,-3 3 0 16,2 2-4-16,0 2-1 0,5-2-3 15,-3 6 1-15,3-5-2 0,0 2-2 16,0 2-1-16,3-2 1 0,2 3-1 16,5 0 0-16,-2-1-2 0,0-2 0 0,3-2 1 15,-1-6-2-15,-2-4 1 0,0-3-2 16,2 2 1-16,-3-2 0 0,0-2 0 15,-1-1 0-15,1-4 0 0,-1 3 0 16,-3-7 0-16,-3 1-3 0,3-3 2 16,-3 4-2-16,0-3-3 0,0 3 4 15,0 1-3-15,0 3-1 0,0-2 1 16,-4 3-2-16,0 1 1 0,-1-2 0 0,-2 2-2 16,3 0 1-16,-2-3 1 15,0 0 0-15,1 0 0 0,-1-3 1 0,-1 1 1 16,5-1-1-16,-1 0 0 0,3 0-1 15,0-1 3-15,-3-1-2 0,3-4-1 16,0 3 1-16,0-1-1 0,4-1 1 16,-2 5 0-16,2 2 1 0,1 3 1 0,1 0 1 15,-2 0 0-15,-2 4 2 0,2 0 2 16,0 0-2-16,0 0-1 0,-1 7 2 16,4-4-4-16,2 6 1 0,0 5 0 15,1 1-2-15,-1 1 0 0,3 2 0 16,0 0-2-16,-4-7 1 0,2-1 2 15,-2 2-2-15,-2 1-1 0,0-3 2 16,-1-2-2-16,-5-1 3 0,6-2-1 16,-6-5-1-16,4 0 1 0,-4 3 0 15,4-3-1-15,-4 0 2 0,0 0-3 0,0-6 1 16,-4 1-1-16,4-5 1 0,-7 1 0 16,4-1-2-16,0-2 2 0,0-2 1 15,3 4-1-15,-6-10 0 0,6-1-1 16,0 3 1-16,0 0 2 0,0 2-4 15,0 7 2-15,0 4 2 0,0-1-2 16,0 6 0-16,7 0 2 0,-3 0-4 0,-1 0 3 16,3 7 1-16,0-3-4 0,-6 3 4 15,11 2-2-15,-2 0-1 0,-1 1 1 16,3 2 2-16,-3-1-3 0,-3-2 3 16,-1-2-2-16,1-1 3 0,-5-6 2 15,7 0 0-15,-7 2 0 0,5-2 2 0,-5 0 0 16,0 0 1-16,0 0-1 0,0-5-2 15,0 1 1-15,0-6 0 0,0-1-1 16,0-4-2-16,0 3 2 0,0-2-2 16,0 2 0-16,0 1 0 0,0 0-2 15,0-2 2-15,0 2 1 0,0 3 2 16,0 3 0-16,5 0 3 0,-5 5 0 16,3 0 3-16,1 0-2 0,-4 5 1 15,5-2-3-15,1 7-1 0,-2 0 0 16,3 3-3-16,1 0-1 0,0 5-2 15,-1-2 0-15,-2-1 0 0,4 3 1 0,-4-1-5 16,-1 0-2-16,3-7-6 0,0-1-5 16,-3-2-10-16,1-2-8 0,-5-5-10 15,4 3-7-15,-4-3-4 0,3 0 5 16,-3-6-107-16,0-2-99 0,3 0-249 16</inkml:trace>
  <inkml:trace contextRef="#ctx0" brushRef="#br0" timeOffset="32899.385">26222 9165 477 0,'0'0'115'0,"0"0"4"0,0 0-74 15,0 0-2-15,4 9-10 0,-4 0-5 16,6 4-3-16,0 7-3 0,0 6-4 0,1 3-3 16,4 6-6-16,2-3-2 15,0 2-1-15,2 2-2 0,4-1-3 16,-5-6 2-16,3 3-4 0,-4-8 1 0,-4-5 2 15,3-4-3-15,-6-6 1 0,1-2 2 16,-3-3-4-16,-4-4 2 0,3 0 1 16,-3 0-2-16,0-8 0 0,-3 8-3 15,3-7-2-15,-6 1 1 0,0-4 0 16,1-1-4-16,-7-4 2 0,3-3 1 0,-6-4 1 16,-2-3 2-16,0-4-2 0,-1 0 2 15,-1-5 1-15,6 1 0 0,2-2-1 16,-1 0 2-16,1 3 1 0,4 2-1 15,3 1 1-15,0 4 1 0,4 5 0 16,-5-1 2-16,5 5 0 0,0-1 3 16,0 5 1-16,0 0 1 0,0 5 3 0,4 0 1 15,0 3 1-15,3 4 1 0,5 0-1 16,-1 5 1-16,2 2 2 16,2 3-5-16,-3 6 3 0,-2-2-2 0,6 1 1 15,-4 3 0-15,-5-4-2 0,3 2-2 16,-5 1 1-16,-5-5-4 0,0-1 0 15,0 0-3-15,-6 4-2 0,-1-4 1 16,2 2-3-16,-6 2-3 0,1 1-3 0,-2-3-11 16,5-3-9-16,-2-7-10 0,4-3-10 15,1 0 179-15,4-10-291 0,0-3-133 16,0 1-383-16</inkml:trace>
  <inkml:trace contextRef="#ctx0" brushRef="#br0" timeOffset="33282.226">26408 9037 481 0,'0'0'121'0,"0"2"4"15,0 5-53-15,3 2-35 0,-3 3-9 16,4 3-7-16,-4 2-4 0,6-3-2 16,-2 2-1-16,-1-2-3 0,4 3-1 15,1-9 1-15,-2 0-3 0,3-5 2 16,-2-3-3-16,8 0-2 0,-5 0 2 15,2-7-1-15,-3 2-3 0,0-4 2 0,-5-1-2 16,1-1 0-16,0 1 4 0,0 1-5 16,-1-3 1-16,2 2 1 0,-3 2 1 15,-3-5-1-15,0 2 0 0,0-2 0 16,4 5 2-16,-4-1-2 0,0 2 2 16,0 2-2-16,0 5 2 0,5 0 0 0,-5 4-2 15,0-4-1-15,0 5 0 0,0 4-1 16,8 0 1-16,-8 3-2 0,5 2 0 15,-1-1-1-15,4-1 1 0,-4-2-1 16,3-3-2-16,1 1-4 0,-2-2-6 16,-2-5-5-16,3 4-6 0,-3-5-7 15,0 0-7-15,-2 0-3 0,2-5-4 16,-4 2-102-16,4-5-101 0,-4-2-252 16</inkml:trace>
  <inkml:trace contextRef="#ctx0" brushRef="#br0" timeOffset="33514.782">26576 8689 464 0,'0'-9'126'0,"0"9"7"0,0 0-32 0,0 0-45 16,0 10-7-16,0 2-3 0,5 3-5 16,-5 7-4-16,8 7-7 0,-1 4-6 15,4 2-7-15,0-2-6 0,1 4-4 16,1-5-4-16,0 1-2 0,0-4-1 15,-1-2-2-15,-2-8-6 0,-1-4-3 16,-3-5-8-16,0-4-7 0,2 2-8 16,-5-1-6-16,0-4-8 0,-3-3 7 15,0 0-111-15,-3 0-103 0,3-3-255 0</inkml:trace>
  <inkml:trace contextRef="#ctx0" brushRef="#br0" timeOffset="33868.422">26645 8992 483 0,'0'-3'115'16,"0"1"5"-16,0 2-75 0,4-6-2 16,3 3-7-16,-2-4-2 0,2 3-3 0,3-2-2 15,-1-1-3-15,-2 3-4 0,3-4-4 16,-2-1-4-16,3 0-3 0,0-1-4 16,-2 0-1-16,4 3 0 0,-7-1-3 15,1 4 2-15,-3-2-1 0,0 6-1 16,-4 0 2-16,0-4-2 0,0 4 2 15,0-8 0-15,0 6-2 0,0-3 0 0,-4 2 2 16,1 3-1-16,-2-5 1 0,0 5-1 16,0 0 2-16,-2 0 1 0,-1 5 0 15,3 3 0-15,-1-1 1 0,1 2-1 16,5 4 0-16,-3-3 1 0,3 4-2 16,0 1-1-16,4 2-1 0,1-4-2 15,2-1 0-15,0 1 0 0,3-2-1 16,-4-2-1-16,3-6-5 0,-3 4-5 15,0-7-8-15,3 0-11 0,-2-7-11 0,0-3-13 16,2-2 4-16,-4-5-114 0,2-1-112 16,-3 1-265-16</inkml:trace>
  <inkml:trace contextRef="#ctx0" brushRef="#br0" timeOffset="34465.228">26831 8831 492 0,'0'7'115'0,"0"0"3"15,3 4-80-15,-3 0-6 0,8-1-8 16,-3 0-1-16,0 6-2 0,4-5-2 16,-1 2 0-16,3 3-1 0,-2-3 1 15,2 2-1-15,-2-5 2 0,1-1-4 16,-3-1 1-16,0-4-2 0,-2-4-2 16,-2 0 0-16,-3 6-2 0,3-6-3 15,-3 0 1-15,0 0-2 0,0-5 0 16,-4 2-1-16,4-5-2 0,-6 2 2 0,6-6-3 15,-8-1 1-15,5-3-3 0,0 3 2 16,-2-4-2-16,-1 1 0 0,3 0 0 16,-1-5 0-16,-2 1-2 0,6-2 1 15,0 3-3-15,0 2-4 0,0 5-8 0,4-2-10 16,2 3-8-16,-4 1-7 0,5 1-7 16,-1 1-3-16,3-1 0 0,3 2 5 15,-2-2 9-15,3 2 7 0,2-1 9 16,-5 0 7-16,-2 3 10 0,-1-1 10 15,-7 6 5-15,4-1 7 0,-4 1 7 16,0 0 3-16,0 4 5 0,0 2 0 16,0 1-2-16,-5 2-4 0,5 2-2 15,-4-1-7-15,4 3-3 0,-3 0-7 0,3-1-2 16,0-3-3-16,5 1-2 0,-1-2 0 16,2 3 1-16,0-4-2 0,0-2 4 15,3 0 2-15,-1-2 1 0,0 0 1 16,1-3 1-16,0 5 0 0,-3-2 1 15,5-3-1-15,-3 5-2 0,3-5 2 16,-1 3-1-16,3 4-2 0,-5-7 2 16,2 7-1-16,-2-1 1 0,-1 1 2 0,-7 2-3 15,5 2 2-15,-5 3 0 0,0-2-1 16,-5 6-2-16,-1-5-1 0,-1 6-3 16,-1 1 0-16,-3 3-4 0,-5-1-5 15,4-5-9-15,-3 0-9 0,0-5-14 16,-5-1-14-16,2-3 13 0,-7-8-133 15,0 0-118-15,-1 0-286 0</inkml:trace>
  <inkml:trace contextRef="#ctx0" brushRef="#br0" timeOffset="34786.829">26519 8943 517 0,'2'0'130'15,"7"-6"7"-15,0 0-79 0,6-3-3 16,1-3-9-16,0-3-7 0,2-1-7 16,1-5-9-16,-2 1-5 0,2-5-8 15,-3 2-4-15,-3-3-14 0,-1 7-16 16,-3 3 2-16,-2 4-130 0,3 9-126 16,3-3-309-16</inkml:trace>
  <inkml:trace contextRef="#ctx0" brushRef="#br0" timeOffset="35399.287">27313 8586 512 0,'-4'0'120'0,"-5"-3"1"0,1 3-85 16,-1 0-4-16,2 0-10 0,3 0-4 16,-3 0-5-16,1 0-4 0,1 0-2 0,0 3-1 15,-2 4-2-15,2 2-1 0,1 4 0 16,1 9 1-16,-1-5 0 0,4 4 1 16,0-3 1-16,0-1 0 0,0-3 2 15,0-4-1-15,6-1 0 0,0-5-1 16,2 0 0-16,1-4-1 0,0 0-1 15,1 0-2-15,0-6 0 0,0-1-2 16,1-2 2-16,-5 1-1 0,1-3-1 16,-1 1 1-16,-3 0 1 0,0 0-1 0,1 0 2 15,-4 0 0-15,0 0 3 0,0 2 3 16,0-1 2-16,0 2 1 0,0 2 3 16,0-2 0-16,-5 5-1 0,5 2 0 15,-3-5-1-15,3 5-3 0,0 0-1 16,0-3-1-16,0 3-2 0,0 3-3 15,0 3-1-15,5 3-1 0,1 1-1 16,0 0 0-16,1 2-2 0,0-2-2 0,2 1-2 16,-2-3-8-16,3-2-10 0,-4-6-12 15,5 0-11-15,-5 0-115 0,4 0-118 16,-3-6-284-16</inkml:trace>
  <inkml:trace contextRef="#ctx0" brushRef="#br0" timeOffset="35999.778">27498 8499 523 0,'0'5'126'16,"0"5"3"-16,4-2-84 0,-1 1-6 16,1 3-7-16,1-1-6 0,2-3-6 15,1 6-4-15,2 2-3 0,1-4-4 16,-2 2 1-16,1 1-4 0,-2-5-1 0,-1-2 2 15,-2-5-1-15,-2 3-2 0,2-6 2 16,-1 4-3-16,-4-4-1 0,3 0 2 16,-3 0-2-16,0-3 0 0,0 0 0 15,0-5-1-15,-3 1 0 0,-1 1 2 16,-1-6-3-16,-1 0 1 0,1 2-2 16,-4-7 2-16,4 2 0 0,1-2 1 15,-1 1-2-15,1-5 2 0,1 3-2 0,3 0 1 16,-4 1 0-16,4 9-2 0,0 3 0 15,5 5 1-15,-2 0 0 0,4 3 1 16,-1 5 0-16,-3 1 1 0,3-3 2 16,3 4-2-16,0-4 0 0,1-3-1 15,3-3 0-15,0 0 1 0,1 0-2 16,-1-6 0-16,-2-2 0 0,0-2 1 16,-3-1 0-16,2 1 2 0,-4-2-2 15,2 2 1-15,-3 0 0 0,-5-1-1 0,3 3 2 16,-3 2-3-16,0-1 0 0,-2 1 2 15,2 1-3-15,-7-1 1 0,0 6-1 16,3 0 0-16,0 0 2 0,-3 5-3 16,0 2 2-16,0 6 0 0,-4 0 0 15,5 6 2-15,-1 2-1 0,3 1 0 0,4 0 0 16,0-3-2-16,0-3 2 0,10-3 0 16,-4-7-1-16,5 0 0 0,-2-6-1 15,5 5 1-15,1 0 1 0,-1-5 0 16,3 0-2-16,-4 0 1 0,3 0-2 15,-2 0-2-15,0 0-9 0,-2 0-10 16,0 0-11-16,-5 0-7 0,-3 0-114 16,0 5-114-16,-4-2-272 0</inkml:trace>
  <inkml:trace contextRef="#ctx0" brushRef="#br0" timeOffset="36451.073">27604 8967 448 0,'0'-13'116'0,"0"3"1"16,0-1-33-16,0 2-55 0,0 2-4 16,0 1-3-16,0-1-3 0,-4-2-3 15,-1 2 2-15,0-2 1 0,1 1 0 16,-1-1-1-16,-4 5 0 0,3 3 1 16,-6 1-2-16,-3 0-2 0,5 0-3 15,-4 5-1-15,6 4-3 0,-1 1 0 16,2 3-4-16,-4 1 1 0,6 2-3 15,-2 3 1-15,1 7-2 0,6 0 0 0,0 4 1 16,5-2 0-16,0 0-2 0,0-7 1 16,2 4 0-16,2-7 2 0,0 4-2 15,4-6 1-15,5-1-2 0,-2 1 2 16,0-4 0-16,-4-3-2 0,0-2-4 16,-4 0-5-16,1-4-9 0,-2-3-9 0,-2 0-9 15,-1 0-7-15,-4-3 1 0,0-3-109 16,0 1-105-16,0 0-248 0</inkml:trace>
  <inkml:trace contextRef="#ctx0" brushRef="#br0" timeOffset="36974.134">27395 9153 471 0,'0'0'109'0,"5"0"6"16,-1 0-80-16,2 0 2 0,2 0-8 16,3-3-3-16,4-2-1 0,3-1-1 15,4-2-2-15,4-2-1 0,-3 0-2 0,-2 0-3 16,-1-1-1-16,-2-4-2 0,-2-2-2 16,2 5-5-16,-3-3 2 0,-2 2-4 15,-3 9 0-15,0 4 0 0,-5 0 0 16,-2 0-1-16,-3 4 3 0,0 5-2 15,0 2 0-15,-3-2 2 0,0 5-3 16,-4 0-2-16,1 4 0 0,0-3 0 16,0 2 1-16,0 0-2 0,2-2 0 0,4-1 0 15,0-1 0-15,0-7 2 0,0 0-2 16,4-6 0-16,-1 0 0 16,3 0 0-16,-1-9 0 0,0 1 1 0,5-1-2 15,-3-1 1-15,1-2 1 0,-2-4 3 16,2 5 1-16,-1-5 2 0,-1 3 1 15,-3-4 4-15,2 5 1 0,-5-5 2 16,4 4-3-16,-4 2 1 0,4 4 0 16,-4 2-2-16,4 5-2 0,-4 0-1 0,3 5-1 15,1 6-1-15,0 1-2 0,0 1-2 16,0-1 0-16,-1 0-1 0,4-4 0 16,-4 1-3-16,0-2 0 0,0-2-7 15,2-1-1-15,2-4-5 0,-1 4-11 16,1-4-9-16,-1 0-9 0,-3 0-9 15,-3 0 181-15,0-7-289 0,3 1-136 0,-3-8-382 16</inkml:trace>
  <inkml:trace contextRef="#ctx0" brushRef="#br0" timeOffset="37316.036">27843 8840 462 0,'0'0'124'0,"-7"0"4"16,7 3-35-16,-5 8-50 0,5 0-11 15,-2 0-6-15,2 2-7 0,-5 2-6 0,5-4-3 16,0 4-4-16,0-1-4 0,0-4 0 16,4 1-1-16,-1-5 2 0,2-6 0 15,2 4-3-15,-1-4 2 0,3 6-1 16,-2-5 0-16,0-1 3 0,2 7-4 16,-2-1 1-16,2-2 1 0,-3 3 0 15,4-2 1-15,-3 1-1 0,1-4 1 16,0 4 4-16,-2-6 1 0,5 2-1 0,-4-2 2 15,2 4-1-15,-2-4 2 0,4 7-3 16,-5 1 1-16,-1 1-4 0,-5 1 1 16,0 0 0-16,0-2-1 0,-3 2-2 15,-3-1 1-15,-6 0-2 0,6 1 0 16,-2 0 0-16,0-4-4 0,-2-3-8 16,5 0-13-16,-1-3-12 0,-1 0 30 15,3-10-149-15,0-1-119 0,-2-5-295 16</inkml:trace>
  <inkml:trace contextRef="#ctx0" brushRef="#br0" timeOffset="37499.274">27894 8610 552 0,'4'8'135'0,"2"7"7"16,3 6-90-16,0 7-6 0,5 7-7 15,0 4-10-15,-5 4-7 0,3-3-6 16,-3 0-9-16,1-2 0 0,-4-5-4 15,5-5-8-15,-3-6-7 0,2-4-12 16,-3-7-9-16,4-2-3 0,-5-3-115 16,2-6-112-16,-2 0-263 0</inkml:trace>
  <inkml:trace contextRef="#ctx0" brushRef="#br0" timeOffset="37691.594">27937 8930 539 0,'15'-16'134'0,"2"3"7"0,3-4-85 15,3 0-4-15,-3-1-11 0,1-1-9 16,1 0-8-16,-4 1-7 0,0-1-10 16,0 5-10-16,-2-1-13 0,-1 3-16 15,-2 0-118-15,-3 2-122 0,3 5-298 16</inkml:trace>
  <inkml:trace contextRef="#ctx0" brushRef="#br0" timeOffset="38637.517">27410 6559 463 0,'5'0'114'0,"0"-6"7"16,5-2-73-16,1-6 4 0,8-5-6 16,0-3-1-16,9-6-1 0,0-9-6 15,6 1-2-15,-2-1-7 0,0-3-1 16,3-4-2-16,0 4-5 0,2-4-6 15,2-4-1-15,-2 4-4 0,1-1-1 0,3 3-4 16,-2 2-6-16,-1 4-10 0,-8 7-14 16,-2 8-17-16,-10 7-4 0,-10 9-121 15,-1 5-124-15,-1 4-290 0</inkml:trace>
  <inkml:trace contextRef="#ctx0" brushRef="#br0" timeOffset="39596.408">27511 4673 443 0,'0'-10'109'15,"-6"3"2"-15,6 0-67 0,-5 1-5 0,5 6-5 16,0 0-5-16,0 0-2 0,-4 0-3 16,4 4-1-16,0 6 0 0,0 2-5 15,0 1-4-15,0 5-2 0,6 2-2 16,-1-1-1-16,1 6-4 0,7 6-3 15,-3 3-1-15,7 0 0 0,1 1 1 16,0-2-2-16,-3-4-1 0,0-7 1 16,-3-2-1-16,4-4-1 0,-1-7-1 0,-1-7-1 15,-1-2-1-15,-2 0 0 0,3-4 1 16,-2-7 1-16,1-1 0 16,1-1 3-16,-2-3-1 0,-5 1-1 0,-2-2 1 15,3 2 2-15,-2-1-2 0,-1 3-1 16,2-4 1-16,-3 4 1 0,-4-4 0 15,0 3 1-15,0 1-1 0,0 3 1 0,-5 3 0 16,-1 4 3-16,2 3 0 0,-1 0 0 16,1 3 0-16,4 4 0 0,0 4 1 15,0 6-1-15,4-3-3 0,1 2 0 16,3 0 2-16,1 0 1 0,-1-6-2 16,3-5 2-16,-2 2 1 0,2-5 2 15,2-2 5-15,1 0 1 0,-4 0 3 16,6 0 2-16,-3 0 2 0,0 0 4 15,0-4-1-15,1-5-1 0,-2 0-2 0,-1-6 1 16,4 0-1-16,-6-5-1 0,4 3-3 16,-6-1-2-16,-1 1-4 0,-6 3 2 15,0 0-6-15,0 0 0 0,-7 1-5 16,-2 0 0-16,-2 1-1 0,2-1-2 16,-8 0-6-16,1-2-4 0,1 4-8 15,3-3-4-15,-3 2-12 0,4 2-13 16,4 4-8-16,-5-6-7 0,6 2-7 15,1 1-96-15,-2-2-105 0,3-5-241 0</inkml:trace>
  <inkml:trace contextRef="#ctx0" brushRef="#br0" timeOffset="40364.071">27859 4289 503 0,'0'5'123'0,"3"-5"6"16,1 6-72-16,-1 5-12 0,5 2-8 16,-2 6-2-16,5 7-7 0,-4 1-3 15,6 6-5-15,0 1-7 0,5 2-3 16,-2 1-2-16,7 1-5 0,-3-3 1 16,-3-3-3-16,1-2-2 0,0-5 1 0,-4-1 0 15,2 1 0-15,-3-4 2 0,-6-2-3 16,3-2 2-16,-6-7 1 0,-1-4-2 15,0-2 0-15,1-4-2 0,-4 0 1 16,0-4 1-16,0-3-2 0,0-5 1 16,-4-5 2-16,4 1 0 0,-3-1-1 15,0-3 1-15,0 0 1 0,-2 0-2 0,-1-5 1 16,2 2-1-16,-1 2 0 0,5 0 0 16,-4 6 0-16,4 4 1 0,-4 2 5 15,4 4-1-15,0 5 4 0,4 0 1 16,-4 0 1-16,0 5 0 0,4 2-1 15,-1 2-4-15,1 4-1 0,-2-2-2 16,4-1-1-16,0 2-2 0,0-2 1 0,5 0-1 16,-2 0-1-16,2-2 2 0,-4-1-2 15,2-1 2-15,-3-1-1 0,-1 0 1 16,2 0-2-16,0-1 2 16,0 0-2-16,0-4 2 0,-2 0-1 0,-2 0 1 15,1-3-2-15,1-2 2 0,-2 0-1 16,1 0 1-16,-2-1-1 0,2-2 1 15,-4 0-2-15,5-3 1 0,-5-1 1 16,4-1 0-16,-4-2-1 0,3 1 0 0,-3-1 0 16,0-4 1-16,0 5 0 0,0-4-1 15,-3 1 0-15,3-3-1 0,-6 4 3 16,2 3-2-16,-1 3 0 0,-2 0-1 16,-2 5 2-16,3 1-1 0,0-1 2 15,-2 5 0-15,5 0 1 0,-1 0 0 16,1 0 1-16,3 5-1 0,-4-1 0 15,4 6 0-15,0 0-2 0,0 5 0 0,0-2 0 16,0 6 0-16,0-1-1 0,4 0 2 16,0 1 0-16,2-1-1 0,3-3 2 15,0 1 0-15,8-4 1 0,-4-2 1 16,5-2-1-16,0-2 0 0,0-1 0 16,0-5-2-16,-1 0 2 0,-7 0-2 15,3-4-3-15,-6 4-1 0,2-9-7 16,-2 6-3-16,0-5-10 0,0-2-10 15,-4 0-11-15,-1-1-7 0,-2-3-6 0,0-1 76 16,0-1-178-16,0 0-111 0,0 0-296 16</inkml:trace>
  <inkml:trace contextRef="#ctx0" brushRef="#br0" timeOffset="40735.353">28352 4311 485 0,'0'0'114'16,"0"0"5"-16,0 3-73 0,0 1-10 15,5 5-4-15,-5 0-3 0,6 4-2 16,-3 2-1-16,4 2-4 0,-1 0-2 16,0 3-6-16,3 0-4 0,-2-1-1 15,4-3-5-15,-4 2 0 0,3-4-1 16,-1-1-2-16,-2-1-1 0,1-4 3 16,-4-4-2-16,2-4 0 0,-1 0-1 15,-5-4 1-15,6-3 1 0,-4-2-1 16,-2-2-1-16,0 0 1 0,4-4-1 0,-4 4 0 15,0-6 2-15,0-1-4 0,4 0 2 16,-4-1 0-16,0-2 1 0,0 1 0 16,0-1 0-16,5 4 1 0,-5 2 3 15,3 10 1-15,4 5 2 0,1 0 0 0,-2 3 1 16,2 5 0-16,0 7-1 0,1-1-2 16,2 5 0-16,0-4-2 0,1-1-1 15,0-5-2-15,3 1 1 0,-3-3-4 16,5-3-7-16,-4 0-7 0,0-4-9 15,-6 0-10-15,1 0-7 0,-2 0-6 16,-3 0-106-16,3 0-101 0,2-6-250 16</inkml:trace>
  <inkml:trace contextRef="#ctx0" brushRef="#br0" timeOffset="41650.126">28850 4057 473 0,'-7'-8'110'0,"-2"2"4"15,1 6-72-15,1 0-12 0,-3 0-6 16,6 5-4-16,-1 2-4 0,-4 4 0 16,3 2 0-16,-3 0-2 0,2 5-3 15,2 1-2-15,2 0-1 0,3 7-1 16,0-5-2-16,0 1-2 0,4 0-2 15,1-4 0-15,4-2 1 0,0-3 0 16,0 1 0-16,0-7-1 0,1 2 2 0,-2-9 0 16,-1 0 2-16,1 0-2 0,-3-2 0 15,2-6 1-15,-2 2 0 0,-1-1-2 16,0 1 1-16,3 1-1 0,-3-2 0 16,0-2-1-16,-2-1-2 0,-2-5 1 15,0 0 0-15,0 0-2 0,0-2 1 16,0-2 0-16,-3-1 1 0,-2 2-1 15,-3 0 1-15,2-2 1 0,0 0-1 0,-2 0 1 16,0-5 0-16,1 3 2 0,1-1 0 16,1 1 0-16,0 1 1 0,0-1 2 15,2 3 0-15,3 2 0 0,-4-1 0 16,1 4 1-16,-1 4 2 0,0 0-1 16,0 1 1-16,0 1 2 0,0 5 1 15,0 0-2-15,0 3 0 0,4-3-1 16,-2 3-2-16,2 6-1 0,0 1 0 0,0-3-2 15,0 6-1-15,2 8 1 0,3-1-2 16,3 5 1-16,-4 4 0 0,3 0-3 16,0-4 1-16,0 5-1 0,6-5 0 15,-1 5 1-15,1-8-1 0,1-1 0 16,0-1 1-16,-2-5 0 0,-1-4 0 16,2-1 0-16,-4 0-2 0,2-3-1 15,-3-4-2-15,3 0 0 0,-6 2-3 16,4-2 1-16,-3-3-1 0,-3-2 3 0,2-1-1 15,1-2 0-15,-3-1 0 0,0-3 2 16,4-2 0-16,-2-1-1 0,-5-1 0 16,5 0 2-16,-5 4 2 0,0-2 1 15,0 2-1-15,0 3 2 0,0 2 0 16,-5 2 0-16,-3 5 2 0,4 0-2 0,4 0 0 16,-5 10 1-16,0 0-1 0,-1 1 2 15,6 3-1-15,-3 3-1 0,0-1 1 16,3 2 0-16,0 1 0 0,3-2-1 15,1-6-1-15,1 1 2 0,4-5-1 16,3 1 2-16,-3-8 0 0,4 0 3 16,-5 0 1-16,3 0 3 0,-5 0 1 15,1-6 2-15,1 3 1 0,-1-1-1 16,0-2-2-16,-1-2 2 0,1 4-4 16,-1-1-2-16,-3-1 2 0,-1 2 0 15,-2 1 1-15,0-2 1 0,0 3-3 0,0-2 1 16,-5 0 0-16,-5 0-5 0,3-2 0 15,-6 1-1-15,3-1-5 0,-2-1-2 16,3 2-2-16,1-1-7 0,1 6-8 16,-2-7-9-16,9 6-14 0,-3 1-14 0,3-4-10 15,0-1 18-15,3 5-129 0,9-5-114 16,0 1-276-16</inkml:trace>
  <inkml:trace contextRef="#ctx0" brushRef="#br0" timeOffset="42147.67">29247 3810 521 0,'0'0'128'0,"0"4"4"0,0 1-79 15,0 6-10-15,-3 1-8 0,-1 3-7 16,4 3-5-16,-4 1-4 0,4-4-5 15,0 3-1-15,0-4-2 0,0-5 1 0,7-2-1 16,0-3 1-16,5-4-2 0,0 0 1 16,-1 0 0-16,1 0-1 0,-3-5-3 15,1-1-1-15,-3 1-1 0,5-4 0 16,-4 0-2-16,1-2-1 0,-1 0-1 16,1 1 0-16,-6 0 0 0,1 2 0 15,-2 2-1-15,-2-1 1 0,0 4 0 0,0 3 1 16,0-5-1-16,0 5 1 0,0 0-1 15,-2 5 3-15,2-5-2 0,0 5 2 16,0 3-1-16,3-3 1 0,-3 0 1 16,3 0 2-16,3 0-1 0,-2-5 2 15,2 0 1-15,2 0 3 0,-1 0 3 16,-4-5 0-16,7 0 0 0,-2-4 1 16,4 4 0-16,-3-2 0 0,5 0 0 15,-4-3-2-15,-3 1 0 0,-7 1-2 16,3-3 0-16,-3-1-2 0,-3 5-4 0,0-2 0 15,-4-2-4-15,-2 5-3 0,-6 1-8 16,3 0-8-16,0 3-8 0,-1 2-9 16,6-4-14-16,3 0-19 0,0 0-10 15,4-2 105-15,0-3-209 0,6 0-130 16,1 0-333-16</inkml:trace>
  <inkml:trace contextRef="#ctx0" brushRef="#br0" timeOffset="42504.457">29513 3730 504 0,'8'0'120'0,"-1"0"4"0,1 0-77 15,0 0-10-15,0-6-9 0,1 1-1 0,-1-2-2 16,3 1-2-16,-1-4-1 16,-2 2-3-16,-1 0-1 0,-2-1-2 0,0-2-3 15,-2 2 0-15,0-1-5 0,1 1-1 16,-4 2 0-16,0-1-4 0,0-1 1 15,0 2-2-15,0 0-1 0,-6 0 2 16,1 4-1-16,-4 3 1 0,2 0 0 16,-1 3 1-16,-4 4 1 0,3 3-1 0,-2 2 0 15,0 0 0-15,2 2-2 0,3 4 1 16,1-1-1-16,5 2 1 0,0-1-2 16,8-5 1-16,-4 2 1 0,2-4 1 15,8 0-1-15,0-4 0 0,0 3-2 16,-2-6 2-16,5-4 0 0,-6 0-3 15,-2 0-5-15,3-10-3 0,-2 2-12 16,1-5-12-16,3 2-12 0,-3 2-7 16,3-4-52-16,-3-1-55 0,-2 0-98 0,7 0-200 15</inkml:trace>
  <inkml:trace contextRef="#ctx0" brushRef="#br0" timeOffset="42815.653">29924 3340 470 0,'-4'0'120'0,"-1"0"5"16,1 0-42-16,-2 5-48 0,-2 4-10 16,-1 0-4-16,-2 3-4 0,1 3-1 15,-4 1-3-15,0 5 0 0,5 3-2 16,-3-1 1-16,6 2-2 0,0-1-2 0,6-4-3 15,0-1 1-15,0-3-1 0,0-1-1 16,8-5-3-16,-3 3 2 0,0-6-3 16,6-2 1-16,-3 2 1 0,3-2-3 15,0-5 2-15,-1 2-1 0,0-2-3 16,-1 0-1-16,-2 0-5 0,2-4-8 16,-1-2-4-16,1 4-8 0,1-3-5 15,1 0-108-15,-3-2-103 0,-1-3-257 16</inkml:trace>
  <inkml:trace contextRef="#ctx0" brushRef="#br0" timeOffset="43219.388">30029 3444 412 0,'0'-10'108'16,"-4"3"4"-16,2 2-45 0,-3-1-23 16,5 6-13-16,-7 0-6 0,3 0-4 0,-2 6-1 15,-1-1-3-15,-2 3 2 0,-6 2-3 16,1 3 3-16,2 3-1 0,-5 0-2 15,3 4-1-15,9 1-1 0,2-1-3 16,3-3-3-16,0-1-4 0,7-4-1 16,1-1 1-16,0-5-2 0,-3-6-2 15,5 0 1-15,0-5 0 0,3-2 1 16,0-2 0-16,1-1-3 0,-3 0 3 16,2 0-1-16,-7 0 0 0,3 1 0 15,-3-2-1-15,-3-2 1 0,2 3 1 0,-5-1-3 16,6-3 2-16,-6 3 0 0,0 1 4 15,3 5-2-15,-3-3 1 0,-3 2 2 16,3 3 2-16,0-1 0 0,-6 4-1 16,2 0-1-16,4 0 2 0,-4 0-3 15,4 8 0-15,0 0-2 0,0 0-1 0,0 2 0 16,7 0 0-16,-1 3-2 0,0-2 2 16,-1 1-3-16,4-3 1 0,-1-3-3 15,-1-2-6-15,4-4-7 0,-5 0-6 16,6 0-11-16,-4-10-8 0,0 1 135 15,-2-2-247-15,3-1-125 0,-5 0-356 16</inkml:trace>
  <inkml:trace contextRef="#ctx0" brushRef="#br0" timeOffset="43850.973">30146 3328 459 0,'0'-7'114'16,"0"4"4"-16,0 3-61 0,0 0-14 15,0 0-7-15,0 9-5 0,0-2-2 0,0 4-1 16,4 3-1-16,-2 4-4 0,2-5-3 16,1 3-3-16,1-1-3 0,-3-4-3 15,2-1-3-15,3 1-2 0,-2-2-1 16,1-3-2-16,1-3-1 0,-4 1 0 16,0-4-2-16,1 5 2 0,-2-5-1 15,-3 0 0-15,0 0 1 0,0 0 0 16,0 0-1-16,0 0 1 0,-3-7-1 15,-2 1 0-15,2-4-1 0,1-2 0 0,-1 1 0 16,0-1 1-16,-3-4 0 0,2 5 1 16,0-7-1-16,-1 3-1 0,-3-4 1 15,4 1-1-15,-2 2 1 0,6 3-2 16,-5 2 1-16,5 6 0 0,0 0 1 16,4 3-1-16,0 2 0 0,0 0-2 15,3 7 2-15,1-2 0 0,-1 4-1 16,6-3-1-16,-7 1 3 0,4-3 0 0,-2-4 2 15,4 1-1-15,0-1 1 0,0-3 3 16,3 3-2-16,1-7 1 0,-3-1 0 16,-2 1-2-16,1-5 0 0,-4 3-2 15,0-2-2-15,-2-3 2 0,-3 0 0 16,1 5-2-16,-4 3 2 0,4-6 1 16,-4 10-2-16,0-3 0 0,0 0 0 15,-6-2 0-15,2 4 0 0,0 0-1 0,-4 3 2 16,1 0-1-16,1 0 0 0,-3 5 2 15,2 3-3-15,1 3 3 0,-1 7-2 16,3-1-1-16,4-1 2 0,0 3-1 16,0 0-1-16,0-4 1 0,4 3 1 15,5-1 0-15,-2-5-1 0,3-3 0 16,-3-2 0-16,1-4 2 0,2 3-1 16,-3-6-1-16,2 3 0 0,-2-3 1 15,3 0-1-15,-4 0-4 0,3-5-7 16,-2-2-9-16,-1 0-9 0,2-3-12 0,-2-1-7 15,-2-5-87-15,2 3-20 0,-2-3-90 16,2 0-183-16</inkml:trace>
  <inkml:trace contextRef="#ctx0" brushRef="#br0" timeOffset="44208.385">30319 2846 472 0,'0'-7'108'0,"0"-2"2"0,0 2-71 15,4 1-15-15,2-1-3 0,-1-2-5 16,-1 3 1-16,4-1-1 0,-1 0 0 16,0 1-2-16,3 2 0 0,3 0-3 15,-3 0 0-15,6 4-3 0,0 0 2 16,0-5-4-16,1 5 1 0,0 0-1 15,-5 0 0-15,5 0-1 0,0 8 1 16,-2-3-1-16,-2 2-2 0,-3 2 2 16,3 0 1-16,-7 1 4 0,4 4 0 0,-6-4 3 15,0 0 2-15,-4 2 4 0,0 0-2 16,-2 4 0-16,-3 0-1 0,-1 0-3 16,-1-1-3-16,3 1-3 0,1-7-3 15,3 2-7-15,0-3-12 0,0-5-14 16,0 3-12-16,0-6-119 0,3 3-123 15,2-3-299-15</inkml:trace>
  <inkml:trace contextRef="#ctx0" brushRef="#br0" timeOffset="44374.439">30631 3191 621 0,'2'0'145'0,"1"0"0"15,2 0-99-15,-2 0-19 0,-3 0-21 16,0 0-24-16,0 4 2 0,3-4-128 16,-3 4-117-16,0 1-290 0</inkml:trace>
  <inkml:trace contextRef="#ctx0" brushRef="#br0" timeOffset="45371.344">28158 5236 473 0,'0'0'114'0,"0"0"6"0,0-4-73 0,4 4-6 15,1-6-7-15,-5 6-1 0,7 0-6 16,-4 0-1-16,2 2-3 0,4 13-4 16,-2 7-3-16,3 12-5 0,-2 6-3 15,-2 7 0-15,2-1-5 0,-2 8-1 16,4-8-1-16,-3-4-5 0,1 0 1 0,2-8 0 15,1-3-3-15,-3-5 1 0,0-3-1 16,1-4 2-16,-5-6 2 0,2 0 0 16,1-7-1-16,-3-6 2 0,0 5-1 15,2-5 1-15,-1-5-1 16,-2 1 2-16,4-5-1 0,1 1 3 0,-3-5 3 16,5 1 0-16,-2-3 2 0,2 0 1 15,-3-2-2-15,4 3 1 0,-5 0-1 0,1 3-2 16,3 3-1-16,-1 3 0 0,1 0-4 15,-1-1-3-15,-1-3-5 0,-3-3-10 16,6 2-6-16,-5-2-10 0,-3 4-111 16,6-1-109-16,-1-1-268 0</inkml:trace>
  <inkml:trace contextRef="#ctx0" brushRef="#br0" timeOffset="45724.301">28643 5306 528 0,'-4'4'120'0,"-7"6"2"15,1 1-88-15,-1 5-7 0,5-1-7 16,-3-1-3-16,3 6-3 0,1-3-2 16,1 0-1-16,0 0-2 0,4-1-2 0,0-2 1 15,0-2-2-15,7-2-1 0,-1-2 2 16,5 1-3-16,-3-3 2 0,3-1-1 15,-3-5 3-15,5 0 4 0,-3 0 2 16,1-10 2-16,0 0 4 0,-3-2 1 16,6-4 2-16,-4-3-1 0,3 1-1 0,0-1 0 15,-5 5-2-15,0-1-2 0,-4 3-4 16,-4 0-3-16,0 2-2 0,0 3-1 16,0 1-3-16,-9 0-2 0,2 4-3 15,-7 2-1-15,4-3-6 0,-3 3-7 16,2 0-10-16,3 0-14 0,2 0-14 15,2-5-5-15,4 2-113 0,0 0-117 16,0-2-272-16</inkml:trace>
  <inkml:trace contextRef="#ctx0" brushRef="#br0" timeOffset="46002.387">28663 4916 541 0,'0'0'134'16,"0"0"6"-16,5 0-81 0,-5 5-3 15,4 1-8-15,-4 6-5 0,7 2-6 16,3 8-3-16,2 6-4 0,2 3-7 16,6 3-7-16,0 2-5 0,1-2-2 15,0-2-3-15,-4-5-3 0,-3-6-3 0,1 2 2 16,-2-5-3-16,-4-2-1 0,2 1-6 15,-5-3-4-15,-1-2-11 0,-5-5-11 16,0-3-14-16,0-4-7 0,0 0-112 16,-6 5-117-16,3-5-274 0</inkml:trace>
  <inkml:trace contextRef="#ctx0" brushRef="#br0" timeOffset="46202.319">28676 5148 515 0,'4'-7'128'15,"5"-2"6"-15,-2 6-81 0,4-4-7 16,-1 1-8-16,5 0-8 0,4-2-8 16,-1-1-7-16,1 2-5 0,0-3-9 0,2 2-11 15,-5 4-14-15,-2-1 174 0,-4 2-292 16,2 0-140-16,-3-1-402 0</inkml:trace>
  <inkml:trace contextRef="#ctx0" brushRef="#br0" timeOffset="46704.376">29157 4826 586 0,'-5'6'136'0,"-5"1"3"0,2 3-98 16,-4 0-10-16,2 5-9 0,-2-4-7 16,5 4-6-16,-4 1-2 0,5-3-5 15,1-1 0-15,0-1-1 0,5-5-1 0,0-2 0 16,0-4 2-16,6 0-2 0,-2 0 1 16,1 2-1-16,0-2 0 0,4 0 0 15,-3 0 1-15,1 0-2 0,3 0 0 16,1 0 1-16,-1 0 1 0,4 0-1 15,-4 0 3-15,-1-2-2 0,-3 2 1 16,3 0 1-16,-3 0 1 0,4 0 1 16,-1 0-1-16,5 6 0 0,-3-1-1 15,0 1 0-15,-3 1-1 0,-2 4-1 16,-6 0 1-16,0 1-1 0,0 3 0 16,0-2 0-16,-3-4 0 0,-3 2 1 0,2 2-1 15,0-3-2-15,-2 3 2 0,-3-1 0 16,1-3 0-16,-2 4 0 0,-3-2-1 15,3-2 0-15,-2 3 1 0,7-5-1 0,-1-3 0 16,-1-4 0-16,3 0 0 16,-3 0-1-16,0-2 0 0,4-4 2 0,1 0-1 15,2-1-1-15,0-1-1 0,0-3-1 16,0-1-4-16,0-4-4 0,6 3-6 16,3-3-5-16,-3 0-5 0,1 2-4 15,1-3-4-15,-3 0-1 0,5 5 43 16,-1-2-140-16,3 2-97 0,0 9-263 15</inkml:trace>
  <inkml:trace contextRef="#ctx0" brushRef="#br0" timeOffset="47606.395">29554 4679 546 0,'-5'-6'129'0,"5"0"3"0,-5 2-87 0,3 2-8 15,-2 2-8-15,-3 0-4 0,1 0-7 16,-3 0-3-16,0 7-2 0,2 4-4 15,-4 1-1-15,2-1 0 0,-2 3-4 16,3-1 3-16,0 5-2 0,5 1-1 16,3 1 1-16,0 0-1 0,3 1-1 15,6-5-1-15,-3-2-1 0,-3-4 1 16,5-2 0-16,0-1 1 0,4 0 0 16,-1-4 2-16,5 0 3 0,0-3 0 15,-3 0 2-15,-4-3-1 0,3-2 2 0,-1-3-1 16,0 3-1-16,0-5-2 0,-2 1-1 15,-2-2-3-15,-1 3 1 0,-6-4-3 16,4 2-1-16,-4 1 0 0,0-1 1 16,0 1-1-16,0-1 0 0,-3 4-1 15,-1 0 1-15,-3-1-2 0,1-1-1 16,-1 1 0-16,-2-1 1 0,4 2-1 0,-2-1 0 16,0 7 1-16,3-1 0 0,-3 1 1 15,7 0 1-15,-4 0-1 0,4 1 0 16,0-1 1-16,0 0-1 0,8 4 1 15,-5-4-1-15,0 0 0 0,1 0 0 16,1 0 2-16,1 0-2 0,-1 0 1 0,2-5 1 16,2-1-2-16,0-2 2 15,0-3-2-15,-4-3 0 0,5-4 1 16,-3 0 0-16,3-7-2 0,-1 0 2 16,3-2-1-16,-3 1 0 0,2-3 0 0,-3 5-2 15,0-5 2-15,-3 3-1 0,-1-3 2 16,-4 0-3-16,0-2 2 0,0 3 1 15,0-2 0-15,-3 3 1 0,-3 2 0 16,-2 1-1-16,2 5 1 0,-2 4 1 0,-1 9-2 16,6 6 2-16,0 0-1 0,0 9 1 15,3 9-1-15,-5 7 1 0,5 9-2 16,-5 9 1-16,5 5-1 0,0 3-1 16,0-1 1-16,3 6 0 0,7-11 0 15,-1 4 0-15,6-6 0 0,3-5 0 16,2-9 1-16,1-6-2 0,1-7 1 15,1-3-2-15,-1-7 2 0,-2 3-1 0,4-9 2 16,3 0-2-16,-2 0 3 0,-4-5-2 16,-2-6 2-16,-3-1 0 0,-3-5 1 15,-3 2 1-15,-2-3 1 0,-3 2 2 16,-5-3 1-16,0 2-2 0,0 2 3 16,-13 0-1-16,1 3-1 0,-6 0 0 15,1 2-2-15,-9 3-1 0,1 2-2 16,1 5 0-16,-4 0-3 0,-1 0-8 0,2 0-9 15,5 4-16-15,1-4-16 0,4 0-121 16,3 0-132-16,10-5-311 0</inkml:trace>
  <inkml:trace contextRef="#ctx0" brushRef="#br0" timeOffset="73062.445">30077 4200 450 0,'0'0'112'0,"0"0"3"0,0 0-53 16,0 0-27-16,0 0-6 0,2 4-4 16,-2-4-3-16,4 7-3 0,-4-7 0 15,8 6-2-15,-4 0-1 0,2 1-4 0,3 2 0 16,-2 1-2-16,1 1-1 0,-1 2-1 15,-3-2-2-15,5 0-2 0,-4 5 1 16,-1-2-3-16,3-3 2 0,-1 6-1 16,-3-6 0-16,0-2-1 0,-3-1 0 15,8-2-1-15,-8-2 1 0,4 0-2 16,-4-4 1-16,0 0 0 0,0 0-2 16,0 0 2-16,-3-4-3 0,3 0 2 0,-5-2 2 15,5 1-1-15,-5 0-2 16,3-3 3-16,2-2-1 0,-8-1-1 0,2-6 1 15,6 0 0-15,-4 1-3 0,1-8 2 16,3 6-1-16,0-1 0 0,0 2 3 16,0 3-2-16,0 7-2 0,0-1 3 15,0 8-3-15,0 0-4 0,0-1-7 0,0 2-5 16,3-1-6-16,-3 0-3 16,7 0-5-16,1 0-2 0,-3-4-1 0,3 0-97 15,-1 4-93-15,-3 0-237 0</inkml:trace>
  <inkml:trace contextRef="#ctx0" brushRef="#br0" timeOffset="73437.393">30248 4142 439 0,'8'-8'109'0,"-2"-2"4"0,-3 2-59 15,2-1-11-15,-1 5-7 0,-1 1-3 16,-3 3-1-16,4 0-1 0,-2 0-3 16,-2 0-2-16,4 7-2 0,-4 3-5 15,7 0-2-15,-4 0-4 0,1 6-5 16,4-3 0-16,-3-5-5 0,2 2-1 15,1-3 0-15,-3-4-2 0,0 1 0 16,4-4 2-16,-2 4-2 0,-3-4 0 16,3 0 1-16,-1 0-1 0,-1-7 0 15,3 4 2-15,-2-5-2 0,-2 1 2 0,2-4-1 16,-6 1 2-16,3-2 1 0,0 0-1 16,0-1 1-16,-3 4 3 0,5-3 1 15,-5-4 2-15,0 5 2 0,0 2 0 16,0-1 1-16,0 2 0 0,5 8-1 15,-5-2-3-15,0 2 0 0,0 0-5 16,3 8 1-16,-3 2-2 0,5 0-2 0,-2 2-1 16,5 5 0-16,0-2 0 0,2-2 0 15,-2 2-2-15,3-3-3 0,-2 0-3 16,4-4-5-16,-4 0-8 0,1-5-10 16,-3-3-9-16,1 5-9 0,-3-5-4 15,-2-5-107-15,-3 2-110 0,4-5-258 16</inkml:trace>
  <inkml:trace contextRef="#ctx0" brushRef="#br0" timeOffset="73826.274">30496 3941 483 0,'0'5'119'0,"0"-1"4"16,0 3-70-16,0 4-15 0,0 0-11 15,0 3-5-15,0 0-4 0,5 0-6 16,-5-1-3-16,6 2-2 0,3-1-4 16,-9 0 0-16,5-2-1 0,-2-2-2 15,1-3 0-15,0-4 0 0,-4-3-3 16,0 0 1-16,0 0-1 0,4-4 0 16,-4-2 0-16,0-3 0 0,0-2 0 0,3-4 2 15,-3 1 1-15,0-2-1 16,3-2 0-16,-3 2 2 0,4 0 0 15,-4 0 3-15,4 5 1 0,-4 3 1 0,0 1 1 16,3 7 3-16,-3-2 0 0,3 2 0 16,-1 0-1-16,1 5-2 0,-3-2-2 15,8 2-1-15,-4 3-1 0,-1 5-2 16,2 0 0-16,2 2-2 0,-2-1-1 16,0-3-2-16,2-1-3 0,-2 1-6 0,-2-2-7 15,1 0-7-15,3-4-6 0,-4-5-105 16,-3 0-102-16,5 0-255 0</inkml:trace>
  <inkml:trace contextRef="#ctx0" brushRef="#br0" timeOffset="74238.638">30679 3805 496 0,'0'0'124'0,"0"4"6"16,-4-4-67-16,4 8-19 0,-6 0-12 15,1 4-7-15,-5-1-6 0,5 7-7 16,-1 0-5-16,1-1-4 0,5 0-2 16,0-4 0-16,0-4-1 0,0-3 1 15,0-3 0-15,0-3-1 0,6 0 1 0,-2 0-1 16,1 0 1-16,5 3-1 0,-2-3-1 16,3 4 1-16,-1-4 1 0,0 5-1 15,-2 2 1-15,0 4-3 0,0-2 3 16,1 3 2-16,-2-1 0 0,0-2 0 15,0-2 1-15,-7 5 2 0,0-1 2 16,0 2 1-16,-3-5-3 0,-4 2 2 16,3-1-3-16,-1-3 3 0,2 0-4 0,-5 1-1 15,5-3-2-15,-3 0 2 0,-1-4-3 16,2 0 1-16,5 0-2 0,0-7 1 16,0 0-1-16,3-6 2 0,4-4-2 15,3-1 1-15,5 2 0 0,-1-3 1 16,-1 4 0-16,1-2-1 0,1 8 0 15,-2 3-1-15,1 6-8 0,-1 0-12 16,2 0-8-16,-3 9-119 0,-5 4-119 16,-7 3-294-16</inkml:trace>
  <inkml:trace contextRef="#ctx0" brushRef="#br0" timeOffset="75396.039">28598 6102 457 0,'0'-4'112'16,"-7"1"5"-16,1 3-66 0,1-4-10 16,-3 4-7-16,3 0-4 0,-2 4-6 15,-1 0-3-15,4 5-5 0,-2 3-5 16,-3 3-3-16,5 3-4 0,4-1-1 15,0 3-1-15,-2 0-1 0,2-3 0 16,5 3-1-16,1-3-1 0,-2-7 3 16,0 4-3-16,4-3 2 0,0-4 0 15,3 2-2-15,2-4 2 0,-1-5 1 0,1 3-2 16,1-3 1-16,0 0 3 0,-5-7-2 16,3 3 3-16,1-2-2 0,-3-4 1 15,4 0 0-15,0 2 0 0,0-2-3 16,-5 3 0-16,1 0 1 0,-3 0-1 15,-4-1-1-15,1 1 0 0,-4 3 0 16,0 0 2-16,-4 4-1 0,1-3-1 16,-3 3 1-16,-3 0-1 0,2 0-1 0,-5 0-1 15,3 0 1-15,-4-6 0 0,1 3-1 16,3-2 2-16,3-2-1 0,0-2 1 16,3 4 1-16,3 2-3 0,-3-3 2 15,3-1 2-15,0 0-2 0,0-3 2 16,0-1 1-16,0-1 0 0,0 6 4 15,4-7 1-15,-1 6 3 0,2-5 3 0,-1 1-1 16,3-2 1-16,4 5 1 0,-2 0-3 16,5 1-1-16,1 7-2 0,-3-3-2 15,2 3-3-15,1 0 0 0,0 7-3 16,-4-4 2-16,0 5-1 0,-1 2-2 16,-3 1 0-16,-4-1 0 0,3 3 0 15,-2 1 2-15,0 0-3 0,-4-2 2 16,5-7-1-16,-5 1 0 0,4-4 1 15,-4 2-1-15,0-4-1 0,0-4 1 16,0 2-1-16,0 2 1 0,0-3-1 0,-4-3 1 16,4-1-1-16,-3-2 2 0,3-3-1 15,-5-6 0-15,2-1-1 0,3-3 2 16,-4 4-1-16,4-3 2 0,0 6-3 16,7 2 0-16,0 0 2 0,-1 4 0 0,5 6-2 15,-1 3 1-15,1 0-1 16,5 3 0-16,2 2 1 0,-2 3-1 0,6 2 0 15,-3 1 1-15,-2-1 0 0,1-1 1 16,-2 2-1-16,-2-3-5 0,-5 0-7 16,5-1-7-16,-7-1-10 0,3 1-11 15,-5-7-6-15,3 0-111 0,-1 0-110 16,0 0-265-16</inkml:trace>
  <inkml:trace contextRef="#ctx0" brushRef="#br0" timeOffset="76425.501">29249 5627 489 0,'0'0'117'15,"0"0"4"-15,-2 5-74 0,-2 8-11 16,-2-1-7-16,0 1-4 0,0 5-3 15,-1-1-6-15,-2-2-3 0,1 4-4 16,1-2-5-16,2-5-1 0,5-1-1 0,0 1-1 16,-3-5-2-16,3-5 2 15,3 6-1-15,2-4 1 0,-2 0-1 0,5-4-1 16,-1 2 2-16,1-2-1 0,1 5 0 16,2-5 1-16,1 0 1 0,2 0 1 15,2 4 2-15,-1-4-2 0,-1 0 3 16,-3 2 1-16,0-2-2 0,-1 9 0 15,0-4 1-15,-4 2-4 0,4 0 1 16,-5 3 2-16,-2 2-3 0,-3 1 3 16,0 2 0-16,0 0 1 0,0 2 0 0,0-2 2 15,-5 1-3-15,0-2 2 0,-1-3-1 16,2-1-3-16,-1-2-1 0,-2-8-1 16,3 2-2-16,-2-2 2 0,-3 0-3 15,3-6 2-15,-2-1 0 0,1-1 0 16,-2-2 0-16,-1-1 0 0,2-3 2 15,0 2-2-15,5-4 0 0,3 2-1 0,0 0 1 16,11 2 0-16,-3 0 0 0,-1-2-2 16,2-3 2-16,3 1 0 0,-4-3-1 15,5-3-1-15,-4 2 1 0,6 1 0 16,-1 1 1-16,2-1-1 0,-2 4 1 16,0 3 2-16,3 1 0 0,-4 2 2 15,-2 9-1-15,0 0 2 0,-1 0 2 16,-3 5 1-16,2 3-2 0,2 5-1 15,-4-1-1-15,3 5 2 0,-4-2-3 16,2-3-2-16,-5 0 0 0,1 2 0 0,-1-2 0 16,2-1 0-16,0 2-1 0,-5-5 1 15,5-3-1-15,-5 2-1 0,2-4 1 16,-2-3-1-16,0 0 1 0,0 0 0 16,0 0-1-16,0 0 2 0,-2-6 0 15,2-1 0-15,-3-3-1 0,0-4 2 0,3-3-2 16,-5-1 1-16,0-3-1 0,5 1 0 15,-3-2 0-15,3 0 0 0,0 2-1 16,0 1 3-16,0 6-2 0,0 2 2 16,3 2 0-16,2 3 2 0,-1 6 2 15,-1 0 1-15,0 0-1 0,0 0 0 16,4 6-1-16,-1 1 0 0,2 6-1 16,0-1-2-16,-1-1-1 0,3 3 0 0,-1 0 0 15,0-3-1-15,-2 3 1 16,-2-1-1-16,2-3 1 0,-7-3 0 15,4-4 0-15,-4 2 0 0,4-5 0 0,-4 0-1 16,5 0 1-16,0 0-1 0,-1 0 0 16,-1-5-1-16,-3 2 2 0,5-7-1 15,-5-6 0-15,0-2 0 0,0-2 0 0,0 0 0 16,-5 0 0-16,5 3 1 0,0 3-2 16,0-1 2-16,0 4-1 0,0 3 2 15,4 0 1-15,0 8 2 0,1 0-1 16,0 0 3-16,0 5-2 0,3 2-1 15,0 5 1-15,2 1-2 0,-3-2-2 16,5 4 2-16,-2-2-4 0,3 3-2 16,0-4-2-16,-3 1-3 0,2-3-3 15,-7-4-5-15,3 1-5 0,-3-7-6 0,-1 0-5 16,-1 0-5-16,-3-3-8 0,7 3-4 16,-7-7-107-16,0-3-108 0,0 3-263 15</inkml:trace>
  <inkml:trace contextRef="#ctx0" brushRef="#br0" timeOffset="77309.701">29802 5374 500 0,'0'0'119'0,"-2"2"4"16,2 6-72-16,-5 5-14 0,5 5-8 15,-3 2-7-15,3 8-3 0,0 0-5 16,0 1-4-16,0 0-2 0,5-4-5 15,-1-2-2-15,1-7 0 0,3-4-1 16,-2-6 1-16,2-6 1 0,0 0-2 0,-2 0 3 16,3-5 3-16,-3-1 0 0,2-4 1 15,-2-6 2-15,-3 2-1 0,-3-3 2 16,0-1-2-16,2 4-1 0,-2 0 2 16,0 1-1-16,0 0 0 0,-3 1 4 15,3 0-1-15,-6 1 1 0,0-1-1 16,2 5-2-16,1 2-1 0,3 5-1 15,-3 0-4-15,3 8-2 0,0 2 1 16,0 3-3-16,0 8 2 0,0-5 0 0,0 7-2 16,6-1 1-16,-1 0 1 0,5 0-1 15,-2-2-2-15,6-8 0 0,-4 2-1 16,-2-8 3-16,2-6-3 0,-3 0 2 16,-3 0-1-16,1-3 2 0,1-6 0 15,-1 0 0-15,2-2-2 0,0-6 2 16,-2 4-1-16,-2-2 1 0,1-5-2 0,-4 0 2 15,4-4-2-15,-4 1 2 0,0-5-2 16,-5-1 0-16,1-4 1 0,1 0-1 16,-5-3 1-16,-2 0 0 0,1 0 1 15,-3-1 2-15,-2 1-2 0,4 1 1 16,-2 1 0-16,-2 3-1 0,6 2 0 16,-2 5 0-16,3 7 1 0,3 6 1 0,4 7 0 15,-6 4 0-15,6 5 1 0,-3 7-1 16,3 7 1-16,0 2-3 0,5 9 0 15,3 2 0-15,0 3 0 0,5 2 0 16,0 1 1-16,1-1-2 0,0 1 1 16,1-2 0-16,-1-2 0 0,2-4 0 15,-4-7 0-15,1-4 0 0,0-3 0 16,-1-5 1-16,-2-2 0 0,-4-3-1 0,3-3 0 16,-4-3-1-16,-3 0 0 0,2-6 1 15,2-2-3-15,-6-5-2 0,5-4-1 16,-2 0 0-16,-3-6-1 0,0 0 0 15,0-1 0-15,0-4 1 0,0-1 2 16,-5-2 2-16,-2-3-2 0,-2-2 4 16,-3 3-1-16,3-1 1 0,-2 2 2 15,4-2 1-15,-4 6 1 0,2 1 2 16,3 4 1-16,-2 4 3 0,1 4 0 0,0 6 0 16,3 3 0-16,4 6-2 0,0 0 0 15,0 4-2-15,0 5-1 16,5 8-3-16,2 5 1 0,-1 6-3 0,0 5 2 15,7 3-1-15,1 3 0 0,-2-5 0 16,7 1 0-16,-4-4-1 0,0-3 0 16,-3-4-1-16,5-5 1 0,-6-6 0 15,5 0 0-15,-4-5-1 0,-3-2-3 0,1-4-1 16,-4-2-6-16,3 0-10 0,0 0-12 16,-3-4-11-16,3-3-37 0,-5-3-79 15,5 2-108-15,-2 0-241 0</inkml:trace>
  <inkml:trace contextRef="#ctx0" brushRef="#br0" timeOffset="77903.619">30405 4972 465 0,'0'-4'109'16,"-3"-1"3"-16,-1 2-68 0,-1-2-13 16,0 5-6-16,-3 0-3 0,1 0-4 15,-2 0-1-15,0 8-3 0,-2 2-3 16,1 6-3-16,-2 4-2 0,3 1-1 0,-1 4-2 15,5 4 0-15,2-6-3 0,3 1 2 16,-3-2-1-16,3-5-1 0,3-1 1 16,2-4-2-16,1-3 1 0,2-3 1 15,0-2-2-15,2-4 2 0,-2 0-2 16,2 0 1-16,-2-5 0 0,3-2 0 16,-3-3 1-16,3 0 0 0,-6-5-1 15,3 1 1-15,-2-1-1 0,-2-3 0 16,2-1 0-16,-6 1 0 0,8-1-2 15,-8-4 1-15,0-1 0 0,0-2 0 0,-5 0 0 16,-5-2 0-16,5-3 0 0,-5 2 0 16,4-2 1-16,-3-1 0 0,2-1 0 15,0 3 0-15,-3-4 2 0,1 6 2 16,-1-1 1-16,2 5 3 0,-3 1 2 16,3 9 3-16,0 4 2 0,6 7 1 0,2 3-2 15,0 0 1-15,0 10 0 0,6 7 0 16,2 3 0-16,3 7-3 0,1 8-2 15,5-1-1-15,-3 2-2 0,4 8-2 16,-2-6-2-16,-3-3-4 0,2-3-4 16,2-4-9-16,-4-10-12 0,4 0-8 15,-3-7-9-15,-3-5-50 0,0-2-61 0,-3-4-97 16,1 0-211-16</inkml:trace>
  <inkml:trace contextRef="#ctx0" brushRef="#br0" timeOffset="78310.379">30568 4813 514 0,'-7'21'116'0,"7"0"3"0,-3 2-85 15,3 2-12-15,-2-3-3 0,2-4-8 16,0 0-2-16,0-1-2 0,8-8-2 15,-2-2-2-15,1-3-2 0,3-4 0 16,-4 0-1-16,0-6 1 0,4 1-2 0,-3-3 2 16,2-3 0-16,-2-2 1 0,-1 3-2 15,-2-3 3-15,-4 2-1 0,0-1 5 16,3 2 1-16,-3 0 2 0,0-2 3 16,0 1 4-16,0 0 0 0,0-1 1 15,-4 5-2-15,4 3 1 0,-5 4-1 16,5 0-5-16,0 0-2 0,0 0-1 15,0 10-3-15,0-3-1 0,0 4-3 16,0 4-2-16,5 0 2 0,-5-2 1 16,4 0-2-16,-1 0 2 0,-1-5-3 0,2 1 0 15,2 0-2-15,-3-2-6 0,1-5-5 16,-2 2-4-16,1-4-8 0,-3 0-7 16,6 0-4-16,-6-8-26 0,0 1-79 15,0-4-95-15,0 1-230 0</inkml:trace>
  <inkml:trace contextRef="#ctx0" brushRef="#br0" timeOffset="78543.153">30576 4429 471 0,'0'0'128'0,"0"0"6"15,3 0-29-15,-3 10-54 0,9 6-10 16,-5 4-7-16,3 5-7 0,4 6-6 0,-2-2-6 15,4 8-6-15,0-2-6 16,-1 1 0-16,3 1-1 0,0-3-2 0,-2-7-3 16,-4-4-2-16,1-3-6 0,-5-8-6 15,-3-1-8-15,1 0-4 0,2-1-8 16,-5-3-1-16,0 0-39 0,0-4-61 16,0-3-88-16,-5 7-212 0</inkml:trace>
  <inkml:trace contextRef="#ctx0" brushRef="#br0" timeOffset="78976.715">30581 4754 440 0,'6'-4'134'0,"0"-1"4"0,0-8 4 16,4 1-89-16,-2 2-14 0,2-3-8 15,-2 3-10-15,3 5-10 0,-1-3-4 16,1 2-11-16,2 1-13 0,-5 2-9 15,3-1-8-15,-5 4-112 0,1 0-113 16,4 0-271-16</inkml:trace>
  <inkml:trace contextRef="#ctx0" brushRef="#br0" timeOffset="79387.193">30876 4634 575 0,'0'0'148'0,"-4"0"5"0,2 2-80 0,-4 2-19 16,-3 5-13-16,1 2-13 0,-4 3-11 15,3 4-7-15,0 0-6 0,2 1-1 16,2 0-2-16,0-3 0 0,5 1-3 16,0-3 1-16,0-6-1 0,8 0 1 15,-1-8-3-15,1 0 2 0,1 0-2 16,0-6 1-16,1-2 2 0,-4-2 1 15,2 0 0-15,-3-3 1 0,-2 4-1 16,3 2 4-16,-2-2 1 0,-1 1 1 0,0 4 1 16,-3-3 2-16,0-2 2 0,3 5 0 15,-3-3 1-15,0 0-1 0,0 0 1 16,0 7-3-16,0-4 0 0,0 4-2 16,4 0-1-16,-4 0-4 0,0 6 1 15,5 1-2-15,2 5-1 0,-4 2-1 0,4 1 1 16,-1-1-1-16,0 0 1 0,2-2-3 15,-2-4-7-15,-4-1-3 0,7-2-7 16,-6 1-8-16,-3-6-9 0,5 0-10 16,-5 0-6-16,0-5 2 0,3-2-108 15,2 1-107-15,-5-2-259 0</inkml:trace>
  <inkml:trace contextRef="#ctx0" brushRef="#br0" timeOffset="79626.444">30816 4118 552 0,'0'0'139'0,"3"11"5"16,3-4-79-16,0 3-10 0,1 6-9 15,6 3-5-15,-1 3-7 0,1 4-6 16,2 3-4-16,3 1-8 0,-5 5-5 15,-2-4-2-15,-1-4-4 0,-5-1-8 16,-1-4-11-16,1-8-16 0,-1-2-17 16,0-3-120-16,5 2-131 0,-1-4-312 15</inkml:trace>
  <inkml:trace contextRef="#ctx0" brushRef="#br0" timeOffset="79809.387">31084 4681 695 0,'5'0'174'15,"-1"0"3"-15,0-8-102 0,-4 8-21 16,8 0-20-16,-5 0-14 0,-3 0-23 16,4 6-18-16,-4-3-28 0,0-3-129 15,3 4-139-15,-3-4-344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39:06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29633 7656 846 0,'0'66'22'0,"0"-19"-5"0,0 23 16 0,0 2-4 0,0-6-6 0,0-37-3 16,0 0-16-16,0 3 1 0,0 0 0 15,0 0-3-15,0 1 1 0,0 2-1 16,0 1 0-16,0 3 1 0,0 1 0 15,0 0-1-15,0 3 3 0,0-3 0 16,3-3-1-16,-3 0 1 0,0-3 0 0,0-2-1 16,-3 4 1-16,0 0 0 0,0-4 1 15,3 4 1-15,-7 0 0 0,5 0 2 16,2-1-2-16,-4 1 0 0,4-1 0 16,-4 1-1-16,4-3-3 0,0 3-1 0,-4-1 0 15,4 2 0-15,0-4 0 0,-5 4-2 16,5-3 0-16,-2 5 1 0,2-5 0 15,0 4-1-15,3-3 0 0,-3 4-1 16,7-3 3-16,-3 9-2 0,-4-3 2 16,0 5-1-16,0 1-1 0,0 1 1 15,0-2 0-15,0 0-1 0,0 0 2 16,0 0-1-16,3 0 0 0,-3 0 0 0,0-2 0 16,-3-3 1-16,-4 0 0 0,0-2-1 15,4-3 1-15,-1 7-1 16,4-7 2-16,-4 4-1 0,4-1 1 0,-5 5-1 15,5-1 2-15,-8 2-2 0,2 2 0 16,0 2 1-16,4 2-1 0,-1 0-1 16,3 2 1-16,0 1-2 0,4-3 1 15,-1 1 0-15,-3 1 0 0,4-5-1 16,-4 2 2-16,0 0-1 0,0-2 0 0,0 5 1 16,0-4-1-16,0 4 3 0,4-6-1 15,-4 2 0-15,5-3 0 0,-5 6 0 16,0-2-1-16,5 3 0 0,-1 0-1 15,0 2 0-15,3-1-3 0,1-2 3 16,1-1-1-16,-4 0 0 0,-1 1 0 16,-4 2-1-16,4-3 1 0,-4 1 1 15,0 0-1-15,4-3 0 0,-1 0 0 0,-3 4 0 16,0 0 0-16,0-1 1 0,0 0-3 16,2 8 2-16,-2-10-1 0,0 3 0 15,6-5 1-15,0 1-2 0,-3-6 0 16,-3 2 1-16,3 1 0 0,-3 6 0 15,0-4 0-15,0 4-1 0,0-1 3 16,3 2-2-16,-3-7 0 0,0 0-1 16,4-4 0-16,-4-3 2 0,0-1-1 0,0 1-1 15,0-2 0-15,-4 0 0 0,4-4 2 16,0-5-1-16,0-8-1 0,4-2 0 16,-4-4-2-16,0-3-3 0,5-3-4 15,-5 1-5-15,7 1-6 0,1 3-6 16,0-2-6-16,0 5-3 0,3-1-1 15,-1-1-3-15,-2 2 0 0,-3-3 18 16,4 1-117-16,-5-6-97 0,-4-2-259 0</inkml:trace>
  <inkml:trace contextRef="#ctx0" brushRef="#br0" timeOffset="1655.89">29668 8708 499 0,'-8'4'104'0,"3"-4"1"0,5 5-95 15,0-5 0-15,0 0 0 0,0 0 4 0,0 0 3 16,3-5 2-16,1 5 0 0,1-5 2 16,0 5-1-16,2-1 0 0,2 1-3 15,-2 0-2-15,7 0-2 0,0 0-1 16,4-5-3-16,1 5 0 0,1 0-2 16,1-2-2-16,0 2-1 0,3 0-1 0,2 0 0 15,5 0-1-15,0 0-2 0,3 0 1 16,-1 0 0-16,-1-6 0 0,-1 3-2 15,0-4 1-15,-4 1 1 0,3-1-2 16,0 1 2-16,-1 0-1 0,5 2 0 16,2 1 1-16,-4 3-1 0,2 0 1 15,-7-2 0-15,0 2-1 0,-2 0-1 16,-2 0 1-16,-4 0 1 0,1 0 0 16,-5 0-2-16,0 0 1 0,-6 0 1 15,1-5-1-15,-7 5 2 0,0 0-2 16,-3-2-1-16,0 2 2 0,0-9 0 0,-3 3-1 15,-5 1 1-15,-5-3-1 0,-4-2-1 16,-5 2 2-16,-9-2-1 0,3 0-1 16,-2 6 2-16,-2-2-1 0,5-2-1 15,-3 4 2-15,6-1-1 0,-1-5 0 0,3 1 1 16,6 3-1-16,6-4 0 0,0 3 1 16,4 1-2-16,6 4 2 0,0-2-1 15,0 4 1-15,7-3-2 0,3 3 2 16,3 0 0-16,8 0-1 0,3 4 0 15,6 1 0-15,2 2 0 0,1 0 0 16,3 2-1-16,-1 0 1 0,0 3 0 16,-1 0-1-16,-6-2 1 0,-3 1 0 0,-5-3 0 15,-3 1 1-15,-4-5-2 0,-2 3 2 16,0 1-2-16,-3 0 1 0,-5 1 1 16,3-1-1-16,-6 2 0 0,0 2 3 15,0 2 1-15,-5 3 6 0,-2 5 1 16,-7 0 2-16,-3 0 5 0,-5 3 1 15,-4 2 0-15,-1 1 0 0,-5-4-5 16,2 0-3-16,-2-3 0 0,10-2-5 16,-2-2-8-16,9-6-13 0,2 3-21 0,6-4-42 15,-1 0-86-15,2-1-121 0,-9-4-274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5T20:40:26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14647 3293 361 0,'0'0'91'16,"0"-4"6"-16,0 4-49 0,0 0-6 0,0-5-11 15,0 5-3-15,0-4-2 0,4 4-4 16,-4-8-3-16,0 2 0 0,0-4-1 15,0 5 0-15,0-2 2 0,0 0 0 16,-4 0 1-16,4 2 0 0,-6-2-1 16,3-2-2-16,-4 0-1 0,1 2-1 15,-2-4 1-15,-3 1 0 0,-1 5 1 0,2-1 0 16,-1 2 1-16,1 4-1 0,3-5-4 16,-3 5-2-16,-2 5 0 0,-4-1-2 15,-1 3-1-15,-3 2 1 0,-3 3-1 16,1 5 1-16,-2 3-1 0,2 4 0 15,3 1-2-15,-1 7-2 0,3 1-1 16,5 0-1-16,2-3-1 0,5 1 3 16,5 2-4-16,0-4 1 0,0-1 0 15,5 3 1-15,2-2 0 0,1-5 0 16,4-1-3-16,5 1 2 0,4-4-1 0,5-4 1 16,2-4-2-16,4 1 0 0,-2-5 0 15,-3-5 2-15,-3-3-1 0,2 0-1 16,-4 0 0-16,2-6 0 0,0-5 0 15,3-3-1-15,-3 3 2 0,3-3-2 16,-4-3 2-16,0-2 2 0,1-3-1 16,-2-4 2-16,-1-5 4 0,-3 0-3 0,-4 2 3 15,-1 0 3-15,-5 0 0 0,-8 3 3 16,0 1 3-16,0 0-1 0,-10 1 4 16,-7 3-1-16,-3 6-2 0,-4 5 0 15,-7 2-5-15,-4 8-2 0,-3 0-4 16,-2 0-2-16,3 4-1 0,5 4-3 15,6-1 0-15,5 2-2 0,4 1-4 16,1-4-8-16,5 4-8 0,2-3-10 16,6 2-13-16,3-4-19 0,0 5-16 0,6-4-3 15,1-3-109-15,8 6-120 0,0-5-275 16</inkml:trace>
  <inkml:trace contextRef="#ctx0" brushRef="#br0" timeOffset="421.743">15268 3096 521 0,'-4'-9'120'0,"-1"2"8"15,1 2-90-15,-6 1 3 0,-2 4-2 16,-2 0 3-16,-2 0-4 0,-3 10-3 16,2 5-3-16,-1 3-4 0,-2 0-2 15,3 7-5-15,-2-1-4 0,2 0-2 16,1 5-1-16,3 0-3 0,-3 0-2 16,4 0-1-16,3 6 1 0,0-5 1 0,2 3-2 15,3 2 1-15,4 0-1 0,0-5-2 16,0 6-1-16,7-7-3 0,6 0 0 15,7-2 0-15,1-3-2 0,4-3 1 16,-1-3-1-16,2-4 0 0,0-6 2 16,-2-1-3-16,1-4 2 0,-4-3 0 15,0 4-1-15,-2 0 2 0,-2-4-1 16,-3 3 0-16,-4-3-3 0,-3 5-7 16,-4-2-7-16,0-3-14 0,-3 0-15 0,0 0-15 15,0 0-70-15,5 5-46 0,-5-5-106 16,0 0-220-16</inkml:trace>
  <inkml:trace contextRef="#ctx0" brushRef="#br0" timeOffset="1812.043">15544 3282 452 0,'7'-7'110'0,"-4"2"5"16,-3-1-72-16,6 2-1 0,-6 4-8 15,0 0-4-15,0 0 0 0,0 6-2 0,0 3-2 16,0 4-2-16,0 1-2 0,0 5-3 16,0 1-3-16,3 5-3 0,-3 5-2 15,0-2-4-15,3 4-2 0,-3 2 0 16,0-3-2-16,0 0-2 0,0-1-1 15,5-9-1-15,-5-5 2 0,3-4-1 16,0-3-1-16,-3-9 1 0,4 0 0 0,-4 0 0 16,0-5 2-16,0-5-3 0,0-6 2 15,3-1 0-15,-3-8-2 0,0-5 1 16,5 0 2-16,0-2-4 0,1-1 4 16,0 1-2-16,1 4 0 0,2 3 1 15,1-1 1-15,1 7-2 0,1 5 3 16,-2-3-2-16,-2 2 3 0,-1 12 1 15,0 3 1-15,4 0-1 0,-1 3 1 16,2 9 1-16,3 4 0 0,-5 2-1 16,1 1-1-16,1 5-1 0,-4-1 0 15,3 5-2-15,-3-2-2 0,-1-2 1 0,-1-2 0 16,-3-2 0-16,-3-4-1 0,4-2-1 16,-4-4 0-16,0-3-5 0,4-4-9 15,-4-3-10-15,0 0-11 0,0-3-10 16,0-7-17-16,0-8-93 0,0 1-105 0,4-1-239 15</inkml:trace>
  <inkml:trace contextRef="#ctx0" brushRef="#br0" timeOffset="2108.85">15854 2938 440 0,'0'-4'112'15,"6"4"8"-15,0-4-19 0,3 4-67 0,5 0 1 16,-2 0-2-16,6 0 3 0,0 0 3 15,5 8-5-15,5 3-1 0,1 4-6 16,3 8-2-16,-1 4-2 0,-2 4-3 16,2 9-4-16,-4-1-2 0,4 1-3 15,-4-4 0-15,1 7-1 0,-8-12-3 16,-3 7 0-16,-5-7-2 0,-4 2 0 16,-8-3 2-16,0-1-2 0,0 2 1 15,-9 2 3-15,-2-4 1 0,-8 0-1 0,-5 2 1 16,-6-5-1-16,-4-1-2 0,1-1-3 15,1-3 0-15,3-3-5 0,2-3-3 16,1-7-11-16,2-8-13 0,0 0-15 16,5 0-19-16,6-13-53 0,13-6-65 15,0 1-116-15,11-4-238 0</inkml:trace>
  <inkml:trace contextRef="#ctx0" brushRef="#br0" timeOffset="2733.718">16827 3313 507 0,'6'0'124'0,"1"0"7"0,6 0-76 16,6-2-8-16,3 2-4 0,1-5-2 15,4 1-2-15,-2 1-4 0,1 3-3 16,5-5-3-16,2 3-3 0,0-5-4 16,-3 6-3-16,1-3-3 0,-6-3-4 15,-8 0-4-15,-4 7-2 0,2-2-3 16,-5 2-1-16,-1-3-1 0,-4-2-2 15,0 4-3-15,1 1-8 0,-6-7-7 16,0 7-14-16,0 0-15 0,-8 0-9 0,8 4-98 16,-12 5-12-16,2 3-93 0,-2 2-182 15</inkml:trace>
  <inkml:trace contextRef="#ctx0" brushRef="#br0" timeOffset="3014.889">16871 3526 596 0,'12'0'150'16,"6"0"8"-16,8 0-92 0,-4 0-2 15,1 2-11-15,1-2-3 0,4 0-5 16,4 0-8-16,4 0-7 0,-1-2-4 15,-2 2-6-15,-4 0-5 0,-11 0-3 16,-4 0-5-16,-5 0-2 0,1-3-2 16,-5 3-3-16,-1 0-6 0,-4 0-6 15,4 0-14-15,-4 0-14 0,0 0-26 16,0 0-115-16,0 0-10 0,5 5-110 0,4-2-213 16</inkml:trace>
  <inkml:trace contextRef="#ctx0" brushRef="#br0" timeOffset="5326.847">18184 3035 470 0,'0'-16'115'16,"0"0"6"-16,-4 4-68 0,-1 3-5 16,-1 4-8-16,-5-1-2 0,-3 6-3 15,1-2-1-15,-4 2-4 0,2 0-2 16,-1 5-5-16,1 1-1 0,-2 2-4 15,-1 5-2-15,-6 5-1 0,0 4-1 16,-2 10-3-16,-2-1 2 0,1 2-3 0,7 1 1 16,2 4-2-16,6-1 1 0,4 1-1 15,8-1-1-15,0-1-2 0,0-6 0 16,7-1 0-16,2-8 0 0,6 5-2 16,3-8 0-16,9 1 2 0,0-3-2 15,3 0 2-15,0-5 0 0,4-8 0 16,-1-3 2-16,1 0 1 0,2 0 1 15,3-9 1-15,1-9 1 0,-6-1 0 16,2-6 1-16,-3-1-2 0,-5 2 0 0,-5 2-1 16,-2 1 2-16,-8-2-3 0,-13 1 1 15,0-8 0-15,-5-3 0 0,-13-1-1 16,-7 1 0-16,-1 1-4 0,0 3 0 16,-3 8-1-16,5 6-1 0,0 1-1 15,-4 3-2-15,3 4-5 0,0 4-2 16,3 3-12-16,2 0-9 0,3 0-15 15,5 3-17-15,12 4-19 0,-5-2-11 0,5-1-110 16,8 2-122-16,2 0-281 0</inkml:trace>
  <inkml:trace contextRef="#ctx0" brushRef="#br0" timeOffset="5779.864">18924 2889 550 0,'0'-12'135'16,"-4"4"8"-16,-2-1-84 0,1 2-6 15,-2 3-10-15,-3-2-3 0,0 1-5 16,-4 5-4-16,-3 0-6 0,3 5-5 16,-3 5-1-16,3 4-4 0,-3 2 1 15,0 6-3-15,0 1 0 0,-5 4-2 16,0 6 1-16,5 6-3 0,-5 0 0 0,1-1-3 16,3 4 2-16,6 0-2 0,-1-3-1 15,13 0-1-15,-3 1 1 0,3-6 0 16,9-1-2-16,2-5 0 0,3 2 1 15,2-7-4-15,1 1 1 0,2-3 0 16,3-3 0-16,0-7-1 0,-1-3-1 16,2-8-2-16,-5 0-3 0,0 0-5 15,-3 0-11-15,1-6-9 0,-4 2-8 0,5-3-17 16,-1 2-9-16,1-5 31 0,-5 2-139 16,6-1-116-16,-4 0-284 0</inkml:trace>
  <inkml:trace contextRef="#ctx0" brushRef="#br0" timeOffset="6434.722">19538 2951 563 0,'0'0'135'16,"0"0"3"-16,0 0-92 0,-5 0-6 16,-2 0-4-16,-3 0-2 0,-1 0-5 0,-2 4-5 15,-3-4 1-15,-2 5-2 0,-1-5-1 16,-3 0 0-16,-2-5-1 0,-1 3-2 16,3-1 0-16,-1-3 0 0,4 6-3 15,2-6 0-15,2 6-2 0,0 0-2 16,4 0 1-16,-1 0-2 0,1 0-1 15,4 7 1-15,-1 0-3 0,3 0-1 16,0 3 0-16,2-2 0 0,-2 6-1 0,2 6-3 16,0 4 0-16,0 3 1 0,3 7-1 15,0 3 1-15,3-2-3 0,-3-4-1 16,3 4 2-16,0-10-1 0,3-2 0 16,-6-3 1-16,7-5-2 0,-4-5 1 15,2-5 1-15,-5-5-2 0,3 0 0 16,1 0 1-16,0-4-1 0,1-3 0 15,4-2 2-15,-3-4-2 0,0-5 0 16,2 0 1-16,-1-2-1 0,3 1 1 0,-1 3 0 16,2 6-1-16,1-1 0 0,-1 5 1 15,2 6-1-15,0 0 2 0,-1 0-2 16,-1 7-1-16,1 4 2 0,-3 8-1 16,2 0 0-16,-2 4 1 0,1-2-2 15,0-2 3-15,0 0-1 0,-3-1 0 16,-1-5 1-16,0 4-1 0,-6-2 1 0,0-1 2 15,0 2 0-15,0 0 0 0,-10-2 3 16,2-3-1-16,-4-2 0 0,-4-1 0 16,-2 0-2-16,-3 2-1 0,-1 0-1 15,2-1-2-15,1 0 1 0,1-7-3 16,4-2-4-16,-1 0-3 0,3 0-9 16,1 0-5-16,2-5-9 0,2-5-13 15,4 0-8-15,3-2-13 0,0-1-9 16,4 2-1-16,1 0-106 0,3 6-115 15,5-1-264-15</inkml:trace>
  <inkml:trace contextRef="#ctx0" brushRef="#br0" timeOffset="7043.96">19686 3237 425 0,'0'0'120'0,"0"-3"7"0,5 3 1 16,-5 0-83-16,0 4-4 0,5 4-3 15,-1 1-3-15,-4 2 0 0,5 0-3 0,-5 1-4 16,4 1-3-16,-1 3-5 0,1 0-3 16,0 0-3-16,3 1-3 0,-3 0-2 15,0-1-3-15,-1 0 0 0,0-5-2 16,-3-3-1-16,4 0 1 0,-4-5 0 15,0 1 0-15,0-1 0 0,3-3 1 16,-3 0-2-16,3 0 0 0,-3-4 0 0,3-2-2 16,1-3 1-16,0-1-2 0,1-2-1 15,0-2 2-15,0-6 0 0,1 4-2 16,-1-6 1-16,-1-1 1 0,0-2-3 16,1 2 4-16,-1 0-2 0,0 9 1 15,2 5 5-15,1 3 0 0,1 6 1 16,4 6 6-16,-1 1 0 0,1 9 1 15,2 7 1-15,-2 0-2 0,-3-3 0 16,6 5 0-16,-3-8-4 0,-1-2 0 0,2 2-2 16,-3-1 1-16,-3-4-3 0,0 4-1 15,-3-3-1-15,0-3-2 0,1-2-3 16,-5-1-6-16,0-4-8 0,3 1-12 16,-3-4-17-16,0 0-23 0,0 0 13 15,0 0-137-15,0 0-131 0,0 0-303 16</inkml:trace>
  <inkml:trace contextRef="#ctx0" brushRef="#br0" timeOffset="7231.405">20244 3236 597 0,'0'0'154'16,"0"10"9"-16,3 6-70 0,1 4-38 15,2 4-9-15,0 1-7 0,-1 0-9 16,-1-3-8-16,0 1-9 0,-4-2-3 15,6-2-7-15,-6-7-7 0,3-2-10 0,-3-2-10 16,0-1-16-16,0-4-15 0,-4-3 63 16,4 4-182-16,-6 1-127 0,6-5-320 15</inkml:trace>
  <inkml:trace contextRef="#ctx0" brushRef="#br0" timeOffset="7403.272">20134 3354 617 0,'0'0'141'0,"0"-4"6"16,8 4-107-16,3 0-2 0,3-4-8 16,2 4-5-16,5-5-7 0,2 2-3 15,-3-4-12-15,0 1-11 0,1 1-16 16,-2-3-15-16,-1-2-21 0,-4 7-95 16,3-4-113-16,-4-1-252 0</inkml:trace>
  <inkml:trace contextRef="#ctx0" brushRef="#br0" timeOffset="7871.883">20493 3151 606 0,'-3'-10'153'0,"3"0"4"0,3-1-72 16,8 1-38-16,-1 2-10 0,6 1-4 15,3 2-6-15,2 0-7 0,-1 1-4 16,-1 0-3-16,3 1-1 0,-5-2-3 16,-1 5-3-16,4 0-2 0,-4 0 3 15,-3 8-4-15,-5 3 2 0,-2 3 1 0,-6 4 0 16,0 0 1-16,-9 1 2 0,-2-2 0 16,-2 0 0-16,-3-3-1 0,1-1-2 15,3 0-2-15,0 0 0 0,3-4-3 16,1 1-3-16,4-2 3 0,4-4-1 15,0 3-2-15,0-2 1 0,7-1 1 16,2-1 0-16,1 1 2 0,1-4-4 0,2 0 3 16,2 3 2-16,0-3-1 15,3 0-1-15,-1 2 4 0,1 6 1 0,-3 2 2 16,-1 0 2-16,-3 0-3 0,0 2 4 16,-1-1 1-16,-1-2-1 0,-3 3 0 15,-6-1 0-15,0-1 2 0,-4 3-1 16,-3-2 0-16,-4-3-2 0,-3 0-3 15,2 4-1-15,-4-2 0 0,-2 2-5 16,-2-2-5-16,-4 0-6 0,5-5-12 0,2-5-9 16,6 0-16-16,5-14-22 0,6 1-17 15,0-2-4-15,0-6-111 0,4 0-117 16,6 2-275-16</inkml:trace>
  <inkml:trace contextRef="#ctx0" brushRef="#br0" timeOffset="8106.202">20859 2919 446 0,'12'5'132'0,"-1"1"7"0,5 8-6 15,-1 3-72-15,0 0-4 0,-2 7-2 16,1 7-6-16,1 10-4 0,-2-2-3 16,3 6-6-16,-3 1-2 0,1-4-5 15,-1-4-4-15,-4-2-4 0,-9-3-2 0,0-4-3 16,0-2-4-16,-4-4-3 0,-8-1-1 15,-7 2-4-15,-3-1-6 0,-9 0-10 16,-4-1-17-16,-5-5-34 0,-1-5-134 16,6 4-153-16,6-4-369 0</inkml:trace>
  <inkml:trace contextRef="#ctx0" brushRef="#br0" timeOffset="10121.355">22739 3443 579 0,'0'-12'130'16,"0"3"3"-16,-6-2-78 0,-2 1-33 15,-1 4 1-15,-5-2 2 0,-2 8 2 16,-3 0 0-16,-2 0-1 0,-8 8 0 16,-2 2-6-16,-3 7-2 0,-2 2-6 0,1 8-1 15,5 5-3-15,6 6-3 0,6-1-3 16,11 5 0-16,7-5-1 0,0 2 1 15,13-7-3-15,5 0 1 0,6-9 1 16,5-2-1-16,4-8 0 0,9-9 0 16,2-4 0-16,0 0-1 0,2 0 1 15,-4-14-1-15,-1-2 1 0,0-2 2 0,-3-6 7 16,-3 1 4-16,-7-2 7 0,-9 0 3 16,-11-3 3-16,-8 0 2 0,0 3-1 15,-12-4-5-15,-6-2-5 0,-8 5-6 16,-1 1-3-16,-4 2-4 0,4 4-1 15,-1 8-2-15,4 4-9 0,0 2-7 16,5 5-15-16,6 0-16 0,5 0-18 16,8 7-14-16,0-7-117 0,8 4-126 0,4-4-288 15</inkml:trace>
  <inkml:trace contextRef="#ctx0" brushRef="#br0" timeOffset="10371.31">23256 3369 581 0,'2'-15'137'0,"-2"2"9"16,0 6-94-16,-3 3-3 0,-2 4-2 15,-6 4-3-15,-5 7-4 0,-6 3-2 16,-3 4-10-16,-9 5-6 0,0-2-3 16,-2 7-6-16,5 4-3 0,3 0-4 15,7 5-1-15,6 0-1 0,10-5-2 16,5 0-2-16,4 2 0 0,3-7 1 15,9 0-1-15,7 0-1 0,3-5-1 0,-1-6-8 16,6-4-10-16,-3-5-15 0,1-7-18 16,-2 0-12-16,1-7-112 0,-1-8-126 15,1-5-275-15</inkml:trace>
  <inkml:trace contextRef="#ctx0" brushRef="#br0" timeOffset="10733.068">23442 3509 561 0,'-7'0'135'32,"-1"7"10"-32,3 2-90 0,-1 6-1 15,1 5-5-15,1 1-3 0,4 2-3 0,0 4-8 16,0 3-7-16,4 0-8 0,2-5-3 16,0-3-5-16,1-9-5 0,2-5-2 15,-1-8 0-15,4 0-4 0,1 0 2 16,0-10-4-16,-1-5 2 0,3-3 0 15,-2-6-1-15,1 3-1 0,0-2 2 16,-1-2-1-16,3 2 3 0,1 5-4 16,-7-5 1-16,4 2 1 0,3 6 0 0,-5 3 0 15,-2 7 0-15,1 5 3 0,-3 0 3 16,-4 10 1-16,-1 5-1 0,-3 7 1 16,8 2 1-16,-4 3-1 0,5 1-4 15,-3 3-2-15,2-3 0 0,2-3-1 16,0-3 0-16,1-3-8 0,3-5-2 15,-2-7-10-15,0 0-6 0,-2-3-11 16,-4-4-11-16,0 0-11 0,0-9-4 16,-1-2 105-16,-5-2-209 0,4-11-121 0,-4-3-329 15</inkml:trace>
  <inkml:trace contextRef="#ctx0" brushRef="#br0" timeOffset="11006.046">23832 3240 561 0,'0'0'129'0,"0"4"8"0,0-2-99 0,3 8 5 16,7 5-3-16,4 2 0 0,3 2-3 15,8 5-3-15,2 1-7 0,8 6-2 16,4 6-3-16,1 2-4 0,-2 4-2 0,0 1-2 16,-8-6-3-16,-2-5 0 0,-6 0-2 15,-10-5-5-15,-8 1 1 0,-4-2 0 16,-4-3-4-16,-8-6 1 0,-3 2-1 15,-2-4-1-15,-6-3 0 0,1 0 2 16,3-3-5-16,-1-6-6 0,-2-4-8 16,4 0-16-16,4 0-13 0,5-6-13 15,9-2 7-15,0-2-121 0,0-12-114 16,13-3-266-16</inkml:trace>
  <inkml:trace contextRef="#ctx0" brushRef="#br0" timeOffset="11412.206">24711 3341 633 0,'2'-6'150'16,"3"2"6"-16,1 1-107 0,0 0-2 15,-6-1-6-15,7 4-2 0,-7 6-5 16,0-6-5-16,0 4-5 0,-5 8-3 15,0 0-2-15,-4 4-7 0,-5 6-3 16,-5-1-1-16,-3 0-5 0,-2 7 1 0,1-4 0 16,4-5-3-16,-2 1 3 0,4 0-3 15,5 1-1-15,-4-1 1 0,1 0-1 16,4-2 1-16,-2-1 0 0,2-5-1 16,7 0-1-16,4-1 3 0,0-1-2 15,0-1 0-15,9 0-3 0,1-4 1 16,4-5 2-16,1 3 1 0,5-3-3 15,1 0 4-15,1-6-2 0,2 2 2 16,2 1-1-16,-1-1 0 0,-1 4-2 0,-3-3 3 16,-1 3-3-16,-2 0 3 0,-4-2-6 15,-5 2-2-15,2-4-13 0,-8 1-7 16,-3-1-16-16,0 4-14 0,-6-6-12 16,-2 6-113-16,-3-6-125 0,0 6-280 15</inkml:trace>
  <inkml:trace contextRef="#ctx0" brushRef="#br0" timeOffset="11646.541">24563 3846 545 0,'0'5'130'0,"0"0"9"0,3 0-76 15,4-2-19-15,4 0-6 0,5-3-1 0,2 0 0 16,5 0-4-16,4 0-7 0,-2 0-3 15,3-5-5-15,0 5-5 0,-2 0-3 16,2-5-4-16,-3 5-1 0,-4 0-2 16,-2 0-1-16,-3 0-1 0,-6 4-2 15,-4-4-6-15,-2 0-10 0,-4 8-17 16,0-5-15-16,-6 0-118 0,0 6-129 16,-6-1-306-16</inkml:trace>
  <inkml:trace contextRef="#ctx0" brushRef="#br0" timeOffset="13505.471">25584 3503 477 0,'0'-13'113'0,"0"0"6"0,0-1-74 16,0 4-3-16,-5-1-5 0,-2-1-2 16,-2 1-1-16,5 2-2 0,-7 0-3 15,0 4-5-15,1 5-2 0,-6 0-5 16,-3 5-2-16,-2 0-2 0,1 8-1 16,0 2-2-16,0 2-1 0,2 5-3 15,-2 4 1-15,1 1-2 0,1 0-2 16,4 4-2-16,5 2 3 0,9 0 1 0,0-4 5 15,4 2 2-15,8-3 6 0,7-7 2 16,6-5 6-16,3-1 0 0,2-6-1 16,4-1-4-16,4-2 0 0,1-3-6 15,1-3-2-15,1-5-1 0,-5 1-2 16,-5-8 0-16,-5-3 3 0,-7-3-3 0,-6-1 3 16,-3-3 1-16,-10-3-2 0,0 3-1 15,-3-2-1-15,-7 2-2 0,-3 2-1 16,-5 3-2-16,-5-1-3 0,0 6-2 15,0 3 1-15,-5 3-3 0,5 6-5 16,0 0-9-16,5 0-10 0,-3 5-12 16,13 0-17-16,1-1-21 0,7 2-15 15,3-1-111-15,9-2-128 0,13-3-288 16</inkml:trace>
  <inkml:trace contextRef="#ctx0" brushRef="#br0" timeOffset="13817.912">26205 3359 588 0,'-3'-15'135'0,"-5"3"6"15,-2 5-101-15,-4 1 0 0,-3 6-2 16,2 0 1-16,-3 3 2 0,-5 6-6 16,3 3-5-16,-3 7-5 0,-2-3-3 15,0 6-3-15,5 2-1 0,-1 5-4 16,1-1-2-16,5 2 2 0,4 0-2 15,3 1 1-15,8-5 0 0,0-1-4 16,0 0 0-16,6-5 1 0,4 3-5 0,4-1 0 16,0-1 0-16,6-1-4 0,0-1 0 15,4-3 2-15,0-4-5 0,3 1 1 16,-2-5-3-16,2-1-7 0,1-7-5 16,-6 0-8-16,2 0-11 0,-1-5-11 15,-1-3-13-15,-2-4-10 0,5-1 12 16,3 1-117-16,-6-11-112 0,-1-4-267 15</inkml:trace>
  <inkml:trace contextRef="#ctx0" brushRef="#br0" timeOffset="14395.887">26777 3359 598 0,'0'-2'143'16,"0"2"10"-16,3 0-97 0,-3 0 0 0,0-3-7 15,0 3-2-15,0 0-4 0,-6 0-3 16,-1 0-6-16,-4 0-5 0,-5 0-2 16,-3 5-2-16,-2-5-3 0,-4 7-2 15,3-2-3-15,0 1-1 0,2-2 0 16,3-4-2-16,-1 0 0 0,1 0-1 16,8-3-2-16,-1-1-1 0,5-1 0 15,1 5-2-15,0-5 2 0,4 5-2 16,0 0-2-16,0 0 0 0,0 0 0 0,0 0-1 15,0 3 0-15,0 1-1 0,4 3-1 16,0 2-1-16,-4 5 3 0,4 1-1 16,-4 4-1-16,9 2-2 0,-4 0-2 15,-1-4 3-15,1-1 0 0,1-2-3 16,-1-4 2-16,-1-3-1 0,1-3 1 0,0-4-1 16,-1 0 2-16,0 0-3 0,1 0 3 15,0 0-3-15,-1-7 1 0,0 5 0 16,2-3 1-16,2 1-3 0,-4 0 3 15,3-1-3-15,0 5 4 0,-1-4-3 16,4 4 1-16,-1 0-2 0,3 0 2 16,-3 4 0-16,-1 3 0 0,2 0 0 15,2 1 0-15,0-2 1 0,-2 9-1 16,5-2-1-16,-3 2 1 0,-5 2 0 16,-3 1-2-16,0-1 3 0,-4-1-1 15,0 3 0-15,-5 1 0 0,-1-6 0 0,-3-2-1 16,-1 0 1-16,-4-2-2 0,1-4 3 15,0 1 0-15,0 0-3 0,0-3-4 16,-1-4-4-16,1 0-7 0,-1-7-12 16,-2 2-10-16,2-7-16 0,7 0-10 15,4-3-19-15,3 1-8 0,0-3 101 0,6-1-200 16,11 3-128-16,0-1-321 0</inkml:trace>
  <inkml:trace contextRef="#ctx0" brushRef="#br0" timeOffset="14927.003">27018 3437 563 0,'0'0'150'15,"0"0"9"-15,2 5-51 0,2 2-46 16,-4 6-6-16,5 3-4 0,-5 6 1 16,4 2-10-16,-1 5-6 0,-3 2-9 15,2-2-5-15,-2 2-3 0,4-1-5 16,-4-8-8-16,0 4-2 0,0-6-2 15,4-5-1-15,-4-1-1 0,0-4-2 0,3-3 0 16,-3-4 0-16,3 1 2 16,-3 0-2-16,0-4 1 0,2 0 1 0,-2 0-1 15,4 0 0-15,-4 0 2 0,0 0-2 16,0 0 1-16,0 0-1 0,0-4 0 16,0 4 1-16,-4-5 0 0,4 5-2 15,0 0 2-15,0-2-1 0,0 2 0 16,6 0 0-16,-6-6 0 0,0 4 1 0,0-5 0 15,0 0-1-15,0-2 0 0,0-2 1 16,0-1-1-16,0-1 1 0,6-3-3 16,-3-2 2-16,1-1 0 0,2 4-1 15,2-1 1-15,-3-1 0 0,5 1 0 16,-2-1 0-16,3 1 1 0,1 1 0 16,2 5-1-16,0 1 0 0,-2 2 0 15,1 3 0-15,-2 4 0 0,-6 0 0 16,5 0 0-16,-3 5 2 0,2 5-1 0,1 5 1 15,1 2-2-15,-3-1 2 0,-1 3 0 16,1 1-1-16,-3-2-1 0,0 0 1 16,2 3-1-16,-3-4-1 0,-4-3-1 15,4 0-6-15,0-5-4 0,1-4-6 16,-5-1-13-16,4-1-9 0,-1-3-16 16,2-5-16-16,-1 1-6 0,2-3 127 15,1 2-231-15,1-9-125 0,-1 4-339 0</inkml:trace>
  <inkml:trace contextRef="#ctx0" brushRef="#br0" timeOffset="15098.886">27540 3509 587 0,'0'-3'146'0,"0"3"8"16,0 3-86-16,0 5-6 0,0 1-8 16,4 5-4-16,-4 3-3 0,7 4-10 15,-4 4-8-15,2 0-7 0,1 3-7 0,-1 1-5 16,-3-6-8-16,4 3-10 0,-6-3-9 15,6-6-9-15,-2-6-19 0,-4-4-19 16,0-7-121-16,0 0-130 0,0-7-308 16</inkml:trace>
  <inkml:trace contextRef="#ctx0" brushRef="#br0" timeOffset="15255.061">27388 3623 583 0,'0'-6'150'15,"4"1"6"-15,10-4-44 0,7 0-76 16,7-1-3-16,2 3-9 0,6-2-3 16,-4 1-6-16,6 0-9 0,-3-1-16 15,-1 0-21-15,-3 0-17 0,-3 0-117 0,-8 4-124 16,1-1-304-16</inkml:trace>
  <inkml:trace contextRef="#ctx0" brushRef="#br0" timeOffset="15723.693">27810 3406 629 0,'0'-10'151'15,"3"2"5"-15,11 2-75 0,5-2-43 16,1-2-2-16,4 2-3 0,2 0 0 15,-2 1-3-15,1 7-7 0,2 0-4 0,-3 4-2 16,-1 6-6-16,0 1-3 0,-6 1-3 16,-9 1-4-16,-8 2 3 0,0-5-2 15,0 5-1-15,-8-3 1 0,-7-2 1 16,-3 0-2-16,2-2 2 0,-2-1-3 16,2 0 3-16,7-2-3 0,2-2 0 15,3-3 1-15,4 6-1 0,2-4 0 16,4 2-1-16,2 0-1 0,5 3 2 15,-2-5 1-15,5 3-3 0,1-1 3 0,0 1-1 16,1 0 2-16,4 4-2 0,-1 0 4 16,2 2-2-16,-6 0 3 0,-5 4 0 15,-4-4 2-15,-4 2 4 0,-4-1 3 16,0 1 0-16,-4 0 3 0,-2 1-4 16,-4 3-1-16,-6-4-1 0,-2-1-4 15,-2 1-1-15,-7-4-7 0,3-3-6 16,4-3-8-16,3-3-10 0,1 0-18 0,8-16-27 15,8 1-15-15,0-8-115 0,0-11-135 16,12-3-302-16</inkml:trace>
  <inkml:trace contextRef="#ctx0" brushRef="#br0" timeOffset="15912.362">28345 3149 717 0,'0'12'174'15,"10"7"7"-15,-3 6-117 0,8 7 3 16,4 3-14-16,2-4-6 0,0 6-7 16,4 1-9-16,-2-5-8 0,-3 2-9 15,-3 3-6-15,-7-4-9 0,-5 1-15 0,-5 0-13 16,-9-4-16-16,-13 0-30 0,-15 1-128 16,-16-6-150-16,-13-4-344 0</inkml:trace>
  <inkml:trace contextRef="#ctx0" brushRef="#br0" timeOffset="53766.21">16110 7645 482 0,'-18'3'105'0,"7"3"4"16,1-3-88-16,6 0 3 0,1-3 3 16,3 0 4-16,0 5 1 0,0-5 2 15,0 0 3-15,7 0-1 0,3-7 1 0,5 2-1 16,5-7-5-16,6 0 1 0,7-4-5 16,6-6-2-16,6-10-3 0,10-3-4 15,14-11 0-15,7 0-1 0,15-4-5 16,26-7-1-16,11-10-5 0,8-6 0 15,14-8 0-15,10-6-2 0,-1 2-2 16,5-6 1-16,13-3-1 0,-6 0 1 0,5-1-1 16,-7 4-2-16,-4 12-4 0,-16 4-2 15,-1 4-11-15,-21 13-14 0,-16 3-20 16,-24 5 39-16,-11 11-168 0,-28 8-133 16,-26 8-331-16</inkml:trace>
  <inkml:trace contextRef="#ctx0" brushRef="#br0" timeOffset="55359.591">15728 7803 523 0,'-20'0'123'16,"-3"0"7"-16,5 0-89 0,3 0 3 0,15 3-6 16,-5-1-4-16,5 4 1 0,5-3-5 15,9 2-2-15,4 0-4 0,0 1-3 16,7-6-1-16,7 0 0 0,3 0-2 15,12-5 0-15,13 1-1 0,3-3 1 16,15 4-4-16,9-5 0 0,4-3-2 16,7 1 1-16,10 0 1 0,12-6-1 0,19-1 1 15,12 3 2-15,3-7 0 0,12-2 0 16,-1-1-3-16,-3 2-3 0,-3-5-1 16,9-3-2-16,-5 3-2 0,7-2-1 15,0 5-2-15,-2 2 1 0,-5 6-2 16,-2 0 0-16,-18 1 0 0,-9 1 0 15,-12 0-2-15,-10 4-7 0,-12 4-6 16,-10-1-11-16,-10 7-12 0,-9-6-23 16,-13 6-19-16,-4 0-117 0,-3 6-131 15,-4-6-307-15</inkml:trace>
  <inkml:trace contextRef="#ctx0" brushRef="#br0" timeOffset="58455.312">21810 6895 434 0,'4'0'103'15,"-1"-5"5"-15,3 5-64 0,0 0-14 16,-1 0-2-16,0 0-2 0,0 0-2 16,0 0 2-16,-5 0-3 0,4 0-1 15,-4-4 1-15,0 4-4 0,-8 0 0 0,-1 0-2 16,-3 0-2-16,-1 0 0 0,-2 9-1 15,-3-7-1-15,2 3 1 0,-1 0-1 16,-5-3 1-16,1-2 1 0,-3 5 0 16,-1-5 0-16,1 3 0 0,3-3-2 15,-7 4-1-15,4-4 0 0,-2 0-1 0,4 0-1 16,-1 4-2-16,6 0 0 0,0 0-1 16,4-1 1-16,5 2-3 0,2-2 1 15,-1 2-1-15,3-5 1 0,4 7 1 16,-4 0 1-16,4-2-1 0,0 5 2 15,0 3-2-15,0 2 2 0,0 4-3 16,6 3-1-16,-1-1 0 0,0 4-1 16,0-3-3-16,0 2 3 0,-1-6-3 15,2 1-1-15,-3-6 3 0,3 2-3 16,-2-4 0-16,-4-2 3 0,4-6-2 0,-4 1 1 16,3-4 2-16,-3-4-1 0,0-5 0 15,4 4-2-15,2-2-1 0,2-6 3 16,0 1-3-16,4 2-2 0,2-2 1 15,-3-4 1-15,6 6 1 0,-3 1 0 16,-1 0-2-16,-1 4 2 0,1 5-1 0,-1 0 0 16,-5 0-2-16,3 0 4 0,-2 5-4 15,2 2 2-15,-1 2 2 0,2 5-3 16,2 0 2-16,-1-5 0 0,4 8-1 16,-3-6 0-16,-1 0 1 0,0 3-1 15,-2 3 2-15,-1 1-2 0,-9 3-1 16,0-1 1-16,0 3 3 0,-6-7 0 15,-4 5 1-15,0-4 0 0,1-1 3 0,-2 2 2 16,3-2 1-16,-4-1-1 0,-4-3 3 16,-1-4-4-16,0 1 2 0,-8-3-1 15,-1-3-2-15,-1-3-2 0,-2 0-2 16,-4 0 0-16,6 0-2 0,2 0-1 16,2-6-1-16,5 6-6 0,6-3-6 15,4 3-6-15,8-3-17 0,0 3-12 16,0 0-20-16,10-4-17 0,1 4-105 0,7 0 0 15,2 0-102-15,-1 0-179 0</inkml:trace>
  <inkml:trace contextRef="#ctx0" brushRef="#br0" timeOffset="58924">21902 7211 547 0,'7'-4'127'0,"-2"4"6"0,-1 0-94 16,1 0 2-16,-2 5-3 0,-3 1-1 15,4 5-5-15,-4 1-4 0,5 3-7 0,-5 0-7 16,5-1-3-16,0 2-5 0,-2 1-1 15,5-1-3-15,1-2-1 0,2 2 0 16,-2-6-1-16,-3-3 0 0,0-4 0 16,-3-3-1-16,-3 0 2 0,0 2-1 15,0-2-1-15,-3 0 0 0,-3-8 1 16,2-3 0-16,1-3 1 0,3-4-2 0,0-4 1 16,0 2 0-16,0 2 0 0,4 1 0 15,3-1 0-15,0 6 0 0,2 1-1 16,-1 6 0-16,4 1 2 0,-2 4 0 15,-3 0 2-15,3 6 0 0,7 4 1 16,-7 0 3-16,7 2 0 0,-1 5 1 16,1 1 0-16,-5 1-3 0,-2 3 0 15,-1-1-1-15,-6-1-2 0,2-1 0 16,-2-4-2-16,-3 1-1 0,4-3-6 16,-4 1-6-16,0-4-9 0,0-3-13 0,0-5-13 15,0-2 116-15,5 0-229 0,3 0-126 16,4-2-346-16</inkml:trace>
  <inkml:trace contextRef="#ctx0" brushRef="#br0" timeOffset="59267.724">22478 7297 504 0,'0'0'120'15,"5"0"6"-15,0 0-68 0,2 0-19 16,0 0-2-16,3 0-1 0,-2 0 3 0,5 3-5 15,-4-3-5-15,5 3-4 0,1-3-4 16,0 4-5-16,2-4-5 0,-1 2-5 16,0-2-1-16,3 0-3 0,-3 0 1 15,-1 0-5-15,-5 0-11 0,-3 0-14 16,-7 0-10-16,0 0-122 0,4 7-124 16,-4 2-307-16</inkml:trace>
  <inkml:trace contextRef="#ctx0" brushRef="#br0" timeOffset="59986.272">23080 7146 188 0,'5'-5'79'0,"-2"0"8"0,-3 0 6 16,3-1-19-16,-3-1-9 0,3 0-6 0,-3 4-9 16,0 3-8-16,3 0-7 0,-3 0-3 15,0 5-1-15,0 4-2 0,0 7-3 16,-5 5-3-16,1 5-1 0,-1 4-3 16,-2 2-4-16,2 2-4 0,0 3-3 15,5-4-3-15,0 1 0 0,-4-5-4 16,4-3 0-16,0-7-1 0,0 0-3 15,5-7-3-15,-2-1-5 0,0-5-7 0,1-6-5 16,2 0-5-16,-2 0-6 0,0-3 46 16,3-7-149-16,2-5-102 0,8-1-274 15</inkml:trace>
  <inkml:trace contextRef="#ctx0" brushRef="#br0" timeOffset="60298.697">23381 7186 507 0,'-12'3'118'0,"-1"3"7"16,1 1-88-16,-5 6 5 0,-1 5-5 0,2 2-1 15,-1-1-4-15,2 9-5 0,5-1-2 16,4-1-3-16,6-5-5 0,0-1-2 16,0-6-1-16,7-4 1 0,3-6 3 15,4-4 4-15,4 0 2 0,8 0 3 0,3-12 2 16,3-4 2-16,-3 4 0 0,-2-3-1 15,-7-1-4-15,-6 1-1 0,-6 3-1 16,-3-3-5-16,-5 1-3 0,0 0-4 16,-7 1-3-16,0-1-2 0,-3 1-5 15,0 4-1-15,1 1-2 0,1 2-4 16,-1 6-7-16,2 0-9 0,-2 6-13 16,3-1-12-16,3 0-20 0,3-5-18 0,0 5-115 15,6-1-128-15,4 2-300 0</inkml:trace>
  <inkml:trace contextRef="#ctx0" brushRef="#br0" timeOffset="60611.133">23833 7202 546 0,'-19'0'128'15,"-2"5"4"-15,1 2-94 0,-3 4 1 0,1 3-4 16,3 5 1-16,4 0-4 0,1-3-7 15,7 3-3-15,7-3-5 0,0 1-4 16,0-3-3-16,8-5-2 0,4-3-1 16,6-5 3-16,3-1 1 0,4-1 3 15,4-8 2-15,2 0 0 0,2-4 3 16,-2-2 1-16,-3 0 0 0,-3 1 3 0,-5-2 0 16,-9 5 3-16,-6 2 0 0,-5 0-6 15,-3 2 0-15,-8 3-3 0,-6-1-5 16,-1 5-4-16,-2 0-6 0,-3 0-5 15,3 6-8-15,0-1-6 0,3 2-14 16,5-3-16-16,6 0-18 0,6 0-15 16,0-1-115-16,3 1-127 0,6 2-298 15</inkml:trace>
  <inkml:trace contextRef="#ctx0" brushRef="#br0" timeOffset="60907.999">24238 7204 521 0,'0'-5'129'0,"-8"5"8"0,-6 0-69 0,0 0-25 15,-5 10-5-15,-3 3 1 0,-3 0-3 16,2 6-7-16,4-2-6 0,5 2-3 16,4 0-5-16,10 0-3 0,0 0-5 15,0-6-2-15,15-5 1 0,2-8 2 16,4 0 2-16,10-3 3 0,-1-8 3 15,0-4-1-15,4 0 3 0,-2 0 2 16,-4-1-1-16,2 4-1 0,-8 1 2 16,-9-3-2-16,-7 2 0 0,-6 2-3 15,-6 1-4-15,-6 5-2 0,-5-2-4 0,-5 6-12 16,-3 0-10-16,4 0-12 0,1 3-22 16,4 3-22-16,11-5-122 0,5 6-140 15,0 2-319-15</inkml:trace>
  <inkml:trace contextRef="#ctx0" brushRef="#br0" timeOffset="61173.497">24555 7196 553 0,'-11'0'145'16,"-8"7"8"-16,-2 4-47 0,0 3-61 16,-2 2-7-16,4 3-2 0,4-1-4 15,8-3-6-15,7-2-9 0,0 0 0 16,11-3-5-16,6-2-3 0,5-1-3 0,2-7-1 15,8 0-2-15,1-2 0 0,4-9 0 16,-3-3 0-16,-1-3 0 0,-8 3 1 16,-5 2 0-16,-10 1 3 0,-6 1 2 15,-4 1-3-15,-4 1 1 0,-6 2 2 16,-6 0-5-16,-5 3-2 0,-6 3-6 16,2 0-13-16,6 0-11 0,1 0-19 15,7 4-17-15,11-4-117 0,0 7-131 0,4-1-302 16</inkml:trace>
  <inkml:trace contextRef="#ctx0" brushRef="#br0" timeOffset="61470.298">24923 7159 579 0,'4'0'147'0,"-4"-2"7"16,0 2-87-16,-6 0-11 0,0 6-5 15,-3 3-1-15,-5 5-5 0,-2 2-10 16,-3 6-2-16,-1-2-5 0,3-1-4 15,2-1-5-15,9-6-6 0,6 1-2 16,0-4-5-16,7-6-1 0,9-3 0 16,5 0-3-16,7 0 1 0,-1-6 0 15,4 0-1-15,3-1 1 0,-8-1-1 16,-3 0 0-16,-4 2-1 0,-5-1 1 16,-7 0 1-16,1 3 0 0,-4-1 0 0,-4-2 0 15,0 1-1-15,0-1 2 0,-6-2-3 16,-6 1-2-16,3-1-3 0,-9 5-9 15,3-3-7-15,-6 2-10 0,1 5-17 16,-1-4-18-16,6 4-10 0,-2 0-115 16,5 4-124-16,7 6-294 0</inkml:trace>
  <inkml:trace contextRef="#ctx0" brushRef="#br0" timeOffset="61843.114">25342 7156 467 0,'13'-9'111'15,"-2"2"3"-15,0 3-75 0,-2 4-7 16,-6 0-1-16,-3 0 0 0,0 0-1 0,-7 7 0 16,0 1 0-16,-8 0 2 0,5 3 2 15,-1-2-4-15,-2 1-3 0,4-1-2 16,2 4 1-16,0 0 1 0,-1-1 0 15,-2 6 0-15,-1-2 3 0,1-1 2 16,2 1-2-16,8 1-2 0,0-4-5 16,8-1-3-16,8-6 0 0,6-1-5 15,4-5 1-15,3 0 0 0,2-6 0 16,0-3 0-16,0-2 1 0,-4 1 1 0,-3-1 3 16,-9-1 0-16,-6 0 1 0,-7 1-4 15,-2 2-1-15,-3-1-1 0,-11-2-5 16,2 4-11-16,-7 0-17 0,-5 0-14 15,-1 3-18-15,0 5-27 0,-3 0-21 16,2 6-131-16,1 0-151 0,3-3-337 16</inkml:trace>
  <inkml:trace contextRef="#ctx0" brushRef="#br0" timeOffset="63842.639">20789 7211 599 0,'-21'7'130'0,"0"3"6"0,-2 6-112 15,-5 5 4-15,0 7-3 0,0 4 0 16,-2 3 0-16,3 5-3 0,10-4-5 15,7-4-1-15,10-3-6 0,0-2 2 0,12-9-2 16,9-4 0-16,5-7 2 0,3-7 3 16,5 0 4-16,3-11 4 0,1-6 2 15,1-4 2-15,0 1 3 0,-2-4-1 16,-7-3 1-16,-9 5 0 0,-9-2-3 16,-12 1-2-16,0 0-4 0,-14 3-6 15,-4 0-1-15,-9 4-8 0,-3 4-7 16,-2 3-10-16,2 3-13 0,-1 2-9 15,8-1-14-15,6 0-25 0,8-3-15 16,9-2-115-16,8 2-129 0,9-2-298 0</inkml:trace>
  <inkml:trace contextRef="#ctx0" brushRef="#br0" timeOffset="64030.106">21091 6917 693 0,'-33'15'163'0,"-2"6"8"0,-4 12-123 16,1 9 4-16,3 4-11 0,0 8-2 16,1 4-9-16,7 7-7 0,9-1-8 15,9 4-3-15,9 2-4 0,5-1-8 16,11-9-6-16,12-6-14 0,8-8-15 16,9-17-24-16,13-9-114 0,14-9-13 15,8-11-113-15,2 0-218 0</inkml:trace>
  <inkml:trace contextRef="#ctx0" brushRef="#br0" timeOffset="64686.186">25698 6714 528 0,'0'0'128'0,"0"3"9"0,7 10-75 15,-4 9-9-15,3 10-8 0,6 13-4 16,6 14-1-16,7 16-9 0,6 10-8 16,3 13-6-16,-4 8-9 0,-6 0-7 15,-13-2-11-15,-11-3-17 0,-5-7-12 16,-17-9-121-16,-12-10-127 0,-8-4-304 0</inkml:trace>
  <inkml:trace contextRef="#ctx0" brushRef="#br0" timeOffset="67385.224">26456 7104 359 0,'0'0'102'0,"0"0"5"0,0 0-31 15,0 0-19-15,0 0-8 0,0 0-4 16,-5 0-5-16,5 0 0 0,0 0 0 0,0 0-1 16,0 0-1-16,0 2-2 0,0-2-5 15,0 5 0-15,7-1-2 0,-2-4-3 16,5 9-6-16,3-4-1 0,3 0-2 15,1 0-3-15,4-1-3 0,1 2-4 16,4-4 1-16,0 3-1 0,3-2-2 16,-4-3-1-16,1 7 1 0,-1-5 1 15,-5 4 1-15,-1-3-2 0,-3 4-2 16,-4-1 2-16,-6 1-2 0,-6-2 2 0,0 2-1 16,0-1 1-16,-7 3-1 0,-4-1 3 15,-6 3 1-15,-3 0 1 0,-6 3-1 16,-5 3-2-16,-5 4-1 0,-2 0 1 15,-1-1-3-15,-2-4 0 0,10-4-5 16,2-2-7-16,10-5-7 0,2-5-14 16,11 0-21-16,-2 0-19 0,8 0 28 15,-5 0-151-15,5 0-129 0,-5 0-307 0</inkml:trace>
  <inkml:trace contextRef="#ctx0" brushRef="#br0" timeOffset="67588.302">26427 7569 644 0,'16'-8'153'0,"3"1"8"16,2 4-103-16,7-3-4 0,-2 4-16 16,2-1-7-16,-2 3-5 0,1 0-7 15,-1 0-8-15,-5 0-12 0,-5 0-9 16,-5 4-15-16,-5-2-18 0,-3-2-11 15,0 0-118-15,4 0-127 0,5 0-292 16</inkml:trace>
  <inkml:trace contextRef="#ctx0" brushRef="#br0" timeOffset="67963.241">27495 6981 581 0,'0'8'141'0,"-3"2"10"16,3 3-96-16,0 11 2 0,4 5-9 16,0 10-2-16,6 7-7 0,1 5-6 15,2 6-9-15,2 2-8 0,1-2-3 0,-4-3-7 16,4-4-13-16,-4-9-15 0,-2-6-25 15,-5-1-40-15,-2-5-86 0,-3-7-127 16,-7-4-274-16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82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7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69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5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6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9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4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4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8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0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55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67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0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5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271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12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6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77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90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23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6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0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1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3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1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4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rVrVUkFDdsqI8pkD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3: How to measure 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5E6004-4256-4DC5-BB22-461AB30D670B}"/>
                  </a:ext>
                </a:extLst>
              </p14:cNvPr>
              <p14:cNvContentPartPr/>
              <p14:nvPr/>
            </p14:nvContentPartPr>
            <p14:xfrm>
              <a:off x="193680" y="6419160"/>
              <a:ext cx="252000" cy="214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5E6004-4256-4DC5-BB22-461AB30D6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20" y="6409800"/>
                <a:ext cx="27072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T(n) where n = </a:t>
            </a:r>
            <a:r>
              <a:rPr lang="en-US" dirty="0" err="1"/>
              <a:t>array.length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 work inside out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dirty="0">
                <a:solidFill>
                  <a:srgbClr val="4C3282"/>
                </a:solidFill>
              </a:rPr>
              <a:t>T(n) = 5 (n-1) + 1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C3282"/>
                </a:solidFill>
              </a:rPr>
              <a:t> linear time complexity class 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wi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255" y="34814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1589" y="43434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8340" y="3179918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6801" y="3392531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 n - 1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161099" y="3287577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1250" y="357010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If statement = 5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9C9C6D8-A695-4972-85CC-B8AEFC296F97}"/>
              </a:ext>
            </a:extLst>
          </p:cNvPr>
          <p:cNvSpPr/>
          <p:nvPr/>
        </p:nvSpPr>
        <p:spPr>
          <a:xfrm>
            <a:off x="9900135" y="2953214"/>
            <a:ext cx="442112" cy="1390186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3462F0-F932-4431-BDBA-B58B72F6DCC7}"/>
                  </a:ext>
                </a:extLst>
              </p14:cNvPr>
              <p14:cNvContentPartPr/>
              <p14:nvPr/>
            </p14:nvContentPartPr>
            <p14:xfrm>
              <a:off x="646200" y="1408320"/>
              <a:ext cx="6450840" cy="228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3462F0-F932-4431-BDBA-B58B72F6DC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40" y="1398960"/>
                <a:ext cx="6469560" cy="23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</a:t>
            </a:r>
            <a:r>
              <a:rPr lang="en-US" dirty="0">
                <a:solidFill>
                  <a:srgbClr val="B6A479"/>
                </a:solidFill>
              </a:rP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dirty="0">
                <a:solidFill>
                  <a:srgbClr val="4C3282"/>
                </a:solidFill>
              </a:rPr>
              <a:t>T(n) = 6 n</a:t>
            </a:r>
            <a:r>
              <a:rPr lang="en-US" sz="2800" baseline="30000" dirty="0">
                <a:solidFill>
                  <a:srgbClr val="4C3282"/>
                </a:solidFill>
              </a:rPr>
              <a:t>2</a:t>
            </a:r>
            <a:r>
              <a:rPr lang="en-US" sz="2800" dirty="0">
                <a:solidFill>
                  <a:srgbClr val="4C3282"/>
                </a:solidFill>
              </a:rPr>
              <a:t> + 1</a:t>
            </a:r>
          </a:p>
          <a:p>
            <a:r>
              <a:rPr lang="en-US" sz="2800" dirty="0">
                <a:solidFill>
                  <a:srgbClr val="4C3282"/>
                </a:solidFill>
              </a:rPr>
              <a:t> quadratic time complexity class O(n</a:t>
            </a:r>
            <a:r>
              <a:rPr lang="en-US" sz="2800" baseline="30000" dirty="0">
                <a:solidFill>
                  <a:srgbClr val="4C3282"/>
                </a:solidFill>
              </a:rPr>
              <a:t>2</a:t>
            </a:r>
            <a:r>
              <a:rPr lang="en-US" sz="28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wi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255" y="314618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4117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0232" y="273724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4512" y="238864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678780" y="2873762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0892" y="3168166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067" y="205198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265242" y="2599267"/>
            <a:ext cx="442112" cy="1136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7354" y="30142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10960091" y="2218267"/>
            <a:ext cx="442112" cy="1517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18367" y="2823105"/>
            <a:ext cx="50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6n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47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A3328-F2A0-43DA-8B98-249A9AE6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B4D9-F1F0-4AB4-99C1-DEDA9F09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0AC8C-CDC3-4453-8CA6-9B6C7C4C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7"/>
          <a:stretch/>
        </p:blipFill>
        <p:spPr>
          <a:xfrm>
            <a:off x="558834" y="2445109"/>
            <a:ext cx="3059430" cy="212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3B3F7-2662-487D-B67E-08D707407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99" y="2433085"/>
            <a:ext cx="3209692" cy="223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120DD-072E-467B-A275-C79AD4334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27" y="2161566"/>
            <a:ext cx="3889712" cy="2534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D44DE-433C-469B-B956-435372ED4D61}"/>
              </a:ext>
            </a:extLst>
          </p:cNvPr>
          <p:cNvSpPr txBox="1"/>
          <p:nvPr/>
        </p:nvSpPr>
        <p:spPr>
          <a:xfrm>
            <a:off x="3581776" y="425505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D5464-7327-4DE5-9184-0F64F89C39D7}"/>
              </a:ext>
            </a:extLst>
          </p:cNvPr>
          <p:cNvSpPr txBox="1"/>
          <p:nvPr/>
        </p:nvSpPr>
        <p:spPr>
          <a:xfrm>
            <a:off x="7329100" y="432509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45548" y="4660823"/>
            <a:ext cx="329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 and 4n look the same over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52460" y="4996553"/>
            <a:ext cx="258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eventually dominates 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476646" y="4606605"/>
            <a:ext cx="363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 and 4n look very different up close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7940597" y="4802261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doesn’t start off dominating the linear functions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It eventually takes over…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F5E624-6B07-492D-A81D-29B4C153B8C5}"/>
                  </a:ext>
                </a:extLst>
              </p14:cNvPr>
              <p14:cNvContentPartPr/>
              <p14:nvPr/>
            </p14:nvContentPartPr>
            <p14:xfrm>
              <a:off x="8085240" y="992880"/>
              <a:ext cx="3116520" cy="281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F5E624-6B07-492D-A81D-29B4C153B8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5880" y="983520"/>
                <a:ext cx="3135240" cy="28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1C33B2-4C72-4388-A2B6-8D86CF1C3464}"/>
                  </a:ext>
                </a:extLst>
              </p14:cNvPr>
              <p14:cNvContentPartPr/>
              <p14:nvPr/>
            </p14:nvContentPartPr>
            <p14:xfrm>
              <a:off x="10640880" y="2756160"/>
              <a:ext cx="390240" cy="218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1C33B2-4C72-4388-A2B6-8D86CF1C34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31520" y="2746800"/>
                <a:ext cx="408960" cy="22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3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DF4330-FA3D-4000-A787-DCA0C8EA9AD6}"/>
                  </a:ext>
                </a:extLst>
              </p14:cNvPr>
              <p14:cNvContentPartPr/>
              <p14:nvPr/>
            </p14:nvContentPartPr>
            <p14:xfrm>
              <a:off x="5150520" y="1021680"/>
              <a:ext cx="5123520" cy="1818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DF4330-FA3D-4000-A787-DCA0C8EA9A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1160" y="1012320"/>
                <a:ext cx="5142240" cy="18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A7D-0D1C-4982-BCBA-B43FF758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>
                <a:solidFill>
                  <a:srgbClr val="4C3282"/>
                </a:solidFill>
              </a:rPr>
              <a:t>function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D12A-C30B-46C4-8050-948F9F37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 function f(n) is </a:t>
            </a:r>
            <a:r>
              <a:rPr lang="en-US" b="1" dirty="0">
                <a:solidFill>
                  <a:srgbClr val="4C3282"/>
                </a:solidFill>
              </a:rPr>
              <a:t>dominated</a:t>
            </a:r>
            <a:r>
              <a:rPr lang="en-US" dirty="0"/>
              <a:t> by g(n) when…</a:t>
            </a:r>
          </a:p>
          <a:p>
            <a:r>
              <a:rPr lang="en-US" dirty="0"/>
              <a:t>There exists two constants c &gt; 0 and n</a:t>
            </a:r>
            <a:r>
              <a:rPr lang="en-US" baseline="-25000" dirty="0"/>
              <a:t>0</a:t>
            </a:r>
            <a:r>
              <a:rPr lang="en-US" dirty="0"/>
              <a:t> &gt; 0</a:t>
            </a:r>
          </a:p>
          <a:p>
            <a:r>
              <a:rPr lang="en-US" dirty="0"/>
              <a:t>Such that for all values of n ≥ n</a:t>
            </a:r>
            <a:r>
              <a:rPr lang="en-US" baseline="-25000" dirty="0"/>
              <a:t>0</a:t>
            </a:r>
          </a:p>
          <a:p>
            <a:r>
              <a:rPr lang="en-US" dirty="0"/>
              <a:t>f(n) </a:t>
            </a:r>
            <a:r>
              <a:rPr lang="en-US" sz="2000" b="1" dirty="0"/>
              <a:t>≤</a:t>
            </a:r>
            <a:r>
              <a:rPr lang="en-US" dirty="0"/>
              <a:t> c * g(n)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Is f(n) = n dominated by g(n) = 5n + 3 ?</a:t>
            </a:r>
          </a:p>
          <a:p>
            <a:pPr marL="0" indent="0">
              <a:buNone/>
            </a:pPr>
            <a:r>
              <a:rPr lang="en-US" dirty="0"/>
              <a:t>c = 1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baseline="-25000" dirty="0"/>
              <a:t>0</a:t>
            </a:r>
            <a:r>
              <a:rPr lang="en-US" dirty="0"/>
              <a:t> = 1</a:t>
            </a:r>
          </a:p>
          <a:p>
            <a:pPr marL="0" indent="0">
              <a:buNone/>
            </a:pPr>
            <a:r>
              <a:rPr lang="en-US" dirty="0"/>
              <a:t>Yes!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8BF57-344C-4F1B-A10B-100C67FA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483B4-801D-48C5-B1F5-215C9CF8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1E117-4770-444B-83AD-FC302C8AE9ED}"/>
              </a:ext>
            </a:extLst>
          </p:cNvPr>
          <p:cNvSpPr/>
          <p:nvPr/>
        </p:nvSpPr>
        <p:spPr>
          <a:xfrm>
            <a:off x="637310" y="1889760"/>
            <a:ext cx="5436523" cy="1939636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0FCAC-A465-4306-88F9-19BB5CB7D831}"/>
              </a:ext>
            </a:extLst>
          </p:cNvPr>
          <p:cNvSpPr/>
          <p:nvPr/>
        </p:nvSpPr>
        <p:spPr>
          <a:xfrm>
            <a:off x="637310" y="1463857"/>
            <a:ext cx="543652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Domination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F7BE8E-DD09-4106-BE77-2B7509845947}"/>
                  </a:ext>
                </a:extLst>
              </p14:cNvPr>
              <p14:cNvContentPartPr/>
              <p14:nvPr/>
            </p14:nvContentPartPr>
            <p14:xfrm>
              <a:off x="3052080" y="1264680"/>
              <a:ext cx="8141760" cy="5171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F7BE8E-DD09-4106-BE77-2B75098459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2720" y="1255320"/>
                <a:ext cx="8160480" cy="51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8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Exercise: Function Domination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Demonstrate that 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is dominated by n</a:t>
                </a:r>
                <a:r>
                  <a:rPr lang="en-US" baseline="30000" dirty="0"/>
                  <a:t>3</a:t>
                </a:r>
                <a:r>
                  <a:rPr lang="en-US" dirty="0"/>
                  <a:t> by finding a c and n</a:t>
                </a:r>
                <a:r>
                  <a:rPr lang="en-US" baseline="-25000" dirty="0"/>
                  <a:t>0</a:t>
                </a:r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3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-&gt; </a:t>
                </a:r>
                <a:r>
                  <a:rPr lang="en-US" b="1" dirty="0">
                    <a:solidFill>
                      <a:srgbClr val="4C3282"/>
                    </a:solidFill>
                  </a:rPr>
                  <a:t>c = 14 &amp; n &gt;=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2A94-DED5-42DF-BA4E-28271A1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60ED25-46C4-4788-8D9C-718136A6E93B}"/>
                  </a:ext>
                </a:extLst>
              </p14:cNvPr>
              <p14:cNvContentPartPr/>
              <p14:nvPr/>
            </p14:nvContentPartPr>
            <p14:xfrm>
              <a:off x="578160" y="2257920"/>
              <a:ext cx="9048960" cy="2479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60ED25-46C4-4788-8D9C-718136A6E9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00" y="2248560"/>
                <a:ext cx="9067680" cy="24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6F3C-9997-4536-890C-D6068D61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>
                <a:solidFill>
                  <a:srgbClr val="4C3282"/>
                </a:solidFill>
              </a:rPr>
              <a:t>Big 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22D1-2B6A-4157-9625-31D7F078A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f(n) = n ≤ g(n) = 5n + 3 ≤ h(n) = 100n </a:t>
            </a:r>
            <a:r>
              <a:rPr lang="en-US" u="sng" dirty="0"/>
              <a:t>and</a:t>
            </a:r>
          </a:p>
          <a:p>
            <a:r>
              <a:rPr lang="en-US" dirty="0"/>
              <a:t>h(n) = 100n ≤ g(n) = 5n + 3 ≤ f(n) n</a:t>
            </a:r>
          </a:p>
          <a:p>
            <a:r>
              <a:rPr lang="en-US" dirty="0"/>
              <a:t>Really they are all the “same”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4C3282"/>
                </a:solidFill>
              </a:rPr>
              <a:t>O</a:t>
            </a:r>
            <a:r>
              <a:rPr lang="en-US" b="1" dirty="0">
                <a:solidFill>
                  <a:srgbClr val="4C3282"/>
                </a:solidFill>
              </a:rPr>
              <a:t>(f(n))</a:t>
            </a:r>
            <a:r>
              <a:rPr lang="en-US" dirty="0"/>
              <a:t> is the “family” or “set” of </a:t>
            </a:r>
            <a:r>
              <a:rPr lang="en-US" u="sng" dirty="0"/>
              <a:t>all</a:t>
            </a:r>
            <a:r>
              <a:rPr lang="en-US" dirty="0"/>
              <a:t> functions that are </a:t>
            </a:r>
            <a:r>
              <a:rPr lang="en-US" u="sng" dirty="0"/>
              <a:t>dominated by</a:t>
            </a:r>
            <a:r>
              <a:rPr lang="en-US" dirty="0"/>
              <a:t> f(n)</a:t>
            </a:r>
          </a:p>
          <a:p>
            <a:endParaRPr lang="en-US" dirty="0"/>
          </a:p>
          <a:p>
            <a:r>
              <a:rPr lang="en-US" dirty="0"/>
              <a:t>Question: are O(n), O(5n + 3) and O(100n) all the same?</a:t>
            </a:r>
          </a:p>
          <a:p>
            <a:r>
              <a:rPr lang="en-US" dirty="0"/>
              <a:t>True! By convention we pick simplest of the above -&gt; O(n) </a:t>
            </a:r>
            <a:r>
              <a:rPr lang="en-US" dirty="0" err="1"/>
              <a:t>ie</a:t>
            </a:r>
            <a:r>
              <a:rPr lang="en-US" dirty="0"/>
              <a:t> “linear”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7AB62-5FDD-4C88-B840-D72ABA90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90E51-C935-4B04-8921-09AE912B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C40C8-9DCB-4185-AD31-E7FA5700C66C}"/>
              </a:ext>
            </a:extLst>
          </p:cNvPr>
          <p:cNvSpPr/>
          <p:nvPr/>
        </p:nvSpPr>
        <p:spPr>
          <a:xfrm>
            <a:off x="575239" y="3290501"/>
            <a:ext cx="8717351" cy="60484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0B0BF-22B6-49F2-B5D2-75CA105FD29D}"/>
              </a:ext>
            </a:extLst>
          </p:cNvPr>
          <p:cNvSpPr/>
          <p:nvPr/>
        </p:nvSpPr>
        <p:spPr>
          <a:xfrm>
            <a:off x="575239" y="2866886"/>
            <a:ext cx="8717351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Big 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5E2CA7-7E44-4051-A26A-72221D7F36B7}"/>
                  </a:ext>
                </a:extLst>
              </p14:cNvPr>
              <p14:cNvContentPartPr/>
              <p14:nvPr/>
            </p14:nvContentPartPr>
            <p14:xfrm>
              <a:off x="4438080" y="638280"/>
              <a:ext cx="5514480" cy="5242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5E2CA7-7E44-4051-A26A-72221D7F3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720" y="628920"/>
                <a:ext cx="5533200" cy="52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9A94-87EA-4DC7-BE01-431E7B6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Ω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D007-AE4F-491E-873D-BD29E6FE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“f(n) is greater than or equal to g(n)”</a:t>
            </a:r>
          </a:p>
          <a:p>
            <a:r>
              <a:rPr lang="en-US" dirty="0"/>
              <a:t>F(n) dominates g(n) when:</a:t>
            </a:r>
          </a:p>
          <a:p>
            <a:r>
              <a:rPr lang="en-US" dirty="0"/>
              <a:t>There exists two constants such that c &gt; 0 and n0 &gt; 0</a:t>
            </a:r>
          </a:p>
          <a:p>
            <a:r>
              <a:rPr lang="en-US" dirty="0"/>
              <a:t>Such that for all values n &gt;= n0</a:t>
            </a:r>
          </a:p>
          <a:p>
            <a:r>
              <a:rPr lang="en-US" dirty="0"/>
              <a:t>F(n) &gt;= c * g(n) is true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Ω(f(n)) </a:t>
            </a:r>
            <a:r>
              <a:rPr lang="en-US" dirty="0"/>
              <a:t>is the family of all functions that dominates f(n)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750A0-51BF-4056-A3BE-671B8550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F913-17AD-4F1E-B864-59D5F235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E904F-E70C-4E28-B65B-C6039E11A07A}"/>
              </a:ext>
            </a:extLst>
          </p:cNvPr>
          <p:cNvSpPr/>
          <p:nvPr/>
        </p:nvSpPr>
        <p:spPr>
          <a:xfrm>
            <a:off x="619572" y="4312512"/>
            <a:ext cx="6645751" cy="4259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CC172-B282-49A3-B62E-A05DE1267C16}"/>
              </a:ext>
            </a:extLst>
          </p:cNvPr>
          <p:cNvSpPr/>
          <p:nvPr/>
        </p:nvSpPr>
        <p:spPr>
          <a:xfrm>
            <a:off x="619573" y="3886609"/>
            <a:ext cx="6645751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Big 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6AE9D4-CB77-40C6-9479-531BE31114BD}"/>
                  </a:ext>
                </a:extLst>
              </p14:cNvPr>
              <p14:cNvContentPartPr/>
              <p14:nvPr/>
            </p14:nvContentPartPr>
            <p14:xfrm>
              <a:off x="7561080" y="1936080"/>
              <a:ext cx="2676960" cy="4542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6AE9D4-CB77-40C6-9479-531BE31114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1720" y="1926720"/>
                <a:ext cx="2695680" cy="45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88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B200-2401-4DE9-A28E-D4955F52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∈ Element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891C-055F-44AD-96DC-67227773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f(n) is dominated by g(n)</a:t>
            </a:r>
          </a:p>
          <a:p>
            <a:r>
              <a:rPr lang="en-US" dirty="0"/>
              <a:t>Is that the same as</a:t>
            </a:r>
          </a:p>
          <a:p>
            <a:r>
              <a:rPr lang="en-US" dirty="0"/>
              <a:t>“f(n) is contained inside O(g(n))”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f(n) </a:t>
            </a:r>
            <a:r>
              <a:rPr lang="en-US" b="1" dirty="0">
                <a:solidFill>
                  <a:srgbClr val="B6A479"/>
                </a:solidFill>
              </a:rPr>
              <a:t>∈</a:t>
            </a:r>
            <a:r>
              <a:rPr lang="en-US" dirty="0"/>
              <a:t> g(n)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0F5A-83D3-4ED2-8067-8F2574FD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73DE-058D-426C-8E2F-8811E9E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F869CC-1B2D-44F1-BD5E-728672A7B388}"/>
                  </a:ext>
                </a:extLst>
              </p14:cNvPr>
              <p14:cNvContentPartPr/>
              <p14:nvPr/>
            </p14:nvContentPartPr>
            <p14:xfrm>
              <a:off x="667800" y="337320"/>
              <a:ext cx="7013880" cy="432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F869CC-1B2D-44F1-BD5E-728672A7B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40" y="327960"/>
                <a:ext cx="7032600" cy="43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95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035B-0A4F-4D26-B338-E81C0E53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E63A-4E41-4AD6-B00C-CFA8B7FB7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Course background survey due by Friday</a:t>
            </a:r>
          </a:p>
          <a:p>
            <a:r>
              <a:rPr lang="en-US" dirty="0"/>
              <a:t>- HW 1 is Due Friday</a:t>
            </a:r>
          </a:p>
          <a:p>
            <a:r>
              <a:rPr lang="en-US" dirty="0"/>
              <a:t>-  Alex has Office Hours after class (2:30-4:30) CSE 006, will help with setup</a:t>
            </a:r>
          </a:p>
          <a:p>
            <a:pPr marL="128016" lvl="1" indent="0">
              <a:buNone/>
            </a:pPr>
            <a:r>
              <a:rPr lang="en-US" dirty="0"/>
              <a:t> - If you have any questions about your setup please come to office hours so we can iron out all the wrinkles before the partnered projects begin next week.</a:t>
            </a:r>
          </a:p>
          <a:p>
            <a:endParaRPr lang="en-US" dirty="0"/>
          </a:p>
          <a:p>
            <a:r>
              <a:rPr lang="en-US" dirty="0"/>
              <a:t>- HW 2 Assigned on Friday – Partner selection forms due by 11:59pm </a:t>
            </a:r>
            <a:r>
              <a:rPr lang="en-US" b="1" dirty="0"/>
              <a:t>Thursday</a:t>
            </a:r>
          </a:p>
          <a:p>
            <a:r>
              <a:rPr lang="en-US" b="1" dirty="0">
                <a:hlinkClick r:id="rId2"/>
              </a:rPr>
              <a:t>https://goo.gl/forms/rVrVUkFDdsqI8pkD2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A9F3-500A-465F-93D4-0B809CE9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94B89-8D80-4472-A97C-A7ECA354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O(1)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O(n)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O(n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O(n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O(n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30F8C-DEE2-4323-9F51-CAB092534BBB}"/>
              </a:ext>
            </a:extLst>
          </p:cNvPr>
          <p:cNvSpPr/>
          <p:nvPr/>
        </p:nvSpPr>
        <p:spPr>
          <a:xfrm>
            <a:off x="8025095" y="833446"/>
            <a:ext cx="382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(f(n))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the “family” or “set” of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functions that are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dominated 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f(n)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34EAA-48A1-4E8F-B5F7-4BD57AEFA835}"/>
              </a:ext>
            </a:extLst>
          </p:cNvPr>
          <p:cNvSpPr/>
          <p:nvPr/>
        </p:nvSpPr>
        <p:spPr>
          <a:xfrm>
            <a:off x="8084404" y="2258279"/>
            <a:ext cx="330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Ω(f(n))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the family of all functions that dominates f(n)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71810-C4AA-4772-80C1-B41B2F7BD705}"/>
              </a:ext>
            </a:extLst>
          </p:cNvPr>
          <p:cNvSpPr/>
          <p:nvPr/>
        </p:nvSpPr>
        <p:spPr>
          <a:xfrm>
            <a:off x="8084404" y="856799"/>
            <a:ext cx="3678094" cy="60484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0EE9D-5B65-41F3-BCF5-66F3D187DC6E}"/>
              </a:ext>
            </a:extLst>
          </p:cNvPr>
          <p:cNvSpPr/>
          <p:nvPr/>
        </p:nvSpPr>
        <p:spPr>
          <a:xfrm>
            <a:off x="8084404" y="43089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Big 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BD076-4A2B-42A4-8E27-9F3E37012838}"/>
              </a:ext>
            </a:extLst>
          </p:cNvPr>
          <p:cNvSpPr/>
          <p:nvPr/>
        </p:nvSpPr>
        <p:spPr>
          <a:xfrm>
            <a:off x="8084404" y="2258279"/>
            <a:ext cx="3678093" cy="64633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04A8C-677D-4B8B-8886-752BFAC9F963}"/>
              </a:ext>
            </a:extLst>
          </p:cNvPr>
          <p:cNvSpPr/>
          <p:nvPr/>
        </p:nvSpPr>
        <p:spPr>
          <a:xfrm>
            <a:off x="8084404" y="183237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Big 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97456B-32F2-47B6-BBFD-AC012FF778E8}"/>
                  </a:ext>
                </a:extLst>
              </p14:cNvPr>
              <p14:cNvContentPartPr/>
              <p14:nvPr/>
            </p14:nvContentPartPr>
            <p14:xfrm>
              <a:off x="286920" y="3120840"/>
              <a:ext cx="6145920" cy="821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97456B-32F2-47B6-BBFD-AC012FF77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60" y="3111480"/>
                <a:ext cx="616464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09F0-2F80-47E4-9643-977505D4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Θ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A622-ACC2-46E4-9BBA-995D5A6A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f(n) ∈ </a:t>
            </a:r>
            <a:r>
              <a:rPr lang="el-GR" dirty="0"/>
              <a:t>Θ</a:t>
            </a:r>
            <a:r>
              <a:rPr lang="en-US" dirty="0"/>
              <a:t>(g(n)) when both</a:t>
            </a:r>
          </a:p>
          <a:p>
            <a:r>
              <a:rPr lang="en-US" dirty="0"/>
              <a:t>f(n) ∈ O(g(n)) and f(n) ∈ </a:t>
            </a:r>
            <a:r>
              <a:rPr lang="el-GR" dirty="0"/>
              <a:t>Ω</a:t>
            </a:r>
            <a:r>
              <a:rPr lang="en-US" dirty="0"/>
              <a:t> (g(n)) are true</a:t>
            </a:r>
          </a:p>
          <a:p>
            <a:r>
              <a:rPr lang="en-US" dirty="0"/>
              <a:t>Which is only when f(n) = g(n)</a:t>
            </a:r>
          </a:p>
          <a:p>
            <a:endParaRPr lang="en-US" dirty="0"/>
          </a:p>
          <a:p>
            <a:r>
              <a:rPr lang="el-GR" b="1" dirty="0">
                <a:solidFill>
                  <a:srgbClr val="4C3282"/>
                </a:solidFill>
              </a:rPr>
              <a:t>Θ</a:t>
            </a:r>
            <a:r>
              <a:rPr lang="en-US" b="1" dirty="0">
                <a:solidFill>
                  <a:srgbClr val="4C3282"/>
                </a:solidFill>
              </a:rPr>
              <a:t>(f(n)) </a:t>
            </a:r>
            <a:r>
              <a:rPr lang="en-US" dirty="0"/>
              <a:t>is the family of functions that are equivalent to f(n)</a:t>
            </a:r>
          </a:p>
          <a:p>
            <a:endParaRPr lang="en-US" dirty="0"/>
          </a:p>
          <a:p>
            <a:r>
              <a:rPr lang="en-US" dirty="0"/>
              <a:t>Industry uses “Big </a:t>
            </a:r>
            <a:r>
              <a:rPr lang="el-GR" dirty="0"/>
              <a:t>Θ</a:t>
            </a:r>
            <a:r>
              <a:rPr lang="en-US" dirty="0"/>
              <a:t>” and “Big O” interchangeably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9A2C-EAE4-42CD-B2B0-002B3EAD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37B17-67AC-4B71-AF1C-D8A994A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2802E-5CB7-4750-9AB9-4BDDA87B0FFF}"/>
              </a:ext>
            </a:extLst>
          </p:cNvPr>
          <p:cNvSpPr/>
          <p:nvPr/>
        </p:nvSpPr>
        <p:spPr>
          <a:xfrm>
            <a:off x="669448" y="3337152"/>
            <a:ext cx="7000428" cy="4259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6B88-7087-439C-9800-52D7B5A9A89E}"/>
              </a:ext>
            </a:extLst>
          </p:cNvPr>
          <p:cNvSpPr/>
          <p:nvPr/>
        </p:nvSpPr>
        <p:spPr>
          <a:xfrm>
            <a:off x="669448" y="2911249"/>
            <a:ext cx="7000428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Definition: Big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BB6101-0C3C-413E-8EEC-527924B12256}"/>
                  </a:ext>
                </a:extLst>
              </p14:cNvPr>
              <p14:cNvContentPartPr/>
              <p14:nvPr/>
            </p14:nvContentPartPr>
            <p14:xfrm>
              <a:off x="6598080" y="485280"/>
              <a:ext cx="2845440" cy="1879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BB6101-0C3C-413E-8EEC-527924B122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8720" y="475920"/>
                <a:ext cx="2864160" cy="18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76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O(f(n))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f(n) ==</a:t>
                </a:r>
                <a:r>
                  <a:rPr lang="el-GR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Θ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(f(n))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Ω(f(n))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55955" y="2875565"/>
            <a:ext cx="0" cy="227242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2367" y="2177784"/>
            <a:ext cx="1627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Dominated 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f(n) ∈ O(g(n))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438" y="217778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Dominates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58613" y="2875565"/>
            <a:ext cx="0" cy="227242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3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Justifying the “Rules”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</a:rPr>
              <a:t>Approximations / Rules</a:t>
            </a:r>
          </a:p>
          <a:p>
            <a:pPr lvl="1">
              <a:buFontTx/>
              <a:buChar char="-"/>
            </a:pPr>
            <a:r>
              <a:rPr lang="en-US" dirty="0"/>
              <a:t>Basic operations take “constant” time</a:t>
            </a:r>
          </a:p>
          <a:p>
            <a:pPr lvl="2">
              <a:buFontTx/>
              <a:buChar char="-"/>
            </a:pPr>
            <a:r>
              <a:rPr lang="en-US" dirty="0"/>
              <a:t>Assigning a variable</a:t>
            </a:r>
          </a:p>
          <a:p>
            <a:pPr lvl="2">
              <a:buFontTx/>
              <a:buChar char="-"/>
            </a:pPr>
            <a:r>
              <a:rPr lang="en-US" dirty="0"/>
              <a:t>Accessing a field or array index</a:t>
            </a:r>
          </a:p>
          <a:p>
            <a:pPr lvl="1">
              <a:buFontTx/>
              <a:buChar char="-"/>
            </a:pPr>
            <a:r>
              <a:rPr lang="en-US" dirty="0"/>
              <a:t>Consecutive statements</a:t>
            </a:r>
          </a:p>
          <a:p>
            <a:pPr lvl="2">
              <a:buFontTx/>
              <a:buChar char="-"/>
            </a:pPr>
            <a:r>
              <a:rPr lang="en-US" dirty="0"/>
              <a:t>Sum of time for each statement</a:t>
            </a:r>
          </a:p>
          <a:p>
            <a:pPr lvl="1">
              <a:buFontTx/>
              <a:buChar char="-"/>
            </a:pPr>
            <a:r>
              <a:rPr lang="en-US" dirty="0"/>
              <a:t>Function calls</a:t>
            </a:r>
          </a:p>
          <a:p>
            <a:pPr lvl="2">
              <a:buFontTx/>
              <a:buChar char="-"/>
            </a:pPr>
            <a:r>
              <a:rPr lang="en-US" dirty="0"/>
              <a:t>Time of function’s body</a:t>
            </a:r>
          </a:p>
          <a:p>
            <a:pPr lvl="1">
              <a:buFontTx/>
              <a:buChar char="-"/>
            </a:pPr>
            <a:r>
              <a:rPr lang="en-US" dirty="0"/>
              <a:t>Conditionals</a:t>
            </a:r>
          </a:p>
          <a:p>
            <a:pPr lvl="2">
              <a:buFontTx/>
              <a:buChar char="-"/>
            </a:pPr>
            <a:r>
              <a:rPr lang="en-US" dirty="0"/>
              <a:t>Time of condition + maximum time of branch code</a:t>
            </a:r>
          </a:p>
          <a:p>
            <a:pPr lvl="1">
              <a:buFontTx/>
              <a:buChar char="-"/>
            </a:pPr>
            <a:r>
              <a:rPr lang="en-US" dirty="0"/>
              <a:t>Loops</a:t>
            </a:r>
          </a:p>
          <a:p>
            <a:pPr lvl="2">
              <a:buFontTx/>
              <a:buChar char="-"/>
            </a:pPr>
            <a:r>
              <a:rPr lang="en-US" dirty="0"/>
              <a:t>Number of iterations x time for loop body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8A1221-3CCC-45E2-9725-BD7BC48EF97A}"/>
                  </a:ext>
                </a:extLst>
              </p14:cNvPr>
              <p14:cNvContentPartPr/>
              <p14:nvPr/>
            </p14:nvContentPartPr>
            <p14:xfrm>
              <a:off x="5910120" y="989640"/>
              <a:ext cx="4780440" cy="4339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8A1221-3CCC-45E2-9725-BD7BC48EF9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760" y="980280"/>
                <a:ext cx="4799160" cy="43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65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 Slightly Harder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mystery(int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 *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(“world”);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B6A479"/>
                </a:solidFill>
              </a:rPr>
              <a:t>Remember: </a:t>
            </a:r>
            <a:r>
              <a:rPr lang="en-US" dirty="0"/>
              <a:t>work outside 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3282"/>
                </a:solidFill>
              </a:rPr>
              <a:t>Solution: T(n) = n(n</a:t>
            </a:r>
            <a:r>
              <a:rPr lang="en-US" baseline="30000" dirty="0">
                <a:solidFill>
                  <a:srgbClr val="4C3282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 + 10) = n</a:t>
            </a:r>
            <a:r>
              <a:rPr lang="en-US" baseline="30000" dirty="0">
                <a:solidFill>
                  <a:srgbClr val="4C3282"/>
                </a:solidFill>
              </a:rPr>
              <a:t>3</a:t>
            </a:r>
            <a:r>
              <a:rPr lang="en-US" dirty="0">
                <a:solidFill>
                  <a:srgbClr val="4C3282"/>
                </a:solidFill>
              </a:rPr>
              <a:t> + 10n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847" y="342494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84221" y="324783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333" y="354223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5847" y="42869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84221" y="420041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6333" y="449481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8300153" y="2964056"/>
            <a:ext cx="442112" cy="231452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4325" y="394343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C511BA1-E9B5-4868-AF19-1960F818DCBA}"/>
                  </a:ext>
                </a:extLst>
              </p14:cNvPr>
              <p14:cNvContentPartPr/>
              <p14:nvPr/>
            </p14:nvContentPartPr>
            <p14:xfrm>
              <a:off x="2809080" y="2886120"/>
              <a:ext cx="8771400" cy="2345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C511BA1-E9B5-4868-AF19-1960F818D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9720" y="2876760"/>
                <a:ext cx="8790120" cy="23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5533" y="21533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9533" y="215330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B6A47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4" y="1463857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7" y="215329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f(n) = n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2" y="1348885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995" y="3150524"/>
            <a:ext cx="3506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Keep an eye on loop bounds!</a:t>
            </a:r>
          </a:p>
        </p:txBody>
      </p:sp>
    </p:spTree>
    <p:extLst>
      <p:ext uri="{BB962C8B-B14F-4D97-AF65-F5344CB8AC3E}">
        <p14:creationId xmlns:p14="http://schemas.microsoft.com/office/powerpoint/2010/main" val="33789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5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 txBox="1">
            <a:spLocks/>
          </p:cNvSpPr>
          <p:nvPr/>
        </p:nvSpPr>
        <p:spPr>
          <a:xfrm>
            <a:off x="575240" y="1463857"/>
            <a:ext cx="11187258" cy="21355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n;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++) {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for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j = 0; j &lt;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j++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System.out.println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(“Hello!”);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wi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05" y="31683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5702174" y="170470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8868" y="1994580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877000" y="1529451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9744" y="1671414"/>
            <a:ext cx="2812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(0c + 1c + 2c + 3c + … + i-1c)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 (0c + 1c + 2c + 3c + … + i-1c)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 (0c + 1c + 2c + 3c + … + i-1c)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 repeat n times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0979" y="1962642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68297" y="31683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70349" y="3138370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 of a 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2128" y="42963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04180" y="4266335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Factoring out a constant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2128" y="53560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65468" y="5328297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Gauss’s Identity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297" y="61617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99299" y="6161712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O(n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B9E217-2CAE-4E2D-9522-5FE9DEA996B5}"/>
              </a:ext>
            </a:extLst>
          </p:cNvPr>
          <p:cNvSpPr txBox="1"/>
          <p:nvPr/>
        </p:nvSpPr>
        <p:spPr>
          <a:xfrm>
            <a:off x="8331457" y="2002627"/>
            <a:ext cx="3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1AEF94-E688-4D92-BC89-D6BC678D7D8E}"/>
              </a:ext>
            </a:extLst>
          </p:cNvPr>
          <p:cNvSpPr/>
          <p:nvPr/>
        </p:nvSpPr>
        <p:spPr>
          <a:xfrm>
            <a:off x="8749776" y="2059933"/>
            <a:ext cx="304230" cy="210486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 animBg="1"/>
      <p:bldP spid="14" grpId="0"/>
      <p:bldP spid="15" grpId="0" animBg="1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415" y="2116551"/>
            <a:ext cx="3658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641" y="1808774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0829" y="1962662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609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+????</a:t>
            </a:r>
          </a:p>
        </p:txBody>
      </p:sp>
    </p:spTree>
    <p:extLst>
      <p:ext uri="{BB962C8B-B14F-4D97-AF65-F5344CB8AC3E}">
        <p14:creationId xmlns:p14="http://schemas.microsoft.com/office/powerpoint/2010/main" val="37513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44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when n = 0 or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8"/>
            <a:ext cx="6155544" cy="1313420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f(n) =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Definition: Recurrence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Sequential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143 SP 17 – Zora Fung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sequential search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Locates a target value in an array / list by examining each element from start to finish. 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How many elements will it need to examine?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Example: Searching the array below for the value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best case?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worst case?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complexity class?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1687286" y="3356882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439762" y="4147457"/>
            <a:ext cx="619125" cy="833438"/>
            <a:chOff x="618" y="2880"/>
            <a:chExt cx="390" cy="525"/>
          </a:xfrm>
        </p:grpSpPr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BE8C1E-3A9F-41A5-A9B3-437C7C4E36DE}"/>
                  </a:ext>
                </a:extLst>
              </p14:cNvPr>
              <p14:cNvContentPartPr/>
              <p14:nvPr/>
            </p14:nvContentPartPr>
            <p14:xfrm>
              <a:off x="3283200" y="4256640"/>
              <a:ext cx="7034760" cy="188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BE8C1E-3A9F-41A5-A9B3-437C7C4E36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840" y="4247280"/>
                <a:ext cx="7053480" cy="19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7005 0.006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Unfolding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588522"/>
            <a:ext cx="11187258" cy="3321717"/>
          </a:xfrm>
        </p:spPr>
        <p:txBody>
          <a:bodyPr/>
          <a:lstStyle/>
          <a:p>
            <a:r>
              <a:rPr lang="en-US" dirty="0"/>
              <a:t>T(3) =</a:t>
            </a:r>
          </a:p>
          <a:p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</a:t>
            </a:r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Summation of a constant</a:t>
            </a:r>
          </a:p>
          <a:p>
            <a:pPr marL="0" indent="0">
              <a:buNone/>
            </a:pPr>
            <a:r>
              <a:rPr lang="en-US" dirty="0"/>
              <a:t> 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/>
              <a:t>(n-1)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042" y="175277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415" y="1610067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when n = 0 or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9" name="Left Brace 8"/>
          <p:cNvSpPr/>
          <p:nvPr/>
        </p:nvSpPr>
        <p:spPr>
          <a:xfrm>
            <a:off x="1326367" y="1610067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674" y="161006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 T(n-1)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kumimoji="0" lang="en-US" sz="18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42167" y="258852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T(3 –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939" y="258852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T(2 – 1))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9026" y="2588522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+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2248" y="2569469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EAB95C-482F-4E94-8894-B67BE0ECFC1C}"/>
              </a:ext>
            </a:extLst>
          </p:cNvPr>
          <p:cNvCxnSpPr/>
          <p:nvPr/>
        </p:nvCxnSpPr>
        <p:spPr>
          <a:xfrm>
            <a:off x="2663687" y="3988904"/>
            <a:ext cx="0" cy="47045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Binary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143 SP 17 –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zora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fung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binary search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Locates a target value in a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sorted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array or list by successively eliminating half of the array from consideration.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How many elements will it need to examine?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Example: Searching the array below for the value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best case?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worst case?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the complexity class?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17" name="Group 4"/>
          <p:cNvGraphicFramePr>
            <a:graphicFrameLocks noGrp="1"/>
          </p:cNvGraphicFramePr>
          <p:nvPr>
            <p:extLst/>
          </p:nvPr>
        </p:nvGraphicFramePr>
        <p:xfrm>
          <a:off x="1589314" y="3374989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2346552" y="4268744"/>
            <a:ext cx="619125" cy="833438"/>
            <a:chOff x="618" y="2880"/>
            <a:chExt cx="390" cy="525"/>
          </a:xfrm>
        </p:grpSpPr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min</a:t>
              </a: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5939858" y="4291218"/>
            <a:ext cx="619125" cy="833438"/>
            <a:chOff x="618" y="2880"/>
            <a:chExt cx="390" cy="525"/>
          </a:xfrm>
        </p:grpSpPr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mid</a:t>
              </a:r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9671277" y="4285312"/>
            <a:ext cx="619125" cy="833438"/>
            <a:chOff x="618" y="2880"/>
            <a:chExt cx="390" cy="525"/>
          </a:xfrm>
        </p:grpSpPr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max</a:t>
              </a:r>
            </a:p>
          </p:txBody>
        </p:sp>
        <p:sp>
          <p:nvSpPr>
            <p:cNvPr id="26" name="Line 71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EBEBDC-45F0-49F0-BD3A-240A1EE98C7A}"/>
                  </a:ext>
                </a:extLst>
              </p14:cNvPr>
              <p14:cNvContentPartPr/>
              <p14:nvPr/>
            </p14:nvContentPartPr>
            <p14:xfrm>
              <a:off x="2459880" y="3129120"/>
              <a:ext cx="3861000" cy="319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EBEBDC-45F0-49F0-BD3A-240A1EE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0520" y="3119760"/>
                <a:ext cx="3879720" cy="32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3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526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29518 -0.008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6 0.00023 L 0.07982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15781 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Analyzing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pattern?</a:t>
            </a:r>
          </a:p>
          <a:p>
            <a:pPr lvl="1"/>
            <a:r>
              <a:rPr lang="en-US" dirty="0"/>
              <a:t>At each iteration, we eliminate half of the remaining elements</a:t>
            </a:r>
          </a:p>
          <a:p>
            <a:r>
              <a:rPr lang="en-US" dirty="0"/>
              <a:t>How long does it take to finish?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iteration – N/2 elements remain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iteration – N/4 elements remain</a:t>
            </a:r>
          </a:p>
          <a:p>
            <a:pPr lvl="1"/>
            <a:r>
              <a:rPr lang="en-US" dirty="0"/>
              <a:t>Kth iteration - N/2^k elements remain</a:t>
            </a:r>
          </a:p>
          <a:p>
            <a:pPr lvl="1"/>
            <a:r>
              <a:rPr lang="en-US" dirty="0"/>
              <a:t>Done when N/2^k = 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/>
          </p:nvPr>
        </p:nvGraphicFramePr>
        <p:xfrm>
          <a:off x="1136964" y="4396252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901228" y="4282289"/>
            <a:ext cx="3639493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43101" y="4282289"/>
            <a:ext cx="1994951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Analyzing Binary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587C0-A714-48F4-88D7-5C654A90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F01E0B-56BB-4007-B8E6-08AD2CAE267E}"/>
                  </a:ext>
                </a:extLst>
              </p14:cNvPr>
              <p14:cNvContentPartPr/>
              <p14:nvPr/>
            </p14:nvContentPartPr>
            <p14:xfrm>
              <a:off x="459720" y="1215360"/>
              <a:ext cx="9106920" cy="480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F01E0B-56BB-4007-B8E6-08AD2CAE2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1206000"/>
                <a:ext cx="9125640" cy="48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67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Analyzing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Finishes when N / 2</a:t>
            </a:r>
            <a:r>
              <a:rPr lang="en-US" baseline="30000" dirty="0"/>
              <a:t>K</a:t>
            </a:r>
            <a:r>
              <a:rPr lang="en-US" dirty="0"/>
              <a:t> = 1 </a:t>
            </a:r>
          </a:p>
          <a:p>
            <a:r>
              <a:rPr lang="en-US" dirty="0"/>
              <a:t>N / 2</a:t>
            </a:r>
            <a:r>
              <a:rPr lang="en-US" baseline="30000" dirty="0"/>
              <a:t>K</a:t>
            </a:r>
            <a:r>
              <a:rPr lang="en-US" dirty="0"/>
              <a:t> =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-&gt; multiply right side by 2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N = 2</a:t>
            </a:r>
            <a:r>
              <a:rPr lang="en-US" baseline="30000" dirty="0"/>
              <a:t>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-&gt; isolate K exponent with logarithm</a:t>
            </a:r>
          </a:p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N = k</a:t>
            </a:r>
          </a:p>
          <a:p>
            <a:endParaRPr lang="en-US" dirty="0"/>
          </a:p>
          <a:p>
            <a:r>
              <a:rPr lang="en-US" dirty="0"/>
              <a:t>Is this exact?</a:t>
            </a:r>
          </a:p>
          <a:p>
            <a:pPr lvl="1"/>
            <a:r>
              <a:rPr lang="en-US" dirty="0"/>
              <a:t>N can be things other than powers of 2</a:t>
            </a:r>
          </a:p>
          <a:p>
            <a:pPr lvl="1"/>
            <a:r>
              <a:rPr lang="en-US" dirty="0"/>
              <a:t>If N is odd we can’t technically use Log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When we have an odd number of elements we select the larger half</a:t>
            </a:r>
          </a:p>
          <a:p>
            <a:pPr lvl="1"/>
            <a:r>
              <a:rPr lang="en-US" dirty="0"/>
              <a:t>Within a fair rounding error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Asymptotic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</a:t>
            </a:r>
            <a:r>
              <a:rPr lang="en-US" dirty="0"/>
              <a:t>: how the runtime of an algorithm grows as the data set grows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</a:rPr>
              <a:t>Approximations / Rules</a:t>
            </a:r>
          </a:p>
          <a:p>
            <a:pPr lvl="1">
              <a:buFontTx/>
              <a:buChar char="-"/>
            </a:pPr>
            <a:r>
              <a:rPr lang="en-US" dirty="0"/>
              <a:t>Basic operations take “constant” time</a:t>
            </a:r>
          </a:p>
          <a:p>
            <a:pPr lvl="2">
              <a:buFontTx/>
              <a:buChar char="-"/>
            </a:pPr>
            <a:r>
              <a:rPr lang="en-US" dirty="0"/>
              <a:t>Assigning a variable</a:t>
            </a:r>
          </a:p>
          <a:p>
            <a:pPr lvl="2">
              <a:buFontTx/>
              <a:buChar char="-"/>
            </a:pPr>
            <a:r>
              <a:rPr lang="en-US" dirty="0"/>
              <a:t>Accessing a field or array index</a:t>
            </a:r>
          </a:p>
          <a:p>
            <a:pPr lvl="1">
              <a:buFontTx/>
              <a:buChar char="-"/>
            </a:pPr>
            <a:r>
              <a:rPr lang="en-US" dirty="0"/>
              <a:t>Consecutive statements</a:t>
            </a:r>
          </a:p>
          <a:p>
            <a:pPr lvl="2">
              <a:buFontTx/>
              <a:buChar char="-"/>
            </a:pPr>
            <a:r>
              <a:rPr lang="en-US" dirty="0"/>
              <a:t>Sum of time for each statement</a:t>
            </a:r>
          </a:p>
          <a:p>
            <a:pPr lvl="1">
              <a:buFontTx/>
              <a:buChar char="-"/>
            </a:pPr>
            <a:r>
              <a:rPr lang="en-US" dirty="0"/>
              <a:t>Function calls</a:t>
            </a:r>
          </a:p>
          <a:p>
            <a:pPr lvl="2">
              <a:buFontTx/>
              <a:buChar char="-"/>
            </a:pPr>
            <a:r>
              <a:rPr lang="en-US" dirty="0"/>
              <a:t>Time of function’s body</a:t>
            </a:r>
          </a:p>
          <a:p>
            <a:pPr lvl="1">
              <a:buFontTx/>
              <a:buChar char="-"/>
            </a:pPr>
            <a:r>
              <a:rPr lang="en-US" dirty="0"/>
              <a:t>Conditionals</a:t>
            </a:r>
          </a:p>
          <a:p>
            <a:pPr lvl="2">
              <a:buFontTx/>
              <a:buChar char="-"/>
            </a:pPr>
            <a:r>
              <a:rPr lang="en-US" dirty="0"/>
              <a:t>Time of condition + maximum time of branch code</a:t>
            </a:r>
          </a:p>
          <a:p>
            <a:pPr lvl="1">
              <a:buFontTx/>
              <a:buChar char="-"/>
            </a:pPr>
            <a:r>
              <a:rPr lang="en-US" dirty="0"/>
              <a:t>Loops</a:t>
            </a:r>
          </a:p>
          <a:p>
            <a:pPr lvl="2">
              <a:buFontTx/>
              <a:buChar char="-"/>
            </a:pPr>
            <a:r>
              <a:rPr lang="en-US" dirty="0"/>
              <a:t>Number of iterations x time for loop body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82B1E5-7E9C-465B-9EA7-29D66F95284E}"/>
                  </a:ext>
                </a:extLst>
              </p14:cNvPr>
              <p14:cNvContentPartPr/>
              <p14:nvPr/>
            </p14:nvContentPartPr>
            <p14:xfrm>
              <a:off x="6094080" y="4301280"/>
              <a:ext cx="2802960" cy="1675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82B1E5-7E9C-465B-9EA7-29D66F9528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4720" y="4291920"/>
                <a:ext cx="2821680" cy="16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44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Goal: </a:t>
            </a:r>
            <a:r>
              <a:rPr lang="en-US" dirty="0"/>
              <a:t>return ‘true’ if a sorted array of </a:t>
            </a:r>
            <a:r>
              <a:rPr lang="en-US" dirty="0" err="1"/>
              <a:t>ints</a:t>
            </a:r>
            <a:r>
              <a:rPr lang="en-US" dirty="0"/>
              <a:t> contains duplicates</a:t>
            </a:r>
          </a:p>
          <a:p>
            <a:endParaRPr lang="en-US" sz="900" dirty="0"/>
          </a:p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wi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2158</TotalTime>
  <Words>2799</Words>
  <Application>Microsoft Office PowerPoint</Application>
  <PresentationFormat>Widescreen</PresentationFormat>
  <Paragraphs>599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3: How to measure efficiency</vt:lpstr>
      <vt:lpstr>Announcements</vt:lpstr>
      <vt:lpstr>Review: Sequential Search</vt:lpstr>
      <vt:lpstr>Review: Binary Search</vt:lpstr>
      <vt:lpstr>Analyzing Binary Search</vt:lpstr>
      <vt:lpstr>Analyzing Binary Search</vt:lpstr>
      <vt:lpstr>Analyzing Binary Search</vt:lpstr>
      <vt:lpstr>Asymptotic Analysis</vt:lpstr>
      <vt:lpstr>Modeling Case Study</vt:lpstr>
      <vt:lpstr>Modeling Case Study: Solution 2</vt:lpstr>
      <vt:lpstr>Modeling Case Study: Solution 1</vt:lpstr>
      <vt:lpstr>Comparing Functions</vt:lpstr>
      <vt:lpstr>Function growth</vt:lpstr>
      <vt:lpstr>Function comparison: exercise</vt:lpstr>
      <vt:lpstr>Definition: function domination</vt:lpstr>
      <vt:lpstr>Exercise: Function Domination</vt:lpstr>
      <vt:lpstr>Definition: Big O</vt:lpstr>
      <vt:lpstr>Definitions: Big Ω</vt:lpstr>
      <vt:lpstr>∈ Element Of</vt:lpstr>
      <vt:lpstr>Examples</vt:lpstr>
      <vt:lpstr>Definitions: Big Θ</vt:lpstr>
      <vt:lpstr>Summary</vt:lpstr>
      <vt:lpstr>Justifying the “Rules”</vt:lpstr>
      <vt:lpstr>A Slightly Harder example</vt:lpstr>
      <vt:lpstr>Modeling Complex Loops</vt:lpstr>
      <vt:lpstr>Modeling Complex Loops</vt:lpstr>
      <vt:lpstr>Simplifying Summations</vt:lpstr>
      <vt:lpstr>Function Modeling: Recursion</vt:lpstr>
      <vt:lpstr>Function Modeling: Recursion</vt:lpstr>
      <vt:lpstr>Unfolding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92</cp:revision>
  <dcterms:created xsi:type="dcterms:W3CDTF">2018-03-22T00:41:11Z</dcterms:created>
  <dcterms:modified xsi:type="dcterms:W3CDTF">2018-06-25T21:44:36Z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