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5" r:id="rId5"/>
    <p:sldId id="286" r:id="rId6"/>
    <p:sldId id="285" r:id="rId7"/>
    <p:sldId id="261" r:id="rId8"/>
    <p:sldId id="262" r:id="rId9"/>
    <p:sldId id="284" r:id="rId10"/>
    <p:sldId id="267" r:id="rId11"/>
    <p:sldId id="271" r:id="rId12"/>
    <p:sldId id="268" r:id="rId13"/>
    <p:sldId id="269" r:id="rId14"/>
    <p:sldId id="274" r:id="rId15"/>
    <p:sldId id="272" r:id="rId16"/>
    <p:sldId id="282" r:id="rId17"/>
    <p:sldId id="275" r:id="rId18"/>
    <p:sldId id="277" r:id="rId19"/>
    <p:sldId id="283" r:id="rId20"/>
    <p:sldId id="287" r:id="rId21"/>
    <p:sldId id="280" r:id="rId22"/>
    <p:sldId id="28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479"/>
    <a:srgbClr val="4C328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84211" autoAdjust="0"/>
  </p:normalViewPr>
  <p:slideViewPr>
    <p:cSldViewPr snapToGrid="0">
      <p:cViewPr varScale="1">
        <p:scale>
          <a:sx n="58" d="100"/>
          <a:sy n="58" d="100"/>
        </p:scale>
        <p:origin x="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18T20:09:31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4594 16202 489 0,'0'-6'104'0,"0"4"4"16,3 2-93-16,-3 0 4 0,0 0 5 15,5 0 3-15,-5-8 3 0,0 8 0 16,0 0-1-16,0 0-2 0,0 8-4 16,0 7-4-16,5-1-2 0,-5 8-4 0,0 6-2 15,0 9-2-15,0-1 0 16,-9 13-1-16,5 9 2 0,-10 10-2 16,6 4-1-16,3 10 0 0,-1 8-2 0,6 4-2 15,-10-2 0-15,10 2-3 0,-8-3 0 16,3-3 0-16,-3-1-1 0,-7-2 3 15,5 2-1-15,-3-8-1 0,5-1-1 16,1-10 2-16,1-8-2 0,-6-7-1 16,7-12-5-16,2-11-4 0,-7-5-7 15,1-4-6-15,4-8-9 0,0-2-6 0,1-11-3 16,4 0-103-16,0-9-100 0,5-5-244 16</inkml:trace>
  <inkml:trace contextRef="#ctx0" brushRef="#br0" timeOffset="315.802">4566 17063 520 0,'0'-6'117'0,"0"-1"2"15,0 2-82-15,0-3-16 0,0 2 1 0,0 6 0 16,0-8-1-16,0 8 0 0,6 0 0 16,2 0 1-16,10 0-1 0,9-8-2 15,4 8-3-15,6 0 1 0,7-7-3 16,-3 0-3-16,5 7-3 0,-3-7-2 16,-4 7-2-16,5-7-1 0,4 7-2 15,-3-8 0-15,4 1 0 0,-9 7-4 16,2-8-9-16,-9 8-14 0,-10 0-11 15,-7 9 9-15,1 3-125 0,-11 3-114 0,1 3-272 16</inkml:trace>
  <inkml:trace contextRef="#ctx0" brushRef="#br0" timeOffset="1098.932">5469 16122 519 0,'5'-18'124'0,"1"7"4"0,7 7-76 16,-5-3-19-16,-1 7 0 0,-2 0-2 15,-5 12-3-15,10 0-2 0,-10 12-2 16,0 3-2-16,-8 10 0 0,8-6-2 0,-7 11-2 16,7 5-2-16,-10 7-4 0,2 9-2 15,-3 13 0-15,2 10-3 0,-7 13 0 16,8 9-3-16,0-2-1 0,-2 0 0 16,3-1-1-16,1-4-2 0,-4-3 0 15,-3-3-1-15,3-11 2 0,-3-3-1 16,8-8-3-16,5-9-1 0,-5-11-2 15,5-7-3-15,0-15-7 0,0-3-9 0,-3-12-10 16,3-1-10-16,0-7-8 0,0-8-106 16,0 7-110-16,0-7-261 0</inkml:trace>
  <inkml:trace contextRef="#ctx0" brushRef="#br0" timeOffset="12009.746">5950 17250 538 0,'18'0'122'16,"-4"0"3"-16,11 0-94 0,1 7-9 0,2 1-2 15,-5 8-5-15,-10 3-1 0,-2 6-3 16,-4 12-1-16,-7 6 0 0,0 7 0 15,0 14 2-15,7 7-1 0,-7 7-1 16,0-4 0-16,0-2-2 0,0-8-3 16,-7-11 0-16,0-1-2 0,-6-1-3 15,4-12-2-15,-3-2-8 0,1-13-4 0,-1-8-6 16,-1-7-8-16,3-9-9 0,4 0-103 16,-2-12-104-16,8-6-253 0</inkml:trace>
  <inkml:trace contextRef="#ctx0" brushRef="#br0" timeOffset="12213.789">6004 17080 679 0,'-5'-16'143'15,"5"5"1"-15,8 0-127 0,10 6-11 16,2 5-12-16,1-9-19 0,-1 4-11 0,-9 5-108 16,-3-9-111-16,-8 9-268 0</inkml:trace>
  <inkml:trace contextRef="#ctx0" brushRef="#br0" timeOffset="13091.369">6972 16123 608 0,'10'-12'131'0,"-2"12"1"0,15 0-115 0,-7 9-2 15,2 6-2-15,-8 2-7 0,2 13-1 16,-12 11-4-16,0 3 3 0,0 8 1 16,-10 10 1-16,2 5 2 0,0 4 1 15,-4-6 1-15,4 1-1 0,5-4-1 16,3-9-2-16,0 2-3 0,0-1-7 15,0-7-5-15,0 3-8 0,0-6-7 16,-9 1-6-16,-5-4-10 0,4 2-101 16,-5-11-100-16,4 3-249 0</inkml:trace>
  <inkml:trace contextRef="#ctx0" brushRef="#br0" timeOffset="13371.022">6851 18241 657 0,'0'-7'147'0,"0"3"0"16,10-9-119-16,6-3-4 0,7-5-5 16,-5-1-13-16,-3-2-6 0,-8 2-9 15,-7 5-11-15,0 2-12 0,-9 5 27 16,-12 10-143-16,-7 0-114 0,-3 0-290 16</inkml:trace>
  <inkml:trace contextRef="#ctx0" brushRef="#br0" timeOffset="13726.57">8328 17144 736 0,'-11'0'165'15,"4"0"1"-15,7 5-129 0,-4-1-8 16,0 2-24-16,4-6-21 0,-10 0-18 16,2 0-14-16,0 0-10 0,8-7-110 0,0 7-111 15,0-8-256-15</inkml:trace>
  <inkml:trace contextRef="#ctx0" brushRef="#br0" timeOffset="13928.268">9333 16821 687 0,'10'5'156'0,"-10"-10"1"15,13 5-84-15,3 0-75 0,-1 0-14 16,0 0-22-16,-9 0 25 0,-6 0-143 15,-13-3-123-15,-2-8-290 0</inkml:trace>
  <inkml:trace contextRef="#ctx0" brushRef="#br0" timeOffset="14359.79">7926 17693 539 0,'0'29'117'16,"0"5"3"-16,15 8-99 0,1-5-6 15,7 6 1-15,2-4-3 0,9 0-2 16,-1-1-2-16,3 2-1 0,3-2-2 16,2 3-1-16,0 1 1 0,9 4-2 15,4-1 0-15,4 1-1 0,1-3 2 16,3-1 1-16,1-8 1 0,8-7 1 0,4-11 1 16,9-12 0-16,9-4-1 0,10-4-2 15,3-14-1-15,-1-16-1 0,6-5-1 16,-6-4-2-16,-4-5 0 0,-4-9 0 15,3-3-1-15,-10 0 0 0,-18-5 0 16,-9 2-3-16,-10-2-3 0,-9-5-7 16,-13-8-7-16,-7-6-9 0,-7-3-109 15,-17 7-108-15,0 9-269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18T20:44:51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6560 9322 459 0,'0'-8'104'0,"10"8"4"16,-4 0-84-16,3 0 4 0,-1 0 3 15,3 14 1-15,1 1-2 0,4 8 0 16,-5 4-1-16,-2 10-1 0,-3 7-5 0,-6 8-5 16,0 10-4-16,0 13-5 0,-6 8-4 15,6 6-3-15,0 2-1 0,6-4-2 16,1-12-2-16,1-6-11 0,5-18-8 16,2-11-7-16,6-8-110 0,7-9-110 15,1-6-269-15</inkml:trace>
  <inkml:trace contextRef="#ctx0" brushRef="#br0" timeOffset="171.767">7461 10278 556 0,'-16'45'119'15,"-5"1"1"-15,1 8-107 0,2 4-3 16,-5 2 0-16,-5 0-3 0,-1-1-4 0,-4-13-3 15,1-10-5-15,4-10-9 0,10-13-106 16,18-13-100-16,0-12-259 0</inkml:trace>
  <inkml:trace contextRef="#ctx0" brushRef="#br0" timeOffset="624.799">8808 9677 460 0,'-25'-7'106'16,"14"4"5"-16,11-5-77 0,0 1-11 0,8-6 4 15,17 1-1-15,4-4 1 0,12 0 0 16,6-3 4-16,9 8 1 0,6 7-1 16,0 4-2-16,2 6-4 0,-15 15-7 15,-10 9-3-15,-19 8-9 0,-15 8-3 16,-5 11-1-16,-5 0-2 0,-5 3 0 0,-16-2 1 16,-7 5-3-16,1-9 0 0,-14-3 2 15,0-2-2-15,-1-1 0 0,9-8 1 16,-3-1-3-16,10-4 3 0,11-10-1 15,7 0 0-15,13-19 1 0,0 1 0 16,0-7 0-16,21 0 2 0,-1-7 1 16,11-3 0-16,10 2 3 0,7-5-1 15,14 1 3-15,2 1 1 0,1 3-1 0,0-6-2 16,-2 6-3-16,-9 1-8 0,0 1-14 16,-9 6-10-16,-7 0-8 0,-5 0-5 15,-4 0 5-15,-4 0-111 0,1 0-97 16,11 6-240-16</inkml:trace>
  <inkml:trace contextRef="#ctx0" brushRef="#br0" timeOffset="781">10172 10369 581 0,'10'18'146'0,"5"7"3"16,-9 5-98-16,-6 5-1 0,0 8-10 15,-10 10-8-15,-14-1-13 0,-9 5-11 16,-11 1-5-16,6-1-12 0,-1-11-14 15,2-12-16-15,10-11-116 0,19-23-122 16,8 0-299-16</inkml:trace>
  <inkml:trace contextRef="#ctx0" brushRef="#br0" timeOffset="1343.386">11576 9560 511 0,'0'-21'115'0,"15"4"5"15,-2 0-92-15,8-3 1 0,3 8 3 16,14-1 4-16,1 13-3 0,12 0-8 16,-3 0-3-16,-8 6-4 0,-5 8-8 15,-12 11-1-15,-12 6-6 0,-11 9-3 16,0 8 1-16,-11-4-2 0,-19 1 0 0,-6-3-1 15,-10-3-2-15,1-4-1 0,-1-2-1 16,15-9-2-16,0-4 0 0,9-5-2 16,16-9 1-16,6-6 0 0,0 0 1 15,0 0 2-15,18 0 1 0,0 0 2 16,13 0 0-16,10 0 1 0,0 0 2 0,5 0 2 16,-1 0-1-16,3 10 3 0,-6 4 2 15,6 2 3-15,-7 7 1 0,8 0-1 16,-5 6-1-16,-3 8 0 0,-10-2-1 15,-3 7-2-15,-22-4-1 0,-6 4-3 16,0-6 1-16,-26 2 0 0,-10 2-1 16,-8-10-2-16,-12 2 0 0,-1-2-8 15,-4-4-8-15,3-8-10 0,-6-14-97 16,7-4-16-16,14 0-95 0,22-8-192 16</inkml:trace>
  <inkml:trace contextRef="#ctx0" brushRef="#br0" timeOffset="1515.384">12706 10517 569 0,'-18'43'122'0,"-8"1"1"16,-5 2-107-16,-3 13-2 0,-12-5-6 15,-2-3-1-15,-1-5-4 0,7-6-2 16,-9-10-7-16,17-10 24 0,6-7-141 15,5-11-108-15,15-2-290 0</inkml:trace>
  <inkml:trace contextRef="#ctx0" brushRef="#br0" timeOffset="2124.445">14480 9366 369 0,'-22'-6'100'0,"-2"6"4"0,4 0-21 16,1 0-54-16,-4 0 2 0,-2 11-1 15,-1 0-2-15,-2-4-4 0,7 5-2 16,3-7-1-16,2 0-2 0,6 5-2 16,5 2 1-16,-10 4-4 0,4 11 0 15,-15 11-1-15,-6 0-3 0,-5 20 0 16,-7 7 0-16,-1 3-5 0,9 3-1 0,7 0-2 15,11-8-1-15,3-6-1 0,15-11-1 16,0-11 0-16,0-8-1 0,15-16 0 16,-5-11-1-16,11 0 0 0,0-10 1 15,4-5-1-15,9-13-1 0,7 0 4 16,-2-2-2-16,7 8 1 0,-8-2 2 16,4 12 1-16,-2 3 3 0,-3 9 1 0,1 0-1 15,-7 0 2-15,0 16 1 0,-8 0-3 16,-5 12-1-16,-3 2 1 0,-5 4-4 15,-10 1 0-15,0 1 2 0,-9-2-3 16,-7 1 1-16,1 3 1 0,-4-8-3 16,-8 5 3-16,3-10 0 0,-2 2-2 15,-2-11 2-15,-2-2-2 0,-7-8 0 16,-4-6-4-16,-8 0-4 0,-3-5-9 16,1-4-12-16,12-2-7 0,16-2-108 15,23 3-112-15,0 7-265 0</inkml:trace>
  <inkml:trace contextRef="#ctx0" brushRef="#br0" timeOffset="2296.325">15044 10482 521 0,'-8'49'123'15,"-7"2"3"-15,-8 1-66 0,-14 9-40 16,-14-2-3-16,-10-5-5 0,-2 0-3 15,-3-9-3-15,-3-9-6 0,4-14-12 16,9-5-115-16,24-17-109 0,17 0-283 16</inkml:trace>
  <inkml:trace contextRef="#ctx0" brushRef="#br0" timeOffset="2921.179">16678 9337 520 0,'0'0'116'16,"0"0"5"-16,0 0-96 0,0 7 2 16,0 14 0-16,-13 1 0 0,-3 10-2 15,-4 8-4-15,-6 2-4 0,3 1-1 0,2 1-3 16,-4 3-4-16,6-5-2 0,7-6-4 15,6-1 1-15,6-1-2 0,0-2 0 16,0 0 0-16,8 0-1 0,3 0 0 16,4-7 0-16,-3-4-1 0,7-5 0 15,-2-8-1-15,4-8 2 0,0 6-1 16,7-6 1-16,1-6 0 0,3-5 1 16,5-3 0-16,11 0 1 0,-6 0 0 15,9 4 2-15,1-1-3 0,-13 2 0 0,-3-2 1 16,-11 1-6-16,-7 1-9 0,-10-1-13 15,-3 2-9-15,-5 0 136 0,0 0-247 16,0 2-127-16,0-2-350 0</inkml:trace>
  <inkml:trace contextRef="#ctx0" brushRef="#br0" timeOffset="3155.478">17020 9465 573 0,'0'15'128'15,"-11"10"2"-15,3 6-104 0,-10 3-1 16,5 7-5-16,-10 11-5 0,1 4-4 0,6 6-4 16,-2 6-3-16,8 9 1 0,1 5-3 15,9-5-4-15,-10-3-7 0,10-3-13 16,-7-16 44-16,7-12-156 0,0-4-117 15,8-10-299-15</inkml:trace>
  <inkml:trace contextRef="#ctx0" brushRef="#br0" timeOffset="3327.303">17642 10573 575 0,'-33'41'119'16,"-11"6"0"-16,2 6-113 0,-14 1-1 16,-5 3 1-16,-17-10 0 0,-1-3 0 0,7-8-7 15,10-10 156-15,12-6-275 0,17-20-126 16,23 0-384-16</inkml:trace>
  <inkml:trace contextRef="#ctx0" brushRef="#br0" timeOffset="3905.311">19517 9272 550 0,'33'-16'126'16,"1"10"3"-16,-10 6-102 0,-14 0-1 15,-10 16-3-15,-10 4-4 0,-11 19-4 16,-18 10-4-16,-7 12 2 0,-14 13-3 0,-11 12 0 16,-4 7 0-16,1 9-2 15,4 18 0-15,10-3-3 0,12-1-5 0,17-6 1 16,11-12 0-16,15-23-2 0,5-17 2 15,18-22-1-15,14-10 0 0,8-14 2 16,10-12-1-16,5 0 0 0,9-13 1 16,-2-9 1-16,8-8 1 0,2-5 5 15,-11 0-1-15,-7-7 0 0,-21 3 4 16,-22 2 1-16,-11-3 0 0,-10 7 2 16,-24 1-5-16,-22 10-1 0,-14 8 0 0,-13 14-5 15,-4 0-9-15,5 0-18 0,2 13-17 16,14-2-9-16,30 6-111 0,30-4-120 15,6 3-278-15</inkml:trace>
  <inkml:trace contextRef="#ctx0" brushRef="#br0" timeOffset="4061.482">20258 10582 624 0,'-26'38'135'0,"-5"5"3"0,-5 18-114 15,-5-4-11-15,-16 0-1 0,-12 2-5 16,-6-4-2-16,-6-7-8 0,11-11-11 0,13-9-10 16,29-15-114-16,28-13-111 0,0 0-281 15</inkml:trace>
  <inkml:trace contextRef="#ctx0" brushRef="#br0" timeOffset="4420.781">22242 9597 539 0,'-67'14'110'15,"-13"10"0"-15,-2 9-104 0,-16 2 1 0,8 19 4 16,2 3 6-16,19 4 3 0,15-9 6 16,31-1 4-16,23-16 1 0,0-5 0 15,25-12-2-15,17-8-2 0,17-10-2 16,10 0-4-16,0-7 1 0,9-15 1 16,4-2-3-16,-10-10 0 0,-11-2-5 15,-11-6 0-15,-17-2-6 0,-18-2-3 16,-15-2-11-16,0-1-11 0,-18 11-16 0,-15 0-13 15,-10 14-12-15,-9 9 9 0,-4 6-121 16,9 9-105-16,21 0-250 0</inkml:trace>
  <inkml:trace contextRef="#ctx0" brushRef="#br0" timeOffset="4717.578">21977 10234 443 0,'-45'17'106'16,"-5"7"4"-16,1 4-50 0,-3 2-38 15,3 3 2-15,3 8 1 0,9-4 0 16,15 3 1-16,12-6-2 0,10-5-1 16,5-6 0-16,18-6-3 0,23-15-2 15,13-2 0-15,15 0-2 0,12-2 2 0,16-12 2 16,-2-4 1-16,6-6 4 0,-1-3-1 15,-11 0-2-15,-17 2-1 0,-23-9-5 16,-34 3-4-16,-20 0-6 0,-8-4-4 16,-33-4-1-16,-21 2-7 0,-20 0-7 15,-8 9-11-15,0 12-14 0,11 16-12 16,16 0 106-16,28 8-222 0,35 19-129 0,0 8-340 16</inkml:trace>
  <inkml:trace contextRef="#ctx0" brushRef="#br0" timeOffset="4889.415">23013 10903 629 0,'-12'43'137'16,"-7"-5"-1"-16,-17 12-116 0,-10-13-3 16,-13 2-6-16,-13-11-4 0,-11-4-5 15,6-5-2-15,7-8-4 0,12-3-11 16,34-8-8-16,24 0-115 0,0-8-111 15,23 1-281-15</inkml:trace>
  <inkml:trace contextRef="#ctx0" brushRef="#br0" timeOffset="5139.357">24356 10676 715 0,'0'0'164'0,"5"6"1"15,3-6-125-15,0 0-9 0,-8 0-12 16,10 0-5-16,-10-6-8 0,5-2-6 16,7 3-5-16,-3-6-5 0,8 0-13 15,-1-5-13-15,9-3-12 0,1 2-8 16,15 3-108-16,9 0-112 0,16 14-260 0</inkml:trace>
  <inkml:trace contextRef="#ctx0" brushRef="#br0" timeOffset="5280.119">25357 10618 605 0,'-11'12'154'0,"-6"-1"7"16,-1 1-96-16,-1 3-9 0,4-3-12 15,4 0-9-15,11-7-13 0,0-5-15 16,0 0-13-16,14 0-8 0,6-14-13 0,1 2-15 15,10-4-11-15,9 7-112 0,4-4-116 16,5 3-280-16</inkml:trace>
  <inkml:trace contextRef="#ctx0" brushRef="#br0" timeOffset="5420.728">26396 10646 693 0,'-11'15'161'0,"3"2"-1"15,8-5-118-15,0-1-11 0,0-3-30 16,6-8-29-16,4 0 158 0,1-5-291 16,6-4-147-16,-4-4-413 0</inkml:trace>
  <inkml:trace contextRef="#ctx0" brushRef="#br0" timeOffset="19432.882">6020 12719 279 0,'0'0'79'0,"0"-4"7"0,0 4-43 0,0-10 1 15,0 10-3-15,5-3-7 0,-5 3-9 16,0 0-8-16,0-10-6 0,-10 10-4 15,10-7-2-15,0 7-1 0,-6-7-2 16,6 0 3-16,-5 7 0 0,0-10 1 16,5 3 2-16,-8-4 2 0,8 5 1 15,-12-4 0-15,12 7 0 0,-8-9-2 0,5 4 1 16,-4 0 0-16,-6-4 0 0,2 3-2 16,-7 2 1-16,1 7 0 0,-4 0-1 15,-2 0 0-15,8 0-2 0,-4 12-1 16,1-10 1-16,6 7-1 0,-1-3-2 15,0 4 0-15,5-4-1 0,3 7 0 16,-3 3-1-16,0 1-2 0,1 7 2 0,-3 5 0 16,1 4 0-16,-1-2-1 0,-3 8 1 15,4-4 0-15,3-1-1 0,6 2 0 16,0-4-1-16,0-1 1 0,0-5 0 16,13 4-1-16,0-4 1 0,0 1 1 15,8-2-1-15,-1 3 1 0,-4-8-1 16,7-6 0-16,-1-3 0 0,1-7 0 15,6-4-1-15,0-6 1 0,-2-8-1 16,0-2 1-16,0-5 1 0,-6 1-1 0,-2-7 0 16,-4 0 0-16,0-5 0 0,-7-1 0 15,-8-1 1-15,3-3 0 0,-3 3 0 16,0 2-1-16,0 0 1 0,0-3 2 16,-3 8-1-16,3 5 0 0,0 3 1 15,0 5 0-15,-5 4 2 0,5 10 1 16,0 0-1-16,-11 0 0 0,11 0 1 15,-10 0-1-15,7 0-1 0,-2 13-1 0,5-1-1 16,-8 3-1-16,8 4 0 0,0-2-1 16,0 9-1-16,0-4 2 0,9 6-1 15,-4-3 0-15,5 8 0 0,3-3 0 16,-1 3 0-16,6-1 0 0,-4-5 1 16,4 2-2-16,-5-4 1 0,4-1 2 15,-7-7-2-15,6 0 0 0,-5-5 1 16,7-7-1-16,-6-1 1 0,6 3-6 0,-5-7-9 15,3 0-7-15,-4 0-5 0,4-8-107 16,-6 0-103-16,8-5-254 0</inkml:trace>
  <inkml:trace contextRef="#ctx0" brushRef="#br0" timeOffset="20229.626">6840 12961 432 0,'0'-9'102'0,"5"-4"1"0,-5 3-66 16,0 2-12-16,0-4-6 0,0-4-3 16,-5 2 0-16,-2-1-1 0,-1 1 2 15,0 1 1-15,-2 5 1 0,-5-1-1 16,4-4-3-16,-6 7 0 0,3-3-4 0,-8 9-1 16,1-2-1-16,0 2-3 0,1 2 2 15,-1 10-2-15,5-6 0 0,-1 8 0 16,3 2-3-16,-3 5 0 0,-1-3-2 15,7 7-1-15,-6-6 0 0,8 3-1 16,4 2 1-16,0-5-2 0,5 8 3 16,0 0-1-16,0 2 0 0,8-6 0 15,-3 6 1-15,3-1-1 0,7 0 1 0,-7-5-1 16,10 2 0-16,-5-2 0 0,5-8 0 16,0 2-1-16,2-4 1 0,4-6 1 15,2 0 0-15,-1 0-1 0,3 0 1 16,-5-7-2-16,-4 0 2 0,4 0-1 15,2 0-2-15,-9 0 2 0,2-14-1 16,-2 1 0-16,-1 3 1 0,-7-8-1 16,4 0 1-16,-4-7 0 0,2 2-1 0,1-13 0 15,-3 1 1-15,-3-8 2 0,-5-1-2 16,0-2-1-16,-6-9 1 16,-6 5 0-16,-2-6 1 0,4 5-1 0,-2-2-1 15,7 5 2-15,5 2 1 0,0 4-1 16,0-2 1-16,5-1 1 0,7 4 2 15,-6 7 1-15,1 4-1 0,-1 1 3 0,-6 13 1 16,0 2-1-16,9 3-2 0,-9 11-2 16,0 0-1-16,0 10 2 0,0 4-5 15,0 3 0-15,0 11-1 0,5-5 2 16,-5 4 1-16,0 5-1 0,0 7 0 16,3-3 1-16,5 9-1 0,2 7 0 15,1-3 1-15,2 4-2 0,4-1-1 16,-6 1-1-16,7-7 2 0,-5-3 1 15,4 0-1-15,-1-10-1 0,0 2 2 0,2-5-1 16,-1-1 0-16,2-5-2 0,3-1-4 16,-8-4-3-16,4-8-7 0,-3-2-7 15,0-4-5-15,-2-5-7 0,3 0 27 16,-6 0-131-16,5 0-102 0,3-11-260 16</inkml:trace>
  <inkml:trace contextRef="#ctx0" brushRef="#br0" timeOffset="21369.931">7749 13042 392 0,'0'-16'97'15,"-8"-1"3"-15,0-1-27 0,1-1-56 16,-1-1 2-16,-3-5 4 0,-2 7 2 15,-2 0-1-15,-5-3-2 0,-7 7 1 16,-5 6-3-16,-7 8-2 0,-3-7-3 0,7 7-2 16,1 7-2-16,-4-1-1 0,14 10-2 15,1 5 0-15,-2 3-2 0,4 6-4 16,6 9 0-16,-1-6-1 0,8 7 0 16,3 2-1-16,5-6-1 0,0-2 1 15,6 1 0-15,4-3-1 0,10-7 2 16,1-6-1-16,-1-2 0 0,8-5 0 0,3-12 0 15,6 0 2-15,1 0-2 0,1-12-1 16,4-5 0-16,-7-12 1 0,-5 1-1 16,-2-13 1-16,-3 1-1 0,-8-10 1 15,-4 0 1-15,-5-7-1 0,1-1 1 16,-10-3 0-16,0 0-2 0,0 1 2 16,-8-2 3-16,3 4 1 0,-3 1 2 15,0 8 1-15,-2-3 3 0,3 10 1 16,1-3 0-16,-6 8-3 0,-1 0 1 0,-1 4-2 15,-3 1 0-15,-1 13 0 0,8 3-2 16,2 2 1-16,2 2-1 0,6 10-1 16,0 2-1-16,-7 0-1 0,7 0-2 15,0 2 1-15,0 13-3 0,0 11 2 16,7 6-1-16,-7 12 0 0,9 3-1 16,3 3 0-16,6 3 1 0,-3-3-1 15,3 1 1-15,6-3-1 0,-11-11 0 16,7 1 1-16,3-2 0 0,5 2-1 0,8-5 1 15,3 9-1-15,3-1 1 0,1-6-1 16,4-2 1-16,-4-1-3 0,6-9 2 16,2-9-2-16,3-3 0 0,0-11-1 15,3 0-7-15,-1-7-7 0,-2 0-11 16,-2-4-7-16,-8-4-48 0,2-5-65 16,-7-6-100-16,9 1-219 0</inkml:trace>
  <inkml:trace contextRef="#ctx0" brushRef="#br0" timeOffset="28196.458">8952 12052 466 0,'0'0'111'16,"-5"-5"4"-16,5 5-77 0,-3 0-3 15,3 0-3-15,-10 0-4 0,3 0-4 16,2 11-2-16,-1-1-5 0,-1 3-3 16,-6 9-2-16,0 4-3 0,-5 2-3 15,0 9 1-15,-3-2-4 0,-2 9 0 0,8 0-1 16,-1 12-1-16,4-4-1 0,3 7 2 16,9-2-3-16,-7-1 0 0,7 0 2 15,0-4-1-15,0-4 1 0,15-4-1 16,-1-1-3-16,4-8-1 0,7-4-1 15,0-10-8-15,1-3-6 0,3-6-6 16,1-12-4-16,-4 0 39 0,-5 0-141 16,-1-8-102-16,3-12-262 0</inkml:trace>
  <inkml:trace contextRef="#ctx0" brushRef="#br0" timeOffset="28555.743">9362 12223 511 0,'0'0'117'0,"13"0"2"0,-1-6-90 15,6 6-3-15,-2 0-5 0,7 0-3 16,3-6-5-16,5 6-4 0,5 0-1 15,-1 0 2-15,11 0-1 0,-2 0-1 16,-5 0-1-16,-1 0-1 0,7 0-1 0,-12 0 0 16,-2 12-3-16,-3 4-1 0,-13 5-1 15,-9 6 0-15,-6 5 1 0,0 6 0 16,-16-5-1-16,3 8 0 0,-12 2 0 16,-9 3 1-16,0 2 0 0,-1 5 0 15,-1-3-1-15,2 0 0 0,5-1-1 16,1-9-1-16,2 0-2 0,3-7-3 15,13-7-9-15,-3-12-6 0,5-3 21 0,8-11-130 16,0 0-106-16,8-13-271 0</inkml:trace>
  <inkml:trace contextRef="#ctx0" brushRef="#br0" timeOffset="28758.82">9524 12537 467 0,'0'0'114'0,"7"0"4"16,1 0-71-16,5-7-7 0,2 7-6 15,6-7-4-15,9 3-5 0,2-5-6 16,16-1-2-16,1 1-5 0,5-1-5 16,0 3-2-16,1-5-8 0,-9 4-12 0,-11 8-7 15,-11-7-113-15,-6-2-108 0,-2-4-274 16</inkml:trace>
  <inkml:trace contextRef="#ctx0" brushRef="#br0" timeOffset="29055.626">10094 12090 515 0,'23'0'120'16,"4"0"2"-16,3 12-87 0,-4 3-6 16,-3 4-7-16,-5 8-6 0,-2-4-4 15,-6 8-2-15,8 4-3 0,-5-2 1 16,8 4 0-16,4 1-2 0,1 2 1 0,-1-8-1 16,2-2 0-16,-2 8-1 0,-2 0-2 15,-5 2 0-15,-13-2-1 0,-5 5-1 16,0 3 1-16,-13-2-1 0,-7 4-3 15,-11 5-2-15,-26-5-5 0,3 3-7 16,-10-2-6-16,-13-5 58 0,2-1-172 16,16-16-111-16,-16-17-299 0</inkml:trace>
  <inkml:trace contextRef="#ctx0" brushRef="#br0" timeOffset="30945.815">10964 12821 485 0,'8'0'119'16,"9"0"5"-16,1 0-61 0,3 0-34 0,-2 0-3 15,-2 0-3-15,1 0-4 0,0 0-4 16,-5 0-4-16,10 0 1 0,1 0 1 16,4 8 0-16,6-8-1 0,1 0-3 15,6 0 0-15,9 0-2 0,9-8-4 16,-1 8 0-16,9-1-3 0,5 1 1 16,0-10-1-16,1 10 1 0,9-5-2 15,-2 5 1-15,-5-6 0 0,7 6 1 0,-3 0 1 16,-4 6-2-16,7-6 0 0,3 5 0 15,-2 3 1-15,-2-5-1 0,2 2 0 16,-1-5-1-16,3 8 2 0,6-2 0 16,1-6 3-16,10 8 1 0,-4-8 3 15,10 13 3-15,-5-8 0 0,6 4 1 16,4-2 1-16,2 2-4 0,-1-4-1 0,1 3-4 16,-6-3-1-16,-2 1-1 0,2 5-1 15,4-8 1-15,-8 5-2 0,3-4 0 16,3 4 1-16,4-5-1 0,-2-3 1 15,3 5-1-15,-2-5 0 0,2 0 1 16,7 0 1-16,-4-5-1 0,6 2 2 16,1-5 0-16,3 2 0 0,-1-2-2 15,6 1 2-15,0-1-1 0,-2 3-2 16,1-2 0-16,-2 3-1 0,-4-1 1 0,-2-3 1 16,2 4-2-16,-4-6 1 0,-5 4 1 15,3-3 0-15,-2 2 0 0,2-6 0 16,2 5 0-16,0 0-1 0,-2-2 0 15,-7-1 1-15,-1 4-1 0,-3-7 1 16,-7 13 0-16,3-7 0 0,-1 8-1 16,-9-6 1-16,1-4-1 0,-9 4 1 15,-4-6-1-15,4 0 0 0,-4 4 1 16,-1 0-1-16,0 5 1 0,1 3 0 0,-11-12 1 16,4 7-2-16,-3-2 2 0,3 0-1 15,-10-5 0-15,7 6 0 0,-9-5-1 16,-1 2-1-16,0 3 2 0,-2 6-1 15,0-3 0-15,0 3 1 0,4-8-1 16,-3 8 0-16,6-5 0 0,-8-2 0 0,7 0 0 16,-4 7 0-16,8-6-1 0,-3-1 1 15,-4 5 0-15,4-7 0 0,-4 9 1 16,-6-6 0-16,2 6 0 0,-2-8-1 16,-5 8 0-16,0-5 0 0,1 5 0 15,-2 0-1-15,1 0 1 0,0-3-1 16,-4 3 1-16,-10 0 0 0,5-8 0 15,0 8 0-15,0 0 0 0,8-5 0 16,-6 5 0-16,7 0 0 0,-5 0 0 16,-8 0 0-16,3 0 0 0,-1-4 1 0,-7 4-1 15,2-11 1-15,-7 6 0 0,-2 5-2 16,4 0 1-16,-4 0 1 0,1 0-1 16,-1 0-1-16,-3 5 0 0,-3-5 1 15,-2 0 0-15,2-12 1 0,-3 9-2 16,-2 3 1-16,5-11 0 0,-2 11 1 15,0-5-1-15,4-3 0 0,1 1 1 0,0-2 0 16,0 2-1-16,2 0 0 0,-2 0 0 16,-3 0-1-16,-3 3 1 0,0 0-1 15,-1-6 0-15,-1 5 1 0,0-7 0 16,-1 2 0-16,-1 1 0 0,-1-5 0 16,1 0 0-16,4 0 0 0,-6 1 1 15,0-1-1-15,-1 3 1 0,-4 0-1 0,-2-8 0 16,1 1 1-16,0-1 0 0,2 2-1 15,3 1 0-15,2-6-1 0,0 4 1 16,3-2 1-16,-2-4-1 0,-3 0 0 16,-1 0-1-16,2 0 1 0,-1 3 1 15,-1-2-2-15,1 2 1 0,0-1 1 16,0 0-2-16,2 0 1 0,3-1 1 16,-2-4-3-16,-3 0 2 0,4-1 2 0,-9-7-3 15,0 4 1-15,5-5 1 0,-1 1-1 16,-1-4 0-16,7 0 1 0,-2-4-2 15,2 4 1-15,0-4 1 0,0 1-2 16,4 6 0-16,-4 4 2 0,-4 3-2 16,1 7 1-16,-5 0 1 0,-5-3-3 15,3 2 2-15,-8-5 1 0,8 2-1 16,2 7 0-16,3 0 0 0,-2 8-1 0,1-1 2 16,-1 6-1-16,-11-3-1 0,10 3 1 15,-3 6-1-15,-1-10 1 0,-1 10 1 16,0-5-2-16,-5 5 1 0,0 0 0 15,0 0 0-15,5 9 0 0,-5 5-1 16,5 1 2-16,-5 8-1 0,0 0 0 16,0 4 1-16,0 4-1 0,0-4 1 15,5 1 0-15,-5-1-1 0,0 0 1 0,8-4-1 16,-8 5 0-16,7-8 1 0,-1-2-1 16,1-4-1-16,1-5 1 0,-3 0 1 15,1-9-1-15,-6 0-1 0,5 0 1 16,-5 0 0-16,7-9-1 0,-7 5 2 15,11-7-3-15,-11 0 1 0,8-6 0 16,-1-1-2-16,1-9 2 0,-3-2-2 16,2 0 0-16,-1-7 0 0,-1 6 0 15,-5-3-1-15,0-4 3 0,0 7-1 0,0 8 1 16,-5-2 1-16,-5 3-2 0,0 2 2 16,-9 13 1-16,2 6-1 0,3 0 0 15,-8 6 0-15,-5 2-1 0,-1 3 2 16,-10 0-2-16,-11 9 1 0,2 0 0 15,-6 10-1-15,4 10 3 0,10-2-2 16,10 5-2-16,4 2-19 0,17-4-17 16,8-11-121-16,0 0-127 0,16-3-321 0</inkml:trace>
  <inkml:trace contextRef="#ctx0" brushRef="#br0" timeOffset="31648.819">23525 9689 487 0,'0'0'107'0,"11"0"5"16,1 0-92-16,6-5 1 0,0 0 2 15,2-4 1-15,2 2 0 0,6-2-4 16,3 4-2-16,0-1 0 0,7 2-1 0,5 4-5 16,-4 0-2-16,2 0-5 0,1 10-1 15,-1-3-1-15,-10 5 0 0,-6 1-4 16,-4 1 2-16,-8-5-1 0,-8 12 2 15,2-3-1-15,-7 7-1 0,0 4 1 16,0 6 0-16,-9 2 1 0,-2 7-3 16,-2 10 0-16,-5-3 2 0,-2 10-1 15,-6 1-1-15,2-4 1 0,-6-4-1 16,-4 1 1-16,1-5 2 0,4-1-3 0,4-1 1 16,5-5 1-16,4-9-3 0,10 0-4 15,-1-9-10-15,0-10-7 0,7-3 163 16,0 0-273-16,7-12-128 0,1 0-372 15</inkml:trace>
  <inkml:trace contextRef="#ctx0" brushRef="#br0" timeOffset="31883.086">23600 10177 545 0,'12'0'129'0,"2"9"7"0,14-9-93 0,0 7-2 16,2-7 0-16,15 0-1 0,6 7-6 15,11-7-10-15,10-12-6 0,5 9-4 16,-5-12-7-16,2 2-7 0,-6-9-15 16,-2 5-16-16,1-1-18 0,-10 1-106 15,0-10-116-15,-3 6-280 0</inkml:trace>
  <inkml:trace contextRef="#ctx0" brushRef="#br0" timeOffset="41302.756">12757 14734 505 0,'7'7'114'15,"-3"8"3"-15,0 0-91 0,2 8 2 16,-6 5 0-16,8-3-3 0,-8 3-2 16,7-1-2-16,-7 6-3 0,5 0-2 15,-5 7 0-15,0-5-5 0,0 3-1 16,3 3-4-16,-3-7-2 0,0-2-1 15,0-5 0-15,7-2-2 0,-7-4-1 0,8-2-1 16,-8-6 2-16,0-2 0 0,0-2 2 16,0-9-2-16,0 0 0 0,-10-10 1 15,2-4 1-15,-2-3-1 0,-3-10 1 16,6-3-1-16,-1-4-2 0,8-7 3 16,0-7 0-16,0-9 0 0,0-2 3 15,13-6 0-15,5 1-1 0,-1 7 1 16,6 5-1-16,4 6-2 0,5 3-5 15,-1 13-13-15,1 1-14 0,-1 12-8 0,5 5-111 16,-1 3-115-16,-4 3-276 0</inkml:trace>
  <inkml:trace contextRef="#ctx0" brushRef="#br0" timeOffset="41724.539">13420 14845 572 0,'8'-7'136'15,"2"-3"6"-15,1 1-99 0,9 1-3 16,-1 1-8-16,1-4-8 0,0 1-7 16,-4-5-4-16,-1 1-4 0,3 0-3 15,-2 0 1-15,0 0-2 0,-3 0 2 0,1-2-1 16,-6-1-2-16,-3-1 0 0,-5 3 0 15,0-6-1-15,-5 6-1 0,-3-1 0 16,-6 7-1-16,-5-2 0 0,-2 11 0 16,-6 0 0-16,1 6 0 0,-2 10-1 15,2 7 0-15,3 11 0 0,0 1 1 16,1 2-2-16,-1 1 2 0,6 0-1 16,3 3 2-16,9 1-1 0,5-1 0 15,0-2 1-15,5 0-1 0,1-3 1 0,14 3 0 16,-2 5-2-16,13-6 2 0,6 4 0 15,4-6-2-15,3-3 0 0,-1-7 0 16,0-6 1-16,-3 0-3 0,0-6-3 16,4-5-6-16,-5-9-6 0,0 0-9 15,-9-3-12-15,-7-13-7 0,-4-8-9 0,-7 1-99 16,-4-7-100-16,-1 1-243 0</inkml:trace>
  <inkml:trace contextRef="#ctx0" brushRef="#br0" timeOffset="42240.035">14090 14835 541 0,'-5'0'127'0,"5"0"3"15,0 6-94-15,-3 2 4 0,3 4-1 16,0 2-2-16,0 2-3 0,0 4-4 16,3-1-5-16,-3 7-4 0,7 4-6 15,0 0-3-15,-7 5-5 0,13 13-3 16,-7-3-3-16,4-3 0 0,-2-2-1 15,2-7 0-15,1-6 0 0,3-9 0 0,2-2-1 16,-1-7 1-16,-6-9 0 16,6 0 0-16,-15 0 0 0,7-20-1 0,-1-1 1 15,-6-1 0-15,7-4 0 0,1-9 0 16,0 0 0-16,5 2 0 0,0-15 1 16,4-2 0-16,-3 5 0 0,1-1 1 15,-3 3 2-15,2 11 0 0,-1 15-1 16,-6 17 0-16,-1 0 2 0,-6 5 0 15,0 15-2-15,0 5 0 0,-11 4 0 0,6 7-1 16,-8 0 1-16,8-6-1 0,5 0-1 16,0-3 0-16,0-13-2 0,0-6 0 15,10-2 2-15,1-6-1 0,1 0 0 16,6-3-1-16,1-8 1 0,8-11 0 16,4-2 2-16,0-3-2 0,3-5 0 15,2-5-1-15,0 6 1 0,0 9 2 16,3-7 3-16,-1 6 7 0,1 11 3 15,4 6 0-15,-7 6 2 0,-3 6 0 0,-11 8 0 16,-8 8-4-16,-14 4-7 0,0 6-6 16,0 1 1-16,0-4-2 0,-12 1-2 15,6-9-10-15,1-6-11 0,5-1-13 16,0-7-13-16,0-4-13 0,0-3 124 16,11 0-238-16,14 0-129 0,4-10-345 15</inkml:trace>
  <inkml:trace contextRef="#ctx0" brushRef="#br0" timeOffset="42521.409">15342 14801 538 0,'-15'0'125'0,"-4"7"5"16,-8-2-89-16,3 9 0 15,-1 4-5-15,2 8-2 0,5-4-5 0,7 6-6 16,1 1-2-16,10-1-5 0,0-3-1 15,0-6-2-15,13-4 2 0,0-15 2 16,12 0 2-16,4 0 1 0,6-15 1 16,1 1 2-16,8 0-1 0,-10-1-3 15,-3 0-2-15,0 1 3 0,-5-3-4 16,-11-2-3-16,-5 4-5 0,-10 0-1 0,0-6-1 16,0 10-4-16,-16-3-9 0,3 3-13 15,-5-1-10-15,6 12-17 0,1 0-17 16,4 0-11-16,7 0-110 0,0 12-120 15,15 1-269-15</inkml:trace>
  <inkml:trace contextRef="#ctx0" brushRef="#br0" timeOffset="42864.961">15749 14647 628 0,'7'-8'148'15,"-1"2"3"-15,2 6-104 0,-3 6-4 0,0 2-10 16,-5 7-7-16,7 0-2 0,-1 4-3 16,3 7-2-16,-3 6-1 0,2-1-1 15,5 9-6-15,-6-4-3 0,-1 1-2 16,4-7-2-16,-2-2-1 0,1-6-2 16,4-5-1-16,3-2 1 0,2-9-1 15,5-6 1-15,-5 0 2 0,5-15 0 16,3 0 2-16,4-6 0 0,-9-1 1 15,5-5 3-15,-3 2-4 0,-2-5-2 16,-5-4 0-16,-4 4-2 0,-7-9-2 0,-5-6-5 16,0-3-8-16,5 3-7 0,-5 0-8 15,0 11-13-15,14 10-15 0,-2 18-7 16,8 6-108-16,-6 0-115 0,4 0-273 16</inkml:trace>
  <inkml:trace contextRef="#ctx0" brushRef="#br0" timeOffset="43411.661">16467 14768 537 0,'0'0'136'0,"0"3"6"15,0-3-81-15,10 0-6 0,0 0-9 16,6 0-5-16,-3 0-7 0,4 0-8 16,2-3-6-16,1-5-6 0,3-8 0 15,3-2-2-15,2-2-3 0,1-8-1 16,1 0-1-16,-2 4 0 0,-7-2-1 0,-1 1-4 16,-6 5 0-16,-7 4 0 0,-7-3-2 15,0 5 0-15,0 6 0 0,-13-1 1 16,-2 9 0-16,-5 0 3 0,4 7-3 15,-10 8 1-15,1 8 1 0,-2 16 0 16,0 5-1-16,1 1-1 0,3 1-3 16,2 0 2-16,1-3 1 0,12-7 0 15,8 1-1-15,0-14-1 0,10 0 0 16,8-9 1-16,3-6 1 0,5-2-3 0,4-6 1 16,-1 0-1-16,4 0-3 0,-5 0-8 15,3 0-10-15,-2-10-12 0,-1-3-13 16,3 5-9-16,0-5 169 0,-1-2-277 15,4-2-129-15,-4 3-371 0</inkml:trace>
  <inkml:trace contextRef="#ctx0" brushRef="#br0" timeOffset="43677.199">17418 14051 568 0,'-12'8'133'0,"-7"6"4"0,-2 10-97 0,-6 2 0 16,6 12-6-16,-5 11-3 0,0 7-6 15,5 11-4-15,-4-1-3 0,2 5-5 16,5 3-2-16,10-7-4 0,8-4 0 16,0-9-3-16,6 0-2 0,12-11 0 15,2-9-2-15,5 0 0 0,2 0-2 16,4-9-4-16,1 1-7 0,-3-9-8 15,7 7-8-15,-7-8-10 0,-2-2-8 0,2-3-108 16,4 0-106-16,-5-4-259 0</inkml:trace>
  <inkml:trace contextRef="#ctx0" brushRef="#br0" timeOffset="45864.195">18005 14253 424 0,'13'-8'99'0,"-8"-2"6"0,0 3-72 16,-5-3 1-16,8 6-6 0,-3-6-4 16,-5 7-1-16,8-7-3 0,-8 6-3 15,4-8-4-15,-4 8-1 0,0-6-2 16,0 10-1-16,0 0-2 0,0 0-1 16,0 0 0-16,0 12 2 0,0 2 1 15,0 8-2-15,0 6-1 0,-5 1 0 0,5-4 0 16,0 8-3-16,-7-4-1 0,7-1-2 15,-5 2-1-15,5-1 2 0,0-8 0 16,-6 2-1-16,6-5 1 0,0-4 1 16,0 0-2-16,8 0 1 0,-3-3 0 15,5-4 0-15,-2 0-1 0,0-7 0 16,-3 0-2-16,1 0 3 0,-6-7-2 16,9 2 2-16,-3-6 0 0,2-1-1 0,2-2-1 15,2 5 3-15,1-4 0 0,3 3 1 16,-1 3 0-16,4-2 0 0,-1 6 1 15,7 3-1-15,1 0-1 0,0-8 2 16,-3 8-2-16,7 8 0 0,-6-5-3 16,-1 2 0-16,2-5 0 0,-2 12-2 15,-7-3-5-15,-3-9-8 0,2 0-7 16,-4 0-5-16,-4 0-107 0,-2-10-104 16,3-3-259-16</inkml:trace>
  <inkml:trace contextRef="#ctx0" brushRef="#br0" timeOffset="46160.993">18481 14059 504 0,'0'0'116'15,"0"0"4"-15,7 0-85 0,-7 11-8 16,0 3 1-16,0-1-2 0,0 8-2 16,-8 4-1-16,3 4-3 0,-2 1-2 0,2 7 0 15,5 4-3-15,-6 0-1 0,6 4-3 16,-7 0-4-16,7-1-3 0,0 3 0 16,0-2-4-16,0 1-1 0,0-4-2 15,10-3-4-15,-5-10-5 0,-5-10-7 16,13-13-5-16,-5-6-6 0,0 0-3 15,2 0-5-15,3-22 60 0,-5-3-155 0,6-7-98 16,-3-12-274-16</inkml:trace>
  <inkml:trace contextRef="#ctx0" brushRef="#br0" timeOffset="46473.419">18756 13711 474 0,'0'0'108'0,"0"0"4"16,7 0-80-16,3 0 0 0,-1 7 1 15,4-7-2-15,2 8 0 0,8-8-3 16,5 6-3-16,6 2-4 0,2 3-1 16,8 9-2-16,2 9-4 0,5 8-2 15,-4 9-1-15,4 8-3 0,1 6 1 16,-1-1-3-16,-10-2-4 0,-3 5 0 0,-9-7 0 15,-9 3-2-15,-7 1 2 0,-13 0-3 16,0-5 1-16,0 4-1 0,-8 1 2 16,-10-3 0-16,-7 3-1 0,-4-7-1 15,-11-3-8-15,-4-12-12 0,3 4-11 16,-3-13-115-16,8-5-120 0,7 0-289 16</inkml:trace>
  <inkml:trace contextRef="#ctx0" brushRef="#br0" timeOffset="49175.92">16081 9169 350 0,'-8'-26'93'0,"3"3"4"16,2 2-17-16,3 2-51 0,-8 1 2 15,0 1 1-15,8 7 0 0,-9 2 0 16,9-1 2-16,0 3-5 0,0-2-2 16,14 2-2-16,-1-3-6 0,5 0-3 0,-2 1-3 15,7 8-5-15,3 0 3 0,-3 0-1 16,3 13 1-16,-1 14 5 0,-2 6 1 15,3 20 1-15,3 13 3 0,4 19-4 16,13 9-1-16,8 8-2 0,11 7-3 16,2 4-4-16,13-2-2 0,1 8-2 15,12-5 0-15,-10-4 0 0,1 1-1 16,-9-1-2-16,-11-5 0 0,-12 3 2 16,2-3-1-16,-7-10-1 0,-6-6 0 0,-1-5 1 15,-4-17 0-15,-7-8-2 0,-8-8-3 16,-1-14-8-16,-13-7-10 0,-7-5-13 15,0-7-12-15,-14-3-115 0,-8-7 1 16,-10-8-97-16,-26 0-177 0</inkml:trace>
  <inkml:trace contextRef="#ctx0" brushRef="#br0" timeOffset="49457.15">15839 11107 570 0,'33'-52'133'0,"1"-11"7"16,20-13-104-16,23-13 1 0,10-10 2 16,19-4-3-16,22-5-7 0,1-13-4 15,8-10-5-15,14-5-2 0,-1-7-3 16,9 5-1-16,-5 1 0 0,-4-4 0 15,4 15-2-15,-13 7-1 0,-13 7-1 16,-16 19-1-16,-15 14 0 0,-28 13-2 16,-20 16-2-16,-28 15-4 0,-21 11-10 0,0 24-17 15,-23 0-20-15,-26 11-96 0,-16 17-31 16,-11 8-115-16,3 8-232 0</inkml:trace>
  <inkml:trace contextRef="#ctx0" brushRef="#br0" timeOffset="66265.657">13439 16360 345 0,'0'-11'91'0,"0"0"3"16,0-2-24-16,-5 1-45 0,5-4 1 15,-11 2-6-15,6-1-2 0,0 6-2 16,-3-5 0-16,-4 6-1 0,1-6-1 16,-7 0-3-16,5 3 0 0,-8-1-1 15,3 1-3-15,0-2-2 0,-7 0 0 16,7 1-3-16,2 3 1 0,-4 3-1 0,9 6 2 16,1 0 0-16,-2 10-1 0,3 7 1 15,-5 5 0-15,5 5-1 0,2 12-1 16,-1-2-1-16,0 2 0 0,3 4-1 15,2 0 1-15,3-7-1 0,-5 5 0 16,5 1 1-16,0-10 0 0,8 0-2 16,8-4 1-16,2-9-1 0,7-5 1 15,3-14-1-15,1 0-1 0,2 0 1 0,0-6 1 16,0-13-1-16,-3-3 1 16,-3-5 1-16,-4-8 0 0,-10 6 2 0,2-3-1 15,-13 6 1-15,9-3 1 0,-9 10 0 16,0-2 0-16,0 5-1 0,0 3 0 15,-9 13 0-15,3 0 1 0,1 0-2 16,5 16-1-16,-8 14 0 0,-2 15 0 16,0 8 0-16,2 13 0 0,-10 4 0 0,7 6-1 15,11-3 0-15,-9 5 0 0,9-11-1 16,9 3 1-16,2-7-3 0,5-7 0 16,-4-7 0-16,4 7 0 0,-8-10-1 15,5-7-1-15,1-2 0 0,2-8 1 16,-1-17 0-16,6-12 0 0,-6 0 0 15,4-21 3-15,4-13 2 0,-2-1 2 16,1-8 2-16,5-7 6 0,0-3 5 16,-3-9 2-16,1-6 1 0,-14-5 1 15,-11-2 0-15,0 10-1 0,-6 7-4 16,-12 13-6-16,-12 16-3 0,-1 15-2 0,-5 14-3 16,3 0-10-16,-11 7-10 0,3 16-8 15,5-9-7-15,7 5-72 0,4-4-36 16,20-6-92-16,5-9-189 0</inkml:trace>
  <inkml:trace contextRef="#ctx0" brushRef="#br0" timeOffset="67015.482">13657 16023 429 0,'0'6'104'0,"6"10"3"16,-6 7-69-16,0 12-6 0,0 5-7 0,0 11-7 15,-8-4-6-15,8 7-3 0,-5-7-1 16,5-3-2-16,0-9 1 0,7-7-2 16,8-12 2-16,-2-4-1 0,6-12 0 15,6 0-1-15,-2 0-1 0,-5-2 0 16,3-12 0-16,-3 0 0 0,0-2-2 16,0-11 0-16,-5-3 0 0,5 7 1 0,-8-11-2 15,1-2 2-15,-1-1 2 16,-3 1 4-16,-7-12 2 0,0 6 3 0,0 1 2 15,-5 8 2-15,1 3-1 0,-2 9-2 16,1 16-1-16,-2 5-1 0,7 0-3 16,-4 15-3-16,-1 9-1 0,5 1-1 15,-5 10-2-15,5 1 0 0,0 6-2 16,0 1-2-16,0-7 1 0,8-4-1 16,5 5 1-16,5-8 1 0,7-1-2 0,1-3 1 15,6-2 1-15,4-6-3 0,5 0 1 16,-1-5-1-16,-1-3 0 0,-3-9 0 15,0 0 1-15,-10-8 0 0,0-3 0 16,0-5 1-16,-4-4 0 0,1-6 0 16,-1-4 2-16,-4 1-1 0,-1-2-1 15,-4-4 2-15,0 3-1 0,-8-3 3 0,-5-1-2 16,0 0 2-16,0 2 3 0,-12 6 1 16,-4 5 3-16,0-5 1 0,-4 13 0 15,-4 0 2-15,2 2-3 0,3 13-2 16,1 0-1-16,6 0-2 0,-1 13-2 15,8 3 0-15,5 6-2 0,0 12 0 16,0 2-1-16,0 7-1 0,8 0 1 16,5 6-2-16,2-4 1 0,3-5 0 0,-3-7-1 15,11 2-1-15,0-12-1 16,0-2-7-16,7-1-3 0,-2-4-6 0,-1-9-6 16,-1 2-4-16,-1-3-7 0,-2-6-4 15,-1 0-1-15,-7-6 51 0,0-4-153 16,-2-4-107-16,-5 3-282 0</inkml:trace>
  <inkml:trace contextRef="#ctx0" brushRef="#br0" timeOffset="67702.821">14794 16035 453 0,'0'9'103'0,"0"-2"4"0,13 1-79 15,-8 5 2-15,-5-6-5 0,0 3-4 16,6 5 0-16,3 6-1 0,-3 3-2 15,2 5-2-15,4 2-2 0,-2-9-3 0,-2 0-2 16,0-8-5-16,0 0 0 0,2 0-2 16,-7-7-2-16,5 1-1 0,-1-8 2 15,-7 0 0-15,5 0 1 0,-5-11-2 16,0 1 0-16,0-5 2 0,0-6 1 16,8-9 0-16,-8 2 3 0,8-13 1 15,0 1 2-15,1-1 1 0,-1-1 4 16,5 3 1-16,0 5-1 0,-3 7-2 0,8 15-1 15,-10 12 0-15,2 0 0 0,-1 9-5 16,-5 17-2-16,1 6-1 0,-5 11 1 16,5 2 0-16,3 9-3 0,2-4-2 15,-1-5-1-15,9-8 0 0,-5-3-1 16,9-17-2-16,-1-9 0 0,2-8 2 16,3 0 0-16,4-16 2 0,-6-6-1 15,6-2 1-15,-1-3 0 0,-3-8 0 0,0-3 0 16,0 1 7-16,1-4 4 0,-6-3 3 15,-3 10 5-15,-2 0 2 0,-8 2 2 16,-1 6 3-16,0 4-7 0,-7 7-5 16,0 9-1-16,0 6-5 0,0 7-3 15,0 14-1-15,-9 2-1 0,3 9-1 16,6 4 0-16,0 2-2 0,0-2 1 16,5 8-2-16,11 2-4 0,-1-1-3 15,4-4-2-15,8 5-3 0,-4-1-1 0,-2 3-5 16,3 10 0-16,-2 3-2 0,-3-1 0 15,-2 3 2-15,-6-7 3 0,1-8-2 16,-8-2 2-16,-4-2 0 0,7-6 4 16,-7-4 1-16,0-2 0 0,0-10 1 15,-7-3 4-15,-1-3 3 0,-6-8 7 16,-6-8 5-16,-3 0 4 0,-5-8 3 0,4-12 3 16,-1-10 1-16,5-11 2 0,2-8-4 15,-4-10-2-15,7-1-4 0,5-10-4 16,10 9-1-16,0 1-1 0,0 14-3 15,20 2-1-15,-1 12 0 0,7 7 0 16,6 5 0-16,4-2-3 0,-2 1-5 16,8 4-10-16,1-6-10 0,1 5-9 15,-5-10-114-15,1 3-118 0,-3-4-280 16</inkml:trace>
  <inkml:trace contextRef="#ctx0" brushRef="#br0" timeOffset="68030.868">16251 15286 456 0,'0'0'106'16,"-4"16"3"-16,4 2-69 0,-5 10-18 15,1 4 1-15,-4 8-3 0,-2 4-1 16,1 6-5-16,-8 7-2 0,4 5-1 16,-7 1-4-16,6-4-1 0,4 0-3 0,10-7 0 15,0-1 0-15,6-10 0 0,11 1 0 16,7-15-1-16,4-5-1 0,-2-5-1 16,2-4-2-16,-3-3-1 0,1-10-1 15,2 0-3-15,4 0-4 0,-4-15-3 16,3 0-3-16,-1 0-6 0,4-7-45 0,-8 0-51 15,9-8-83-15,1-1-191 0</inkml:trace>
  <inkml:trace contextRef="#ctx0" brushRef="#br0" timeOffset="68421.403">16757 15259 514 0,'0'-2'123'0,"-8"2"3"0,8 0-85 15,0 0 4-15,-5 2-7 0,5-2-6 16,0 11-3-16,-5-4-4 0,5 7-3 16,0 4-4-16,0 4-5 0,0 14-4 15,0 2 0-15,0 1-2 0,0 2-4 0,7-1 0 16,-7-11-1-16,0-6-2 0,9-3 2 15,-4-4-2-15,2-2 1 0,1 0 0 16,5-5 0-16,0-1-2 0,-1-8 2 16,1 6-2-16,-2-6 0 0,6 0-1 15,-8 0-1-15,8 0-2 0,-3 0-1 16,4 0-2-16,-6-9 3 0,6 9-2 16,1-13 0-16,-4 7 2 0,2-1 0 0,1 4 0 15,-2 3-6-15,-10-7-5 0,6 7-7 16,-6 0-4-16,-6 0-8 0,7-6 186 15,-7-2-292-15,0 2-122 0,7 6-376 16</inkml:trace>
  <inkml:trace contextRef="#ctx0" brushRef="#br0" timeOffset="68671.344">17019 15266 492 0,'0'15'116'16,"0"6"4"-16,0 1-84 0,0 5 1 15,11 7-9-15,1 6-4 0,4 4-7 16,2 8-3-16,-3 3-3 0,1-2-4 15,-6 8-6-15,-4-1-8 0,-6 5-9 16,0-4-1-16,0 1-113 0,0-7-105 16,-6-4-263-16</inkml:trace>
  <inkml:trace contextRef="#ctx0" brushRef="#br0" timeOffset="69061.886">17379 14956 540 0,'3'-11'124'0,"-3"11"5"0,6-2-98 15,6 2 5-15,3 0-2 0,8 0-3 16,6 7-2-16,5 5-2 0,6 15-4 16,5 8-2-16,11 12-1 0,-7 4-7 15,7 15-3-15,-2 4-4 0,-5 3-1 0,-8 4-3 16,-15 3-5-16,-10-7-6 0,-16-3-5 15,0 0-5-15,-13-7-9 0,-13-1-7 16,-3-4-8-16,-6 0 45 0,-1 0-147 16,-3-11-109-16,0-5-279 0</inkml:trace>
  <inkml:trace contextRef="#ctx0" brushRef="#br0" timeOffset="73873.249">18926 8998 387 0,'12'-16'95'0,"6"-2"5"0,-7 4-63 16,-1-2 2-16,-2 4-3 0,-1 1-5 15,3 5-4-15,-6 6-4 0,3 0-4 16,-7 7-5-16,0 15-4 0,-8 5-3 15,8 25-3-15,-13 11-2 0,5 21 0 0,8 14 1 16,-7 26-2-16,2 4 1 0,-5 15 0 16,4 1-1-16,-6 7 0 0,-1-5-2 15,-2-1 0-15,-1-4-2 0,-7-19-4 16,5-6-4-16,-1-14-2 0,9-19-6 16,0-7-101-16,10-9-94 0,0-20-240 15</inkml:trace>
  <inkml:trace contextRef="#ctx0" brushRef="#br0" timeOffset="74420.061">18702 8989 468 0,'-5'-19'110'15,"5"5"3"-15,8-1-79 0,6 8-1 16,7 7-4-16,10 0-4 0,6 0-2 16,4 0-2-16,13 0-1 0,9-8-1 31,4 8-2-31,13-11-4 0,13 7-2 16,7 4-2-16,14-4-2 0,7 4-4 0,9-8-2 0,-4 5 0 0,-7-9 0 15,-14 5-1-15,-10-1-1 0,-20 3 1 0,-16 5 0 16,-12 0 0-16,-19 0 2 15,-17 0-2-15,-11 5 1 0,0 7 1 0,-14 6-1 16,-7 10 1-16,-9 6 0 0,-3 18-2 16,-6 8 1-16,8 11 1 0,5 9-1 15,5 18-2-15,-1-3 0 0,6 2 0 0,-2 2-1 16,-2 1 0-16,10 3-4 0,10 5-3 16,0 5-3-16,0-9-4 0,10-9-2 15,10-8-1-15,-9-11-1 0,6-9 2 16,-4-2 3-16,3-7 5 0,2 5 3 15,0-4 4-15,5-2 2 0,-3 1 0 16,-2-7 1-16,-5-6 0 0,-3-3 0 16,-10-1 1-16,0-11-1 0,0 0 1 15,0-8 0-15,-17 4 1 0,-2-11 3 16,-6 7 2-16,-14-10 1 0,-17 5 3 0,-19 4 0 16,-17 8 1-16,-22-2-1 0,-19 4-3 15,-14 5-2-15,-3-5-2 0,1 4-10 16,11-1-7-16,12 1-5 0,31 1 70 15,14-4-180-15,23 11-113 0,21 1-302 16</inkml:trace>
  <inkml:trace contextRef="#ctx0" brushRef="#br0" timeOffset="75357.331">18591 15513 500 0,'-8'-17'116'0,"3"3"3"16,5-1-80-16,-3 6-15 0,3 4-1 15,0 5-4-15,3 0-3 0,-3 0-2 16,8 7 0-16,5 4 4 0,10-2 0 16,10 1 1-16,13-10 0 0,6 6 0 15,15-6-1-15,10 0-1 0,1-14-8 0,6 6 1 16,6 1-4-16,1 7-1 0,3 0 0 15,1 0-3-15,-4 0-1 0,-1 4 1 16,-5-4-2-16,-3 0 2 0,-10 0-2 16,-3 0 1-16,-17-7 0 0,-9 1-1 15,-9-1 0-15,-11 2 0 0,-10-2-1 16,-13-6 1-16,0 2-2 0,-8-2 1 0,-12-7-1 16,-18 2 1-16,-9 0-2 0,-15 1 2 15,-10 1 0-15,-10 5-1 0,-1-5 2 16,-4 3 0-16,4 1 0 0,-1 1 0 15,9 1 0-15,13-4-1 0,13 9 1 16,11 5-1-16,13 0 1 0,16 0-2 16,9 0 1-16,0 0 0 0,9 8 1 15,14 6 0-15,10-6-1 0,10 7 1 0,6 0 0 16,11 1 0-16,9-3-1 0,1 1 2 16,5 1-2-16,2 0 1 0,0 5 0 15,0-3 1-15,-8 11 0 0,-7-3 0 16,-10 5 0-16,-16 1 0 0,-13 1-2 15,-15-6 1-15,-8 4 0 0,0-3 0 16,-21 0 1-16,-13-2 0 0,-5 4 1 16,-17 2 0-16,-6 0 0 0,-15-1 1 15,-2 4-1-15,-11 2-11 0,4-3-18 0,2-3-38 16,14-14-85-16,22-9-114 0,21-7-272 16</inkml:trace>
  <inkml:trace contextRef="#ctx0" brushRef="#br0" timeOffset="76075.859">21330 14887 439 0,'18'-28'107'15,"-2"7"5"-15,-3-3-62 0,-8 4-15 16,-5-4-3-16,5 5-3 0,-5 2-2 16,0 3-3-16,-10-1-2 0,-3 15-3 15,0 0-3-15,-8 3-4 0,-1 15-3 16,-6 7-2-16,-1 18-1 0,-14 3-1 16,-1 14 2-16,-5 5 1 0,-1 16 0 0,5 11 1 15,11 4 1-15,9 9-2 0,12 0 0 16,13-4-2-16,0-20-1 0,10-6-2 15,11-15-2-15,14-15 0 0,9-10 0 16,8-10 0-16,4-8 0 0,3-17 0 16,0 0 0-16,-4 0 2 0,4-17-3 15,-3-12 6-15,-4 1 3 0,-3-4 6 16,-5 0 2-16,-14-6 3 0,-9 6 2 16,-9-10 2-16,-12 2-4 0,-5-3-5 0,-13 6-3 15,-17-8-3-15,-17 5-5 0,-15 9 0 16,-7 19-2-16,-1 12 0 0,-7 0-3 15,4 27 0-15,4 14-10 0,2 5-11 16,3 2-22-16,12-5 4 0,13-4-134 16,16-3-130-16,13-11-313 0</inkml:trace>
  <inkml:trace contextRef="#ctx0" brushRef="#br0" timeOffset="85261.252">24672 13830 523 0,'0'-23'114'0,"-7"8"3"16,7 0-94-16,-10 5-6 0,-3-2-3 15,-6 12-1-15,-4 0-1 0,-3 0 0 16,-10 5-1-16,0 12 3 0,-4 9 2 16,-4 13 1-16,2-3 1 0,6 10 0 15,0-6-1-15,8-2-1 0,0-2-2 0,10-7-2 16,-6-8-5-16,7 4 0 0,2 1-2 15,11-4-3-15,-1 4-2 0,5 1 0 16,6-2 0-16,6 2 1 0,9-3-2 16,5-7 0-16,5-1 1 0,4-6 1 15,-3-6-1-15,1-4 1 0,5 4 2 16,-2-4 1-16,1 0 3 0,1 0 2 16,11 9 2-16,-2-6 2 0,1 9 1 15,6 4-1-15,0 6 0 0,-12 6-2 16,-1 1-2-16,-11 6-2 0,-14-3-1 0,-16 3-3 15,0 1 1-15,-8-2 0 0,-10-3 0 16,-18 0 1-16,-5 1 0 0,-3-4-2 16,-7 1 3-16,-6-4-3 0,0-5-1 15,-1-1-1-15,-1-3-1 0,12-8 0 16,-2-8 3-16,11 0-7 0,6-10-7 16,10-11-10-16,6-4-17 0,16-5-13 0,0-1-8 15,5-12-111-15,18-5-115 0,16-6-259 16</inkml:trace>
  <inkml:trace contextRef="#ctx0" brushRef="#br0" timeOffset="85448.664">25066 13986 578 0,'0'0'135'16,"0"20"5"-16,0-2-99 0,0 11 1 0,0 9-9 15,0 7-2-15,0 8-6 0,-8-3-6 16,5 5-4-16,-6-2-5 0,5-5-3 15,-3-11-3-15,7 0-2 0,-7-8-8 16,7-23-9-16,0-6-16 0,0 0-12 16,0 0-112-16,-6-20-119 0,6-6-284 15</inkml:trace>
  <inkml:trace contextRef="#ctx0" brushRef="#br0" timeOffset="85620.504">24840 13595 528 0,'0'4'117'0,"10"6"3"16,0-6-101-16,13-4 3 0,5 0-3 15,-2 0-3-15,2 0-5 16,3-9-10-16,-7 2-9 0,-2-1-7 0,-4-5-108 16,-2 11-101-16,4-5-259 0</inkml:trace>
  <inkml:trace contextRef="#ctx0" brushRef="#br0" timeOffset="85979.789">25387 13681 461 0,'18'0'109'0,"8"0"5"0,7-13-74 16,4-1-4-16,1 0 0 0,4-4-1 15,9 0-4-15,3 4-1 0,3 2-4 16,-8 9-1-16,-4 3-4 0,-19 0-6 15,-10 3-3-15,-8 9-3 0,-3 4-2 0,-5 3-4 16,-5 10-2-16,-8 8-1 0,-3 6 2 16,-14 7-2-16,-9 8 0 0,-5-8-1 15,-2 6 2-15,4-7-1 0,4-4 1 16,9-3-2-16,6-1-1 0,0-5 3 16,3-3-3-16,7 3 1 0,0-6 2 15,13-3-1-15,0-7-1 0,0-4 2 0,10-3-1 16,1 1 1-16,2-11 1 0,5 7 0 15,4-6 3-15,-3-4 2 0,14 0-1 16,9 0 1-16,1 0-1 0,3 0-1 16,-2-6 1-16,-8 6-5 0,-10-8-4 15,-8 8-10-15,-1-13-12 0,-8 9-11 16,-2-9 11-16,-7-4-128 0,0-8-113 16,10 10-271-16</inkml:trace>
  <inkml:trace contextRef="#ctx0" brushRef="#br0" timeOffset="86495.347">25401 14043 525 0,'0'0'121'16,"0"8"5"-16,5-8-92 0,10 5 5 16,0-5-4-16,4 0-1 0,6 0-3 15,0 0-6-15,4 0-3 0,4-6-6 0,-1-2-5 16,1 4-5-16,8 4-4 0,5-7-5 15,-5 7-2-15,1 0-4 0,-2 0 0 16,-9 0 0-16,-4 0-2 0,1 0 1 16,-2 0 3-16,-1-7 2 0,0 4 2 15,-7 3 0-15,0 0-2 0,-5 0 0 16,-2 0 0-16,-1 0 0 0,-4 0 0 0,6-8 0 16,1-3 0-16,5 2 5 0,0-5-1 15,5-1 0-15,0-3 1 0,-5-9 0 16,6 2 1-16,2 2 0 0,-3-6-2 15,-3 3 1-15,-5 4 2 0,-9-1-1 16,-6 0 2-16,0 11 1 0,0 3 0 16,0 9 2-16,-13-2 0 0,-6 2-2 0,-1 2 2 15,-5 11-1-15,-1-2 1 16,2 8-1-16,-1-5 0 0,2 16 0 0,2-1 3 16,0 4 1-16,11-1 1 0,0 8 1 15,3-9-1-15,1 6 2 0,1-2 0 16,-2 0-3-16,7 2-2 0,0-7-1 15,0-5-1-15,15-1 2 0,6-11-2 16,9-4 0-16,-1-3 0 0,11-6 0 16,1 0-1-16,-2 0 0 0,0-6-2 0,4 0-1 15,-11 2-4-15,3-8-4 0,-1 1-9 16,-3-1-10-16,0-3-12 0,-3-4-7 16,-5 3 115-16,-2-6-227 0,-4-1-122 15,-3-2-336-15</inkml:trace>
  <inkml:trace contextRef="#ctx0" brushRef="#br0" timeOffset="86995.175">26836 13182 472 0,'0'-3'113'16,"0"3"6"-16,-5 9-64 0,5 2-19 16,-10 10-2-16,-3 9-4 0,0 6-3 15,-6 6-2-15,-6 4-6 0,1 10-3 0,2-2-4 16,1 3-4-16,-2-1-2 0,13 2-3 15,-1 1-3-15,11 9 3 0,0-4-3 16,0 6-1-16,16-7 1 0,-1 0-3 16,5-8-1-16,-2-9-2 0,-5-10-4 15,5-1 0-15,-4-12 0 0,6-8-2 16,-2-15-2-16,2 0-3 0,1 0-4 0,2-15-4 16,-10-6 41-16,5-6-144 0,0-3-104 15,2 1-269-15</inkml:trace>
  <inkml:trace contextRef="#ctx0" brushRef="#br0" timeOffset="87260.785">27293 12939 533 0,'0'0'114'0,"0"4"5"15,13 14-100-15,6 6 5 0,4 5 5 16,3 1 5-16,-1 3 4 0,11 7 0 15,0 8-1-15,10 9-4 0,-5 1-3 16,0 12-6-16,-2 5-5 0,-5 3-4 16,-6 3-7-16,0 5-2 0,-10 11-2 0,-8-15-3 15,-10 4 1-15,-12-8-1 0,-7-10-2 16,-13-10 2-16,-4 2 1 0,-4-14-3 16,-5-3-6-16,1-5-10 0,-3-1-18 15,4-19-9-15,1 2-117 0,7-20-125 16,-2 0-293-16</inkml:trace>
  <inkml:trace contextRef="#ctx0" brushRef="#br0" timeOffset="88260.505">28348 13703 402 0,'-10'8'112'0,"2"3"5"16,8-6-8-16,0 4-77 0,5-9 3 15,5 5-4-15,6-5-1 0,7 0-3 16,3 0-3-16,3 0-2 0,11 0-2 16,4 0-4-16,10 0-1 0,2 0-4 0,4 0-3 15,-1 0-2-15,-2-3-1 0,-3-8-2 16,2 3-1-16,-5 0-1 0,-1-5-2 16,-2-1 2-16,-9-2 0 0,0 3-2 15,-6-4 2-15,-2 1-1 0,-6 0 1 16,-6 2 0-16,-9 3-1 0,-10 4 0 15,0 0 1-15,0 1-1 0,-20-1 1 16,-4 2 0-16,-11 5-2 0,-5-3 1 16,-8 3-1-16,-7 0 1 0,-8-11 0 15,1 11 0-15,3-3 0 0,9 3 0 0,4 0 0 16,16 0 0-16,9 0 2 0,11 8-2 16,10-8 1-16,0 0-2 0,0 7 0 15,13-7 1-15,7 6 1 0,8-6-3 16,6 10 2-16,12-6-1 0,0 3 1 15,3 0 0-15,0 7 1 0,5 1-1 16,-2 4 1-16,2 4-2 0,3 4 2 0,-3 0-1 16,-4 3 0-16,-11 4 0 0,-13 2-1 15,-16 1 0-15,-10 3 2 0,-7-8 2 16,-17 1 0-16,-19 0 1 0,-11 2 0 16,-6 0-2-16,-6-2-10 0,-6-2-11 15,4-7-16-15,4-7 82 0,-3-5-197 16,8 7-129-16,5-2-325 0</inkml:trace>
  <inkml:trace contextRef="#ctx0" brushRef="#br0" timeOffset="91509.802">30061 12671 501 0,'10'0'104'0,"9"0"5"0,6 0-95 16,14 0 2-16,2 0 2 0,8 0 2 15,3 0 4-15,6 0 0 0,-1 0-2 16,3 5 0-16,1-5-3 0,-1 9-2 0,-1-9-1 16,-6 0-3-16,-6 5-3 0,-4-5-4 15,-7 12-1-15,-15-1-2 0,-6 4-1 16,-15 6-2-16,0 6-1 0,-12 15 2 15,-4 4 1-15,-2 13 0 0,-5 16-1 16,-2 4-1-16,-4 10 1 0,-4 8 0 16,-4-1-2-16,-4-8-1 0,1 3 1 0,-4-5-2 15,0-2-2-15,2-6-6 0,-1-1-6 16,7-12-4-16,7-12-6 0,7-13-5 16,6-21-104-16,6-8-99 0,10-11-246 15</inkml:trace>
  <inkml:trace contextRef="#ctx0" brushRef="#br0" timeOffset="91712.844">30108 13242 558 0,'33'-5'133'0,"18"-5"3"16,14 5-97-16,18-8 0 0,7 3-6 15,12-2-4-15,6 2-7 0,13-2-8 16,-2-2-4-16,4 0-6 0,-4 6-13 0,-6 1-14 16,-10 0-10-16,-4 0-114 0,-6 7-115 15,-11-5-281-15</inkml:trace>
  <inkml:trace contextRef="#ctx0" brushRef="#br0" timeOffset="108802.565">1506 15806 545 0,'0'0'125'0,"0"0"4"0,9 0-98 0,0 0 0 16,0 13-2-16,2 3-7 0,1 9-4 16,-4 11-6-16,2 12-1 0,1 9-4 15,-6 7-2-15,3-1-1 0,5-2-1 16,-8-6-2-16,2-5 2 0,-1-9-5 15,-6-2-10-15,5-9-9 0,-5-9 3 16,0-1-121-16,0-16-112 0,-6-4-282 0</inkml:trace>
  <inkml:trace contextRef="#ctx0" brushRef="#br0" timeOffset="108990.028">1456 15483 527 0,'0'0'116'0,"0"-9"0"16,0-1-97-16,10 1-2 0,-6 5-10 16,1 4-11-16,4 0 22 0,4 0-134 15,-4 0-100-15,3 11-268 0</inkml:trace>
  <inkml:trace contextRef="#ctx0" brushRef="#br0" timeOffset="109364.933">1891 15655 520 0,'0'22'123'0,"-5"10"2"0,5 4-79 15,0 4-24-15,0 10-5 0,0-2-7 16,5-2-3-16,6-3-4 0,-1-6-3 16,-2-11 1-16,7-3 0 0,-8-9 0 15,-7-9 2-15,3-5 0 0,-3 0 0 16,0 0 1-16,-8-11 0 0,3-6-1 16,5-3 0-16,-10-8-2 0,10-6-1 0,0-7 0 15,0-5-2-15,11-8 0 0,-2 5 1 16,-3 4 2-16,9-1 2 0,-2 8 1 15,10 10 2-15,-10 10 5 0,7 18 2 16,1 0 1-16,-11 16 0 0,-4 11 0 16,6 10-3-16,-6 13-1 0,-6 0-4 15,7 3-3-15,-2 2-2 0,4-1-10 0,-2 0-10 16,0-18-8-16,6-7-9 0,-2-5-108 16,1-14-109-16,6-10-265 0</inkml:trace>
  <inkml:trace contextRef="#ctx0" brushRef="#br0" timeOffset="109677.362">2529 15528 543 0,'-30'22'128'16,"-9"-2"4"-16,-3 7-97 0,2 3 1 15,-7-2-5-15,8-7-4 0,9 4-7 16,4-6-6-16,15-7-3 0,-1 1-3 15,12-2-3-15,0 3-3 0,0 0-3 16,18-2 1-16,-3-3-1 0,11-7 0 0,15-2 1 16,0 0 0-16,8 0 1 0,-7 0 3 15,9 0-1-15,-10 12 0 0,-5-8 1 16,-11 8-1-16,-1 5-2 0,-14 11 1 16,-10 1-2-16,0 8 0 0,-16 1 1 15,-2-5-2-15,-7 2 0 0,-4 2 3 16,-9-12-4-16,4 0-5 0,-4-12-8 15,4-3-12-15,3-10-8 0,11-10-72 0,12-7-38 16,8-12-94-16,8-3-195 0</inkml:trace>
  <inkml:trace contextRef="#ctx0" brushRef="#br0" timeOffset="109958.644">2711 15864 485 0,'16'9'115'0,"-1"-2"4"0,9-7-78 16,1 0-4-16,1 0-6 0,2-4-3 0,1-9 0 15,-1-6 1-15,-4-4-1 0,3-2-2 16,-13 0-1-16,3 1-2 0,-12 2-2 16,-5-2-3-16,0 2-5 0,0 1-1 15,-7-6 0-15,-6 8-2 0,2 3-1 16,-6 3 0-16,4 13-1 0,-5 0-2 16,7 8-1-16,-4 11-1 0,2 11-1 15,-5 2-1-15,5 11-3 0,-9 5 1 16,13-4-1-16,9 1 0 0,0 4 0 0,5-11 0 15,8-5-2-15,10-4-3 0,6-7-9 16,2-1-13-16,-1-7-10 0,-4-7-11 16,0-7 178-16,-3 0-290 0,-8 0-134 15,1 0-381-15</inkml:trace>
  <inkml:trace contextRef="#ctx0" brushRef="#br0" timeOffset="110224.124">3196 15880 459 0,'-3'0'115'0,"-7"4"4"15,4 10-62-15,-4 3-15 0,10 6-9 16,0-4-6-16,0 1-3 0,5-4-2 16,6-1-3-16,2-6-1 0,9 1-1 15,-11-10-1-15,5 0 3 0,-6 0 0 16,-3 0 1-16,-1-13-1 0,-6 5-2 0,0 0-2 16,0-5 0-16,0-2-5 0,-6-1-2 15,1-7-4-15,0 0 0 0,-3-6-2 16,8-8 0-16,0 0-2 0,0-5-1 15,0 0 1-15,11 9 0 0,1 3-2 16,6 6 1-16,-7 9-1 0,9 15 0 16,3 0-3-16,0 0-3 0,-7 8-7 15,9 10-11-15,-1-2-14 0,-8-2-8 16,6-3-109-16,-1-1-115 0,0-10-271 0</inkml:trace>
  <inkml:trace contextRef="#ctx0" brushRef="#br0" timeOffset="110505.29">3692 14794 500 0,'0'-24'125'0,"-6"-2"7"0,6 18-70 16,-10-2-13-16,10 10-5 0,0 0-4 15,0 15-5-15,11 12-4 0,-3 4-7 16,-1 10-5-16,4 10-4 0,-2 15 0 0,-3 12-6 16,4 16-3-16,1 11-1 15,-2 6-3-15,0-5 0 0,-2-9-2 0,-7-9 0 16,0-10-2-16,5-8-7 0,-5-12-10 16,0-10-9-16,0-7-13 0,0-9 174 15,6-11-292-15,-6-17-140 0,12-4-392 16</inkml:trace>
  <inkml:trace contextRef="#ctx0" brushRef="#br0" timeOffset="110692.754">3638 15514 532 0,'38'-23'127'0,"3"-4"3"0,0-5-90 0,4-4-3 15,0 4-10-15,5 5-7 0,6 6-14 16,1 2-14-16,-1 5-10 0,-9 1-115 16,-1 0-110-16,-5-1-274 0</inkml:trace>
  <inkml:trace contextRef="#ctx0" brushRef="#br0" timeOffset="110958.319">4477 14562 590 0,'-14'9'133'0,"4"9"4"16,2 13-108-16,-7 14 2 15,5 10-5-15,-14 9-3 0,-4 8-4 0,2 8-3 16,-1 8-4-16,5 3-3 0,10 5-3 15,12 9-2-15,-6-11 0 0,6 6-3 16,0-14 0-16,8-7-2 0,6-13-4 16,14-8-8-16,11-7-15 0,14 2-10 15,4-4-108-15,13 0-3 0,9-1-94 16,13-4-175-16</inkml:trace>
  <inkml:trace contextRef="#ctx0" brushRef="#br0" timeOffset="113910.744">5233 14914 402 0,'0'-3'102'16,"0"-6"4"-16,0 5-55 0,0-3-12 15,-11 0-7-15,4-4-6 0,1 8-3 16,-3 3-4-16,-7-11-3 0,5 11-2 16,-11 0-2-16,1 0-3 0,6 0-1 15,-3 11-3-15,9-8 0 0,-1 5-2 16,10-2-2-16,-5-6-1 0,5 6 1 0,0-6-1 16,8 7-1-16,-1-7 1 0,-3 0 2 15,0 0-1-15,-4 0 0 0,8 0-1 16,-8 0 0-16,0 0 1 0,0 0-1 15,0 0 1-15,0 5-2 0,-10 1 1 16,5-1 0-16,-8 7 1 0,2-6-1 16,1 5 1-16,-5 1 1 0,2 4 1 15,-3 4 2-15,-2 6-1 0,0 4-1 0,-2-1 1 16,7 3 0-16,-7-2-1 0,15 2-1 16,5-4 2-16,0-2-1 0,0 2 0 15,9-7 0-15,0 6 0 0,8-11 1 16,4 5 3-16,2-14 2 0,8-7 5 15,7 0 4-15,7-17 2 0,3-9 2 0,8-5 3 16,-6-7-2-16,-4 1-1 0,0-1-1 16,-5 3-2-16,-2-6-1 0,-3 7-1 15,-11-7-1-15,-12 12-3 0,-13-5 0 16,0 10-2-16,-9 1-3 0,-15-2-3 16,-5 6-1-16,-4 5 0 0,-5 4-8 15,-9 10-12-15,3 0-12 0,-7 13-14 16,-3 3-15-16,6 10-8 0,12-4-113 15,15 5-115-15,13 4-263 0</inkml:trace>
  <inkml:trace contextRef="#ctx0" brushRef="#br0" timeOffset="114379.41">5274 15304 459 0,'0'-18'108'0,"-8"0"3"0,-2 7-81 15,-1 0 3-15,-4 8-3 0,-5 3-5 0,-3-8-2 16,-1 8-3-16,-1 0-1 0,4 15-1 15,-2-1-2-15,-3 10-3 0,5 8 0 16,6 12-4-16,-8 0-1 0,3 3-3 16,6 8-2-16,-3-5-2 0,4-4 0 15,3-2 0-15,10-4 0 0,0-3-1 16,7-8 0-16,3-3 0 0,14-2 3 16,6-10 1-16,-1-14 1 0,17 0 0 0,3 0 3 15,7-14 2-15,-2-7 3 0,5 0-1 16,-4-2 2-16,-4-3 1 0,-4 1 3 15,2-2 3-15,-9-7 2 0,-1 2 0 16,-10 4 1-16,-15-4 0 0,-14 0-3 16,0-2-5-16,-4 3-2 0,-22 0-4 15,-12-3-4-15,-14 7-1 0,-3 10-4 16,-3 2-3-16,1 15-9 0,3 0-14 16,13 7-19-16,3 7-17 0,11 8-86 15,17-4-30-15,10 2-109 0,0 1-203 0</inkml:trace>
  <inkml:trace contextRef="#ctx0" brushRef="#br0" timeOffset="114613.769">6066 15634 617 0,'18'0'149'0,"-5"16"7"0,0 10-104 0,-5 18 1 16,-8 18-12-16,0 16-5 0,-6 16-11 16,-20 10-36-16,-12-2-146 0,-16-16-143 15,-10-42-361-15</inkml:trace>
  <inkml:trace contextRef="#ctx0" brushRef="#br0" timeOffset="117300.576">6557 14744 461 0,'-8'0'106'0,"-4"0"2"0,7 0-78 0,5-6-2 16,0 2-5-16,0-8-1 0,12-4-3 15,-1-5 0-15,7-1 0 0,0-6 0 16,7 2-1-16,4 6-1 0,4 0-2 16,1 11-2-16,2 9-2 0,0 0-3 15,-3 9-1-15,-4 12-4 0,1 9-1 0,-7 10 0 16,-9-10-1-16,-2 10 0 0,-12 0-1 16,0-2-1-16,-10-1 2 0,3 6-1 15,-4-10 1-15,-9-6 0 0,-4-2 0 16,-4-3-1-16,-5-1 0 0,-1 0 2 15,0 2-2-15,1-4-2 0,5-4 0 16,3-2 2-16,7-10 0 0,14-3-2 16,4 0 1-16,0 0 0 0,11-3 2 0,2-9 0 15,10 0 0-15,0 0-1 0,-2 1 1 16,9 11 1-16,1 0 0 0,0 0-1 16,-3 0 1-16,-1 10-1 0,3 1 2 15,1 3 0-15,2 1-1 0,1 4 2 16,4-2 0-16,-1 7-2 0,4 3 1 15,-5-1-2-15,-5 1 0 0,-5-4 0 16,-4 7-1-16,-8-1-1 0,-4 5 2 16,0-2-1-16,-10 4 1 0,0-6 0 0,0 2-1 15,-16-4 1-15,1-4 0 0,-6-2-1 16,-4-1-1-16,-6-2 1 0,0-2-3 16,-3-2-2-16,-9 1-1 0,4-4-3 15,6-7-4-15,4-5 0 0,-1 0-4 16,2 0-4-16,2-12-4 0,3-4-6 15,2 0-30-15,3-9-67 0,7-4-94 16,4-8-212-16</inkml:trace>
  <inkml:trace contextRef="#ctx0" brushRef="#br0" timeOffset="117722.356">7231 14051 469 0,'5'-9'109'0,"-5"9"4"0,9 0-82 15,-4-4 0-15,0 4-3 0,5 4-5 0,5 5-3 16,-2-1-3-16,11 13 0 0,3 1-2 16,0 6-1-16,11 3-4 0,11 10-1 15,5 10-2-15,3 14-1 0,7-2-2 16,0 12-3-16,5 1-1 0,-4 3 2 16,-3-9 0-16,-4 5-2 0,-14-4-1 15,-3 0 1-15,-14-4 0 0,-10-2 0 16,-11-1-1-16,-6-2 0 0,0-3 1 15,-11 1 0-15,-10 4-1 0,-1-5 1 0,-9 1-1 16,-3-4 1-16,-9-1-1 0,-4-9-2 16,-7-3-6-16,3-3-3 0,-6-2-6 15,5 1-6-15,1-9-109 0,7-7-101 16,-4-1-255-16</inkml:trace>
  <inkml:trace contextRef="#ctx0" brushRef="#br0" timeOffset="122018.272">13122 10330 412 0,'6'-36'95'0,"4"1"2"15,-2-10-69-15,-3-5 0 0,0-9-6 0,0-1 1 16,-5-5 0-16,0 4 0 0,10-5-2 16,-10 3 0-16,6 6-1 0,1 8-1 15,4 4-4-15,-1 10-3 0,-3 5-2 16,-1 7 0-16,-6 2-4 0,7 7-1 16,-7 1 0-16,8 5 1 0,-8 1 0 15,3-2-1-15,-3 4-1 0,7 5-1 16,-7-9-1-16,0 9 1 0,0 0-2 0,8 0-2 15,-3 11 0-15,-5 3 0 0,10-1 1 16,-2 6 1-16,2 8-3 0,0 5 1 16,-2 6 2-16,3 11 1 0,-1 7 0 15,3 2-2-15,4 6 0 0,-8-7 1 16,6-5 0-16,-3 4-2 0,4-2 0 16,-6-8 1-16,3-2 0 0,-2-6-2 0,-4-8-6 15,-7-5-5-15,0-6-4 0,5-4-3 16,-5-8-8-16,0-7-104 0,8 0-98 15,-2-9-245-15</inkml:trace>
  <inkml:trace contextRef="#ctx0" brushRef="#br0" timeOffset="122549.381">13156 8403 240 0,'0'0'68'16,"0"-9"7"-16,0 2-38 0,0-4 1 15,0 5 2-15,0-6-2 0,0 3-5 16,8 2-4-16,-8-3-5 0,7 10 0 16,-7-5 1-16,0 5-1 0,0 0-3 15,0 0-1-15,0 0-2 0,-10 0-1 0,4 0-2 16,-1 4-3-16,-1 8-2 0,-7 3-2 16,-1 3-2-16,-4 1 0 0,-3 10-2 15,0 6-2-15,14 0 0 0,5 14 0 16,4 2-1-16,5-6 0 0,7-11 1 15,7-5-1-15,3-13 0 0,4-2 0 16,-5-14 1-16,3 0 1 0,-1 0 2 0,2-6 3 16,1-5 1-16,0-13 4 0,0 0 2 15,1-11 1-15,-6 1 2 0,-1-5 0 16,-14 5-3-16,-6 2-1 0,0 2-3 16,-10-3 0-16,-9 3-3 0,-1-5-2 15,-5-2-3-15,4 1-1 0,-2 6 0 16,4 9-5-16,1 8-8 0,-2 13-8 15,2 0-9-15,3 21-5 0,7 6-5 0,-3 9 27 16,11-2-132-16,0-1-98 0,0 4-256 16</inkml:trace>
  <inkml:trace contextRef="#ctx0" brushRef="#br0" timeOffset="122924.259">13195 8764 442 0,'-11'-4'109'0,"4"-3"2"15,-11 7-65-15,4 0-10 0,-8 0-9 16,4 0-5-16,-8 0-5 0,2 9-2 16,-2 4-2-16,-1 2-1 0,3 1-1 15,8 5-2-15,6 2-3 0,5-4 0 0,5 3 1 16,5-2-2-16,6 1 0 0,7 2-1 15,8-6 2-15,9 0 2 0,2-6 0 16,-1-11 1-16,-1 0 0 0,1-4 3 16,1-12 1-16,4-6 0 0,5 3 0 15,-7-9 0-15,-4 0 0 0,-6 1-2 16,-8 2-1-16,-9 0-3 0,-12 7-1 16,0-11-2-16,-7 3-1 0,-11 4-2 15,-1-2 1-15,-14-3-1 0,7 11 1 16,-7-4-3-16,0 5-8 0,4 2-10 0,11 5-12 15,0 8-9-15,13 0 180 0,5 8-293 16,0-1-135-16,6 13-378 0</inkml:trace>
  <inkml:trace contextRef="#ctx0" brushRef="#br0" timeOffset="123142.963">13825 8761 515 0,'18'3'124'0,"-8"8"5"0,-10 5-82 16,0 9-10-16,0 7-8 0,-15 13-5 16,-12 8-6-16,-14 11-7 0,3-5-4 15,-1 3-1-15,11-8-10 0,7-5 141 16,21-23-273-16,0-7-135 0,0-16-402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6-18T20:51:02.3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3.16089" units="1/cm"/>
          <inkml:channelProperty channel="T" name="resolution" value="1" units="1/dev"/>
        </inkml:channelProperties>
      </inkml:inkSource>
      <inkml:timestamp xml:id="ts1" timeString="2018-06-18T20:51:07.817"/>
    </inkml:context>
  </inkml:definitions>
  <inkml:trace contextRef="#ctx0" brushRef="#br0">5207 6582 437 0,'-15'7'99'16,"7"-7"4"-16,5 4-75 0,3-4-7 16,0 0-1-16,0 0 2 0,0-13-2 15,6-1-3-15,9-8 2 0,-2-7-1 16,8-12 1-16,-7-5 0 0,10-3-4 15,1-16-1-15,-4-6-1 0,-3-13-6 16,5-7-2-16,-2-13 0 0,-1 0-1 0,6-7 3 16,7 2-1-16,-6 6 2 15,9 9 2-15,-1 6 3 0,-4 2-1 0,-2 24-1 16,1 4 0-16,-6 14-2 0,-7 13-1 16,-1 18-1-16,-6 13-2 0,3 0-2 15,-13 13 1-15,5 5-3 0,-5 18 3 16,0 11-1-16,5 7-2 0,0 15 0 15,6 6 0-15,5 12 0 0,4 5-2 0,-4 6-3 16,4 5-4-16,0 4-1 16,-7 2-6-16,13-9-4 0,-2-6-6 0,3-12-3 15,-3-17-2-15,-3-8-3 0,-4-16-105 16,-1-11-97-16,-3-2-251 0</inkml:trace>
  <inkml:trace contextRef="#ctx0" brushRef="#br0" timeOffset="234.351">5389 5760 521 0,'0'-11'116'0,"5"7"6"16,8-3-96-16,-5-1 2 0,11-3 5 0,3 6-2 15,15 5-3-15,1-14-2 0,13 2-4 16,3 5-2-16,3-8-5 0,-1 1-7 16,11 5-12-16,-9 9-14 0,1-10-12 15,-11 10-51-15,3 0-64 0,-14 7-102 16,2 3-224-16</inkml:trace>
  <inkml:trace contextRef="#ctx0" brushRef="#br0" timeOffset="1234.116">6573 5662 480 0,'0'0'113'0,"-10"0"4"16,10 0-78-16,-5 0-7 0,5 11 2 16,0 2-3-16,0 3-4 0,0 6-6 0,0 3-3 15,10 5-4-15,-10 7-3 0,10 6-4 16,-3 4-3-16,1 10-1 0,6 6-2 15,-1 0 1-15,4-4-1 0,2-2 0 16,-1-11-2-16,5-6 2 0,-10-8-2 16,5-7 2-16,-13-9-1 0,0-10 1 15,-5-6-1-15,0 0 1 0,-5-6-2 16,-6-10 1-16,-12-13 0 0,-6-7 1 16,2-4-3-16,1-3 3 0,8-8-1 0,7 0 5 15,4-15 2-15,2-2 1 0,-1-2 2 16,-1 0 4-16,7 6-2 0,-8 12 2 15,8 3-3-15,0 12-1 0,7 10-3 16,7 13-1-16,-1 14-2 0,15 0-3 16,7 4-10-16,2 8-12 0,4 13-14 15,13 3 97-15,-13-4-214 0,2 11-132 16,-7 2-343-16</inkml:trace>
  <inkml:trace contextRef="#ctx0" brushRef="#br0" timeOffset="1531.024">7028 6012 546 0,'-8'23'123'0,"1"10"2"15,-3 1-100-15,5-2 1 0,5-2-6 16,-4 0-5-16,4-4-3 0,6-4-3 16,5 1 0-16,-2 0 0 0,4-6-3 15,5 1 0-15,-8-4-1 0,1-6 0 16,-4 0 0-16,-7-8 2 0,0 0 1 15,0 0-1-15,0-11 3 0,-7-2 1 16,0-8 1-16,-1-7-1 0,3-1-1 16,5-6-2-16,0-10 0 0,0-5-1 15,10-3-2-15,7-7-3 0,-6-2 1 0,12 10-3 16,3 12-1-16,5 16-8 0,4 6-13 16,7 9-12-16,-1 4-9 0,0-2-92 15,-2 7-16-15,4 0-92 0,4 0-174 16</inkml:trace>
  <inkml:trace contextRef="#ctx0" brushRef="#br0" timeOffset="1843.486">7664 5867 463 0,'-39'14'117'15,"-8"-1"4"-15,1 6-46 0,2 8-39 16,6 0-4-16,10 4-3 0,5 3-4 16,7 4-4-16,4-4-4 0,9-1-2 15,3-9-4-15,0-5-4 0,7-13-2 16,11-6-2-16,9 0 2 0,3-6 1 15,6-2-2-15,3-8 0 0,5-8 0 16,-9-6-1-16,1-2-1 0,-10-5 1 0,-5 1 0 16,-8 1 3-16,-5 2 3 0,-8 7 5 15,9 4 3-15,-9 8 4 0,0 6 0 16,-5 8 3-16,5 0-3 0,-12 0-2 16,6 8-4-16,1 8 1 0,0 11-4 15,5 3-3-15,-7 5-3 0,7 3-1 16,0 4-1-16,10-6-1 0,-2 2-4 0,5-6-3 15,2-7-2-15,6-4-10 0,6-2-9 16,-3-10-15-16,6-9-15 0,-1 7-9 16,4-7-109-16,-2-10-118 0,10-9-267 15</inkml:trace>
  <inkml:trace contextRef="#ctx0" brushRef="#br0" timeOffset="2155.798">8134 5921 557 0,'-13'38'134'0,"-5"11"3"0,10 5-94 16,-7 2 1-16,15-8-7 0,0 2-9 16,0-13-5-16,11-7-5 0,4-13-3 15,8-9-2-15,3-8-3 0,5-6-2 16,5-16-3-16,-3-3-1 0,11-4-2 0,-3-5 0 16,5-2-1-16,-10-6-1 0,0 0-1 15,-10-3 2-15,-5-1 0 0,-9 5 1 16,1 11 2-16,-7 9 2 0,-1 21 2 15,-5 0 4-15,0 18 3 0,-3 15 2 16,-9 22 1-16,-1 6-5 0,4 9 1 16,-6 3-3-16,5 5-4 0,5-4-3 15,-10 4-4-15,1-5 0 0,-8 0 1 16,-4-7-3-16,2 5-3 0,6-12-7 0,6 4-10 16,12-11-16-16,0-5-16 0,13-17 25 15,-1-14-143-15,7-16-122 0,3 0-292 16</inkml:trace>
  <inkml:trace contextRef="#ctx0" brushRef="#br0" timeOffset="2718.16">9420 5004 574 0,'0'-8'138'0,"0"1"7"15,0 7-96-15,0 0 0 0,0 0-9 16,-5 16-6-16,-3 13-7 0,-7 15-4 0,-2 22-6 15,-4 18-4-15,2 17-2 0,2 13-3 16,-1-3-2-16,2 3-2 0,0-7-1 16,-9-4-3-16,0-11 0 0,3-8 2 15,7-13-2-15,8-10-1 0,7-12 2 16,0-11 0-16,0-3 0 0,10-8-1 16,6-12-1-16,-1-9 1 0,10-6 0 15,3 0-1-15,4-19 1 0,9-1 0 16,2-1 1-16,9 2 1 0,-5 0-2 0,6 9 2 15,-4-1 0-15,-8 4-4 0,-4 0-10 16,-7 4-19-16,-7-3-15 0,-2-1-119 16,7 0-127-16,3-4-310 0</inkml:trace>
  <inkml:trace contextRef="#ctx0" brushRef="#br0" timeOffset="2905.73">10195 5854 638 0,'-15'38'151'0,"7"12"6"0,-7 16-108 15,4-2-3-15,1 4-12 0,-6-1-10 16,6-5-9-16,2-10-5 0,8-6-4 0,0-6-3 16,0-13-7-16,0-8-7 0,11-4-17 15,-3-15-16-15,6 0-118 0,0-7-126 16,3-15-308-16</inkml:trace>
  <inkml:trace contextRef="#ctx0" brushRef="#br0" timeOffset="3077.483">10049 5633 628 0,'0'0'154'0,"0"6"8"0,0-6-105 16,17 0 4-16,6-9-14 0,8 4-10 15,3-4-11-15,9 2-11 0,-7-1-18 16,3 2-27-16,4-4-20 0,-4 6-123 16,12-9-132-16,2 13-321 0</inkml:trace>
  <inkml:trace contextRef="#ctx0" brushRef="#br0" timeOffset="3421.06">10848 5727 601 0,'-30'14'141'0,"-2"-2"2"0,-6 3-106 0,-6 4 1 15,-2-3-7-15,5 2-6 0,5-2-5 16,15-2-8-16,11-5-3 0,10-2-1 16,5-7-3-16,13 8-2 0,7-8-3 15,9 0 0-15,2 6 0 0,8-4 0 16,-3-2 1-16,-3 11-1 0,-9 2 0 15,4 1 0-15,-9 5-1 0,2-5 1 16,2 13 0-16,-3-6-1 0,-6 4 1 0,-5 2 0 16,-14 8 0-16,0-4 2 0,-4 3 0 15,-15 3-1-15,-1-5 1 0,-9 4 0 16,-1-3 2-16,-9 3-2 0,1 1 0 16,-6-3 0-16,-3-6-1 0,-16-2-10 15,13-5-13-15,-1-7-16 0,10-14 61 16,17 0-179-16,15-2-128 0,9-25-322 15</inkml:trace>
  <inkml:trace contextRef="#ctx0" brushRef="#br0" timeOffset="3624.194">11252 5002 641 0,'0'38'161'0,"0"15"8"16,-10 21-98-16,0 15-6 0,-3 14-12 15,-5 14-9-15,0-3-11 0,-1 7-8 16,-4 3-7-16,10-5-5 0,-5-12-6 16,13-7-2-16,5-19-9 0,0-16-18 15,0-16-18-15,5-11-24 0,6-4-124 16,2-18-139-16,0-10-333 0</inkml:trace>
  <inkml:trace contextRef="#ctx0" brushRef="#br0" timeOffset="3811.784">10930 5862 581 0,'0'0'143'0,"0"0"10"16,3 6-96-16,21-6 7 0,6 0-5 0,9 0-5 16,9-6-9-16,9-3-5 0,3-7-11 15,3-2-6-15,2 0-9 0,7 1-7 16,-8 0-9-16,-5-1-15 0,-12 10-22 15,-6-2-22-15,-13 3-123 0,-4 7-136 16,-7-7-326-16</inkml:trace>
  <inkml:trace contextRef="#ctx1" brushRef="#br0">14434 13505 0,'18'4'15,"8"4"-15,-6 0 16,6-4-1,-11-4-15,-4 0 16</inkml:trace>
  <inkml:trace contextRef="#ctx0" brushRef="#br0" timeOffset="6311.008">5526 7933 527 0,'-18'0'112'0,"-2"0"1"15,2 0-102-15,-6 0 3 0,-2 0 2 16,-5-7 4-16,-5 1 0 0,-15 0 0 15,-8 6 5-15,-3 0 1 0,-9 6 1 0,8 2 2 16,2 3-3-16,10-1 0 0,6 4-3 16,12 2-5-16,2-2-2 0,5-1-4 15,-1-2-6-15,5-1-1 0,-1-3-2 16,10 6 0-16,0-4 1 0,4 0 1 16,9 1 3-16,0-3 3 0,0 1 2 15,0-5 4-15,12 5-1 0,-6 0 2 16,6 1-2-16,4-2-2 0,-4 1-2 15,6 1-2-15,-4 1-3 0,4 6 2 16,-8 3-3-16,5 6-1 0,-7-1 0 0,-8 6-2 16,5 5 1-16,-5 10-1 0,-5-3-3 15,5 3 0-15,-7 3 1 0,7-5-2 16,0-1 2-16,-6 0-2 0,6-6 1 16,0-10 1-16,-8 6-2 0,3-15 1 15,0 4 1-15,2-2 0 0,-4-3 0 0,7-6-1 16,-10 2 0-16,10 1 1 0,-5-2-1 15,5-1 0-15,0-6 0 0,-5-4 0 16,5 6-1-16,0-6 1 0,-3 0-1 16,3 0 2-16,0 0-2 0,0 0 2 15,0 0-2-15,0 0 3 0,0 0 0 16,0 0-2-16,0-6 2 0,0 6 0 16,0 0 1-16,3 0-3 0,-3 0 1 0,5 0-2 15,-5 0 2-15,0 0-1 0,7 0 0 16,-7 0-1-16,10 0 2 0,-10 10 0 15,8-5-1-15,2-2-1 0,1 5 1 16,-3-3-1-16,7-5 1 0,-3 3 0 16,-4-3 0-16,6 0 1 0,-5 0 0 15,-3 0-1-15,7 0 1 0,-8-3 0 16,3 3 0-16,14 0-2 0,-8 0 1 16,11 0 0-16,9 0-2 0,14-12 1 0,4-1-1 15,15-8-4-15,8-7-10 0,4-8-14 16,8-2-28-16,1 7-113 0,5-3-15 15,10-6-116-15,7 16-225 0</inkml:trace>
  <inkml:trace contextRef="#ctx0" brushRef="#br0" timeOffset="7998.112">5627 7953 532 0,'28'0'121'15,"5"-9"7"-15,6 1-97 0,9 3 1 16,9 0 0-16,8-2-4 0,11 7-1 0,2 0-6 16,6 0-3-16,-4 9-1 0,11-9-2 15,1 0 0-15,16 5 0 0,13-5-3 16,3 7 0-16,2-7 0 0,10 0-2 15,-3 4 0-15,4-4 0 0,10 0 0 16,5 0 1-16,7 0 1 0,-3-4 1 16,12-2 2-16,-1 6 1 0,1 0 0 0,16-3-2 15,12-4 0-15,8 7-1 0,4 0-4 16,15-12-1-16,4 1-2 0,-11-5-2 16,5-1 0-16,15-3-1 0,-7 3 1 15,-7-3 0-15,23 3-2 0,-4-6 2 16,-14 4 0-16,9 4-2 0,6-4 0 15,-15 3 0-15,1 3-2 0,11-1 1 16,-15 0-1-16,-15 0 0 0,-9 4 1 0,1-1 0 16,-26-4-2-16,-10 1 1 0,-16-2 1 15,-11 1-1-15,-24-3-1 0,-17 8 1 16,-11-5-1-16,-7 0 1 0,-12 3 0 16,-13 1 1-16,-8 4 0 0,-9 1 1 15,-9 0-1-15,-13 6 0 0,3 0-1 16,-10-7 1-16,2 7-4 0,-4 0 1 15,-6 0 0-15,0 8 1 0,-6-8-1 16,-4 18 0-16,-3 5 2 0,-8 11 0 0,1 12 1 16,-4 22 0-16,-4 15-2 0,8 4 2 15,-13 12-1-15,-4 5 1 0,2 5 0 16,6 2-2-16,1 5 3 0,13 0-1 16,4-3-2-16,11-18 1 0,0-8-1 15,0-11-1-15,0-15 1 0,16-5 0 16,2-10-1-16,7 1 1 0,1-11 0 15,7-3 0-15,-9-11 1 0,4-1 0 16,-7-7-1-16,-6-6 1 0,-2-8 0 0,-8 7-1 16,-5-7 4-16,0 0-3 0,0-8 3 15,0 1 0-15,-13-3-2 0,-7-3 1 16,-9 4 0-16,-12-3-2 0,-8 5 2 16,-5 5-3-16,-10 2 1 0,-5-7 1 0,2 7-1 15,-11 0 1-15,-12-8 0 0,-12 3-2 16,-15-3 2-16,-22 2-1 0,-7-1 0 15,-8 7 1-15,-21-4-2 0,-3-1 1 16,-12 5 0-16,0-8-2 0,-24 4 1 16,3 4 1-16,-12-4 0 0,-10 4-1 15,-16 0 1-15,2 0-1 0,-13 0 1 16,1 0 0-16,-4 0 0 0,-7 7-1 16,5-7-1-16,5 0 2 0,-15 0 0 15,7-7 1-15,4-1-2 0,-6-4-1 16,-1-2 2-16,22 5 2 0,-9-4-2 0,11 0-2 15,17 2 2-15,5 4 0 0,7 0 0 16,23-2-5-16,4-4-4 0,19 1-9 16,14 0-5-16,7 8-8 0,14-9-12 15,17 11-15-15,12-11-6 0,22-1-96 16,22 0-7-16,24-2-95 0,27 3-185 0</inkml:trace>
  <inkml:trace contextRef="#ctx0" brushRef="#br0" timeOffset="8294.948">6144 7716 595 0,'0'0'133'0,"0"0"6"0,10 7-110 16,5 9 7-16,0 11 2 0,6 11-4 0,5 8 1 15,4 16-7-15,-3 3-5 0,1 19-5 16,-5 4-7-16,-5 7-2 0,0 1-5 16,-6-3-6-16,6-10-8 0,-7-15-15 15,5-11-13-15,4-8-10 0,3-8-115 16,0-13-120-16,10-6-280 0</inkml:trace>
  <inkml:trace contextRef="#ctx0" brushRef="#br0" timeOffset="8513.65">7182 8029 612 0,'8'5'140'0,"-3"-5"4"0,-2 15-111 15,4 6 0-15,-7 4-5 0,0 21-5 0,0 6-4 16,0 13-5-16,8 7-2 0,-8 4-2 16,6-1-2-16,-6-2-1 0,10-8-1 15,2-2-2-15,-6-17-5 0,-6-10-12 16,7-3-17-16,-7-9-11 0,3-7-83 16,2-5-32-16,13-12-105 0,0 0-206 15</inkml:trace>
  <inkml:trace contextRef="#ctx0" brushRef="#br0" timeOffset="8732.316">7923 7855 650 0,'0'16'146'0,"-5"6"5"0,5 11-122 15,-10 12 1-15,10 9 1 0,0 13-4 16,0 5-7-16,-5 7-6 0,5-1-5 0,0 7-3 15,0-8-2-15,8 0-2 0,2-10-1 16,-3-5-4-16,6-18-4 0,-7-3-10 16,-1-13-13-16,-2-9-13 0,4-5 2 15,3-8-119-15,9-6-114 0,8 0-271 16</inkml:trace>
  <inkml:trace contextRef="#ctx0" brushRef="#br0" timeOffset="8951.014">8646 7823 621 0,'0'16'144'0,"0"0"6"16,0 7-113-16,8 6 3 0,-8 11-5 0,5 8-5 16,-5 13-7-16,6 8-9 0,-6 13-3 15,0-2-4-15,0 5-3 0,7-6-1 16,-7-1-5-16,8-11-9 0,-5-10-9 15,6-19-15-15,0-1-10 0,0-14-115 16,-4-2-121-16,3-10-284 0</inkml:trace>
  <inkml:trace contextRef="#ctx0" brushRef="#br0" timeOffset="9169.725">9425 7955 654 0,'18'0'153'0,"3"14"4"0,-5 4-122 16,4 8 2-16,-7 11 0 0,-2 14-7 15,-6 10-11-15,-5 4-8 0,8 9-2 16,-3 1-1-16,-5 1-2 0,12-1-4 16,-6-4-5-16,3-9-6 0,2-4-11 15,-3-14-13-15,0-9-16 0,-1-6-6 16,1-8-110-16,7-12-115 0,4-9-264 15</inkml:trace>
  <inkml:trace contextRef="#ctx0" brushRef="#br0" timeOffset="9388.412">10279 7762 584 0,'6'0'133'0,"1"6"8"0,6 8-107 15,0 9 1-15,-8 12 0 0,1 10 0 0,-6 12-4 16,0 13-8-16,0 11-7 0,0-3-4 16,0 13-3-16,0-7-3 0,0 1-3 15,0-10-5-15,7-3-10 0,4-13-11 16,6-9-11-16,-4-16-9 0,8-8-114 16,-6-6-119-16,11-6-274 0</inkml:trace>
  <inkml:trace contextRef="#ctx0" brushRef="#br0" timeOffset="9607.111">11142 7663 572 0,'5'0'129'16,"-5"6"5"-16,0 5-101 0,0 4-6 15,0 7 1-15,-5 7-1 0,5 12-4 0,0 11-6 16,0 10-4-16,12 6-2 0,-6-1-2 15,-1 6-1-15,7-2-2 0,4 1-2 16,9-5-1-16,2 1 0 0,1-8-7 16,-3-4-10-16,-4-16-11 0,-1 1-8 15,-7-9-7-15,1-9-109 0,-5-14-113 16,9-9-258-16</inkml:trace>
  <inkml:trace contextRef="#ctx0" brushRef="#br0" timeOffset="9857.051">12011 7485 580 0,'5'14'128'16,"1"11"5"-16,8 10-109 0,-6 13 3 16,0 12 5-16,2 14 1 0,-10 5-2 15,0 8-6-15,5-4-5 0,-5 6-3 16,0-4-6-16,0-3-3 0,0-1-4 15,5-5-3-15,-1-6-1 0,-4-4-2 16,9-17-5-16,-3 2-6 0,-6-17-9 16,7-5-7-16,-7-13-9 0,6-6 0 15,-1-10-114-15,10 0-104 0,-2 0-261 0</inkml:trace>
  <inkml:trace contextRef="#ctx0" brushRef="#br0" timeOffset="10075.749">12962 7427 587 0,'24'42'132'0,"-1"12"5"16,-3 18-82-16,-11 14-35 0,5 15 4 16,-14-7 4-16,0 6 0 0,0 3-5 15,0-2-5-15,0-3-4 0,0 5-4 16,-5-1-3-16,5-7-5 0,8-13-8 15,7-5-10-15,6-12-14 0,3-6-10 0,-1-5-115 16,0 1-121-16,-3-10-286 0</inkml:trace>
  <inkml:trace contextRef="#ctx0" brushRef="#br0" timeOffset="19245.479">10851 9371 405 0,'0'-34'90'0,"0"-3"3"15,0 2-73-15,0-6-1 0,0 2 2 16,0-9 3-16,0 2-2 0,0-13 1 0,0-3-1 15,0 3 0-15,8-2 0 0,-8 2-5 16,10 8-4-16,-10-2-2 0,7-2-2 16,-1 9-2-16,7 3-2 0,-6 6-1 15,3 10-1-15,4 11 1 0,-5 7 0 16,5 9 1-16,-4 0 1 0,2 22 0 16,1 13-1-16,-4 11 0 0,5 8-1 0,-3 8-2 15,0-2 1-15,6-10-2 0,-6 0 0 16,1-6-1-16,-2-9 1 0,-6-4 0 15,1-5-1-15,-5-11-1 0,7-13 1 16,-7-2-1-16,0 0 0 0,-8-6-1 16,8-8 0-16,-12-11 1 0,2-4 0 15,-1-2 0-15,3-3 0 0,-2-3-1 16,0 3 2-16,5 0 1 0,-1-6-2 16,-7-3 0-16,1-3 1 0,4 7 1 0,-8 3 0 15,6 4 0-15,-7 17-1 0,8 7 1 16,-4 8 1-16,1 11 0 0,2 16 1 15,-8 11 1-15,4 11-1 0,-8 12 1 16,-10 3-1-16,-13 0-1 0,-4 6-1 16,-1-1-3-16,1-6-5 0,14-6-10 15,27-7-94-15,8-12-20 0,8-5-92 0,18-17-200 16</inkml:trace>
  <inkml:trace contextRef="#ctx0" brushRef="#br0" timeOffset="20214.011">10843 9238 445 0,'0'0'102'0,"0"0"2"0,0 17-79 16,0-1-1-16,0 6-3 0,8 0-2 15,0 7-1-15,2 0-1 0,3 4-1 16,15-4 0-16,5 1 1 0,11-5-1 16,3-5-2-16,4-5-1 0,6-7-1 0,5-8-2 15,9 4-2-15,-7-4-4 0,3-6 1 16,-7 0-3-16,-7 0-1 0,-9-3-1 15,-5 2 0-15,-11-2 2 0,-2 0 0 16,-5-2-1-16,1-3 1 0,-3-1-1 16,-2-5 0-16,-3-5-1 0,-1-4 0 15,-3-5-1-15,-5-2 0 0,-5 0 0 16,0-3 1-16,0-2 0 0,-6-4-1 16,-8 3 1-16,3-3 2 0,-12-8-1 0,2 10-1 15,3 7-1-15,-5-4 2 0,5 12 0 16,6 10-2-16,6 4 1 0,-6 4 1 15,8 10 1-15,-1 0 1 0,5 0-2 16,0 10 0-16,-4 3 0 0,4 1 2 16,0 2-3-16,4 4-1 0,2 7 0 15,4 3 3-15,6 1 0 0,9 2-2 16,3-4-2-16,1-7 2 0,1-7 1 0,4-8 1 16,-3-7-2-16,-5 0-1 0,0 0 2 15,1 0-1-15,-16-2 1 0,7-12-2 16,-6 1 0-16,-3-2 1 0,1-4-1 15,0 0 2-15,-10-8 1 0,8-1-2 16,-8-1 0-16,0 1 1 0,-10 6 0 16,-3 5 0-16,-1-1 1 0,0 9-2 15,-5-2 2-15,1 11 1 0,0 0-1 16,-12 0 3-16,4 0 0 0,-5 9 1 0,-3-4 0 16,-7 9 1-16,8 5 0 0,-6 13-1 15,8 8-2-15,-12 4-1 0,4 1-1 16,0 1 0-16,-5-13-4 0,4 1-5 15,8-11-7-15,9 4-7 0,3-6-8 16,15 3-4-16,5-6-109 0,0-7-106 16,21-7-254-16</inkml:trace>
  <inkml:trace contextRef="#ctx0" brushRef="#br0" timeOffset="25697.091">8782 7618 455 0,'6'-16'103'0,"1"2"4"16,-7 2-81-16,6 5 2 0,1-1 0 15,3 8-4-15,1 0 2 0,1-3-1 16,1 3 0-16,-4 0 0 0,5 8-1 15,-3 4-1-15,10 7-1 0,-3 7-4 0,3 14-2 16,6 15-2-16,4 9 0 0,1 15-3 16,3 13-2-16,1 9-3 0,1 11 2 15,-4 9-3-15,-2 11-1 0,0-6-2 16,2-1-1-16,-5-7 1 0,1-15-1 16,-1-9-2-16,-3-7-2 0,-2-12-3 0,-5-12-6 15,-2-5-2-15,-5-11-10 0,2-4-9 16,-13-3-10-16,0-16 50 0,-11-1-152 15,0-6-105-15,-14-3-278 0</inkml:trace>
  <inkml:trace contextRef="#ctx0" brushRef="#br0" timeOffset="26072.015">8926 9149 448 0,'18'-42'105'0,"-5"-4"6"0,1-13-74 15,6-2 0-15,3-8-3 0,1-11-3 16,6-9-4-16,6-11-2 0,3-9-4 16,-3-13-5-16,3-6-4 0,4 6-5 15,-1-1-2-15,-2 0-3 0,1 10-2 16,3 10-5-16,3 1-6 0,2 17-9 15,-6 25 50-15,1 20-162 0,-3 18-110 16,-8 22-296-16</inkml:trace>
  <inkml:trace contextRef="#ctx0" brushRef="#br0" timeOffset="27540.428">9834 7752 445 0,'0'-6'100'0,"-12"-1"2"0,6-1-79 16,-6-7 2-16,1-5-2 0,-2-1-1 16,1-1-1-16,2 0 0 0,-4-7 0 15,4 1-1-15,2-2-4 0,-4-6-2 16,6 0-2-16,6 1 0 0,-7 3-2 15,7-3-1-15,-8 10-1 0,8 1 0 16,0 3-1-16,0 0 2 0,0 5-3 0,6 1 0 16,3-2-1-16,0 0 1 0,8 0-1 15,9 1-2-15,0-6-2 0,7 7 0 16,1 4 1-16,9 4-1 0,-2-5-1 16,-2 10 3-16,7 2 1 0,-1 0 0 15,9 0-1-15,2 0-1 0,13 0 1 16,3 0 1-16,5 2 0 0,8-2 3 15,15 0 2-15,-4 0 3 0,7 0 2 16,0 0-2-16,-1 0 0 0,-6 0-3 0,12-8-2 16,-3 0-2-16,1-6-2 0,-1 1-2 15,-7 4 1-15,-8-2 1 0,-5-1 3 16,2 5 2-16,4-3 0 0,3 5 4 16,12-3-2-16,0-3 0 0,-1 6-1 15,0-2-2-15,-2 0-2 0,6-3-2 16,9 3-3-16,7-5 1 0,4 0-1 15,-2 1 0-15,-2 2-1 0,4 0 0 0,2 3 1 16,5-5 0-16,-2 11 0 0,-3 0 0 16,-5-2 1-16,-13 2-2 0,1-11 3 15,-3 11-2-15,-13-6 0 0,-3-6 0 16,-8 5 1-16,-15 7-1 0,-15-8 1 16,1 8-2-16,-16-5 0 0,-6 5 2 15,-10 0 0-15,-5-7-2 0,-9 7 2 16,-4-6 0-16,-3 6 1 0,-5-8-1 15,0 3 2-15,0 5-1 0,5-6 2 0,-5-2-2 16,0 5 1-16,-7-5-1 0,4 8-1 16,-5-7 0-16,-2 7-1 0,4-8 0 15,1 8 0-15,5 0-1 0,-10 0 2 16,3 0 0-16,7 12-1 0,0 4 2 16,0 9-3-16,0 4 1 0,13 4 1 15,-6 7-1-15,3-7-1 0,0 11 2 16,-1 2 0-16,1-1 2 0,2-6-1 0,-6 0-1 15,4-9 1-15,-2-3 0 0,0 2-2 16,-1-12-1-16,-1-1-1 0,4-2 0 16,0-2-1-16,0-4-2 0,6-8-1 15,-8 5-2-15,6-5-4 0,-3 0-4 16,-3-5-10-16,0-3-10 0,-1 3-13 16,-7 5-4-16,0 0-111 0,-8 0-113 0,-4 0-267 15</inkml:trace>
  <inkml:trace contextRef="#ctx0" brushRef="#br0" timeOffset="28680.801">9539 7185 360 0,'13'0'102'0,"-6"0"5"0,-1 0-41 15,4 0-13-15,-3 0-12 0,-7 0-7 16,0-7-8-16,0 7-6 0,-17 0-3 16,6 0-4-16,-14-6-1 0,1 6-1 15,-4 0-2-15,-6-2 2 0,-9 2-3 16,-1-12 1-16,-5 12 1 0,-2-7-2 16,-8 0-2-16,-10 5-2 0,1 2-2 0,-9 0 1 15,8 0 2-15,5 5-1 16,10 5-1-16,5 1 0 0,13-3 2 0,4-1-1 15,5-3 2-15,6-4-3 0,10 5 0 16,2-5-1-16,9 0 1 0,0 0 0 16,9 0-1-16,-3 0-2 0,4 0 2 15,8 0 1-15,0-7 0 0,0 0 1 16,2-1 1-16,-6-4 0 0,4 8 0 16,0-10-3-16,-1-4-1 0,9-6-1 0,3 3 2 15,2-8-2-15,-1-8 1 0,3 3-2 16,-7 3 1-16,5-9 1 0,-3 7-2 15,-1-1 0-15,0 4 2 0,-4 0-1 16,-14 4 0-16,-9 6 1 0,0-1 0 16,0 7-1-16,-11 3 2 0,-12 6-3 15,2 5 0-15,-4 0 1 0,1 8 1 0,-1 0-2 16,1 13 2-16,-6-2-3 0,2 10 2 16,-1 3 0-16,-1 3 0 0,3 5 0 15,4 2-1-15,-7-4 1 0,2 4 2 16,6 1-1-16,2 2-1 0,-5-2 0 15,9-2 0-15,5-7 1 0,4-3 0 16,-3 0-2-16,10-2 2 0,0 0 2 0,13 0 2 16,-6-5 1-16,14 1-1 15,-3 1 2-15,7-8 2 0,4 2 0 16,7-4-1-16,0-11-1 0,3-5-2 0,6 0-1 16,-3 0-4-16,10 0-7 0,-7-12-15 15,4 8-14-15,0 1 130 0,-7 3-248 16,-11 0-138-16,-9 0-374 0</inkml:trace>
  <inkml:trace contextRef="#ctx0" brushRef="#br0" timeOffset="56269.52">4631 10353 466 0,'-8'0'110'0,"-7"-3"4"0,5 3-76 0,6 0-4 16,-3 0-6-16,-3 0-3 0,4 3-1 15,6 7-2-15,-4-6-1 0,-1 5-2 16,5-4-1-16,-9 9-2 0,9-7-3 15,-9 6-4-15,5 5-2 0,-1 4-2 16,-7 11 0-16,2 9-2 0,1 3-3 16,-8 14 1-16,6 4-1 0,-7 8 1 0,8 5 0 15,-10 2-1-15,-3 0 0 0,4-7 0 16,-6 4 0-16,1-5 0 0,2 3-1 16,16-14 0-16,6-7 1 0,0-6-1 15,0-9 0-15,21-10 1 0,0-4-1 16,4 2-1-16,11-6 1 0,-5-5 1 15,3-1 1-15,-1-2-1 0,0-6 0 16,-4-5 2-16,4 0 1 0,1 6-1 16,6-6 0-16,-3 5 0 0,2-5 1 0,1 5 0 15,-9 4-3-15,-5-5-6 0,-6 3-5 16,-4-7-9-16,-5 5-8 0,3 2 4 16,-8-14-118-16,4 2-107 0,8-11-261 15</inkml:trace>
  <inkml:trace contextRef="#ctx0" brushRef="#br0" timeOffset="56472.578">5179 11224 548 0,'0'19'127'15,"8"4"4"-15,-8 4-98 0,7 3 2 16,-7 6-7-16,10-1-8 0,-10-3-5 0,0 9-6 15,5-5-5-15,-5 3-6 0,0 1-10 16,5-9-9-16,-5-13-7 0,6-11-109 16,-6-7-107-16,16-12-262 0</inkml:trace>
  <inkml:trace contextRef="#ctx0" brushRef="#br0" timeOffset="56863.112">5133 10767 448 0,'13'2'118'0,"-3"-2"8"0,15 12-55 15,3-5-21-15,-1 3-8 0,1 4-7 16,5 1-8-16,-5 7-6 0,-7 1-8 16,-5 8-6-16,1 0-2 0,-11 8-1 15,1 1 0-15,-1 9-3 0,4-3 0 0,-3 11-3 16,-4-6-2-16,-3-2-3 0,7 2 0 15,-7-8-4-15,6-11 0 0,-6-6-2 16,7-6 3-16,-7-15 2 0,6-5 2 16,-1 0 1-16,3-5 0 0,5-14 0 15,0-8 3-15,5-10-1 0,7-4 2 16,-4-11-1-16,1 6 1 0,2-4 2 16,2 6 2-16,-1 10 1 0,3 9 2 0,-1 5 2 15,-10 20 0-15,-1 0 3 0,-4 9-2 16,-12 11-1-16,8 8 0 0,-8 17-1 15,0 11-2-15,0 3-3 0,0 5-7 16,0-5-4-16,0-7-6 0,0-5-5 16,0-2-5-16,8-11-6 0,-3-9-104 15,-5-6-97-15,11-8-246 0</inkml:trace>
  <inkml:trace contextRef="#ctx0" brushRef="#br0" timeOffset="57159.985">6167 10379 486 0,'0'-20'113'15,"0"11"4"-15,9-2-76 0,-1 11-17 16,3 0 7-16,-4 0-1 0,-1 12 0 15,4 9-3-15,-2 16-2 0,-3 9-2 0,-5 16-1 16,5 10-6-16,-5 14-3 0,0-6-5 16,-6 5-2-16,-1-6-1 0,-3 4-1 15,0-7-2-15,2-3 0 0,-5-6-2 16,5-6-2-16,-2-8-6 0,2-12-12 16,3-9-11-16,5-14 11 0,-5-9-126 15,5-9-115-15,0 0-276 0</inkml:trace>
  <inkml:trace contextRef="#ctx0" brushRef="#br0" timeOffset="57831.635">6190 10963 492 0,'17'-17'116'16,"7"-9"3"-16,7 4-84 0,4-4 3 0,4 1-9 15,-2 0-4-15,-2 0-3 0,-4-4-4 16,-2 1-2-16,-1 9-4 0,0 2-3 16,-8-4 0-16,-6 7-3 0,3 5-1 15,-11-4-2-15,-6 5 0 0,7 8 0 16,-7 0-2-16,0 10 0 0,-12 2 2 16,-7 2-4-16,-1 7-1 0,-3 7-5 15,-10 3 0-15,1 9-1 0,-8-2 0 0,4 0-1 16,4-3 0-16,-6-5 3 0,12 2 3 15,6-2 3-15,-1 2-1 0,5-7 0 16,4 4 0-16,4-3 2 0,8-1 0 16,0-7 0-16,0-1-1 0,0-3 2 15,10-1 3-15,5 5 3 0,1-3 2 16,7 9 2-16,6-3 5 0,2-3 3 16,4-4-1-16,6-3-2 0,-4-11-3 0,1 0-2 15,3 0-3-15,-4-9-7 0,-5 0-4 16,-8-7-5-16,-1-2-4 0,-8 6-4 15,-1-2-3-15,-2 4-3 0,9 1-1 16,-8 3 4-16,7 1 3 0,1 5 3 16,0-8 4-16,1 8 4 0,-1-5 3 15,-5 5 0-15,2-8 3 0,-3 4 2 16,0 0 4-16,3-4 2 0,-7 2 1 16,7-5 2-16,-5-5 3 0,9 3 0 15,-3-13 1-15,11 6 0 0,6 1 2 0,-4-5 2 16,-1 2-1-16,-1 1 0 0,-9 4 1 15,-13-2-3-15,-8 1-1 0,0 5-2 16,-8-1-2-16,-12 3-2 0,-4 11 1 16,-4 0-3-16,-3 0-1 0,-3 15-2 15,3 6-1-15,-2 13-1 0,-5 4-1 0,2 13-3 16,-1-5 1-16,1 6 0 0,8 3-2 16,8-11-1-16,15-1 2 0,5-2-2 15,8-11-1-15,14-9-2 0,6-1-2 16,3-5-6-16,-2-6-8 0,1-1-14 15,4-2-10-15,5 0-10 0,4-6-7 16,2 0-107-16,5 0-109 0,7-10-259 16</inkml:trace>
  <inkml:trace contextRef="#ctx0" brushRef="#br0" timeOffset="58206.549">7668 11115 398 0,'-7'-10'118'16,"0"-1"5"-16,-6 1 1 0,2 10-80 15,-7 0-7-15,-2 0-7 0,-6 16-7 16,-15 5-6-16,2 1-4 0,-5 14-2 0,4 6-3 16,3 3-3-16,7 10-1 0,6-1-3 15,1-8 1-15,15-9-2 0,8-7 1 16,0-8-1-16,5-10 0 0,14-12 0 16,4 0 1-16,3 0-1 0,14-21 2 15,-1 1-2-15,8-3-2 0,-6-12-1 16,10 1-1-16,-13-10-1 0,-4-8 0 0,-8 2-1 15,-3-1 1-15,-8 2 2 0,-2 3 0 16,-7-3 1-16,4-7 2 0,-10-8 1 16,0-10 0-16,0-1 0 0,-6-6 5 15,-1-3 2-15,-1 8 5 0,-3 19 3 16,6 9-1-16,-2 27 0 0,7 21 0 16,-3 12-2-16,-7 22-3 0,-1 22-5 15,4 5-3-15,7 19 0 0,7 5-2 16,-7-6-5-16,21 0-6 0,2-1-6 0,1-13-10 15,1-6-10-15,6 3 76 0,11 3-188 16,3-13-115-16,17-2-312 0</inkml:trace>
  <inkml:trace contextRef="#ctx0" brushRef="#br0" timeOffset="58597.088">8603 10517 563 0,'-8'-28'128'15,"8"21"3"-15,0 7-103 0,0 0 3 16,0 0-1-16,12 11-4 0,-3 13-2 15,-2 5-3-15,-7 14-3 0,0 2-1 16,0 17-2-16,0 9-4 0,-12 3-3 16,3 3-3-16,0 5-2 0,-2-1-1 15,-2-2 0-15,5-4 0 0,-5-6-2 16,4-9 1-16,9-14 1 0,0-10 0 16,0-10 0-16,7-10-1 0,6-3 0 0,-1-6 0 15,4-7 0-15,0 0-2 0,6 0 2 16,5-12-1-16,0-1 1 0,0 4-1 15,4 2 1-15,-8-7 0 0,-1-1-8 16,-1 0-13-16,3-3-12 0,-10 1-10 16,7-5 3-16,-3 4-115 0,-3-7-113 15,4 6-251-15</inkml:trace>
  <inkml:trace contextRef="#ctx0" brushRef="#br0" timeOffset="58784.727">9238 11097 543 0,'0'24'132'0,"0"-3"3"15,-3 2-91-15,3 0 1 0,0 4-13 16,-5-4-6-16,5 0-9 0,0 2-7 16,0-9-2-16,0-9-8 0,6-7-12 15,-1 0-13-15,4-14-117 0,2-8 0 16,-4-2-95-16,2-4-197 0</inkml:trace>
  <inkml:trace contextRef="#ctx0" brushRef="#br0" timeOffset="58925.136">9117 10922 515 0,'0'14'116'0,"0"-4"1"0,0-10-92 16,8-7-12-16,10 7-117 0,7-21-105 0,9-6-264 15</inkml:trace>
  <inkml:trace contextRef="#ctx0" brushRef="#br0" timeOffset="59221.94">9565 10855 504 0,'-10'22'124'0,"-8"4"4"0,-3-1-72 15,-5-1-21-15,5 1-11 0,-7-7-4 0,0 3-6 16,8-4-6-16,14-1-5 0,6-1-1 15,0-8 2-15,5 5 2 0,11-1-1 16,-3-5 2-16,9 4 3 0,-1-4 1 16,2 5 2-16,0-3 0 0,3-3-2 15,2-1-1-15,3-4-1 0,3 7-1 16,2-7-1-16,2 0 1 0,3 5-1 16,-1-1 0-16,-7 3 2 0,-10-1-1 15,-8 6 3-15,-15 5-2 0,0 8 1 0,-23 4 1 16,-5-1-1-16,-8 3-2 0,-3-1 0 15,-5 3-4-15,1-2-4 0,-4 0-6 16,-1-4-13-16,-4-13-18 0,0-8-13 16,11-6 60-16,6-6-174 0,22-20-122 15,13-5-304-15</inkml:trace>
  <inkml:trace contextRef="#ctx0" brushRef="#br0" timeOffset="59440.644">10211 10105 593 0,'-11'34'146'0,"-5"15"7"0,4 16-102 16,1 17 4-16,-1 12-7 0,4 11-8 0,-3 10-8 16,-2 3-6-16,4-11-9 0,-2-3-3 15,3-1-5-15,3-11-2 0,5-1-4 16,0-17-7-16,0-5-8 0,0-14-18 15,8-14-21-15,2-12-119 0,-2-15-134 16,-3-7-319-16</inkml:trace>
  <inkml:trace contextRef="#ctx0" brushRef="#br0" timeOffset="59643.718">9699 10959 532 0,'17'17'139'0,"14"-2"4"0,24-8-57 16,16-7-45-16,4 0-5 0,13-9-11 15,15-2-8-15,1-4-11 16,12-2-12-16,8-10-15 0,2-1-8 0,-2-3-118 16,2-3-118-16,-1-2-292 0</inkml:trace>
  <inkml:trace contextRef="#ctx0" brushRef="#br0" timeOffset="60659.097">12811 10402 488 0,'-10'-6'110'0,"0"6"2"15,-8 0-90-15,2 12 1 0,-2 4-4 16,-13 5 0-16,2 9-2 0,-7 7 0 15,0 9-1-15,-7-3 0 0,10 8 0 0,-1 9 1 16,1 11-4-16,4 0-3 0,12 5-3 16,4-4-1-16,2-3-2 0,11 3 0 15,0-5-4-15,0 2 0 0,21 3 1 16,0-6-2-16,17-9-3 0,1-5-5 16,9-10-8-16,-2-8-3 0,3-16-7 15,0-10-3-15,-7-8-103 0,6-10-96 0,-4-16-238 16</inkml:trace>
  <inkml:trace contextRef="#ctx0" brushRef="#br0" timeOffset="61018.557">13184 11087 535 0,'0'20'125'0,"0"0"5"0,8-1-95 0,-3 11 2 15,3 4-5-15,2 7-6 0,6 1-5 16,-6 1-5-16,10-4-3 0,0-5-1 16,1-9-4-16,2-8-2 0,5-13-2 15,1-4 0-15,-4-9 0 0,6-11-1 16,0-10-1-16,3-7-1 0,2-13 0 16,0 6 0-16,-13-1-1 0,1 4 1 15,-4 4 0-15,-12 10 3 0,-8 4 1 0,5 2 3 16,-5 14 2-16,0 7 1 0,-10 0 0 15,1 3 3-15,-1 15-3 0,2 13-1 16,-1 15-2-16,-4 12-2 0,5 9-1 16,5-3-1-16,3 3-1 0,0-5-6 15,6-9-7-15,12-4-12 0,4-11-15 16,7-11-11-16,4-20-114 0,9-7-121 0,-4-16-280 16</inkml:trace>
  <inkml:trace contextRef="#ctx0" brushRef="#br0" timeOffset="61315.377">14121 11238 541 0,'-6'46'129'0,"3"5"4"16,3-4-88-16,0-3-2 0,-10-3-7 0,10-7-5 15,0-4-7-15,0-7-3 0,0-5-3 16,11-1-4-16,-4-9-3 0,8-8-3 15,-6 0-2-15,11-12 0 0,-7-5-3 16,8-9-1-16,7 1 0 0,2-6-2 16,2-2 0-16,4 1 1 0,2-9-1 0,-5-2 1 15,-7 8 3-15,-7 6 1 0,-1 15 3 16,-14 14 1-16,-4 0 1 0,0 25 0 16,0 9-1-16,-10 9 0 0,-2 1-5 15,3 3-6-15,-1-1-5 0,0-2-8 16,10-9-12-16,0-9-14 0,0-16-12 15,20-10-109-15,3-7-117 0,9-24-278 16</inkml:trace>
  <inkml:trace contextRef="#ctx0" brushRef="#br0" timeOffset="61471.442">14802 11200 599 0,'-11'16'147'0,"2"13"8"0,0 13-98 16,-3 8 0-16,4 7-8 0,-5-5-7 15,5 5-10-15,3 0-11 0,5-8-6 0,0-6-16 16,0-11-13-16,16-12-13 0,-4-15-15 16,4-5-11-16,0-4-116 0,6-17-124 15,-9-16-282-15</inkml:trace>
  <inkml:trace contextRef="#ctx0" brushRef="#br0" timeOffset="62111.892">14784 10934 489 0,'5'0'113'16,"18"7"-1"-16,6 1-87 0,11 2-2 16,7-6-9-16,9 1-6 0,-2 3-7 15,0-8-4-15,-4 2 0 0,-1-2-1 16,-8 13 1-16,-5-4 0 0,-10 7 3 16,-12 2 4-16,-14 2 3 0,0 5 2 0,-20 3 2 15,-3 1 0-15,-11 11-1 0,-2 14-2 16,1 3-2-16,6 6-3 0,-7-1-2 15,11-7-1-15,6-12 0 0,12-7 0 16,7-13 1-16,0-7-1 0,20-16 0 16,-2 0 1-16,6-8-1 0,7-15-2 15,-3-8-1-15,3-5-1 0,2-5 0 16,0-9 0-16,-4-1 0 0,-1-7 0 16,-2-2 4-16,-5-2 3 0,-4 4 2 15,-7-3 3-15,-7-14 3 0,-3-7 3 0,0-3 2 16,0 14 0-16,0 7 1 0,0 25 0 15,0 13-2-15,0 17-2 0,0 9-1 16,0 8-2-16,-10 6 1 0,0 6-3 16,0 19-1-16,-1 9 1 0,3 13-3 15,8 11-1-15,-8 7 1 0,4 6-1 16,4-5-2-16,0-2 0 0,4 1 0 16,5-14 0-16,8-8-1 0,6-11-1 0,6-10-1 15,5-7-1-15,4-10-2 0,3-3-1 16,2-9 0-16,2-7-1 0,0 0 0 15,-3-7 1-15,-3-7 0 0,-6-1 2 16,0-2 1-16,-2-11 0 0,-7 0 2 16,-2-2 1-16,-14 0 0 0,-8 3-1 15,0 11 0-15,0 4 0 0,-5 12 0 0,-3 0 0 16,-2 7-1-16,5 0 0 0,0 5 1 16,5-9 1-16,0 5 0 0,0-8-2 15,0 0 2-15,7 0-1 0,4 0 2 16,-1 8 1-16,-2 9 1 0,4 3 1 15,-1 3 2-15,-6 1-1 0,8-4 1 16,0-4-3-16,0 1-2 0,5-5-6 16,7 8-10-16,-1-10-12 0,1 3-8 15,3-13-114-15,-2 0-115 0,-8-7-278 16</inkml:trace>
  <inkml:trace contextRef="#ctx0" brushRef="#br0" timeOffset="62314.978">15882 11013 595 0,'0'0'147'0,"8"0"0"0,3 0-96 15,9-8-8-15,-4-5-22 0,6 0-20 16,10 2-23-16,4 0 15 0,5 2-140 0,7 0-120 15,-1 9-295-15</inkml:trace>
  <inkml:trace contextRef="#ctx0" brushRef="#br0" timeOffset="62752.358">16413 11491 500 0,'4'19'115'0,"-4"0"4"0,6-2-86 0,-6-3-3 16,10-5-4-16,-10-9-2 0,12 0-5 16,-9-9-2-16,2-6-3 0,0-7-3 15,4-4-3-15,-2-9-3 0,-4-1-1 16,5-2-1-16,2-12 0 0,8-1-2 16,3-1-2-16,6 9 2 0,-3 7 0 15,1 8 0-15,-6 15 0 0,6 13 0 0,-1 0 1 16,-1 0 2-16,-5 13 2 0,0 1-1 15,-1 2 0-15,-3-1 1 0,4-3 2 16,4-2 0-16,4-5-2 0,10-5 1 16,3 0 0-16,-3 0-1 0,-5-11 0 15,0 6-2-15,-6-7 1 0,-9 0 3 16,-4 5 1-16,-6-3 0 0,-6 3 1 16,0-1-1-16,-8 8-1 0,-5-4-2 0,-5 4-2 15,-3 0-2-15,1 11-2 0,-3-3 0 16,2 5 0-16,1 3 1 0,7-3-1 15,0 8 0-15,13 3-1 0,0 4 1 16,0 0 0-16,10 1-4 0,3-9-9 16,10-5-12-16,0-6-10 0,5-9-8 15,6 0 7-15,4 0-119 0,4-13-107 16,4-1-251-16</inkml:trace>
  <inkml:trace contextRef="#ctx0" brushRef="#br0" timeOffset="62955.442">17529 11167 476 0,'13'-14'117'0,"-5"-3"2"15,-8 8-67-15,0-3-16 0,0 12-5 16,-8 0-5-16,-8 0-1 0,-4 20-3 16,-6-5-1-16,-7 11 0 0,-4 6-3 15,-4 3-2-15,2 9-2 0,1-1-2 16,7-5 0-16,8-6 0 0,23 0-1 0,0-12-1 16,5-8-2-16,16-9-1 0,12-3-2 15,6 0-6-15,4-9-4 0,6-7-5 16,-3-5-10-16,3-6-8 0,-5-13-10 15,5 4-8-15,-2-3-105 0,-1 3-107 16,2-7-256-16</inkml:trace>
  <inkml:trace contextRef="#ctx0" brushRef="#br0" timeOffset="63111.654">17923 10507 527 0,'0'0'128'15,"-6"0"8"-15,6 20-83 0,-5 20-2 16,-2 10-3-16,7 15-5 0,-6 16-6 15,6 4-6-15,-5 10-8 0,5-4-5 16,0 2-6-16,0-10-5 0,0-2-8 0,8-11-10 16,-5-7-15-16,6-10-14 15,-1-12-9-15,2-13-102 0,-7-7-9 0,-3-21-93 16,0 0-170-16</inkml:trace>
  <inkml:trace contextRef="#ctx0" brushRef="#br0" timeOffset="63330.348">17801 11128 497 0,'8'-1'119'0,"2"1"6"0,14 0-80 16,1 0-2-16,9 3-2 0,4-3 1 15,11 10-3-15,0-7-1 0,0 5-2 16,3-2-2-16,-4 9-4 0,-7 8-3 16,-13 9-5-16,-12 5-5 0,-16 8-5 15,0 5-3-15,-13-11-4 0,-2 1-9 0,-5-9-7 16,2-3-9-16,7-8-12 0,3-11-13 15,1-9-11-15,7 0-4 0,0-9-103 16,8-11-107-16,10-3-250 0</inkml:trace>
  <inkml:trace contextRef="#ctx0" brushRef="#br0" timeOffset="63783.414">18439 11113 512 0,'0'0'130'0,"0"14"8"0,0 3-78 15,0 11 2-15,-7 2-7 0,4 8-5 16,-4-3-8-16,7 3-9 0,-4-3-9 15,4-5-8-15,4-8-7 0,5-5-5 16,7-5-2-16,8-3-2 0,3-9-1 16,-4 0 2-16,1 0-1 0,-6-9-1 15,-6-10-2-15,-4 3-1 0,0-7-2 16,-3 0 1-16,-5-2-2 0,0 3 1 16,0-13 2-16,-8 3 1 0,8-2 0 15,0-8 3-15,0 6-1 0,8-5 1 0,2 8 0 16,1 4-1-16,5 15 1 0,-9 4 0 15,0 10 2-15,-7 10 5 0,0 6-1 16,6 1 2-16,-6 9 1 0,0 2 2 16,0 1 0-16,0-4-1 0,0 5-5 15,10-3 0-15,1 0 0 0,2-6-2 16,5 1-4-16,2-11 0 0,5-11 1 0,-7 0 2 16,3 0-2-16,-2-11 0 0,4-6 1 15,2-7 2-15,9-2 2 0,-4-4 0 16,6 5 0-16,0-4-2 0,3 6 1 15,-10 5-2-15,9 2 2 0,-13 5-3 16,-7 11 1-16,0 0 5 0,-12 3 2 16,-6 18 4-16,0-2 0 0,-5 11-2 15,-5 13-1-15,-3 2 0 0,7 1-5 16,6 2-5-16,0-4-7 0,0-8-5 0,5-11-11 16,9-7-7-16,3-8-19 0,7-10-15 15,4 0-117-15,2 0-128 0,1-13-304 16</inkml:trace>
  <inkml:trace contextRef="#ctx0" brushRef="#br0" timeOffset="64267.629">20788 10531 524 0,'-11'-14'119'0,"-6"4"4"0,-4 4-93 16,-2 6 4-16,-3 0-2 0,1 11-2 15,-1 7 1-15,-3 10 0 0,-1 9 1 16,6 18-4-16,-6 16-5 0,7 12-5 16,5 13-5-16,5-1-4 0,2 2-6 15,11-13-5-15,0-12-9 0,5-13-9 16,6-7-10-16,7-20-11 0,5-9 10 16,-3-14-124-16,6-9-108 0,-2-5-264 0</inkml:trace>
  <inkml:trace contextRef="#ctx0" brushRef="#br0" timeOffset="64517.618">20325 10991 525 0,'25'0'130'0,"6"0"8"0,6 0-84 0,4 0 1 15,2 0-6-15,3-13-7 0,-1 11-9 16,3 2-4-16,-2 0-4 0,1 0-3 15,-1 11-5-15,-2 2-3 0,-5 6-1 16,-6 0-1-16,-12 8-2 0,-11 0-1 16,-10 3-4-16,0 4-1 0,0-2-1 15,-10 0 0-15,4-4-6 0,-2 2-5 0,3-7-9 16,-2-9-13-16,7-8-16 0,0-6-9 16,0 0-116-16,0-6-119 0,12-7-282 15</inkml:trace>
  <inkml:trace contextRef="#ctx0" brushRef="#br0" timeOffset="64845.631">20991 10874 517 0,'29'0'128'0,"1"0"5"0,7 0-88 16,-4 9-1-16,3-3-10 0,-10 5-6 15,-13 7-11-15,-13-2-2 0,0 9-2 16,0-6 3-16,-24 1 1 0,-2-5-1 15,8 6 0-15,-2-9 2 0,13-4-5 16,7 3-7-16,0 0-4 0,14-4-4 16,4 2 1-16,0 0-2 0,3 5 0 0,-2-2 1 15,3-3 0-15,-3-2 2 0,1 3 0 16,-2-3 0-16,5 3 1 0,-2-7-1 16,0 9 0-16,-6-5 0 0,2 9-1 15,-11 6 1-15,-6-4 0 0,0 7 0 16,-13 2-1-16,-7-4 1 0,1 2 0 15,-9 5 0-15,0-1-1 0,-5-10-5 0,-4-1-6 16,-6-9-7-16,9-9-11 16,3 0-8-16,5-5-114 0,16-20-114 0,10-4-274 15</inkml:trace>
  <inkml:trace contextRef="#ctx0" brushRef="#br0" timeOffset="65033.075">21671 10351 561 0,'7'8'138'0,"4"16"6"16,-2 16-94-16,4 12 1 0,3 14-8 16,-9 11-11-16,-7 14-8 0,0-2-9 15,0-4-5-15,-7-5-9 0,-3-16-7 16,-1-7-10-16,3-13-9 0,-1-7-11 16,5-5-9-16,4-9 62 0,-7-5-169 15,7-5-109-15,0-5-284 0</inkml:trace>
  <inkml:trace contextRef="#ctx0" brushRef="#br0" timeOffset="65283.016">21338 11019 412 0,'-7'4'99'0,"7"3"1"15,0-7-43-15,0 5-38 0,10-5 4 16,-3 0-1-16,2-10-3 0,4 7-3 15,5-3 1-15,9-4 0 0,-1-4-4 16,7 0-3-16,4 1-1 0,1-3 1 16,1 1 0-16,2 0-2 0,-5 1-3 15,-3-5-1-15,-4 5-2 0,-9 2-4 16,-6 7-5-16,-5-2-4 0,-9 7-3 0,0 0-3 16,0 0-4-16,0 0-1 0,-7 12-100 15,2-12-89-15,2 2-234 0</inkml:trace>
  <inkml:trace contextRef="#ctx0" brushRef="#br0" timeOffset="65689.17">21411 11051 483 0,'0'0'115'16,"0"0"3"-16,0 14-76 0,0-1-10 16,-6 3-6-16,-2 3-2 0,1-2-3 15,2-1-5-15,0 8-2 0,5-5 0 16,0 8-3-16,5 0-3 0,0-9-2 15,2-1-1-15,-2-6 2 0,-5-7 2 16,0-4-1-16,0 0 2 0,0-4-1 16,0-1-1-16,-5-13 1 0,-2-3-3 0,2 0-2 15,5-4-1-15,0-7-2 0,0 5 3 16,0-5 0-16,0-5 0 0,20 4-1 16,3 3 0-16,3-1 0 0,8 6-2 15,9 9-1-15,3 2-6 0,-7 6-8 16,10 1-13-16,3 3-8 0,1-1-113 15,2-2-113-15,14 0-279 0</inkml:trace>
  <inkml:trace contextRef="#ctx0" brushRef="#br0" timeOffset="66064.098">22596 11013 504 0,'0'-13'121'0,"0"-3"1"0,-7-4-68 15,-3 4-24-15,-4 7-2 0,-4 9-4 0,-5 0-3 16,-8 0 0-16,-2 23-1 0,0 4-1 15,-14 6-4-15,3 9-3 0,8 2-2 16,8-8 0-16,10 5-1 0,18-8-1 16,0-8-1-16,19-7 2 0,14-4 1 15,18-14 0-15,6 0-2 0,7-3-2 16,-2-10 1-16,0-3-3 0,-8 0-1 16,-1-9-2-16,-8 2-2 0,-2 0-5 15,-10 2-5-15,-10-4-4 0,-14 0-4 0,-9 5-7 16,0-4-4-16,-9 4-7 15,-3-8-2-15,1 11 1 0,-1-5-104 0,12 4-99 16,0 9-247-16</inkml:trace>
  <inkml:trace contextRef="#ctx0" brushRef="#br0" timeOffset="66970.121">22952 10907 480 0,'17'12'115'0,"2"10"3"16,4 1-74-16,-1 5-12 0,-3 1-5 15,2-1-4-15,-6-1-2 0,-3-4-4 16,4 0-2-16,-3-3-1 0,2-5-2 15,-2-2-1-15,-5-7-3 0,-3-6 2 16,2 0-1-16,-3 0-1 0,1-6 1 16,2-8 1-16,3-2-1 0,0-9 2 15,-1-5-5-15,4 2 1 0,-3-4-1 0,0-2-2 16,2-9-3-16,-4-2 0 0,3-4-2 16,10 9 1-16,1 7 0 0,7 9-1 15,4 21-1-15,3 3 3 0,-7 0-3 16,2 6 0-16,-3 13-3 0,-3 1 0 15,-15 8 0-15,-4-6 2 0,-6 5-2 16,0-3 2-16,-10 3 1 0,-4-6 3 16,0 8 0-16,0-4 1 0,-3 7-3 15,4-9 1-15,8 5 2 0,5-3-2 0,-5-5 0 16,5-6 0-16,15-2 0 0,6-12 0 16,6 0 1-16,0 0-1 0,8-10 0 15,-7-8 1-15,1-9-1 0,1-3 0 16,-4-6 2-16,-7-4-2 0,1 2-1 15,-7-12 2-15,-5-9 0 0,0 1 2 16,-1-4 0-16,1-3 0 0,0-2 1 0,-8 9 2 16,0 8 4-16,0 14 2 0,0 15-1 15,-11 21 1-15,-1 8-1 0,-9 14 1 16,5 19-3-16,-1 15-5 0,13 3-1 16,4 4-2-16,0 6 0 0,0-7 0 15,16-13-2-15,4-3 2 0,6-9-1 16,6-9 1-16,11-7 0 0,1 0-1 15,8-7 0-15,-11-7 0 0,2-7 0 16,-5 0 0-16,-4 0-2 0,-8-12 1 16,2-2 1-16,0-2 0 0,-2 1-1 0,-3-5 0 15,-2-3 1-15,-11 3 1 0,-10-5-2 16,0-1 0-16,0 7 0 0,-18 9 2 16,-2 10 1-16,-4 0-2 0,-6 7 2 15,4 12-1-15,3 4 0 0,2 1 0 16,6 3 0-16,9 1-2 0,6-1 1 15,0-5-2-15,0 2 3 0,16 3-2 16,4-10-5-16,1-2-7 0,7-4-11 0,4-11-10 16,4 0-7-16,4 0-7 0,7-8 0 15,-8-8 1-15,7-8 9 0,-8 0 11 16,-5-7 10-16,-7 2 8 0,1 5 7 16,-10 2 2-16,-1 1 5 0,4 12 1 15,-5 2 4-15,-2 7 2 0,-5 0 5 0,0 10 1 16,-8 3 3-16,8 2-2 15,-1 5-1-15,-1-4-3 0,1 9-1 0,3-3-3 16,-4 2-2-16,-1-4 0 0,0 1-1 16,0-5 3-16,-5-11 4 0,0-5 3 15,6 4 1-15,-6-4-2 0,0-4 2 16,0-8 2-16,0-2-3 0,5-3 0 16,-5-4-5-16,5-1-2 0,-5-10-1 15,5-1-4-15,-5-13-1 0,0-7-1 0,8-11-5 16,5 14-1-16,9 7-2 0,-1 14-5 15,8 7-5-15,4 13-9 0,3-1-11 16,-3 10-9-16,3-3-9 0,0-4-109 16,-5 7-111-16,5-5-266 0</inkml:trace>
  <inkml:trace contextRef="#ctx0" brushRef="#br0" timeOffset="67126.334">25500 10347 460 0,'18'-24'112'16,"-13"9"6"-16,-5 15-66 0,0 0-5 0,-10 5-2 15,-13 20-2-15,-10 9-3 0,4 12-3 16,1 8-6-16,7 10-6 0,7 5-9 16,14 6-6-16,-9-9-5 0,9 0-9 15,0-10-9-15,8-10-8 0,5-10-10 0,3-9-6 16,1-6-7-16,-3-11-104 0,-7-5-101 16,-2-5-245-16</inkml:trace>
  <inkml:trace contextRef="#ctx0" brushRef="#br0" timeOffset="67844.929">25367 10790 466 0,'0'-23'105'0,"0"-4"2"0,8 6-81 16,4 6 3-16,6 8-3 0,3 7 0 0,4 0 6 15,4 14 1-15,-4-1 5 0,-1 3-3 16,-3 0-1-16,-1 7-3 0,-5-1-4 16,1 5-5-16,0 2-7 0,2 0-6 15,2-2-3-15,-2-6-2 0,7 2-2 16,1-3-1-16,2-4-2 0,-1 2 2 15,-2-4-1-15,-7-4 1 0,0-7-1 16,0-3 0-16,-5 0 1 0,0-8-3 16,2-1 0-16,-2-17-1 0,-2-1-3 0,-2 0 0 15,-1-9-1-15,2 1-2 0,-4 3 1 16,4 5 0-16,-2-1 0 0,0 13 4 16,-8 3 1-16,10 12-1 0,-5 0 2 15,-5 12 2-15,7 3 0 0,-3 13 1 16,1 1 2-16,0 1 0 0,2-9 2 15,6 6-1-15,2-13 2 0,12-3-2 0,4-5 0 16,9 4-2-16,2-6 0 0,4-4-2 16,-8 0 2-16,-6-9-2 0,-2 1 2 15,-10-4 2-15,-4-2 3 0,-6 1 0 16,-10-1 2-16,0 0 0 0,0 9-1 16,-10 5-1-16,-2 0-2 0,-4 0-3 15,-2 12-1-15,-6-1-3 0,-3-3-4 16,3 5-6-16,3 3-10 0,9 0-6 0,12-1-5 15,0-1-4-15,18-1-3 16,0-13-3-16,7 0 3 0,-4 0 7 0,0 0 7 16,-6 0 4-16,-5 0 5 0,3 0 8 15,-2 6 9-15,2 2 11 0,4-3 4 16,1-5 3-16,0 10 5 0,6-6 0 16,-1 4-2-16,11-3-3 0,-2 8-5 15,0-7-3-15,8-6-4 0,2 8-2 0,-4-8-1 16,-1-8 3-16,6 2 1 0,-7-7 1 15,-3 5 2-15,-4-1 3 0,-3-6 1 16,-13-2-1-16,-6-7-1 0,-7 2-2 16,0-3 2-16,-15 0 0 0,-3 15-4 15,-3 3 0-15,1 7 3 0,1 0-2 16,4 13 1-16,3 1-3 0,6 5-1 16,6 7 4-16,0 3-2 0,0 0 0 0,6 2-2 15,7-3 1-15,4-1-1 0,6-3-3 16,6-4-12-16,14 0-13 0,14-4-14 15,4-4-10-15,6-12-8 0,-5 0-6 16,-12 0-5-16,-17-11 29 0,-12-6-102 16,-3-12-80-16,-6-4-218 0</inkml:trace>
  <inkml:trace contextRef="#ctx0" brushRef="#br0" timeOffset="68063.619">27463 9955 510 0,'0'-49'122'0,"6"32"8"15,7 17-81-15,7 8 3 0,8 19-3 16,6 19-6-16,12 10-5 0,6 18-2 16,14 13-4-16,-1 6-5 0,4 8-6 15,0 16-2-15,-4 11-4 0,-3 11-2 0,-3 3-4 16,-6 2-1-16,-6-3-7 0,-13-15-4 16,-21-6-6-16,-13-11-3 0,-9-8-1 15,-19-16-1-15,-28-11-3 0,-19-21-6 16,-18-4-8-16,-17-3-8 0,-18-9-118 15,-12 2-121-15,-21-10-300 0</inkml:trace>
  <inkml:trace contextRef="#ctx0" brushRef="#br0" timeOffset="68954.031">4752 11835 531 0,'-24'9'109'0,"-6"3"0"0,4 2-105 0,0 1-1 15,3-1-2-15,0 0 0 0,10-7-1 16,-2 1-1-16,12 2 2 0,-2-4 6 15,0 5 6-15,5-5 7 0,0 2 4 16,0 2 4-16,12 1 6 0,14 0 6 16,13 5 0-16,20-2-1 0,21-9 1 15,26 3-2-15,24-3 1 0,32-5 0 0,23 0-6 16,37 0-2-16,28-5-5 0,35-11-3 16,32-5-4-16,30-8-4 0,20 4-6 15,19-15-2-15,6 17-4 0,1-7-4 16,-4 5-8-16,-16-5-5 0,-27 8-11 15,-31 1-10-15,-33 6-16 0,-37-6-17 16,-40 2-118-16,-42 2-129 0,-55-3-306 16</inkml:trace>
  <inkml:trace contextRef="#ctx0" brushRef="#br0" timeOffset="83825.547">4189 15633 447 0,'-4'0'106'16,"-8"0"2"-16,6 0-74 0,-1-6-3 15,0 6-6-15,-2 0-6 0,-1-14-3 16,2 6-3-16,-4 0-2 0,4-6 0 0,0-2 0 16,-2-3 1-16,2-5-2 0,8-6 3 15,0 3 1-15,5-1 0 0,8-6-3 16,-5 3 0-16,10 3 0 0,-5-2 0 15,7 2-1-15,-6 10-2 0,8-1-1 16,2 11 0-16,-1 0-1 0,-6 8-2 16,4 0 0-16,-3 11-1 0,-8 9-2 15,3 7-1-15,1 7 0 0,-7 5 0 0,-7 3 0 16,0 3-1-16,-5-4 1 0,-13 4-1 16,-2-8 2-16,-6 0 0 0,2-8-3 15,-1 1 3-15,4-14 0 0,6 1 0 16,-3-11-2-16,3-6 0 0,-1 0 0 15,6 0 2-15,-8-7-2 0,7-7 0 16,-9-4 1-16,7-4 1 0,-5-8-1 0,10 1 0 16,-4-4 1-16,12 1 0 15,0-4-1-15,0-3 2 0,17 0 0 0,-9 2 2 16,12 7 0-16,4 1-1 0,-3 15 3 16,1-2 1-16,2 3 0 0,-1 8-1 15,0 5 0-15,-2 0 0 0,2 5 0 16,2 10-4-16,3 7 0 0,-1 7-2 15,0 9 1-15,-6 5-2 0,-6-1 0 0,-15 3 0 16,0 1-1-16,-4-6 0 0,-19 1-1 16,0-3 0-16,4-9 1 0,-6-3-2 15,4-9 2-15,10-9 2 0,-4 1-2 16,2-9 4-16,-2 0-2 0,7 0 0 16,-2-11 2-16,-3-3-3 0,6-1 2 15,7-7 0-15,0-2-3 0,0-9 3 16,0-4-1-16,10-5-1 0,0 0 1 0,-2-3 0 15,2 3-1-15,8 6 2 0,-6 7 0 16,7 12-1-16,4 17 2 0,3 0-1 16,-3 8 1-16,2 9 0 0,1 15-1 15,-3 3 0-15,-10 3 0 0,0-3 0 16,-7 2 1-16,-6-6-2 0,0 2 1 16,-11-6 1-16,-12 0-2 0,-6-1 0 15,-4-6 2-15,0-4-2 0,-4 2-1 0,7-2 0 16,2-2-6-16,5-5-6 0,1-9-9 15,2 0-9-15,13-14-8 0,7-7 2 16,0-1-111-16,12-5-104 0,12 4-249 16</inkml:trace>
  <inkml:trace contextRef="#ctx0" brushRef="#br0" timeOffset="84700.358">4258 15491 437 0,'-5'0'111'0,"-1"5"5"0,6-5-42 15,-5 7-39-15,5 0 0 0,0-4-6 0,0 5 0 16,11-8 0-16,9 0 1 0,3 0 0 16,11-7 0-16,4 3-2 0,11-3 0 15,2 7-3-15,1-7-3 0,0 2-4 16,10 5-2-16,6-9-2 0,2 5-2 15,13 4-2-15,12 0-2 0,2 0 0 16,4 0-1-16,-3-7-3 0,5 7 0 16,-11 0 0-16,-2 0-1 0,2 0-1 15,2 0-2-15,0 0 0 0,-3 0 2 0,-4-4-3 16,-12 4 0-16,-11 0 0 0,-2 0 2 16,-16 0-1-16,-8 0 1 0,-6 4-2 15,-9-4 1-15,-3 9 1 0,-14-9 1 16,1 5-1-16,-7-5 1 0,10 0-1 15,-10 6 1-15,0-6-1 0,0 5-3 16,0-5 0-16,0 6 3 0,6-1-1 0,-6-5 0 16,-5 0-2-16,5 0 3 0,-11 0 0 15,4 0 0-15,1 4-1 0,-2-4-1 16,-9 0 2-16,6 0 0 0,-4-9 0 16,2 3-2-16,-8-2 1 0,9 0-1 15,-7-4 2-15,-1-2-1 0,2-3-1 16,-3-10 1-16,-2-6 1 0,0-1 0 15,5-6 0-15,-3 5-3 0,11 7 0 16,-6 6 3-16,6 6 0 0,0 3-1 16,3 5-1-16,3 2 1 0,4 1 0 0,0 5 1 15,0 0-1-15,0 0-1 0,13 0-1 16,1 0 2-16,4 10 0 0,-1-7-1 16,9 8 2-16,2-3-3 0,3 3 2 15,10 2 1-15,6 4-1 0,2-3 1 0,-6 1 0 16,4-1-1-16,-6 0 1 0,-7-5-3 15,-4 2 1-15,-6 0 2 0,-2 1-3 16,-9-7 2-16,-2 7 0 0,-3-8 2 16,-8 6-1-16,0-4 0 0,0 2-2 15,0-2 1-15,-8 3 1 0,8-3-2 16,-5 5-1-16,-1-3 2 0,6 6 0 16,-8 6 0-16,-1-2 1 0,-7 4-1 15,0 2 0-15,-10 6-2 0,-4 4-3 16,-8 3-2-16,-9-3-5 0,-7 6-7 0,-7 6-11 15,1-3-12-15,-1 2-9 0,4 0-117 16,18-10-121-16,11-11-290 0</inkml:trace>
  <inkml:trace contextRef="#ctx0" brushRef="#br0" timeOffset="85950.068">6710 16421 450 0,'0'-15'106'0,"0"-5"3"0,10-10-76 15,-5-7 3-15,-5-2-7 0,0-18-5 0,-5-2-2 16,-8-11-1-16,3-10 0 0,-1-8-2 16,1-3-2-16,10-12-1 0,-8-11-2 15,3-10 0-15,5 3-2 0,0-9-3 16,0 8 2-16,0 6-3 0,5 11 0 16,-5 4 0-16,0 8-2 0,0 7 0 15,-5 13-3-15,5 10-1 0,-10 17 1 16,10 5-2-16,-5 16 0 0,5 5-2 0,0 4 0 15,0 6 2-15,0 10 0 0,0-5 0 16,13 5 2-16,0 0-1 0,12 0 2 16,4 8 0-16,9-1 2 0,10 1-1 15,-1 0 1-15,7 3 0 0,13 2 1 16,0 1 1-16,13 5 0 0,2-3-2 16,16-3 2-16,9-6-1 0,14 1 0 15,5-5 0-15,16 2 0 0,7 3-3 0,8 0 1 16,15 4-2-16,1 0 0 0,12-9 0 15,5 7-2-15,-4-6-1 0,-11-4 0 16,4 0 1-16,-13 0 2 0,-9-6-1 16,-17 6 1-16,-6-11 0 0,-17 5 2 15,-18-4-1-15,-11 7 0 0,-8-7-1 16,-11-1 0-16,-2 3-3 0,-5-5 0 16,-13 4-1-16,-5 2 1 0,-4 0 0 0,-11 7 0 15,-9 0-1-15,-1 0 3 0,-15 0 2 16,-4 14-1-16,0 8 1 0,-7 9-1 15,-11 16 1-15,-3 12 1 0,3 14-2 16,-5 6-1-16,-8 7 0 0,3 7-3 16,2 5-1-16,3 9-4 0,8 7-3 15,9 6-2-15,-6 0-5 0,7-4-1 16,-3-19 0-16,-2 2 0 0,5-15 2 0,5-6 4 16,0-10 3-16,9 3 3 0,-3-10 2 15,2-4 1-15,-1-8 2 0,-7 1 1 16,0-18-2-16,0 0 1 0,0-2-1 15,-7-2 1-15,-6-1 1 0,-2-3-1 16,-6 0 0-16,0-2 1 0,-9-1 0 16,-7-4 3-16,-1-17 2 0,-12 0-1 15,-14 0 3-15,-8-17 2 0,-15 1-1 16,-21 1 2-16,-24 1-3 0,-26 6-1 0,-20 8-1 16,-28 0-3-16,-20 0-3 0,-8 7-1 15,-3 8-1-15,0 6-1 0,3 1-1 16,7-3 0-16,19-7-5 0,23-12-6 15,21 0-13-15,19-12-14 0,29 0 105 16,24 7-222-16,12 5-131 0,31 0-346 16</inkml:trace>
  <inkml:trace contextRef="#ctx0" brushRef="#br0" timeOffset="86496.8">6761 17813 568 0,'7'-16'130'0,"3"-10"3"15,-2-7-102-15,0-12-1 0,5-8-3 16,-2-6-5-16,7-8-2 0,-4 7-2 16,4-5-1-16,-7 1 1 0,4 2 1 15,-5 10-1-15,-1 7-1 0,6 17-4 16,-5 6-2-16,5 22-2 0,-7 0-3 0,0 12-2 15,0 4-2-15,-1 19-1 0,-1 13 0 16,2 2 1-16,12 11 0 0,5 5-1 16,6-1-2-16,3-8 2 0,2 0-1 15,3-11 0-15,-3-10-2 0,-1-6 1 16,-3-9 1-16,-2-15-1 0,-2-6-1 16,-2-6 2-16,-10-10 2 0,-1-12 1 15,-5-11 2-15,4-5 3 0,-5-12 0 0,2 6 2 16,-3-14 0-16,-3 7-2 0,-5-1-1 15,0 1-2-15,-18-2-4 0,5 15-1 16,-8 2-7-16,1 19-5 0,2 11-10 16,0 12-13-16,10 0-13 0,8 18-9 15,0 0-110-15,7 9-114 0,14 1-271 16</inkml:trace>
  <inkml:trace contextRef="#ctx0" brushRef="#br0" timeOffset="86746.736">7861 17567 390 0,'-23'33'107'16,"10"7"0"-16,-1 2-1 0,5-3-78 15,-1-7-2-15,10-2 0 0,0-16 4 0,0-11 6 16,15-3 6-16,9 0 2 0,6-8 0 16,2-11-3-16,1-1-2 0,-4-8-7 15,-4-4-4-15,-10 2-5 0,-1 0-5 16,-14 0-4-16,0-3-3 0,-4 7-3 15,-11-4-1-15,-3 1-3 0,-5-5-2 16,-7 8 1-16,-1 1-7 0,4 12-11 16,0 13-14-16,3 0-13 0,11 13-14 15,5 12 156-15,8-3-274 0,0 2-137 0,18-5-374 16</inkml:trace>
  <inkml:trace contextRef="#ctx0" brushRef="#br0" timeOffset="87324.78">8253 17544 474 0,'-19'0'124'15,"-3"0"3"-15,-2 0-51 0,1 10-32 16,3 6-7-16,2 4-9 0,-3 15-7 16,10-4-7-16,2 2-2 0,9 0-5 15,0-4-3-15,0-14 1 0,13-8 3 16,4-7-1-16,2 0 1 0,6-11-1 15,4-13 1-15,2-1-2 0,-1-6-3 16,-2-3-1-16,-4-8 1 0,-9 10-3 16,1-4 1-16,-4 1 0 0,-1 1 1 0,-6-2 4 15,-5-5 1-15,0 1 3 0,0-6 2 16,0 3 2-16,-10 7 2 0,10 10 1 16,-6 7-4-16,1 13-2 0,0 6-2 15,0 11-1-15,-5 6-2 0,-4 12-2 16,0 13-2-16,0 3 0 0,7 4 0 15,7 7-2-15,0-3 0 0,3 0-1 0,11-3 0 16,10-2 1-16,7-2 0 0,4-13-1 16,-4-9-1-16,5-3-1 0,-4-21 1 15,-1 0-1-15,-1 0-1 0,-1-15 0 16,1-1 2-16,-1 1 0 0,-1-6 2 16,0-2-2-16,-5-3 1 0,-5 0 2 15,-2-8 0-15,-3 3 0 0,0-3-1 16,0 3-1-16,2-1 1 0,-5 2 2 0,-4 6-1 15,1 4 1-15,-7 7-1 0,0 13 3 16,-11 0 1-16,-1 0-1 0,-11 14-1 16,2 8 0-16,-5 10-1 0,8 7-1 15,0 2-1-15,11 0 1 0,7-2 0 16,0-7 0-16,0-5 0 0,12-4-1 16,6 0 2-16,1-5-1 0,4-6-1 0,2 1 0 15,4-6 0-15,2 2-1 0,0-9-1 16,-1 3-2-16,-2-3-2 0,-2 0-5 15,-2 0-8-15,4-4-14 0,0-4-10 16,1 1-7-16,2-6-114 0,4-7-118 16,-2-10-280-16</inkml:trace>
  <inkml:trace contextRef="#ctx0" brushRef="#br0" timeOffset="88074.607">9356 14777 375 0,'5'6'91'0,"-5"-2"8"16,0 3-64-16,0-2 3 0,5 0 4 0,-5 2 3 15,0-7-3-15,0 3-2 0,0-3-3 16,0 11-5-16,0-8-3 0,0 12-1 16,0 10-2-16,0 7-3 0,11 16-2 15,-4 23-5-15,-7 16 1 0,6 16-5 0,4 20-5 16,-3 7-1-16,-1-1-4 0,-6 2-5 15,0-9-7-15,0-6-9 0,0-10-11 16,-6-10-6-16,-1-20-117 0,7-9-114 16,-15-12-278-16</inkml:trace>
  <inkml:trace contextRef="#ctx0" brushRef="#br0" timeOffset="88761.918">10035 15518 467 0,'0'-8'115'16,"0"-5"3"-16,0-1-53 0,14-1-37 16,0 1-7-16,7-6-4 0,5 4-1 15,-5-4-1-15,12 10 1 0,-7 2-2 16,-3 8-1-16,-2 0-1 0,1 9-2 15,-16 12-4-15,-1 3-1 0,-5 6-3 16,0 5 1-16,-6 3-2 0,-9-5 1 16,-5 1-1-16,-6-9 0 0,-3-4 1 15,-3-6 0-15,6-1-1 0,-2-5 2 0,6-9 0 16,2 0 1-16,5 0 2 0,7-13 0 16,0-4-1-16,8-5 3 0,0-1 0 15,0-7-3-15,6-8 2 0,1 0-1 16,4-2 0-16,7 1 1 0,2 8-1 15,1 3-1-15,1 7 4 0,-1 12-1 16,-5 1 0-16,4 8-1 0,4 0 1 0,-2 14-2 16,-1 5 2-16,0 6-3 0,4 11-1 15,-11-7-1-15,4 5-2 0,-8-4 0 16,-10 0-1-16,0-4 0 0,-8 2 0 16,-7-4 1-16,-9-8-1 0,1-2 1 15,-7-7 1-15,4-7 1 0,0 0 0 16,3-7 0-16,-1-2 3 0,7-4 0 15,6 1 1-15,-2-6-1 0,8-3-1 16,0 1 0-16,5-4-2 0,0-2-1 16,5 9-1-16,3-8-2 0,3 7 1 0,6 4-2 15,1 3-5-15,-5 3-5 0,8 8-14 16,5 5-16-16,2 9 96 0,5-2-219 16,18-1-135-16,3-2-359 0</inkml:trace>
  <inkml:trace contextRef="#ctx0" brushRef="#br0" timeOffset="89714.862">10256 15482 500 0,'0'0'122'0,"0"0"4"0,0 8-82 15,6-8-1-15,7 0-5 0,2 0-4 16,13 4-4-16,6-4 0 0,17 0-3 15,0 0 2-15,12 5-1 0,6 3 0 16,8-1-3-16,-5 4-2 0,13 3-3 16,2 1-2-16,4 0-2 0,9-3-3 15,5-3-5-15,9-2 0 0,-4-2-1 0,0 6-2 16,1-4 2-16,-11 2-3 0,-2 2 0 16,5-9 2-16,-8-2-2 0,-7 6-1 15,-3-6 2-15,-10 7-3 0,-8 1 0 16,-14 4 0-16,-16 1-1 0,-1-2-1 15,-13 1 1-15,-1-1-1 0,-17 1 0 16,1 1 1-16,-6 0-1 0,0-5 0 16,0 1 2-16,-6-4-2 0,6 3-1 0,0-8 1 15,0 0-1-15,0 0 0 0,0 0 2 16,0-8-3-16,0 3 1 0,-5-1 1 16,5-1 1-16,-15 3-1 0,8-9 1 15,-1 5-2-15,-8-2 0 0,4-1 2 16,-9-6-1-16,1 2 1 0,2-6-1 15,-1-3-1-15,2-4 1 0,3 0 0 16,-1-1-1-16,0 1 0 0,1 3 1 16,-6 2 1-16,-1-2 0 0,3 2-1 0,1 1 1 15,1 3-2-15,8 5 2 0,3 3-1 16,5 11-1-16,0 0 0 0,8 0 1 16,2 8-2-16,5 1 2 0,8 5-2 15,-4-3 0-15,6 7 2 0,4 2 0 16,1-2 1-16,4 1 0 0,2 5 0 15,-3-3-2-15,-1 4 1 0,1-2-3 0,-2 0-1 16,-8 0 0-16,0-4-1 0,-10-2 0 16,-1-3 3-16,-4-2 0 0,-3-3-1 15,1-1 1-15,-6-8 2 0,8 4-1 16,-8-4 2-16,0 0 0 0,0 0-1 16,0 0 1-16,0 0-1 0,-9 0 0 15,2 0 1-15,-4 9-1 0,-1-1-2 16,-3 4 3-16,-9 9-1 0,-6 2 1 0,-9 6 1 15,-10 6-3-15,-3 3 3 16,-4 1-4-16,-1 0-13 0,1 1-23 0,17-11-102 16,6-22-37-16,12 3-122 0,16-10-263 15</inkml:trace>
  <inkml:trace contextRef="#ctx0" brushRef="#br0" timeOffset="91495.633">12518 16440 402 0,'8'-38'93'0,"1"-8"5"15,-9-7-71-15,0-4 0 0,0-10 3 16,-10-4-6-16,3-8-2 0,-1-8-3 0,5 2-1 15,3 3-3-15,0-3-1 0,0 7-2 16,18 1-1-16,-2-4 0 0,5 2 0 16,-3-1-1-16,0 3 0 0,-3 1 0 15,0 4 0-15,4-3-3 0,-7 10 0 16,-7-2-2-16,-5 4 0 0,0 3-2 16,0 5-1-16,-8 3 0 0,4 9 0 0,-2 13-2 15,6 4 0-15,-10 6-1 0,10 4 2 16,0 2 0-16,11 0 0 15,-11 5-2-15,7 4 2 0,-2 5-1 0,0-3 2 16,-5 3-3-16,0 0 1 0,6 0 1 16,-6 0 1-16,9 3-1 0,-6-3-1 15,3 13 2-15,6-10 0 0,-1 2 1 16,6-5 1-16,-1 7 2 0,12-3 0 16,3 4 1-16,5-2 0 0,10 4 1 15,4 4-2-15,8-4 0 0,9 6 1 0,1-2 0 16,16 0 2-16,3-4 0 0,12-2 0 15,13-1 2-15,10-3-2 0,4 4 0 16,5-5 0-16,0 8 0 0,-7-7-3 16,6 8 0-16,-3-4 1 0,-9 0 1 15,0 6 0-15,-4-6 0 0,-6 3 2 16,0-4 3-16,15-7 2 0,3 0-2 0,5 0 1 16,5-13-1-16,6 0-2 0,3 5-1 15,8-1-4-15,-8-4-2 0,7 1-1 16,-14 3-1-16,-9 0 1 0,-16-3 0 15,-5 5-4-15,-10 0 2 0,-5 1 0 16,-16 6 0-16,-11 0-1 0,-12 0-2 16,-12 0 2-16,-7 0 2 0,-14 4-2 15,-6-4 0-15,-4 4-1 0,-11 3 1 0,0-7 1 16,0 7-1-16,0-7 0 0,-8 12-1 16,3-6 1-16,-2 1 0 0,-2 4 1 15,-1 1-2-15,3 1 1 0,-4 4 0 16,-1 3 2-16,1 1 0 0,-1 7 0 15,1 3 0-15,-1 11 1 0,4 6 0 16,-2 11-3-16,2 8 0 0,-6 7 3 16,4 10-3-16,-3 16-1 0,3 7 1 15,3 7 1-15,-3 3-2 0,1 4 2 0,2-2-5 16,-1 7 0-16,8-9-1 0,0-5 1 16,0-15-1-16,0-12 0 0,0-11-2 15,6-4 0-15,-6-5 2 0,4-5 0 16,-4 1-2-16,8-7-2 0,0-2 2 15,-3-3 2-15,-5-8 1 0,7 0 0 16,-7-11 1-16,0-3 2 0,3-10 2 16,-3 2-1-16,0-3 0 0,0-2 1 0,-3-5-1 15,3 0 0-15,-9-9-1 0,1 0 0 16,0 0 1-16,-3 0 1 0,-6-6-1 16,-2-2 1-16,-6-4-1 0,-4-5 1 15,-11-4 0-15,-2 4-1 0,-12 3 1 16,-8 7 0-16,-10-1-1 0,0 2 1 15,-10-1 0-15,3 0-1 0,-6 0 1 0,-10-2-1 16,-1-4-1-16,-4 5 2 0,-8 0-1 16,-3 1 1-16,1 7 0 0,-4-6-2 15,-6 6 1-15,-2 0 1 0,2 5-2 16,-6 2 1-16,-3 2-2 0,10-1 2 16,-4 3 0-16,-11-11 0 0,9 0-1 15,9 0 1-15,2-13 1 0,11 1 0 16,14-3-1-16,9-2 1 0,3-8-2 15,9-1 1-15,4 6 1 0,2-1-3 16,6 0 0-16,5 6-3 0,10 8-4 0,-3-1-5 16,5 8-9-16,-5 0-10 0,8 0-11 15,-7 8-6-15,14-1 116 0,-1 5-224 16,14-3-119-16,16-2-331 0</inkml:trace>
  <inkml:trace contextRef="#ctx0" brushRef="#br0" timeOffset="91948.65">15484 15067 446 0,'12'32'115'0,"6"7"7"0,8 4-41 0,2 10-47 15,-4 8 0-15,9 4-6 0,0 15-8 16,-7 6-4-16,-8 10-6 0,-3 11-5 16,-9-1-3-16,-6 5-3 0,0 2-3 15,-5-10-2-15,-5-11-5 0,-4-4-3 16,-3-14-3-16,-2-13-3 0,1-4-2 15,5-10-1-15,-2-18-101 0,5-12-93 16,0-7-237-16</inkml:trace>
  <inkml:trace contextRef="#ctx0" brushRef="#br0" timeOffset="92620.361">16194 15828 464 0,'-11'0'118'0,"1"-5"5"16,-2 5-42-16,12-9-53 0,0 0 0 15,0-4-5-15,0-2-4 0,14 1-5 16,0-1-3-16,3 3-1 0,-1 1-1 0,4 1-1 16,-4 4 0-16,-3 6 0 0,-5 0-2 15,2 0-1-15,-10 13-1 0,0 6-1 16,-13 4-3-16,0 5-2 0,-2 6-3 16,0-2 1-16,-4 0-3 0,4-5-3 0,-1-2 1 15,-1-4 2-15,4-5 0 0,7-7 1 16,-4-4 1-16,2-5 1 0,0 0 2 15,-5-5-1-15,1-4 1 0,-1 1 1 16,0-8 1-16,13-1 1 0,-3-6 0 16,3-2 0-16,5-1 1 0,11-3 3 15,0 0 0-15,4 7 0 0,3 1-2 16,-4 5 2-16,3 3 1 0,-4 8 4 16,-5 5-2-16,0-7 1 0,-3 7 1 15,-1 0 1-15,8 7-1 0,-4-2 0 0,7 0-4 16,-2 3-1-16,1 8-1 15,1-2-2-15,-4 7-1 0,-3 2 1 0,-8 0-2 16,-5-1 0-16,0 2 0 0,0-2 0 16,-16-1 1-16,1 0-1 0,-5-8 0 15,4-6 1-15,-7-7-1 0,4 5 0 16,2-5-1-16,-1 0 0 0,2-7 0 16,-1-2 0-16,6-5-1 0,1-4 1 0,5-4-1 15,5-4 3-15,0-2-1 0,12-1 0 16,-1 4 0-16,2 6 0 0,4 5 0 15,1 9 1-15,-4 5-2 0,3 0 0 16,2 8 0-16,1 3-4 0,8 3-7 16,1 2-4-16,2-2-12 0,4-1-7 15,-3-2-109-15,3 2-109 0,-1-4-264 0</inkml:trace>
  <inkml:trace contextRef="#ctx0" brushRef="#br0" timeOffset="93651.4">16287 15799 551 0,'0'0'128'16,"0"0"5"-16,5 7-99 0,13-4 4 16,13 3 0-16,15 0-3 0,13-1 1 15,11-5-4-15,20 0 2 0,12 0 0 16,16 0-5-16,6 0-4 0,15-6-4 15,10 6-8-15,5 0-3 0,4 0-4 16,-2 6-2-16,-6-6-1 0,-11 9-3 0,-14-7 1 16,-11 5-1-16,-16-1 0 0,-17-6 2 15,-16 5-1-15,-9-5-2 0,-15 0 3 16,-10 0-2-16,0 0-1 0,-5 0-1 16,-5 0-4-16,-4 5-1 0,-4-5-3 15,-5 9-2-15,-8-9-1 0,5 0 2 16,-5 4 1-16,0-4 2 0,0 0 2 15,-5 0 2-15,5 0 2 0,0 0 1 0,0 0 0 16,-3 0 0-16,3 0 1 0,-10 0 1 16,3 7-1-16,1-7 0 0,2 5 0 15,-5-5 1-15,2 11-1 0,0-11 0 16,1 7-1-16,-1-7 2 0,2 9 0 16,5-9-1-16,0 7 0 0,0-7 0 15,0 0-1-15,5 0 2 0,2 0-2 0,-1 0 0 16,1-5 1-16,1 5 0 15,0-5 1-15,-4 5-1 0,-4 0-1 0,5-8 2 16,-5 8 0-16,0 0-1 0,0-5-1 16,0 5 1-16,0 0 0 0,0-3 0 15,0 3-1-15,-5-10 2 0,1 3-2 16,-2-3 2-16,-7-1-1 0,3-3 0 16,-3-6 1-16,-4-2-1 0,-5 0 1 0,5-3 0 15,-2 5 1-15,-8-1 0 0,3 1 0 16,-2 1-1-16,-2-1 0 0,0 1 1 15,-1 4-1-15,-1 2 0 0,7 5-1 16,2 2 1-16,1 6 0 0,11-6 0 16,2 6 0-16,7 0-1 0,0 0 1 15,0 0 1-15,0 11 0 0,7-5 2 16,-4 2-1-16,2 0 1 0,-5 1 4 0,6-2-1 16,-6 6-1-16,0-2 0 0,0 3-2 15,0 5 0-15,0-1-2 16,-5 2-2-16,5 1-1 0,0 6 2 0,0 1-3 15,0 2 2-15,0 1 1 0,0 4-1 16,7 3 0-16,-1 1 2 0,4 3-3 16,0-3 2-16,6 5-1 0,-6-10-1 15,3 0 0-15,-3-5-1 0,-2-6-1 0,2-2 0 16,-2 2-2-16,-8-10 0 0,7 1-2 16,-7-5 0-16,5 1 3 0,-5-10-1 15,6 4 2-15,1-4 1 0,-1 0 1 16,-2 0 1-16,4-12 1 0,-2 4-1 15,1-8 0-15,-1 0 0 0,4-8 0 16,2-8-1-16,-2-9 2 0,-4 1-2 16,2-8 2-16,-8 3-1 0,5 2 0 0,-5 5 1 15,0-2 1-15,0 11-4 0,0 7-8 16,0 9-11-16,0 2-13 0,7 7-8 16,-2-3-9-16,8 7-113 0,0 0-114 15,0 0-264-15</inkml:trace>
  <inkml:trace contextRef="#ctx0" brushRef="#br0" timeOffset="95197.881">18535 17161 433 0,'0'-17'100'15,"-6"1"5"-15,6-11-73 0,0-3-1 16,0-13-9-16,-5-13 0 0,5-16-2 15,-7-4 0-15,7-14-4 0,-16-7 1 16,6-7-2-16,-1-16-3 0,-4-19 0 16,7-3 0-16,8-5-3 0,0 1-1 0,0 8 0 15,3 6 0-15,13 0 2 0,2 2-2 16,-1-1-1-16,-3 12 0 0,1 12-2 16,-7 11 0-16,-8 5-2 0,0 17-2 15,0 5 1-15,-3 18-1 0,-12 9 0 16,2 13 0-16,0 6-1 0,0 9-1 15,8 8 2-15,5 6 1 0,0-8-2 16,3 8 0-16,9-5 1 0,4 5 1 16,7-3 2-16,3 3-1 0,2 0 2 0,3 3-1 15,2 2 3-15,-5 3-1 0,1 6 1 16,-3-9-2-16,4 5-2 0,-4 2 0 16,7-4 0-16,-2 2-2 0,5-1 1 15,5-1-2-15,9 2 0 0,6-3 0 16,6 5 0-16,14-10 2 0,7 5 3 15,10-3 2-15,10 3 1 0,13-7 3 16,12 0 2-16,13 7 0 0,8-7-1 0,6 4-2 16,5-4-2-16,7 7-3 0,3-7-1 15,-6 7-2-15,-2-7-1 0,-10 0-1 16,-8 0 1-16,-8 0-1 0,-22 0 0 16,-6-2 0-16,-16 2 2 0,-17 0 1 15,-14 0 2-15,-9 0 1 0,-14 0 1 16,-2 0 2-16,-9 0-1 0,-7 0-1 0,0 0 0 15,-7-7-3-15,0 7 0 0,-5 0-1 16,-1 0-3-16,-7 0 3 0,8 0-2 16,-8 13-2-16,0 4 4 0,-7 0-1 15,-1 16 0-15,-2 3 2 0,2 8-1 16,-7 11 1-16,6 12 1 0,-5 3-2 16,3 4 0-16,-2 10 0 0,8-1-1 15,5 14-2-15,5 5 1 0,8 6-2 16,2 1 2-16,8-3-3 0,4-2-1 0,0 5-3 15,7-4 1-15,2 5-1 0,-2-3 1 16,-3-4-2-16,-3-7 1 0,-3-7 1 16,1-7 3-16,0 0 1 0,-1-8 1 15,2-1-2-15,1-11 1 0,-8-5 0 16,0-11 0-16,-1-6 1 0,-12-8-2 16,-2-8-1-16,-5 0 3 0,0-7-2 15,0 1 2-15,0-2 0 0,-12-2-1 0,4 0 2 16,-5-1-1-16,-2-2 0 0,-4-3 1 15,-3-2-3-15,-7-6 3 0,-6 6-1 16,-4-6 0-16,-12 0-1 0,-16 0 1 16,-9-6 0-16,-24-5 1 0,-20 0-1 15,-25-3-1-15,-17 0 2 0,-30-9 1 0,-15 8-1 16,-11-6 3-16,-14 2-3 16,4 3 2-16,-1 1 1 0,7 0-3 0,-1 5 1 15,17-3-3-15,0 8-5 0,19 5-2 16,14 11-4-16,21-4-9 0,23 4-12 15,32 0-12-15,33-4-3 0,32-7-114 16,32 0-117-16,0 0-280 0</inkml:trace>
  <inkml:trace contextRef="#ctx0" brushRef="#br0" timeOffset="95572.795">20302 14310 542 0,'18'0'126'16,"7"0"6"-16,-2 11-83 0,3 12-21 0,5 14 3 16,-2 18-6-16,2 13-3 0,9 26-6 15,1 14-3-15,-10 15-4 0,0 13-2 16,-5 14-3-16,-5 7 0 0,-6-1-1 16,5 1-1-16,-3-1-1 0,6-1-1 15,0-13 0-15,3-1 1 0,-1-7-6 16,-5-12-4-16,-12-17-5 0,-3-2-9 15,-5-2-4-15,0-9-7 0,6-13 1 0,-6-7-108 16,10-20-100-16,-3-12-247 0</inkml:trace>
  <inkml:trace contextRef="#ctx0" brushRef="#br0" timeOffset="96119.556">21334 16009 581 0,'-13'0'129'0,"13"-8"2"0,0 5-108 16,0-11 1-16,0-5-4 0,15-4-3 15,3 5-1-15,5-10-2 0,6 8-2 16,4 8 1-16,0 5-1 0,-5 7-3 16,-2 0-1-16,-7 16-3 0,-5 12-1 15,-8 9-1-15,-6-1-4 0,0 10 1 16,0-6 2-16,-8 8-2 0,0-5 0 0,-5-2 0 0,4-10-1 0,-2-1 3 0,-5-16-2 16,-1-10-1-16,-1-4 2 0,-1 0 0 15,2-11 0-15,4-8 0 0,3-6-2 31,-1-13 1-31,3-1 0 0,1-5-2 16,7 8 1-16,0-9 1 0,0 15 3 0,0-10 1 0,13 10 0 0,0 0 3 16,1 9 0-16,2 8-1 0,-1 5-1 15,-2 8-2-15,-2 0-1 0,7 10 2 16,-6 7 0-16,6 7 0 0,-5 0 3 0,3 8-1 16,0-2 0-16,-3 4 0 0,-3 0-2 15,-3 1-2-15,-7-3 0 0,0 3-2 16,-12-6 1-16,-2-9-1 0,-3-1 0 15,-2-6 0-15,-1-5 1 0,-1-8-5 16,1 0-7-16,2 0-11 0,-1-10-10 16,5-2-11-16,3-6-4 0,4-2-112 15,7-9-109-15,0-2-256 0</inkml:trace>
  <inkml:trace contextRef="#ctx0" brushRef="#br0" timeOffset="96681.917">21536 15974 531 0,'16'0'130'0,"4"0"5"16,6 0-86-16,3 5-3 0,9 1-4 16,8-2-1-16,16-4-4 0,15 9-5 0,14-9-5 15,12 0-3-15,9 0-5 0,7-12-5 16,5 10-6-16,-2-5-4 0,5 1-1 16,-6 6-1-16,-5-4 0 0,-8 4 0 31,-6 0 3-31,-11 0-2 0,-7 4 0 0,-14 2 0 0,-4 1-1 0,-17-5 1 15,-4 5-1-15,-12-7-1 0,-7 8-1 0,-14-8 1 16,1 0 0-16,-8 7-2 0,-5-7 1 16,0 6-2-16,-5-6 1 0,-2 8 2 31,1-8-2-31,-2 0 0 0,-2 0 3 0,2 0-1 0,1-7-1 0,2 5-1 16,5-10 0-16,-6 3 1 0,-4-9 1 15,0-1-2-15,-3-7-1 0,-2 0 2 16,-4-5 0-16,-4-6 0 0,-7 0-1 0,-4-1 0 15,3-4 2-15,0-4 1 0,11 8-1 16,5 6 0-16,7 1-1 0,8 7 1 16,0 10 0-16,0 5-2 0,0 3-1 15,12 6 2-15,1 0-1 0,1 0 0 16,4 7 2-16,2-1 0 0,3 3-1 31,0 5 1-31,1 15-1 0,3 3 1 0,-3 8 0 0,-1 6-3 0,5 1 1 16,-5-4 1-16,3-7 1 0,3 6-2 0,1-11 1 15,-1-3 1-15,2-1 0 0,2-5-1 16,-5-1 0-16,-2-5 1 0,2 5-2 16,-12 3 0-16,-8-1-1 0,-3-1 2 15,-5 9 0-15,-6-6 0 0,-9-3-1 16,-5 5 2-16,-7 2 0 0,-16-12 0 16,-4 8-1-16,-9-3 0 0,-16-2-5 15,0 0-7-15,-2 0-18 0,9 4-13 0,-4-8-124 16,10 3-131-16,7 7-316 0</inkml:trace>
  <inkml:trace contextRef="#ctx0" brushRef="#br0" timeOffset="97588.118">7164 15517 416 0,'-7'-37'112'0,"7"8"5"0,0 6-19 15,0 13-68-15,8 10 1 0,2 0-3 16,10 10-5-16,4 22-4 0,2 13-4 16,2 13-1-16,3 6-4 0,-11 7-2 0,1-6-5 15,2 0 0-15,-3 0-2 0,-6-9 1 16,8-4-6-16,-8-9-4 0,6-14-4 15,-4-5-6-15,-1-10-5 0,-8-14 11 16,1 0-122-16,-8-18-98 0,6-3-255 16</inkml:trace>
  <inkml:trace contextRef="#ctx0" brushRef="#br0" timeOffset="97869.178">7224 15337 521 0,'7'-27'121'0,"11"3"3"0,-4 4-92 0,8-1 0 16,6 8-5-16,1 7-9 15,0 6-4-15,7 0-6 0,5 17-3 0,-1 13-2 16,-1 13-1-16,8 10-1 0,-14 10 1 16,-4 2-1-16,-6 5-1 0,-11-10 0 15,-12 9 2-15,0-4-1 0,0-6-2 16,-7-8 1-16,-3 2 1 0,-8-7-1 15,-1-7 1-15,-6-5-1 0,-1-12 0 16,-3-5 0-16,-6-9-3 0,3-8-3 16,0-3-8-16,10-7-9 0,2-8-108 0,20-10-106 15,0-10-264-15</inkml:trace>
  <inkml:trace contextRef="#ctx0" brushRef="#br0" timeOffset="98197.179">7916 15434 494 0,'-21'12'109'15,"-5"6"0"-15,-4 6-91 0,2 6-1 16,1 6-2-16,-4 3-1 0,4 1-4 16,9-1-2-16,7-10 1 0,11-10-2 15,0-10 0-15,7-9 1 0,12 0 0 16,7-15-2-16,4-6 0 0,1-7 0 0,0-4 0 15,-2-4-1-15,-2 0-2 0,-3 6 1 16,1 2 2-16,-12 5 1 0,0 1 2 16,-2 1 3-16,-4 3 1 0,-2 7-1 15,-5 11 0-15,11 0-1 0,-11 0-1 16,5 24-5-16,-5 4-1 0,7 2-1 16,-7 6-1-16,11 7-1 0,-1-6-2 15,-7-2-1-15,7-4-1 0,3-15-3 16,-1-5-6-16,9-11-3 0,-2 0-7 0,3-11-6 15,-1-9-110-15,2-8-105 0,1-10-263 16</inkml:trace>
  <inkml:trace contextRef="#ctx0" brushRef="#br0" timeOffset="98384.645">8113 14884 519 0,'-14'-11'119'0,"3"11"5"0,11 0-92 16,-10 19 4-16,10 3-3 0,0 9-6 15,5 13-6-15,3 2-3 0,-1 5-4 16,8 15-5-16,9 0-5 0,1 2-2 16,11-2-3-16,4 0-1 0,-7-16-8 15,-3-1-10-15,-1-6-7 0,-11-10 4 16,-3-11-114-16,-5-4-104 0,-4-10-256 16</inkml:trace>
  <inkml:trace contextRef="#ctx0" brushRef="#br0" timeOffset="98775.177">8145 15243 470 0,'13'-20'111'0,"5"-3"4"0,10-4-77 16,6-2 1-16,2 6-4 0,15-4-5 0,-8-2-3 16,1 14-3-16,-5 8-6 0,0 7-5 15,-9 0-5-15,-4 10-4 0,-11 15 0 16,-15 7-3-16,0 9-2 0,-18 3 2 15,-2 4 1-15,-6-3-1 0,8-4 1 16,0-16-2-16,11-4-2 0,7-14 4 16,0-7-1-16,0 0-1 0,5-20 1 15,2 1-1-15,-7-14 0 0,6 0 2 0,-6-1-2 16,5-7 3-16,-5 6 4 16,0 3 2-16,4 4 1 0,-4 6 2 0,5 15-1 15,-5 7 2-15,6 0-1 0,-6 0 0 16,10 14-2-16,-5 7-1 0,0 8 0 15,3 9-1-15,7-3 0 0,3 1-3 16,1-1-3-16,7-8-1 0,1-8-1 0,2 0 0 16,-4-10 1-16,-4-2-3 0,-5-7-2 15,-1 0-6-15,-2 0-8 0,0 0-9 16,0 0-10-16,-3 0-1 0,3-14-117 16,0 6-110-16,12-8-267 0</inkml:trace>
  <inkml:trace contextRef="#ctx0" brushRef="#br0" timeOffset="99681.207">13086 15670 464 0,'-7'-6'114'16,"1"6"4"-16,-1 0-72 0,7 8-11 0,-6 8-8 16,6 5-7-16,0 17-7 0,5 7-5 15,3 12-5-15,5 2 0 0,-2 5-1 16,9 7 0-16,-5-11-2 0,6-6 0 16,3-6-3-16,-4-14-2 0,-4-13-3 15,2-5-5-15,-9-16-5 0,-9 0 99 16,8-5-202-16,-8-6-108 0,0 2-310 0</inkml:trace>
  <inkml:trace contextRef="#ctx0" brushRef="#br0" timeOffset="100009.254">13084 15806 489 0,'0'-16'115'16,"0"-8"3"-16,5 3-82 0,5-6-2 15,6-1-7-15,-1-4-4 0,3 1-5 0,7 1-3 16,-1 3-2-16,9 11-3 0,1 16-1 16,5 0-3-16,6 7-1 0,-4 20-2 15,-4 11 0-15,-4 0-2 0,-5 7 0 16,-9-4-1-16,-2 1 1 0,-8-6-1 16,3 5 1-16,-12-2 1 0,6-5 1 15,-6 3-1-15,-6-1 0 0,-2 1-1 0,-2 0 1 16,-6 4 1-16,-7-7-3 0,-3-4 0 15,-6-8 0-15,-7-8 2 0,2-14-2 16,5 0 1-16,3 0 0 0,1 0-3 16,7-9-6-16,13-4-6 0,3-1-8 15,5-5-5-15,0-4-8 0,8 1-30 16,15 0-67-16,1-7-86 0,11-3-206 16</inkml:trace>
  <inkml:trace contextRef="#ctx0" brushRef="#br0" timeOffset="100337.302">13770 15741 502 0,'-8'0'115'0,"-10"0"1"16,-5 14-83-16,-4 2-5 0,-4 18-9 15,-5 3-5-15,12 11-3 0,3-5 0 16,-4 1 2-16,4-7-2 0,11-15 0 16,0-7 1-16,10-8-1 0,0-7 1 0,10-7 1 15,0-9-4-15,13-5 1 0,3-8 0 16,-5-4-2-16,4-5 2 0,-2 0 1 15,1-3-2-15,-1 4 1 0,-2 3 2 16,-4 4 0-16,-4 3 0 0,-3 10-2 16,-7 4-1-16,-3 4-1 0,0 4-1 0,0 5-1 15,5 5-1-15,-5 4-2 0,0 7-1 16,0 6-1-16,0 7 0 0,0 4-1 16,0-1-1-16,10 9 1 0,-1-4-1 15,4 2-2-15,2-8-3 0,-2-4-4 16,5-10-6-16,0-5-7 0,-5-12-8 15,4 0-7-15,-4 0-5 0,1-12 27 16,-2-3-131-16,-1-8-102 0,-2-7-264 0</inkml:trace>
  <inkml:trace contextRef="#ctx0" brushRef="#br0" timeOffset="100524.822">13917 15165 490 0,'-8'0'116'15,"4"0"3"-15,4 10-85 0,0 3 2 16,9 4-7-16,7 12-6 0,-1 10-7 0,9 12-4 16,6 8-3-16,4 9-3 0,2 2-2 15,-3-1-3-15,0-4-1 0,-9-2-3 16,-6-6-5-16,0-11-6 0,-8-3-7 16,-4-13-4-16,-6-7 66 0,0-5-170 15,0-11-99-15,0-7-280 0</inkml:trace>
  <inkml:trace contextRef="#ctx0" brushRef="#br0" timeOffset="100915.319">13850 15780 473 0,'-7'-5'111'16,"7"-2"4"-16,0 2-79 0,0-6 3 16,10 4-3-16,5-6-1 0,6-8 0 15,9 0 0-15,12-1-3 0,9 1-4 0,14 1-7 16,-3 11-5-16,-3 4-5 0,-3 5-6 15,-12 5-3-15,-6 6-1 0,-12 10 0 16,-10 1 0-16,-4 2-1 0,-12 0 1 16,0 1-1-16,0 0 1 0,-15-3 0 15,8 6-1-15,-4-11 1 0,3-4 0 16,1-13-1-16,7 0 1 0,0 0-1 16,0-6-1-16,0-3 1 0,0-11-1 15,4-3-1-15,-4-3 3 0,0-1-2 0,0-5 1 16,0 1 2-16,-7 0 3 0,-1-4 2 15,8 6 0-15,-7 2 1 0,7 13 0 16,0 9 0-16,10 5-2 0,0 10-2 16,-4 6-1-16,8 13-1 0,-1 8-1 15,5-1 0-15,-2-1-1 0,5 1 1 16,4-6 0-16,-2-2-2 0,5 1-2 16,-1 0-5-16,0-7-10 0,-1 2-10 15,-2 2-11-15,-1-6-2 0,-10-5-116 0,2-2-112 16,-5-11-266-16</inkml:trace>
  <inkml:trace contextRef="#ctx0" brushRef="#br0" timeOffset="101743.225">18558 16268 513 0,'10'13'120'15,"0"0"1"-15,9 4-92 0,1 4 0 0,6 7-9 16,5 4-4-16,4 6-5 0,1 5-6 15,3-5-1-15,-5 1-2 0,-6-6 0 16,-5 0 0-16,-13-10-4 0,-4-2-6 16,-6-1-6-16,0-3-8 0,0-10 80 15,-11-7-183-15,4 0-109 0,-1 0-293 16</inkml:trace>
  <inkml:trace contextRef="#ctx0" brushRef="#br0" timeOffset="101993.364">18687 16283 496 0,'0'-16'115'16,"0"2"7"-16,0 0-85 0,14 3 4 16,0-6-2-16,4 2 0 0,4-1-4 15,0 2-4-15,0 10-5 0,1 4-5 16,3 4-4-16,2 8-8 0,1 8-4 16,0 10-3-16,1 9-1 0,-6 4 0 0,-4-2-1 15,-5 5 0-15,0-5 0 0,-9-3-1 16,-6-3 1-16,0-3 2 0,0-6-1 15,0 1-1-15,-3-5 1 0,-4-3-2 16,-3-1-3-16,1-11-3 0,-1-7-6 16,-3 0-4-16,0 0-2 0,-2-4-9 15,5-11-5-15,-1-1 150 0,11 1-259 0,0-4-121 16,0-4-367-16</inkml:trace>
  <inkml:trace contextRef="#ctx0" brushRef="#br0" timeOffset="102321.218">19134 16326 429 0,'-11'9'110'0,"-4"5"3"15,0 5-23-15,-3 5-68 16,2 2-7-16,-1 8-5 0,8-2-3 0,9-5-1 16,0-4-3-16,0-9 1 0,11-14 2 15,10 0 0-15,2-14 0 0,5-2 0 16,-3-11 0-16,1 3 0 0,-2 4 0 15,2-3 0-15,-6 1 0 0,-5 3 3 0,0-4 0 16,-9 3 2-16,-3-1 1 0,-3 5 1 16,0 7 1-16,0-1 0 0,0 10-2 15,0 0-1-15,0 0 1 0,-3 13-3 16,3 1-1-16,0 4-2 0,0 7-3 16,0-3 0-16,7 6-2 0,6-7-1 15,0 2-2-15,3-7-5 0,-1-3-5 16,-2-6-7-16,-5-7-7 0,4 5-4 15,-1-5-6-15,1-5 4 0,-6-3-106 0,1-4-95 16,-7-4-242-16</inkml:trace>
  <inkml:trace contextRef="#ctx0" brushRef="#br0" timeOffset="102508.67">19267 15766 521 0,'-20'-14'123'0,"12"14"6"0,3 0-88 0,5 8 0 15,0 7-6-15,0 6-3 0,6 11-5 16,4 12-7-16,13 8-5 0,0 3-6 16,6 10-4-16,1-3-2 0,-2-6-3 15,0-2-6-15,-6-10-10 0,-2-7-8 16,-5-8-8-16,-4 4-39 0,-11-11-73 16,0-4-100-16,0 1-220 0</inkml:trace>
  <inkml:trace contextRef="#ctx0" brushRef="#br0" timeOffset="102914.824">19291 16265 498 0,'5'-21'115'0,"6"0"6"0,7 0-82 16,0-2-1-16,7 1-3 0,4 0-3 16,3 1 0-16,-3-4-4 0,4 2-5 0,-2 8-4 15,-3 8-5-15,-4 7-4 0,-3 0-3 16,-9 15-4-16,-12 6 0 0,0 5 0 15,0 8 0-15,-7 4-2 0,2-5 1 16,-4-5-1-16,9 0 0 0,0-14 1 16,0-11-2-16,9-3 0 0,0-3 0 15,9-10 1-15,1-2-1 0,-6-7 0 0,-3-7-1 16,-3 2 1-16,-7-8 2 0,0 3 5 16,0 3 3-16,-10 7 4 0,3-6 2 15,-3 13 3-15,2 2 3 0,0 5-1 16,8 8-3-16,0 0-4 0,0 0-2 15,5 8 0-15,10 5-5 0,1 2 0 16,5 3-4-16,2 3-1 0,3 1 1 16,-6-3-2-16,8 4-1 0,1-1 1 15,2 2-2-15,5-10 1 0,-1 3-2 16,-9-5-10-16,0-2-8 0,-6 10-11 0,-4-4-14 16,-3 0-12-16,0 3 107 0,-3-5-222 15,-3-1-123-15,-1 0-341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class for what how they would describe these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Storing, retrieving and manipulating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think of what lists are, and what they can do. Then let’s formalize this notion.</a:t>
            </a:r>
          </a:p>
          <a:p>
            <a:r>
              <a:rPr lang="en-US" dirty="0"/>
              <a:t>Get, set, append, insert, delete,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8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think of what lists are, and what they can do. Then let’s formalize this notion.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up an implementation of List</a:t>
            </a:r>
          </a:p>
          <a:p>
            <a:r>
              <a:rPr lang="en-US" dirty="0"/>
              <a:t>Show eclipse, talk about it a bit and show some idiosyncrasies (like default project path)</a:t>
            </a:r>
          </a:p>
          <a:p>
            <a:r>
              <a:rPr lang="en-US" dirty="0"/>
              <a:t>Build the interface first, then build a class that implements it (help from students)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60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In some ways, this course is the transition from learning the basic building blocks and theoretical tools, to using real world tools in real-world contexts</a:t>
            </a:r>
          </a:p>
          <a:p>
            <a:pPr marL="171450" indent="-171450">
              <a:buFontTx/>
              <a:buChar char="-"/>
            </a:pPr>
            <a:r>
              <a:rPr lang="en-US" dirty="0"/>
              <a:t>143 was about using, we are about building (move from client to object / implementor)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is the most important part of the course to take-away – how to figure out the right tool for the job</a:t>
            </a:r>
          </a:p>
          <a:p>
            <a:pPr marL="171450" indent="-171450">
              <a:buFontTx/>
              <a:buChar char="-"/>
            </a:pPr>
            <a:r>
              <a:rPr lang="en-US" dirty="0"/>
              <a:t> In the real world, it’s not enough to think your code works – you need to convince yourself and others. Also a guide for others working on the same code</a:t>
            </a:r>
          </a:p>
          <a:p>
            <a:pPr marL="171450" indent="-171450">
              <a:buFontTx/>
              <a:buChar char="-"/>
            </a:pPr>
            <a:r>
              <a:rPr lang="en-US" dirty="0"/>
              <a:t>Code does not exist in a vacuum – on any real world project you will be working with others. You will learn to pair-program, as well as using modern collaborative workflows.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Modern collaborative tools, and tools for working with code (I will introduce IDEs this lecture).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 – both with me and with classmates</a:t>
            </a:r>
          </a:p>
          <a:p>
            <a:endParaRPr lang="en-US" dirty="0"/>
          </a:p>
          <a:p>
            <a:r>
              <a:rPr lang="en-US" dirty="0"/>
              <a:t>Demos – hands on coding, etc.</a:t>
            </a:r>
          </a:p>
          <a:p>
            <a:endParaRPr lang="en-US" dirty="0"/>
          </a:p>
          <a:p>
            <a:r>
              <a:rPr lang="en-US" dirty="0"/>
              <a:t>If you aren’t 100% sure – still answer. I know it is scary to talk in front of this large of a class</a:t>
            </a:r>
          </a:p>
          <a:p>
            <a:r>
              <a:rPr lang="en-US" dirty="0"/>
              <a:t>But if you have a misconception, there is a very good chance a lot of your peers do as well</a:t>
            </a:r>
          </a:p>
          <a:p>
            <a:r>
              <a:rPr lang="en-US" dirty="0"/>
              <a:t>A wrong answer is great because it points out where things are tricky, and allows us to dive</a:t>
            </a:r>
          </a:p>
          <a:p>
            <a:r>
              <a:rPr lang="en-US" dirty="0"/>
              <a:t>Deeply into those areas</a:t>
            </a:r>
          </a:p>
          <a:p>
            <a:r>
              <a:rPr lang="en-US" dirty="0"/>
              <a:t>If too nervous, we have a Piazza you can post 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4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trying to reserve us a lab space for pair programming in – stay tuned for an announcement about that.</a:t>
            </a:r>
          </a:p>
          <a:p>
            <a:endParaRPr lang="en-US" dirty="0"/>
          </a:p>
          <a:p>
            <a:r>
              <a:rPr lang="en-US" dirty="0"/>
              <a:t>I have an “open door policy” – if my door is open, feel free to come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enjones@cs.washingto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 Welcome to CSE 373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62DEF1-78B9-4AC8-A4C4-7E39A12CD746}"/>
                  </a:ext>
                </a:extLst>
              </p14:cNvPr>
              <p14:cNvContentPartPr/>
              <p14:nvPr/>
            </p14:nvContentPartPr>
            <p14:xfrm>
              <a:off x="1590480" y="5789520"/>
              <a:ext cx="2053080" cy="855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62DEF1-78B9-4AC8-A4C4-7E39A12CD7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1120" y="5780160"/>
                <a:ext cx="2071800" cy="87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3E60E-0551-4650-9D6E-98AAC1C6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FDA-F913-435E-BF37-8AA76262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 143 – Object Oriented Programming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C9811-033D-460C-9EAD-B2B7B9FC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5DB3-FC65-40A8-9E88-A3DE58B2A95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Classes and Interfaces</a:t>
            </a:r>
          </a:p>
          <a:p>
            <a:pPr lvl="1"/>
            <a:r>
              <a:rPr lang="en-US" sz="2400" dirty="0"/>
              <a:t>Methods, variables and conditionals</a:t>
            </a:r>
          </a:p>
          <a:p>
            <a:pPr lvl="1"/>
            <a:r>
              <a:rPr lang="en-US" sz="2400" dirty="0"/>
              <a:t>Loops and recursion</a:t>
            </a:r>
          </a:p>
          <a:p>
            <a:pPr lvl="1"/>
            <a:r>
              <a:rPr lang="en-US" sz="2400" dirty="0"/>
              <a:t>Linked lists and binary trees</a:t>
            </a:r>
          </a:p>
          <a:p>
            <a:pPr lvl="1"/>
            <a:r>
              <a:rPr lang="en-US" sz="2400" dirty="0"/>
              <a:t>Sorting and Searching</a:t>
            </a:r>
          </a:p>
          <a:p>
            <a:pPr lvl="1"/>
            <a:r>
              <a:rPr lang="en-US" sz="2400" dirty="0"/>
              <a:t>O(n) analysis</a:t>
            </a:r>
          </a:p>
          <a:p>
            <a:pPr lvl="1"/>
            <a:r>
              <a:rPr lang="en-US" sz="2400" dirty="0"/>
              <a:t>Generics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CSE 373 – Data Structures and Algorithms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2400" dirty="0"/>
              <a:t>Design decisions</a:t>
            </a:r>
          </a:p>
          <a:p>
            <a:pPr lvl="1"/>
            <a:r>
              <a:rPr lang="en-US" sz="2400" dirty="0"/>
              <a:t>Design analysis</a:t>
            </a:r>
          </a:p>
          <a:p>
            <a:pPr lvl="1"/>
            <a:r>
              <a:rPr lang="en-US" sz="2400" dirty="0"/>
              <a:t>Implementations of data structures</a:t>
            </a:r>
          </a:p>
          <a:p>
            <a:pPr lvl="1"/>
            <a:r>
              <a:rPr lang="en-US" sz="2400" dirty="0"/>
              <a:t>Debugging and testing</a:t>
            </a:r>
          </a:p>
          <a:p>
            <a:pPr lvl="1"/>
            <a:r>
              <a:rPr lang="en-US" sz="2400" dirty="0"/>
              <a:t>Abstract Data Types</a:t>
            </a:r>
          </a:p>
          <a:p>
            <a:pPr lvl="1"/>
            <a:r>
              <a:rPr lang="en-US" sz="2400" dirty="0"/>
              <a:t>Code-base development</a:t>
            </a:r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03A1-DD6C-4EB8-B4B6-178D3E1E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anyway?</a:t>
            </a:r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organizing and storing related data points</a:t>
            </a:r>
          </a:p>
          <a:p>
            <a:pPr lvl="1"/>
            <a:r>
              <a:rPr lang="en-US" sz="2400" dirty="0"/>
              <a:t>Examples from CSE 14X: arrays, linked lists, stacks, queues, trees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used to perform a task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D595E-A63A-4AFA-B380-49639312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707-FAEE-410F-9E24-8B4CCA9A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Clients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92A3-7F0C-4959-BD47-97C4085B0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6D55-7681-4CE3-BC75-770660D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</a:t>
            </a:r>
            <a:r>
              <a:rPr lang="en-US" dirty="0" err="1"/>
              <a:t>wi</a:t>
            </a:r>
            <a:r>
              <a:rPr lang="en-US" dirty="0"/>
              <a:t> 18 – Whitaker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1486-809D-4CD1-AA23-86A133A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74ABD-E9F0-429A-98ED-69D071E50CD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 class that is executable, in Java this means it contains a Main method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DC87AD-F715-497A-898E-4EFC18CBF6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Object Classes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05C8DC-289C-492A-8B90-7CA5B22E8A5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 coded structure that contains data and behavior</a:t>
            </a:r>
          </a:p>
          <a:p>
            <a:r>
              <a:rPr lang="en-US" dirty="0"/>
              <a:t>Start with the data you want to hold, organize the things you want to enable users to do with that 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B3C8-5C38-43C8-AC04-3B25EBFA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C659-AB58-4B8F-BC94-37B046EC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42" y="4261663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types</a:t>
            </a:r>
          </a:p>
          <a:p>
            <a:pPr lvl="1"/>
            <a:r>
              <a:rPr lang="en-US" dirty="0"/>
              <a:t>A definition for expected operations and behavior</a:t>
            </a:r>
          </a:p>
          <a:p>
            <a:r>
              <a:rPr lang="en-US" dirty="0"/>
              <a:t>Start with the operations you want to do then define how those operations will play out on whatever data is being stored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87C9-E2AA-4418-8632-344559F7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WI 18 – Stuart Reges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749003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526738" y="40635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239" y="319438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list of methods that a class promises to implement.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347C-8A37-411D-9A57-89DF33A3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</a:t>
            </a:r>
            <a:r>
              <a:rPr lang="en-US" dirty="0" err="1"/>
              <a:t>zora</a:t>
            </a:r>
            <a:r>
              <a:rPr lang="en-US" dirty="0"/>
              <a:t>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r>
              <a:rPr lang="en-US" dirty="0"/>
              <a:t>You used:</a:t>
            </a:r>
          </a:p>
          <a:p>
            <a:r>
              <a:rPr lang="en-US" dirty="0">
                <a:solidFill>
                  <a:srgbClr val="4C3282"/>
                </a:solidFill>
              </a:rPr>
              <a:t>Lists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But some data structures you made from scratch… why?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Linked Lists </a:t>
            </a:r>
            <a:r>
              <a:rPr lang="en-US" dirty="0"/>
              <a:t>- </a:t>
            </a:r>
            <a:r>
              <a:rPr lang="en-US" dirty="0" err="1">
                <a:solidFill>
                  <a:srgbClr val="B6A479"/>
                </a:solidFill>
              </a:rPr>
              <a:t>LinkedIntList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ListNode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BAA5A-BD87-4102-B713-7C13CD3D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not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Set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operations</a:t>
            </a:r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D595E-A63A-4AFA-B380-49639312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ADTs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EAA6B-D00C-4052-89DC-7457608E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63B0B2-1C3D-4987-B246-A0400B99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Introductions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First day rigamarole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Remember 143?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Meet the ADT</a:t>
            </a:r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removed</a:t>
            </a:r>
          </a:p>
          <a:p>
            <a:pPr marL="128016" lvl="1" indent="0"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F1E3-A0A3-40CC-A313-6A7CE314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A8730E-0920-4BED-B18F-E1FE5E11B0DB}"/>
                  </a:ext>
                </a:extLst>
              </p14:cNvPr>
              <p14:cNvContentPartPr/>
              <p14:nvPr/>
            </p14:nvContentPartPr>
            <p14:xfrm>
              <a:off x="524160" y="2962080"/>
              <a:ext cx="10856520" cy="3295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A8730E-0920-4BED-B18F-E1FE5E11B0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800" y="2952720"/>
                <a:ext cx="10875240" cy="33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32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removed</a:t>
            </a:r>
          </a:p>
          <a:p>
            <a:pPr lvl="1"/>
            <a:endParaRPr lang="en-US" sz="2400" dirty="0"/>
          </a:p>
          <a:p>
            <a:r>
              <a:rPr lang="en-US" sz="2800" dirty="0"/>
              <a:t>Supported Operations:</a:t>
            </a:r>
          </a:p>
          <a:p>
            <a:pPr lvl="1"/>
            <a:r>
              <a:rPr lang="en-US" sz="2400" b="1" dirty="0"/>
              <a:t>get(index): </a:t>
            </a:r>
            <a:r>
              <a:rPr lang="en-US" sz="2400" dirty="0"/>
              <a:t>returns the item at the given index</a:t>
            </a:r>
          </a:p>
          <a:p>
            <a:pPr lvl="1"/>
            <a:r>
              <a:rPr lang="en-US" sz="2400" b="1" dirty="0"/>
              <a:t>set(value, index): </a:t>
            </a:r>
            <a:r>
              <a:rPr lang="en-US" sz="2400" dirty="0"/>
              <a:t>sets the item at the given index to the given value</a:t>
            </a:r>
          </a:p>
          <a:p>
            <a:pPr lvl="1"/>
            <a:r>
              <a:rPr lang="en-US" sz="2400" b="1" dirty="0"/>
              <a:t>append(value): </a:t>
            </a:r>
            <a:r>
              <a:rPr lang="en-US" sz="2400" dirty="0"/>
              <a:t>adds the given item to the end of the list</a:t>
            </a:r>
          </a:p>
          <a:p>
            <a:pPr lvl="1"/>
            <a:r>
              <a:rPr lang="en-US" sz="2400" b="1" dirty="0"/>
              <a:t>insert(value, index): </a:t>
            </a:r>
            <a:r>
              <a:rPr lang="en-US" sz="2400" dirty="0"/>
              <a:t>insert the given item at the given index maintaining order</a:t>
            </a:r>
          </a:p>
          <a:p>
            <a:pPr lvl="1"/>
            <a:r>
              <a:rPr lang="en-US" sz="2400" b="1" dirty="0"/>
              <a:t>delete(index): </a:t>
            </a:r>
            <a:r>
              <a:rPr lang="en-US" sz="2400" dirty="0"/>
              <a:t>removes the item at the given index maintaining order</a:t>
            </a:r>
          </a:p>
          <a:p>
            <a:pPr lvl="1"/>
            <a:r>
              <a:rPr lang="en-US" sz="2400" b="1" dirty="0"/>
              <a:t>size(): </a:t>
            </a:r>
            <a:r>
              <a:rPr lang="en-US" sz="2400" dirty="0"/>
              <a:t>returns the number of elements in the list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A4F1E3-A0A3-40CC-A313-6A7CE314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6792-C5D7-4D1B-BA61-AE0A5FF40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1B4B1-24BF-4CBA-86EF-95B5AEA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11AC26-4F04-4D55-9901-38103023E9AC}"/>
                  </a:ext>
                </a:extLst>
              </p14:cNvPr>
              <p14:cNvContentPartPr/>
              <p14:nvPr/>
            </p14:nvContentPartPr>
            <p14:xfrm>
              <a:off x="1449720" y="1796040"/>
              <a:ext cx="8725680" cy="4617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11AC26-4F04-4D55-9901-38103023E9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0360" y="1786680"/>
                <a:ext cx="8744400" cy="46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Skim through full Syllabus on class web page</a:t>
            </a:r>
          </a:p>
          <a:p>
            <a:r>
              <a:rPr lang="en-US" dirty="0"/>
              <a:t>Sign up for Piazza</a:t>
            </a:r>
          </a:p>
          <a:p>
            <a:r>
              <a:rPr lang="en-US" dirty="0"/>
              <a:t>Review 142/143 materials. Materials provided on class webpage.</a:t>
            </a:r>
          </a:p>
          <a:p>
            <a:r>
              <a:rPr lang="en-US" dirty="0"/>
              <a:t>The first homework assignment will be a set of 14X review questions.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17827-D2D8-42E9-8B23-73BEDBF2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3162000" y="2791700"/>
            <a:ext cx="66952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-US" sz="4800" b="1" i="1" dirty="0">
                <a:latin typeface="Lora"/>
                <a:ea typeface="Lora"/>
                <a:cs typeface="Lora"/>
                <a:sym typeface="Lora"/>
              </a:rPr>
              <a:t>Ben Jones</a:t>
            </a:r>
            <a:endParaRPr sz="4800" b="1" i="1" dirty="0">
              <a:latin typeface="Lora"/>
              <a:ea typeface="Lora"/>
              <a:cs typeface="Lora"/>
              <a:sym typeface="Lora"/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4</a:t>
            </a:r>
            <a:r>
              <a:rPr lang="en-US" sz="2400" baseline="30000" dirty="0">
                <a:solidFill>
                  <a:schemeClr val="dk1"/>
                </a:solidFill>
              </a:rPr>
              <a:t>th</a:t>
            </a:r>
            <a:r>
              <a:rPr lang="en-US" sz="2400" dirty="0">
                <a:solidFill>
                  <a:schemeClr val="dk1"/>
                </a:solidFill>
              </a:rPr>
              <a:t> Year PhD Student in CSE – AI and HCI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Former Software Engineer at Quantcast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  <a:hlinkClick r:id="rId3"/>
              </a:rPr>
              <a:t>benjones@cs.washington.edu</a:t>
            </a:r>
            <a:endParaRPr lang="en-US" sz="2400" dirty="0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CSE 264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Hours: TBD and Open Door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90" name="Shape 90"/>
          <p:cNvCxnSpPr/>
          <p:nvPr/>
        </p:nvCxnSpPr>
        <p:spPr>
          <a:xfrm>
            <a:off x="8600" y="1905000"/>
            <a:ext cx="3196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3"/>
            <a:ext cx="6544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 dirty="0">
                <a:solidFill>
                  <a:srgbClr val="4C3282"/>
                </a:solidFill>
              </a:rPr>
              <a:t>Hello!</a:t>
            </a:r>
            <a:endParaRPr sz="8000" dirty="0">
              <a:solidFill>
                <a:srgbClr val="4C3282"/>
              </a:solidFill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6317867" y="1905000"/>
            <a:ext cx="5874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A4A920-2047-44ED-A18A-3C917705C727}"/>
              </a:ext>
            </a:extLst>
          </p:cNvPr>
          <p:cNvSpPr/>
          <p:nvPr/>
        </p:nvSpPr>
        <p:spPr>
          <a:xfrm>
            <a:off x="282633" y="60960"/>
            <a:ext cx="292400" cy="144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18940-7252-4F36-9CB8-408ACFC63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3" y="855435"/>
            <a:ext cx="2368876" cy="35593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361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08B2E-4939-4BD6-AC2D-4604F42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ACE80-EBD6-4543-A253-FC069D46C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33327"/>
          <a:stretch/>
        </p:blipFill>
        <p:spPr>
          <a:xfrm>
            <a:off x="1432639" y="1277943"/>
            <a:ext cx="2224451" cy="2048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DD3D9-EE11-48A3-9447-3CF1ACA40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10803" r="3286" b="36902"/>
          <a:stretch/>
        </p:blipFill>
        <p:spPr>
          <a:xfrm>
            <a:off x="1431496" y="4143311"/>
            <a:ext cx="2225594" cy="1924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0DBF0-8AE1-40F6-9656-9E1129948D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7"/>
          <a:stretch/>
        </p:blipFill>
        <p:spPr>
          <a:xfrm>
            <a:off x="8704442" y="1277943"/>
            <a:ext cx="2132891" cy="204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FBC4A-F7F9-404A-B262-0B04EE72C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88" y="1277943"/>
            <a:ext cx="2059559" cy="2048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20D36-F841-4408-A4DE-D0BFCD6A89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7" t="30218" r="48236" b="15252"/>
          <a:stretch/>
        </p:blipFill>
        <p:spPr>
          <a:xfrm>
            <a:off x="6865076" y="4080290"/>
            <a:ext cx="2068883" cy="18947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8711B5-15CD-4167-B711-94646C2B2DE9}"/>
              </a:ext>
            </a:extLst>
          </p:cNvPr>
          <p:cNvSpPr/>
          <p:nvPr/>
        </p:nvSpPr>
        <p:spPr>
          <a:xfrm>
            <a:off x="832684" y="3365432"/>
            <a:ext cx="362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latin typeface="Lora"/>
                <a:ea typeface="Lora"/>
                <a:cs typeface="Lora"/>
                <a:sym typeface="Lora"/>
              </a:rPr>
              <a:t>Alex “Homework Wrangler” Okeson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1C3315-EBB4-4293-9F8E-1B034545E135}"/>
              </a:ext>
            </a:extLst>
          </p:cNvPr>
          <p:cNvSpPr/>
          <p:nvPr/>
        </p:nvSpPr>
        <p:spPr>
          <a:xfrm>
            <a:off x="810214" y="6133923"/>
            <a:ext cx="372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latin typeface="Lora"/>
                <a:ea typeface="Lora"/>
                <a:cs typeface="Lora"/>
                <a:sym typeface="Lora"/>
              </a:rPr>
              <a:t>Siva “The Moderator” </a:t>
            </a:r>
            <a:r>
              <a:rPr lang="en-US" b="1" i="1" dirty="0" err="1">
                <a:latin typeface="Lora"/>
                <a:ea typeface="Lora"/>
                <a:cs typeface="Lora"/>
                <a:sym typeface="Lora"/>
              </a:rPr>
              <a:t>Ramamoorthy</a:t>
            </a:r>
            <a:endParaRPr lang="en-US" b="1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7EB206-D7DD-42CA-9201-2DFC2EE5EDD6}"/>
              </a:ext>
            </a:extLst>
          </p:cNvPr>
          <p:cNvSpPr/>
          <p:nvPr/>
        </p:nvSpPr>
        <p:spPr>
          <a:xfrm>
            <a:off x="8805943" y="3376593"/>
            <a:ext cx="19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latin typeface="Lora"/>
                <a:ea typeface="Lora"/>
                <a:cs typeface="Lora"/>
                <a:sym typeface="Lora"/>
              </a:rPr>
              <a:t>Riley </a:t>
            </a:r>
            <a:r>
              <a:rPr lang="en-US" b="1" i="1" dirty="0" err="1">
                <a:latin typeface="Lora"/>
                <a:ea typeface="Lora"/>
                <a:cs typeface="Lora"/>
                <a:sym typeface="Lora"/>
              </a:rPr>
              <a:t>Germundson</a:t>
            </a:r>
            <a:endParaRPr lang="en-US" b="1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EF895A-3E2D-4E49-80AE-94C4C509AB39}"/>
              </a:ext>
            </a:extLst>
          </p:cNvPr>
          <p:cNvSpPr/>
          <p:nvPr/>
        </p:nvSpPr>
        <p:spPr>
          <a:xfrm>
            <a:off x="7275724" y="6133923"/>
            <a:ext cx="1247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latin typeface="Lora"/>
                <a:ea typeface="Lora"/>
                <a:cs typeface="Lora"/>
                <a:sym typeface="Lora"/>
              </a:rPr>
              <a:t>Wesley Wu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D6D24E-1583-4832-9247-8578F86CBB88}"/>
              </a:ext>
            </a:extLst>
          </p:cNvPr>
          <p:cNvSpPr/>
          <p:nvPr/>
        </p:nvSpPr>
        <p:spPr>
          <a:xfrm>
            <a:off x="5362396" y="3365432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800"/>
              </a:spcBef>
            </a:pPr>
            <a:r>
              <a:rPr lang="en-US" b="1" i="1" dirty="0">
                <a:latin typeface="Lora"/>
                <a:ea typeface="Lora"/>
                <a:cs typeface="Lora"/>
                <a:sym typeface="Lora"/>
              </a:rPr>
              <a:t>Travis </a:t>
            </a:r>
            <a:r>
              <a:rPr lang="en-US" b="1" i="1" dirty="0" err="1">
                <a:latin typeface="Lora"/>
                <a:ea typeface="Lora"/>
                <a:cs typeface="Lora"/>
                <a:sym typeface="Lora"/>
              </a:rPr>
              <a:t>McGaha</a:t>
            </a:r>
            <a:endParaRPr lang="en-US" b="1" i="1" dirty="0">
              <a:latin typeface="Lora"/>
              <a:ea typeface="Lora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1717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sz="2200" dirty="0"/>
              <a:t>At the end of this class, you should be able to…</a:t>
            </a:r>
          </a:p>
          <a:p>
            <a:pPr lvl="1"/>
            <a:r>
              <a:rPr lang="en-US" dirty="0"/>
              <a:t>Implement your own data structures</a:t>
            </a:r>
          </a:p>
          <a:p>
            <a:pPr lvl="1"/>
            <a:r>
              <a:rPr lang="en-US" dirty="0"/>
              <a:t>Figure out which data structure AND implementation is best to solve a problem</a:t>
            </a:r>
          </a:p>
          <a:p>
            <a:pPr lvl="1"/>
            <a:r>
              <a:rPr lang="en-US" dirty="0"/>
              <a:t>Write tests to be confident that your implementation are correct</a:t>
            </a:r>
          </a:p>
          <a:p>
            <a:pPr lvl="1"/>
            <a:r>
              <a:rPr lang="en-US" dirty="0"/>
              <a:t>Work collaboratively with others on code</a:t>
            </a:r>
          </a:p>
          <a:p>
            <a:pPr lvl="1"/>
            <a:r>
              <a:rPr lang="en-US" dirty="0"/>
              <a:t>Use with professional software engineering tools</a:t>
            </a:r>
          </a:p>
          <a:p>
            <a:pPr lvl="1"/>
            <a:r>
              <a:rPr lang="en-US" dirty="0"/>
              <a:t>Ace software interviews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08B2E-4939-4BD6-AC2D-4604F42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016" lvl="1" indent="0">
              <a:buNone/>
            </a:pPr>
            <a:r>
              <a:rPr lang="en-US" sz="2200" dirty="0"/>
              <a:t>Please come to lecture and participate!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Demos</a:t>
            </a:r>
          </a:p>
          <a:p>
            <a:pPr lvl="1"/>
            <a:r>
              <a:rPr lang="en-US" dirty="0"/>
              <a:t>A “wrong” answer is a good answer</a:t>
            </a:r>
          </a:p>
          <a:p>
            <a:pPr lvl="1"/>
            <a:r>
              <a:rPr lang="en-US" dirty="0"/>
              <a:t>Ask questions! Point out mistakes!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Sections</a:t>
            </a:r>
          </a:p>
          <a:p>
            <a:pPr lvl="1">
              <a:buFontTx/>
              <a:buChar char="-"/>
            </a:pPr>
            <a:r>
              <a:rPr lang="en-US" dirty="0"/>
              <a:t>Practice problems</a:t>
            </a:r>
          </a:p>
          <a:p>
            <a:pPr lvl="1">
              <a:buFontTx/>
              <a:buChar char="-"/>
            </a:pPr>
            <a:r>
              <a:rPr lang="en-US" dirty="0"/>
              <a:t>Another chance to participate</a:t>
            </a:r>
          </a:p>
          <a:p>
            <a:pPr lvl="1"/>
            <a:r>
              <a:rPr lang="en-US" dirty="0"/>
              <a:t>Sections start this week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08B2E-4939-4BD6-AC2D-4604F42E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BC1-9DAC-4A3E-A9D7-1F5EEA2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CC47-01D7-4A9E-B86D-024481036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Course Page</a:t>
            </a:r>
          </a:p>
          <a:p>
            <a:pPr lvl="1"/>
            <a:r>
              <a:rPr lang="en-US" dirty="0"/>
              <a:t>All course content/announcements posted here</a:t>
            </a:r>
          </a:p>
          <a:p>
            <a:pPr lvl="1"/>
            <a:r>
              <a:rPr lang="en-US" dirty="0"/>
              <a:t>Pay attention for updates!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Grades will be posted here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Will be posted on Course Page and announced in class</a:t>
            </a:r>
          </a:p>
          <a:p>
            <a:pPr lvl="1"/>
            <a:r>
              <a:rPr lang="en-US" dirty="0"/>
              <a:t>Will start next week</a:t>
            </a:r>
          </a:p>
          <a:p>
            <a:r>
              <a:rPr lang="en-US" dirty="0"/>
              <a:t>Piazza</a:t>
            </a:r>
          </a:p>
          <a:p>
            <a:pPr lvl="1"/>
            <a:r>
              <a:rPr lang="en-US" dirty="0"/>
              <a:t>Great place to discuss questions with other students</a:t>
            </a:r>
          </a:p>
          <a:p>
            <a:pPr lvl="1"/>
            <a:r>
              <a:rPr lang="en-US" dirty="0"/>
              <a:t>Will be monitored by course staff</a:t>
            </a:r>
          </a:p>
          <a:p>
            <a:pPr lvl="1"/>
            <a:r>
              <a:rPr lang="en-US" dirty="0"/>
              <a:t>No posting of project code!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Textbook</a:t>
            </a:r>
          </a:p>
          <a:p>
            <a:pPr lvl="1"/>
            <a:r>
              <a:rPr lang="en-US" dirty="0"/>
              <a:t>Optional!</a:t>
            </a:r>
          </a:p>
          <a:p>
            <a:pPr lvl="1"/>
            <a:r>
              <a:rPr lang="en-US" dirty="0"/>
              <a:t>Data Structures and Algorithm Analysis in Java by Mark Allen Weiss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A7B73-6BCD-400E-AAB7-5AF48FF3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5A-6892-406B-A408-0D29322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1049E1B9-AAB6-44F6-89B7-A46465BF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4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38A-216C-40FA-B7A4-886C3D3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024E-037B-443A-B4C5-AC2DAC0E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(65%)</a:t>
            </a:r>
          </a:p>
          <a:p>
            <a:pPr lvl="1"/>
            <a:r>
              <a:rPr lang="en-US" dirty="0"/>
              <a:t>Projects (50%)</a:t>
            </a:r>
          </a:p>
          <a:p>
            <a:pPr lvl="2"/>
            <a:r>
              <a:rPr lang="en-US" dirty="0"/>
              <a:t>Partners required</a:t>
            </a:r>
          </a:p>
          <a:p>
            <a:pPr lvl="1"/>
            <a:r>
              <a:rPr lang="en-US" dirty="0"/>
              <a:t>Written Assignments (15%)</a:t>
            </a:r>
          </a:p>
          <a:p>
            <a:pPr lvl="2"/>
            <a:r>
              <a:rPr lang="en-US" dirty="0"/>
              <a:t>Individual</a:t>
            </a:r>
          </a:p>
          <a:p>
            <a:r>
              <a:rPr lang="en-US" dirty="0"/>
              <a:t>Exams (35%)</a:t>
            </a:r>
          </a:p>
          <a:p>
            <a:pPr lvl="1"/>
            <a:r>
              <a:rPr lang="en-US" dirty="0"/>
              <a:t>Midterm Exam – (15%)</a:t>
            </a:r>
          </a:p>
          <a:p>
            <a:pPr lvl="1"/>
            <a:r>
              <a:rPr lang="en-US" dirty="0"/>
              <a:t>Final Exam – (20%)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5073A-5B7E-451B-BE84-171D7337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AD0B-9A7A-4B53-B6F1-B42879D3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4B-8438-4DAE-BD53-1DE9FE41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B688-1196-48A5-BA0B-6BD087A1C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larger projects in pairs</a:t>
            </a:r>
          </a:p>
          <a:p>
            <a:pPr lvl="1"/>
            <a:r>
              <a:rPr lang="en-US" dirty="0"/>
              <a:t>Find yourself a partner, or be randomly assigned</a:t>
            </a:r>
          </a:p>
          <a:p>
            <a:r>
              <a:rPr lang="en-US" dirty="0"/>
              <a:t>Collaboration, the Internet and Cheating</a:t>
            </a:r>
          </a:p>
          <a:p>
            <a:pPr lvl="1"/>
            <a:r>
              <a:rPr lang="en-US" dirty="0"/>
              <a:t>Don’t work without your partner</a:t>
            </a:r>
          </a:p>
          <a:p>
            <a:pPr lvl="1"/>
            <a:r>
              <a:rPr lang="en-US" dirty="0"/>
              <a:t>“Gilligan’s Island Rule”</a:t>
            </a:r>
          </a:p>
          <a:p>
            <a:r>
              <a:rPr lang="en-US" dirty="0"/>
              <a:t>3 Late Days</a:t>
            </a:r>
          </a:p>
          <a:p>
            <a:pPr lvl="1"/>
            <a:r>
              <a:rPr lang="en-US" dirty="0"/>
              <a:t>Both partners need a late day</a:t>
            </a:r>
          </a:p>
          <a:p>
            <a:pPr lvl="1"/>
            <a:r>
              <a:rPr lang="en-US" dirty="0"/>
              <a:t>Max 1 used at a time</a:t>
            </a:r>
          </a:p>
          <a:p>
            <a:r>
              <a:rPr lang="en-US" dirty="0"/>
              <a:t>Getting Help</a:t>
            </a:r>
          </a:p>
          <a:p>
            <a:pPr lvl="1"/>
            <a:r>
              <a:rPr lang="en-US" dirty="0"/>
              <a:t>Use Piazza!</a:t>
            </a:r>
          </a:p>
          <a:p>
            <a:pPr lvl="1"/>
            <a:r>
              <a:rPr lang="en-US" dirty="0"/>
              <a:t>Come to office hours!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D2A36-F06B-477F-A934-580BB477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4A07-1DB7-43B0-A8F3-F3A8009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54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3210</TotalTime>
  <Words>1732</Words>
  <Application>Microsoft Office PowerPoint</Application>
  <PresentationFormat>Widescreen</PresentationFormat>
  <Paragraphs>299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Courier New</vt:lpstr>
      <vt:lpstr>Lora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1: Welcome to CSE 373</vt:lpstr>
      <vt:lpstr>Agenda</vt:lpstr>
      <vt:lpstr>Hello!</vt:lpstr>
      <vt:lpstr>Meet Your TAs</vt:lpstr>
      <vt:lpstr>Course Goals</vt:lpstr>
      <vt:lpstr>Class Style</vt:lpstr>
      <vt:lpstr>Course Administration</vt:lpstr>
      <vt:lpstr>Grade Break Down</vt:lpstr>
      <vt:lpstr>Syllabus Highlights</vt:lpstr>
      <vt:lpstr>Questions?</vt:lpstr>
      <vt:lpstr>What is this class about?</vt:lpstr>
      <vt:lpstr>Data Structures and Algorithms</vt:lpstr>
      <vt:lpstr>Basic Definitions</vt:lpstr>
      <vt:lpstr>Review: Clients vs Objects</vt:lpstr>
      <vt:lpstr>Abstract Data Types (ADT)</vt:lpstr>
      <vt:lpstr>Review: Interfaces</vt:lpstr>
      <vt:lpstr>Review: Java Collections</vt:lpstr>
      <vt:lpstr>Full Definitions</vt:lpstr>
      <vt:lpstr>List of ADTs</vt:lpstr>
      <vt:lpstr>Case Study: The List ADT</vt:lpstr>
      <vt:lpstr>Case Study: The List ADT</vt:lpstr>
      <vt:lpstr>Case Study: List Implementations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91</cp:revision>
  <dcterms:created xsi:type="dcterms:W3CDTF">2018-03-22T00:41:11Z</dcterms:created>
  <dcterms:modified xsi:type="dcterms:W3CDTF">2018-06-18T21:57:16Z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