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8" r:id="rId3"/>
    <p:sldId id="280" r:id="rId4"/>
    <p:sldId id="270" r:id="rId5"/>
    <p:sldId id="269" r:id="rId6"/>
    <p:sldId id="271" r:id="rId7"/>
    <p:sldId id="278" r:id="rId8"/>
    <p:sldId id="279" r:id="rId9"/>
    <p:sldId id="272" r:id="rId10"/>
    <p:sldId id="273" r:id="rId11"/>
    <p:sldId id="274" r:id="rId12"/>
    <p:sldId id="275" r:id="rId13"/>
    <p:sldId id="276" r:id="rId14"/>
    <p:sldId id="27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3282"/>
    <a:srgbClr val="B6A479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17AEDF-E09D-484C-8474-FD429D05646F}" v="4379" dt="2018-05-23T16:04:58.6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200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 thanks" userId="c1130ab030728f76" providerId="LiveId" clId="{121F8BEE-7D00-40DA-B411-6BA6CFE91667}"/>
    <pc:docChg chg="undo custSel addSld delSld modSld sldOrd">
      <pc:chgData name="no thanks" userId="c1130ab030728f76" providerId="LiveId" clId="{121F8BEE-7D00-40DA-B411-6BA6CFE91667}" dt="2018-05-23T16:04:58.601" v="4363" actId="20577"/>
      <pc:docMkLst>
        <pc:docMk/>
      </pc:docMkLst>
      <pc:sldChg chg="modSp">
        <pc:chgData name="no thanks" userId="c1130ab030728f76" providerId="LiveId" clId="{121F8BEE-7D00-40DA-B411-6BA6CFE91667}" dt="2018-05-23T13:27:30.918" v="24" actId="20577"/>
        <pc:sldMkLst>
          <pc:docMk/>
          <pc:sldMk cId="2498527413" sldId="256"/>
        </pc:sldMkLst>
        <pc:spChg chg="mod">
          <ac:chgData name="no thanks" userId="c1130ab030728f76" providerId="LiveId" clId="{121F8BEE-7D00-40DA-B411-6BA6CFE91667}" dt="2018-05-23T13:27:30.918" v="24" actId="20577"/>
          <ac:spMkLst>
            <pc:docMk/>
            <pc:sldMk cId="2498527413" sldId="256"/>
            <ac:spMk id="2" creationId="{FA8B674C-AD1D-4C9D-88D4-76616DF5B22C}"/>
          </ac:spMkLst>
        </pc:spChg>
      </pc:sldChg>
      <pc:sldChg chg="modSp add del">
        <pc:chgData name="no thanks" userId="c1130ab030728f76" providerId="LiveId" clId="{121F8BEE-7D00-40DA-B411-6BA6CFE91667}" dt="2018-05-23T13:28:04.627" v="41" actId="2696"/>
        <pc:sldMkLst>
          <pc:docMk/>
          <pc:sldMk cId="4156360940" sldId="257"/>
        </pc:sldMkLst>
        <pc:spChg chg="mod">
          <ac:chgData name="no thanks" userId="c1130ab030728f76" providerId="LiveId" clId="{121F8BEE-7D00-40DA-B411-6BA6CFE91667}" dt="2018-05-23T13:27:34.925" v="32" actId="20577"/>
          <ac:spMkLst>
            <pc:docMk/>
            <pc:sldMk cId="4156360940" sldId="257"/>
            <ac:spMk id="2" creationId="{83D9FD11-71E0-4491-9CC4-EADB2CD61311}"/>
          </ac:spMkLst>
        </pc:spChg>
      </pc:sldChg>
      <pc:sldChg chg="addSp modSp add">
        <pc:chgData name="no thanks" userId="c1130ab030728f76" providerId="LiveId" clId="{121F8BEE-7D00-40DA-B411-6BA6CFE91667}" dt="2018-05-23T16:04:37.381" v="4348" actId="20577"/>
        <pc:sldMkLst>
          <pc:docMk/>
          <pc:sldMk cId="2455303583" sldId="268"/>
        </pc:sldMkLst>
        <pc:spChg chg="mod">
          <ac:chgData name="no thanks" userId="c1130ab030728f76" providerId="LiveId" clId="{121F8BEE-7D00-40DA-B411-6BA6CFE91667}" dt="2018-05-23T13:27:44.200" v="40" actId="20577"/>
          <ac:spMkLst>
            <pc:docMk/>
            <pc:sldMk cId="2455303583" sldId="268"/>
            <ac:spMk id="2" creationId="{00000000-0000-0000-0000-000000000000}"/>
          </ac:spMkLst>
        </pc:spChg>
        <pc:spChg chg="mod">
          <ac:chgData name="no thanks" userId="c1130ab030728f76" providerId="LiveId" clId="{121F8BEE-7D00-40DA-B411-6BA6CFE91667}" dt="2018-05-23T15:22:10.602" v="4296" actId="403"/>
          <ac:spMkLst>
            <pc:docMk/>
            <pc:sldMk cId="2455303583" sldId="268"/>
            <ac:spMk id="3" creationId="{00000000-0000-0000-0000-000000000000}"/>
          </ac:spMkLst>
        </pc:spChg>
        <pc:spChg chg="mod">
          <ac:chgData name="no thanks" userId="c1130ab030728f76" providerId="LiveId" clId="{121F8BEE-7D00-40DA-B411-6BA6CFE91667}" dt="2018-05-23T13:33:22.376" v="510" actId="1076"/>
          <ac:spMkLst>
            <pc:docMk/>
            <pc:sldMk cId="2455303583" sldId="268"/>
            <ac:spMk id="9" creationId="{00000000-0000-0000-0000-000000000000}"/>
          </ac:spMkLst>
        </pc:spChg>
        <pc:spChg chg="add mod">
          <ac:chgData name="no thanks" userId="c1130ab030728f76" providerId="LiveId" clId="{121F8BEE-7D00-40DA-B411-6BA6CFE91667}" dt="2018-05-23T13:35:53.232" v="725" actId="1076"/>
          <ac:spMkLst>
            <pc:docMk/>
            <pc:sldMk cId="2455303583" sldId="268"/>
            <ac:spMk id="13" creationId="{E7BF54C9-573C-40D3-BB06-90F4308148F8}"/>
          </ac:spMkLst>
        </pc:spChg>
        <pc:spChg chg="mod">
          <ac:chgData name="no thanks" userId="c1130ab030728f76" providerId="LiveId" clId="{121F8BEE-7D00-40DA-B411-6BA6CFE91667}" dt="2018-05-23T13:33:22.376" v="510" actId="1076"/>
          <ac:spMkLst>
            <pc:docMk/>
            <pc:sldMk cId="2455303583" sldId="268"/>
            <ac:spMk id="22" creationId="{00000000-0000-0000-0000-000000000000}"/>
          </ac:spMkLst>
        </pc:spChg>
        <pc:grpChg chg="mod">
          <ac:chgData name="no thanks" userId="c1130ab030728f76" providerId="LiveId" clId="{121F8BEE-7D00-40DA-B411-6BA6CFE91667}" dt="2018-05-23T13:33:22.376" v="510" actId="1076"/>
          <ac:grpSpMkLst>
            <pc:docMk/>
            <pc:sldMk cId="2455303583" sldId="268"/>
            <ac:grpSpMk id="6" creationId="{00000000-0000-0000-0000-000000000000}"/>
          </ac:grpSpMkLst>
        </pc:grpChg>
        <pc:grpChg chg="mod">
          <ac:chgData name="no thanks" userId="c1130ab030728f76" providerId="LiveId" clId="{121F8BEE-7D00-40DA-B411-6BA6CFE91667}" dt="2018-05-23T13:33:22.376" v="510" actId="1076"/>
          <ac:grpSpMkLst>
            <pc:docMk/>
            <pc:sldMk cId="2455303583" sldId="268"/>
            <ac:grpSpMk id="10" creationId="{00000000-0000-0000-0000-000000000000}"/>
          </ac:grpSpMkLst>
        </pc:grpChg>
        <pc:grpChg chg="mod">
          <ac:chgData name="no thanks" userId="c1130ab030728f76" providerId="LiveId" clId="{121F8BEE-7D00-40DA-B411-6BA6CFE91667}" dt="2018-05-23T13:33:22.376" v="510" actId="1076"/>
          <ac:grpSpMkLst>
            <pc:docMk/>
            <pc:sldMk cId="2455303583" sldId="268"/>
            <ac:grpSpMk id="17" creationId="{00000000-0000-0000-0000-000000000000}"/>
          </ac:grpSpMkLst>
        </pc:grpChg>
        <pc:grpChg chg="mod">
          <ac:chgData name="no thanks" userId="c1130ab030728f76" providerId="LiveId" clId="{121F8BEE-7D00-40DA-B411-6BA6CFE91667}" dt="2018-05-23T13:33:22.376" v="510" actId="1076"/>
          <ac:grpSpMkLst>
            <pc:docMk/>
            <pc:sldMk cId="2455303583" sldId="268"/>
            <ac:grpSpMk id="23" creationId="{00000000-0000-0000-0000-000000000000}"/>
          </ac:grpSpMkLst>
        </pc:grpChg>
        <pc:grpChg chg="mod">
          <ac:chgData name="no thanks" userId="c1130ab030728f76" providerId="LiveId" clId="{121F8BEE-7D00-40DA-B411-6BA6CFE91667}" dt="2018-05-23T13:33:22.376" v="510" actId="1076"/>
          <ac:grpSpMkLst>
            <pc:docMk/>
            <pc:sldMk cId="2455303583" sldId="268"/>
            <ac:grpSpMk id="27" creationId="{00000000-0000-0000-0000-000000000000}"/>
          </ac:grpSpMkLst>
        </pc:grpChg>
        <pc:grpChg chg="add mod">
          <ac:chgData name="no thanks" userId="c1130ab030728f76" providerId="LiveId" clId="{121F8BEE-7D00-40DA-B411-6BA6CFE91667}" dt="2018-05-23T13:33:17.119" v="509" actId="1076"/>
          <ac:grpSpMkLst>
            <pc:docMk/>
            <pc:sldMk cId="2455303583" sldId="268"/>
            <ac:grpSpMk id="40" creationId="{2912F031-19D4-4D1B-9B73-60F5D37E98C1}"/>
          </ac:grpSpMkLst>
        </pc:grpChg>
        <pc:grpChg chg="mod">
          <ac:chgData name="no thanks" userId="c1130ab030728f76" providerId="LiveId" clId="{121F8BEE-7D00-40DA-B411-6BA6CFE91667}" dt="2018-05-23T13:33:22.376" v="510" actId="1076"/>
          <ac:grpSpMkLst>
            <pc:docMk/>
            <pc:sldMk cId="2455303583" sldId="268"/>
            <ac:grpSpMk id="51" creationId="{00000000-0000-0000-0000-000000000000}"/>
          </ac:grpSpMkLst>
        </pc:grpChg>
        <pc:grpChg chg="mod">
          <ac:chgData name="no thanks" userId="c1130ab030728f76" providerId="LiveId" clId="{121F8BEE-7D00-40DA-B411-6BA6CFE91667}" dt="2018-05-23T13:33:22.376" v="510" actId="1076"/>
          <ac:grpSpMkLst>
            <pc:docMk/>
            <pc:sldMk cId="2455303583" sldId="268"/>
            <ac:grpSpMk id="54" creationId="{00000000-0000-0000-0000-000000000000}"/>
          </ac:grpSpMkLst>
        </pc:grpChg>
        <pc:grpChg chg="mod">
          <ac:chgData name="no thanks" userId="c1130ab030728f76" providerId="LiveId" clId="{121F8BEE-7D00-40DA-B411-6BA6CFE91667}" dt="2018-05-23T13:33:22.376" v="510" actId="1076"/>
          <ac:grpSpMkLst>
            <pc:docMk/>
            <pc:sldMk cId="2455303583" sldId="268"/>
            <ac:grpSpMk id="57" creationId="{00000000-0000-0000-0000-000000000000}"/>
          </ac:grpSpMkLst>
        </pc:grpChg>
        <pc:inkChg chg="add">
          <ac:chgData name="no thanks" userId="c1130ab030728f76" providerId="LiveId" clId="{121F8BEE-7D00-40DA-B411-6BA6CFE91667}" dt="2018-05-23T16:04:37.381" v="4348" actId="20577"/>
          <ac:inkMkLst>
            <pc:docMk/>
            <pc:sldMk cId="2455303583" sldId="268"/>
            <ac:inkMk id="14" creationId="{D50D0A62-EDD4-4D9F-B60C-FAC8E214ED7F}"/>
          </ac:inkMkLst>
        </pc:inkChg>
        <pc:cxnChg chg="mod">
          <ac:chgData name="no thanks" userId="c1130ab030728f76" providerId="LiveId" clId="{121F8BEE-7D00-40DA-B411-6BA6CFE91667}" dt="2018-05-23T13:33:22.376" v="510" actId="1076"/>
          <ac:cxnSpMkLst>
            <pc:docMk/>
            <pc:sldMk cId="2455303583" sldId="268"/>
            <ac:cxnSpMk id="20" creationId="{00000000-0000-0000-0000-000000000000}"/>
          </ac:cxnSpMkLst>
        </pc:cxnChg>
        <pc:cxnChg chg="mod">
          <ac:chgData name="no thanks" userId="c1130ab030728f76" providerId="LiveId" clId="{121F8BEE-7D00-40DA-B411-6BA6CFE91667}" dt="2018-05-23T13:33:22.376" v="510" actId="1076"/>
          <ac:cxnSpMkLst>
            <pc:docMk/>
            <pc:sldMk cId="2455303583" sldId="268"/>
            <ac:cxnSpMk id="21" creationId="{00000000-0000-0000-0000-000000000000}"/>
          </ac:cxnSpMkLst>
        </pc:cxnChg>
        <pc:cxnChg chg="mod">
          <ac:chgData name="no thanks" userId="c1130ab030728f76" providerId="LiveId" clId="{121F8BEE-7D00-40DA-B411-6BA6CFE91667}" dt="2018-05-23T13:33:22.376" v="510" actId="1076"/>
          <ac:cxnSpMkLst>
            <pc:docMk/>
            <pc:sldMk cId="2455303583" sldId="268"/>
            <ac:cxnSpMk id="26" creationId="{00000000-0000-0000-0000-000000000000}"/>
          </ac:cxnSpMkLst>
        </pc:cxnChg>
        <pc:cxnChg chg="mod">
          <ac:chgData name="no thanks" userId="c1130ab030728f76" providerId="LiveId" clId="{121F8BEE-7D00-40DA-B411-6BA6CFE91667}" dt="2018-05-23T13:33:22.376" v="510" actId="1076"/>
          <ac:cxnSpMkLst>
            <pc:docMk/>
            <pc:sldMk cId="2455303583" sldId="268"/>
            <ac:cxnSpMk id="50" creationId="{00000000-0000-0000-0000-000000000000}"/>
          </ac:cxnSpMkLst>
        </pc:cxnChg>
        <pc:cxnChg chg="mod">
          <ac:chgData name="no thanks" userId="c1130ab030728f76" providerId="LiveId" clId="{121F8BEE-7D00-40DA-B411-6BA6CFE91667}" dt="2018-05-23T13:33:22.376" v="510" actId="1076"/>
          <ac:cxnSpMkLst>
            <pc:docMk/>
            <pc:sldMk cId="2455303583" sldId="268"/>
            <ac:cxnSpMk id="60" creationId="{00000000-0000-0000-0000-000000000000}"/>
          </ac:cxnSpMkLst>
        </pc:cxnChg>
        <pc:cxnChg chg="mod">
          <ac:chgData name="no thanks" userId="c1130ab030728f76" providerId="LiveId" clId="{121F8BEE-7D00-40DA-B411-6BA6CFE91667}" dt="2018-05-23T13:33:22.376" v="510" actId="1076"/>
          <ac:cxnSpMkLst>
            <pc:docMk/>
            <pc:sldMk cId="2455303583" sldId="268"/>
            <ac:cxnSpMk id="61" creationId="{00000000-0000-0000-0000-000000000000}"/>
          </ac:cxnSpMkLst>
        </pc:cxnChg>
        <pc:cxnChg chg="mod">
          <ac:chgData name="no thanks" userId="c1130ab030728f76" providerId="LiveId" clId="{121F8BEE-7D00-40DA-B411-6BA6CFE91667}" dt="2018-05-23T13:33:22.376" v="510" actId="1076"/>
          <ac:cxnSpMkLst>
            <pc:docMk/>
            <pc:sldMk cId="2455303583" sldId="268"/>
            <ac:cxnSpMk id="62" creationId="{00000000-0000-0000-0000-000000000000}"/>
          </ac:cxnSpMkLst>
        </pc:cxnChg>
      </pc:sldChg>
      <pc:sldChg chg="addSp delSp modSp add ord modAnim">
        <pc:chgData name="no thanks" userId="c1130ab030728f76" providerId="LiveId" clId="{121F8BEE-7D00-40DA-B411-6BA6CFE91667}" dt="2018-05-23T15:16:21.292" v="4270" actId="20577"/>
        <pc:sldMkLst>
          <pc:docMk/>
          <pc:sldMk cId="1670711692" sldId="269"/>
        </pc:sldMkLst>
        <pc:spChg chg="mod">
          <ac:chgData name="no thanks" userId="c1130ab030728f76" providerId="LiveId" clId="{121F8BEE-7D00-40DA-B411-6BA6CFE91667}" dt="2018-05-23T13:29:53.675" v="90" actId="20577"/>
          <ac:spMkLst>
            <pc:docMk/>
            <pc:sldMk cId="1670711692" sldId="269"/>
            <ac:spMk id="2" creationId="{B634005D-2570-4AAA-97FC-E9CF87660CAB}"/>
          </ac:spMkLst>
        </pc:spChg>
        <pc:spChg chg="mod">
          <ac:chgData name="no thanks" userId="c1130ab030728f76" providerId="LiveId" clId="{121F8BEE-7D00-40DA-B411-6BA6CFE91667}" dt="2018-05-23T15:15:48.600" v="4259" actId="115"/>
          <ac:spMkLst>
            <pc:docMk/>
            <pc:sldMk cId="1670711692" sldId="269"/>
            <ac:spMk id="3" creationId="{02451A80-EB66-4FDC-97B8-FF8BDE1700CB}"/>
          </ac:spMkLst>
        </pc:spChg>
        <pc:spChg chg="add mod">
          <ac:chgData name="no thanks" userId="c1130ab030728f76" providerId="LiveId" clId="{121F8BEE-7D00-40DA-B411-6BA6CFE91667}" dt="2018-05-23T15:15:52.092" v="4260" actId="1076"/>
          <ac:spMkLst>
            <pc:docMk/>
            <pc:sldMk cId="1670711692" sldId="269"/>
            <ac:spMk id="6" creationId="{7E0DBBBA-217E-4EB4-AFE3-152B6CCD50EC}"/>
          </ac:spMkLst>
        </pc:spChg>
        <pc:spChg chg="add del mod">
          <ac:chgData name="no thanks" userId="c1130ab030728f76" providerId="LiveId" clId="{121F8BEE-7D00-40DA-B411-6BA6CFE91667}" dt="2018-05-23T15:16:14.021" v="4267" actId="1076"/>
          <ac:spMkLst>
            <pc:docMk/>
            <pc:sldMk cId="1670711692" sldId="269"/>
            <ac:spMk id="7" creationId="{0AF99FCA-6250-4EB8-888A-10974926DCD8}"/>
          </ac:spMkLst>
        </pc:spChg>
        <pc:spChg chg="add mod">
          <ac:chgData name="no thanks" userId="c1130ab030728f76" providerId="LiveId" clId="{121F8BEE-7D00-40DA-B411-6BA6CFE91667}" dt="2018-05-23T15:15:57.316" v="4262" actId="1076"/>
          <ac:spMkLst>
            <pc:docMk/>
            <pc:sldMk cId="1670711692" sldId="269"/>
            <ac:spMk id="8" creationId="{8DD572C4-DB0A-4210-AA58-C53AADE51B4F}"/>
          </ac:spMkLst>
        </pc:spChg>
        <pc:spChg chg="add mod">
          <ac:chgData name="no thanks" userId="c1130ab030728f76" providerId="LiveId" clId="{121F8BEE-7D00-40DA-B411-6BA6CFE91667}" dt="2018-05-23T15:15:28.158" v="4250" actId="207"/>
          <ac:spMkLst>
            <pc:docMk/>
            <pc:sldMk cId="1670711692" sldId="269"/>
            <ac:spMk id="9" creationId="{45BDA209-E75E-4D96-9A44-CD07EB03955D}"/>
          </ac:spMkLst>
        </pc:spChg>
        <pc:spChg chg="add mod">
          <ac:chgData name="no thanks" userId="c1130ab030728f76" providerId="LiveId" clId="{121F8BEE-7D00-40DA-B411-6BA6CFE91667}" dt="2018-05-23T15:15:59.461" v="4263" actId="1076"/>
          <ac:spMkLst>
            <pc:docMk/>
            <pc:sldMk cId="1670711692" sldId="269"/>
            <ac:spMk id="10" creationId="{73DB0A4F-CD60-4678-AD35-758833DBF9A2}"/>
          </ac:spMkLst>
        </pc:spChg>
        <pc:spChg chg="add mod">
          <ac:chgData name="no thanks" userId="c1130ab030728f76" providerId="LiveId" clId="{121F8BEE-7D00-40DA-B411-6BA6CFE91667}" dt="2018-05-23T13:37:40.495" v="783" actId="1076"/>
          <ac:spMkLst>
            <pc:docMk/>
            <pc:sldMk cId="1670711692" sldId="269"/>
            <ac:spMk id="11" creationId="{8B9AA557-8CDC-482E-91E6-E02B1863603E}"/>
          </ac:spMkLst>
        </pc:spChg>
      </pc:sldChg>
      <pc:sldChg chg="add del">
        <pc:chgData name="no thanks" userId="c1130ab030728f76" providerId="LiveId" clId="{121F8BEE-7D00-40DA-B411-6BA6CFE91667}" dt="2018-05-23T13:29:41.643" v="43" actId="2696"/>
        <pc:sldMkLst>
          <pc:docMk/>
          <pc:sldMk cId="3250594927" sldId="269"/>
        </pc:sldMkLst>
      </pc:sldChg>
      <pc:sldChg chg="addSp delSp modSp add">
        <pc:chgData name="no thanks" userId="c1130ab030728f76" providerId="LiveId" clId="{121F8BEE-7D00-40DA-B411-6BA6CFE91667}" dt="2018-05-23T15:28:05.593" v="4347" actId="20577"/>
        <pc:sldMkLst>
          <pc:docMk/>
          <pc:sldMk cId="2521147109" sldId="270"/>
        </pc:sldMkLst>
        <pc:spChg chg="mod">
          <ac:chgData name="no thanks" userId="c1130ab030728f76" providerId="LiveId" clId="{121F8BEE-7D00-40DA-B411-6BA6CFE91667}" dt="2018-05-23T13:38:56.222" v="797" actId="20577"/>
          <ac:spMkLst>
            <pc:docMk/>
            <pc:sldMk cId="2521147109" sldId="270"/>
            <ac:spMk id="2" creationId="{D79E77AF-8E34-4302-B634-C63D43B583A5}"/>
          </ac:spMkLst>
        </pc:spChg>
        <pc:spChg chg="del">
          <ac:chgData name="no thanks" userId="c1130ab030728f76" providerId="LiveId" clId="{121F8BEE-7D00-40DA-B411-6BA6CFE91667}" dt="2018-05-23T13:39:02.633" v="798" actId="3680"/>
          <ac:spMkLst>
            <pc:docMk/>
            <pc:sldMk cId="2521147109" sldId="270"/>
            <ac:spMk id="3" creationId="{655950D5-3DB2-4FFE-AD2E-DFDEC591858E}"/>
          </ac:spMkLst>
        </pc:spChg>
        <pc:spChg chg="add mod">
          <ac:chgData name="no thanks" userId="c1130ab030728f76" providerId="LiveId" clId="{121F8BEE-7D00-40DA-B411-6BA6CFE91667}" dt="2018-05-23T15:28:05.593" v="4347" actId="20577"/>
          <ac:spMkLst>
            <pc:docMk/>
            <pc:sldMk cId="2521147109" sldId="270"/>
            <ac:spMk id="7" creationId="{C6D93AD2-D191-4BB7-92D9-A88AC21BDCC1}"/>
          </ac:spMkLst>
        </pc:spChg>
        <pc:graphicFrameChg chg="add mod modGraphic">
          <ac:chgData name="no thanks" userId="c1130ab030728f76" providerId="LiveId" clId="{121F8BEE-7D00-40DA-B411-6BA6CFE91667}" dt="2018-05-23T13:45:02.120" v="1173" actId="108"/>
          <ac:graphicFrameMkLst>
            <pc:docMk/>
            <pc:sldMk cId="2521147109" sldId="270"/>
            <ac:graphicFrameMk id="6" creationId="{4E9F83CA-7289-405F-BCE2-87A665E2CB11}"/>
          </ac:graphicFrameMkLst>
        </pc:graphicFrameChg>
      </pc:sldChg>
      <pc:sldChg chg="addSp delSp modSp add modAnim">
        <pc:chgData name="no thanks" userId="c1130ab030728f76" providerId="LiveId" clId="{121F8BEE-7D00-40DA-B411-6BA6CFE91667}" dt="2018-05-23T16:04:37.381" v="4348" actId="20577"/>
        <pc:sldMkLst>
          <pc:docMk/>
          <pc:sldMk cId="2218911948" sldId="271"/>
        </pc:sldMkLst>
        <pc:spChg chg="mod">
          <ac:chgData name="no thanks" userId="c1130ab030728f76" providerId="LiveId" clId="{121F8BEE-7D00-40DA-B411-6BA6CFE91667}" dt="2018-05-23T13:40:34.826" v="1008" actId="20577"/>
          <ac:spMkLst>
            <pc:docMk/>
            <pc:sldMk cId="2218911948" sldId="271"/>
            <ac:spMk id="2" creationId="{4B720867-798C-49FC-B23F-9F4EB20FB002}"/>
          </ac:spMkLst>
        </pc:spChg>
        <pc:spChg chg="del">
          <ac:chgData name="no thanks" userId="c1130ab030728f76" providerId="LiveId" clId="{121F8BEE-7D00-40DA-B411-6BA6CFE91667}" dt="2018-05-23T13:46:14.048" v="1174" actId="20577"/>
          <ac:spMkLst>
            <pc:docMk/>
            <pc:sldMk cId="2218911948" sldId="271"/>
            <ac:spMk id="3" creationId="{EE93C367-BC1F-4AF0-80C3-E00314F38618}"/>
          </ac:spMkLst>
        </pc:spChg>
        <pc:spChg chg="add del mod">
          <ac:chgData name="no thanks" userId="c1130ab030728f76" providerId="LiveId" clId="{121F8BEE-7D00-40DA-B411-6BA6CFE91667}" dt="2018-05-23T13:46:15.011" v="1175" actId="20577"/>
          <ac:spMkLst>
            <pc:docMk/>
            <pc:sldMk cId="2218911948" sldId="271"/>
            <ac:spMk id="6" creationId="{1A50999F-D7B3-4F2C-B27C-B035E64FE645}"/>
          </ac:spMkLst>
        </pc:spChg>
        <pc:spChg chg="add mod">
          <ac:chgData name="no thanks" userId="c1130ab030728f76" providerId="LiveId" clId="{121F8BEE-7D00-40DA-B411-6BA6CFE91667}" dt="2018-05-23T14:03:35.816" v="1547" actId="1076"/>
          <ac:spMkLst>
            <pc:docMk/>
            <pc:sldMk cId="2218911948" sldId="271"/>
            <ac:spMk id="7" creationId="{385F7EC3-3F47-44D1-AD5A-5D333645F968}"/>
          </ac:spMkLst>
        </pc:spChg>
        <pc:spChg chg="add mod">
          <ac:chgData name="no thanks" userId="c1130ab030728f76" providerId="LiveId" clId="{121F8BEE-7D00-40DA-B411-6BA6CFE91667}" dt="2018-05-23T13:56:22.275" v="1387" actId="20577"/>
          <ac:spMkLst>
            <pc:docMk/>
            <pc:sldMk cId="2218911948" sldId="271"/>
            <ac:spMk id="8" creationId="{F14E8A6D-0127-4375-8919-41978AF68D26}"/>
          </ac:spMkLst>
        </pc:spChg>
        <pc:spChg chg="add mod">
          <ac:chgData name="no thanks" userId="c1130ab030728f76" providerId="LiveId" clId="{121F8BEE-7D00-40DA-B411-6BA6CFE91667}" dt="2018-05-23T14:03:35.816" v="1547" actId="1076"/>
          <ac:spMkLst>
            <pc:docMk/>
            <pc:sldMk cId="2218911948" sldId="271"/>
            <ac:spMk id="9" creationId="{BD31A0A9-A00B-40BA-AA0C-EADBE80A6204}"/>
          </ac:spMkLst>
        </pc:spChg>
        <pc:spChg chg="add mod">
          <ac:chgData name="no thanks" userId="c1130ab030728f76" providerId="LiveId" clId="{121F8BEE-7D00-40DA-B411-6BA6CFE91667}" dt="2018-05-23T14:03:35.816" v="1547" actId="1076"/>
          <ac:spMkLst>
            <pc:docMk/>
            <pc:sldMk cId="2218911948" sldId="271"/>
            <ac:spMk id="10" creationId="{1D744FE2-AEF1-4FB3-8744-95B1111609C0}"/>
          </ac:spMkLst>
        </pc:spChg>
        <pc:spChg chg="add mod">
          <ac:chgData name="no thanks" userId="c1130ab030728f76" providerId="LiveId" clId="{121F8BEE-7D00-40DA-B411-6BA6CFE91667}" dt="2018-05-23T14:07:58.332" v="1588" actId="20577"/>
          <ac:spMkLst>
            <pc:docMk/>
            <pc:sldMk cId="2218911948" sldId="271"/>
            <ac:spMk id="11" creationId="{10F70C8B-F11C-45BF-9344-661ABC515BAF}"/>
          </ac:spMkLst>
        </pc:spChg>
        <pc:spChg chg="add del mod">
          <ac:chgData name="no thanks" userId="c1130ab030728f76" providerId="LiveId" clId="{121F8BEE-7D00-40DA-B411-6BA6CFE91667}" dt="2018-05-23T13:53:28.287" v="1277" actId="478"/>
          <ac:spMkLst>
            <pc:docMk/>
            <pc:sldMk cId="2218911948" sldId="271"/>
            <ac:spMk id="12" creationId="{76FFF884-36CF-4452-9EC1-B6D8B2370B65}"/>
          </ac:spMkLst>
        </pc:spChg>
        <pc:spChg chg="add mod">
          <ac:chgData name="no thanks" userId="c1130ab030728f76" providerId="LiveId" clId="{121F8BEE-7D00-40DA-B411-6BA6CFE91667}" dt="2018-05-23T13:59:09.269" v="1422" actId="20577"/>
          <ac:spMkLst>
            <pc:docMk/>
            <pc:sldMk cId="2218911948" sldId="271"/>
            <ac:spMk id="13" creationId="{4C94DD2A-EF0C-488D-AF3D-87D67423F0AC}"/>
          </ac:spMkLst>
        </pc:spChg>
        <pc:spChg chg="add mod">
          <ac:chgData name="no thanks" userId="c1130ab030728f76" providerId="LiveId" clId="{121F8BEE-7D00-40DA-B411-6BA6CFE91667}" dt="2018-05-23T14:08:41.992" v="1591" actId="1076"/>
          <ac:spMkLst>
            <pc:docMk/>
            <pc:sldMk cId="2218911948" sldId="271"/>
            <ac:spMk id="14" creationId="{8EA89603-459A-4F9F-B6A7-050AE00FC051}"/>
          </ac:spMkLst>
        </pc:spChg>
        <pc:spChg chg="add mod">
          <ac:chgData name="no thanks" userId="c1130ab030728f76" providerId="LiveId" clId="{121F8BEE-7D00-40DA-B411-6BA6CFE91667}" dt="2018-05-23T13:56:57.690" v="1403" actId="1076"/>
          <ac:spMkLst>
            <pc:docMk/>
            <pc:sldMk cId="2218911948" sldId="271"/>
            <ac:spMk id="15" creationId="{9DF53185-CFBE-4E63-AF56-2D93F4AE34E9}"/>
          </ac:spMkLst>
        </pc:spChg>
        <pc:spChg chg="add mod">
          <ac:chgData name="no thanks" userId="c1130ab030728f76" providerId="LiveId" clId="{121F8BEE-7D00-40DA-B411-6BA6CFE91667}" dt="2018-05-23T14:09:13.928" v="1612" actId="1076"/>
          <ac:spMkLst>
            <pc:docMk/>
            <pc:sldMk cId="2218911948" sldId="271"/>
            <ac:spMk id="16" creationId="{7A874169-E9FA-43F1-81B0-716C02BF8A51}"/>
          </ac:spMkLst>
        </pc:spChg>
        <pc:spChg chg="add mod">
          <ac:chgData name="no thanks" userId="c1130ab030728f76" providerId="LiveId" clId="{121F8BEE-7D00-40DA-B411-6BA6CFE91667}" dt="2018-05-23T14:09:54.059" v="1634" actId="552"/>
          <ac:spMkLst>
            <pc:docMk/>
            <pc:sldMk cId="2218911948" sldId="271"/>
            <ac:spMk id="17" creationId="{3DF3D6A7-9440-4C99-A9A4-70AA25498838}"/>
          </ac:spMkLst>
        </pc:spChg>
        <pc:spChg chg="add mod">
          <ac:chgData name="no thanks" userId="c1130ab030728f76" providerId="LiveId" clId="{121F8BEE-7D00-40DA-B411-6BA6CFE91667}" dt="2018-05-23T14:09:54.059" v="1634" actId="552"/>
          <ac:spMkLst>
            <pc:docMk/>
            <pc:sldMk cId="2218911948" sldId="271"/>
            <ac:spMk id="18" creationId="{0EE9D988-DA83-4C8F-BDB2-5B490F40ABF1}"/>
          </ac:spMkLst>
        </pc:spChg>
        <pc:spChg chg="add mod">
          <ac:chgData name="no thanks" userId="c1130ab030728f76" providerId="LiveId" clId="{121F8BEE-7D00-40DA-B411-6BA6CFE91667}" dt="2018-05-23T14:09:16.895" v="1614" actId="20577"/>
          <ac:spMkLst>
            <pc:docMk/>
            <pc:sldMk cId="2218911948" sldId="271"/>
            <ac:spMk id="19" creationId="{A13E0A68-B439-4683-BC8E-D1664D0F630F}"/>
          </ac:spMkLst>
        </pc:spChg>
        <pc:spChg chg="add mod">
          <ac:chgData name="no thanks" userId="c1130ab030728f76" providerId="LiveId" clId="{121F8BEE-7D00-40DA-B411-6BA6CFE91667}" dt="2018-05-23T14:09:54.059" v="1634" actId="552"/>
          <ac:spMkLst>
            <pc:docMk/>
            <pc:sldMk cId="2218911948" sldId="271"/>
            <ac:spMk id="20" creationId="{91AA59DD-3220-4F7E-A979-E1618542B7FA}"/>
          </ac:spMkLst>
        </pc:spChg>
        <pc:spChg chg="add mod">
          <ac:chgData name="no thanks" userId="c1130ab030728f76" providerId="LiveId" clId="{121F8BEE-7D00-40DA-B411-6BA6CFE91667}" dt="2018-05-23T14:12:18.813" v="1693" actId="1076"/>
          <ac:spMkLst>
            <pc:docMk/>
            <pc:sldMk cId="2218911948" sldId="271"/>
            <ac:spMk id="21" creationId="{3151B266-999E-4787-91F2-D85B0D47943E}"/>
          </ac:spMkLst>
        </pc:spChg>
        <pc:inkChg chg="add">
          <ac:chgData name="no thanks" userId="c1130ab030728f76" providerId="LiveId" clId="{121F8BEE-7D00-40DA-B411-6BA6CFE91667}" dt="2018-05-23T16:04:37.381" v="4348" actId="20577"/>
          <ac:inkMkLst>
            <pc:docMk/>
            <pc:sldMk cId="2218911948" sldId="271"/>
            <ac:inkMk id="22" creationId="{0D69618D-D3D0-46D3-A2A7-E3A959024293}"/>
          </ac:inkMkLst>
        </pc:inkChg>
      </pc:sldChg>
      <pc:sldChg chg="modSp add modAnim">
        <pc:chgData name="no thanks" userId="c1130ab030728f76" providerId="LiveId" clId="{121F8BEE-7D00-40DA-B411-6BA6CFE91667}" dt="2018-05-23T15:21:27.003" v="4290" actId="20577"/>
        <pc:sldMkLst>
          <pc:docMk/>
          <pc:sldMk cId="2150441680" sldId="272"/>
        </pc:sldMkLst>
        <pc:spChg chg="mod">
          <ac:chgData name="no thanks" userId="c1130ab030728f76" providerId="LiveId" clId="{121F8BEE-7D00-40DA-B411-6BA6CFE91667}" dt="2018-05-23T15:18:16.080" v="4283" actId="20577"/>
          <ac:spMkLst>
            <pc:docMk/>
            <pc:sldMk cId="2150441680" sldId="272"/>
            <ac:spMk id="2" creationId="{49A17F5F-414E-47EC-8875-6B72A3898199}"/>
          </ac:spMkLst>
        </pc:spChg>
        <pc:spChg chg="mod">
          <ac:chgData name="no thanks" userId="c1130ab030728f76" providerId="LiveId" clId="{121F8BEE-7D00-40DA-B411-6BA6CFE91667}" dt="2018-05-23T15:18:19.104" v="4285" actId="20577"/>
          <ac:spMkLst>
            <pc:docMk/>
            <pc:sldMk cId="2150441680" sldId="272"/>
            <ac:spMk id="3" creationId="{C2764DD8-8517-4A31-BB27-ED9E2F394EE2}"/>
          </ac:spMkLst>
        </pc:spChg>
      </pc:sldChg>
      <pc:sldChg chg="addSp delSp modSp add delAnim modAnim">
        <pc:chgData name="no thanks" userId="c1130ab030728f76" providerId="LiveId" clId="{121F8BEE-7D00-40DA-B411-6BA6CFE91667}" dt="2018-05-23T14:31:32.769" v="2583" actId="1076"/>
        <pc:sldMkLst>
          <pc:docMk/>
          <pc:sldMk cId="609136349" sldId="273"/>
        </pc:sldMkLst>
        <pc:spChg chg="mod">
          <ac:chgData name="no thanks" userId="c1130ab030728f76" providerId="LiveId" clId="{121F8BEE-7D00-40DA-B411-6BA6CFE91667}" dt="2018-05-23T14:16:19.242" v="2096" actId="20577"/>
          <ac:spMkLst>
            <pc:docMk/>
            <pc:sldMk cId="609136349" sldId="273"/>
            <ac:spMk id="2" creationId="{85F6B05D-3FB2-4108-82C1-6EF843A78A3E}"/>
          </ac:spMkLst>
        </pc:spChg>
        <pc:spChg chg="del">
          <ac:chgData name="no thanks" userId="c1130ab030728f76" providerId="LiveId" clId="{121F8BEE-7D00-40DA-B411-6BA6CFE91667}" dt="2018-05-23T14:16:35.007" v="2097" actId="478"/>
          <ac:spMkLst>
            <pc:docMk/>
            <pc:sldMk cId="609136349" sldId="273"/>
            <ac:spMk id="3" creationId="{654E573F-A209-452D-B976-6D2E32CB2470}"/>
          </ac:spMkLst>
        </pc:spChg>
        <pc:spChg chg="mod">
          <ac:chgData name="no thanks" userId="c1130ab030728f76" providerId="LiveId" clId="{121F8BEE-7D00-40DA-B411-6BA6CFE91667}" dt="2018-05-23T14:17:43.028" v="2168" actId="20577"/>
          <ac:spMkLst>
            <pc:docMk/>
            <pc:sldMk cId="609136349" sldId="273"/>
            <ac:spMk id="8" creationId="{46B0D27F-A255-4AA4-B403-F3C83AB09F3D}"/>
          </ac:spMkLst>
        </pc:spChg>
        <pc:spChg chg="add mod">
          <ac:chgData name="no thanks" userId="c1130ab030728f76" providerId="LiveId" clId="{121F8BEE-7D00-40DA-B411-6BA6CFE91667}" dt="2018-05-23T14:21:45.146" v="2256" actId="1076"/>
          <ac:spMkLst>
            <pc:docMk/>
            <pc:sldMk cId="609136349" sldId="273"/>
            <ac:spMk id="9" creationId="{AA8F123D-6A0F-4ABE-9D50-D97C0EEC0C28}"/>
          </ac:spMkLst>
        </pc:spChg>
        <pc:spChg chg="mod">
          <ac:chgData name="no thanks" userId="c1130ab030728f76" providerId="LiveId" clId="{121F8BEE-7D00-40DA-B411-6BA6CFE91667}" dt="2018-05-23T14:20:21.283" v="2221" actId="20577"/>
          <ac:spMkLst>
            <pc:docMk/>
            <pc:sldMk cId="609136349" sldId="273"/>
            <ac:spMk id="12" creationId="{2420DEB0-E0C5-49C4-9014-06B0A74C2B79}"/>
          </ac:spMkLst>
        </pc:spChg>
        <pc:spChg chg="mod">
          <ac:chgData name="no thanks" userId="c1130ab030728f76" providerId="LiveId" clId="{121F8BEE-7D00-40DA-B411-6BA6CFE91667}" dt="2018-05-23T14:20:13.490" v="2218" actId="20577"/>
          <ac:spMkLst>
            <pc:docMk/>
            <pc:sldMk cId="609136349" sldId="273"/>
            <ac:spMk id="15" creationId="{FBB538F5-FD07-4724-9BC7-BF5D6E469E45}"/>
          </ac:spMkLst>
        </pc:spChg>
        <pc:spChg chg="add mod">
          <ac:chgData name="no thanks" userId="c1130ab030728f76" providerId="LiveId" clId="{121F8BEE-7D00-40DA-B411-6BA6CFE91667}" dt="2018-05-23T14:21:56.586" v="2263" actId="20577"/>
          <ac:spMkLst>
            <pc:docMk/>
            <pc:sldMk cId="609136349" sldId="273"/>
            <ac:spMk id="18" creationId="{7849E7D2-8AFA-40E6-9B2E-81ECCE6BDBAB}"/>
          </ac:spMkLst>
        </pc:spChg>
        <pc:spChg chg="mod">
          <ac:chgData name="no thanks" userId="c1130ab030728f76" providerId="LiveId" clId="{121F8BEE-7D00-40DA-B411-6BA6CFE91667}" dt="2018-05-23T14:20:15.641" v="2219" actId="20577"/>
          <ac:spMkLst>
            <pc:docMk/>
            <pc:sldMk cId="609136349" sldId="273"/>
            <ac:spMk id="21" creationId="{FA20EF04-BD20-49BE-A274-3BF244FFF287}"/>
          </ac:spMkLst>
        </pc:spChg>
        <pc:spChg chg="mod">
          <ac:chgData name="no thanks" userId="c1130ab030728f76" providerId="LiveId" clId="{121F8BEE-7D00-40DA-B411-6BA6CFE91667}" dt="2018-05-23T14:20:09.661" v="2215" actId="20577"/>
          <ac:spMkLst>
            <pc:docMk/>
            <pc:sldMk cId="609136349" sldId="273"/>
            <ac:spMk id="25" creationId="{FACC3CCB-C7C7-4E33-BAFD-796435363BC9}"/>
          </ac:spMkLst>
        </pc:spChg>
        <pc:spChg chg="mod">
          <ac:chgData name="no thanks" userId="c1130ab030728f76" providerId="LiveId" clId="{121F8BEE-7D00-40DA-B411-6BA6CFE91667}" dt="2018-05-23T14:20:28.810" v="2225" actId="14100"/>
          <ac:spMkLst>
            <pc:docMk/>
            <pc:sldMk cId="609136349" sldId="273"/>
            <ac:spMk id="29" creationId="{1A3DD4DB-63B6-40D5-AFDA-47A45DC57258}"/>
          </ac:spMkLst>
        </pc:spChg>
        <pc:spChg chg="mod">
          <ac:chgData name="no thanks" userId="c1130ab030728f76" providerId="LiveId" clId="{121F8BEE-7D00-40DA-B411-6BA6CFE91667}" dt="2018-05-23T14:20:18.303" v="2220" actId="20577"/>
          <ac:spMkLst>
            <pc:docMk/>
            <pc:sldMk cId="609136349" sldId="273"/>
            <ac:spMk id="32" creationId="{83A139E4-42AE-4CD3-9DB7-18B34154298C}"/>
          </ac:spMkLst>
        </pc:spChg>
        <pc:spChg chg="mod">
          <ac:chgData name="no thanks" userId="c1130ab030728f76" providerId="LiveId" clId="{121F8BEE-7D00-40DA-B411-6BA6CFE91667}" dt="2018-05-23T14:20:23.827" v="2222" actId="20577"/>
          <ac:spMkLst>
            <pc:docMk/>
            <pc:sldMk cId="609136349" sldId="273"/>
            <ac:spMk id="35" creationId="{CB91D77B-C441-4B26-A3A3-D114D13B0E33}"/>
          </ac:spMkLst>
        </pc:spChg>
        <pc:spChg chg="mod">
          <ac:chgData name="no thanks" userId="c1130ab030728f76" providerId="LiveId" clId="{121F8BEE-7D00-40DA-B411-6BA6CFE91667}" dt="2018-05-23T14:17:39.508" v="2167" actId="20577"/>
          <ac:spMkLst>
            <pc:docMk/>
            <pc:sldMk cId="609136349" sldId="273"/>
            <ac:spMk id="41" creationId="{52357E92-E790-43F6-A32A-015D2F3ADFFD}"/>
          </ac:spMkLst>
        </pc:spChg>
        <pc:spChg chg="add mod">
          <ac:chgData name="no thanks" userId="c1130ab030728f76" providerId="LiveId" clId="{121F8BEE-7D00-40DA-B411-6BA6CFE91667}" dt="2018-05-23T14:17:33.631" v="2165" actId="164"/>
          <ac:spMkLst>
            <pc:docMk/>
            <pc:sldMk cId="609136349" sldId="273"/>
            <ac:spMk id="42" creationId="{01A2F42C-C6C9-4CAE-8E25-7D5FC693CE72}"/>
          </ac:spMkLst>
        </pc:spChg>
        <pc:spChg chg="mod">
          <ac:chgData name="no thanks" userId="c1130ab030728f76" providerId="LiveId" clId="{121F8BEE-7D00-40DA-B411-6BA6CFE91667}" dt="2018-05-23T14:20:33.641" v="2227" actId="20577"/>
          <ac:spMkLst>
            <pc:docMk/>
            <pc:sldMk cId="609136349" sldId="273"/>
            <ac:spMk id="61" creationId="{4F9993EA-ABC7-49B7-A26C-774BE5D8EC36}"/>
          </ac:spMkLst>
        </pc:spChg>
        <pc:spChg chg="mod">
          <ac:chgData name="no thanks" userId="c1130ab030728f76" providerId="LiveId" clId="{121F8BEE-7D00-40DA-B411-6BA6CFE91667}" dt="2018-05-23T14:20:31.213" v="2226" actId="20577"/>
          <ac:spMkLst>
            <pc:docMk/>
            <pc:sldMk cId="609136349" sldId="273"/>
            <ac:spMk id="64" creationId="{FA821FA6-E727-45FC-9DC5-E8DF7D2F159D}"/>
          </ac:spMkLst>
        </pc:spChg>
        <pc:spChg chg="mod">
          <ac:chgData name="no thanks" userId="c1130ab030728f76" providerId="LiveId" clId="{121F8BEE-7D00-40DA-B411-6BA6CFE91667}" dt="2018-05-23T14:20:43.945" v="2231" actId="14100"/>
          <ac:spMkLst>
            <pc:docMk/>
            <pc:sldMk cId="609136349" sldId="273"/>
            <ac:spMk id="71" creationId="{10C8FEB7-32DF-49B9-A4A1-40F135EF06BB}"/>
          </ac:spMkLst>
        </pc:spChg>
        <pc:spChg chg="add mod">
          <ac:chgData name="no thanks" userId="c1130ab030728f76" providerId="LiveId" clId="{121F8BEE-7D00-40DA-B411-6BA6CFE91667}" dt="2018-05-23T14:21:49.353" v="2257" actId="1076"/>
          <ac:spMkLst>
            <pc:docMk/>
            <pc:sldMk cId="609136349" sldId="273"/>
            <ac:spMk id="72" creationId="{3882DB60-0FE7-4077-ADA5-95893939F313}"/>
          </ac:spMkLst>
        </pc:spChg>
        <pc:spChg chg="mod">
          <ac:chgData name="no thanks" userId="c1130ab030728f76" providerId="LiveId" clId="{121F8BEE-7D00-40DA-B411-6BA6CFE91667}" dt="2018-05-23T14:20:52.094" v="2236" actId="20577"/>
          <ac:spMkLst>
            <pc:docMk/>
            <pc:sldMk cId="609136349" sldId="273"/>
            <ac:spMk id="75" creationId="{6E83BD55-08E3-49CA-B014-8902BCAD9040}"/>
          </ac:spMkLst>
        </pc:spChg>
        <pc:spChg chg="mod">
          <ac:chgData name="no thanks" userId="c1130ab030728f76" providerId="LiveId" clId="{121F8BEE-7D00-40DA-B411-6BA6CFE91667}" dt="2018-05-23T14:20:57.161" v="2238" actId="14100"/>
          <ac:spMkLst>
            <pc:docMk/>
            <pc:sldMk cId="609136349" sldId="273"/>
            <ac:spMk id="78" creationId="{CE338030-12E7-4480-96FE-412806035809}"/>
          </ac:spMkLst>
        </pc:spChg>
        <pc:spChg chg="add mod">
          <ac:chgData name="no thanks" userId="c1130ab030728f76" providerId="LiveId" clId="{121F8BEE-7D00-40DA-B411-6BA6CFE91667}" dt="2018-05-23T14:21:49.353" v="2257" actId="1076"/>
          <ac:spMkLst>
            <pc:docMk/>
            <pc:sldMk cId="609136349" sldId="273"/>
            <ac:spMk id="81" creationId="{A803D54C-F3B0-4C16-8BEA-E76AC12A5D58}"/>
          </ac:spMkLst>
        </pc:spChg>
        <pc:spChg chg="mod">
          <ac:chgData name="no thanks" userId="c1130ab030728f76" providerId="LiveId" clId="{121F8BEE-7D00-40DA-B411-6BA6CFE91667}" dt="2018-05-23T14:21:01.016" v="2240" actId="14100"/>
          <ac:spMkLst>
            <pc:docMk/>
            <pc:sldMk cId="609136349" sldId="273"/>
            <ac:spMk id="84" creationId="{10504D19-316B-4038-A19A-8CBE33CB379E}"/>
          </ac:spMkLst>
        </pc:spChg>
        <pc:spChg chg="mod">
          <ac:chgData name="no thanks" userId="c1130ab030728f76" providerId="LiveId" clId="{121F8BEE-7D00-40DA-B411-6BA6CFE91667}" dt="2018-05-23T14:20:49.179" v="2233" actId="14100"/>
          <ac:spMkLst>
            <pc:docMk/>
            <pc:sldMk cId="609136349" sldId="273"/>
            <ac:spMk id="88" creationId="{5BE2DD2F-5A0E-4F87-86DB-38A298A1A193}"/>
          </ac:spMkLst>
        </pc:spChg>
        <pc:spChg chg="mod">
          <ac:chgData name="no thanks" userId="c1130ab030728f76" providerId="LiveId" clId="{121F8BEE-7D00-40DA-B411-6BA6CFE91667}" dt="2018-05-23T14:21:22.877" v="2248" actId="20577"/>
          <ac:spMkLst>
            <pc:docMk/>
            <pc:sldMk cId="609136349" sldId="273"/>
            <ac:spMk id="92" creationId="{6037519B-D8DC-410B-8B0A-F37AE66EA961}"/>
          </ac:spMkLst>
        </pc:spChg>
        <pc:spChg chg="mod">
          <ac:chgData name="no thanks" userId="c1130ab030728f76" providerId="LiveId" clId="{121F8BEE-7D00-40DA-B411-6BA6CFE91667}" dt="2018-05-23T14:21:20.277" v="2247" actId="20577"/>
          <ac:spMkLst>
            <pc:docMk/>
            <pc:sldMk cId="609136349" sldId="273"/>
            <ac:spMk id="98" creationId="{497DAC85-86D0-4452-BF51-1DFD422F2052}"/>
          </ac:spMkLst>
        </pc:spChg>
        <pc:spChg chg="mod">
          <ac:chgData name="no thanks" userId="c1130ab030728f76" providerId="LiveId" clId="{121F8BEE-7D00-40DA-B411-6BA6CFE91667}" dt="2018-05-23T14:21:29.258" v="2252" actId="14100"/>
          <ac:spMkLst>
            <pc:docMk/>
            <pc:sldMk cId="609136349" sldId="273"/>
            <ac:spMk id="105" creationId="{F8DC1438-5948-4AC8-BB72-A58F5BB5CA4E}"/>
          </ac:spMkLst>
        </pc:spChg>
        <pc:spChg chg="add mod">
          <ac:chgData name="no thanks" userId="c1130ab030728f76" providerId="LiveId" clId="{121F8BEE-7D00-40DA-B411-6BA6CFE91667}" dt="2018-05-23T14:22:00.856" v="2264" actId="1076"/>
          <ac:spMkLst>
            <pc:docMk/>
            <pc:sldMk cId="609136349" sldId="273"/>
            <ac:spMk id="120" creationId="{F5F08168-02A8-439F-B27E-E62B821A0DEA}"/>
          </ac:spMkLst>
        </pc:spChg>
        <pc:spChg chg="add mod">
          <ac:chgData name="no thanks" userId="c1130ab030728f76" providerId="LiveId" clId="{121F8BEE-7D00-40DA-B411-6BA6CFE91667}" dt="2018-05-23T14:31:26.593" v="2581" actId="1076"/>
          <ac:spMkLst>
            <pc:docMk/>
            <pc:sldMk cId="609136349" sldId="273"/>
            <ac:spMk id="123" creationId="{006CC123-95EF-4925-915C-2304923CA1B4}"/>
          </ac:spMkLst>
        </pc:spChg>
        <pc:spChg chg="add mod">
          <ac:chgData name="no thanks" userId="c1130ab030728f76" providerId="LiveId" clId="{121F8BEE-7D00-40DA-B411-6BA6CFE91667}" dt="2018-05-23T14:31:32.769" v="2583" actId="1076"/>
          <ac:spMkLst>
            <pc:docMk/>
            <pc:sldMk cId="609136349" sldId="273"/>
            <ac:spMk id="125" creationId="{321D6448-232C-41C3-B1CB-CF91595AD6CA}"/>
          </ac:spMkLst>
        </pc:spChg>
        <pc:grpChg chg="add mod">
          <ac:chgData name="no thanks" userId="c1130ab030728f76" providerId="LiveId" clId="{121F8BEE-7D00-40DA-B411-6BA6CFE91667}" dt="2018-05-23T14:21:45.146" v="2256" actId="1076"/>
          <ac:grpSpMkLst>
            <pc:docMk/>
            <pc:sldMk cId="609136349" sldId="273"/>
            <ac:grpSpMk id="6" creationId="{EA10A9D3-ABA5-4721-A0BF-63AE31D256B0}"/>
          </ac:grpSpMkLst>
        </pc:grpChg>
        <pc:grpChg chg="add mod">
          <ac:chgData name="no thanks" userId="c1130ab030728f76" providerId="LiveId" clId="{121F8BEE-7D00-40DA-B411-6BA6CFE91667}" dt="2018-05-23T14:21:45.146" v="2256" actId="1076"/>
          <ac:grpSpMkLst>
            <pc:docMk/>
            <pc:sldMk cId="609136349" sldId="273"/>
            <ac:grpSpMk id="10" creationId="{4A5597B1-AE6D-4788-B3AF-C8D0887D5A1A}"/>
          </ac:grpSpMkLst>
        </pc:grpChg>
        <pc:grpChg chg="add mod">
          <ac:chgData name="no thanks" userId="c1130ab030728f76" providerId="LiveId" clId="{121F8BEE-7D00-40DA-B411-6BA6CFE91667}" dt="2018-05-23T14:21:45.146" v="2256" actId="1076"/>
          <ac:grpSpMkLst>
            <pc:docMk/>
            <pc:sldMk cId="609136349" sldId="273"/>
            <ac:grpSpMk id="13" creationId="{B22658AB-BD80-454E-83BF-8E993FDC06FF}"/>
          </ac:grpSpMkLst>
        </pc:grpChg>
        <pc:grpChg chg="add mod">
          <ac:chgData name="no thanks" userId="c1130ab030728f76" providerId="LiveId" clId="{121F8BEE-7D00-40DA-B411-6BA6CFE91667}" dt="2018-05-23T14:21:45.146" v="2256" actId="1076"/>
          <ac:grpSpMkLst>
            <pc:docMk/>
            <pc:sldMk cId="609136349" sldId="273"/>
            <ac:grpSpMk id="19" creationId="{63FF5622-B658-498E-AFBA-2340EBA407EC}"/>
          </ac:grpSpMkLst>
        </pc:grpChg>
        <pc:grpChg chg="add mod">
          <ac:chgData name="no thanks" userId="c1130ab030728f76" providerId="LiveId" clId="{121F8BEE-7D00-40DA-B411-6BA6CFE91667}" dt="2018-05-23T14:21:45.146" v="2256" actId="1076"/>
          <ac:grpSpMkLst>
            <pc:docMk/>
            <pc:sldMk cId="609136349" sldId="273"/>
            <ac:grpSpMk id="23" creationId="{10570B85-1AE6-4B35-B0D9-5282AED5D524}"/>
          </ac:grpSpMkLst>
        </pc:grpChg>
        <pc:grpChg chg="add mod">
          <ac:chgData name="no thanks" userId="c1130ab030728f76" providerId="LiveId" clId="{121F8BEE-7D00-40DA-B411-6BA6CFE91667}" dt="2018-05-23T14:21:45.146" v="2256" actId="1076"/>
          <ac:grpSpMkLst>
            <pc:docMk/>
            <pc:sldMk cId="609136349" sldId="273"/>
            <ac:grpSpMk id="27" creationId="{0FFC5C3A-BA50-43D7-A3C5-2F1A9C2D0BF4}"/>
          </ac:grpSpMkLst>
        </pc:grpChg>
        <pc:grpChg chg="add mod">
          <ac:chgData name="no thanks" userId="c1130ab030728f76" providerId="LiveId" clId="{121F8BEE-7D00-40DA-B411-6BA6CFE91667}" dt="2018-05-23T14:21:45.146" v="2256" actId="1076"/>
          <ac:grpSpMkLst>
            <pc:docMk/>
            <pc:sldMk cId="609136349" sldId="273"/>
            <ac:grpSpMk id="30" creationId="{E99720CB-16C0-4183-AC31-2040C4700F6E}"/>
          </ac:grpSpMkLst>
        </pc:grpChg>
        <pc:grpChg chg="add mod">
          <ac:chgData name="no thanks" userId="c1130ab030728f76" providerId="LiveId" clId="{121F8BEE-7D00-40DA-B411-6BA6CFE91667}" dt="2018-05-23T14:21:45.146" v="2256" actId="1076"/>
          <ac:grpSpMkLst>
            <pc:docMk/>
            <pc:sldMk cId="609136349" sldId="273"/>
            <ac:grpSpMk id="33" creationId="{F63941D8-BDBB-4D16-B7F9-AC9A273A927E}"/>
          </ac:grpSpMkLst>
        </pc:grpChg>
        <pc:grpChg chg="add mod">
          <ac:chgData name="no thanks" userId="c1130ab030728f76" providerId="LiveId" clId="{121F8BEE-7D00-40DA-B411-6BA6CFE91667}" dt="2018-05-23T14:17:33.631" v="2165" actId="164"/>
          <ac:grpSpMkLst>
            <pc:docMk/>
            <pc:sldMk cId="609136349" sldId="273"/>
            <ac:grpSpMk id="39" creationId="{1709BDD1-2D8E-47A8-8E78-F917A378C2B2}"/>
          </ac:grpSpMkLst>
        </pc:grpChg>
        <pc:grpChg chg="add mod">
          <ac:chgData name="no thanks" userId="c1130ab030728f76" providerId="LiveId" clId="{121F8BEE-7D00-40DA-B411-6BA6CFE91667}" dt="2018-05-23T14:21:41.171" v="2255" actId="1076"/>
          <ac:grpSpMkLst>
            <pc:docMk/>
            <pc:sldMk cId="609136349" sldId="273"/>
            <ac:grpSpMk id="43" creationId="{3DDC3123-40E0-4C3D-BAFD-B86DDFCDD179}"/>
          </ac:grpSpMkLst>
        </pc:grpChg>
        <pc:grpChg chg="add mod">
          <ac:chgData name="no thanks" userId="c1130ab030728f76" providerId="LiveId" clId="{121F8BEE-7D00-40DA-B411-6BA6CFE91667}" dt="2018-05-23T14:21:45.146" v="2256" actId="1076"/>
          <ac:grpSpMkLst>
            <pc:docMk/>
            <pc:sldMk cId="609136349" sldId="273"/>
            <ac:grpSpMk id="59" creationId="{344EE804-7575-46FF-A659-C6511E7EBF56}"/>
          </ac:grpSpMkLst>
        </pc:grpChg>
        <pc:grpChg chg="add mod">
          <ac:chgData name="no thanks" userId="c1130ab030728f76" providerId="LiveId" clId="{121F8BEE-7D00-40DA-B411-6BA6CFE91667}" dt="2018-05-23T14:21:45.146" v="2256" actId="1076"/>
          <ac:grpSpMkLst>
            <pc:docMk/>
            <pc:sldMk cId="609136349" sldId="273"/>
            <ac:grpSpMk id="62" creationId="{074D771A-2E38-4F1E-B069-44049C2FD1F9}"/>
          </ac:grpSpMkLst>
        </pc:grpChg>
        <pc:grpChg chg="add mod">
          <ac:chgData name="no thanks" userId="c1130ab030728f76" providerId="LiveId" clId="{121F8BEE-7D00-40DA-B411-6BA6CFE91667}" dt="2018-05-23T14:21:49.353" v="2257" actId="1076"/>
          <ac:grpSpMkLst>
            <pc:docMk/>
            <pc:sldMk cId="609136349" sldId="273"/>
            <ac:grpSpMk id="69" creationId="{8009FB17-073C-41F4-A9D7-5E55E8EDBA1F}"/>
          </ac:grpSpMkLst>
        </pc:grpChg>
        <pc:grpChg chg="add mod">
          <ac:chgData name="no thanks" userId="c1130ab030728f76" providerId="LiveId" clId="{121F8BEE-7D00-40DA-B411-6BA6CFE91667}" dt="2018-05-23T14:21:49.353" v="2257" actId="1076"/>
          <ac:grpSpMkLst>
            <pc:docMk/>
            <pc:sldMk cId="609136349" sldId="273"/>
            <ac:grpSpMk id="73" creationId="{35FFEEEA-362B-4830-9819-68152D5A7E06}"/>
          </ac:grpSpMkLst>
        </pc:grpChg>
        <pc:grpChg chg="add mod">
          <ac:chgData name="no thanks" userId="c1130ab030728f76" providerId="LiveId" clId="{121F8BEE-7D00-40DA-B411-6BA6CFE91667}" dt="2018-05-23T14:21:49.353" v="2257" actId="1076"/>
          <ac:grpSpMkLst>
            <pc:docMk/>
            <pc:sldMk cId="609136349" sldId="273"/>
            <ac:grpSpMk id="76" creationId="{ECBECADF-7F10-44D3-B43B-775A12F6F2A0}"/>
          </ac:grpSpMkLst>
        </pc:grpChg>
        <pc:grpChg chg="add mod">
          <ac:chgData name="no thanks" userId="c1130ab030728f76" providerId="LiveId" clId="{121F8BEE-7D00-40DA-B411-6BA6CFE91667}" dt="2018-05-23T14:21:49.353" v="2257" actId="1076"/>
          <ac:grpSpMkLst>
            <pc:docMk/>
            <pc:sldMk cId="609136349" sldId="273"/>
            <ac:grpSpMk id="82" creationId="{CDA6E09F-79F7-440F-8ADC-035FD78A29E4}"/>
          </ac:grpSpMkLst>
        </pc:grpChg>
        <pc:grpChg chg="add mod">
          <ac:chgData name="no thanks" userId="c1130ab030728f76" providerId="LiveId" clId="{121F8BEE-7D00-40DA-B411-6BA6CFE91667}" dt="2018-05-23T14:21:49.353" v="2257" actId="1076"/>
          <ac:grpSpMkLst>
            <pc:docMk/>
            <pc:sldMk cId="609136349" sldId="273"/>
            <ac:grpSpMk id="86" creationId="{4BC4A1E4-19F4-4E89-8DE5-23D18ACFDC5C}"/>
          </ac:grpSpMkLst>
        </pc:grpChg>
        <pc:grpChg chg="add mod">
          <ac:chgData name="no thanks" userId="c1130ab030728f76" providerId="LiveId" clId="{121F8BEE-7D00-40DA-B411-6BA6CFE91667}" dt="2018-05-23T14:21:49.353" v="2257" actId="1076"/>
          <ac:grpSpMkLst>
            <pc:docMk/>
            <pc:sldMk cId="609136349" sldId="273"/>
            <ac:grpSpMk id="90" creationId="{E0E1FE48-12F5-4DD5-BAFB-E289B64CAA27}"/>
          </ac:grpSpMkLst>
        </pc:grpChg>
        <pc:grpChg chg="add del mod">
          <ac:chgData name="no thanks" userId="c1130ab030728f76" providerId="LiveId" clId="{121F8BEE-7D00-40DA-B411-6BA6CFE91667}" dt="2018-05-23T14:21:15.450" v="2245" actId="478"/>
          <ac:grpSpMkLst>
            <pc:docMk/>
            <pc:sldMk cId="609136349" sldId="273"/>
            <ac:grpSpMk id="93" creationId="{16DA214E-A46F-4A84-A68E-1F124E98CE28}"/>
          </ac:grpSpMkLst>
        </pc:grpChg>
        <pc:grpChg chg="add mod">
          <ac:chgData name="no thanks" userId="c1130ab030728f76" providerId="LiveId" clId="{121F8BEE-7D00-40DA-B411-6BA6CFE91667}" dt="2018-05-23T14:21:49.353" v="2257" actId="1076"/>
          <ac:grpSpMkLst>
            <pc:docMk/>
            <pc:sldMk cId="609136349" sldId="273"/>
            <ac:grpSpMk id="96" creationId="{C2449AF2-35DF-404A-93F9-32AEC06E0523}"/>
          </ac:grpSpMkLst>
        </pc:grpChg>
        <pc:grpChg chg="add mod">
          <ac:chgData name="no thanks" userId="c1130ab030728f76" providerId="LiveId" clId="{121F8BEE-7D00-40DA-B411-6BA6CFE91667}" dt="2018-05-23T14:21:49.353" v="2257" actId="1076"/>
          <ac:grpSpMkLst>
            <pc:docMk/>
            <pc:sldMk cId="609136349" sldId="273"/>
            <ac:grpSpMk id="103" creationId="{7D25EB4A-8894-440B-8878-E827E4A17F85}"/>
          </ac:grpSpMkLst>
        </pc:grpChg>
        <pc:grpChg chg="add del mod">
          <ac:chgData name="no thanks" userId="c1130ab030728f76" providerId="LiveId" clId="{121F8BEE-7D00-40DA-B411-6BA6CFE91667}" dt="2018-05-23T14:21:15.450" v="2245" actId="478"/>
          <ac:grpSpMkLst>
            <pc:docMk/>
            <pc:sldMk cId="609136349" sldId="273"/>
            <ac:grpSpMk id="106" creationId="{16B0ACF1-3416-4635-B052-028DD8F9391B}"/>
          </ac:grpSpMkLst>
        </pc:grpChg>
        <pc:graphicFrameChg chg="add mod modGraphic">
          <ac:chgData name="no thanks" userId="c1130ab030728f76" providerId="LiveId" clId="{121F8BEE-7D00-40DA-B411-6BA6CFE91667}" dt="2018-05-23T14:23:25.304" v="2316" actId="1076"/>
          <ac:graphicFrameMkLst>
            <pc:docMk/>
            <pc:sldMk cId="609136349" sldId="273"/>
            <ac:graphicFrameMk id="121" creationId="{6E97A69C-FBFF-433C-ABA2-B78E3F02A029}"/>
          </ac:graphicFrameMkLst>
        </pc:graphicFrameChg>
        <pc:graphicFrameChg chg="add mod modGraphic">
          <ac:chgData name="no thanks" userId="c1130ab030728f76" providerId="LiveId" clId="{121F8BEE-7D00-40DA-B411-6BA6CFE91667}" dt="2018-05-23T14:27:06.352" v="2502" actId="20577"/>
          <ac:graphicFrameMkLst>
            <pc:docMk/>
            <pc:sldMk cId="609136349" sldId="273"/>
            <ac:graphicFrameMk id="122" creationId="{94C0ED81-2D4A-467B-95F9-5D18EF2A34CF}"/>
          </ac:graphicFrameMkLst>
        </pc:graphicFrameChg>
        <pc:graphicFrameChg chg="add mod modGraphic">
          <ac:chgData name="no thanks" userId="c1130ab030728f76" providerId="LiveId" clId="{121F8BEE-7D00-40DA-B411-6BA6CFE91667}" dt="2018-05-23T14:30:41.343" v="2528" actId="20577"/>
          <ac:graphicFrameMkLst>
            <pc:docMk/>
            <pc:sldMk cId="609136349" sldId="273"/>
            <ac:graphicFrameMk id="124" creationId="{503FDC1B-2DB6-4334-BE26-F327F86E702A}"/>
          </ac:graphicFrameMkLst>
        </pc:graphicFrameChg>
        <pc:cxnChg chg="add mod">
          <ac:chgData name="no thanks" userId="c1130ab030728f76" providerId="LiveId" clId="{121F8BEE-7D00-40DA-B411-6BA6CFE91667}" dt="2018-05-23T14:21:45.146" v="2256" actId="1076"/>
          <ac:cxnSpMkLst>
            <pc:docMk/>
            <pc:sldMk cId="609136349" sldId="273"/>
            <ac:cxnSpMk id="16" creationId="{E659FC94-AAFD-4389-A7A1-DEAFD6B15CB3}"/>
          </ac:cxnSpMkLst>
        </pc:cxnChg>
        <pc:cxnChg chg="add mod">
          <ac:chgData name="no thanks" userId="c1130ab030728f76" providerId="LiveId" clId="{121F8BEE-7D00-40DA-B411-6BA6CFE91667}" dt="2018-05-23T14:21:45.146" v="2256" actId="1076"/>
          <ac:cxnSpMkLst>
            <pc:docMk/>
            <pc:sldMk cId="609136349" sldId="273"/>
            <ac:cxnSpMk id="17" creationId="{A9CE9848-3823-4B68-8AA7-9E5A598E277F}"/>
          </ac:cxnSpMkLst>
        </pc:cxnChg>
        <pc:cxnChg chg="add mod">
          <ac:chgData name="no thanks" userId="c1130ab030728f76" providerId="LiveId" clId="{121F8BEE-7D00-40DA-B411-6BA6CFE91667}" dt="2018-05-23T14:21:45.146" v="2256" actId="1076"/>
          <ac:cxnSpMkLst>
            <pc:docMk/>
            <pc:sldMk cId="609136349" sldId="273"/>
            <ac:cxnSpMk id="22" creationId="{09F866B9-548A-4B2F-9D0A-81CCDDA9C418}"/>
          </ac:cxnSpMkLst>
        </pc:cxnChg>
        <pc:cxnChg chg="add mod">
          <ac:chgData name="no thanks" userId="c1130ab030728f76" providerId="LiveId" clId="{121F8BEE-7D00-40DA-B411-6BA6CFE91667}" dt="2018-05-23T14:21:45.146" v="2256" actId="1076"/>
          <ac:cxnSpMkLst>
            <pc:docMk/>
            <pc:sldMk cId="609136349" sldId="273"/>
            <ac:cxnSpMk id="26" creationId="{C6A59EFD-5DF6-4C01-860C-E012146874CB}"/>
          </ac:cxnSpMkLst>
        </pc:cxnChg>
        <pc:cxnChg chg="add mod">
          <ac:chgData name="no thanks" userId="c1130ab030728f76" providerId="LiveId" clId="{121F8BEE-7D00-40DA-B411-6BA6CFE91667}" dt="2018-05-23T14:21:45.146" v="2256" actId="1076"/>
          <ac:cxnSpMkLst>
            <pc:docMk/>
            <pc:sldMk cId="609136349" sldId="273"/>
            <ac:cxnSpMk id="36" creationId="{B8EAC483-5C8C-419F-877C-1DADD740353E}"/>
          </ac:cxnSpMkLst>
        </pc:cxnChg>
        <pc:cxnChg chg="add mod">
          <ac:chgData name="no thanks" userId="c1130ab030728f76" providerId="LiveId" clId="{121F8BEE-7D00-40DA-B411-6BA6CFE91667}" dt="2018-05-23T14:21:45.146" v="2256" actId="1076"/>
          <ac:cxnSpMkLst>
            <pc:docMk/>
            <pc:sldMk cId="609136349" sldId="273"/>
            <ac:cxnSpMk id="37" creationId="{AAAA0CB2-8067-458C-8236-E5299E355481}"/>
          </ac:cxnSpMkLst>
        </pc:cxnChg>
        <pc:cxnChg chg="add mod">
          <ac:chgData name="no thanks" userId="c1130ab030728f76" providerId="LiveId" clId="{121F8BEE-7D00-40DA-B411-6BA6CFE91667}" dt="2018-05-23T14:21:45.146" v="2256" actId="1076"/>
          <ac:cxnSpMkLst>
            <pc:docMk/>
            <pc:sldMk cId="609136349" sldId="273"/>
            <ac:cxnSpMk id="38" creationId="{5E019AC2-F819-4E74-893F-2FDB5BB9908A}"/>
          </ac:cxnSpMkLst>
        </pc:cxnChg>
        <pc:cxnChg chg="add mod">
          <ac:chgData name="no thanks" userId="c1130ab030728f76" providerId="LiveId" clId="{121F8BEE-7D00-40DA-B411-6BA6CFE91667}" dt="2018-05-23T14:21:45.146" v="2256" actId="1076"/>
          <ac:cxnSpMkLst>
            <pc:docMk/>
            <pc:sldMk cId="609136349" sldId="273"/>
            <ac:cxnSpMk id="58" creationId="{A78F8650-0FA2-4BFA-AEBA-29AD24204D3B}"/>
          </ac:cxnSpMkLst>
        </pc:cxnChg>
        <pc:cxnChg chg="add mod">
          <ac:chgData name="no thanks" userId="c1130ab030728f76" providerId="LiveId" clId="{121F8BEE-7D00-40DA-B411-6BA6CFE91667}" dt="2018-05-23T14:21:45.146" v="2256" actId="1076"/>
          <ac:cxnSpMkLst>
            <pc:docMk/>
            <pc:sldMk cId="609136349" sldId="273"/>
            <ac:cxnSpMk id="65" creationId="{2EEEC5DA-EAA7-4F6D-A40A-D65BD2FE6871}"/>
          </ac:cxnSpMkLst>
        </pc:cxnChg>
        <pc:cxnChg chg="add mod">
          <ac:chgData name="no thanks" userId="c1130ab030728f76" providerId="LiveId" clId="{121F8BEE-7D00-40DA-B411-6BA6CFE91667}" dt="2018-05-23T14:21:49.353" v="2257" actId="1076"/>
          <ac:cxnSpMkLst>
            <pc:docMk/>
            <pc:sldMk cId="609136349" sldId="273"/>
            <ac:cxnSpMk id="79" creationId="{07324DF9-654A-48E8-80E0-8ECBE222BF7C}"/>
          </ac:cxnSpMkLst>
        </pc:cxnChg>
        <pc:cxnChg chg="add mod">
          <ac:chgData name="no thanks" userId="c1130ab030728f76" providerId="LiveId" clId="{121F8BEE-7D00-40DA-B411-6BA6CFE91667}" dt="2018-05-23T14:21:49.353" v="2257" actId="1076"/>
          <ac:cxnSpMkLst>
            <pc:docMk/>
            <pc:sldMk cId="609136349" sldId="273"/>
            <ac:cxnSpMk id="80" creationId="{1E6094A2-83CD-4AC4-BE23-0180D7C900BA}"/>
          </ac:cxnSpMkLst>
        </pc:cxnChg>
        <pc:cxnChg chg="add mod">
          <ac:chgData name="no thanks" userId="c1130ab030728f76" providerId="LiveId" clId="{121F8BEE-7D00-40DA-B411-6BA6CFE91667}" dt="2018-05-23T14:21:49.353" v="2257" actId="1076"/>
          <ac:cxnSpMkLst>
            <pc:docMk/>
            <pc:sldMk cId="609136349" sldId="273"/>
            <ac:cxnSpMk id="85" creationId="{AD5BEF0A-C1EB-4BF9-AD81-CE08F8F87505}"/>
          </ac:cxnSpMkLst>
        </pc:cxnChg>
        <pc:cxnChg chg="add mod">
          <ac:chgData name="no thanks" userId="c1130ab030728f76" providerId="LiveId" clId="{121F8BEE-7D00-40DA-B411-6BA6CFE91667}" dt="2018-05-23T14:21:49.353" v="2257" actId="1076"/>
          <ac:cxnSpMkLst>
            <pc:docMk/>
            <pc:sldMk cId="609136349" sldId="273"/>
            <ac:cxnSpMk id="89" creationId="{71F30169-330B-4EAA-8EDA-21D3147BE728}"/>
          </ac:cxnSpMkLst>
        </pc:cxnChg>
        <pc:cxnChg chg="add mod">
          <ac:chgData name="no thanks" userId="c1130ab030728f76" providerId="LiveId" clId="{121F8BEE-7D00-40DA-B411-6BA6CFE91667}" dt="2018-05-23T14:21:49.353" v="2257" actId="1076"/>
          <ac:cxnSpMkLst>
            <pc:docMk/>
            <pc:sldMk cId="609136349" sldId="273"/>
            <ac:cxnSpMk id="99" creationId="{263E6655-F3DC-4C2A-AD32-C440E5C93C03}"/>
          </ac:cxnSpMkLst>
        </pc:cxnChg>
        <pc:cxnChg chg="add del mod">
          <ac:chgData name="no thanks" userId="c1130ab030728f76" providerId="LiveId" clId="{121F8BEE-7D00-40DA-B411-6BA6CFE91667}" dt="2018-05-23T14:21:15.450" v="2245" actId="478"/>
          <ac:cxnSpMkLst>
            <pc:docMk/>
            <pc:sldMk cId="609136349" sldId="273"/>
            <ac:cxnSpMk id="100" creationId="{8D15E640-BC87-46A2-99D4-229670723BC7}"/>
          </ac:cxnSpMkLst>
        </pc:cxnChg>
        <pc:cxnChg chg="add mod">
          <ac:chgData name="no thanks" userId="c1130ab030728f76" providerId="LiveId" clId="{121F8BEE-7D00-40DA-B411-6BA6CFE91667}" dt="2018-05-23T14:21:49.353" v="2257" actId="1076"/>
          <ac:cxnSpMkLst>
            <pc:docMk/>
            <pc:sldMk cId="609136349" sldId="273"/>
            <ac:cxnSpMk id="101" creationId="{2831AAE0-FA0B-428D-9C27-238F3DA0EB2F}"/>
          </ac:cxnSpMkLst>
        </pc:cxnChg>
        <pc:cxnChg chg="add del mod">
          <ac:chgData name="no thanks" userId="c1130ab030728f76" providerId="LiveId" clId="{121F8BEE-7D00-40DA-B411-6BA6CFE91667}" dt="2018-05-23T14:21:15.450" v="2245" actId="478"/>
          <ac:cxnSpMkLst>
            <pc:docMk/>
            <pc:sldMk cId="609136349" sldId="273"/>
            <ac:cxnSpMk id="102" creationId="{43478B9F-C5A0-4455-BF13-E1565D266283}"/>
          </ac:cxnSpMkLst>
        </pc:cxnChg>
        <pc:cxnChg chg="add mod">
          <ac:chgData name="no thanks" userId="c1130ab030728f76" providerId="LiveId" clId="{121F8BEE-7D00-40DA-B411-6BA6CFE91667}" dt="2018-05-23T14:21:49.353" v="2257" actId="1076"/>
          <ac:cxnSpMkLst>
            <pc:docMk/>
            <pc:sldMk cId="609136349" sldId="273"/>
            <ac:cxnSpMk id="109" creationId="{3D18E2A4-3838-495B-B094-B8BA70869BDE}"/>
          </ac:cxnSpMkLst>
        </pc:cxnChg>
      </pc:sldChg>
      <pc:sldChg chg="addSp delSp modSp add modAnim">
        <pc:chgData name="no thanks" userId="c1130ab030728f76" providerId="LiveId" clId="{121F8BEE-7D00-40DA-B411-6BA6CFE91667}" dt="2018-05-23T14:37:26.553" v="2700" actId="1076"/>
        <pc:sldMkLst>
          <pc:docMk/>
          <pc:sldMk cId="2577954057" sldId="274"/>
        </pc:sldMkLst>
        <pc:spChg chg="mod">
          <ac:chgData name="no thanks" userId="c1130ab030728f76" providerId="LiveId" clId="{121F8BEE-7D00-40DA-B411-6BA6CFE91667}" dt="2018-05-23T14:31:37.806" v="2592" actId="20577"/>
          <ac:spMkLst>
            <pc:docMk/>
            <pc:sldMk cId="2577954057" sldId="274"/>
            <ac:spMk id="2" creationId="{C7D78987-1EF3-44CE-880B-C1A3FB2D48A5}"/>
          </ac:spMkLst>
        </pc:spChg>
        <pc:spChg chg="del">
          <ac:chgData name="no thanks" userId="c1130ab030728f76" providerId="LiveId" clId="{121F8BEE-7D00-40DA-B411-6BA6CFE91667}" dt="2018-05-23T14:31:50.309" v="2593" actId="478"/>
          <ac:spMkLst>
            <pc:docMk/>
            <pc:sldMk cId="2577954057" sldId="274"/>
            <ac:spMk id="3" creationId="{227F2B4D-61AE-4DB3-962A-D9470BFBE3A5}"/>
          </ac:spMkLst>
        </pc:spChg>
        <pc:spChg chg="mod">
          <ac:chgData name="no thanks" userId="c1130ab030728f76" providerId="LiveId" clId="{121F8BEE-7D00-40DA-B411-6BA6CFE91667}" dt="2018-05-23T14:32:59.362" v="2618" actId="20577"/>
          <ac:spMkLst>
            <pc:docMk/>
            <pc:sldMk cId="2577954057" sldId="274"/>
            <ac:spMk id="8" creationId="{2D903EAC-2926-4EC5-8A4B-625B6E7C83ED}"/>
          </ac:spMkLst>
        </pc:spChg>
        <pc:spChg chg="add mod">
          <ac:chgData name="no thanks" userId="c1130ab030728f76" providerId="LiveId" clId="{121F8BEE-7D00-40DA-B411-6BA6CFE91667}" dt="2018-05-23T14:34:21.261" v="2635" actId="1076"/>
          <ac:spMkLst>
            <pc:docMk/>
            <pc:sldMk cId="2577954057" sldId="274"/>
            <ac:spMk id="9" creationId="{888CE041-A03C-4BEC-8350-65467FE0885B}"/>
          </ac:spMkLst>
        </pc:spChg>
        <pc:spChg chg="mod">
          <ac:chgData name="no thanks" userId="c1130ab030728f76" providerId="LiveId" clId="{121F8BEE-7D00-40DA-B411-6BA6CFE91667}" dt="2018-05-23T14:33:06.543" v="2620" actId="20577"/>
          <ac:spMkLst>
            <pc:docMk/>
            <pc:sldMk cId="2577954057" sldId="274"/>
            <ac:spMk id="12" creationId="{E5236018-C6AB-4F52-9F96-0AE1C0D6FCAE}"/>
          </ac:spMkLst>
        </pc:spChg>
        <pc:spChg chg="add mod">
          <ac:chgData name="no thanks" userId="c1130ab030728f76" providerId="LiveId" clId="{121F8BEE-7D00-40DA-B411-6BA6CFE91667}" dt="2018-05-23T14:34:27.169" v="2638" actId="1076"/>
          <ac:spMkLst>
            <pc:docMk/>
            <pc:sldMk cId="2577954057" sldId="274"/>
            <ac:spMk id="18" creationId="{1318970B-A06F-41AC-908C-C1FCB7282DE8}"/>
          </ac:spMkLst>
        </pc:spChg>
        <pc:spChg chg="mod">
          <ac:chgData name="no thanks" userId="c1130ab030728f76" providerId="LiveId" clId="{121F8BEE-7D00-40DA-B411-6BA6CFE91667}" dt="2018-05-23T14:33:01.418" v="2619" actId="20577"/>
          <ac:spMkLst>
            <pc:docMk/>
            <pc:sldMk cId="2577954057" sldId="274"/>
            <ac:spMk id="25" creationId="{AFB7E2B9-3744-4287-ACC1-CC728F9A1970}"/>
          </ac:spMkLst>
        </pc:spChg>
        <pc:spChg chg="mod">
          <ac:chgData name="no thanks" userId="c1130ab030728f76" providerId="LiveId" clId="{121F8BEE-7D00-40DA-B411-6BA6CFE91667}" dt="2018-05-23T14:33:11.844" v="2622" actId="20577"/>
          <ac:spMkLst>
            <pc:docMk/>
            <pc:sldMk cId="2577954057" sldId="274"/>
            <ac:spMk id="29" creationId="{5BA85121-CA33-4643-B74E-D00AECCDAC66}"/>
          </ac:spMkLst>
        </pc:spChg>
        <pc:spChg chg="mod">
          <ac:chgData name="no thanks" userId="c1130ab030728f76" providerId="LiveId" clId="{121F8BEE-7D00-40DA-B411-6BA6CFE91667}" dt="2018-05-23T14:33:08.408" v="2621" actId="20577"/>
          <ac:spMkLst>
            <pc:docMk/>
            <pc:sldMk cId="2577954057" sldId="274"/>
            <ac:spMk id="35" creationId="{0A304E68-C66D-4890-93AD-E4DCD6EFAB3E}"/>
          </ac:spMkLst>
        </pc:spChg>
        <pc:spChg chg="mod">
          <ac:chgData name="no thanks" userId="c1130ab030728f76" providerId="LiveId" clId="{121F8BEE-7D00-40DA-B411-6BA6CFE91667}" dt="2018-05-23T14:32:14.933" v="2598" actId="20577"/>
          <ac:spMkLst>
            <pc:docMk/>
            <pc:sldMk cId="2577954057" sldId="274"/>
            <ac:spMk id="43" creationId="{EFC7689F-B6E3-4E88-A8A6-C4D84CD50182}"/>
          </ac:spMkLst>
        </pc:spChg>
        <pc:spChg chg="mod">
          <ac:chgData name="no thanks" userId="c1130ab030728f76" providerId="LiveId" clId="{121F8BEE-7D00-40DA-B411-6BA6CFE91667}" dt="2018-05-23T14:33:14.752" v="2624" actId="20577"/>
          <ac:spMkLst>
            <pc:docMk/>
            <pc:sldMk cId="2577954057" sldId="274"/>
            <ac:spMk id="47" creationId="{8FF98EDA-9D89-4443-8579-C65E6D3048E9}"/>
          </ac:spMkLst>
        </pc:spChg>
        <pc:spChg chg="mod">
          <ac:chgData name="no thanks" userId="c1130ab030728f76" providerId="LiveId" clId="{121F8BEE-7D00-40DA-B411-6BA6CFE91667}" dt="2018-05-23T14:34:35.132" v="2640" actId="20577"/>
          <ac:spMkLst>
            <pc:docMk/>
            <pc:sldMk cId="2577954057" sldId="274"/>
            <ac:spMk id="54" creationId="{2F2DEEF4-174E-429D-A833-8EC3005F45A7}"/>
          </ac:spMkLst>
        </pc:spChg>
        <pc:spChg chg="add mod">
          <ac:chgData name="no thanks" userId="c1130ab030728f76" providerId="LiveId" clId="{121F8BEE-7D00-40DA-B411-6BA6CFE91667}" dt="2018-05-23T14:35:54.337" v="2663" actId="14100"/>
          <ac:spMkLst>
            <pc:docMk/>
            <pc:sldMk cId="2577954057" sldId="274"/>
            <ac:spMk id="55" creationId="{162956CD-8045-4B4A-8B83-F85E3C1AAEA5}"/>
          </ac:spMkLst>
        </pc:spChg>
        <pc:spChg chg="mod">
          <ac:chgData name="no thanks" userId="c1130ab030728f76" providerId="LiveId" clId="{121F8BEE-7D00-40DA-B411-6BA6CFE91667}" dt="2018-05-23T14:34:55.094" v="2644" actId="20577"/>
          <ac:spMkLst>
            <pc:docMk/>
            <pc:sldMk cId="2577954057" sldId="274"/>
            <ac:spMk id="58" creationId="{CCA8F613-69C1-40F2-B34D-4DB0C0E68CDD}"/>
          </ac:spMkLst>
        </pc:spChg>
        <pc:spChg chg="add mod">
          <ac:chgData name="no thanks" userId="c1130ab030728f76" providerId="LiveId" clId="{121F8BEE-7D00-40DA-B411-6BA6CFE91667}" dt="2018-05-23T14:34:33.171" v="2639" actId="20577"/>
          <ac:spMkLst>
            <pc:docMk/>
            <pc:sldMk cId="2577954057" sldId="274"/>
            <ac:spMk id="64" creationId="{89C65F5A-87F0-4245-9D73-EB1AC6D5343F}"/>
          </ac:spMkLst>
        </pc:spChg>
        <pc:spChg chg="mod">
          <ac:chgData name="no thanks" userId="c1130ab030728f76" providerId="LiveId" clId="{121F8BEE-7D00-40DA-B411-6BA6CFE91667}" dt="2018-05-23T14:35:18.769" v="2650" actId="1076"/>
          <ac:spMkLst>
            <pc:docMk/>
            <pc:sldMk cId="2577954057" sldId="274"/>
            <ac:spMk id="67" creationId="{E82551A5-8205-4855-B37C-FD91EB322ADE}"/>
          </ac:spMkLst>
        </pc:spChg>
        <pc:spChg chg="mod">
          <ac:chgData name="no thanks" userId="c1130ab030728f76" providerId="LiveId" clId="{121F8BEE-7D00-40DA-B411-6BA6CFE91667}" dt="2018-05-23T14:34:38.878" v="2641" actId="20577"/>
          <ac:spMkLst>
            <pc:docMk/>
            <pc:sldMk cId="2577954057" sldId="274"/>
            <ac:spMk id="71" creationId="{4EACB755-4723-4C54-9653-CF301D8C44B2}"/>
          </ac:spMkLst>
        </pc:spChg>
        <pc:spChg chg="mod">
          <ac:chgData name="no thanks" userId="c1130ab030728f76" providerId="LiveId" clId="{121F8BEE-7D00-40DA-B411-6BA6CFE91667}" dt="2018-05-23T14:35:29.816" v="2653" actId="20577"/>
          <ac:spMkLst>
            <pc:docMk/>
            <pc:sldMk cId="2577954057" sldId="274"/>
            <ac:spMk id="75" creationId="{35E8FE7F-FE38-4EA2-B4EF-D9BF1DF46B8F}"/>
          </ac:spMkLst>
        </pc:spChg>
        <pc:spChg chg="mod">
          <ac:chgData name="no thanks" userId="c1130ab030728f76" providerId="LiveId" clId="{121F8BEE-7D00-40DA-B411-6BA6CFE91667}" dt="2018-05-23T14:35:26.785" v="2652" actId="20577"/>
          <ac:spMkLst>
            <pc:docMk/>
            <pc:sldMk cId="2577954057" sldId="274"/>
            <ac:spMk id="78" creationId="{9DCE9FCA-ADE9-432E-AE33-6BF5E2D92338}"/>
          </ac:spMkLst>
        </pc:spChg>
        <pc:spChg chg="mod">
          <ac:chgData name="no thanks" userId="c1130ab030728f76" providerId="LiveId" clId="{121F8BEE-7D00-40DA-B411-6BA6CFE91667}" dt="2018-05-23T14:35:35.814" v="2655" actId="20577"/>
          <ac:spMkLst>
            <pc:docMk/>
            <pc:sldMk cId="2577954057" sldId="274"/>
            <ac:spMk id="83" creationId="{1C68338A-0B0C-49FD-8A0B-574A3A9EBD92}"/>
          </ac:spMkLst>
        </pc:spChg>
        <pc:spChg chg="add mod">
          <ac:chgData name="no thanks" userId="c1130ab030728f76" providerId="LiveId" clId="{121F8BEE-7D00-40DA-B411-6BA6CFE91667}" dt="2018-05-23T14:34:21.261" v="2635" actId="1076"/>
          <ac:spMkLst>
            <pc:docMk/>
            <pc:sldMk cId="2577954057" sldId="274"/>
            <ac:spMk id="85" creationId="{C9495481-8344-46C6-91D9-9CCFB4792B72}"/>
          </ac:spMkLst>
        </pc:spChg>
        <pc:spChg chg="add mod">
          <ac:chgData name="no thanks" userId="c1130ab030728f76" providerId="LiveId" clId="{121F8BEE-7D00-40DA-B411-6BA6CFE91667}" dt="2018-05-23T14:34:27.169" v="2638" actId="1076"/>
          <ac:spMkLst>
            <pc:docMk/>
            <pc:sldMk cId="2577954057" sldId="274"/>
            <ac:spMk id="87" creationId="{330F3658-2EC4-4B73-B476-E9C8664E6EE6}"/>
          </ac:spMkLst>
        </pc:spChg>
        <pc:spChg chg="mod topLvl">
          <ac:chgData name="no thanks" userId="c1130ab030728f76" providerId="LiveId" clId="{121F8BEE-7D00-40DA-B411-6BA6CFE91667}" dt="2018-05-23T14:34:27.169" v="2638" actId="1076"/>
          <ac:spMkLst>
            <pc:docMk/>
            <pc:sldMk cId="2577954057" sldId="274"/>
            <ac:spMk id="90" creationId="{846685DD-43A3-4B09-B84F-4E5A1F373538}"/>
          </ac:spMkLst>
        </pc:spChg>
        <pc:spChg chg="mod">
          <ac:chgData name="no thanks" userId="c1130ab030728f76" providerId="LiveId" clId="{121F8BEE-7D00-40DA-B411-6BA6CFE91667}" dt="2018-05-23T14:32:23.479" v="2603" actId="20577"/>
          <ac:spMkLst>
            <pc:docMk/>
            <pc:sldMk cId="2577954057" sldId="274"/>
            <ac:spMk id="92" creationId="{8737B251-A5A3-46C2-B428-68DE55562FE2}"/>
          </ac:spMkLst>
        </pc:spChg>
        <pc:spChg chg="mod">
          <ac:chgData name="no thanks" userId="c1130ab030728f76" providerId="LiveId" clId="{121F8BEE-7D00-40DA-B411-6BA6CFE91667}" dt="2018-05-23T14:32:36.845" v="2610" actId="20577"/>
          <ac:spMkLst>
            <pc:docMk/>
            <pc:sldMk cId="2577954057" sldId="274"/>
            <ac:spMk id="95" creationId="{FBDAE691-1759-4236-A3C4-A4616A0F0894}"/>
          </ac:spMkLst>
        </pc:spChg>
        <pc:spChg chg="mod">
          <ac:chgData name="no thanks" userId="c1130ab030728f76" providerId="LiveId" clId="{121F8BEE-7D00-40DA-B411-6BA6CFE91667}" dt="2018-05-23T14:35:47.846" v="2661" actId="20577"/>
          <ac:spMkLst>
            <pc:docMk/>
            <pc:sldMk cId="2577954057" sldId="274"/>
            <ac:spMk id="106" creationId="{09B8BE88-103D-4861-9A3D-B33E6582DB34}"/>
          </ac:spMkLst>
        </pc:spChg>
        <pc:grpChg chg="add mod">
          <ac:chgData name="no thanks" userId="c1130ab030728f76" providerId="LiveId" clId="{121F8BEE-7D00-40DA-B411-6BA6CFE91667}" dt="2018-05-23T14:34:21.261" v="2635" actId="1076"/>
          <ac:grpSpMkLst>
            <pc:docMk/>
            <pc:sldMk cId="2577954057" sldId="274"/>
            <ac:grpSpMk id="6" creationId="{7D9C662B-04ED-47E4-B5B4-90772131BF8A}"/>
          </ac:grpSpMkLst>
        </pc:grpChg>
        <pc:grpChg chg="add mod">
          <ac:chgData name="no thanks" userId="c1130ab030728f76" providerId="LiveId" clId="{121F8BEE-7D00-40DA-B411-6BA6CFE91667}" dt="2018-05-23T14:34:21.261" v="2635" actId="1076"/>
          <ac:grpSpMkLst>
            <pc:docMk/>
            <pc:sldMk cId="2577954057" sldId="274"/>
            <ac:grpSpMk id="10" creationId="{0D000036-7C3B-4554-970B-11FBB4791185}"/>
          </ac:grpSpMkLst>
        </pc:grpChg>
        <pc:grpChg chg="add del">
          <ac:chgData name="no thanks" userId="c1130ab030728f76" providerId="LiveId" clId="{121F8BEE-7D00-40DA-B411-6BA6CFE91667}" dt="2018-05-23T14:33:27.917" v="2628" actId="478"/>
          <ac:grpSpMkLst>
            <pc:docMk/>
            <pc:sldMk cId="2577954057" sldId="274"/>
            <ac:grpSpMk id="13" creationId="{92C1A75F-79D7-4E98-A76D-5995E962034E}"/>
          </ac:grpSpMkLst>
        </pc:grpChg>
        <pc:grpChg chg="add del">
          <ac:chgData name="no thanks" userId="c1130ab030728f76" providerId="LiveId" clId="{121F8BEE-7D00-40DA-B411-6BA6CFE91667}" dt="2018-05-23T14:33:27.917" v="2628" actId="478"/>
          <ac:grpSpMkLst>
            <pc:docMk/>
            <pc:sldMk cId="2577954057" sldId="274"/>
            <ac:grpSpMk id="19" creationId="{69B8FC47-FF08-43FB-B023-E2088A88E9BA}"/>
          </ac:grpSpMkLst>
        </pc:grpChg>
        <pc:grpChg chg="add mod">
          <ac:chgData name="no thanks" userId="c1130ab030728f76" providerId="LiveId" clId="{121F8BEE-7D00-40DA-B411-6BA6CFE91667}" dt="2018-05-23T14:34:21.261" v="2635" actId="1076"/>
          <ac:grpSpMkLst>
            <pc:docMk/>
            <pc:sldMk cId="2577954057" sldId="274"/>
            <ac:grpSpMk id="23" creationId="{19C4BDF1-B28F-4A89-8BD8-E5007E9FBA1B}"/>
          </ac:grpSpMkLst>
        </pc:grpChg>
        <pc:grpChg chg="add mod">
          <ac:chgData name="no thanks" userId="c1130ab030728f76" providerId="LiveId" clId="{121F8BEE-7D00-40DA-B411-6BA6CFE91667}" dt="2018-05-23T14:34:21.261" v="2635" actId="1076"/>
          <ac:grpSpMkLst>
            <pc:docMk/>
            <pc:sldMk cId="2577954057" sldId="274"/>
            <ac:grpSpMk id="27" creationId="{256567E6-AE02-403F-A3C0-91118DF29E85}"/>
          </ac:grpSpMkLst>
        </pc:grpChg>
        <pc:grpChg chg="add del">
          <ac:chgData name="no thanks" userId="c1130ab030728f76" providerId="LiveId" clId="{121F8BEE-7D00-40DA-B411-6BA6CFE91667}" dt="2018-05-23T14:33:27.917" v="2628" actId="478"/>
          <ac:grpSpMkLst>
            <pc:docMk/>
            <pc:sldMk cId="2577954057" sldId="274"/>
            <ac:grpSpMk id="30" creationId="{DEE4AE33-F8B3-421E-B334-07F45275B9DD}"/>
          </ac:grpSpMkLst>
        </pc:grpChg>
        <pc:grpChg chg="add mod">
          <ac:chgData name="no thanks" userId="c1130ab030728f76" providerId="LiveId" clId="{121F8BEE-7D00-40DA-B411-6BA6CFE91667}" dt="2018-05-23T14:34:21.261" v="2635" actId="1076"/>
          <ac:grpSpMkLst>
            <pc:docMk/>
            <pc:sldMk cId="2577954057" sldId="274"/>
            <ac:grpSpMk id="33" creationId="{C80C546A-E4A7-402E-8F8C-3989BC20408D}"/>
          </ac:grpSpMkLst>
        </pc:grpChg>
        <pc:grpChg chg="add mod">
          <ac:chgData name="no thanks" userId="c1130ab030728f76" providerId="LiveId" clId="{121F8BEE-7D00-40DA-B411-6BA6CFE91667}" dt="2018-05-23T14:34:27.169" v="2638" actId="1076"/>
          <ac:grpSpMkLst>
            <pc:docMk/>
            <pc:sldMk cId="2577954057" sldId="274"/>
            <ac:grpSpMk id="39" creationId="{9CA40146-9D41-43BB-83DB-B2ED1D16B58F}"/>
          </ac:grpSpMkLst>
        </pc:grpChg>
        <pc:grpChg chg="add mod">
          <ac:chgData name="no thanks" userId="c1130ab030728f76" providerId="LiveId" clId="{121F8BEE-7D00-40DA-B411-6BA6CFE91667}" dt="2018-05-23T14:34:21.261" v="2635" actId="1076"/>
          <ac:grpSpMkLst>
            <pc:docMk/>
            <pc:sldMk cId="2577954057" sldId="274"/>
            <ac:grpSpMk id="45" creationId="{B4E65537-803D-4E55-B025-CFF37BE18034}"/>
          </ac:grpSpMkLst>
        </pc:grpChg>
        <pc:grpChg chg="add del">
          <ac:chgData name="no thanks" userId="c1130ab030728f76" providerId="LiveId" clId="{121F8BEE-7D00-40DA-B411-6BA6CFE91667}" dt="2018-05-23T14:33:22.398" v="2627" actId="478"/>
          <ac:grpSpMkLst>
            <pc:docMk/>
            <pc:sldMk cId="2577954057" sldId="274"/>
            <ac:grpSpMk id="48" creationId="{F73BC91C-84C5-4EDB-8CF9-5712B921C85F}"/>
          </ac:grpSpMkLst>
        </pc:grpChg>
        <pc:grpChg chg="add">
          <ac:chgData name="no thanks" userId="c1130ab030728f76" providerId="LiveId" clId="{121F8BEE-7D00-40DA-B411-6BA6CFE91667}" dt="2018-05-23T14:31:50.696" v="2594" actId="1076"/>
          <ac:grpSpMkLst>
            <pc:docMk/>
            <pc:sldMk cId="2577954057" sldId="274"/>
            <ac:grpSpMk id="52" creationId="{7602BDE4-6506-4132-BF19-B3AADC88A7A5}"/>
          </ac:grpSpMkLst>
        </pc:grpChg>
        <pc:grpChg chg="add">
          <ac:chgData name="no thanks" userId="c1130ab030728f76" providerId="LiveId" clId="{121F8BEE-7D00-40DA-B411-6BA6CFE91667}" dt="2018-05-23T14:31:50.696" v="2594" actId="1076"/>
          <ac:grpSpMkLst>
            <pc:docMk/>
            <pc:sldMk cId="2577954057" sldId="274"/>
            <ac:grpSpMk id="56" creationId="{1F2BFE2B-8D5A-4C25-BE4C-368167736368}"/>
          </ac:grpSpMkLst>
        </pc:grpChg>
        <pc:grpChg chg="add del">
          <ac:chgData name="no thanks" userId="c1130ab030728f76" providerId="LiveId" clId="{121F8BEE-7D00-40DA-B411-6BA6CFE91667}" dt="2018-05-23T14:35:21.701" v="2651" actId="478"/>
          <ac:grpSpMkLst>
            <pc:docMk/>
            <pc:sldMk cId="2577954057" sldId="274"/>
            <ac:grpSpMk id="59" creationId="{1B41FB14-8335-464C-9EC2-062AD55D8AC4}"/>
          </ac:grpSpMkLst>
        </pc:grpChg>
        <pc:grpChg chg="add mod">
          <ac:chgData name="no thanks" userId="c1130ab030728f76" providerId="LiveId" clId="{121F8BEE-7D00-40DA-B411-6BA6CFE91667}" dt="2018-05-23T14:35:12.744" v="2648" actId="1076"/>
          <ac:grpSpMkLst>
            <pc:docMk/>
            <pc:sldMk cId="2577954057" sldId="274"/>
            <ac:grpSpMk id="65" creationId="{6373125A-95C8-41A1-BAFB-E60A9F548BA2}"/>
          </ac:grpSpMkLst>
        </pc:grpChg>
        <pc:grpChg chg="add">
          <ac:chgData name="no thanks" userId="c1130ab030728f76" providerId="LiveId" clId="{121F8BEE-7D00-40DA-B411-6BA6CFE91667}" dt="2018-05-23T14:31:50.696" v="2594" actId="1076"/>
          <ac:grpSpMkLst>
            <pc:docMk/>
            <pc:sldMk cId="2577954057" sldId="274"/>
            <ac:grpSpMk id="69" creationId="{A471E9FA-0ED6-41DD-86BA-272DF59284EB}"/>
          </ac:grpSpMkLst>
        </pc:grpChg>
        <pc:grpChg chg="add">
          <ac:chgData name="no thanks" userId="c1130ab030728f76" providerId="LiveId" clId="{121F8BEE-7D00-40DA-B411-6BA6CFE91667}" dt="2018-05-23T14:31:50.696" v="2594" actId="1076"/>
          <ac:grpSpMkLst>
            <pc:docMk/>
            <pc:sldMk cId="2577954057" sldId="274"/>
            <ac:grpSpMk id="73" creationId="{65C0D3A4-B03F-4CB8-95C0-6FFC4FD525D1}"/>
          </ac:grpSpMkLst>
        </pc:grpChg>
        <pc:grpChg chg="add">
          <ac:chgData name="no thanks" userId="c1130ab030728f76" providerId="LiveId" clId="{121F8BEE-7D00-40DA-B411-6BA6CFE91667}" dt="2018-05-23T14:31:50.696" v="2594" actId="1076"/>
          <ac:grpSpMkLst>
            <pc:docMk/>
            <pc:sldMk cId="2577954057" sldId="274"/>
            <ac:grpSpMk id="76" creationId="{C5E9DC00-909D-4CD9-9D82-8F441674C94A}"/>
          </ac:grpSpMkLst>
        </pc:grpChg>
        <pc:grpChg chg="add mod">
          <ac:chgData name="no thanks" userId="c1130ab030728f76" providerId="LiveId" clId="{121F8BEE-7D00-40DA-B411-6BA6CFE91667}" dt="2018-05-23T14:35:40.936" v="2656" actId="1076"/>
          <ac:grpSpMkLst>
            <pc:docMk/>
            <pc:sldMk cId="2577954057" sldId="274"/>
            <ac:grpSpMk id="81" creationId="{A99F0BDC-16E1-4899-9706-3A47817AC4EB}"/>
          </ac:grpSpMkLst>
        </pc:grpChg>
        <pc:grpChg chg="add del mod">
          <ac:chgData name="no thanks" userId="c1130ab030728f76" providerId="LiveId" clId="{121F8BEE-7D00-40DA-B411-6BA6CFE91667}" dt="2018-05-23T14:32:30.112" v="2606" actId="165"/>
          <ac:grpSpMkLst>
            <pc:docMk/>
            <pc:sldMk cId="2577954057" sldId="274"/>
            <ac:grpSpMk id="88" creationId="{0D3E2DC0-C55E-4B05-A1FC-D03084BC2BD1}"/>
          </ac:grpSpMkLst>
        </pc:grpChg>
        <pc:grpChg chg="mod topLvl">
          <ac:chgData name="no thanks" userId="c1130ab030728f76" providerId="LiveId" clId="{121F8BEE-7D00-40DA-B411-6BA6CFE91667}" dt="2018-05-23T14:34:27.169" v="2638" actId="1076"/>
          <ac:grpSpMkLst>
            <pc:docMk/>
            <pc:sldMk cId="2577954057" sldId="274"/>
            <ac:grpSpMk id="89" creationId="{D081CE45-1F72-42FB-A966-202DF6326C7F}"/>
          </ac:grpSpMkLst>
        </pc:grpChg>
        <pc:grpChg chg="add mod">
          <ac:chgData name="no thanks" userId="c1130ab030728f76" providerId="LiveId" clId="{121F8BEE-7D00-40DA-B411-6BA6CFE91667}" dt="2018-05-23T14:34:27.169" v="2638" actId="1076"/>
          <ac:grpSpMkLst>
            <pc:docMk/>
            <pc:sldMk cId="2577954057" sldId="274"/>
            <ac:grpSpMk id="93" creationId="{E608E1E5-EFEF-429E-908A-C5BA8A062E57}"/>
          </ac:grpSpMkLst>
        </pc:grpChg>
        <pc:grpChg chg="add mod">
          <ac:chgData name="no thanks" userId="c1130ab030728f76" providerId="LiveId" clId="{121F8BEE-7D00-40DA-B411-6BA6CFE91667}" dt="2018-05-23T14:35:46.040" v="2658" actId="1076"/>
          <ac:grpSpMkLst>
            <pc:docMk/>
            <pc:sldMk cId="2577954057" sldId="274"/>
            <ac:grpSpMk id="104" creationId="{9CA79542-91EF-4C98-83C6-BFCC4D6B7337}"/>
          </ac:grpSpMkLst>
        </pc:grpChg>
        <pc:graphicFrameChg chg="add mod modGraphic">
          <ac:chgData name="no thanks" userId="c1130ab030728f76" providerId="LiveId" clId="{121F8BEE-7D00-40DA-B411-6BA6CFE91667}" dt="2018-05-23T14:37:26.553" v="2700" actId="1076"/>
          <ac:graphicFrameMkLst>
            <pc:docMk/>
            <pc:sldMk cId="2577954057" sldId="274"/>
            <ac:graphicFrameMk id="86" creationId="{0FC06A5B-DEC9-4FC8-B6B0-ABEC97DA4F15}"/>
          </ac:graphicFrameMkLst>
        </pc:graphicFrameChg>
        <pc:graphicFrameChg chg="add mod modGraphic">
          <ac:chgData name="no thanks" userId="c1130ab030728f76" providerId="LiveId" clId="{121F8BEE-7D00-40DA-B411-6BA6CFE91667}" dt="2018-05-23T14:37:26.553" v="2700" actId="1076"/>
          <ac:graphicFrameMkLst>
            <pc:docMk/>
            <pc:sldMk cId="2577954057" sldId="274"/>
            <ac:graphicFrameMk id="109" creationId="{054CA159-80E9-4648-825F-69A35690D1BA}"/>
          </ac:graphicFrameMkLst>
        </pc:graphicFrameChg>
        <pc:cxnChg chg="add mod">
          <ac:chgData name="no thanks" userId="c1130ab030728f76" providerId="LiveId" clId="{121F8BEE-7D00-40DA-B411-6BA6CFE91667}" dt="2018-05-23T14:34:21.261" v="2635" actId="1076"/>
          <ac:cxnSpMkLst>
            <pc:docMk/>
            <pc:sldMk cId="2577954057" sldId="274"/>
            <ac:cxnSpMk id="16" creationId="{86A2A5CA-AC66-478C-A140-DC3CB703463B}"/>
          </ac:cxnSpMkLst>
        </pc:cxnChg>
        <pc:cxnChg chg="add mod">
          <ac:chgData name="no thanks" userId="c1130ab030728f76" providerId="LiveId" clId="{121F8BEE-7D00-40DA-B411-6BA6CFE91667}" dt="2018-05-23T14:34:21.261" v="2635" actId="1076"/>
          <ac:cxnSpMkLst>
            <pc:docMk/>
            <pc:sldMk cId="2577954057" sldId="274"/>
            <ac:cxnSpMk id="17" creationId="{0C40D6FA-F884-4DDC-9C7B-BCA18EF7E9E2}"/>
          </ac:cxnSpMkLst>
        </pc:cxnChg>
        <pc:cxnChg chg="add mod">
          <ac:chgData name="no thanks" userId="c1130ab030728f76" providerId="LiveId" clId="{121F8BEE-7D00-40DA-B411-6BA6CFE91667}" dt="2018-05-23T14:34:21.261" v="2635" actId="1076"/>
          <ac:cxnSpMkLst>
            <pc:docMk/>
            <pc:sldMk cId="2577954057" sldId="274"/>
            <ac:cxnSpMk id="22" creationId="{4FE136A6-DB54-4CDC-81EE-D1641E937AE4}"/>
          </ac:cxnSpMkLst>
        </pc:cxnChg>
        <pc:cxnChg chg="add del mod">
          <ac:chgData name="no thanks" userId="c1130ab030728f76" providerId="LiveId" clId="{121F8BEE-7D00-40DA-B411-6BA6CFE91667}" dt="2018-05-23T14:33:27.917" v="2628" actId="478"/>
          <ac:cxnSpMkLst>
            <pc:docMk/>
            <pc:sldMk cId="2577954057" sldId="274"/>
            <ac:cxnSpMk id="26" creationId="{79CF1969-2222-48AA-A061-7CF164AEA84A}"/>
          </ac:cxnSpMkLst>
        </pc:cxnChg>
        <pc:cxnChg chg="add del mod">
          <ac:chgData name="no thanks" userId="c1130ab030728f76" providerId="LiveId" clId="{121F8BEE-7D00-40DA-B411-6BA6CFE91667}" dt="2018-05-23T14:33:27.917" v="2628" actId="478"/>
          <ac:cxnSpMkLst>
            <pc:docMk/>
            <pc:sldMk cId="2577954057" sldId="274"/>
            <ac:cxnSpMk id="36" creationId="{005EE018-B8A1-462E-A463-95C01DFF4F28}"/>
          </ac:cxnSpMkLst>
        </pc:cxnChg>
        <pc:cxnChg chg="add del mod">
          <ac:chgData name="no thanks" userId="c1130ab030728f76" providerId="LiveId" clId="{121F8BEE-7D00-40DA-B411-6BA6CFE91667}" dt="2018-05-23T14:33:27.917" v="2628" actId="478"/>
          <ac:cxnSpMkLst>
            <pc:docMk/>
            <pc:sldMk cId="2577954057" sldId="274"/>
            <ac:cxnSpMk id="37" creationId="{9B78F8D0-B1C5-4A0D-9E9F-12F267927802}"/>
          </ac:cxnSpMkLst>
        </pc:cxnChg>
        <pc:cxnChg chg="add mod">
          <ac:chgData name="no thanks" userId="c1130ab030728f76" providerId="LiveId" clId="{121F8BEE-7D00-40DA-B411-6BA6CFE91667}" dt="2018-05-23T14:34:21.261" v="2635" actId="1076"/>
          <ac:cxnSpMkLst>
            <pc:docMk/>
            <pc:sldMk cId="2577954057" sldId="274"/>
            <ac:cxnSpMk id="38" creationId="{B8E1989B-BA69-40B5-ABAE-DB7113087A2A}"/>
          </ac:cxnSpMkLst>
        </pc:cxnChg>
        <pc:cxnChg chg="add del mod">
          <ac:chgData name="no thanks" userId="c1130ab030728f76" providerId="LiveId" clId="{121F8BEE-7D00-40DA-B411-6BA6CFE91667}" dt="2018-05-23T14:33:22.398" v="2627" actId="478"/>
          <ac:cxnSpMkLst>
            <pc:docMk/>
            <pc:sldMk cId="2577954057" sldId="274"/>
            <ac:cxnSpMk id="44" creationId="{C57756DD-B66A-46E4-8F1A-E71A08DD82F8}"/>
          </ac:cxnSpMkLst>
        </pc:cxnChg>
        <pc:cxnChg chg="add mod">
          <ac:chgData name="no thanks" userId="c1130ab030728f76" providerId="LiveId" clId="{121F8BEE-7D00-40DA-B411-6BA6CFE91667}" dt="2018-05-23T14:34:21.261" v="2635" actId="1076"/>
          <ac:cxnSpMkLst>
            <pc:docMk/>
            <pc:sldMk cId="2577954057" sldId="274"/>
            <ac:cxnSpMk id="51" creationId="{0C28F3FA-4075-47B7-9E49-B3823E529666}"/>
          </ac:cxnSpMkLst>
        </pc:cxnChg>
        <pc:cxnChg chg="add">
          <ac:chgData name="no thanks" userId="c1130ab030728f76" providerId="LiveId" clId="{121F8BEE-7D00-40DA-B411-6BA6CFE91667}" dt="2018-05-23T14:31:50.696" v="2594" actId="1076"/>
          <ac:cxnSpMkLst>
            <pc:docMk/>
            <pc:sldMk cId="2577954057" sldId="274"/>
            <ac:cxnSpMk id="62" creationId="{B9E13702-9F85-476D-8E50-DF67F4FAE8EB}"/>
          </ac:cxnSpMkLst>
        </pc:cxnChg>
        <pc:cxnChg chg="add">
          <ac:chgData name="no thanks" userId="c1130ab030728f76" providerId="LiveId" clId="{121F8BEE-7D00-40DA-B411-6BA6CFE91667}" dt="2018-05-23T14:31:50.696" v="2594" actId="1076"/>
          <ac:cxnSpMkLst>
            <pc:docMk/>
            <pc:sldMk cId="2577954057" sldId="274"/>
            <ac:cxnSpMk id="63" creationId="{2262D0D9-40F3-431F-9556-DA4C68E16AEC}"/>
          </ac:cxnSpMkLst>
        </pc:cxnChg>
        <pc:cxnChg chg="add">
          <ac:chgData name="no thanks" userId="c1130ab030728f76" providerId="LiveId" clId="{121F8BEE-7D00-40DA-B411-6BA6CFE91667}" dt="2018-05-23T14:31:50.696" v="2594" actId="1076"/>
          <ac:cxnSpMkLst>
            <pc:docMk/>
            <pc:sldMk cId="2577954057" sldId="274"/>
            <ac:cxnSpMk id="68" creationId="{DC2886DD-C808-4CF1-A09A-8AAEC53D087A}"/>
          </ac:cxnSpMkLst>
        </pc:cxnChg>
        <pc:cxnChg chg="add del mod">
          <ac:chgData name="no thanks" userId="c1130ab030728f76" providerId="LiveId" clId="{121F8BEE-7D00-40DA-B411-6BA6CFE91667}" dt="2018-05-23T14:35:21.701" v="2651" actId="478"/>
          <ac:cxnSpMkLst>
            <pc:docMk/>
            <pc:sldMk cId="2577954057" sldId="274"/>
            <ac:cxnSpMk id="72" creationId="{193A99EC-3A90-473E-A7C6-7D12C790225C}"/>
          </ac:cxnSpMkLst>
        </pc:cxnChg>
        <pc:cxnChg chg="add mod">
          <ac:chgData name="no thanks" userId="c1130ab030728f76" providerId="LiveId" clId="{121F8BEE-7D00-40DA-B411-6BA6CFE91667}" dt="2018-05-23T14:35:16.049" v="2649" actId="14100"/>
          <ac:cxnSpMkLst>
            <pc:docMk/>
            <pc:sldMk cId="2577954057" sldId="274"/>
            <ac:cxnSpMk id="79" creationId="{8B450F11-4488-41BC-BE3A-9BE05D270A34}"/>
          </ac:cxnSpMkLst>
        </pc:cxnChg>
        <pc:cxnChg chg="add">
          <ac:chgData name="no thanks" userId="c1130ab030728f76" providerId="LiveId" clId="{121F8BEE-7D00-40DA-B411-6BA6CFE91667}" dt="2018-05-23T14:31:50.696" v="2594" actId="1076"/>
          <ac:cxnSpMkLst>
            <pc:docMk/>
            <pc:sldMk cId="2577954057" sldId="274"/>
            <ac:cxnSpMk id="80" creationId="{A149F2E0-F7DE-404C-914F-B677D7529FE6}"/>
          </ac:cxnSpMkLst>
        </pc:cxnChg>
        <pc:cxnChg chg="add mod">
          <ac:chgData name="no thanks" userId="c1130ab030728f76" providerId="LiveId" clId="{121F8BEE-7D00-40DA-B411-6BA6CFE91667}" dt="2018-05-23T14:35:40.936" v="2656" actId="1076"/>
          <ac:cxnSpMkLst>
            <pc:docMk/>
            <pc:sldMk cId="2577954057" sldId="274"/>
            <ac:cxnSpMk id="84" creationId="{47584532-3D70-4E30-8169-BE585BE48C4A}"/>
          </ac:cxnSpMkLst>
        </pc:cxnChg>
        <pc:cxnChg chg="add mod">
          <ac:chgData name="no thanks" userId="c1130ab030728f76" providerId="LiveId" clId="{121F8BEE-7D00-40DA-B411-6BA6CFE91667}" dt="2018-05-23T14:34:27.169" v="2638" actId="1076"/>
          <ac:cxnSpMkLst>
            <pc:docMk/>
            <pc:sldMk cId="2577954057" sldId="274"/>
            <ac:cxnSpMk id="96" creationId="{D7228C76-6754-4A86-AE88-32CF54EF273F}"/>
          </ac:cxnSpMkLst>
        </pc:cxnChg>
        <pc:cxnChg chg="add mod">
          <ac:chgData name="no thanks" userId="c1130ab030728f76" providerId="LiveId" clId="{121F8BEE-7D00-40DA-B411-6BA6CFE91667}" dt="2018-05-23T14:35:50.904" v="2662" actId="14100"/>
          <ac:cxnSpMkLst>
            <pc:docMk/>
            <pc:sldMk cId="2577954057" sldId="274"/>
            <ac:cxnSpMk id="107" creationId="{66AD2F1D-6B8A-4C5B-A800-D7B271F0DD16}"/>
          </ac:cxnSpMkLst>
        </pc:cxnChg>
      </pc:sldChg>
      <pc:sldChg chg="modSp add modAnim">
        <pc:chgData name="no thanks" userId="c1130ab030728f76" providerId="LiveId" clId="{121F8BEE-7D00-40DA-B411-6BA6CFE91667}" dt="2018-05-23T14:40:24.452" v="3161" actId="207"/>
        <pc:sldMkLst>
          <pc:docMk/>
          <pc:sldMk cId="300367840" sldId="275"/>
        </pc:sldMkLst>
        <pc:spChg chg="mod">
          <ac:chgData name="no thanks" userId="c1130ab030728f76" providerId="LiveId" clId="{121F8BEE-7D00-40DA-B411-6BA6CFE91667}" dt="2018-05-23T14:37:37.395" v="2732" actId="20577"/>
          <ac:spMkLst>
            <pc:docMk/>
            <pc:sldMk cId="300367840" sldId="275"/>
            <ac:spMk id="2" creationId="{77A29223-F1E1-4449-A3E4-AF888C77DB12}"/>
          </ac:spMkLst>
        </pc:spChg>
        <pc:spChg chg="mod">
          <ac:chgData name="no thanks" userId="c1130ab030728f76" providerId="LiveId" clId="{121F8BEE-7D00-40DA-B411-6BA6CFE91667}" dt="2018-05-23T14:40:24.452" v="3161" actId="207"/>
          <ac:spMkLst>
            <pc:docMk/>
            <pc:sldMk cId="300367840" sldId="275"/>
            <ac:spMk id="3" creationId="{029A3587-3874-4308-B791-827A25BDDABC}"/>
          </ac:spMkLst>
        </pc:spChg>
      </pc:sldChg>
      <pc:sldChg chg="modSp add">
        <pc:chgData name="no thanks" userId="c1130ab030728f76" providerId="LiveId" clId="{121F8BEE-7D00-40DA-B411-6BA6CFE91667}" dt="2018-05-23T14:42:54.926" v="3608" actId="5793"/>
        <pc:sldMkLst>
          <pc:docMk/>
          <pc:sldMk cId="2653319398" sldId="276"/>
        </pc:sldMkLst>
        <pc:spChg chg="mod">
          <ac:chgData name="no thanks" userId="c1130ab030728f76" providerId="LiveId" clId="{121F8BEE-7D00-40DA-B411-6BA6CFE91667}" dt="2018-05-23T14:40:38.789" v="3174" actId="20577"/>
          <ac:spMkLst>
            <pc:docMk/>
            <pc:sldMk cId="2653319398" sldId="276"/>
            <ac:spMk id="2" creationId="{DDD8C764-9F88-45E6-AA35-1BE1F5B5BCC4}"/>
          </ac:spMkLst>
        </pc:spChg>
        <pc:spChg chg="mod">
          <ac:chgData name="no thanks" userId="c1130ab030728f76" providerId="LiveId" clId="{121F8BEE-7D00-40DA-B411-6BA6CFE91667}" dt="2018-05-23T14:42:54.926" v="3608" actId="5793"/>
          <ac:spMkLst>
            <pc:docMk/>
            <pc:sldMk cId="2653319398" sldId="276"/>
            <ac:spMk id="3" creationId="{6252DF5B-3B67-4CD6-9EC7-505728BD80EE}"/>
          </ac:spMkLst>
        </pc:spChg>
      </pc:sldChg>
      <pc:sldChg chg="addSp modSp add modAnim">
        <pc:chgData name="no thanks" userId="c1130ab030728f76" providerId="LiveId" clId="{121F8BEE-7D00-40DA-B411-6BA6CFE91667}" dt="2018-05-23T14:47:20.089" v="4080" actId="20577"/>
        <pc:sldMkLst>
          <pc:docMk/>
          <pc:sldMk cId="395142842" sldId="277"/>
        </pc:sldMkLst>
        <pc:spChg chg="mod">
          <ac:chgData name="no thanks" userId="c1130ab030728f76" providerId="LiveId" clId="{121F8BEE-7D00-40DA-B411-6BA6CFE91667}" dt="2018-05-23T14:43:29.003" v="3623" actId="20577"/>
          <ac:spMkLst>
            <pc:docMk/>
            <pc:sldMk cId="395142842" sldId="277"/>
            <ac:spMk id="2" creationId="{65CC4F58-AD43-4BE0-9801-33607774ADFD}"/>
          </ac:spMkLst>
        </pc:spChg>
        <pc:spChg chg="mod">
          <ac:chgData name="no thanks" userId="c1130ab030728f76" providerId="LiveId" clId="{121F8BEE-7D00-40DA-B411-6BA6CFE91667}" dt="2018-05-23T14:44:58.513" v="3925" actId="14100"/>
          <ac:spMkLst>
            <pc:docMk/>
            <pc:sldMk cId="395142842" sldId="277"/>
            <ac:spMk id="3" creationId="{E1E674EA-CA81-4A33-B91B-9B5A8871818C}"/>
          </ac:spMkLst>
        </pc:spChg>
        <pc:spChg chg="add mod ord">
          <ac:chgData name="no thanks" userId="c1130ab030728f76" providerId="LiveId" clId="{121F8BEE-7D00-40DA-B411-6BA6CFE91667}" dt="2018-05-23T14:47:15.699" v="4079" actId="1076"/>
          <ac:spMkLst>
            <pc:docMk/>
            <pc:sldMk cId="395142842" sldId="277"/>
            <ac:spMk id="6" creationId="{2DA38995-4531-4699-BC82-D7BA88D1E3F4}"/>
          </ac:spMkLst>
        </pc:spChg>
        <pc:picChg chg="add mod modCrop">
          <ac:chgData name="no thanks" userId="c1130ab030728f76" providerId="LiveId" clId="{121F8BEE-7D00-40DA-B411-6BA6CFE91667}" dt="2018-05-23T14:47:13.567" v="4078" actId="1076"/>
          <ac:picMkLst>
            <pc:docMk/>
            <pc:sldMk cId="395142842" sldId="277"/>
            <ac:picMk id="1026" creationId="{3E3C0C39-4D83-427E-B8F8-90AC774654EA}"/>
          </ac:picMkLst>
        </pc:picChg>
      </pc:sldChg>
      <pc:sldChg chg="addSp add">
        <pc:chgData name="no thanks" userId="c1130ab030728f76" providerId="LiveId" clId="{121F8BEE-7D00-40DA-B411-6BA6CFE91667}" dt="2018-05-23T16:04:47.026" v="4350" actId="20577"/>
        <pc:sldMkLst>
          <pc:docMk/>
          <pc:sldMk cId="3031201948" sldId="278"/>
        </pc:sldMkLst>
        <pc:spChg chg="add">
          <ac:chgData name="no thanks" userId="c1130ab030728f76" providerId="LiveId" clId="{121F8BEE-7D00-40DA-B411-6BA6CFE91667}" dt="2018-05-23T16:04:47.026" v="4350" actId="20577"/>
          <ac:spMkLst>
            <pc:docMk/>
            <pc:sldMk cId="3031201948" sldId="278"/>
            <ac:spMk id="6" creationId="{8E2A3E69-9141-40AA-9AF3-0C581BB495AA}"/>
          </ac:spMkLst>
        </pc:spChg>
      </pc:sldChg>
      <pc:sldChg chg="addSp modSp add">
        <pc:chgData name="no thanks" userId="c1130ab030728f76" providerId="LiveId" clId="{121F8BEE-7D00-40DA-B411-6BA6CFE91667}" dt="2018-05-23T16:04:58.601" v="4363" actId="20577"/>
        <pc:sldMkLst>
          <pc:docMk/>
          <pc:sldMk cId="1766023189" sldId="279"/>
        </pc:sldMkLst>
        <pc:spChg chg="add mod">
          <ac:chgData name="no thanks" userId="c1130ab030728f76" providerId="LiveId" clId="{121F8BEE-7D00-40DA-B411-6BA6CFE91667}" dt="2018-05-23T16:04:58.601" v="4363" actId="20577"/>
          <ac:spMkLst>
            <pc:docMk/>
            <pc:sldMk cId="1766023189" sldId="279"/>
            <ac:spMk id="4" creationId="{A0F6DD4B-91CD-43A7-957C-2678A4752B4C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5-23T15:34:44.52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  <inkml:context xml:id="ctx1">
      <inkml:inkSource xml:id="inkSrc4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T" name="resolution" value="1" units="1/dev"/>
        </inkml:channelProperties>
      </inkml:inkSource>
      <inkml:timestamp xml:id="ts1" timeString="2018-05-23T15:40:30.820"/>
    </inkml:context>
    <inkml:brush xml:id="br2">
      <inkml:brushProperty name="width" value="0.05292" units="cm"/>
      <inkml:brushProperty name="height" value="0.05292" units="cm"/>
      <inkml:brushProperty name="color" value="#00B050"/>
    </inkml:brush>
    <inkml:brush xml:id="br3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23085 6954 486 0,'0'0'10'0,"0"0"2"0,0 0 1 0,0 0 2 0,0 0-15 0,0 0 0 16,0 0 0-16,0 0 0 0,0 0 48 0,0 0 8 0,0 0 0 16,0 0 1-16,0 0-57 0,0 0 0 0,26 0 0 15,-26 0-304-15</inkml:trace>
  <inkml:trace contextRef="#ctx0" brushRef="#br0" timeOffset="223.926">23076 6914 813 0,'88'8'17'0,"-88"-8"4"0,0 0 1 0,0 0 2 0,0 0-24 0,0 0 0 0,0 0 0 0,0 0 0 16,0 0 30-16,0 0 1 0,0 0 0 0,0 0 0 15,-26 0-31-15,26 0 0 0,0 0-11 0,0 0 11 32,0 0-37-32,0 0 0 0,0 0 0 0,0 0 0 0,26 0 21 0,-26 0 4 0,0 0 0 0,0 0 1 15,27 0 63-15,-27 0 12 0,0 0 2 0,0 0 1 16,0 0 11-16,0 0 2 0,0 0 1 0,0 0 0 15,-18-16-38-15,18 16-8 0,0 0-2 0,0 0 0 16,0 0-33-16,0 0 0 0,0 0 0 0,0 0-12 16,0 0 2-16,0 0 1 0,0 0 0 0,0 0 0 0,27-8 9 0,-27 8 0 15,0 0 0-15,0 0 0 0,0 0-14 16,0 0-4-16,-9-7-1 0,-9-1-363 16,18 8-73-16</inkml:trace>
  <inkml:trace contextRef="#ctx0" brushRef="#br1" timeOffset="-207488.559">13033 9256 1378 0,'0'0'30'0,"0"0"6"0,0 0 2 0,0 0 2 0,0 0-32 0,0 0-8 0,0 0 0 0,0 0 0 16,0 0 56-16,0 0 9 0,0 0 3 0,27 8 0 15,-27-8-60-15,27-8-8 0,-1 0 0 0,1-7-484 16,-1-1-88-16</inkml:trace>
  <inkml:trace contextRef="#ctx0" brushRef="#br1" timeOffset="-206980.119">13379 6804 1638 0,'0'0'36'0,"0"0"7"0,0 0 1 0,0 0 3 0,-9-16-38 0,1 8-9 0,-1-8 0 0,0 1 0 0,9 7 71 0,-9-8 12 15,0 0 2-15,9-7 1 16,0-1-86-16,0 0-24 0,18 8-2 0,-9-7-535 15,-9-1-107-15</inkml:trace>
  <inkml:trace contextRef="#ctx1" brushRef="#br2">27272 18640 0,'0'0'0</inkml:trace>
  <inkml:trace contextRef="#ctx0" brushRef="#br0" timeOffset="143339.605">14550 6914 1371 0,'0'0'30'0,"0"0"6"0,0 0 2 0,0 0 1 0,0 0-31 0,0 0-8 0,0 0 0 0,0 0 0 16,0 0 125-16,0 0 24 0,0 0 5 0,0 0 1 16,0 16-50-16,0-16-9 0,0 16-3 0,0-16 0 15,0 0-25-15,9 16-4 0,9-9-2 0,0 1 0 16,-1 0-7-16,1-8-2 0,0 0 0 0,9 0 0 15,-1-8-11-15,-8 8-2 0,9-8-1 0,-1 1 0 16,1-1-3-16,-9-8-1 0,8 0 0 0,-8 8 0 16,0-8-27-16,-1 1-8 0,1 7 0 0,0-8 0 15,0-8 13-15,-10 9-1 0,1-9 0 0,0 8 0 0,0-7 6 16,0 7 1-16,-18-8 0 0,9 8 0 0,0-7-7 16,0 7-2-16,-18 0 0 0,9 0 0 15,1 1-2-15,8 15 0 0,-18-8 0 0,0 8 0 0,0-16-8 16,-8 16 0-16,8 0 9 0,0 0-9 0,-8 8 0 0,8 0 9 15,-9 0-9-15,1 7 0 0,8-15 9 0,0 16-9 16,-8 0 0-16,8 0 9 0,-9-1 3 0,9 1 0 16,1 0 0-16,-1 0 0 0,9 0 0 0,0 7 1 15,0-7 0-15,-8 8 0 0,8-9 2 0,-9 9 0 16,18 0 0-16,-9-9 0 0,0 9 12 0,0-8 2 16,9 8 1-16,-8-1 0 0,8 1-30 0,0 7 0 15,0-15-8-15,8 16 8 0,1-16 0 0,0 7 9 0,0-7 1 16,9 8 0-16,0-9 1 0,8 9 0 0,-8-16 0 0,17 8 0 15,-8-16 0-15,8 8 0 0,1-1 0 0,-1 1 0 16,1-8-11-16,8 0 10 0,-8-8-10 0,8 8 10 16,-8-7 0-16,-1-1 0 0,1 0 0 0,-10 0 0 15,19-8-10-15,-10 8 0 0,-17-8 9 0,8 9-9 16,1-9 0-16,0 0 8 0,-27 16-8 0,17-8 0 16,1 0 9-16,-18 8-9 0,18-15 12 0,-18 15-12 15,18-16 0-15,-18 16 0 0,0 0 0 0,0 0 0 16,8-8 10-16,-8 8-10 0,0 0 8 0,0 0-8 15,0 0 0-15,0 0 8 0,0 0-8 0,18-16 0 16,-9 16 10-16,-9 0-10 0,0 0 12 0,0 0-12 16,0 0 0-16,0 0 0 0,0 0-12 0,0 0 3 15,0 0-28-15,0 0-6 0,0 0-1 16,9-24-999-16,-9 17-200 0</inkml:trace>
  <inkml:trace contextRef="#ctx0" brushRef="#br0" timeOffset="145781.555">14701 7726 1512 0,'0'0'43'0,"0"0"9"0,0 0-42 0,0 0-10 0,0 0 0 0,0 0 0 0,0 0 176 0,0 0 34 15,0 0 6-15,0 0 2 0,0 0-71 0,0 0-15 16,0 0-2-16,0 0-1 15,0 0-50-15,0 0-11 0,0 0-1 0,0 0-1 0,0 0-17 16,0 0-3-16,0 24-1 0,-9 8 0 0,0-1-13 0,1 1-4 16,-10-1 0-16,9 17 0 0,-18-9-15 0,10 8-3 15,-1-7-1-15,0-1 0 0,0 1-1 0,1-1-8 16,-1-7 12-16,0-1-4 0,9 1-8 0,-8-9 0 16,8 9 0-16,0-8 0 0,0-9 0 0,9-15 0 15,0 0 8-15,0 0-8 0,0 0 0 0,0 0-12 0,0 0 2 16,0 0 1-1,0 0-135-15,0 0-26 0,18-15-6 0,-18 15-1087 0</inkml:trace>
  <inkml:trace contextRef="#ctx0" brushRef="#br0" timeOffset="146429.282">13388 9114 1695 0,'0'0'37'0,"18"-8"8"0,-9-7 2 0,9 7 1 0,-10-8-39 0,1 0-9 0,-9 16 0 0,0-16 0 16,0-7 138-16,0 23 26 0,0 0 4 0,0 0 2 15,0-16-46-15,0 0-10 0,-9 1-2 0,1 7 0 16,8 8-32-16,0 0-6 0,0 0-2 0,-27-8 0 16,9 16-13-16,-8 0-3 0,-10-1-1 0,10 9 0 15,-10 8-26-15,1-1-5 0,-1 9 0 0,1 0-1 16,-1 7-9-16,9-7-2 0,1-1 0 0,-1 1 0 15,10 7 6-15,-1 0 1 0,0 1 0 0,18-1 0 16,0 1-9-16,0-1-2 0,0-7 0 0,9-1 0 16,9 1 2-16,8-1 0 0,1-7 0 0,-1 0 0 15,1-1 5-15,9-7 1 0,-1-8 0 0,1 0 0 16,8 0-4-16,0-8 0 0,1-8 0 0,-1-8 0 16,0 0-4-16,1 1-8 0,-1-9 11 0,-8 8-11 15,-10-8 9-15,-8 1-9 0,8 7 0 0,-8 0 9 0,9 1-9 16,-9-1 0-16,-10 8 0 0,10 0 0 15,-18 8-12-15,0 0-5 0,9-16-1 0,-9 16 0 16,0-8-63-16,9-7-13 0,-9 15-2 0,0 0-882 16,0-8-176-16</inkml:trace>
  <inkml:trace contextRef="#ctx1" brushRef="#br0" timeOffset="-197922.22">24602 15107 0,'0'0'16,"159"237"-1</inkml:trace>
  <inkml:trace contextRef="#ctx1" brushRef="#br0" timeOffset="-195787.938">30705 14019 0,'0'0'0,"0"0"16</inkml:trace>
  <inkml:trace contextRef="#ctx0" brushRef="#br0" timeOffset="152229.724">16404 8894 1126 0,'0'0'24'0,"0"0"6"0,0 0 1 0,-8 0 1 0,-10 0-32 0,18 0 0 0,0 0 0 16,0 0 0-16,0 0 128 0,0 0 20 0,0 0 3 0,0 0 1 15,0 0-4-15,0 0-1 0,0 0 0 0,0 0 0 16,0 0-29-16,-9-16-6 0,0 0 0 0,9 0-1 16,-18 0-13-16,10 9-2 0,-10-1-1 0,0 8 0 15,0-8-40-15,1 0-8 0,-10 8-2 0,9 0 0 16,-8 8-9-16,-10 0-1 0,9 7-1 0,-8 1 0 16,8 0-12-16,-8 0-2 0,8 7-1 0,1 1 0 15,-1 8-6-15,0-1-1 0,1 1 0 0,8-1 0 16,0 9 0-16,1-1 0 0,8 1 0 0,0-9 0 0,0 9 0 15,9-1-1-15,0 0 0 0,9-7 0 0,0 7-11 16,8 1 12-16,-8-1-12 0,9-15 12 0,9 7-12 16,-10-7 12-16,10 0-12 0,0-9 12 0,8-7-4 0,9 0 0 15,-8-8 0-15,8 0 0 0,1-16 0 0,-10 9 0 16,1-9 0-16,-1 0 0 0,1-8 3 0,-1-7 0 16,-17-1 0-16,0 1 0 0,-1-9 18 0,1 9 4 15,-9-1 1-15,0 1 0 0,0-9-34 0,0 9-17 16,-9-1 1-16,8 1 1 0,10 7 4 0,-18-8 1 15,0 1 0-15,0-1 0 0,0 1 10 0,9-1 11 16,0 9-3-16,-9-9 0 0,0 1-8 0,9-1 0 16,0 0 0-16,-9 9 0 0,-9-9 0 0,9 16 0 15,9-7 0-15,-9 7-11 0,0 0 11 0,0 1 0 0,0-1 0 0,0 16 0 16,0 0 0-16,0-16 11 0,0 16-3 0,0 0 0 16,0 0-8-16,-9-8-11 0,0 0 3 0,9 8 0 15,0 0 8-15,0 0 0 0,-18-8 0 0,18 8 0 16,0 0 0-16,0 0 0 0,0 0 0 0,-9 0 0 15,-8 16 0-15,17-16 0 0,0 0 8 0,0 0-8 16,0 0 11-16,0 0-3 0,-9 24 0 0,9 7 0 16,0-15-8-16,0 0 8 0,0 7-8 0,0 1 8 15,9 0-8-15,-9-1 0 0,8 9 0 0,1-8 0 16,0 15 0-16,-9 1 0 0,9-1 0 0,-9 0-11 16,-18 1 11-16,27-1 12 0,9-7-2 0,0 7-1 15,-1 1-9-15,1-9 0 0,0 1 0 0,0-9 0 16,8 9 0-16,-8-1 0 0,0-7 0 0,-1 0 3 0,10-8-3 0,-9 7 0 15,0 1 0-15,-1-8 0 0,10-16 0 0,-27 0 0 16,0 0 0-16,0 0 0 0,18 0 0 0,8 0 0 16,-8-8 0-16,-18 8 0 0,0 0 0 0,9-16-8 15,9-8 8-15,-9 9-10 16,-1-1-46-16,-8 16-10 0,-8-16-2 0,8-8 0 16,0 9-128-16,0-9-25 0,0-8-6 0</inkml:trace>
  <inkml:trace contextRef="#ctx0" brushRef="#br0" timeOffset="153072.291">15597 7719 1384 0,'-9'-32'39'0,"9"32"9"0,0 0-38 0,0 0-10 0,0 0 0 0,0 0 0 15,0 0 162-15,0 0 30 0,-17 0 7 0,17 0 1 16,0 0-39-16,0 0-7 0,0 0-2 0,0 0 0 16,0 0-32-16,0 0-8 0,0 0 0 0,0 16-1 15,-9 0-32-15,9-16-7 0,0 15 0 0,0 9-1 16,9 0-19-16,-1 7-4 0,1-7-1 0,0 0 0 15,9 7-23-15,0 1-4 0,-9-1 0 0,8 1-1 16,1 7-10-16,9-7-1 0,-10-1-8 0,10 1 12 0,-9-1 3 0,8 1 0 16,1-1 0-16,8 1 0 0,-8-8-7 15,0 7-8-15,8-7 11 0,-8-1-11 0,-1 1 10 16,1-8-10-16,-9 0 8 0,8-1-8 0,-8-7 0 0,0 0 0 16,0 0 0-16,-18-8 0 0,0 0 8 0,17 8-8 15,-17-8 8-15,0 0-8 0,0 0 0 0,9 16 0 16,-9-16 0-16,0 0 0 0,0 0 0 0,0 0 0 15,0 0 8-15,0 0-8 0,0 0 0 0,0 0 0 16,0 0 0-16,0 0 0 0,0 0-11 0,0 0-1 16,0 0 0-16,0 0 0 15,0 0-117-15,0 0-24 0,-9-8-5 0</inkml:trace>
  <inkml:trace contextRef="#ctx0" brushRef="#br0" timeOffset="158645.873">13841 7135 1335 0,'0'0'29'0,"0"0"7"0,0 0 0 0,0 0 2 0,0 0-30 0,0 0-8 16,0 0 0-16,17-8 0 0,-8 0 132 0,-9 8 26 0,0 0 5 0,0 0 1 15,0 0-44-15,0 0-8 0,-9 0-1 0,9 0-1 16,-17 0-18-16,8 0-4 0,-9 8-1 0,0 0 0 16,-8 8-23-16,-1-8-4 0,9 7 0 0,-8 1-1 15,-1 16-25-15,9-1-5 0,-8-7-1 0,-10 8 0 16,1 7-20-16,-1 0-8 0,-8 1 0 0,8 7 0 15,-17-7 8-15,18-1-8 0,-10 0 0 16,1 1 9-16,0-9-1 0,-1 9-8 0,1-1 12 16,0-7-4-16,8-9 4 0,10 1 0 0,-10 0 0 0,1-8 0 15,8-1 0-15,9-15 0 0,0 8 0 0,1 0 0 16,8 0-4-16,-9 0 0 0,9 0 0 0,9-8 0 16,-9 0-8-16,9 0 0 0,0 0 0 0,0 0 0 15,0 0-11-15,0 0-4 0,0 0-1 0,0 0 0 16,0 0-144-16,0 0-30 0,0 0-6 0</inkml:trace>
  <inkml:trace contextRef="#ctx0" brushRef="#br0" timeOffset="159554.142">11649 8499 1796 0,'0'0'40'0,"0"0"8"0,0 0 1 0,0 0 1 0,0 0-40 0,0 0-10 0,0 0 0 0,-17 0 0 0,-1-8 132 16,18 8 25-16,-9-8 5 0,-18 1 1 0,19-9-52 0,-10 8-11 15,0 0-1-15,-8 0-1 0,-1 0-38 0,9 0-8 16,0 1-2-16,18 7 0 0,-26 7-20 16,8 1-4-16,-9 8-1 0,10 0 0 0,-10-8-10 0,0 15-3 15,1 1 0-15,8 0 0 0,-9 15-12 0,10-7 0 16,-10-1 0-16,9 1 0 0,1 7 0 0,8 1 0 15,-9-1 0-15,9 0 0 0,9-15 0 0,9 8 14 16,0-9-4-16,0 9-1 0,0-8-1 0,0-9-8 16,17 9 12-16,1-8-4 0,-18-1 6 0,8-7 1 15,10 8 0-15,0-16 0 0,8 0-15 0,-8 0 0 16,-1 0 8-16,1-8-8 0,0-15 0 0,8-1 9 0,-8 0-9 16,-10 1 8-16,10-9-8 0,0 1 0 15,-10-9 0-15,1 9 0 0,0-1 0 0,-9 0 0 0,8 1 0 16,-8-1 0-16,-9 1 0 0,9 7 0 0,0 1 0 0,-9 7 0 15,0-8 0-15,0 0 12 0,0 9-12 0,0-1 12 16,0 16-12-16,0 0 8 0,9-16-8 0,-9 0 8 16,0 16 1-16,0 0 0 0,0 0 0 0,9-15 0 15,-9 15-1-15,0 0 0 0,0 0 0 0,0 0 0 16,0 0 8-16,0 0 0 0,0 0 1 0,0 0 0 16,0 0-17-16,0 0 0 0,0 0 0 0,0 31 0 15,0-7 12-15,0 7-12 0,0 1 12 0,0 15-12 16,0-7 11-16,0-1-11 0,0-7 10 0,9 15-10 15,0-16 10-15,-1 9-10 0,-8-9 10 0,9 9-10 16,9-16 11-16,-18 7-11 0,0-31 12 0,18 24-12 0,-9-1 8 16,0 1-8-16,8 0 0 0,1-1 0 0,-18-23 0 15,9 16 0-15,9 0 8 0,-18-16-8 0,0 0 0 16,26 8 8-16,-8 8-8 0,-18-16 0 0,27 0 10 0,-10 7-10 16,1-7 8-16,-18 0-8 0,0 0 0 0,0 0 8 15,0 0-8-15,0 0 0 0,0 0 0 0,0 0 0 16,27 0 0-16,-27 0 0 0,0 0 0 0,0 0 0 15,0 0-9-15,0 0 9 16,0 0-31-16,0 0 1 0,0 0 0 0,0 0-972 16,0 0-194-16</inkml:trace>
  <inkml:trace contextRef="#ctx1" brushRef="#br0" timeOffset="-144679.951">32834 17662 0,'923'-118'16</inkml:trace>
  <inkml:trace contextRef="#ctx0" brushRef="#br0" timeOffset="204443.535">21736 6504 2271 0,'0'0'50'0,"0"0"10"0,9 0 3 0,-9 0 1 0,0 0-52 0,0 0-12 0,0 0 0 0,9-16 0 15,0-7 121-15,9 7 22 0,-10-8 4 0,1 1 1 16,9-9-65-16,0 8-13 0,-9-7-2 0,-1 7-1 16,1-7-3-16,0-1 0 0,-9 1 0 0,0-1 0 15,0 1-16-15,-9-1-3 0,9 0-1 0,-9 1 0 16,-8-8-20-16,-1-1-4 0,9 9 0 0,-9-9-1 16,1 16-10-16,-1 1-1 0,-9 7-8 0,10 0 12 15,-10 16-4-15,9 0-8 0,-8 16 11 0,8 0-11 16,-9 7 16-16,1 1-3 0,-1 16-1 0,0-9 0 15,1 9 0-15,8 7-1 0,0 8 0 0,1 0 0 16,8 0 0-16,-9 9 0 0,18-1 0 0,-9 8 0 16,9-8-11-16,0 0 8 0,9 0-8 0,-9 0 8 15,0 0-5-15,0 0-3 0,9-8 0 0,0 8 0 16,0-7 0-16,-1-1 0 0,-8-8 0 0,0 0 0 16,0 1 0-16,9-17 0 0,0 9 0 0,0-17 0 0,-18 1 0 15,9-24 0-15,0 0 0 0,9 24 0 0,-9-24 0 0,0 0 0 16,0 0 0-16,0 0 0 0,0 0 0 0,9-24 0 15,0 0 0-15,-9-7 0 16,9-1-96-16,-9-7-20 0,-9 7-3 0,9 1-1 16,-9-1-100-16,9 9-21 0,-9-9-4 0,0 8-571 15,0 9-115-15</inkml:trace>
  <inkml:trace contextRef="#ctx0" brushRef="#br0" timeOffset="204776.224">21204 6709 1854 0,'0'0'40'0,"0"0"9"0,0 0 2 0,0 0 1 0,-9 0-41 0,9 0-11 0,0 0 0 0,-18 0 0 16,1-8 120-16,17 8 21 0,0 0 5 0,0 0 1 16,0 0-21-16,0 0-4 0,0 0-1 0,0 0 0 15,0 0-5-15,0 0-2 0,-18 16 0 0,18-16 0 16,0 0-33-16,9 24-6 0,-9-24-2 0,0 0 0 16,17 8-27-16,19 7-6 0,-10-7 0 0,10 0-1 15,-1 0-19-15,10-16-4 0,-10 8-1 0,19 0 0 16,-19 8-11-16,9-8-4 0,1 8 0 0,-1 0 0 15,0-8 0-15,-8 8 0 0,-1 0 0 0,1 0 0 16,-9-8 0-16,8 0 0 0,-8 0 0 0,-10 0 0 16,-17 0 0-16,0 0 0 0,18 0 0 0,-18 0 0 15,0 0 0-15,0 0 0 0,0 0 0 0,0 0 0 16,0 0 0-16,0 0 0 0,0 0 0 0,0 0 0 16,0 0 0-16,0 0 0 0,0 0 0 0,0 0 0 15,0 0 0-15,0 0-8 0,0 0 8 0,9-16-10 16,-18 0-112-16,9 16-22 0,0 0-5 0,0 0-1331 15</inkml:trace>
  <inkml:trace contextRef="#ctx0" brushRef="#br0" timeOffset="210083.982">22206 8255 754 0,'0'0'21'0,"0"0"5"0,0 0-26 0,0 0 0 16,0 0 0-16,0 0 0 0,0 0 140 0,0 0 22 0,0 0 5 16,0 0 1-16,0 0-11 0,0 0-1 0,0 0-1 0,0 0 0 15,0 0 7-15,0 0 2 0,0 0 0 0,0 0 0 16,0 0-63-16,0 0-12 0,0 0-2 0,-9 16-1 15,9-16-28-15,-8 23-6 0,8-23 0 0,0 24-1 16,0 7-24-16,0 1-5 0,8-8-1 0,1 7 0 16,-9-7-21-16,0 15 8 0,9 1-8 0,0-1 0 15,0 1 0-15,0-1 8 0,0 8-8 0,-9-7 0 16,9 7 0-16,-1-8 0 0,-8-7 0 0,9 7 0 16,0 1 9-16,-9-1 7 0,9-7 2 0,-9-9 0 15,18 1 1-15,-18 0 0 0,0-8 0 0,9-1 0 16,-9-15-7-16,0 0 0 0,0 0-1 0,0 16 0 15,0-16-3-15,0 0-8 0,0 0 12 0,0 0-4 16,0 0 0-16,0 0 0 0,0 0 0 0,0 0 0 16,0 0 2-16,0 0 0 0,0 0 0 0,0 0 0 15,0 0 13-15,17-24 2 0,-8 1 1 0,0-1 0 16,0 0-26-16,9 1 0 0,-9-9 0 0,8 1 0 0,-8 7 0 16,0-7 0-16,9-9 9 0,0 16-1 0,-1-7-8 15,1 7-8-15,0-7 8 0,0 7-12 0,-1 0 12 0,-8 9 0 16,9 7 0-16,0-8 0 0,-1 0 0 15,1 8 0-15,-18 8 0 0,18-15 0 0,0 7 0 0,-1-8 8 16,-17 16-8-16,18-8 0 0,0 0 0 0,0 0 0 16,-1 0 0-16,1 8 8 0,-18 0-8 0,0 0 0 15,27 0 0-15,-18 8 0 0,-9-8 0 0,17 0 0 16,10 8 0-16,-27-8 0 0,18 8 0 0,-18-8 0 16,0 0 0-16,17 16 0 0,10-8 0 0,-9 7 9 0,-18-15-9 15,0 0 0-15,18 24 10 0,-18-24-10 0,0 0 8 0,8 24-8 16,-8-1 8-16,0 1-8 0,18-8 8 0,-18 7-8 15,-18-7 8-15,18 8-8 0,18 0 0 0,-9-9 8 16,-9 1-8-16,-9 0 8 0,9 8-8 0,9-9 8 16,9 1-8-16,-1 0 10 0,-25 8-10 0,8 7 10 15,8-7-10-15,10-1 10 0,-27-7-10 0,9 8 10 16,0-8-1-16,9 7 0 0,-9 1 0 0,0-8 0 16,-18 7 0-16,10-7 0 0,16 8 0 0,1-8 0 15,-18-1 2-15,9-15 0 0,9 24 0 0,-9-24 0 16,0 0-11-16,9 16 0 0,-9-16 0 0,0 0 0 15,27 15 0-15,-27-15 0 0,0 0 0 0,0 0 0 16,0 0 0-16,0 0 0 0,0 0 0 0,0 0 0 16,0 0-14-16,0 0-5 0,0 0-1 0,0 0 0 15,-18-7-141-15,18-9-29 0,18-8-6 0,-18 1 0 16</inkml:trace>
  <inkml:trace contextRef="#ctx0" brushRef="#br0" timeOffset="211785.4">22561 11251 1681 0,'0'0'36'0,"0"0"8"0,0 0 2 0,0 0 2 0,0 0-38 0,0 0-10 0,0 0 0 0,0 0 0 16,0-15 188-16,9 7 35 0,-18-8 7 0,0 0 2 16,9 0-90-16,0-7-18 0,0 7-3 0,-9 0-1 15,1 0-71-15,-1 9-14 0,0-9-3 0,9 16-1 16,0 0 6-16,-27-8 2 0,9 8 0 0,1-8 0 15,-10 8-9-15,9 8-2 0,-8 0 0 0,-1 8 0 16,-8 7 1-16,8 1 0 0,-8-1 0 0,-1 9 0 0,9 0-29 0,1 7 0 16,-10 0 0-16,10 9 0 0,8-9 0 0,0 1-12 15,1-1 1-15,-1 0 0 0,9 1 11 0,0-9 0 16,18-7 10-16,0 8-10 0,-9-9 12 0,18 1-4 16,8-8-8-16,10-8 12 0,-10-1-12 0,19-7 9 15,-19 0-9-15,19-7 8 0,-10-9-8 0,18 0 0 16,-17-15 0-16,8-1 0 0,-8 0 0 0,-1-7 0 15,-8 0 0-15,-1-1 0 0,-17 9 0 0,9-9 0 0,0 9 0 16,-9-1 0-16,-9 1 0 0,0-1 0 0,0 8 0 16,0 1 0-16,0 7 17 0,0 16-1 0,0 0-1 15,-9-16 0-15,9 16-3 0,0 0 0 0,0 0 0 0,0 0 0 16,0 0-12-16,0 24 0 0,-9-1 0 0,9 17 0 16,-9-1 0-16,9 9 0 0,9 7 0 0,-9 8 0 15,9 16 0-15,0 0 0 0,-1-1 11 0,1 1-11 16,-9 8 8-16,0 0-8 0,9-8 0 0,9 15 0 15,-18 9 0-15,9-1 0 0,-18 1 8 0,9-1-8 16,-9 1 8-16,0-1-8 0,-9 1 9 0,10-16-9 16,-10-1 0-16,0-7 8 0,0-8-8 0,-8 0 0 15,-1-8 0-15,9-8 0 0,-8-15 0 0,-1-9 0 16,0-7-13-16,-8-16 4 0,8-8 1 0,1-8 0 16,-1-16-4-16,1-15 0 0,8-16 0 0,0-24 0 15,9-8 12-15,9-15 0 0,0-9 0 0,9 1-8 16,18-1 0-16,8 9 0 0,-8-1 0 0,8 9 0 0,1 15 8 15,-1 0 0-15,1 8 0 0,-1 16 0 0,-8 0 12 16,8 7-3-16,-8 1 0 0,8 0 0 0,-17 7-9 0,9 1 12 16,8 7-12-16,-17-7 12 0,-9 15-12 0,9-7 0 15,8 15 0-15,10 0 8 0,-10-7-8 0,-8 7 0 16,-9 8 0-16,-9 8 0 0,18 0 0 0,-1-8 0 16,-17 8 0-16,0 0 0 0,0 0 0 0,0 0 0 15,0 0 0-15,0 0 8 0,0 0-8 0,0 0-17 16,0 0 4-16,0 0 1 15,0 0-78-15,0 0-15 0,0 0-3 0,0 0-1332 16</inkml:trace>
  <inkml:trace contextRef="#ctx0" brushRef="#br0" timeOffset="-214607.89">19722 8066 2149 0,'0'0'47'0,"0"0"9"0,0 0 3 0,0 0 2 0,0 0-49 0,0 0-12 0,0 0 0 0,0 0 0 15,0 0 148-15,0 0 26 0,0 0 6 0,0 0 0 16,0 0-74-16,0 0-15 0,9 23-3 0,0-7-1 16,0 8-37-16,0-1-7 0,9 9-2 0,-10 7 0 15,1 1-11-15,0 7-2 0,0 16-1 0,-9 0 0 16,9 8-11-16,-9 8-3 0,0 0 0 0,0 0 0 16,0 7-4-16,0-15-1 0,0 8 0 0,-9-16 0 15,9-7 4-15,0-1 1 0,0-16 0 0,-9-7 0 16,9-1-13-16,0-15 9 0,0-16-9 0,0 0 8 15,0 0 0-15,0 0 0 0,0 0 0 0,0 0 0 16,9-31-8-16,0-9 0 0,9 1 0 0,-9-1 0 16,8-15 28-16,-8 8 3 0,9-1 1 0,0 1 0 15,-1 0-32-15,1 7 0 0,9 1 0 0,-10 7 0 16,10-7 0-16,0 15 0 0,-1 9 0 0,1-1 0 16,8-8 0-16,1 8-16 0,-18 16 1 0,8 0 1 0,1 0 14 0,8 8 0 15,-8 8 0-15,0 8 0 0,-19-1 10 0,10 1-2 16,0 15 0-16,-9-7 0 0,0 15-8 0,-9-7 0 15,0 7 0-15,-9 0 0 0,0 1 8 0,0-1 0 16,-18-8 0-16,10 1 0 0,-10-1-8 0,1 1 8 16,-10-1-8-16,9-15 8 0,-8-9-8 0,8 1 10 15,-8-8-10-15,-1 0 10 0,1-16-7 0,8 8-3 16,1-8 0-16,-1-8 0 0,9 9 0 0,1-9 0 0,-1 0 0 0,9-8 0 16,0 9 0-16,9-9-13 0,0 8 4 0,0-7 1 31,9-1-104-31,0 8-20 0,-9-15-4 0,18 15-1352 0</inkml:trace>
  <inkml:trace contextRef="#ctx0" brushRef="#br0" timeOffset="-214126.619">21142 7293 2098 0,'0'0'46'0,"0"0"10"0,0 0 1 0,0 0 3 0,0 0-48 0,0 0-12 16,0 0 0-16,0 0 0 0,0 0 146 0,0 0 27 16,0 0 6-16,0 16 1 0,0 7-75 0,-9 17-14 0,0-9-3 15,-9 9-1-15,1-1-19 0,-1 0-4 0,0 1-1 0,-9 15 0 16,-8-8-28-16,-1-7-6 0,10 15-1 0,-10-8 0 15,-8 1-8-15,9-1-3 0,-10-8 0 0,10 9 0 16,17-9-6-16,-9-7-2 0,-8-1 0 0,8-7 0 16,27-8-9-16,-9 7 8 0,-17-7-8 0,26-16 8 15,0 0-8-15,0 0 0 0,0 0 0 0,0 0 0 16,-9-8 0-16,9 8-9 0,18-16 9 0,-10 1-13 16,1-1-102-1,9 0-20-15,0-8-4 0,8 9-1263 0</inkml:trace>
  <inkml:trace contextRef="#ctx0" brushRef="#br0" timeOffset="-213675.432">21807 7482 1862 0,'-9'-8'52'0,"0"0"13"0,1 0-52 0,8-7-13 0,-9-1 0 0,0 8 0 16,0-8 178-16,9 16 33 0,0 0 6 0,0-8 2 16,-9 0-54-16,9 8-10 0,0 0-3 0,0 0 0 15,0 0-62-15,0 0-13 0,0 0-2 0,0 0-1 16,0 0-34-16,0 0-8 0,18 24 0 0,-9-8-1 16,8 7 4-16,1 9 1 0,0-8 0 0,0 7 0 15,-1 1-36-15,10-1 0 0,-9 9 0 0,17-1 0 16,-8-7 0-16,17-1 0 0,-17 1 0 0,-1-1 0 15,1 1 0-15,0-16 0 0,-10 7 0 0,10-7 0 16,0 0-11-16,-10 0 11 0,-17-16-12 0,18 7 12 16,9-7-55-16,-27 0-4 0,9 0-1 0,-1-7-972 15,-8-1-194-15</inkml:trace>
  <inkml:trace contextRef="#ctx0" brushRef="#br0" timeOffset="-213196.324">22588 9651 2116 0,'0'0'47'0,"0"0"9"0,0 0 3 0,0-16 0 0,0 16-47 0,9-8-12 0,-9 8 0 0,0 0 0 15,0 0 141-15,0 0 27 0,0 0 4 0,0 0 2 16,0 0-38-16,0 0-7 0,0 0-1 0,0 0-1 15,0 0-50-15,0 0-9 0,0 0-3 0,0 16 0 16,0-16-20-16,0 0-4 0,-9 15-1 0,9 17 0 16,-9 0-20-16,9-1-4 0,-9 8 0 0,9 1-1 15,9-9-7-15,0 9-8 0,-9 7 11 0,0 1-11 16,9-9 12-16,0 8-12 0,-1 1 12 0,1-9-12 16,-9 8 9-16,0 1-9 0,9-9 0 0,0 0 9 15,-9 1-6-15,0-1-3 0,9-7 0 0,0-1 0 0,-9-7 0 16,9-8 0-16,0 8 0 0,-9-24 0 0,0 0 0 0,0 0 0 15,0 0 0-15,0 0 0 0,17 7 0 0,-17-7 0 16,0 0 0-16,0 0-1092 16,9-15-219-16</inkml:trace>
  <inkml:trace contextRef="#ctx1" brushRef="#br0" timeOffset="-109757.958">32364 17670 0,'0'0'15</inkml:trace>
  <inkml:trace contextRef="#ctx0" brushRef="#br0" timeOffset="-178844.947">2281 17686 1620 0,'0'0'46'0,"0"0"10"0,0 0-45 0,0 0-11 16,0 0 0-16,-17 16 0 0,8-8 162 0,-18 0 30 15,27-8 7-15,0 0 1 0,0 0-82 0,-9 15-16 0,-9 1-3 0,10 8-1 16,8-8-44-16,-18-1-9 0,18 9-1 16,0 7-1-16,0 1 7 0,0 7 2 0,18-7 0 0,-18 7 0 15,0-15-17-15,8 16-3 0,10-1-1 0,-9 0 0 16,9-7-9-16,0-8-2 0,8 7 0 0,1-7 0 16,-1-1-6-16,1-7-2 0,9 0 0 0,-10-16 0 15,1 0 3-15,8-16 0 0,18 0 0 0,-17-7 0 16,-1-9 4-16,-8 9 1 0,9-9 0 0,-10 0 0 15,10-7 0-15,-19 0 0 0,1-1 0 0,0-7 0 16,8 7-20-16,-17-7 0 0,-9 8 0 0,0-1 0 16,0 1 0-16,0-1 0 0,0 9 0 0,-9 7 0 15,-8 1 0-15,17 15 0 0,0 8 8 0,0 0-8 16,0 0 9-16,0 0-1 0,0 0-8 0,0 0 12 16,-9 23-3-16,9 9-1 0,0-1 0 0,0 9 0 0,9 7 1 15,-9 0 0-15,0 1 0 0,0-1 0 0,17-15-9 16,-17 7 0-16,0 8 9 0,0-7-9 0,0-9 0 0,0-7 0 15,18 0 0-15,0-1 8 0,-18 1-8 0,0-8 8 16,0-16-8-16,0 0 8 0,0 0 0 0,0 0 0 16,0 0 0-16,0 0 0 0,0-32 0 0,9-7 0 15,9-1 0-15,-18 1 0 0,0 0-8 0,8-1 8 16,10-7-8-16,-18 7 8 0,9 9-8 0,18-9 0 16,-27 25 0-16,9-9 0 0,8 0 0 0,-8 9 17 15,-9 15-2-15,9-8-1 0,9 0-22 0,-18 8-5 0,0 0-1 16,26 8 0-16,-17 0 22 0,9 7 5 15,0 1 1-15,-18-16 0 0,17 32-14 0,10-9 0 16,-18 9 0-16,0 7-10 0,9-7 10 0,8-9-10 16,-17 17 10-16,9-9-10 0,0 1 10 0,-1-1 0 15,10-7 0-15,-18-8 0 0,17 0 0 0,-17-1 0 0,18-7 0 16,-9 0 0-16,17-8 0 0,-26-16 0 0,18 1 0 0,-1-17 8 16,1 1-8-16,-1-1 0 0,10-15 0 0,-9-1 0 15,-19 1 0-15,19 0 0 0,-18 7 0 0,9 1 8 16,-9 15-8-16,8 1 0 0,-17 7 0 0,0 16 0 15,0 0 0-15,0 0 0 0,0 0 0 0,0 0 0 16,0 0 0-16,0 0 0 0,0 0 0 0,0 0 0 16,0 16 0-16,-17-1 0 0,17 9 0 0,0 8 0 15,0-1 0-15,0 9 0 0,0-1 0 0,17 0 0 16,-17-7 0-16,0 0 0 0,9-9 0 0,0 9 0 16,-9-1 0-16,18 1 0 0,-18-1 0 0,0-31 8 15,26 16-8-15,-8 8 0 0,0-8 0 0,-18-16 8 0,0 0-8 0,26 0 0 16,1-16 0-16,9 8 8 0,-10-16-8 0,-8 1 0 15,0-1 0-15,8-8 8 0,1 1-8 16,-18-1 12-16,0-7-4 0,8-1 0 0,-8 1-8 0,-9 7 0 16,18-7-11-16,-18 7 11 0,0 9 0 0,-18-1 0 15,18 8 0-15,0 1 0 0,-9 7 0 0,9 8 0 16,0 0-10-16,0 0 10 0,0 0 0 0,0 16 0 16,0 7 0-16,0 1 8 0,-17 7-8 0,17 1 10 15,0-1-10-15,0 1 10 0,17 0-7 0,-17-1-3 16,0 1 0-16,9-1 0 0,9 1 0 0,0-9 0 15,8-7 0-15,-8 8 0 0,9-8 0 0,-10-9 0 16,10-7 0-16,9 0 0 0,17 0 0 0,-18-7 0 0,10-9 0 16,17-8 0-16,-27-7 0 0,18 7 0 15,-17-15 0-15,-1-1 0 0,1 1 0 0,-10-1 0 0,-8-7 0 0,0 7 0 16,0 9 0-16,8-1 0 0,-26 1 0 0,0-1 0 16,0 9 0-16,0-1 0 0,0 0 0 0,-17 16 0 15,8-7 0-15,-9 7 0 0,0 8 0 0,18 0 0 16,-18 16 0-16,-8-1 0 0,-1 9 0 0,10 0 0 15,17 7 0-15,-27 9 0 0,9-9 0 0,0 9 0 16,18-1 0-16,-17-7 0 0,17-9 0 0,0 9 0 16,17-9 0-16,-17 1 0 0,18-8 0 0,0 0 0 15,9-1 0-15,-10-7 0 0,10-8 0 0,-1 0 0 16,10-15 0-16,8-9 0 0,-26 0 0 0,26-7 0 16,-17-9 0-16,-9 9 0 0,8-17 0 0,-8 9 0 15,0 0 0-15,-9 7 0 0,9-7 0 0,-1 15 0 0,-17-8 0 16,9 9 0-16,-9-1 0 0,0 24 0 0,0 0 0 0,0 0 0 15,0 0 0-15,0 0 0 0,0 24 0 0,0 7 0 16,18 9 0-16,-18-1 0 0,0 1 0 0,0-1 0 16,9 0 0-16,0 9 0 0,8-1 0 0,-8-8 0 15,9 1 0-15,-9-1 0 0,9-15 0 0,-1 0 0 16,1-9 0-16,9 1 0 0,-10-8 0 0,1-16 0 16,9 0 0-16,-9-8 0 0,8 9 0 0,-8-17 0 15,8-15 0-15,-17-1 0 0,18-15 0 0,-18 8 0 16,9-1 0-16,-18 1 0 0,0-16 0 0,0 8 0 15,0 7 0-15,0 9 0 0,8-1 0 0,-8 17 0 16,0 15 0-16,9-8 0 0,-9 16 0 0,0 0 0 16,0 0 0-16,9 32 0 0,0-1 0 0,0 9 0 0,9-9 0 0,8 9 0 15,-26 15 0-15,36-16 0 0,-10 1 0 0,-8-1 0 16,9-15 0-16,-10 7 0 0,19-7 0 0,17 0 0 16,-17-16 0-16,8-1 0 0,0-7 0 0,1 0 0 15,-1-7 0-15,-17-9 0 0,8-8 0 0,-8 0 0 31,-1-7-93-31,-8-1-19 0,0-7-3 0,-36 0-1407 0</inkml:trace>
  <inkml:trace contextRef="#ctx0" brushRef="#br0" timeOffset="-178618.593">3550 17323 3132 0,'0'0'69'0,"0"0"15"0,0 0 2 0,0 0 1 0,9 16-70 0,-9-16-17 16,0 0 0-16,18 24 0 0,-18-24 91 0,0 0 14 15,0 0 3-15,0 15 1 0,0-15-62 0,0 0-13 16,0 0-2-16,0 0-1 0,0 0-31 0,0 0 0 16,0 0 0-16,0 0 0 15,0 0-96-15,0 0-26 0,0 0-5 0,0 0-1361 16</inkml:trace>
  <inkml:trace contextRef="#ctx0" brushRef="#br0" timeOffset="-178016.187">6779 17016 1422 0,'0'0'31'0,"0"0"6"0,0 0 2 0,0 0 1 0,0 0-32 0,0 0-8 16,0-8 0-16,0 8 0 0,0 0 174 0,0 0 33 15,0 0 6-15,0 0 2 0,0 0-31 0,0 0-5 16,0 0-2-16,0 0 0 0,-18 8-56 0,18-8-11 15,0 0-2-15,-9 0-1 0,-8 8-37 0,17-8-7 16,0 0-2-16,-9 15 0 0,0 17-26 0,-18-8-6 16,10 7-1-16,-1-7 0 0,0 7-3 0,9 9-1 0,-17 7 0 15,8-8 0-15,9 9-12 0,0-1-2 0,-9 0-1 0,10 9 0 16,-19-1-1-16,18 0 0 16,9 0 0-16,0 8 0 0,-18-23-5 0,18 7-3 0,18 0 0 0,-18 1 0 15,0-1 0-15,18-8 0 0,0-7 0 0,-10 0 0 16,10 7 0-16,-9 0 0 0,9-15 0 0,0 0 0 15,-1-1 0-15,10 1 0 0,-27-8 0 0,18 7 0 16,-1-15 0-16,-8 0 0 0,-9-8 0 0,0 0 0 16,0 0 0-16,27 24 0 0,-18-16 0 0,-9-8 0 15,0 0 0-15,0 0 0 0,0 0 0 0,0 0 0 16,0 0-44-16,0 0-9 0,0 0-2 0,0 0-1004 16,0 0-201-16</inkml:trace>
  <inkml:trace contextRef="#ctx0" brushRef="#br0" timeOffset="-176142.881">7746 17315 1738 0,'0'0'38'0,"0"0"8"0,0 0 2 0,0 0 1 0,0 0-39 0,0 0-10 0,0-15 0 0,0-1 0 16,9 0 122-16,-9 0 22 0,0 16 5 0,0 0 1 15,-9-15-50-15,9 7-9 0,0 8-3 0,-18-8 0 16,9 0 8-16,9 8 2 0,-17 0 0 0,-1 8 0 15,-18 0-34-15,19 0-8 0,-10-1 0 0,1 17-1 16,-1-8-11-16,9 15-3 0,-26-7 0 0,8 8 0 16,1-1-2-16,-1 9-1 0,1-1 0 0,8 8 0 15,1 1-27-15,-1-1-11 0,9 0 8 0,1 1-8 0,17-1 0 16,0-8 0-16,0 1 8 0,0-1-8 0,17 1 0 16,1-17 0-16,9-7 0 0,-1 0 0 0,10 0 0 0,-1-9 0 15,1-7 0-15,8-15 0 0,-17-1 8 16,8 0-8-16,-8 0 0 0,8-7 8 0,-8-1-8 0,-1-15 0 15,10-1 0-15,-18 1 0 0,-1 7 0 0,10 1 8 16,-18-9-8-16,9 1 0 0,-18 7 0 0,0 9 8 16,0-1-8-16,0 0 0 0,0 9 0 0,9-1 8 15,-9 16-8-15,0 0 0 0,0 0 10 0,0 0-10 16,0 0 12-16,0 0-12 0,0 0 0 0,8 23 0 0,1 9 0 0,0 7 0 16,0-7 10-16,9 15-10 0,0-7 8 0,-10 7-8 15,10 8 0-15,0 0 0 0,-9 8 0 0,8 1 0 16,-17 7 0-16,9-1 0 0,9-6 0 0,-9 7 0 15,0-8 0-15,-9 0 0 0,0-8 0 0,0 8 0 16,0 0 0-16,0-8 0 0,-18 0 0 0,18 1 0 16,-18-17 0-16,9 8 0 0,-8-7 0 0,8-9 0 15,-18-15 0-15,10 8 0 0,-1-16 0 0,-9 0 0 16,9-8 0-16,1-8 0 0,-1-8 0 0,9-8 0 16,-9-7-10-16,18-1 10 0,-9-7 0 0,1-1-9 15,25 1 9-15,1-8 0 0,-9-1 0 0,9 1 0 16,8 0 0-16,10-1 0 0,-18 1 0 0,8 0 0 15,18-8 10-15,-17 15 1 0,9 9 0 0,-1-9 0 16,18 1-11-16,-17 7 12 0,8-7-12 0,1-1 12 16,-1 1-12-16,0-1 0 0,18 1 0 0,-26 7 0 0,-1 1 0 15,10-1-16-15,-10 9 4 0,-8 7 1 0,-1-8 11 16,10 9 0-16,-36 7 0 0,18 0 0 0,-18 8 0 0,17-8 0 16,-8-8 0-16,-9 16 0 0,0 0 24 0,18-16 6 15,-9 1 2-15,-9 15 0 0,0 0-32 0,0 0 0 16,0 0 0-16,9-8 0 0,-9 8 0 0,0 0 0 15,0 0 0-15,0 0 0 0,0 0 0 0,0 0 0 16,0 0 0-16,0 0 0 0,0 0 12 0,0 0-3 16,0 0-1-16,0 0 0 0,0 0-8 0,0 0 10 15,0 0-10-15,0 0 10 0,0 0-7 0,0 0-3 0,0 0 0 0,0 0 0 16,0 0 0-16,0 0 0 0,0 0 0 16,0 0 0-16,0 0 0 0,0 0 0 0,0 0 0 15,0 0 0-15,0 0 0 0,0 0 0 16,0 0 0-16,0 0 0 0,0 0 0 0,0 0 0 0,0 0 0 0,0 0 0 15,0 0 0-15,0 0 0 16,0 0 0-16,0 0 0 0,0 0 0 0,0 0 0 0,0 0 0 0,0 0 0 16,0 0 0-16,0 0-8 0,0 0 8 0,0 0-10 15,0 0-24 1,0 0-5-16,0 0-1 0,0 0 0 0,0 0-128 16,0 0-25-16,0 0-6 0,0 0-1 0</inkml:trace>
  <inkml:trace contextRef="#ctx0" brushRef="#br0" timeOffset="-174773.731">9414 17615 1335 0,'0'0'29'0,"0"0"7"0,0 0 0 0,0 0 2 0,0 0-30 0,0 0-8 0,0 0 0 0,0 0 0 16,9 16 171-16,-9-16 33 0,0 0 6 0,0 0 2 15,0 0-36-15,9 8-6 0,-9-8-2 0,8 15 0 16,-8-15-52-16,9 16-10 0,-9 8-2 0,9-8-1 16,-9-16-37-16,9 23-7 0,0-7-2 0,-9 8 0 15,0-1-23-15,0 9-5 0,0-8-1 0,0 15 0 0,18-7-7 16,-18-1-1-16,0 1-1 0,0-9 0 0,0 9-7 0,0-8-2 15,0-1 0-15,-18 1 0 0,0 7-10 0,9-7 0 16,9-8 9-16,-17 0-9 0,8 7 0 0,9-23 9 16,0 0-9-16,0 0 0 0,-18 0 0 0,18 0 0 15,0 0-15-15,0 0 5 16,0 0-77-16,0-16-15 0,-18 1-3 0,18 15-861 16,0 0-172-16</inkml:trace>
  <inkml:trace contextRef="#ctx0" brushRef="#br0" timeOffset="-173216.057">10088 17449 1558 0,'0'0'34'0,"0"0"7"0,0 0 2 0,0 0 1 0,0 0-35 0,0 0-9 0,0 0 0 0,0 0 0 16,0 0 116-16,0 0 20 0,0 0 5 0,0 0 1 16,0 0-21-16,0 0-4 0,-9 8-1 0,9-8 0 15,0 0-28-15,0 0-5 0,0 0-2 0,0 0 0 16,0 0-18-16,0 0-4 0,0 0-1 0,0 0 0 16,18 0-18-16,9 0-3 0,8 0-1 0,-17 0 0 15,8-8-6-15,1 1-2 0,-9-17 0 0,8 8 0 16,10 0-19-16,-18-7-9 0,-1-1 8 0,1 0-8 15,0-7 11-15,0 7-3 0,-10-7-8 0,1 7 12 16,0-8-12-16,0 9 0 0,0-9 0 0,-9 9 0 16,0-9 0-16,-9 8 0 0,9 1 0 0,-9-1 9 15,9 0-9-15,-9 9 12 0,-8-1-12 0,17 16 12 16,-18 0-12-16,0 0 0 0,0 0 0 0,1 8 0 16,-1 15 0-16,-18 1 0 0,19 0 0 0,-10 7 0 15,0 1 0-15,10 7 0 0,-10 1 0 0,9-1 8 16,-8 1 28-16,8-1 6 0,-9 0 1 0,10 1 0 15,8-1-18-15,0 1-3 0,0-17-1 0,9 9 0 0,9-1 9 0,0 1 2 16,8-8 0-16,1-9 0 0,0 1-32 0,17 8 0 16,-8-16 0-16,9 7 0 0,-1-15 16 0,1 8-2 15,8-16-1-15,-9 8 0 0,1 0-9 0,8-7-4 16,-8-1 0-16,-10 0 0 0,10 0 0 0,-10 0 0 16,-8 0 0-16,9 0 0 0,-9 0 0 0,-1-7 0 15,-17 15 0-15,18-8 0 16,-9 0-46-16,0-8-9 0,0 0-1 0,-9 16-1 15,0-15-108-15,8-9-22 0,-8 0-4 0,0 1-1 0</inkml:trace>
  <inkml:trace contextRef="#ctx0" brushRef="#br0" timeOffset="-172750.945">10807 16448 1937 0,'0'0'55'0,"0"0"12"0,0 0-54 0,0 0-13 0,0 0 0 0,0 0 0 16,0 0 192-16,17 16 35 0,1 0 7 0,-18-16 2 16,9 31-103-16,9-7-20 0,-9 7-4 0,8 9-1 15,1-9-38-15,0 9-8 0,-9 7-2 0,8-8 0 16,1 17-21-16,0-9-5 0,9 8-1 0,-1 0 0 15,-8 8-8-15,17-7-1 0,1-1-1 0,-18 0 0 16,8 0 7-16,-8 0 2 0,0-7 0 0,-18 7 0 0,17-16-32 16,-17 1 0-16,-8 7 0 0,8 8 0 0,-9-15 9 0,9-1-9 15,-18 8 8-15,-9 1-8 0,10-9 0 0,-1 1 0 16,-9-1 0-16,1-7 0 0,8 7 8 0,-18-7-8 16,1-1 8-16,8 1-8 0,-8-9 9 0,-1 9-9 15,10-9 10-15,-1 1-2 0,1 0-8 0,8-8 0 16,0 7 0-16,0-15 0 0,18 0 0 0,0-8 0 0,0 0 0 15,0 0 0-15,0 0 0 0,0 0 0 16,0 0 0-16,0 0 0 0,0 0 0 0,0 0 0 0,-17 16 0 0,17-16 0 16,0 0 0-16,0 0 0 0,0 0 0 0,0 0 0 15,0 0 0-15,0 0 0 0,0 0 0 0,-18-8 0 16,9 8 0-16,9 0 0 0,0 0 0 0,-18-16 0 31,18 0-56-31,0 16-10 0,0-23-2 0,0 23-1502 0</inkml:trace>
  <inkml:trace contextRef="#ctx0" brushRef="#br0" timeOffset="-170588.699">24335 10234 1166 0,'0'0'25'0,"18"-8"6"0,-18 8 1 0,36 0 1 0,17-16-33 0,-18 9 0 0,-35 7 0 0,18-8 0 16,0 0 61-16,0 0 6 0,8-8 1 0,-8 8 0 15,0 8 21-15,-1-8 5 0,-8 0 1 0,-9 8 0 16,0 0 43-16,0 0 9 0,18 0 1 0,-18 0 1 16,-27 8-9-16,27-8-3 0,0 16 0 0,0 8 0 15,9-1-38-15,-18-7-8 0,-8 8-2 0,8 0 0 16,9 7-39-16,-9 8-8 0,-18-7-2 0,1 7 0 15,17 1-11-15,-9 7-2 0,-17-7-1 0,-10-1 0 16,-17 8-26-16,18 1-14 0,8-1 2 0,-8 0 0 16,-9-7 12-16,8 7 0 0,10 0 9 0,-9 1-9 15,-1-9 14-15,10 1-3 0,-10-1-1 0,10-7 0 0,-1 7 0 16,10-8 0-16,-10-7 0 0,10 8 0 16,17-17-10-16,-9 1 10 0,-9 0-10 0,1 0 10 0,-1-8-10 15,9-8 0-15,18 0 0 0,0 0 0 0,-17 0 0 0,17 0 0 16,0 0 0-16,0-24 0 0,0 0 0 0,9-7-14 15,8-17 5-15,10 9 1 0,-9-8 0 0,-1-1 0 16,1 1 0-16,9-8 0 16,8 0-16-16,1 0-4 0,-27-1 0 0,8 9 0 0,1 0 20 0,0 7 8 15,-18-7-8-15,0 15 8 0,0 9 0 0,0-1 0 0,0 0 0 16,0 1 8-16,-9 7-8 0,9 0 11 0,9 0-11 0,-9 16 12 16,-9-7 0-16,9 7 0 0,0 0 0 0,0 0 0 15,0 0-4-15,0 0-8 0,-18 15 12 0,9 1-4 16,9 8 1-16,-8 7 0 0,-10-7 0 0,-9 15 0 15,9-7 7-15,1 7 0 0,-10 1 1 0,-8-1 0 16,-10 1-17-16,1-1 0 0,26-7 8 0,-17 7-8 16,-10-7 14-16,19-1-1 0,8 1 0 0,9-1 0 15,0 1 2-15,-9-9 0 0,10 1 0 0,8 0 0 16,26-8 9-16,-26-16 1 0,-9 15 1 0,18 9 0 16,27-8-26-16,-19 7-12 0,1-7 0 0,-9 0 1 15,-9-16 11-15,27 16 0 0,26-8 0 0,-9 7 0 16,-17-7 0-16,26-8 0 0,9 8 0 0,-9-8 0 15,-17 0 0-15,17 0 0 0,-17 8 0 0,17-8 0 16,-9 8 0-16,-8 0-8 0,-36-8 8 0,35 0 0 16,10 8 0-16,-28-8 0 0,-17 0 0 0,0 0-8 15,0 0 8-15,0 0 8 0,0 0-8 0,0 0 11 16,0 0-11-16,0 0 0 0,0 0 0 0,0 0-11 0,-17 15 11 16,17-15 0-16,0 0 0 0,0 0 0 0,0 0 0 0,0 0 0 15,0 0 0-15,0 0 0 0,0 0-20 0,0 0-1 16,-9 16-1-16,9-16 0 15,9 0-154-15,-9 0-32 0,0 0-5 0,0 0-2 0</inkml:trace>
  <inkml:trace contextRef="#ctx0" brushRef="#br0" timeOffset="-164461.636">24637 7616 1051 0,'-35'0'23'0,"35"0"5"0,0 0 0 0,0 0 2 0,26-16-30 0,-26 16 0 0,0 0 0 0,18-8 0 16,26-7 135-16,-26-1 21 0,-18-16 4 0,0 9 0 16,27 7-4-16,-18 8 0 0,-1-8-1 0,1 0 0 15,-26 9-13-15,17-9-2 0,0 16-1 0,0 0 0 16,-9 0-51-16,9 0-9 0,0 0-3 0,9 16 0 16,-9 7-40-16,-9-7-8 0,9 8-1 0,0 15-1 15,9 1-10-15,-18 7-1 0,-27 0-1 0,18 16 0 16,10-8-14-16,-10 9 11 0,-27-9-11 0,1 8 10 15,0 0-10-15,-9 0 0 0,-1-8 0 0,-8 0 0 16,0 1 0-16,9-9 8 0,17 8-8 0,10-8 0 16,-27-7 8-16,8-1-8 0,19-7 0 0,8-1 8 15,0-15-8-15,0 0 0 0,-8 0 9 0,17-8-9 16,9-8 9-16,-9-8-9 0,-18 0 12 0,18 0-12 16,18-8 0-16,-9-8 0 0,0 1 0 0,-9-1 0 0,9 0 0 15,0-7 0-15,18-1 0 0,-9 1 0 0,-18-9 0 0,18 9-16 16,9-1 2-16,0-7 0 0,-27 7 14 0,18-7 0 15,8 7 0-15,-8 1 0 0,18-9 8 0,-18 9 4 16,-18-9 0-16,18 9 1 0,17-9-13 0,-17 9 0 16,-18-1 0-16,9 1 0 0,9 7 0 0,-9 8 12 15,-9 1-1-15,9 15-1 0,0 0 6 0,0 0 2 16,0 0 0-16,-9 0 0 0,-17 8-7 0,26-8-2 0,0 0 0 16,-18 23 0-16,18 9-9 0,-9-1 0 0,-9 9 0 0,10 7 0 15,-1 0 0-15,0-7 0 0,-27 15 0 0,19-8 0 16,17 1 0-16,-18-1 0 0,0 8 0 0,-8-8 0 15,8 1 0-15,0-9 0 0,9 1 0 0,0-9 0 16,-17 1 0-16,8-1 0 0,27-15 0 0,-9 8 8 16,-18-16-8-16,18-8 0 0,18 15 0 0,8-7 0 15,10-8 8-15,-9 0 0 0,8-8 0 0,0 0 0 16,28-7 3-16,-10-1 0 0,-9 0 0 0,1-8 0 16,17 9 4-16,-18-9 1 0,-9 8 0 0,1 0 0 15,-1 1-16-15,1 7 11 0,-1 0-11 0,-17 0 10 16,-18 8-10-16,0 0 0 0,18-8 0 0,-18 8 0 15,0 0 0-15,0 0 0 0,0 0 0 0,0 0 0 16,0 0 10-16,0 0-10 0,0 0 12 0,0 0-12 16,27 0 0-16,-27 0 0 0,0 0-10 0,0 0 10 15,0 0 0-15,0 0 0 0,0 0 0 0,-18 0 0 16,-9 0 0-16,27 0 0 0,0 0 0 0,0 0 0 0,-26 0 0 16,26 0 0-16,0 0 0 0,0 0 0 0,0 0-8 15,0 0 8-15,0 0 0 0,0 0 0 0,0 0-18 0,0 0 1 16,0 0 0-16,0 0 0 15,0 0-56-15,0 0-11 0,0 0-3 0,0 0-865 16,-18-16-172-16</inkml:trace>
  <inkml:trace contextRef="#ctx0" brushRef="#br3" timeOffset="-157164.786">22925 10983 948 0,'0'0'27'0,"0"0"5"0,0 0-32 0,0 0 0 15,0 0 0-15,0 0 0 0,27 0 95 0,-27 0 12 16,0 0 2-16,0 0 1 0,26 0-23 0,-26 0-5 0,0 0-1 0,0 0 0 15,0 0-20-15,0 0-4 0,27 0-1 0,-18-8 0 16,-9 8 18-16,0 0 3 0,26-8 1 0,-8 8 0 16,-18 0 18-16,0 0 3 0,18-7 1 0,-18 7 0 15,0 0-16-15,0 0-2 0,0 0-1 0,0 0 0 16,26-16-25-16,1 8-4 0,-27 0-2 0,9-8 0 16,9 0-18-16,-1 1-4 0,10-1-1 0,-9 0 0 15,-18 16-10-15,0-16-1 0,17 1-1 0,-8-9 0 16,-26 8-2-16,17 0 0 0,26 1 0 0,1-1 0 15,-27 16 0-15,0-16 0 0,9-8 0 0,8 9 0 16,1-1 1-16,0 0 0 0,-27-8 0 0,18 9 0 16,26-9 2-16,-26 0 0 0,-9 1 0 0,0-1 0 15,18-7-6-15,9-1-1 0,-19 0 0 0,1-7 0 16,-18 7-9-16,18 1 0 0,18-1 0 0,-9 9 0 16,-36-1 21-16,18 0 9 0,18 1 2 0,-9-1 0 15,-1 0-32-15,1 1 0 0,-18-1-13 0,18 8 4 16,18-7 9-16,-9-1 9 0,-27 8-1 0,18-7-8 0,8-1 12 15,1 0-12-15,-27 1 12 0,0-1-12 0,18 0 9 16,0-7-9-16,9 7 0 0,-18 0 9 0,-18 1 3 0,9-1 0 16,27 1 0-16,-18-9 0 0,-18 8-4 0,18 1 0 15,9-1 0-15,0 8 0 0,0-7-8 0,-9 7 0 16,0-16 0-16,0 9 8 0,18-1-8 0,-10 8 0 16,-16-7 0-16,-1-1 8 0,18-8-8 0,-1 9 0 15,1-9 0-15,-18 1 0 0,-8 7 0 0,17-8 0 16,9 1 0-16,-18 7 0 0,-9-15 0 0,18 15 0 0,0 0 0 15,0 1 0-15,-9-9 0 0,0 1 16 0,9 7-2 16,9 0-1-16,0-7-13 0,0-9 8 0,-18 9-8 16,18-1 0-16,0 9 8 0,-9-9-8 0,-18 1 0 15,9-1 9-15,0 8-9 0,9 1 0 0,-9-9 9 0,-8 1-9 16,-1 7 0-16,9-8 0 0,18 9 0 0,-18-9 0 16,-9 9 0-16,1-9 0 0,17 8 0 0,0-7 0 15,8 7 0-15,-16 1 0 0,-1-1 0 0,18 0 0 16,8 1 8-16,-8-1-8 0,-18 0 8 0,9 1-8 15,9-1 0-15,-9 0 8 0,-18 1-8 0,1-1 0 16,8 0 0-16,0 1 8 0,0-1-8 0,0 0 0 16,-35 9 8-16,26-9-8 0,27 0 8 0,-9 1-8 15,-27-1 0-15,10 0 0 0,17 9 0 0,0-1 0 16,0-16 0-16,-9 9 0 0,0-1 0 0,0 0 0 16,27 8 11-16,-18 1-3 0,-27-9 0 0,18 0 0 15,9 1-8-15,0-1 0 0,-18 0 0 0,-8 9-11 16,-10-1 11-16,19 0 0 0,17 16 0 0,-18-24 0 0,-26 1 0 15,17-1 0-15,27 8 0 0,-9 1-8 0,-9-9 8 16,1 8 0-16,8 0 0 0,9-7 0 0,0 7 0 16,0-8 0-16,-27 9 0 0,18-9 0 0,18 8 0 15,-18 0 0-15,-9-7 0 0,1 7 0 0,-1 0 0 16,0 0 0-16,1 1 0 0,-10-1 0 0,0 0 0 0,1 8 0 16,17-8 0-16,-9 1 8 0,-9-1 0 0,1 8 0 15,26 8 0-15,-9-16 0 0,-9 0-8 0,0-7 0 16,1 15 0-16,-1 0-8 0,18-16 8 0,-18 9-8 15,1-1 8-15,-1 8-8 0,9-8 8 0,-9 0 0 0,9 1 8 16,-8-1-8-16,-1 8 0 0,0 0 0 0,9-8 0 16,-9 16-8-16,-8-15 8 0,8 15 0 0,9-8 0 15,-9-8 0-15,1 0 0 0,8 8 0 0,0 0 0 0,-9 0 0 16,9-7 0-16,9 15 0 0,-17-8 0 0,-1 0 0 16,0 0 0-16,9-8 0 0,-17 16 0 0,8-8 0 15,9 0 0-15,-9 1 0 0,1-1 0 0,-1 0 0 16,0 0 0-16,9 0 0 0,-9 0 0 0,18 8 0 15,-17-8 0-15,-1 0 0 0,18 8 0 0,-18-8 0 16,9 1 0-16,9 7 0 0,-9-8 0 0,1-8 0 16,8 16 0-16,0 0 8 0,0 0-8 0,-9-8 11 15,9 8-11-15,0 0-11 0,0 0 3 0,0 0 0 16,0 0 8-16,0 0 0 0,0 0 0 0,0 0 0 16,0 0 0-16,0 0 0 0,0 0 0 0,0 0 0 15,0 0 0-15,0 24 0 0,0-24 0 0,0 23-8 16,0-7 8-16,0-16 0 0,0 0 0 0,0 24 0 15,9-1 0-15,-9 1 0 0,0-24 0 0,0 24 0 16,0-1 0-16,0 1 0 0,0-8 0 0,0-16 0 0,0 24 0 16,-9-1 0-16,9 1 0 0,0-24 0 0,0 0 0 0,-9 23 0 15,9 1 0-15,0-8 0 0,0-16 0 0,-9 24 0 16,0-9 0-16,9 9 0 0,0-24 0 0,0 0 0 16,0 0 0-16,-9 16 0 0,9-16 0 0,0 0 0 15,0 0 0-15,0 0 0 0,0 0 0 0,0 0 0 16,0 0 0-16,0 0 0 0,0 0 0 0,0 0 0 15,0 0 0-15,9 8 0 0,-9-8 0 0,0 0 0 16,0 0 0-16,0 0 0 0,0 0 0 0,9-16 0 0,0-8 0 16,0 1 0-16,8 7 0 0,-8-8 0 0,0 0 0 15,0-7 0-15,0-1 0 0,0 1 0 0,-9 7 0 16,9-7 0-16,0-1 0 0,-1 1 0 0,-8-1 0 0,0 8 0 16,0 9 0-16,0-9 0 0,9 8 0 0,-9 8 0 15,0-7 0-15,0 15 0 0,0 0 0 0,0-16 0 16,0 0 0-16,0 16 0 0,0 0 0 0,0 0 0 15,0 0 0-15,0 0 0 0,0 0 0 0,0 0 0 16,0 0 0-16,0 0 0 0,0 0 0 0,0 0 0 16,0 0 0-16,0 0 0 0,0 0 0 0,27 16 0 15,-9 0 0-15,8-9 0 0,1 9 0 0,0-8 0 16,-1 8 0-16,-8 0 0 0,8-1 0 0,1-7 0 16,9 0 0-16,-10 8 0 0,-8-8 0 0,9 0 0 15,-1 0 0-15,-8-1 0 0,-18-7 0 0,18 8 0 16,8-8 0-16,1 8 0 0,-27-8 0 0,9 0 0 15,-9 0 0-15,0 0 0 0,0 0 0 0,0 0 0 16,0 0 0-16,18-8 0 0,-1 8 0 0,-17 0-8 16,0 0-8-16,0 0-2 0,0 0 0 0,0 0 0 15,18-8-151-15,9 1-31 0,-27 7-5 16</inkml:trace>
  <inkml:trace contextRef="#ctx0" brushRef="#br3" timeOffset="-156172.365">22614 9666 1562 0,'54'0'34'0,"-54"0"7"0,0 0 2 0,17-8 1 0,10 1-35 0,0-9-9 15,8 8 0-15,-17-8 0 0,-18 16 154 0,9-16 29 16,17 8 5-16,-26 8 2 0,0 0-47 0,0 0-10 16,0 0-1-16,0 0-1 0,0 0-28 0,0 0-6 15,-44 8-1-15,8 0 0 0,1 16-24 0,-9-8-6 16,-10 7-1-16,-8 1 0 0,-9 8-26 0,0 7-6 15,-8-8-1-15,16 9 0 0,1-1-13 0,0 1-3 0,27-9-1 16,8-15 0-16,1 0-7 0,17-8-8 16,9-8 11-16,35 8-11 0,18-24 0 0,18 0 0 0,0-8 0 0,18 1-12 15,0-9 12-15,-1 9 0 16,-8-17 0-16,18 16 0 0,-1-7 0 0,-8 7 0 0,-18 9-8 0,-18-1 8 16,1 0 0-16,-10 8 0 0,-9 0 0 0,-26 0 0 15,-9 8 0-15,-17 8 0 0,17-8 10 0,-36 24-10 16,-8 0 11-16,-10 15-3 0,-8 0-8 0,-17 1 12 15,8-9 5-15,-9 9 1 0,9 7 0 0,0-7 0 16,9-1 2-16,8-8 0 0,10-7 0 0,0 8 0 16,17-17-10-16,9 1-2 0,10 0 0 0,8-16 0 15,0 0-8-15,26 0 0 0,10 8 0 0,-1-16 0 16,9 8 0-16,1-16 0 0,8 0 0 0,-9 1 0 16,1-9 0-16,-10 8-17 0,-8 0 4 0,-1 9 1 15,1-1 12-15,-27 8 0 0,0 0 0 0,0 0 0 16,-27 15 0-16,-8 9 0 0,-9 0 0 0,-10 7 0 15,-17 9 0-15,0-1 16 0,-8 1-3 0,-1-1-1 16,0-7-12-16,9 7 0 0,9-7 0 0,18-9-10 0,8 1 10 16,1-8 12-16,35-1-2 0,0-15-1 0,0 0-6 0,26 8-3 15,19-8 0-15,17 0 0 0,9-15 0 0,0-1 0 16,8-8-10-16,-8 8 10 0,9 1 0 0,-9-1 0 16,-9 0 0-16,-8 0 0 0,-10 8 0 0,-18 0-12 15,1 8 4-15,-27 0 0 0,0 0 8 0,-18 16 0 16,1 8 0-16,-19 7-8 0,-17 1 8 0,-9 0 0 15,-9 7 8-15,0-7-8 0,-9 7 11 0,9-8-3 0,9 1 0 16,0 0 0-16,17-9-5 0,19-7-3 0,8-8 0 0,18-8 0 16,18 8 0-16,17-16 0 0,19-8 0 15,17 0 0-15,8 1 0 0,10-9 0 0,9-8 0 0,-1 1 0 16,-17-1 0-16,0 9 0 0,26-1 0 0,-35 8 0 16,-17 8-20-16,-19 8-4 0,-8 0-1 0,-27 0 0 15,0 24 13-15,-27 15 4 0,-26 1 0 0,-18-1 0 16,9 9 17-16,-18-1 4 0,-18 0 1 0,10 1 0 15,-1-1 4-15,0 0 1 0,18-7 0 0,9-9 0 16,0 1-14-16,18-1-5 0,17-15 0 0,27-16 0 16,0 0-9-16,18 8-2 0,17-8 0 0,10 8-1074 15,17-16-215-15</inkml:trace>
  <inkml:trace contextRef="#ctx0" brushRef="#br3" timeOffset="-151354.987">20725 12639 1710 0,'0'0'37'0,"0"0"8"0,0 0 2 0,0 0 1 0,0 0-38 0,0 0-10 0,0-8 0 0,-9-7 0 16,0 7 96-16,9 8 18 0,0 0 3 0,-9-24 1 16,9 8-51-16,0 16-11 0,0-16-1 0,9-7-1 15,0-1 7-15,-9 8 2 0,0-7 0 0,0 23 0 16,0-24 5-16,0 0 0 0,-9 1 1 0,0 7 0 15,0-8-7-15,0 9-2 0,-17-1 0 0,-1 0 0 16,1-8-15-16,-1 16-3 0,9 1-1 0,1-1 0 16,-1 8-11-16,-9 0-2 0,9 8-1 0,10-1 0 15,-19 9 8-15,9 0 1 0,-8 0 1 0,8 7 0 16,0 9-37-16,0 7 0 0,1 9 0 0,-1-1 0 16,0 0 16-16,0 9 0 0,10 7-1 0,-1-8 0 15,0 8 1-15,0 8 1 0,0-8 0 16,-9 0 0-16,9 8-1 0,9-16 0 0,-8 8 0 0,-1-7 0 15,9 7-1-15,-9-16-1 0,9 0 0 0,0 8 0 16,0-15-3-16,9-1-1 0,-9 1 0 0,9-9 0 0,-1 1-10 16,1-1 8-16,-9-7-8 0,9-8 8 0,-9 7-8 15,0-23 0-15,9 16 0 0,-9-16 0 0,0 0 0 0,0 0 0 16,0 0 0-16,0 0 0 0,0 0 0 0,0 0-16 16,0 0 4-16,0-23 1 15,9-1-81-15,0-8-17 0,-9 1-3 0,0 7-1 16,9-7-125-16,-18-1-25 0,9 1-5 0</inkml:trace>
  <inkml:trace contextRef="#ctx0" brushRef="#br3" timeOffset="-151083.424">19918 13239 2394 0,'0'0'52'0,"0"0"12"0,-18 7 1 0,9 9 3 0,9-16-55 0,-18 16-13 0,9 0 0 0,9-16 0 16,-17 15 141-16,17-15 26 0,0 0 5 0,0 0 0 15,0 0-76-15,17 16-16 0,1 0-4 0,9-8 0 16,-1-8-25-16,1 0-6 0,8 0-1 0,1-8 0 16,8 0-16-16,1 0-4 0,-1 0-1 0,0-7 0 15,10 15-23-15,-1-8 0 0,-9 0 0 0,0 8-8 16,-8-8 8-16,-1 8 0 0,1-8 0 0,-36 8 0 16,0 0 0-16,18 8 0 0,-1-8 0 0,-17 0 0 15,0 0-10-15,0 0 0 0,0 0 0 0,0 0 0 16,0 0-19-16,0 0-4 0,0 0-1 0,0 0 0 15,0-16-111-15,0 16-23 0,0 0-4 0</inkml:trace>
  <inkml:trace contextRef="#ctx0" brushRef="#br3" timeOffset="-150149.749">17407 14894 2278 0,'0'0'50'0,"0"0"10"0,0 0 3 0,0 0 1 0,0 0-51 0,-9 24-13 0,9 0 0 0,0 7 0 16,0-7 111-16,0 8 19 0,9-1 4 0,-9 9 1 15,18-1-52-15,-9 8-11 0,-1 1-1 0,10 7-1 16,0 0-39-16,0 0-8 0,-1 0-2 0,1 8 0 16,-9-7-7-16,9 7-2 0,-9-16 0 0,-1 0 0 15,1 9-3-15,0-17-1 0,0 0 0 0,-9 1 0 16,0-9 0-16,0-7 0 0,0-8 0 0,0-16 0 15,0 0 6-15,0 0 1 0,0 0 0 0,0 0 0 16,0-16 5-16,0-15 0 0,0-1 1 0,0-15 0 0,9-9-2 0,9 1-1 16,-1-8 0-16,1 8 0 0,0 8-18 0,9 7 0 15,-10 1 0-15,1-1 0 16,0 17 0-16,8 7 10 0,10 0-2 0,8 8 0 0,-8 0-8 0,-10 8 0 16,10 0 0-16,-1 16 0 0,1 0 12 0,-10 8 0 15,-8-1 0-15,9 9 0 0,-9 7-12 0,-1 1 8 16,-8-1-8-16,0 8 8 0,-9 1 7 0,-9 15 1 15,-9-16 0-15,-8 0 0 0,-1 9-4 0,-8-9 0 16,-10-8 0-16,-8 9 0 0,0-17-3 0,9 1-1 0,8-9 0 16,1-7 0-16,-1-8-8 0,9 0 0 0,1-16 0 15,-1-8 0 1,1-7-80-16,17-9-19 0,0-7-3 0,18-9-902 0,0 1-180 16</inkml:trace>
  <inkml:trace contextRef="#ctx0" brushRef="#br3" timeOffset="-149403.56">19971 14910 2592 0,'0'0'57'0,"0"0"12"0,0 0 3 0,0 16 0 0,-9 0-58 0,0-8-14 0,0 15 0 0,9-7 0 15,0 8 87-15,0-1 14 0,9 9 3 0,0 0 1 16,0 7-61-16,0 0-13 0,8 9-3 0,-8-1 0 16,9 8-17-16,0 0-11 0,-9-7 12 0,8-1-12 15,-8 0 11-15,0 1-11 0,0-9 10 0,0 1-10 16,-9-1 8-16,9-8-8 0,0-7 0 0,-1 8 0 15,-8-17 14-15,0-15-3 0,0 0-1 0,0 0 0 16,0 0 10-16,0 0 1 0,0 0 1 0,0-23 0 0,9-17-2 16,0 9 0-16,0-16 0 0,0-1 0 0,0-7-10 15,0 0-2-15,8 0-8 0,1 7 12 16,9 1-4-16,-1 15 0 0,1 9-8 0,8-1 12 16,-8 8-1-16,9 1-1 0,-1 15 0 0,-17 0 0 0,-18 0 6 0,35 15 0 15,-8-7 1-15,8 8 0 0,10 0 1 0,-19 7 0 16,1 1 0-16,8 0 0 0,1 7-3 0,-1 1-1 15,-17 7 0-15,9 1 0 0,-9 7 0 0,-1 0 0 16,-8-7 0-16,0-1 0 0,-9 8-5 0,0-7-1 16,-9 7 0-16,9-15 0 0,-9-1-8 0,0-7 0 0,1 0 9 15,8-9-9 1,0-15-35-16,0 0-11 0,0 0-2 0,0 0-1007 0,0 0-201 0</inkml:trace>
  <inkml:trace contextRef="#ctx0" brushRef="#br3" timeOffset="-148754.45">22801 14965 1875 0,'0'0'41'0,"0"0"9"0,0 0 2 0,0-15 0 0,0-1-41 0,0 8-11 0,9-8 0 0,-9 16 0 16,-9-16 164-16,0 9 30 0,0-9 6 0,0 16 2 16,-18-8-61-16,1 8-12 0,-1 8-2 0,-17 0-1 15,8 7-38-15,-17 9-8 0,0 8-2 0,-9-1 0 0,0 17-34 0,0 7-8 16,0 0 0-16,-1 0-1 0,1 16-15 0,9-16-4 16,9 8 0-16,17 0 0 0,1-15-16 0,17-1 0 15,26 8 0-15,10-15 0 0,9-9 0 0,-1 1 0 16,9-9-12-16,10-7 3 0,8-8-3 0,-9 0 0 15,-9-16 0-15,9 0 0 0,1-8 12 0,-1-7-10 16,-9-9 10-16,-8 1-10 0,-1-1 10 0,-8-7-12 16,8-1 12-16,-17-7-12 0,-9 0 12 0,0-1 0 15,9 9 0-15,-18 0 8 0,-9-1-8 0,0 16 0 0,0 1-8 16,9-1 8-16,0 24 0 0,0 0 12 16,0 0 0-16,0 0-1 0,0 0-2 0,0 32 0 15,0 7 0-15,9 16 0 0,0 1-9 0,8 14 0 0,1 9 0 16,-9 8 0-16,18 8 0 0,-10-1 0 0,10 9 0 0,0-1 0 15,-27 17 0-15,17-1 0 0,19 0 0 0,-27 8 0 16,-9 8 0-16,0 1 0 0,0-9-9 0,0-8 9 16,-9 8 0-16,0-15-12 0,-26-1 12 0,-1-23-10 15,9-8-6-15,1-16 0 0,-19-16-1 0,10-8 0 16,-9-15 4-16,8-16 1 0,1-16 0 0,-1-24 0 16,1 1 12-16,8-24-12 0,9-16 12 0,9-24-12 15,1-7 4-15,16-9 8 0,19-7-13 0,0-8 5 16,8 7-1-16,1 9 0 0,8 0 0 0,18 15 0 15,0 0 9-15,0 17 0 0,0-1 0 0,1 8 0 16,7 8 27-16,-7 7 1 0,-19 9 0 0,-9 0 0 16,1 7-8-16,8 9-2 0,-8-9 0 0,-10 17 0 15,-35-1-18-15,9 8 10 0,27-7-10 0,-9 15 8 16,-18 8-44-16,0 0-8 0,9-16-3 0,-9 16 0 16,0-8-123-16,0-8-25 0,-9 1-5 0,0-1 0 0</inkml:trace>
  <inkml:trace contextRef="#ctx0" brushRef="#br3" timeOffset="-148252.325">18374 14942 2991 0,'0'0'66'0,"0"0"14"0,0 0 2 0,0 0 2 0,0 0-68 0,0 0-16 0,0 0 0 0,0 0 0 0,0 0 103 0,27-8 17 16,8-16 3-16,0 8 1 0,1-23-64 15,8 0-13-15,10-1-3 0,8-7 0 0,18-8-16 0,-10-1-3 16,19-14-1-16,-9 6 0 0,9 1-24 0,-1 8 0 15,-8 8 8-15,9 0-5 0,-18 15-3 0,0-7 0 16,-9 15 0-16,0 0 0 0,-9 8 0 0,-17-7 0 16,-1 7 0-16,1 8 0 0,-18 0 0 0,-1 8 0 15,-17 0 0-15,0 0 0 0,0 0-16 0,0 0 4 16,0 16 1-16,0-16 0 16,0 24-17-16,-9-1-3 0,1 1-1 0,8 0-1027 15,-9 7-205-15</inkml:trace>
  <inkml:trace contextRef="#ctx0" brushRef="#br3" timeOffset="-147898.477">20654 14950 2516 0,'0'0'56'0,"0"0"11"0,0 0 2 0,-9 8 1 0,-9-1-56 0,18-7-14 0,0 0 0 0,0 0 0 15,0 0 116-15,-18-15 21 0,1 7 4 0,17 8 1 16,0-24-55-16,-9 0-11 0,-9 1-3 0,0-1 0 16,18-15-15-16,0 7-3 0,0-7-1 0,-8 7 0 0,-1-7-9 0,0-1-1 15,0 1-1-15,0 7 0 0,-9-7-27 0,9 0-6 16,1-1-1-16,8 1 0 0,-9 7-9 0,9-7 0 15,0 15 9-15,0 0-9 0,0 9 0 0,0 15 0 16,0 0 0-16,0-24 0 0,0 8 0 0,0 16 0 16,0 0 0-16,0 0-8 15,0 0-45-15,0 0-9 0,0 0-2 0,0 0 0 16,0 0-112-16,0 8-24 0,-9 16-4 0,9-8 0 0</inkml:trace>
  <inkml:trace contextRef="#ctx0" brushRef="#br3" timeOffset="-147518.268">22339 14674 2456 0,'0'0'70'0,"0"0"14"0,-8 8-67 0,8-8-17 0,0 0 0 0,-18 7 0 15,0 1 189-15,0-8 35 0,1 0 6 0,8-8 2 16,-9 1-115-16,9 7-22 0,-18-16-5 0,10 8-1 16,-1-16-35-16,-9 1-7 0,1-9-2 0,-10 1 0 0,-8-1-36 15,-18-15-6-15,0-1-3 0,0-7 0 0,0 0 0 16,-9 0 0-16,0 0 0 0,0-1 0 0,8 1 0 0,1 0 0 15,0 16 0-15,9 7 0 0,0-7 0 0,8 15 0 16,-8 0 0-16,18 1 0 0,8-1 0 0,-8 8 0 16,8 0 0-16,9 1 0 0,1 7 0 0,17 0 0 15,-9 0 0-15,9 0 0 0,0 0-13 0,9 8-3 16,-9-8 0-16,0 8 0 16,17 8-116-16,-17-8-24 0,0 0-5 0</inkml:trace>
  <inkml:trace contextRef="#ctx0" brushRef="#br3" timeOffset="-144486.963">20237 12229 1933 0,'0'0'42'0,"0"0"9"0,0 0 1 0,0 0 4 0,0 0-45 0,0 0-11 16,0 0 0-16,0 0 0 0,0 0 131 0,0 0 24 16,0 0 5-16,0 0 0 0,0 0-56 0,0 0-11 0,0 0-2 15,-9 0-1-15,9 0-35 0,-9-16-7 0,0 8-2 0,9 8 0 16,0 0-6-16,-9-15-2 0,9-9 0 0,-8-7 0 16,-1 7 0-16,9 0 0 0,-9-7 0 0,9-9 0 15,-9 1 6-15,0-8 0 0,-9-9 1 0,1 1 0 16,8 0-26-16,-18-16-6 0,0 8-1 15,1-8 0-15,-1 0-12 0,-8 8 9 0,-10-8-9 0,1 0 8 16,0 0 1-16,-1 0 0 0,1 16 0 0,-9-16 0 16,-9 0 5-16,8-8 1 0,10 8 0 0,-9-16 0 15,0-7-3-15,8-1 0 0,1-8 0 0,8 1 0 16,1-1-12-16,8-7 0 0,-8 8 0 0,-1 15 0 16,-8-8 0-16,8 24 0 0,1 0 0 0,-9 8 0 15,-1 0 9-15,-8 0-1 0,9 16 0 0,-10-1 0 16,1 1-8-16,0 0 0 0,0 7 0 0,0-7 0 15,8-8 0-15,-8 0 0 0,9 7 11 0,-1-7-11 16,-8 0 0-16,9 8 8 0,-1-9-8 0,1 9 0 16,-9 0 0-16,8-1 9 0,-17 9-9 0,18-8 8 15,0 15-5-15,-10-7-3 0,-8-9 0 0,9 17 0 0,-9-1 0 16,0 1 0-16,0 7 0 0,0-7 0 0,0-1 0 0,8 8 0 16,1-7 0-16,0-1 0 0,0 1-8 15,8-1 8-15,-8 1 0 0,9-9 0 0,-1 1 0 0,1-1 0 16,-9 1 0-16,8-8 0 0,1 7 0 0,0 1 0 15,-1-1 0-15,-8 1 0 0,9-1 0 0,-10 9 0 16,10-1 0-16,0 9 8 0,8-1-8 0,1-7 0 16,8 7 0-16,1 8 0 0,-1-8 0 0,9 9 0 15,0-9 0-15,10 0 0 0,-10 9 0 0,9-1 0 16,0 0 0-16,0 0 0 0,-8 1 0 0,8 7 0 0,0 0 0 16,0 0 0-16,0 0 0 0,9 8 0 0,-9 0 0 0,-9 0 0 15,10 0 0-15,8 0-8 0,-9-8 8 16,9 8-10-16,0 0 10 0,0 0 0 0,0 0 0 0,0 0 0 15,0 0 0-15,-18 8 0 0,9-16 8 0,9 8-8 16,0 0 0-16,0 0 0 0,0 0 0 0,0 0-8 16,0 0 8-16,27 8-8 0,-10 8 8 0,-17-16-8 15,0 0 8-15,27 0-8 0,-9 8 8 0,8-8-8 16,-26 0-4-16,0 0 0 0,0 0 0 0,27 0 0 16,0-8-7-16,-19 0-1 0,-8 8-1 0,0 0 0 15,18-8 21-15,-9-8 13 0,-9 0-1 0,0 16-1 16,0-15-11-16,0 15 0 0,-9-16 0 0,-9 0 0 15,10 0 0-15,-1-7 0 0,0 15 8 0,-9-8-8 16,0 0 0-16,10 0 0 0,-10 1 9 0,9-1-9 16,-9 0 0-16,9 8 9 0,0-15-9 0,-8 15 0 0,-1 0 8 15,0-8-8-15,9 8 0 0,9 8 0 0,-17 0 0 16,-1-8 0-16,18 8 0 0,-18 0 0 0,-9 8 8 16,19-8-8-16,-19 16 0 0,9-8 0 0,0 8 0 0,1-1 0 15,-1 1 8-15,0 8-8 0,9-1 0 0,9 17 0 16,-8-9 0-16,8 1 0 0,0-8 0 0,0 7 0 15,0 1 0-15,17-1 0 0,-17 1 0 0,9-1 0 16,9 1 0-16,-9-1 0 0,8-7 0 0,-8 8 0 16,9-9 0-16,-9 9 0 0,0-9 11 0,0 1-2 15,8-8 0-15,-17 8 0 0,9-9-9 0,-9-15 0 0,0 0 0 16,0 0-11-16,18 24 11 0,-18-24-8 0,0 0 8 16,0 0-8-16,0 0 8 0,0 0 0 0,0 0 0 0,0 0 0 15,0 0 0-15,0 0 0 0,9-24 8 16,0 9-8-16,0-9 0 0,-9 0 8 0,-9-7-8 0,9 7 0 15,9 0 0-15,-9 1 0 0,0-1 0 0,0 0 0 16,0 9 0-16,0-9 0 0,0 0 0 0,0-7 0 16,0 7 0-16,0 1 0 0,0-1 0 0,0 0-8 15,0 8 8-15,0 9 0 0,0 7 0 0,9-16 0 16,-9 16 0-16,0 0 0 0,17-16 0 0,-17 16 0 16,9-8 0-16,-9 8 0 0,0 0 0 0,0 0 0 15,27-8 0-15,-1 8 0 0,-8 8 0 0,9-8-8 16,-27 0 8-16,26 16 0 0,-8 0 0 0,-18-16 0 15,0 0 0-15,18 15 0 0,8 9 8 0,-26-24-8 16,0 0 0-16,36 16 0 0,-1 0 0 0,-8-16 0 16,9 0 0-16,-1 0 0 0,-17 0 0 0,17-8 0 15,1 0 0-15,-1-8 0 0,-8 8 0 0,-1-8 0 0,1 1 8 16,0 7-8-16,-1 8 8 0,-8-8-8 16,0 0-44-16,-18 8-12 0,18 16-4 0,-18-16 0 15,0 0-92-15,8 23-20 0,-8 9-3 0,0 7-1170 16</inkml:trace>
  <inkml:trace contextRef="#ctx0" brushRef="#br1" timeOffset="-64935.682">7746 10250 1904 0,'0'0'42'0,"0"0"9"0,-18 16 1 0,1 7 1 0,8 1-42 0,0 0-11 0,0-1 0 0,9 17 0 0,-18-9 104 0,0 17 20 15,10-9 3-15,8 16 1 0,-9 8-57 0,0 0-11 16,9 8-3-16,0-8 0 0,0 8-3 0,0-8-1 15,0 8 0-15,0 0 0 0,0 0-1 0,0 16 0 16,0 0 0-16,0 15 0 0,0 9-26 0,0 7-6 16,0 0 0-16,0 1-1 0,0-1-10 0,0-8-1 15,0 1-8-15,0-1 12 0,9 0-4 0,-9-23 0 16,9 24-8-16,-9-1 12 16,0 0 2-16,8 1 0 0,-8-1 0 0,0-7 0 0,9 7 4 0,0-7 1 15,-9-9 0-15,0 32 0 0,18 1-2 0,-18-9 0 16,0 0 0-16,-18 0 0 0,18-7 0 0,-9-1 0 0,0 1 0 15,9-17 0-15,-8 9-17 0,8-9 0 0,0-15 0 16,0 0 0-16,0-8 13 0,0-8-4 0,0-8-1 16,0 8 0-16,0-7 5 0,8-1 1 0,-8 0 0 0,0-8 0 15,9 1-2-15,0-1 0 0,-9 0 0 0,18 1 0 16,-18-9-2-16,0 1-1 0,0 7 0 0,0-8 0 16,9-7-9-16,-9 7 10 0,0 1-10 0,0-9 10 15,0 1-10-15,0-1 8 0,9 9-8 0,0-17 8 16,-9 9-8-16,0-8 8 0,0-1-8 0,8 9 8 15,1-9-8-15,-9 1 0 0,18 0 9 0,-18-1-9 16,9-7 0-16,9 8 9 0,-18-8-9 0,17 7 0 16,-8-7 0-16,9-8 0 0,0 8 0 0,0-1 0 15,-1-7 0-15,10 8 15 0,-18-8-2 0,17 0 0 16,10 0-13-16,-1 0 8 0,19-8-8 0,-10 8 0 0,18-8 10 16,0 7-10-16,9 1 10 0,9 8-10 0,-9 0 0 0,9 0 0 15,8-1 0-15,1 1 0 0,9 0 0 16,-10 0 0-16,-8-1 0 0,18-7 0 0,-1 0 0 0,10-8 0 15,8 0 0-15,1 0 0 0,8-8 0 0,0 0 0 16,0 1 0-16,9-1 0 0,-17-8 0 0,17 8 0 16,-9-8 0-16,9 1 0 0,0 7 0 0,9-8 0 15,0 0 0-15,-9 8 0 0,18 0 0 0,-18-7 0 16,0 7 0-16,-9 0 0 0,0-8 0 0,9 0 0 16,-8 8 0-16,8 0 0 0,0-7 0 0,-9 15 0 0,0-8 0 15,9 8 0-15,-18-8 0 0,1 8 0 16,-1 8 0-16,-8-8 0 0,-1 8 0 0,1 0-8 0,-10-1 8 15,1 1 0-15,8-8 0 0,-8 16 0 0,-1-8 0 16,-8 0 0-16,9 8 0 0,-1-8 0 0,-8 7 0 0,0-7 0 16,8 0 0-16,-8-8-8 0,0 8 8 0,-10-8 0 15,10-8 0-15,-9 8 0 0,0-8 0 0,-9 8 0 16,0 0 0-16,-9-8 0 0,0 8 0 0,0-8 0 16,0 8 0-16,0-7 0 0,-8 7 0 0,-1-8 0 15,-9 0 9-15,9 0-9 0,-17 0 8 0,8-8-8 16,1 8 12-16,-10-15-4 0,1 7 0 0,-10-16 0 15,10 1 0-15,-10-1 0 0,1 1 0 0,-1-9 0 16,-8-7-8-16,0 8 0 0,-9-17 9 0,0 9-9 16,0-16 9-16,-1 8-9 0,1-8 12 0,0 0-3 15,0 0-9-15,9-1 0 0,-9 1 0 0,0 0 0 16,8 0 0-16,1 0 0 0,0 0 0 0,-1 0 0 0,1 0 0 16,9-8 0-16,-1 0-10 0,1 0 10 15,0-8 0-15,8-8 0 0,-8 1 0 0,8 7 0 0,-8-8 0 16,8 0 0-16,1-7 0 0,-1 7 8 15,-8 0-6-15,17-15-2 0,-17-1 0 0,8 8 0 0,-8 1 0 0,9 7 0 16,-10 0 0-16,1-7 0 0,8 7 0 0,-8-8 0 16,8 1 0-16,-8-1 0 0,8 8 0 0,-8-7 0 15,9-1 0-15,-10 16 0 0,1-7 0 0,-1 15 0 16,1 0 0-16,-9 7-10 0,-1 1 10 0,1 16 0 16,-9 0 0-16,0 7 8 0,0-7-8 0,0 15 0 15,0 1 0-15,-9-1 0 0,8 1 0 0,-8 7 0 16,0 1 0-16,0-1 2 0,0 0-2 0,-8 8 0 15,8 1 0-15,0-1 0 0,-18 0 0 0,9 8 0 0,0 0 0 0,-9 1 0 16,-8-1 0-16,8 0 0 0,0 0 0 16,-8 0 0-16,-10 8 0 0,1-8 0 0,-1 0 0 0,-8-8 0 15,-1 9 0-15,1-9 0 0,-18-8 0 0,9 8 0 16,8-7 0-16,-17-9 0 0,0 8 0 0,0-7 0 16,-9-1 0-16,9 1 0 0,-9 7 0 0,-9 1 0 15,9-9 0-15,-9 0 0 0,-8 1 0 0,-1-1 0 16,-9 1 0-16,1-9 0 0,-10 9 0 0,1 7 0 15,17-7 0-15,-8-9 0 0,-1 1 0 0,0-1 0 16,1 1 0-16,8 7 0 0,0-7 0 0,-8 0 0 16,8 7 0-16,0-7 0 0,-8 7 0 0,8 0 0 15,-17-7 0-15,17 8 0 0,0-1 0 0,-8-7 0 16,-1 7 0-16,0 0 0 0,-8 1 0 0,8 7 0 16,10 1 0-16,17 7 0 15,-9-8 0-15,-9 1 0 0,9-9 0 0,-17 16 0 0,-1-7 0 0,1-9 0 0,8 8 0 16,-35-7 0-16,-9 7 0 0,8 0 0 0,19 1 0 15,-9-1 0-15,17 8 0 0,0-7 0 0,1 7 0 0,-1-8 0 16,-8 1 0-16,8-1 0 0,-8 0 0 0,8 9 0 16,1-9 0-16,8 8 0 0,0-8 0 0,9 9 0 15,1-1 0-15,-1 0 0 0,9 0 0 0,0 1 0 16,0-1 0-16,9 0 0 0,-9 8 0 0,9-8 0 16,0 1 0-16,-1 7 0 0,1-8 0 0,0 8 0 15,0 0 0-15,0-8 0 0,0 9 0 0,26 7 0 16,-17-8 0-16,9 0 0 0,-9 8 0 0,-1-8 0 15,10 0 0-15,9 8 0 0,-1-8 0 0,1 0 0 16,-1 0 0-16,9 8 0 16,1 0-58-16,17-8-11 0,-18 1-3 0,27 7-976 0,0 0-196 0</inkml:trace>
  <inkml:trace contextRef="#ctx0" brushRef="#br1" timeOffset="-64167.476">11605 11196 1875 0,'0'0'41'0,"0"0"9"0,0 0 2 0,0 0 0 0,0 8-41 0,0-8-11 0,0 0 0 0,0 0 0 16,-9 16 144-16,9-16 28 0,0 16 4 0,0-16 2 15,-9 15-75-15,9-15-15 0,0 0-4 0,0 0 0 16,0 0-11-16,18 16-2 0,9-8-1 0,-27-8 0 15,26 0-26-15,1 0-6 0,0 0-1 0,8-8 0 16,-8 0-6-16,-1-15-2 0,10 7 0 0,-10-16 0 16,10 9-1-16,-1-9 0 0,-8 1 0 0,0-1 0 15,-10-7-28-15,-8 7 0 0,9 0 0 0,-18 9 0 16,9-9 0-16,-9 9 12 0,0-9-1 0,-9 8-1 16,0 9-10-16,-9-1 0 0,1 0 0 0,-1 0 0 15,-9 1 0-15,9 15 0 0,-8 0 11 0,-1 0-11 0,1 0 23 16,-1 7-2-16,0 1 0 0,10 8 0 15,-10 0-21-15,0 8 0 0,1 7 0 0,-1 1 0 0,1 7 0 16,-1 0 0-16,9 1 0 0,-8 7 0 0,17 1 0 16,-18-1 0-16,18 0 0 0,0 8 0 0,1-7 30 0,8-1 2 15,0 0 0-15,8-7 0 0,1-1-24 0,9 1-8 16,9-9 0-16,-1 1 0 0,1-1 15 0,-1-7-3 16,10 0-1-16,-1-9 0 0,10-7-8 0,-1 0-3 15,-8-8 0-15,8 0 0 0,-9-16 0 0,10 1 0 16,-1-1 0-16,-17 8 0 0,-1-8 0 0,1 0 0 15,0 1 0-15,-1-1 0 0,-8 0 0 0,-9 0 0 16,9 0 0-16,-1 1 0 0,1-1 0 0,-9 0 0 0,-9 0 0 0,0 16 0 31,0 0-64-31,0 0-12 0,0-8-2 0,0 8-966 0,0 0-194 0</inkml:trace>
  <inkml:trace contextRef="#ctx0" brushRef="#br1" timeOffset="-63686.016">11215 11835 1862 0,'0'0'52'0,"0"0"13"0,0 0-52 0,0 0-13 0,0 0 0 0,0 0 0 15,0 0 185-15,0 0 35 0,0 0 6 0,0 0 2 16,0 0-84-16,0 0-17 0,0 0-3 0,0 0-1 16,0 0-46-16,0 8-9 0,-36-8-1 0,10 16-1 15,-1-9-28-15,9 9-6 0,-8 0 0 0,-10 8-1 16,-8-1-16-16,8 1-3 0,1 0-1 0,-1-1 0 15,-8 9-11-15,0 7 0 0,-1-7 0 0,1-1 0 16,8 1-58-16,1-9-14 16,8 1-2-16,1 0-902 0,-1-8-181 0</inkml:trace>
  <inkml:trace contextRef="#ctx0" brushRef="#br1" timeOffset="-63102.133">8624 13333 1854 0,'0'0'40'0,"27"-16"9"0,-18 1 2 0,0-1 1 0,8 0-41 0,-8 0-11 0,0-7 0 0,0 7 0 16,-9 0 159-16,0 16 29 0,0 0 7 0,0 0 1 15,0-16-64-15,0 1-12 0,-9 7-2 0,0-8-1 16,0 8-38-16,-8-8-8 0,8 16-2 0,-18-8 0 15,1 16-26-15,8-8-6 0,-44 16-1 0,17 0 0 16,1 15-11-16,-9-7-2 0,0 15-1 0,8 1 0 16,-17 15-14-16,18-8-8 0,-1 9 8 0,10-9-8 15,8 8 0-15,1-8 8 0,8-7-8 0,9 7 0 16,0-7 9-16,9-9-9 0,18 1 12 0,-18-32-12 16,44 31 0-16,-17-15 0 0,8 0 0 0,10-16-9 15,-1-16 9-15,0 0 0 0,10-7 8 0,-1-9-8 16,-9 0 8-16,1-7-8 0,-1 0 10 0,0-9-10 15,-8 1 9-15,-1 0-9 0,-8-1 8 0,-9 1-8 0,-9 8 0 16,8-1 0-16,-17 1 0 0,0 7-11 16,0 9 11-16,0 7-8 0,0 0 8 0,-9 8-8 0,1 8 8 15,8 0 0-15,-9 24-9 0,0-1 9 0,0 9 0 16,9 7 0-16,0 1 0 0,-18 7 0 0,0 0 0 0,18 1 0 16,0 7 0-16,0-8 0 0,18 1 0 0,0-1 0 15,-9 0 8-15,9-7-8 16,8-1-50-16,10-15-12 0,-1-1-2 0,1-7-928 15,8 0-186-15</inkml:trace>
  <inkml:trace contextRef="#ctx0" brushRef="#br1" timeOffset="-62620.53">11720 12016 2134 0,'0'0'47'0,"0"0"9"0,0 0 3 0,0 0 1 0,0 0-48 0,0-16-12 16,0 16 0-16,0 0 0 0,0 0 168 0,0 0 32 15,0 0 5-15,0 0 2 0,0 0-99 0,0 0-19 16,0 0-4-16,0 0-1 0,-17 16-45 0,8 0-10 16,0 8-1-16,-9-1-1 0,9 1-10 0,-8 0-1 0,-1 7-1 15,0 1 0-15,0-9-15 0,1 1 9 0,-1 8-9 0,0-1 8 16,0 1-18-16,10-1-4 0,-10-7-1 0,0 0 0 31,0-1-138-31,9 9-28 0,-8-17-6 0,8 1-1 0</inkml:trace>
  <inkml:trace contextRef="#ctx0" brushRef="#br1" timeOffset="-61909.155">10461 13239 1558 0,'0'0'34'0,"0"0"7"0,0 0 2 0,0 0 1 0,0 0-35 0,0 0-9 0,0 0 0 0,0 0 0 15,0 0 158-15,17-16 30 0,-17 0 5 0,0 16 2 16,0 0-39-16,0-8-7 0,0 8-1 0,0 0-1 16,0 0-43-16,-17-16-8 0,17 16-1 0,0 0-1 15,-27 8-34-15,9 0-8 0,1 8 0 0,-1 0-1 0,-9-1-11 0,9 9-1 16,-8 8-1-16,8-9 0 0,0 9-14 16,-8 7-2-16,8 1-1 0,9-9 0 0,0 1-7 15,0 7-2-15,1 1 0 0,16-1 0 0,1-7-12 0,9 7 0 16,-9-15 0-16,18-1 0 0,-1 1 0 0,1-8 8 15,-1 0-8-15,10-1 0 0,-1-15 8 0,10 0-8 16,-19 0 11-16,10-8-11 0,-1-7 0 0,1 7-9 16,8-16-1-16,-8 8 0 15,-10-7-78-15,1-1-15 0,8 0-3 0,-17 1-885 0,18-1-177 16</inkml:trace>
  <inkml:trace contextRef="#ctx0" brushRef="#br1" timeOffset="-61461.126">12164 11866 2221 0,'0'0'48'0,"0"0"11"0,0 0 1 0,0 0 4 0,0 0-52 0,0 0-12 15,0 0 0-15,0 0 0 0,-18 24 132 0,18 8 24 16,0-17 5-16,-9 9 1 0,1 0-70 0,8 7-13 16,8-15-3-16,-8 16-1 0,-8-1-31 0,-1 1-5 15,9-9-2-15,9 9 0 0,-1-9-22 0,1 9-5 16,-9-8-1-16,9-1 0 0,9 9-19 0,-18-8-4 15,0-1-1-15,0-7-936 0,9 0-187 0</inkml:trace>
  <inkml:trace contextRef="#ctx0" brushRef="#br1" timeOffset="-60777.53">12457 13720 2034 0,'0'0'44'0,"0"0"10"0,0 0 2 0,0 0 1 0,0 0-45 0,0 0-12 0,-18-16 0 0,0 0 0 15,1 8 154-15,8 0 29 0,0-8 5 0,0 9 2 16,-9-9-95-16,9 0-19 0,0 8-4 0,1-8-1 15,-10 8-35-15,-9 1-6 0,9-1-2 0,-8 8 0 16,8 0 8-16,-17 15 2 0,-1-7 0 0,1 16 0 16,8 0-7-16,-8 7-2 0,8-7 0 0,0 7 0 15,1 9-15-15,8-9-3 0,9 1-1 0,-9-1 0 16,18 1 5-16,0 0 1 0,0-1 0 0,0-31 0 16,0 0-16-16,27 32 0 0,0-9 0 0,-1-7 0 15,1-8 0-15,-1-16 0 0,10 0 0 0,-1-8 0 16,10-7 8-16,-10-9-8 0,1 1 11 0,-1-9-11 15,10 1 10-15,-19-8-10 0,10-9 8 0,-10 1-8 16,1-8 0-16,8 8 0 0,-26-8 0 0,0 8 0 16,0-9 0-16,-9 1 0 0,-9 8 0 0,9 8 0 15,0 7 0-15,-18-7 0 0,18 8 0 0,-17 7 0 16,8 8 0-16,0 9 0 0,0-1 0 0,0 8 8 16,0 0 0-16,0 8 0 0,1 8 0 0,8-8 0 0,0 32-8 0,-9 7 0 15,0-7 9-15,-9 7-9 0,0 8 12 0,9-7-3 16,9 7 0-16,0 0 0 15,-8-7 19-15,8-1 4 0,0 1 1 0,0-1 0 0,0 8-33 0,8-7 0 16,1-1 0-16,0 9 0 0,-9-9 0 0,9 8 0 16,0-15 0-16,9 7 0 0,-9-15 0 0,-9-24 0 15,0 0 0-15,0 0 0 16,0 0-78-16,0 0-22 0,0 0-5 0,0 0-1407 16</inkml:trace>
  <inkml:trace contextRef="#ctx0" brushRef="#br1" timeOffset="-60275.226">13255 11598 2332 0,'0'0'52'0,"0"0"10"0,0 0 2 0,0 0 1 0,0 0-52 0,0 0-13 15,-9 16 0-15,0 0 0 0,1 8 162 0,-1-1 30 0,9 1 5 0,-9 7 2 16,9 1-85-16,9-8-17 0,0 7-3 0,-1 1-1 15,10-1-39-15,-9-7-8 0,9 7-2 0,0-7 0 16,8 8-28-16,1-9-5 0,-1 1-2 0,1 0 0 16,8 7-9-16,10 1 0 0,-1-9 0 0,-8 9 0 31,8-9-52-31,0 1-8 0,-17 0-3 0,0-8-957 0,8 7-192 0</inkml:trace>
  <inkml:trace contextRef="#ctx0" brushRef="#br1" timeOffset="-59281.301">14337 12639 1724 0,'0'0'38'0,"0"0"8"0,-17-8 2 0,8 0 0 0,9 8-39 0,-18-7-9 0,9-9 0 0,-9 16 0 15,18 0 183-15,0 0 34 0,0 0 7 0,-17-8 2 16,-1 8-82-16,9 8-17 0,0 8-3 0,0-1-1 16,1 9-59-16,8 0-11 0,-9-1-2 0,9 9-1 15,-9 7-14-15,0 16-2 0,9 1-1 0,0-1 0 16,9 0-13-16,-9 0-4 0,0 8 0 0,0 0 0 15,9-15-6-15,-9 7-2 0,9-8 0 0,-9 1 0 16,8-9 4-16,-8 0 0 0,18-7 0 0,-18-32 0 0,9 32-12 16,-9-32-17-16,0 0 4 0,0 0 1 15,0 0-12-15,0 0-3 0,0 0 0 0,0 0 0 16,0 0-174-16,0 0-35 0,18-8-8 0</inkml:trace>
  <inkml:trace contextRef="#ctx0" brushRef="#br1" timeOffset="-59084.475">13894 13144 2833 0,'0'0'62'0,"0"0"13"0,0 0 2 0,-18 0 3 0,0 0-64 0,18 0-16 0,0 0 0 0,0 0 0 15,0 0 126-15,0 0 22 0,0 0 4 0,27-8 0 16,-9-8-93-16,8 16-19 0,1-8-4 0,8 8-1 16,10-8-35-16,-10 8 0 0,10 0-15 0,-1-7 5 31,0 7-33-31,1-8-6 0,-1 8-2 0,-8-8 0 15,-10 8-87-15,10-8-18 0,-10 8-3 0,-8-8-721 0,9 8-144 0</inkml:trace>
  <inkml:trace contextRef="#ctx0" brushRef="#br1" timeOffset="-57438.074">14151 13996 1952 0,'0'0'56'0,"0"0"11"0,0 0-54 0,0 0-13 0,0 0 0 0,0 0 0 15,0 0 188-15,0 0 36 0,0 0 6 0,0 0 2 16,0 0-90-16,0 0-18 0,-9 0-3 0,9 0-1 16,-9 15-68-16,-8-7-13 0,8 8-3 0,0 8-1 15,-9-1-18-15,-8 1-3 0,-10 23-1 0,-17-7 0 16,9 23-13-16,-10-8 9 0,10 0-9 0,0 0 8 15,-10 8-22-15,1-7-5 0,0-1-1 0,9-8 0 16,-1 0-106-16,10-7-22 16,-1-9-4-16,10 1-1146 0</inkml:trace>
  <inkml:trace contextRef="#ctx0" brushRef="#br1" timeOffset="-56780.646">11215 15147 2646 0,'0'0'58'0,"0"0"12"0,0 0 2 0,0 0 3 0,0 0-60 0,0 0-15 0,0 0 0 0,0 0 0 16,0 0 92-16,0 0 16 0,17 23 4 0,-17 9 0 15,0 7-56-15,9 1-10 0,0-1-2 0,0 9-1 0,0-1-31 0,-9 0-12 16,9 8 11-16,0 1-11 0,-9-1 15 0,0 0-3 16,0-8-1-16,0-7 0 0,0-1-3 0,-9 1 0 15,9-9 0-15,0-7 0 0,-9 0-8 0,9-24 10 16,0 0-10-16,0 0 10 0,0 0-10 0,0 0 0 15,0 0 0-15,0 0 0 0,0 0 0 0,9-24 0 16,9-8-10-16,8 1 10 0,-8-9 0 0,9 9 0 16,-1-1 0-16,10 1 10 0,-10 7-10 0,10 0 0 15,-1 9-12-15,1-1 12 0,-1 0 0 0,1 0 0 16,-1 8 0-16,10 8 12 0,-19 0-12 0,10 8 0 0,-10 0 0 16,1 0 0-16,-1 16 0 0,-8-8 0 0,-9 15 0 0,9-7 8 15,-18 15 4-15,0-7 1 0,0-1 0 0,-18 9 0 16,0-1 4-16,1-7 1 0,-10-1 0 0,-8 1 0 15,8-9-8-15,-9 9-2 0,1-8 0 0,-1-9 0 16,1-7 1-16,-1 8 0 0,1-16 0 0,0 8 0 31,8-16-53-31,-9 0-12 0,19-8-1 0,-1 1-1 16,9-9-78-16,0 8-16 0,18-8-4 0,9 1-1145 0</inkml:trace>
  <inkml:trace contextRef="#ctx0" brushRef="#br1" timeOffset="-56208.591">14231 14390 1892 0,'0'0'53'0,"0"0"13"0,0 0-53 0,0 0-13 0,0 0 0 0,0 0 0 15,0 0 153-15,0 0 28 0,0 0 6 0,0 0 1 16,0 0-86-16,0 0-17 0,0 16-3 0,0 7-1 0,0 9-29 16,-9-9-7-16,9 9-1 0,0 0 0 0,-9-1-20 0,0 1-5 15,1-1-1-15,8 9 0 0,-9-9-18 0,0 9 0 16,-9-1 0-16,18-7 0 15,-9-1-54-15,0 1-18 0,-8-1-3 0,-1-7-774 16,0-1-155-16</inkml:trace>
  <inkml:trace contextRef="#ctx0" brushRef="#br1" timeOffset="-55732.444">13566 15423 2520 0,'0'0'72'0,"0"0"14"0,0 0-69 0,0 0-17 0,0 0 0 0,0 0 0 15,-9 16 92-15,9-1 16 0,-9 9 2 0,9 0 1 16,0 7-26-16,9 1-5 0,0-1 0 0,0 9-1 16,-1 7-50-16,1-8-9 0,0 9-3 0,9-9 0 15,-18 1-17-15,9-1 0 0,-9-7 0 0,9-1 0 0,-9 1 0 0,0-9 0 16,0-7 0-16,0 8 0 0,0-24 0 0,0 0 8 16,0 0 1-16,0 0 0 0,0 0 1 0,0 0 0 15,8-16 0-15,1-16 0 0,0 1 4 0,0-8 1 16,9-1 0-16,-9-15 0 0,0 8-15 0,8-1 11 15,1 1-11-15,9 8 10 0,-1-1-10 0,-8 16 10 16,0-7-10-16,8 15 10 0,-8 0 2 0,9 16 0 16,-27 0 0-16,0 0 0 0,26 8 3 0,1 8 1 15,-27-16 0-15,27 24 0 0,-1-1-8 0,1 1-8 16,-9 8 11-16,8-1-11 0,-8-7 15 0,0 7-4 0,-1 1-1 0,-17-32 0 16,9 31-10-16,-9-31-11 0,9 32 3 15,-9-32 0 1,0 0-58-16,0 0-11 0,0 0-3 0,0 0-895 0,0 0-179 0</inkml:trace>
  <inkml:trace contextRef="#ctx0" brushRef="#br1" timeOffset="-55369.281">14825 14098 1930 0,'0'0'55'0,"0"0"11"0,0 0-53 0,0 0-13 15,0 0 0-15,9 16 0 0,0 7 165 0,0-7 31 16,0 8 5-16,0-8 2 0,8 7-53 0,1 1-10 16,0 0-3-16,0 7 0 0,-9 1-74 0,8-9-15 15,1 9-4-15,9-1 0 0,-18 1-29 0,8 0-7 16,1-1 0-16,-9 1-8 0,18 7 0 0,-10 0 0 16,-8 1 0-16,9-1 0 15,0-7-74-15,-1-1-9 0,-17-31-1 0,0 0-829 0,9 24-166 0</inkml:trace>
  <inkml:trace contextRef="#ctx0" brushRef="#br1" timeOffset="-54558.731">15819 15052 2246 0,'0'0'49'0,"0"0"11"0,0 0 1 0,0 0 3 0,0-16-52 0,0 16-12 0,-9-15 0 0,9 15 0 0,-9-8 159 0,9 8 29 16,-9-16 5-16,-8 8 2 0,-1 0-106 0,0 8-21 15,0 0-4-15,-8 8 0 0,-1 0-22 0,9 8-4 16,-17 0-1-16,8 7 0 0,-8 9-19 0,8-1-4 16,-17 9-1-16,17-1 0 0,-8 1 2 0,-1 15 0 15,1 0 0-15,17 0 0 0,9-15-15 0,18-1 0 16,-9-7 0-16,18-9-10 0,8 1-8 0,1-8-2 0,0-1 0 16,8-15 0-1,-8 0-6-15,8-7-2 0,1-9 0 0,-1-8 0 0,-8-7 16 0,-1-9 2 16,10 1 1-16,-9-9 0 0,-1 9 9 0,-8-8 0 0,-9-1 0 15,8 1 0-15,-8-8 9 0,0 0 1 0,-18 15 0 0,9 1 0 16,0-1 14-16,0 9 4 0,-9 7 0 0,9 16 0 16,-8 0-7-16,-1 8-1 0,9 0 0 0,0 0 0 15,0 32-8-15,-9 7-3 0,9 9 0 0,0 15 0 16,-9-8 0-16,18 16 0 0,-9 16 0 0,0 7 0 16,0 9-9-16,9-1 12 0,-9 9-12 0,0-9 12 15,0 9-4-15,0-9 0 0,-9 9 0 0,9-9 0 16,-9 1-8-16,0-1 0 0,0 1 9 0,-8-9-9 15,-10-7 0-15,9 0 0 0,-8-8 0 0,-10-16 0 16,-8 0 0-16,8-24 0 0,-17-7 0 0,9-9 0 16,-10-15-15-16,1-16 3 0,0-7 0 0,9-17 0 15,17-7 12-15,-9-17-12 0,10-15 12 0,17 0-12 16,18-15 12-16,0-9 0 0,8 0 0 0,1 9 0 16,18-9-10-16,-1 8 1 0,10 1 0 0,8 7 0 0,0 0 9 15,9 8 0-15,9-8 0 0,-9 16 0 0,-9-8 8 0,10 8 0 16,-1 8 0-16,0 0 0 0,-9-1 6 0,0 1 2 15,-8 8 0-15,8 7 0 0,-18 1-16 0,10 0 9 16,-19 7-9-16,1 0 8 0,-9-7-8 0,-1 15 0 16,1 1 9-16,0-1-9 0,-9 0 0 0,0 17 0 15,-9 7 0-15,8-16 0 0,-8 8 8 0,0 8-8 16,0 0 8-16,9-16-8 0,-9 16 13 0,0 0-1 16,0 0-1-16,0 0 0 0,0 0-11 0,0 0 12 15,0 0-12-15,0 0 12 0,0 0-12 0,0 0 8 16,0 0-8-16,0 0 8 0,0 0-8 0,0 0 0 0,0 0 0 0,0 0 0 15,0 0 0-15,0 0-12 0,0 0 4 16,0 0 8 0,0 0-94-16,-17 8-11 0,17-8-3 0,-18 8-1382 0</inkml:trace>
  <inkml:trace contextRef="#ctx0" brushRef="#br1" timeOffset="-50744.987">7640 10226 2194 0,'0'0'62'0,"0"0"14"0,0 0-60 0,8-16-16 0,1 9 0 0,0-1 0 0,-9 8 129 0,0 0 23 16,0 0 5-16,0-8 1 0,0 8-44 0,0 0-9 15,0 0-1-15,0 31-1 0,0 1-47 0,0 15-8 16,0 0-3-16,18 24 0 0,-18 0-13 0,0 8-4 16,0 0 0-16,0 24 0 0,0 7-4 0,0 8 0 15,-18 9-1-15,9 7 0 0,0 8-5 0,9 7-1 16,-8-7 0-16,-10 0 0 0,0 0 0 0,9 0 0 0,9-8 0 16,-17 0 0-16,-1-8-5 0,9 1-2 0,9-9 0 15,-9 0 0-15,9-15-10 0,0-1 0 0,-9 1 9 16,9-9-9-16,0-7 0 0,0 0 8 0,0-8-8 0,-18 7 0 15,18 1 8-15,-8 0-8 0,-1-8 10 0,9 0-10 16,-9-1 12-16,0 9-3 0,0 0-1 0,9-8 0 16,-18 0-8-16,9-1 8 0,9-7-8 0,-17 8 8 15,17-8-8-15,-9-8 0 0,9 0 0 0,0 1 0 16,-9-9 11-16,9 8-3 0,0-8-8 0,0 8 12 16,0-8-12-16,0-7 11 0,0 15-11 0,9-16 10 15,-9 0-10-15,9 9 0 0,-9-17 0 0,0 0 0 16,17 1 0-16,-17 7 0 0,9-15 0 0,9 7 0 15,-18-7 0-15,9-1 0 0,0 1 0 0,0-1 3 16,8 1-3-16,1-1 0 0,-9-7 0 0,0 8 0 0,0-1 0 16,9-7 0-16,-1 7 0 0,-17-7 0 0,9 7 0 0,9-7 0 15,-18-8 0-15,18 8 0 0,-10-1 0 0,10 1 0 16,0-8 0-16,0 7 0 0,-1-7 0 0,10 0 0 16,0 0 0-16,-1-1 0 0,10-7 0 0,-18 8 0 15,26-8 0-15,-18 0 0 0,19 0 0 0,-10 7 0 16,10-15 0-16,8 8 0 0,0-8 0 0,18 0 0 15,0 0 0-15,-9 0 0 0,18-8 0 0,9 8 0 16,-9 0 0-16,8-7 0 0,-8 7 0 0,0-8 0 16,0 8 0-16,26 8 0 0,-26-1 0 0,18 1 0 0,8 0 0 15,-8 0 0-15,-1-8 0 0,-8 0 0 16,18 8 0-16,-10-8 0 0,1 0 0 0,-1 0 0 0,10 8 0 16,-19-8 0-16,19 8 0 0,-27 0 0 0,17 0 0 0,1-1 0 15,-1 1 0-15,-8 0 0 0,0 0 0 0,-9 8 0 16,8-8 0-16,-8 8 0 0,0-1 0 0,0-7 0 15,0 8 0-15,0 0 0 0,-9-8 0 0,8 0 0 16,-8-1 0-16,9 9 0 0,0-8 0 0,0 0 0 16,-9-8 0-16,0 8 0 0,9-8 0 0,0 8 0 15,-9 0 0-15,0-8 0 0,0 0 0 0,8 7 0 16,-17 1 0-16,1 0 0 0,-1-8 0 0,9 0 0 16,-9 8 0-16,0 0 0 0,0-8 0 0,0 8 0 15,0 0 0-15,0 0 0 0,9 7 0 0,-9-15 0 16,0 0 0-16,0 0 0 0,9 0 0 0,0 8 0 15,0-8 0-15,-9 0 0 0,9 0 0 0,-8 0 0 16,-1 0 0-16,9 0 0 0,-9-8 0 0,0 8 0 16,0 0 0-16,0-7 0 0,0-1 0 0,0-8 0 15,0 8 0-15,9 0 0 0,-9 0 0 0,1-8 0 16,-1 9 0-16,0-9 0 0,0 0 0 0,9 8 0 0,-9-8 0 16,0 9 0-16,0-9 0 0,0 8 0 0,0 0 0 15,0-8 0-15,-8 8 0 0,-1-7 0 0,-9 7 0 0,1-8 0 16,-10 8 0-16,9-8 0 0,1 0 0 0,-1 1 0 15,0-1 0-15,1 0 0 0,-1 8 0 0,1-8 0 16,-1 1 0-16,0-1 0 0,-8 8 0 0,8-8 0 16,-8 1 0-16,-1 7 0 0,-8-8 0 0,-1 8 0 15,1-8 0-15,-1 8 0 0,10 0 0 0,-9-7 0 0,-10 7 0 0,1 0 0 16,9 0 0-16,-10 0 0 0,10-8 0 0,0 8 0 16,-1 1 0-16,1-9 0 0,0 8 0 0,-10 0 0 15,10-8 0-15,-9 0 0 0,8 9 0 0,-8-9 0 16,9 8 0-16,-10-8 0 0,-8 0 0 0,9 1 0 15,0-1 0-15,-1 0 0 0,10 0 0 0,-9-7 0 16,-9-1 0-16,8 0 0 0,1-7 0 0,0-9 0 16,-9 9 0-16,-9-1 0 0,17-7 0 0,-8-1 0 15,0-7 0-15,-9 8 0 0,18-9 0 0,0 1 0 16,-9-16 0-16,8 0 0 0,10-8 0 0,-18 0 0 16,17 0 0-16,-8-8 0 0,0 0 0 0,0 0 0 15,-9 8 0-15,8-7 0 0,1-1 0 0,-9-8 0 16,-9 8 0-16,9-8 0 0,-9 1 0 0,0-1 0 15,0 0 0-15,0 0 0 0,0 9 0 0,9-9 0 16,-9 0 0-16,9 8 0 0,-9-8 0 0,0 1 0 16,8-1 0-16,1-8 0 0,-9 9 0 0,0-9 0 15,9 8 0-15,-9 1 0 0,9-9 0 0,-9 24 0 0,-9 0 0 16,9 0 0-16,0 16 0 0,0 0 0 0,0-1 0 0,-9 9 0 16,0 8 0-16,1-9 0 15,-1 9 0-15,0-1 0 0,0 9 0 0,0-9 0 0,18 9 0 0,-18-8 0 16,0 7 0-16,9 0 0 0,-9-7 0 0,9 7 0 15,0-7 0-15,-9 8 0 0,9-1 0 0,0 0 0 16,0 1 0-16,0-1 0 0,0 9 0 0,-8-1 0 16,8 0 0-16,0 9 0 0,0-9 0 0,0 0 0 15,-18 9 0-15,9 7 0 0,-9-8 0 0,0 0 0 16,1 8 0-16,-1-8 0 0,0 9 0 0,9-9 0 16,-17 8 0-16,-1 0 0 0,0-8 0 0,1 8 0 0,-10-7 0 0,10 15 0 15,-10-8 0-15,1 8 0 0,-1-16 0 0,-8 8 0 16,-18 0 0-16,0 0 0 0,-9 0 0 0,-9 0 0 15,9-15 0-15,-18 7 0 0,1 0 0 0,-10-7 0 16,-8-9 0-16,-10 1 0 0,-8-1 0 0,-9 0 0 16,0 1 0-16,0-1 0 0,0 9 0 0,0-9 0 15,0 1 0-15,-9-1 0 0,9 1 0 0,-1-1 0 16,-7 0 0-16,-1 1 0 0,0-1 0 0,9 9 0 16,-9-1 0-16,17 0 0 0,-8-7 0 0,0-1 0 15,9 17 0-15,-9-9 0 0,-9 0 0 0,9 8 0 16,0 1 0-16,9-1 0 0,0 8 0 0,-1 0 0 15,10 0 0-15,0 0 0 0,8 0 0 0,1 1 0 16,-10-1 0-16,-8 0 0 0,0 8 0 0,9 0 0 16,-18 8 0-16,17 0 0 0,-8-8 0 0,18 7 0 0,-1 1 0 15,-8 0 0-15,17-8 0 0,-8 8 0 16,-1-8 0-16,1-8 0 0,0 8 0 0,-1-8 0 0,18 8 0 16,-17 0 0-16,17 0 0 0,-8 0 0 0,8 0 0 0,-9 0 0 15,10 0 0-15,8 0 0 0,0 0 0 0,0 0 0 16,0-8 0-16,0 1 0 0,-8 7 0 0,17-8 0 15,-9 0 0-15,9 8 0 0,9-8 0 0,-9 8 0 16,9 0 0-16,0 0 0 0,0 0 0 0,8 8 0 16,-8-8 0-16,9 8 0 0,9 0 0 0,-19-8 0 15,37 7 0-15,-27 1 0 0,17-8 0 0,1 0 0 16,8 0 0-16,0 8 0 0,1-8 0 0,17 0 0 16,-18 0 0-16,10-8 0 15,17 8-33-15,0 0-7 0,0 0 0 0,0 0-1558 0</inkml:trace>
  <inkml:trace contextRef="#ctx0" brushRef="#br1" timeOffset="9329.355">2157 16858 1602 0,'-44'-8'35'0,"44"8"7"0,0 0 2 0,-9-24 1 0,9 9-36 0,-27-9-9 0,18 8 0 0,9-7 0 15,0 7 149-15,0-8 28 0,-17 8 6 0,34 1 1 16,-17-1-21-16,0 16-4 0,0 0-1 0,9-16 0 16,-9 16-28-16,0 0-6 0,0 0 0 0,0 0-1 15,27 0-43-15,-18 0-9 0,9 0-2 0,8 8 0 16,-8 0-24-16,8 0-5 0,28 8 0 0,-19-9-1 16,18 1-27-16,10-8-4 0,25 8-8 0,10-8 11 15,26 8-8-15,18-16-3 0,9 0 0 0,8 0 0 16,10 8 0-16,-18-7-8 0,9 7 8 0,8 0-10 15,-8 0 10-15,17 0 0 0,1-16 10 0,-19 8-2 16,1 8-8-16,9 0 0 0,8 0 0 0,-17 8 0 16,-18 0 0-16,8-8 0 0,1 0 0 0,-18 0 0 0,-9 8 0 15,-8-8 0-15,-19 7 0 0,10 1 0 0,-18-8 0 0,-27 0 0 16,-18-8 0-16,18 8 0 0,-9 0 0 0,-17 8 0 16,-10-8 0-16,-8 0 0 0,0-8 0 0,-18 8 0 15,0 0 0-15,0 0 0 0,0 0 0 0,0 0 0 16,0 0 0-16,0 0 0 0,-18-7 0 0,-26-9 0 15,26 8 0-15,-26 8 0 0,8-16 0 0,-17 16 0 16,9-8 0-16,-36 0 0 0,18 8 0 0,-9 0 0 16,-36-8 0-16,10 1 0 0,8-1 0 0,-9 8 0 15,-26-16 0-15,18 16 0 0,-1-8 0 0,-8 0 0 16,9 8 0-16,-1 0 0 0,-17-8 0 0,-18 8 0 16,18 8 0-16,-18-8 0 0,9 0 0 0,0 0 0 15,0 8 0-15,8-8 0 0,-17 8 0 0,9 0 0 0,-17 0 0 16,-1-8 0-16,0 15 0 0,9-15 0 0,18 0 0 15,8 16 0-15,1-8 0 0,35 0 0 0,0 0 0 0,18 8 0 16,0-16 0-16,9 8 0 0,18 7 0 0,8-15 0 16,0 0 0-16,27 0 0 0,0 0 0 0,0 0 0 15,0 0 0-15,27 16 0 0,26-8 0 0,-8 0 0 16,34 0 0-16,10 0 0 0,0 0 0 0,-1-8 0 16,37 7 0-16,-10-7 0 0,18 8 0 0,-9-8 0 15,0 0 0-15,10 8 0 0,-1-8 0 0,9 0 0 16,-9 8 0-16,0 0 0 0,-9 0 0 0,0-8 0 15,-9 8 0-15,10 0 0 0,-28-8 0 0,19 0 0 16,-19 0 0-16,1-8 0 0,8 0 0 0,-17 0 0 0,0 0 0 16,-18 0 0-16,8 0 0 0,-8-7 0 15,-9-1 0-15,1 0 0 0,-10 8 0 0,0 0 0 0,-9-8 0 16,-8 9 0-16,8-1 0 0,-17 0 0 0,-18 0 0 0,8 0 0 16,1 0 0-16,-18 8 0 0,0 0 0 0,0 0 0 15,-18-16 0-15,-8 8 0 0,-1 8 0 0,-35-7 0 16,-18 7 0-16,9 0 0 0,-35-8 0 0,-1 16 0 15,1-8 0-15,-18 7 0 0,0-7 0 0,-18 8 0 16,-9 8 0-16,-9 0 0 0,0-16 0 0,-8 16 0 16,8-8 0-16,-8 7 0 0,-1 1 0 0,1-8 0 15,-10 8 0-15,1 0 0 0,8 7 0 0,1-7 0 16,8 0 0-16,9 7 0 0,27 1 0 0,0-8 0 16,8 0 0-16,28-1 0 0,-1-7 0 0,27 0 0 15,0-8 0-15,26 0 0 0,-8 8 0 0,35 0 0 0,9-8 0 0,0 0 0 16,27 8 0-16,8 0 0 0,27-8 0 0,18-8 0 15,-9 0 0-15,44 0 0 0,1-8 0 0,8 8 0 16,27 0 0-16,8 1 0 0,19-1 0 0,-19 0 0 16,19-8 0-16,-10 0 0 0,19 8 0 0,-10-7 0 15,-17 7 0-15,17 0 0 0,1 0 0 0,-27 8 0 16,-1-8 0-16,-25 8 0 0,8-8 0 0,0 8 0 16,-27 0 0-16,1 0 0 0,-10-8 0 0,1 16 0 15,8-8 0-15,-35 0 0 0,-9 0 0 0,0-8 0 16,0 8 0-16,-8 0 0 0,-19-8 0 0,1 8 0 15,8-7 0-15,-17 7 0 0,-10-8 0 0,10 8 0 16,-27 0 0-16,18-8 0 0,-1 0 0 0,-17 8 0 16,0 0 0-16,18-8 0 0,-9-8 0 0,-9 16 0 15,0 0-136-15,0 0-28 0,0 0-4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T" name="resolution" value="1" units="1/dev"/>
        </inkml:channelProperties>
      </inkml:inkSource>
      <inkml:timestamp xml:id="ts0" timeString="2018-05-23T16:02:04.925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context xml:id="ctx1">
      <inkml:inkSource xml:id="inkSrc1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18-05-23T16:02:38.040"/>
    </inkml:context>
  </inkml:definitions>
  <inkml:trace contextRef="#ctx0" brushRef="#br0">22792 18664 0,'0'0'16,"0"0"0,115-205-1,-97 142 1,-18 63-1</inkml:trace>
  <inkml:trace contextRef="#ctx1" brushRef="#br0">29605 8704 788 0,'27'-94'17'0,"8"54"4"0,18-15 1 0,27-8 0 0,9 0-22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A2DB0-ED42-4BA9-97D4-3103DF415320}" type="datetimeFigureOut">
              <a:rPr lang="en-US" smtClean="0"/>
              <a:t>5/24/18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336D0-BB87-4158-9DDA-BA914A234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09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75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C2F33-17DA-436E-A851-E42A0D33E292}" type="datetime1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herry blossoms on Grant Lane">
            <a:extLst>
              <a:ext uri="{FF2B5EF4-FFF2-40B4-BE49-F238E27FC236}">
                <a16:creationId xmlns:a16="http://schemas.microsoft.com/office/drawing/2014/main" id="{E196A663-22E9-46AF-AE76-3031B2F2C7B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34" b="13442"/>
          <a:stretch/>
        </p:blipFill>
        <p:spPr bwMode="auto">
          <a:xfrm>
            <a:off x="-3" y="-1"/>
            <a:ext cx="12192002" cy="4594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50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5/24/18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EFF45-D87C-45A5-8A43-AA51E832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 userDrawn="1"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 userDrawn="1"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>
            <a:lvl1pPr marL="91440" indent="-91440">
              <a:buClr>
                <a:srgbClr val="4C3282"/>
              </a:buClr>
              <a:buFont typeface="Segoe UI Semilight" panose="020B0402040204020203" pitchFamily="34" charset="0"/>
              <a:buChar char="-"/>
              <a:defRPr/>
            </a:lvl1pPr>
            <a:lvl2pPr>
              <a:buClr>
                <a:srgbClr val="4C3282"/>
              </a:buClr>
              <a:defRPr/>
            </a:lvl2pPr>
            <a:lvl3pPr>
              <a:buClr>
                <a:srgbClr val="4C3282"/>
              </a:buClr>
              <a:defRPr/>
            </a:lvl3pPr>
            <a:lvl4pPr>
              <a:buClr>
                <a:srgbClr val="4C3282"/>
              </a:buClr>
              <a:defRPr/>
            </a:lvl4pPr>
            <a:lvl5pPr>
              <a:buClr>
                <a:srgbClr val="4C3282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277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56FD08-8E43-4554-8ACC-11234BCBCF4E}"/>
              </a:ext>
            </a:extLst>
          </p:cNvPr>
          <p:cNvCxnSpPr/>
          <p:nvPr userDrawn="1"/>
        </p:nvCxnSpPr>
        <p:spPr>
          <a:xfrm>
            <a:off x="127669" y="3557888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777F25E-8269-472E-9791-7EB74F79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75" y="3262680"/>
            <a:ext cx="6504161" cy="590415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32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D8F82-27EF-4582-903A-FAC77926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5/24/18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6C1EE-E506-47FA-A188-0DF16D49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0F48F-87DE-4815-AD70-D0F2CA55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86714E5-EBF9-4569-A5F7-79EC8ADBC566}"/>
              </a:ext>
            </a:extLst>
          </p:cNvPr>
          <p:cNvSpPr/>
          <p:nvPr userDrawn="1"/>
        </p:nvSpPr>
        <p:spPr>
          <a:xfrm>
            <a:off x="743453" y="3050554"/>
            <a:ext cx="897775" cy="897775"/>
          </a:xfrm>
          <a:prstGeom prst="ellipse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8A67AF-FC3C-498E-9019-5526D4E35E56}"/>
              </a:ext>
            </a:extLst>
          </p:cNvPr>
          <p:cNvSpPr/>
          <p:nvPr userDrawn="1"/>
        </p:nvSpPr>
        <p:spPr>
          <a:xfrm>
            <a:off x="321425" y="60960"/>
            <a:ext cx="171797" cy="1474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hape 496">
            <a:extLst>
              <a:ext uri="{FF2B5EF4-FFF2-40B4-BE49-F238E27FC236}">
                <a16:creationId xmlns:a16="http://schemas.microsoft.com/office/drawing/2014/main" id="{A9D83950-EFA8-45B6-9842-F0E75D62D1E4}"/>
              </a:ext>
            </a:extLst>
          </p:cNvPr>
          <p:cNvGrpSpPr/>
          <p:nvPr userDrawn="1"/>
        </p:nvGrpSpPr>
        <p:grpSpPr>
          <a:xfrm>
            <a:off x="1042384" y="3287057"/>
            <a:ext cx="299911" cy="424768"/>
            <a:chOff x="3979850" y="1598950"/>
            <a:chExt cx="356825" cy="505375"/>
          </a:xfrm>
        </p:grpSpPr>
        <p:sp>
          <p:nvSpPr>
            <p:cNvPr id="11" name="Shape 497">
              <a:extLst>
                <a:ext uri="{FF2B5EF4-FFF2-40B4-BE49-F238E27FC236}">
                  <a16:creationId xmlns:a16="http://schemas.microsoft.com/office/drawing/2014/main" id="{5AC1FC31-D74E-4136-9F49-9396640AE6A7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0" t="0" r="0" b="0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498">
              <a:extLst>
                <a:ext uri="{FF2B5EF4-FFF2-40B4-BE49-F238E27FC236}">
                  <a16:creationId xmlns:a16="http://schemas.microsoft.com/office/drawing/2014/main" id="{55224696-5DAC-453B-AD17-A914F23CD917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0" t="0" r="0" b="0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5FA472A-7AFD-46BC-8C3E-7439952E8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2775" y="3931493"/>
            <a:ext cx="6504161" cy="506283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050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2204-D29B-4470-B3F3-74BB4720C8BD}" type="datetime1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9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A1C4-F49F-4502-B33D-B8ED0A36CCF4}" type="datetime1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57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562C-2DAC-44DC-8D70-6EE9220D4C24}" type="datetime1">
              <a:rPr lang="en-US" smtClean="0"/>
              <a:t>5/24/18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666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D04B-10FF-4801-A134-D6688E0221BA}" type="datetime1">
              <a:rPr lang="en-US" smtClean="0"/>
              <a:t>5/24/18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10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C20A-4AF7-4E30-ADB3-371D26C74958}" type="datetime1">
              <a:rPr lang="en-US" smtClean="0"/>
              <a:t>5/24/18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3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16E4-2A0B-4B27-A3A8-D1D355A92CC7}" type="datetime1">
              <a:rPr lang="en-US" smtClean="0"/>
              <a:t>5/24/18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1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2EE2-AF54-4C36-93AD-A5D9C8C4F0E5}" type="datetime1">
              <a:rPr lang="en-US" smtClean="0"/>
              <a:t>5/24/18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79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5/24/18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A529F-BA16-4C50-8761-34379098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 userDrawn="1"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 userDrawn="1"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FB8EB76-3B7A-4486-95E5-0316680FFD7E}"/>
              </a:ext>
            </a:extLst>
          </p:cNvPr>
          <p:cNvCxnSpPr>
            <a:cxnSpLocks/>
          </p:cNvCxnSpPr>
          <p:nvPr userDrawn="1"/>
        </p:nvCxnSpPr>
        <p:spPr>
          <a:xfrm>
            <a:off x="3315880" y="4545974"/>
            <a:ext cx="5590283" cy="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53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20B1D116-9EEC-4608-812B-930500586DFA}" type="datetime1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301" y="6521027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81670" y="6521027"/>
            <a:ext cx="42192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881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chemeClr val="tx1">
              <a:lumMod val="95000"/>
              <a:lumOff val="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ourses.cs.washington.edu/courses/cse373/18sp/files/slides/disjoint_set_warmup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B674C-AD1D-4C9D-88D4-76616DF5B2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Disjoint Sets with Arrays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5873D0-155C-4A49-BE31-7C26918C8D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Data Structures and Algorithms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660B4-D96C-4E54-B1D6-38FFCDBB5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ADF771-CBF5-4810-A04A-36DE8C4C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27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6B05D-3FB2-4108-82C1-6EF843A78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Implementation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034350-7844-46A8-8DA5-3F97D00AE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4C2541-A511-4F0C-B869-FDE518DDA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10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A10A9D3-ABA5-4721-A0BF-63AE31D256B0}"/>
              </a:ext>
            </a:extLst>
          </p:cNvPr>
          <p:cNvGrpSpPr/>
          <p:nvPr/>
        </p:nvGrpSpPr>
        <p:grpSpPr>
          <a:xfrm>
            <a:off x="5005856" y="1991679"/>
            <a:ext cx="255198" cy="261610"/>
            <a:chOff x="4033946" y="330026"/>
            <a:chExt cx="369435" cy="37871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5C0E5B1-4648-4692-BD1E-6C636241D8B2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6B0D27F-A255-4AA4-B403-F3C83AB09F3D}"/>
                </a:ext>
              </a:extLst>
            </p:cNvPr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</a:t>
              </a:r>
            </a:p>
          </p:txBody>
        </p:sp>
      </p:grp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AA8F123D-6A0F-4ABE-9D50-D97C0EEC0C28}"/>
              </a:ext>
            </a:extLst>
          </p:cNvPr>
          <p:cNvSpPr/>
          <p:nvPr/>
        </p:nvSpPr>
        <p:spPr>
          <a:xfrm>
            <a:off x="3894531" y="1869289"/>
            <a:ext cx="2254247" cy="2294240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A5597B1-AE6D-4788-B3AF-C8D0887D5A1A}"/>
              </a:ext>
            </a:extLst>
          </p:cNvPr>
          <p:cNvGrpSpPr/>
          <p:nvPr/>
        </p:nvGrpSpPr>
        <p:grpSpPr>
          <a:xfrm>
            <a:off x="5517954" y="2515279"/>
            <a:ext cx="326307" cy="261611"/>
            <a:chOff x="4020857" y="315514"/>
            <a:chExt cx="472375" cy="378719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3E9C4268-F334-459C-AD65-CE39DD1C5FD6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420DEB0-E0C5-49C4-9014-06B0A74C2B79}"/>
                </a:ext>
              </a:extLst>
            </p:cNvPr>
            <p:cNvSpPr txBox="1"/>
            <p:nvPr/>
          </p:nvSpPr>
          <p:spPr>
            <a:xfrm>
              <a:off x="4020857" y="315514"/>
              <a:ext cx="47237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6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22658AB-BD80-454E-83BF-8E993FDC06FF}"/>
              </a:ext>
            </a:extLst>
          </p:cNvPr>
          <p:cNvGrpSpPr/>
          <p:nvPr/>
        </p:nvGrpSpPr>
        <p:grpSpPr>
          <a:xfrm>
            <a:off x="4019501" y="3052139"/>
            <a:ext cx="255198" cy="261610"/>
            <a:chOff x="4033946" y="330026"/>
            <a:chExt cx="369435" cy="378718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26B1657-C4A9-4AF8-B436-FA047121E767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BB538F5-FD07-4724-9BC7-BF5D6E469E45}"/>
                </a:ext>
              </a:extLst>
            </p:cNvPr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3</a:t>
              </a:r>
            </a:p>
          </p:txBody>
        </p:sp>
      </p:grp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659FC94-AAFD-4389-A7A1-DEAFD6B15CB3}"/>
              </a:ext>
            </a:extLst>
          </p:cNvPr>
          <p:cNvCxnSpPr>
            <a:cxnSpLocks/>
            <a:stCxn id="35" idx="0"/>
          </p:cNvCxnSpPr>
          <p:nvPr/>
        </p:nvCxnSpPr>
        <p:spPr>
          <a:xfrm flipV="1">
            <a:off x="5476558" y="2776889"/>
            <a:ext cx="184110" cy="27525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9CE9848-3823-4B68-8AA7-9E5A598E277F}"/>
              </a:ext>
            </a:extLst>
          </p:cNvPr>
          <p:cNvCxnSpPr>
            <a:cxnSpLocks/>
            <a:stCxn id="12" idx="0"/>
            <a:endCxn id="8" idx="2"/>
          </p:cNvCxnSpPr>
          <p:nvPr/>
        </p:nvCxnSpPr>
        <p:spPr>
          <a:xfrm flipH="1" flipV="1">
            <a:off x="5133455" y="2253289"/>
            <a:ext cx="547653" cy="26199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849E7D2-8AFA-40E6-9B2E-81ECCE6BDBAB}"/>
              </a:ext>
            </a:extLst>
          </p:cNvPr>
          <p:cNvSpPr txBox="1"/>
          <p:nvPr/>
        </p:nvSpPr>
        <p:spPr>
          <a:xfrm>
            <a:off x="1095984" y="1429523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rank = 0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3FF5622-B658-498E-AFBA-2340EBA407EC}"/>
              </a:ext>
            </a:extLst>
          </p:cNvPr>
          <p:cNvGrpSpPr/>
          <p:nvPr/>
        </p:nvGrpSpPr>
        <p:grpSpPr>
          <a:xfrm>
            <a:off x="4381997" y="3052139"/>
            <a:ext cx="308226" cy="261610"/>
            <a:chOff x="4025392" y="338513"/>
            <a:chExt cx="446200" cy="378718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57E6148-DB93-41CB-861B-71D148648A05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A20EF04-BD20-49BE-A274-3BF244FFF287}"/>
                </a:ext>
              </a:extLst>
            </p:cNvPr>
            <p:cNvSpPr txBox="1"/>
            <p:nvPr/>
          </p:nvSpPr>
          <p:spPr>
            <a:xfrm>
              <a:off x="4025392" y="338513"/>
              <a:ext cx="446200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4</a:t>
              </a:r>
            </a:p>
          </p:txBody>
        </p:sp>
      </p:grp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9F866B9-548A-4B2F-9D0A-81CCDDA9C418}"/>
              </a:ext>
            </a:extLst>
          </p:cNvPr>
          <p:cNvCxnSpPr>
            <a:cxnSpLocks/>
            <a:stCxn id="25" idx="0"/>
            <a:endCxn id="8" idx="2"/>
          </p:cNvCxnSpPr>
          <p:nvPr/>
        </p:nvCxnSpPr>
        <p:spPr>
          <a:xfrm flipV="1">
            <a:off x="4509596" y="2253289"/>
            <a:ext cx="623859" cy="272015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0570B85-1AE6-4B35-B0D9-5282AED5D524}"/>
              </a:ext>
            </a:extLst>
          </p:cNvPr>
          <p:cNvGrpSpPr/>
          <p:nvPr/>
        </p:nvGrpSpPr>
        <p:grpSpPr>
          <a:xfrm>
            <a:off x="4381997" y="2525304"/>
            <a:ext cx="255198" cy="261610"/>
            <a:chOff x="4033946" y="330026"/>
            <a:chExt cx="369435" cy="378718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9DDDDCFE-ABA6-412A-A496-4DA0D40F15C8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ACC3CCB-C7C7-4E33-BAFD-796435363BC9}"/>
                </a:ext>
              </a:extLst>
            </p:cNvPr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2</a:t>
              </a:r>
            </a:p>
          </p:txBody>
        </p:sp>
      </p:grp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6A59EFD-5DF6-4C01-860C-E012146874CB}"/>
              </a:ext>
            </a:extLst>
          </p:cNvPr>
          <p:cNvCxnSpPr>
            <a:cxnSpLocks/>
            <a:stCxn id="15" idx="0"/>
            <a:endCxn id="25" idx="2"/>
          </p:cNvCxnSpPr>
          <p:nvPr/>
        </p:nvCxnSpPr>
        <p:spPr>
          <a:xfrm flipV="1">
            <a:off x="4147100" y="2786914"/>
            <a:ext cx="362496" cy="265225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FFC5C3A-BA50-43D7-A3C5-2F1A9C2D0BF4}"/>
              </a:ext>
            </a:extLst>
          </p:cNvPr>
          <p:cNvGrpSpPr/>
          <p:nvPr/>
        </p:nvGrpSpPr>
        <p:grpSpPr>
          <a:xfrm>
            <a:off x="5733455" y="3052139"/>
            <a:ext cx="348519" cy="261610"/>
            <a:chOff x="4033945" y="330026"/>
            <a:chExt cx="504530" cy="378718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14E919AB-9815-473D-BA59-09B358365229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A3DD4DB-63B6-40D5-AFDA-47A45DC57258}"/>
                </a:ext>
              </a:extLst>
            </p:cNvPr>
            <p:cNvSpPr txBox="1"/>
            <p:nvPr/>
          </p:nvSpPr>
          <p:spPr>
            <a:xfrm>
              <a:off x="4033945" y="330026"/>
              <a:ext cx="504530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10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99720CB-16C0-4183-AC31-2040C4700F6E}"/>
              </a:ext>
            </a:extLst>
          </p:cNvPr>
          <p:cNvGrpSpPr/>
          <p:nvPr/>
        </p:nvGrpSpPr>
        <p:grpSpPr>
          <a:xfrm>
            <a:off x="4797521" y="3052139"/>
            <a:ext cx="255198" cy="261610"/>
            <a:chOff x="4033946" y="330026"/>
            <a:chExt cx="369435" cy="378718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9708EFDF-CDBC-4749-B31C-168E5DEC92A8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3A139E4-42AE-4CD3-9DB7-18B34154298C}"/>
                </a:ext>
              </a:extLst>
            </p:cNvPr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5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63941D8-BDBB-4D16-B7F9-AC9A273A927E}"/>
              </a:ext>
            </a:extLst>
          </p:cNvPr>
          <p:cNvGrpSpPr/>
          <p:nvPr/>
        </p:nvGrpSpPr>
        <p:grpSpPr>
          <a:xfrm>
            <a:off x="5302298" y="3052139"/>
            <a:ext cx="348519" cy="261610"/>
            <a:chOff x="4033945" y="330026"/>
            <a:chExt cx="504530" cy="378718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371A207F-0036-4914-AA51-E3A50B69083E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B91D77B-C441-4B26-A3A3-D114D13B0E33}"/>
                </a:ext>
              </a:extLst>
            </p:cNvPr>
            <p:cNvSpPr txBox="1"/>
            <p:nvPr/>
          </p:nvSpPr>
          <p:spPr>
            <a:xfrm>
              <a:off x="4033945" y="330026"/>
              <a:ext cx="504530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7</a:t>
              </a:r>
            </a:p>
          </p:txBody>
        </p:sp>
      </p:grp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8EAC483-5C8C-419F-877C-1DADD740353E}"/>
              </a:ext>
            </a:extLst>
          </p:cNvPr>
          <p:cNvCxnSpPr>
            <a:cxnSpLocks/>
            <a:stCxn id="21" idx="0"/>
            <a:endCxn id="25" idx="2"/>
          </p:cNvCxnSpPr>
          <p:nvPr/>
        </p:nvCxnSpPr>
        <p:spPr>
          <a:xfrm flipH="1" flipV="1">
            <a:off x="4509596" y="2786914"/>
            <a:ext cx="26514" cy="265225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AAA0CB2-8067-458C-8236-E5299E355481}"/>
              </a:ext>
            </a:extLst>
          </p:cNvPr>
          <p:cNvCxnSpPr>
            <a:cxnSpLocks/>
            <a:stCxn id="32" idx="0"/>
            <a:endCxn id="25" idx="2"/>
          </p:cNvCxnSpPr>
          <p:nvPr/>
        </p:nvCxnSpPr>
        <p:spPr>
          <a:xfrm flipH="1" flipV="1">
            <a:off x="4509596" y="2786914"/>
            <a:ext cx="415524" cy="265225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E019AC2-F819-4E74-893F-2FDB5BB9908A}"/>
              </a:ext>
            </a:extLst>
          </p:cNvPr>
          <p:cNvCxnSpPr>
            <a:cxnSpLocks/>
            <a:stCxn id="29" idx="0"/>
          </p:cNvCxnSpPr>
          <p:nvPr/>
        </p:nvCxnSpPr>
        <p:spPr>
          <a:xfrm flipH="1" flipV="1">
            <a:off x="5660669" y="2776889"/>
            <a:ext cx="247046" cy="27525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DDC3123-40E0-4C3D-BAFD-B86DDFCDD179}"/>
              </a:ext>
            </a:extLst>
          </p:cNvPr>
          <p:cNvGrpSpPr/>
          <p:nvPr/>
        </p:nvGrpSpPr>
        <p:grpSpPr>
          <a:xfrm>
            <a:off x="1317243" y="1839931"/>
            <a:ext cx="572504" cy="645587"/>
            <a:chOff x="4783136" y="4639107"/>
            <a:chExt cx="572504" cy="645587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1709BDD1-2D8E-47A8-8E78-F917A378C2B2}"/>
                </a:ext>
              </a:extLst>
            </p:cNvPr>
            <p:cNvGrpSpPr/>
            <p:nvPr/>
          </p:nvGrpSpPr>
          <p:grpSpPr>
            <a:xfrm>
              <a:off x="4965418" y="4831095"/>
              <a:ext cx="255198" cy="261610"/>
              <a:chOff x="4033946" y="330026"/>
              <a:chExt cx="369435" cy="378718"/>
            </a:xfrm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A3CA677F-0330-4131-8E9B-FA397F9C368C}"/>
                  </a:ext>
                </a:extLst>
              </p:cNvPr>
              <p:cNvSpPr/>
              <p:nvPr/>
            </p:nvSpPr>
            <p:spPr>
              <a:xfrm>
                <a:off x="4048298" y="340822"/>
                <a:ext cx="353411" cy="353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B6A4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2357E92-E790-43F6-A32A-015D2F3ADFFD}"/>
                  </a:ext>
                </a:extLst>
              </p:cNvPr>
              <p:cNvSpPr txBox="1"/>
              <p:nvPr/>
            </p:nvSpPr>
            <p:spPr>
              <a:xfrm>
                <a:off x="4033946" y="330026"/>
                <a:ext cx="369435" cy="378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/>
                  <a:t>0</a:t>
                </a:r>
              </a:p>
            </p:txBody>
          </p:sp>
        </p:grpSp>
        <p:sp>
          <p:nvSpPr>
            <p:cNvPr id="42" name="Rounded Rectangle 8">
              <a:extLst>
                <a:ext uri="{FF2B5EF4-FFF2-40B4-BE49-F238E27FC236}">
                  <a16:creationId xmlns:a16="http://schemas.microsoft.com/office/drawing/2014/main" id="{01A2F42C-C6C9-4CAE-8E25-7D5FC693CE72}"/>
                </a:ext>
              </a:extLst>
            </p:cNvPr>
            <p:cNvSpPr/>
            <p:nvPr/>
          </p:nvSpPr>
          <p:spPr>
            <a:xfrm>
              <a:off x="4783136" y="4639107"/>
              <a:ext cx="572504" cy="645587"/>
            </a:xfrm>
            <a:prstGeom prst="round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A78F8650-0FA2-4BFA-AEBA-29AD24204D3B}"/>
              </a:ext>
            </a:extLst>
          </p:cNvPr>
          <p:cNvCxnSpPr>
            <a:cxnSpLocks/>
            <a:stCxn id="64" idx="0"/>
            <a:endCxn id="35" idx="2"/>
          </p:cNvCxnSpPr>
          <p:nvPr/>
        </p:nvCxnSpPr>
        <p:spPr>
          <a:xfrm flipV="1">
            <a:off x="5219662" y="3313749"/>
            <a:ext cx="256896" cy="4044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44EE804-7575-46FF-A659-C6511E7EBF56}"/>
              </a:ext>
            </a:extLst>
          </p:cNvPr>
          <p:cNvGrpSpPr/>
          <p:nvPr/>
        </p:nvGrpSpPr>
        <p:grpSpPr>
          <a:xfrm>
            <a:off x="5476558" y="3718227"/>
            <a:ext cx="255198" cy="261610"/>
            <a:chOff x="4033946" y="330026"/>
            <a:chExt cx="369435" cy="378718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D3357897-4748-430E-A944-D884B51C5E44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F9993EA-ABC7-49B7-A26C-774BE5D8EC36}"/>
                </a:ext>
              </a:extLst>
            </p:cNvPr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9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74D771A-2E38-4F1E-B069-44049C2FD1F9}"/>
              </a:ext>
            </a:extLst>
          </p:cNvPr>
          <p:cNvGrpSpPr/>
          <p:nvPr/>
        </p:nvGrpSpPr>
        <p:grpSpPr>
          <a:xfrm>
            <a:off x="5045402" y="3718227"/>
            <a:ext cx="348519" cy="261610"/>
            <a:chOff x="4033945" y="330026"/>
            <a:chExt cx="504530" cy="378718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7EA5DF42-0EBE-48CE-83A5-DC8E7BCA9E1F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A821FA6-E727-45FC-9DC5-E8DF7D2F159D}"/>
                </a:ext>
              </a:extLst>
            </p:cNvPr>
            <p:cNvSpPr txBox="1"/>
            <p:nvPr/>
          </p:nvSpPr>
          <p:spPr>
            <a:xfrm>
              <a:off x="4033945" y="330026"/>
              <a:ext cx="504530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8</a:t>
              </a:r>
            </a:p>
          </p:txBody>
        </p:sp>
      </p:grp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2EEEC5DA-EAA7-4F6D-A40A-D65BD2FE6871}"/>
              </a:ext>
            </a:extLst>
          </p:cNvPr>
          <p:cNvCxnSpPr>
            <a:cxnSpLocks/>
            <a:stCxn id="61" idx="0"/>
            <a:endCxn id="35" idx="2"/>
          </p:cNvCxnSpPr>
          <p:nvPr/>
        </p:nvCxnSpPr>
        <p:spPr>
          <a:xfrm flipH="1" flipV="1">
            <a:off x="5476558" y="3313749"/>
            <a:ext cx="127599" cy="4044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>
            <a:extLst>
              <a:ext uri="{FF2B5EF4-FFF2-40B4-BE49-F238E27FC236}">
                <a16:creationId xmlns:a16="http://schemas.microsoft.com/office/drawing/2014/main" id="{8009FB17-073C-41F4-A9D7-5E55E8EDBA1F}"/>
              </a:ext>
            </a:extLst>
          </p:cNvPr>
          <p:cNvGrpSpPr/>
          <p:nvPr/>
        </p:nvGrpSpPr>
        <p:grpSpPr>
          <a:xfrm>
            <a:off x="9187097" y="1962321"/>
            <a:ext cx="388065" cy="261610"/>
            <a:chOff x="4033945" y="330026"/>
            <a:chExt cx="561779" cy="378718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B8FBA0DA-2102-4D25-A891-39F45658AD9D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10C8FEB7-32DF-49B9-A4A1-40F135EF06BB}"/>
                </a:ext>
              </a:extLst>
            </p:cNvPr>
            <p:cNvSpPr txBox="1"/>
            <p:nvPr/>
          </p:nvSpPr>
          <p:spPr>
            <a:xfrm>
              <a:off x="4033945" y="330026"/>
              <a:ext cx="561779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11</a:t>
              </a:r>
            </a:p>
          </p:txBody>
        </p:sp>
      </p:grpSp>
      <p:sp>
        <p:nvSpPr>
          <p:cNvPr id="72" name="Rounded Rectangle 8">
            <a:extLst>
              <a:ext uri="{FF2B5EF4-FFF2-40B4-BE49-F238E27FC236}">
                <a16:creationId xmlns:a16="http://schemas.microsoft.com/office/drawing/2014/main" id="{3882DB60-0FE7-4077-ADA5-95893939F313}"/>
              </a:ext>
            </a:extLst>
          </p:cNvPr>
          <p:cNvSpPr/>
          <p:nvPr/>
        </p:nvSpPr>
        <p:spPr>
          <a:xfrm>
            <a:off x="8075774" y="1839931"/>
            <a:ext cx="2254247" cy="2294240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35FFEEEA-362B-4830-9819-68152D5A7E06}"/>
              </a:ext>
            </a:extLst>
          </p:cNvPr>
          <p:cNvGrpSpPr/>
          <p:nvPr/>
        </p:nvGrpSpPr>
        <p:grpSpPr>
          <a:xfrm>
            <a:off x="9699197" y="2485921"/>
            <a:ext cx="326307" cy="261611"/>
            <a:chOff x="4020857" y="315514"/>
            <a:chExt cx="472375" cy="378719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69582A9-D325-4E1E-B52E-1DE4B43D9B4F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E83BD55-08E3-49CA-B014-8902BCAD9040}"/>
                </a:ext>
              </a:extLst>
            </p:cNvPr>
            <p:cNvSpPr txBox="1"/>
            <p:nvPr/>
          </p:nvSpPr>
          <p:spPr>
            <a:xfrm>
              <a:off x="4020857" y="315514"/>
              <a:ext cx="47237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15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ECBECADF-7F10-44D3-B43B-775A12F6F2A0}"/>
              </a:ext>
            </a:extLst>
          </p:cNvPr>
          <p:cNvGrpSpPr/>
          <p:nvPr/>
        </p:nvGrpSpPr>
        <p:grpSpPr>
          <a:xfrm>
            <a:off x="8200745" y="3022781"/>
            <a:ext cx="340528" cy="261610"/>
            <a:chOff x="4033946" y="330026"/>
            <a:chExt cx="492962" cy="378718"/>
          </a:xfrm>
        </p:grpSpPr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2CFE6755-9D0E-443D-9AF1-F38409F0CE15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CE338030-12E7-4480-96FE-412806035809}"/>
                </a:ext>
              </a:extLst>
            </p:cNvPr>
            <p:cNvSpPr txBox="1"/>
            <p:nvPr/>
          </p:nvSpPr>
          <p:spPr>
            <a:xfrm>
              <a:off x="4033946" y="330026"/>
              <a:ext cx="492962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13</a:t>
              </a:r>
            </a:p>
          </p:txBody>
        </p:sp>
      </p:grp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07324DF9-654A-48E8-80E0-8ECBE222BF7C}"/>
              </a:ext>
            </a:extLst>
          </p:cNvPr>
          <p:cNvCxnSpPr>
            <a:cxnSpLocks/>
            <a:stCxn id="98" idx="0"/>
          </p:cNvCxnSpPr>
          <p:nvPr/>
        </p:nvCxnSpPr>
        <p:spPr>
          <a:xfrm flipV="1">
            <a:off x="9657801" y="2747531"/>
            <a:ext cx="184110" cy="27525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1E6094A2-83CD-4AC4-BE23-0180D7C900BA}"/>
              </a:ext>
            </a:extLst>
          </p:cNvPr>
          <p:cNvCxnSpPr>
            <a:cxnSpLocks/>
            <a:stCxn id="75" idx="0"/>
            <a:endCxn id="71" idx="2"/>
          </p:cNvCxnSpPr>
          <p:nvPr/>
        </p:nvCxnSpPr>
        <p:spPr>
          <a:xfrm flipH="1" flipV="1">
            <a:off x="9381130" y="2223931"/>
            <a:ext cx="481221" cy="26199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A803D54C-F3B0-4C16-8BEA-E76AC12A5D58}"/>
              </a:ext>
            </a:extLst>
          </p:cNvPr>
          <p:cNvSpPr txBox="1"/>
          <p:nvPr/>
        </p:nvSpPr>
        <p:spPr>
          <a:xfrm>
            <a:off x="8833934" y="1429075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rank = 3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CDA6E09F-79F7-440F-8ADC-035FD78A29E4}"/>
              </a:ext>
            </a:extLst>
          </p:cNvPr>
          <p:cNvGrpSpPr/>
          <p:nvPr/>
        </p:nvGrpSpPr>
        <p:grpSpPr>
          <a:xfrm>
            <a:off x="8563239" y="3022781"/>
            <a:ext cx="442986" cy="261610"/>
            <a:chOff x="4025392" y="338513"/>
            <a:chExt cx="641284" cy="378718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ED03F4D1-3CFD-4127-AC28-62E89C4F0B63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10504D19-316B-4038-A19A-8CBE33CB379E}"/>
                </a:ext>
              </a:extLst>
            </p:cNvPr>
            <p:cNvSpPr txBox="1"/>
            <p:nvPr/>
          </p:nvSpPr>
          <p:spPr>
            <a:xfrm>
              <a:off x="4025392" y="338513"/>
              <a:ext cx="641284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14</a:t>
              </a:r>
            </a:p>
          </p:txBody>
        </p:sp>
      </p:grp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AD5BEF0A-C1EB-4BF9-AD81-CE08F8F87505}"/>
              </a:ext>
            </a:extLst>
          </p:cNvPr>
          <p:cNvCxnSpPr>
            <a:cxnSpLocks/>
            <a:stCxn id="88" idx="0"/>
            <a:endCxn id="71" idx="2"/>
          </p:cNvCxnSpPr>
          <p:nvPr/>
        </p:nvCxnSpPr>
        <p:spPr>
          <a:xfrm flipV="1">
            <a:off x="8726392" y="2223931"/>
            <a:ext cx="654738" cy="272015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oup 85">
            <a:extLst>
              <a:ext uri="{FF2B5EF4-FFF2-40B4-BE49-F238E27FC236}">
                <a16:creationId xmlns:a16="http://schemas.microsoft.com/office/drawing/2014/main" id="{4BC4A1E4-19F4-4E89-8DE5-23D18ACFDC5C}"/>
              </a:ext>
            </a:extLst>
          </p:cNvPr>
          <p:cNvGrpSpPr/>
          <p:nvPr/>
        </p:nvGrpSpPr>
        <p:grpSpPr>
          <a:xfrm>
            <a:off x="8563239" y="2495946"/>
            <a:ext cx="326306" cy="261610"/>
            <a:chOff x="4033946" y="330026"/>
            <a:chExt cx="472374" cy="378718"/>
          </a:xfrm>
        </p:grpSpPr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7AD4DDC7-F151-454D-9482-9CD7FD3F1CC1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BE2DD2F-5A0E-4F87-86DB-38A298A1A193}"/>
                </a:ext>
              </a:extLst>
            </p:cNvPr>
            <p:cNvSpPr txBox="1"/>
            <p:nvPr/>
          </p:nvSpPr>
          <p:spPr>
            <a:xfrm>
              <a:off x="4033946" y="330026"/>
              <a:ext cx="472374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12</a:t>
              </a:r>
            </a:p>
          </p:txBody>
        </p:sp>
      </p:grp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71F30169-330B-4EAA-8EDA-21D3147BE728}"/>
              </a:ext>
            </a:extLst>
          </p:cNvPr>
          <p:cNvCxnSpPr>
            <a:cxnSpLocks/>
            <a:stCxn id="78" idx="0"/>
            <a:endCxn id="88" idx="2"/>
          </p:cNvCxnSpPr>
          <p:nvPr/>
        </p:nvCxnSpPr>
        <p:spPr>
          <a:xfrm flipV="1">
            <a:off x="8371009" y="2757556"/>
            <a:ext cx="355383" cy="265225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Group 89">
            <a:extLst>
              <a:ext uri="{FF2B5EF4-FFF2-40B4-BE49-F238E27FC236}">
                <a16:creationId xmlns:a16="http://schemas.microsoft.com/office/drawing/2014/main" id="{E0E1FE48-12F5-4DD5-BAFB-E289B64CAA27}"/>
              </a:ext>
            </a:extLst>
          </p:cNvPr>
          <p:cNvGrpSpPr/>
          <p:nvPr/>
        </p:nvGrpSpPr>
        <p:grpSpPr>
          <a:xfrm>
            <a:off x="9914698" y="3022781"/>
            <a:ext cx="348519" cy="261610"/>
            <a:chOff x="4033945" y="330026"/>
            <a:chExt cx="504530" cy="378718"/>
          </a:xfrm>
        </p:grpSpPr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537C2194-265C-4DA3-9403-FB7425160162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6037519B-D8DC-410B-8B0A-F37AE66EA961}"/>
                </a:ext>
              </a:extLst>
            </p:cNvPr>
            <p:cNvSpPr txBox="1"/>
            <p:nvPr/>
          </p:nvSpPr>
          <p:spPr>
            <a:xfrm>
              <a:off x="4033945" y="330026"/>
              <a:ext cx="504530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17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C2449AF2-35DF-404A-93F9-32AEC06E0523}"/>
              </a:ext>
            </a:extLst>
          </p:cNvPr>
          <p:cNvGrpSpPr/>
          <p:nvPr/>
        </p:nvGrpSpPr>
        <p:grpSpPr>
          <a:xfrm>
            <a:off x="9483541" y="3022781"/>
            <a:ext cx="348519" cy="261610"/>
            <a:chOff x="4033945" y="330026"/>
            <a:chExt cx="504530" cy="378718"/>
          </a:xfrm>
        </p:grpSpPr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2FFE877B-BE61-403D-BA7A-5512216ABC8D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497DAC85-86D0-4452-BF51-1DFD422F2052}"/>
                </a:ext>
              </a:extLst>
            </p:cNvPr>
            <p:cNvSpPr txBox="1"/>
            <p:nvPr/>
          </p:nvSpPr>
          <p:spPr>
            <a:xfrm>
              <a:off x="4033945" y="330026"/>
              <a:ext cx="504530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16</a:t>
              </a:r>
            </a:p>
          </p:txBody>
        </p:sp>
      </p:grp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263E6655-F3DC-4C2A-AD32-C440E5C93C03}"/>
              </a:ext>
            </a:extLst>
          </p:cNvPr>
          <p:cNvCxnSpPr>
            <a:cxnSpLocks/>
            <a:stCxn id="84" idx="0"/>
            <a:endCxn id="88" idx="2"/>
          </p:cNvCxnSpPr>
          <p:nvPr/>
        </p:nvCxnSpPr>
        <p:spPr>
          <a:xfrm flipH="1" flipV="1">
            <a:off x="8726392" y="2757556"/>
            <a:ext cx="58340" cy="265225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2831AAE0-FA0B-428D-9C27-238F3DA0EB2F}"/>
              </a:ext>
            </a:extLst>
          </p:cNvPr>
          <p:cNvCxnSpPr>
            <a:cxnSpLocks/>
            <a:stCxn id="92" idx="0"/>
          </p:cNvCxnSpPr>
          <p:nvPr/>
        </p:nvCxnSpPr>
        <p:spPr>
          <a:xfrm flipH="1" flipV="1">
            <a:off x="9841912" y="2747531"/>
            <a:ext cx="247046" cy="27525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7D25EB4A-8894-440B-8878-E827E4A17F85}"/>
              </a:ext>
            </a:extLst>
          </p:cNvPr>
          <p:cNvGrpSpPr/>
          <p:nvPr/>
        </p:nvGrpSpPr>
        <p:grpSpPr>
          <a:xfrm>
            <a:off x="9897902" y="3696327"/>
            <a:ext cx="365312" cy="261610"/>
            <a:chOff x="4033946" y="330026"/>
            <a:chExt cx="528841" cy="378718"/>
          </a:xfrm>
        </p:grpSpPr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820C5510-DB31-4A19-BA38-B255D1AA3A25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F8DC1438-5948-4AC8-BB72-A58F5BB5CA4E}"/>
                </a:ext>
              </a:extLst>
            </p:cNvPr>
            <p:cNvSpPr txBox="1"/>
            <p:nvPr/>
          </p:nvSpPr>
          <p:spPr>
            <a:xfrm>
              <a:off x="4033946" y="330026"/>
              <a:ext cx="528841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18</a:t>
              </a:r>
            </a:p>
          </p:txBody>
        </p:sp>
      </p:grp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3D18E2A4-3838-495B-B094-B8BA70869BDE}"/>
              </a:ext>
            </a:extLst>
          </p:cNvPr>
          <p:cNvCxnSpPr>
            <a:cxnSpLocks/>
            <a:stCxn id="105" idx="0"/>
            <a:endCxn id="92" idx="2"/>
          </p:cNvCxnSpPr>
          <p:nvPr/>
        </p:nvCxnSpPr>
        <p:spPr>
          <a:xfrm flipV="1">
            <a:off x="10080558" y="3284391"/>
            <a:ext cx="8400" cy="41193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F5F08168-02A8-439F-B27E-E62B821A0DEA}"/>
              </a:ext>
            </a:extLst>
          </p:cNvPr>
          <p:cNvSpPr txBox="1"/>
          <p:nvPr/>
        </p:nvSpPr>
        <p:spPr>
          <a:xfrm>
            <a:off x="4479479" y="1435446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rank = 3</a:t>
            </a:r>
          </a:p>
        </p:txBody>
      </p:sp>
      <p:graphicFrame>
        <p:nvGraphicFramePr>
          <p:cNvPr id="121" name="Table 120">
            <a:extLst>
              <a:ext uri="{FF2B5EF4-FFF2-40B4-BE49-F238E27FC236}">
                <a16:creationId xmlns:a16="http://schemas.microsoft.com/office/drawing/2014/main" id="{6E97A69C-FBFF-433C-ABA2-B78E3F02A0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620158"/>
              </p:ext>
            </p:extLst>
          </p:nvPr>
        </p:nvGraphicFramePr>
        <p:xfrm>
          <a:off x="306031" y="5081154"/>
          <a:ext cx="1168549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026">
                  <a:extLst>
                    <a:ext uri="{9D8B030D-6E8A-4147-A177-3AD203B41FA5}">
                      <a16:colId xmlns:a16="http://schemas.microsoft.com/office/drawing/2014/main" val="4184153645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155772693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2817120203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1835595124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704237756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791707422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857390877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053130998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484313984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4172502347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03761661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725537742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1819466481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2848457728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2450006550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560321622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527431115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697621669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15387681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6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7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16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17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712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526712"/>
                  </a:ext>
                </a:extLst>
              </a:tr>
            </a:tbl>
          </a:graphicData>
        </a:graphic>
      </p:graphicFrame>
      <p:graphicFrame>
        <p:nvGraphicFramePr>
          <p:cNvPr id="122" name="Table 121">
            <a:extLst>
              <a:ext uri="{FF2B5EF4-FFF2-40B4-BE49-F238E27FC236}">
                <a16:creationId xmlns:a16="http://schemas.microsoft.com/office/drawing/2014/main" id="{94C0ED81-2D4A-467B-95F9-5D18EF2A34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930161"/>
              </p:ext>
            </p:extLst>
          </p:nvPr>
        </p:nvGraphicFramePr>
        <p:xfrm>
          <a:off x="326121" y="5087077"/>
          <a:ext cx="1168549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026">
                  <a:extLst>
                    <a:ext uri="{9D8B030D-6E8A-4147-A177-3AD203B41FA5}">
                      <a16:colId xmlns:a16="http://schemas.microsoft.com/office/drawing/2014/main" val="4184153645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155772693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2817120203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1835595124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704237756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791707422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857390877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053130998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484313984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4172502347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03761661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725537742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1819466481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2848457728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2450006550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560321622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527431115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697621669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15387681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6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7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16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17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712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526712"/>
                  </a:ext>
                </a:extLst>
              </a:tr>
            </a:tbl>
          </a:graphicData>
        </a:graphic>
      </p:graphicFrame>
      <p:sp>
        <p:nvSpPr>
          <p:cNvPr id="123" name="TextBox 122">
            <a:extLst>
              <a:ext uri="{FF2B5EF4-FFF2-40B4-BE49-F238E27FC236}">
                <a16:creationId xmlns:a16="http://schemas.microsoft.com/office/drawing/2014/main" id="{006CC123-95EF-4925-915C-2304923CA1B4}"/>
              </a:ext>
            </a:extLst>
          </p:cNvPr>
          <p:cNvSpPr txBox="1"/>
          <p:nvPr/>
        </p:nvSpPr>
        <p:spPr>
          <a:xfrm>
            <a:off x="191553" y="5919397"/>
            <a:ext cx="2022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Store (rank * -1) - 1</a:t>
            </a:r>
          </a:p>
        </p:txBody>
      </p:sp>
      <p:graphicFrame>
        <p:nvGraphicFramePr>
          <p:cNvPr id="124" name="Table 123">
            <a:extLst>
              <a:ext uri="{FF2B5EF4-FFF2-40B4-BE49-F238E27FC236}">
                <a16:creationId xmlns:a16="http://schemas.microsoft.com/office/drawing/2014/main" id="{503FDC1B-2DB6-4334-BE26-F327F86E70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462158"/>
              </p:ext>
            </p:extLst>
          </p:nvPr>
        </p:nvGraphicFramePr>
        <p:xfrm>
          <a:off x="316938" y="5093000"/>
          <a:ext cx="1168549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026">
                  <a:extLst>
                    <a:ext uri="{9D8B030D-6E8A-4147-A177-3AD203B41FA5}">
                      <a16:colId xmlns:a16="http://schemas.microsoft.com/office/drawing/2014/main" val="4184153645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155772693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2817120203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1835595124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704237756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791707422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857390877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053130998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484313984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4172502347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03761661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725537742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1819466481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2848457728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2450006550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560321622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527431115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697621669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15387681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6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7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16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17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712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-4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-4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526712"/>
                  </a:ext>
                </a:extLst>
              </a:tr>
            </a:tbl>
          </a:graphicData>
        </a:graphic>
      </p:graphicFrame>
      <p:sp>
        <p:nvSpPr>
          <p:cNvPr id="125" name="TextBox 124">
            <a:extLst>
              <a:ext uri="{FF2B5EF4-FFF2-40B4-BE49-F238E27FC236}">
                <a16:creationId xmlns:a16="http://schemas.microsoft.com/office/drawing/2014/main" id="{321D6448-232C-41C3-B1CB-CF91595AD6CA}"/>
              </a:ext>
            </a:extLst>
          </p:cNvPr>
          <p:cNvSpPr txBox="1"/>
          <p:nvPr/>
        </p:nvSpPr>
        <p:spPr>
          <a:xfrm>
            <a:off x="191553" y="6371127"/>
            <a:ext cx="6190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Each “node” now only takes 4 bytes of memory instead of 32</a:t>
            </a:r>
          </a:p>
        </p:txBody>
      </p:sp>
    </p:spTree>
    <p:extLst>
      <p:ext uri="{BB962C8B-B14F-4D97-AF65-F5344CB8AC3E}">
        <p14:creationId xmlns:p14="http://schemas.microsoft.com/office/powerpoint/2010/main" val="609136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  <p:bldP spid="1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78987-1EF3-44CE-880B-C1A3FB2D4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F6D9A8-5A08-4143-933A-CD36A4F64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3C969C-D545-4D86-81F0-D3BA5FDEC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11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D9C662B-04ED-47E4-B5B4-90772131BF8A}"/>
              </a:ext>
            </a:extLst>
          </p:cNvPr>
          <p:cNvGrpSpPr/>
          <p:nvPr/>
        </p:nvGrpSpPr>
        <p:grpSpPr>
          <a:xfrm>
            <a:off x="1555762" y="2016030"/>
            <a:ext cx="255198" cy="261610"/>
            <a:chOff x="4033946" y="330026"/>
            <a:chExt cx="369435" cy="37871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5E674273-2C67-4CC5-A9E3-B73994EE1A55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D903EAC-2926-4EC5-8A4B-625B6E7C83ED}"/>
                </a:ext>
              </a:extLst>
            </p:cNvPr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3</a:t>
              </a:r>
            </a:p>
          </p:txBody>
        </p:sp>
      </p:grp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88CE041-A03C-4BEC-8350-65467FE0885B}"/>
              </a:ext>
            </a:extLst>
          </p:cNvPr>
          <p:cNvSpPr/>
          <p:nvPr/>
        </p:nvSpPr>
        <p:spPr>
          <a:xfrm>
            <a:off x="698139" y="1893640"/>
            <a:ext cx="2461287" cy="2294240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D000036-7C3B-4554-970B-11FBB4791185}"/>
              </a:ext>
            </a:extLst>
          </p:cNvPr>
          <p:cNvGrpSpPr/>
          <p:nvPr/>
        </p:nvGrpSpPr>
        <p:grpSpPr>
          <a:xfrm>
            <a:off x="2067860" y="2539630"/>
            <a:ext cx="326307" cy="261611"/>
            <a:chOff x="4020857" y="315514"/>
            <a:chExt cx="472375" cy="378719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9339BE4-7533-4C43-BC78-9AD66DF26581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5236018-C6AB-4F52-9F96-0AE1C0D6FCAE}"/>
                </a:ext>
              </a:extLst>
            </p:cNvPr>
            <p:cNvSpPr txBox="1"/>
            <p:nvPr/>
          </p:nvSpPr>
          <p:spPr>
            <a:xfrm>
              <a:off x="4020857" y="315514"/>
              <a:ext cx="47237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0</a:t>
              </a:r>
            </a:p>
          </p:txBody>
        </p:sp>
      </p:grp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6A2A5CA-AC66-478C-A140-DC3CB703463B}"/>
              </a:ext>
            </a:extLst>
          </p:cNvPr>
          <p:cNvCxnSpPr>
            <a:cxnSpLocks/>
            <a:stCxn id="35" idx="0"/>
          </p:cNvCxnSpPr>
          <p:nvPr/>
        </p:nvCxnSpPr>
        <p:spPr>
          <a:xfrm flipV="1">
            <a:off x="2026464" y="2801240"/>
            <a:ext cx="184110" cy="28923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C40D6FA-F884-4DDC-9C7B-BCA18EF7E9E2}"/>
              </a:ext>
            </a:extLst>
          </p:cNvPr>
          <p:cNvCxnSpPr>
            <a:cxnSpLocks/>
            <a:stCxn id="12" idx="0"/>
            <a:endCxn id="8" idx="2"/>
          </p:cNvCxnSpPr>
          <p:nvPr/>
        </p:nvCxnSpPr>
        <p:spPr>
          <a:xfrm flipH="1" flipV="1">
            <a:off x="1683361" y="2277640"/>
            <a:ext cx="547653" cy="26199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1318970B-A06F-41AC-908C-C1FCB7282DE8}"/>
              </a:ext>
            </a:extLst>
          </p:cNvPr>
          <p:cNvSpPr txBox="1"/>
          <p:nvPr/>
        </p:nvSpPr>
        <p:spPr>
          <a:xfrm>
            <a:off x="4090834" y="1475775"/>
            <a:ext cx="1015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rank = 0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FE136A6-DB54-4CDC-81EE-D1641E937AE4}"/>
              </a:ext>
            </a:extLst>
          </p:cNvPr>
          <p:cNvCxnSpPr>
            <a:cxnSpLocks/>
            <a:stCxn id="25" idx="0"/>
            <a:endCxn id="8" idx="2"/>
          </p:cNvCxnSpPr>
          <p:nvPr/>
        </p:nvCxnSpPr>
        <p:spPr>
          <a:xfrm flipV="1">
            <a:off x="1059502" y="2277640"/>
            <a:ext cx="623859" cy="272015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9C4BDF1-B28F-4A89-8BD8-E5007E9FBA1B}"/>
              </a:ext>
            </a:extLst>
          </p:cNvPr>
          <p:cNvGrpSpPr/>
          <p:nvPr/>
        </p:nvGrpSpPr>
        <p:grpSpPr>
          <a:xfrm>
            <a:off x="931903" y="2549655"/>
            <a:ext cx="255198" cy="261610"/>
            <a:chOff x="4033946" y="330026"/>
            <a:chExt cx="369435" cy="378718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5D04D999-B015-44E4-A61D-05599CB2E05F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FB7E2B9-3744-4287-ACC1-CC728F9A1970}"/>
                </a:ext>
              </a:extLst>
            </p:cNvPr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4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56567E6-AE02-403F-A3C0-91118DF29E85}"/>
              </a:ext>
            </a:extLst>
          </p:cNvPr>
          <p:cNvGrpSpPr/>
          <p:nvPr/>
        </p:nvGrpSpPr>
        <p:grpSpPr>
          <a:xfrm>
            <a:off x="2283361" y="3090476"/>
            <a:ext cx="348519" cy="261610"/>
            <a:chOff x="4033945" y="330026"/>
            <a:chExt cx="504530" cy="378718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39019CD1-AC10-442C-B928-E780DD328317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BA85121-CA33-4643-B74E-D00AECCDAC66}"/>
                </a:ext>
              </a:extLst>
            </p:cNvPr>
            <p:cNvSpPr txBox="1"/>
            <p:nvPr/>
          </p:nvSpPr>
          <p:spPr>
            <a:xfrm>
              <a:off x="4033945" y="330026"/>
              <a:ext cx="504530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11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80C546A-E4A7-402E-8F8C-3989BC20408D}"/>
              </a:ext>
            </a:extLst>
          </p:cNvPr>
          <p:cNvGrpSpPr/>
          <p:nvPr/>
        </p:nvGrpSpPr>
        <p:grpSpPr>
          <a:xfrm>
            <a:off x="1852204" y="3090476"/>
            <a:ext cx="348519" cy="261610"/>
            <a:chOff x="4033945" y="330026"/>
            <a:chExt cx="504530" cy="378718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35F1BD04-8FD2-4884-B2CE-6206B7E458A4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A304E68-C66D-4890-93AD-E4DCD6EFAB3E}"/>
                </a:ext>
              </a:extLst>
            </p:cNvPr>
            <p:cNvSpPr txBox="1"/>
            <p:nvPr/>
          </p:nvSpPr>
          <p:spPr>
            <a:xfrm>
              <a:off x="4033945" y="330026"/>
              <a:ext cx="504530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</a:t>
              </a:r>
            </a:p>
          </p:txBody>
        </p:sp>
      </p:grp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8E1989B-BA69-40B5-ABAE-DB7113087A2A}"/>
              </a:ext>
            </a:extLst>
          </p:cNvPr>
          <p:cNvCxnSpPr>
            <a:cxnSpLocks/>
            <a:stCxn id="29" idx="0"/>
          </p:cNvCxnSpPr>
          <p:nvPr/>
        </p:nvCxnSpPr>
        <p:spPr>
          <a:xfrm flipH="1" flipV="1">
            <a:off x="2210575" y="2801240"/>
            <a:ext cx="247046" cy="28923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CA40146-9D41-43BB-83DB-B2ED1D16B58F}"/>
              </a:ext>
            </a:extLst>
          </p:cNvPr>
          <p:cNvGrpSpPr/>
          <p:nvPr/>
        </p:nvGrpSpPr>
        <p:grpSpPr>
          <a:xfrm>
            <a:off x="4312093" y="1886183"/>
            <a:ext cx="572504" cy="645587"/>
            <a:chOff x="4783136" y="4639107"/>
            <a:chExt cx="572504" cy="645587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1A4423DE-8F1A-467B-8B3B-D399DFB848D6}"/>
                </a:ext>
              </a:extLst>
            </p:cNvPr>
            <p:cNvGrpSpPr/>
            <p:nvPr/>
          </p:nvGrpSpPr>
          <p:grpSpPr>
            <a:xfrm>
              <a:off x="4965418" y="4831095"/>
              <a:ext cx="255198" cy="261610"/>
              <a:chOff x="4033946" y="330026"/>
              <a:chExt cx="369435" cy="378718"/>
            </a:xfrm>
          </p:grpSpPr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003954C8-9A35-4DC8-B296-3A4B93C3725D}"/>
                  </a:ext>
                </a:extLst>
              </p:cNvPr>
              <p:cNvSpPr/>
              <p:nvPr/>
            </p:nvSpPr>
            <p:spPr>
              <a:xfrm>
                <a:off x="4048298" y="340822"/>
                <a:ext cx="353411" cy="353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B6A4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EFC7689F-B6E3-4E88-A8A6-C4D84CD50182}"/>
                  </a:ext>
                </a:extLst>
              </p:cNvPr>
              <p:cNvSpPr txBox="1"/>
              <p:nvPr/>
            </p:nvSpPr>
            <p:spPr>
              <a:xfrm>
                <a:off x="4033946" y="330026"/>
                <a:ext cx="369435" cy="378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/>
                  <a:t>5</a:t>
                </a:r>
              </a:p>
            </p:txBody>
          </p:sp>
        </p:grpSp>
        <p:sp>
          <p:nvSpPr>
            <p:cNvPr id="41" name="Rounded Rectangle 8">
              <a:extLst>
                <a:ext uri="{FF2B5EF4-FFF2-40B4-BE49-F238E27FC236}">
                  <a16:creationId xmlns:a16="http://schemas.microsoft.com/office/drawing/2014/main" id="{0F7B135C-74F6-4181-9A56-E0E268B8E484}"/>
                </a:ext>
              </a:extLst>
            </p:cNvPr>
            <p:cNvSpPr/>
            <p:nvPr/>
          </p:nvSpPr>
          <p:spPr>
            <a:xfrm>
              <a:off x="4783136" y="4639107"/>
              <a:ext cx="572504" cy="645587"/>
            </a:xfrm>
            <a:prstGeom prst="round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4E65537-803D-4E55-B025-CFF37BE18034}"/>
              </a:ext>
            </a:extLst>
          </p:cNvPr>
          <p:cNvGrpSpPr/>
          <p:nvPr/>
        </p:nvGrpSpPr>
        <p:grpSpPr>
          <a:xfrm>
            <a:off x="2773624" y="3090476"/>
            <a:ext cx="255198" cy="261610"/>
            <a:chOff x="4033946" y="330026"/>
            <a:chExt cx="369435" cy="378718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B39EB34C-A1B7-4F5E-999C-0C94349BD103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FF98EDA-9D89-4443-8579-C65E6D3048E9}"/>
                </a:ext>
              </a:extLst>
            </p:cNvPr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2</a:t>
              </a:r>
            </a:p>
          </p:txBody>
        </p:sp>
      </p:grp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0C28F3FA-4075-47B7-9E49-B3823E529666}"/>
              </a:ext>
            </a:extLst>
          </p:cNvPr>
          <p:cNvCxnSpPr>
            <a:cxnSpLocks/>
            <a:stCxn id="47" idx="0"/>
            <a:endCxn id="12" idx="2"/>
          </p:cNvCxnSpPr>
          <p:nvPr/>
        </p:nvCxnSpPr>
        <p:spPr>
          <a:xfrm flipH="1" flipV="1">
            <a:off x="2231014" y="2801240"/>
            <a:ext cx="670209" cy="28923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602BDE4-6506-4132-BF19-B3AADC88A7A5}"/>
              </a:ext>
            </a:extLst>
          </p:cNvPr>
          <p:cNvGrpSpPr/>
          <p:nvPr/>
        </p:nvGrpSpPr>
        <p:grpSpPr>
          <a:xfrm>
            <a:off x="9187097" y="1962321"/>
            <a:ext cx="388065" cy="261610"/>
            <a:chOff x="4033945" y="330026"/>
            <a:chExt cx="561779" cy="378718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33CBDD5D-BA56-45DE-B62A-11BDF247FDBF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F2DEEF4-174E-429D-A833-8EC3005F45A7}"/>
                </a:ext>
              </a:extLst>
            </p:cNvPr>
            <p:cNvSpPr txBox="1"/>
            <p:nvPr/>
          </p:nvSpPr>
          <p:spPr>
            <a:xfrm>
              <a:off x="4033945" y="330026"/>
              <a:ext cx="561779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13</a:t>
              </a:r>
            </a:p>
          </p:txBody>
        </p:sp>
      </p:grpSp>
      <p:sp>
        <p:nvSpPr>
          <p:cNvPr id="55" name="Rounded Rectangle 8">
            <a:extLst>
              <a:ext uri="{FF2B5EF4-FFF2-40B4-BE49-F238E27FC236}">
                <a16:creationId xmlns:a16="http://schemas.microsoft.com/office/drawing/2014/main" id="{162956CD-8045-4B4A-8B83-F85E3C1AAEA5}"/>
              </a:ext>
            </a:extLst>
          </p:cNvPr>
          <p:cNvSpPr/>
          <p:nvPr/>
        </p:nvSpPr>
        <p:spPr>
          <a:xfrm>
            <a:off x="8075774" y="1839931"/>
            <a:ext cx="3080979" cy="2294240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F2BFE2B-8D5A-4C25-BE4C-368167736368}"/>
              </a:ext>
            </a:extLst>
          </p:cNvPr>
          <p:cNvGrpSpPr/>
          <p:nvPr/>
        </p:nvGrpSpPr>
        <p:grpSpPr>
          <a:xfrm>
            <a:off x="9699197" y="2485921"/>
            <a:ext cx="326307" cy="261611"/>
            <a:chOff x="4020857" y="315514"/>
            <a:chExt cx="472375" cy="378719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D5F163D4-C67A-492F-9482-5B4437C08122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CA8F613-69C1-40F2-B34D-4DB0C0E68CDD}"/>
                </a:ext>
              </a:extLst>
            </p:cNvPr>
            <p:cNvSpPr txBox="1"/>
            <p:nvPr/>
          </p:nvSpPr>
          <p:spPr>
            <a:xfrm>
              <a:off x="4020857" y="315514"/>
              <a:ext cx="47237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12</a:t>
              </a:r>
            </a:p>
          </p:txBody>
        </p:sp>
      </p:grp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B9E13702-9F85-476D-8E50-DF67F4FAE8EB}"/>
              </a:ext>
            </a:extLst>
          </p:cNvPr>
          <p:cNvCxnSpPr>
            <a:cxnSpLocks/>
            <a:stCxn id="78" idx="0"/>
          </p:cNvCxnSpPr>
          <p:nvPr/>
        </p:nvCxnSpPr>
        <p:spPr>
          <a:xfrm flipV="1">
            <a:off x="9657801" y="2747531"/>
            <a:ext cx="184110" cy="27525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2262D0D9-40F3-431F-9556-DA4C68E16AEC}"/>
              </a:ext>
            </a:extLst>
          </p:cNvPr>
          <p:cNvCxnSpPr>
            <a:cxnSpLocks/>
            <a:stCxn id="58" idx="0"/>
            <a:endCxn id="54" idx="2"/>
          </p:cNvCxnSpPr>
          <p:nvPr/>
        </p:nvCxnSpPr>
        <p:spPr>
          <a:xfrm flipH="1" flipV="1">
            <a:off x="9381130" y="2223931"/>
            <a:ext cx="481221" cy="26199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89C65F5A-87F0-4245-9D73-EB1AC6D5343F}"/>
              </a:ext>
            </a:extLst>
          </p:cNvPr>
          <p:cNvSpPr txBox="1"/>
          <p:nvPr/>
        </p:nvSpPr>
        <p:spPr>
          <a:xfrm>
            <a:off x="8833934" y="1429075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rank = 2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6373125A-95C8-41A1-BAFB-E60A9F548BA2}"/>
              </a:ext>
            </a:extLst>
          </p:cNvPr>
          <p:cNvGrpSpPr/>
          <p:nvPr/>
        </p:nvGrpSpPr>
        <p:grpSpPr>
          <a:xfrm>
            <a:off x="9131740" y="2527050"/>
            <a:ext cx="442986" cy="284215"/>
            <a:chOff x="3990770" y="340822"/>
            <a:chExt cx="641284" cy="411442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03CC05B5-E3E8-480B-8611-3E2077BCC683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82551A5-8205-4855-B37C-FD91EB322ADE}"/>
                </a:ext>
              </a:extLst>
            </p:cNvPr>
            <p:cNvSpPr txBox="1"/>
            <p:nvPr/>
          </p:nvSpPr>
          <p:spPr>
            <a:xfrm>
              <a:off x="3990770" y="373546"/>
              <a:ext cx="641284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10</a:t>
              </a:r>
            </a:p>
          </p:txBody>
        </p:sp>
      </p:grp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DC2886DD-C808-4CF1-A09A-8AAEC53D087A}"/>
              </a:ext>
            </a:extLst>
          </p:cNvPr>
          <p:cNvCxnSpPr>
            <a:cxnSpLocks/>
            <a:stCxn id="71" idx="0"/>
            <a:endCxn id="54" idx="2"/>
          </p:cNvCxnSpPr>
          <p:nvPr/>
        </p:nvCxnSpPr>
        <p:spPr>
          <a:xfrm flipV="1">
            <a:off x="8726392" y="2223931"/>
            <a:ext cx="654738" cy="272015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>
            <a:extLst>
              <a:ext uri="{FF2B5EF4-FFF2-40B4-BE49-F238E27FC236}">
                <a16:creationId xmlns:a16="http://schemas.microsoft.com/office/drawing/2014/main" id="{A471E9FA-0ED6-41DD-86BA-272DF59284EB}"/>
              </a:ext>
            </a:extLst>
          </p:cNvPr>
          <p:cNvGrpSpPr/>
          <p:nvPr/>
        </p:nvGrpSpPr>
        <p:grpSpPr>
          <a:xfrm>
            <a:off x="8563239" y="2495946"/>
            <a:ext cx="326306" cy="261610"/>
            <a:chOff x="4033946" y="330026"/>
            <a:chExt cx="472374" cy="378718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74D59523-7E4E-4442-88A9-E04F10DEC429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4EACB755-4723-4C54-9653-CF301D8C44B2}"/>
                </a:ext>
              </a:extLst>
            </p:cNvPr>
            <p:cNvSpPr txBox="1"/>
            <p:nvPr/>
          </p:nvSpPr>
          <p:spPr>
            <a:xfrm>
              <a:off x="4033946" y="330026"/>
              <a:ext cx="472374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9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65C0D3A4-B03F-4CB8-95C0-6FFC4FD525D1}"/>
              </a:ext>
            </a:extLst>
          </p:cNvPr>
          <p:cNvGrpSpPr/>
          <p:nvPr/>
        </p:nvGrpSpPr>
        <p:grpSpPr>
          <a:xfrm>
            <a:off x="9914698" y="3022781"/>
            <a:ext cx="348519" cy="261610"/>
            <a:chOff x="4033945" y="330026"/>
            <a:chExt cx="504530" cy="378718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A5C7B4C8-2A7E-4C38-BA7E-4C30CE9B1C91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5E8FE7F-FE38-4EA2-B4EF-D9BF1DF46B8F}"/>
                </a:ext>
              </a:extLst>
            </p:cNvPr>
            <p:cNvSpPr txBox="1"/>
            <p:nvPr/>
          </p:nvSpPr>
          <p:spPr>
            <a:xfrm>
              <a:off x="4033945" y="330026"/>
              <a:ext cx="504530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14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5E9DC00-909D-4CD9-9D82-8F441674C94A}"/>
              </a:ext>
            </a:extLst>
          </p:cNvPr>
          <p:cNvGrpSpPr/>
          <p:nvPr/>
        </p:nvGrpSpPr>
        <p:grpSpPr>
          <a:xfrm>
            <a:off x="9483541" y="3022781"/>
            <a:ext cx="348519" cy="261610"/>
            <a:chOff x="4033945" y="330026"/>
            <a:chExt cx="504530" cy="378718"/>
          </a:xfrm>
        </p:grpSpPr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0F9270BB-662A-48CA-9576-A43929F878D2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9DCE9FCA-ADE9-432E-AE33-6BF5E2D92338}"/>
                </a:ext>
              </a:extLst>
            </p:cNvPr>
            <p:cNvSpPr txBox="1"/>
            <p:nvPr/>
          </p:nvSpPr>
          <p:spPr>
            <a:xfrm>
              <a:off x="4033945" y="330026"/>
              <a:ext cx="504530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15</a:t>
              </a:r>
            </a:p>
          </p:txBody>
        </p:sp>
      </p:grp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8B450F11-4488-41BC-BE3A-9BE05D270A34}"/>
              </a:ext>
            </a:extLst>
          </p:cNvPr>
          <p:cNvCxnSpPr>
            <a:cxnSpLocks/>
            <a:endCxn id="54" idx="2"/>
          </p:cNvCxnSpPr>
          <p:nvPr/>
        </p:nvCxnSpPr>
        <p:spPr>
          <a:xfrm flipV="1">
            <a:off x="9293542" y="2223931"/>
            <a:ext cx="87588" cy="279472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A149F2E0-F7DE-404C-914F-B677D7529FE6}"/>
              </a:ext>
            </a:extLst>
          </p:cNvPr>
          <p:cNvCxnSpPr>
            <a:cxnSpLocks/>
            <a:stCxn id="75" idx="0"/>
          </p:cNvCxnSpPr>
          <p:nvPr/>
        </p:nvCxnSpPr>
        <p:spPr>
          <a:xfrm flipH="1" flipV="1">
            <a:off x="9841912" y="2747531"/>
            <a:ext cx="247046" cy="27525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Group 80">
            <a:extLst>
              <a:ext uri="{FF2B5EF4-FFF2-40B4-BE49-F238E27FC236}">
                <a16:creationId xmlns:a16="http://schemas.microsoft.com/office/drawing/2014/main" id="{A99F0BDC-16E1-4899-9706-3A47817AC4EB}"/>
              </a:ext>
            </a:extLst>
          </p:cNvPr>
          <p:cNvGrpSpPr/>
          <p:nvPr/>
        </p:nvGrpSpPr>
        <p:grpSpPr>
          <a:xfrm>
            <a:off x="10402807" y="3045850"/>
            <a:ext cx="365312" cy="261610"/>
            <a:chOff x="4033946" y="330026"/>
            <a:chExt cx="528841" cy="378718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B8CB37D0-D60F-4196-AA23-F8B33606E84D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C68338A-0B0C-49FD-8A0B-574A3A9EBD92}"/>
                </a:ext>
              </a:extLst>
            </p:cNvPr>
            <p:cNvSpPr txBox="1"/>
            <p:nvPr/>
          </p:nvSpPr>
          <p:spPr>
            <a:xfrm>
              <a:off x="4033946" y="330026"/>
              <a:ext cx="528841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8</a:t>
              </a:r>
            </a:p>
          </p:txBody>
        </p:sp>
      </p:grp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47584532-3D70-4E30-8169-BE585BE48C4A}"/>
              </a:ext>
            </a:extLst>
          </p:cNvPr>
          <p:cNvCxnSpPr>
            <a:cxnSpLocks/>
            <a:stCxn id="83" idx="0"/>
            <a:endCxn id="58" idx="2"/>
          </p:cNvCxnSpPr>
          <p:nvPr/>
        </p:nvCxnSpPr>
        <p:spPr>
          <a:xfrm flipH="1" flipV="1">
            <a:off x="9862351" y="2747531"/>
            <a:ext cx="723112" cy="298319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C9495481-8344-46C6-91D9-9CCFB4792B72}"/>
              </a:ext>
            </a:extLst>
          </p:cNvPr>
          <p:cNvSpPr txBox="1"/>
          <p:nvPr/>
        </p:nvSpPr>
        <p:spPr>
          <a:xfrm>
            <a:off x="1442599" y="1433372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rank = 2</a:t>
            </a:r>
          </a:p>
        </p:txBody>
      </p:sp>
      <p:graphicFrame>
        <p:nvGraphicFramePr>
          <p:cNvPr id="86" name="Table 85">
            <a:extLst>
              <a:ext uri="{FF2B5EF4-FFF2-40B4-BE49-F238E27FC236}">
                <a16:creationId xmlns:a16="http://schemas.microsoft.com/office/drawing/2014/main" id="{0FC06A5B-DEC9-4FC8-B6B0-ABEC97DA4F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789948"/>
              </p:ext>
            </p:extLst>
          </p:nvPr>
        </p:nvGraphicFramePr>
        <p:xfrm>
          <a:off x="1058869" y="5134387"/>
          <a:ext cx="10455442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026">
                  <a:extLst>
                    <a:ext uri="{9D8B030D-6E8A-4147-A177-3AD203B41FA5}">
                      <a16:colId xmlns:a16="http://schemas.microsoft.com/office/drawing/2014/main" val="4184153645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155772693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2817120203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1835595124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704237756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791707422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857390877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053130998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484313984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4172502347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03761661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725537742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1819466481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2848457728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2450006550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560321622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5274311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6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7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16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712889"/>
                  </a:ext>
                </a:extLst>
              </a:tr>
              <a:tr h="311672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526712"/>
                  </a:ext>
                </a:extLst>
              </a:tr>
            </a:tbl>
          </a:graphicData>
        </a:graphic>
      </p:graphicFrame>
      <p:sp>
        <p:nvSpPr>
          <p:cNvPr id="87" name="TextBox 86">
            <a:extLst>
              <a:ext uri="{FF2B5EF4-FFF2-40B4-BE49-F238E27FC236}">
                <a16:creationId xmlns:a16="http://schemas.microsoft.com/office/drawing/2014/main" id="{330F3658-2EC4-4B73-B476-E9C8664E6EE6}"/>
              </a:ext>
            </a:extLst>
          </p:cNvPr>
          <p:cNvSpPr txBox="1"/>
          <p:nvPr/>
        </p:nvSpPr>
        <p:spPr>
          <a:xfrm>
            <a:off x="5557087" y="1414197"/>
            <a:ext cx="1015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rank = 1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D081CE45-1F72-42FB-A966-202DF6326C7F}"/>
              </a:ext>
            </a:extLst>
          </p:cNvPr>
          <p:cNvGrpSpPr/>
          <p:nvPr/>
        </p:nvGrpSpPr>
        <p:grpSpPr>
          <a:xfrm>
            <a:off x="5960628" y="2016593"/>
            <a:ext cx="255198" cy="261610"/>
            <a:chOff x="4033946" y="330026"/>
            <a:chExt cx="369435" cy="378718"/>
          </a:xfrm>
        </p:grpSpPr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99AC826E-151D-4843-AA3E-CE59B7413EAF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8737B251-A5A3-46C2-B428-68DE55562FE2}"/>
                </a:ext>
              </a:extLst>
            </p:cNvPr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6</a:t>
              </a:r>
            </a:p>
          </p:txBody>
        </p:sp>
      </p:grpSp>
      <p:sp>
        <p:nvSpPr>
          <p:cNvPr id="90" name="Rounded Rectangle 8">
            <a:extLst>
              <a:ext uri="{FF2B5EF4-FFF2-40B4-BE49-F238E27FC236}">
                <a16:creationId xmlns:a16="http://schemas.microsoft.com/office/drawing/2014/main" id="{846685DD-43A3-4B09-B84F-4E5A1F373538}"/>
              </a:ext>
            </a:extLst>
          </p:cNvPr>
          <p:cNvSpPr/>
          <p:nvPr/>
        </p:nvSpPr>
        <p:spPr>
          <a:xfrm>
            <a:off x="5778346" y="1824605"/>
            <a:ext cx="572504" cy="1181745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E608E1E5-EFEF-429E-908A-C5BA8A062E57}"/>
              </a:ext>
            </a:extLst>
          </p:cNvPr>
          <p:cNvGrpSpPr/>
          <p:nvPr/>
        </p:nvGrpSpPr>
        <p:grpSpPr>
          <a:xfrm>
            <a:off x="5959473" y="2549655"/>
            <a:ext cx="255198" cy="261610"/>
            <a:chOff x="4033946" y="330026"/>
            <a:chExt cx="369435" cy="378718"/>
          </a:xfrm>
        </p:grpSpPr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B746806B-F079-4B0C-8315-EE6D142B4CD8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FBDAE691-1759-4236-A3C4-A4616A0F0894}"/>
                </a:ext>
              </a:extLst>
            </p:cNvPr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7</a:t>
              </a:r>
            </a:p>
          </p:txBody>
        </p:sp>
      </p:grp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D7228C76-6754-4A86-AE88-32CF54EF273F}"/>
              </a:ext>
            </a:extLst>
          </p:cNvPr>
          <p:cNvCxnSpPr>
            <a:cxnSpLocks/>
            <a:stCxn id="95" idx="0"/>
            <a:endCxn id="92" idx="2"/>
          </p:cNvCxnSpPr>
          <p:nvPr/>
        </p:nvCxnSpPr>
        <p:spPr>
          <a:xfrm flipV="1">
            <a:off x="6087072" y="2278203"/>
            <a:ext cx="1155" cy="271452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9CA79542-91EF-4C98-83C6-BFCC4D6B7337}"/>
              </a:ext>
            </a:extLst>
          </p:cNvPr>
          <p:cNvGrpSpPr/>
          <p:nvPr/>
        </p:nvGrpSpPr>
        <p:grpSpPr>
          <a:xfrm>
            <a:off x="10791441" y="3068414"/>
            <a:ext cx="365312" cy="261610"/>
            <a:chOff x="4033946" y="330026"/>
            <a:chExt cx="528841" cy="378718"/>
          </a:xfrm>
        </p:grpSpPr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3A38EFDD-F06A-4C13-B102-FBC2D6645BC7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09B8BE88-103D-4861-9A3D-B33E6582DB34}"/>
                </a:ext>
              </a:extLst>
            </p:cNvPr>
            <p:cNvSpPr txBox="1"/>
            <p:nvPr/>
          </p:nvSpPr>
          <p:spPr>
            <a:xfrm>
              <a:off x="4033946" y="330026"/>
              <a:ext cx="528841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16</a:t>
              </a:r>
            </a:p>
          </p:txBody>
        </p:sp>
      </p:grp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66AD2F1D-6B8A-4C5B-A800-D7B271F0DD16}"/>
              </a:ext>
            </a:extLst>
          </p:cNvPr>
          <p:cNvCxnSpPr>
            <a:cxnSpLocks/>
            <a:stCxn id="106" idx="0"/>
            <a:endCxn id="58" idx="2"/>
          </p:cNvCxnSpPr>
          <p:nvPr/>
        </p:nvCxnSpPr>
        <p:spPr>
          <a:xfrm flipH="1" flipV="1">
            <a:off x="9862351" y="2747531"/>
            <a:ext cx="1111746" cy="320883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9" name="Table 108">
            <a:extLst>
              <a:ext uri="{FF2B5EF4-FFF2-40B4-BE49-F238E27FC236}">
                <a16:creationId xmlns:a16="http://schemas.microsoft.com/office/drawing/2014/main" id="{054CA159-80E9-4648-825F-69A35690D1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881330"/>
              </p:ext>
            </p:extLst>
          </p:nvPr>
        </p:nvGraphicFramePr>
        <p:xfrm>
          <a:off x="1058869" y="5158373"/>
          <a:ext cx="1045544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026">
                  <a:extLst>
                    <a:ext uri="{9D8B030D-6E8A-4147-A177-3AD203B41FA5}">
                      <a16:colId xmlns:a16="http://schemas.microsoft.com/office/drawing/2014/main" val="4184153645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155772693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2817120203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1835595124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704237756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791707422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857390877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053130998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484313984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4172502347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03761661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725537742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1819466481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2848457728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2450006550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560321622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5274311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6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7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16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712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526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795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29223-F1E1-4449-A3E4-AF888C77D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Method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A3587-3874-4308-B791-827A25BDD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4C3282"/>
                </a:solidFill>
              </a:rPr>
              <a:t>makeSet</a:t>
            </a:r>
            <a:r>
              <a:rPr lang="en-US" b="1" dirty="0">
                <a:solidFill>
                  <a:srgbClr val="4C3282"/>
                </a:solidFill>
              </a:rPr>
              <a:t>(x)</a:t>
            </a:r>
          </a:p>
          <a:p>
            <a:r>
              <a:rPr lang="en-US" dirty="0"/>
              <a:t>add new value to array with a rank of -1</a:t>
            </a:r>
          </a:p>
          <a:p>
            <a:r>
              <a:rPr lang="en-US" b="1" dirty="0" err="1">
                <a:solidFill>
                  <a:srgbClr val="4C3282"/>
                </a:solidFill>
              </a:rPr>
              <a:t>findSet</a:t>
            </a:r>
            <a:r>
              <a:rPr lang="en-US" b="1" dirty="0">
                <a:solidFill>
                  <a:srgbClr val="4C3282"/>
                </a:solidFill>
              </a:rPr>
              <a:t>(x)</a:t>
            </a:r>
          </a:p>
          <a:p>
            <a:r>
              <a:rPr lang="en-US" dirty="0"/>
              <a:t>Jump into array at index/value you’re looking for, jump to parent based on element at that index, continue until you hit negative number</a:t>
            </a:r>
          </a:p>
          <a:p>
            <a:r>
              <a:rPr lang="en-US" b="1" dirty="0">
                <a:solidFill>
                  <a:srgbClr val="4C3282"/>
                </a:solidFill>
              </a:rPr>
              <a:t>union(x, y)</a:t>
            </a:r>
          </a:p>
          <a:p>
            <a:r>
              <a:rPr lang="en-US" dirty="0" err="1"/>
              <a:t>findSet</a:t>
            </a:r>
            <a:r>
              <a:rPr lang="en-US" dirty="0"/>
              <a:t>(x) and </a:t>
            </a:r>
            <a:r>
              <a:rPr lang="en-US" dirty="0" err="1"/>
              <a:t>findSet</a:t>
            </a:r>
            <a:r>
              <a:rPr lang="en-US" dirty="0"/>
              <a:t>(y) to decide who has larger rank, update element to represent new parent as appropriate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9D2105-D339-4D17-A209-2007484AA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AE58B6-FAA6-4D02-95E8-D94F18AE6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8C764-9F88-45E6-AA35-1BE1F5B5B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2DF5B-3B67-4CD6-9EC7-505728BD8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Graph Definitions/Vocabulary</a:t>
            </a:r>
          </a:p>
          <a:p>
            <a:pPr lvl="1"/>
            <a:r>
              <a:rPr lang="en-US" dirty="0"/>
              <a:t>Vertices, Edges</a:t>
            </a:r>
          </a:p>
          <a:p>
            <a:pPr lvl="1"/>
            <a:r>
              <a:rPr lang="en-US" dirty="0"/>
              <a:t>Directed/undirected</a:t>
            </a:r>
          </a:p>
          <a:p>
            <a:pPr lvl="1"/>
            <a:r>
              <a:rPr lang="en-US" dirty="0"/>
              <a:t>Weighted</a:t>
            </a:r>
          </a:p>
          <a:p>
            <a:pPr lvl="1"/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r>
              <a:rPr lang="en-US" dirty="0"/>
              <a:t>Graph Traversals</a:t>
            </a:r>
          </a:p>
          <a:p>
            <a:pPr lvl="1"/>
            <a:r>
              <a:rPr lang="en-US" dirty="0"/>
              <a:t>Breadth First Search</a:t>
            </a:r>
          </a:p>
          <a:p>
            <a:pPr lvl="1"/>
            <a:r>
              <a:rPr lang="en-US" dirty="0"/>
              <a:t>Depth First Search</a:t>
            </a:r>
          </a:p>
          <a:p>
            <a:r>
              <a:rPr lang="en-US" dirty="0"/>
              <a:t>Finding Shortest Path</a:t>
            </a:r>
          </a:p>
          <a:p>
            <a:pPr lvl="1"/>
            <a:r>
              <a:rPr lang="en-US" dirty="0"/>
              <a:t>Dijkstra’s</a:t>
            </a:r>
          </a:p>
          <a:p>
            <a:r>
              <a:rPr lang="en-US" dirty="0"/>
              <a:t>Topological Sort</a:t>
            </a:r>
          </a:p>
          <a:p>
            <a:r>
              <a:rPr lang="en-US" dirty="0"/>
              <a:t>Minimum Spanning Trees</a:t>
            </a:r>
          </a:p>
          <a:p>
            <a:pPr lvl="1"/>
            <a:r>
              <a:rPr lang="en-US" dirty="0"/>
              <a:t>Primm’s</a:t>
            </a:r>
          </a:p>
          <a:p>
            <a:pPr lvl="1"/>
            <a:r>
              <a:rPr lang="en-US" dirty="0"/>
              <a:t>Kruskal’s</a:t>
            </a:r>
          </a:p>
          <a:p>
            <a:r>
              <a:rPr lang="en-US" dirty="0"/>
              <a:t>Disjoint Sets</a:t>
            </a:r>
          </a:p>
          <a:p>
            <a:pPr lvl="1"/>
            <a:r>
              <a:rPr lang="en-US" dirty="0"/>
              <a:t>Implementing Kruskal’s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76A4AE-F5C5-4483-885D-F97480F22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D0BE02-BA7C-4706-BE14-0330728BA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319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C4F58-AD43-4BE0-9801-33607774A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 Prep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674EA-CA81-4A33-B91B-9B5A88718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4191742" cy="484550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Treat it like a standardized test</a:t>
            </a:r>
          </a:p>
          <a:p>
            <a:pPr lvl="1"/>
            <a:r>
              <a:rPr lang="en-US" dirty="0"/>
              <a:t>Cracking the Coding Interview</a:t>
            </a:r>
          </a:p>
          <a:p>
            <a:pPr lvl="1"/>
            <a:r>
              <a:rPr lang="en-US" dirty="0"/>
              <a:t>Hackerrank.com</a:t>
            </a:r>
          </a:p>
          <a:p>
            <a:pPr lvl="1"/>
            <a:r>
              <a:rPr lang="en-US" dirty="0"/>
              <a:t>Leetcode.com</a:t>
            </a:r>
          </a:p>
          <a:p>
            <a:r>
              <a:rPr lang="en-US" dirty="0"/>
              <a:t>Typically 2 rounds</a:t>
            </a:r>
          </a:p>
          <a:p>
            <a:r>
              <a:rPr lang="en-US" dirty="0"/>
              <a:t>Tech screen</a:t>
            </a:r>
          </a:p>
          <a:p>
            <a:r>
              <a:rPr lang="en-US" dirty="0"/>
              <a:t>“on site” interviews</a:t>
            </a:r>
          </a:p>
          <a:p>
            <a:r>
              <a:rPr lang="en-US" dirty="0"/>
              <a:t>4 general types of questions</a:t>
            </a:r>
          </a:p>
          <a:p>
            <a:pPr lvl="1"/>
            <a:r>
              <a:rPr lang="en-US" dirty="0"/>
              <a:t>Strings/Arrays/Math</a:t>
            </a:r>
          </a:p>
          <a:p>
            <a:pPr lvl="1"/>
            <a:r>
              <a:rPr lang="en-US" dirty="0"/>
              <a:t>Linked Lists</a:t>
            </a:r>
          </a:p>
          <a:p>
            <a:pPr lvl="1"/>
            <a:r>
              <a:rPr lang="en-US" dirty="0"/>
              <a:t>Trees</a:t>
            </a:r>
          </a:p>
          <a:p>
            <a:pPr lvl="1"/>
            <a:r>
              <a:rPr lang="en-US" dirty="0"/>
              <a:t>Hashing</a:t>
            </a:r>
          </a:p>
          <a:p>
            <a:pPr lvl="1"/>
            <a:r>
              <a:rPr lang="en-US" dirty="0"/>
              <a:t>Optional: Design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91F6C-5AFE-45C1-945E-FA8C84525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28CC63-EDDA-4552-A03A-06421DB39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14</a:t>
            </a:fld>
            <a:endParaRPr lang="en-US"/>
          </a:p>
        </p:txBody>
      </p:sp>
      <p:pic>
        <p:nvPicPr>
          <p:cNvPr id="1026" name="Picture 2" descr="https://media.licdn.com/media/gcrc/dms/image/C5612AQFXQztQbINSMw/article-cover_image-shrink_423_752/0?e=2126476800&amp;v=beta&amp;t=P6tHBNt9JgVWepy7A68CLNibr6H7u5mERf6wcUstBHc">
            <a:extLst>
              <a:ext uri="{FF2B5EF4-FFF2-40B4-BE49-F238E27FC236}">
                <a16:creationId xmlns:a16="http://schemas.microsoft.com/office/drawing/2014/main" id="{3E3C0C39-4D83-427E-B8F8-90AC774654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06"/>
          <a:stretch/>
        </p:blipFill>
        <p:spPr bwMode="auto">
          <a:xfrm>
            <a:off x="8579223" y="2062902"/>
            <a:ext cx="3266342" cy="296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DA38995-4531-4699-BC82-D7BA88D1E3F4}"/>
              </a:ext>
            </a:extLst>
          </p:cNvPr>
          <p:cNvSpPr txBox="1">
            <a:spLocks/>
          </p:cNvSpPr>
          <p:nvPr/>
        </p:nvSpPr>
        <p:spPr>
          <a:xfrm>
            <a:off x="5312336" y="2177941"/>
            <a:ext cx="2788766" cy="2732196"/>
          </a:xfrm>
          <a:prstGeom prst="rect">
            <a:avLst/>
          </a:prstGeom>
          <a:ln>
            <a:solidFill>
              <a:srgbClr val="B6A479"/>
            </a:solidFill>
          </a:ln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It’s a conversation!</a:t>
            </a:r>
          </a:p>
          <a:p>
            <a:pPr marL="630936" lvl="1" indent="-457200">
              <a:buFont typeface="+mj-lt"/>
              <a:buAutoNum type="arabicPeriod"/>
            </a:pPr>
            <a:r>
              <a:rPr lang="en-US" dirty="0"/>
              <a:t>T – Talk </a:t>
            </a:r>
          </a:p>
          <a:p>
            <a:pPr marL="630936" lvl="1" indent="-457200">
              <a:buFont typeface="+mj-lt"/>
              <a:buAutoNum type="arabicPeriod"/>
            </a:pPr>
            <a:r>
              <a:rPr lang="en-US" dirty="0"/>
              <a:t>E – Examples </a:t>
            </a:r>
          </a:p>
          <a:p>
            <a:pPr marL="630936" lvl="1" indent="-457200">
              <a:buFont typeface="+mj-lt"/>
              <a:buAutoNum type="arabicPeriod"/>
            </a:pPr>
            <a:r>
              <a:rPr lang="en-US" dirty="0"/>
              <a:t>B – Brute Force</a:t>
            </a:r>
          </a:p>
          <a:p>
            <a:pPr marL="630936" lvl="1" indent="-457200">
              <a:buFont typeface="+mj-lt"/>
              <a:buAutoNum type="arabicPeriod"/>
            </a:pPr>
            <a:r>
              <a:rPr lang="en-US" dirty="0"/>
              <a:t>O – Optimize </a:t>
            </a:r>
          </a:p>
          <a:p>
            <a:pPr marL="630936" lvl="1" indent="-457200">
              <a:buFont typeface="+mj-lt"/>
              <a:buAutoNum type="arabicPeriod"/>
            </a:pPr>
            <a:r>
              <a:rPr lang="en-US" dirty="0"/>
              <a:t>W – Walk through</a:t>
            </a:r>
          </a:p>
          <a:p>
            <a:pPr marL="630936" lvl="1" indent="-457200">
              <a:buFont typeface="+mj-lt"/>
              <a:buAutoNum type="arabicPeriod"/>
            </a:pPr>
            <a:r>
              <a:rPr lang="en-US" dirty="0"/>
              <a:t>I - Implement</a:t>
            </a:r>
          </a:p>
          <a:p>
            <a:pPr marL="630936" lvl="1" indent="-457200">
              <a:buFont typeface="+mj-lt"/>
              <a:buAutoNum type="arabicPeriod"/>
            </a:pPr>
            <a:r>
              <a:rPr lang="en-US" dirty="0"/>
              <a:t>T – Test </a:t>
            </a:r>
          </a:p>
        </p:txBody>
      </p:sp>
    </p:spTree>
    <p:extLst>
      <p:ext uri="{BB962C8B-B14F-4D97-AF65-F5344CB8AC3E}">
        <p14:creationId xmlns:p14="http://schemas.microsoft.com/office/powerpoint/2010/main" val="39514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463857"/>
            <a:ext cx="8879102" cy="4845504"/>
          </a:xfrm>
        </p:spPr>
        <p:txBody>
          <a:bodyPr>
            <a:normAutofit/>
          </a:bodyPr>
          <a:lstStyle/>
          <a:p>
            <a:r>
              <a:rPr lang="en-US" dirty="0"/>
              <a:t>Using the union-by-rank and path-compression optimized implementations of disjoint-sets draw the resulting forest caused by these calls:</a:t>
            </a:r>
          </a:p>
          <a:p>
            <a:pPr marL="402336" lvl="1" indent="-228600">
              <a:buFont typeface="+mj-lt"/>
              <a:buAutoNum type="arabicPeriod"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makeSet(a)</a:t>
            </a:r>
          </a:p>
          <a:p>
            <a:pPr marL="402336" lvl="1" indent="-228600">
              <a:buFont typeface="+mj-lt"/>
              <a:buAutoNum type="arabicPeriod"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makeSet(b)</a:t>
            </a:r>
          </a:p>
          <a:p>
            <a:pPr marL="402336" lvl="1" indent="-228600">
              <a:buFont typeface="+mj-lt"/>
              <a:buAutoNum type="arabicPeriod"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makeSet(c)</a:t>
            </a:r>
          </a:p>
          <a:p>
            <a:pPr marL="402336" lvl="1" indent="-228600">
              <a:buFont typeface="+mj-lt"/>
              <a:buAutoNum type="arabicPeriod"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makeSet(d)</a:t>
            </a:r>
          </a:p>
          <a:p>
            <a:pPr marL="402336" lvl="1" indent="-228600">
              <a:buFont typeface="+mj-lt"/>
              <a:buAutoNum type="arabicPeriod"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makeSet(e)</a:t>
            </a:r>
          </a:p>
          <a:p>
            <a:pPr marL="402336" lvl="1" indent="-228600">
              <a:buFont typeface="+mj-lt"/>
              <a:buAutoNum type="arabicPeriod"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makeSet(f)</a:t>
            </a:r>
          </a:p>
          <a:p>
            <a:pPr marL="402336" lvl="1" indent="-228600">
              <a:buFont typeface="+mj-lt"/>
              <a:buAutoNum type="arabicPeriod"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makeSet(h)</a:t>
            </a:r>
          </a:p>
          <a:p>
            <a:pPr marL="402336" lvl="1" indent="-228600">
              <a:buFont typeface="+mj-lt"/>
              <a:buAutoNum type="arabicPeriod"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union(c, e)</a:t>
            </a:r>
          </a:p>
          <a:p>
            <a:pPr marL="402336" lvl="1" indent="-228600">
              <a:buFont typeface="+mj-lt"/>
              <a:buAutoNum type="arabicPeriod"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union(d, e)</a:t>
            </a:r>
          </a:p>
          <a:p>
            <a:pPr marL="402336" lvl="1" indent="-228600">
              <a:buFont typeface="+mj-lt"/>
              <a:buAutoNum type="arabicPeriod"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union(a, c)</a:t>
            </a:r>
          </a:p>
          <a:p>
            <a:pPr marL="402336" lvl="1" indent="-228600">
              <a:buFont typeface="+mj-lt"/>
              <a:buAutoNum type="arabicPeriod"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union(g, h)</a:t>
            </a:r>
          </a:p>
          <a:p>
            <a:pPr marL="402336" lvl="1" indent="-228600">
              <a:buFont typeface="+mj-lt"/>
              <a:buAutoNum type="arabicPeriod"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union(b, f)</a:t>
            </a:r>
          </a:p>
          <a:p>
            <a:pPr marL="402336" lvl="1" indent="-228600">
              <a:buFont typeface="+mj-lt"/>
              <a:buAutoNum type="arabicPeriod"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union(g, f)</a:t>
            </a:r>
          </a:p>
          <a:p>
            <a:pPr marL="402336" lvl="1" indent="-228600">
              <a:buFont typeface="+mj-lt"/>
              <a:buAutoNum type="arabicPeriod"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union(b, c)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488644" y="3206974"/>
            <a:ext cx="255198" cy="261610"/>
            <a:chOff x="4033946" y="330026"/>
            <a:chExt cx="369435" cy="378718"/>
          </a:xfrm>
        </p:grpSpPr>
        <p:sp>
          <p:nvSpPr>
            <p:cNvPr id="7" name="Oval 6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</a:t>
              </a:r>
            </a:p>
          </p:txBody>
        </p:sp>
      </p:grpSp>
      <p:sp>
        <p:nvSpPr>
          <p:cNvPr id="9" name="Rounded Rectangle 8"/>
          <p:cNvSpPr/>
          <p:nvPr/>
        </p:nvSpPr>
        <p:spPr>
          <a:xfrm>
            <a:off x="3755035" y="3084584"/>
            <a:ext cx="3730028" cy="1962261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5480759" y="3868558"/>
            <a:ext cx="326307" cy="261611"/>
            <a:chOff x="4020857" y="315514"/>
            <a:chExt cx="472375" cy="378719"/>
          </a:xfrm>
        </p:grpSpPr>
        <p:sp>
          <p:nvSpPr>
            <p:cNvPr id="11" name="Oval 10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20857" y="315514"/>
              <a:ext cx="47237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c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052940" y="3879440"/>
            <a:ext cx="255198" cy="261610"/>
            <a:chOff x="4033946" y="330026"/>
            <a:chExt cx="369435" cy="378718"/>
          </a:xfrm>
        </p:grpSpPr>
        <p:sp>
          <p:nvSpPr>
            <p:cNvPr id="18" name="Oval 17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b</a:t>
              </a:r>
            </a:p>
          </p:txBody>
        </p:sp>
      </p:grpSp>
      <p:cxnSp>
        <p:nvCxnSpPr>
          <p:cNvPr id="20" name="Straight Arrow Connector 19"/>
          <p:cNvCxnSpPr>
            <a:stCxn id="19" idx="0"/>
            <a:endCxn id="8" idx="2"/>
          </p:cNvCxnSpPr>
          <p:nvPr/>
        </p:nvCxnSpPr>
        <p:spPr>
          <a:xfrm flipV="1">
            <a:off x="5180539" y="3468584"/>
            <a:ext cx="435704" cy="41085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1" idx="0"/>
            <a:endCxn id="8" idx="2"/>
          </p:cNvCxnSpPr>
          <p:nvPr/>
        </p:nvCxnSpPr>
        <p:spPr>
          <a:xfrm flipH="1" flipV="1">
            <a:off x="5616243" y="3468584"/>
            <a:ext cx="5537" cy="41745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135479" y="2673728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rank = 2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5864380" y="3884445"/>
            <a:ext cx="308226" cy="261610"/>
            <a:chOff x="4025392" y="338513"/>
            <a:chExt cx="446200" cy="378718"/>
          </a:xfrm>
        </p:grpSpPr>
        <p:sp>
          <p:nvSpPr>
            <p:cNvPr id="24" name="Oval 23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025392" y="338513"/>
              <a:ext cx="446200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d</a:t>
              </a:r>
            </a:p>
          </p:txBody>
        </p:sp>
      </p:grpSp>
      <p:cxnSp>
        <p:nvCxnSpPr>
          <p:cNvPr id="26" name="Straight Arrow Connector 25"/>
          <p:cNvCxnSpPr>
            <a:stCxn id="24" idx="0"/>
            <a:endCxn id="8" idx="2"/>
          </p:cNvCxnSpPr>
          <p:nvPr/>
        </p:nvCxnSpPr>
        <p:spPr>
          <a:xfrm flipH="1" flipV="1">
            <a:off x="5616243" y="3468584"/>
            <a:ext cx="386026" cy="41745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4394434" y="3886033"/>
            <a:ext cx="255198" cy="261610"/>
            <a:chOff x="4033946" y="330026"/>
            <a:chExt cx="369435" cy="378718"/>
          </a:xfrm>
        </p:grpSpPr>
        <p:sp>
          <p:nvSpPr>
            <p:cNvPr id="28" name="Oval 27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a</a:t>
              </a:r>
            </a:p>
          </p:txBody>
        </p:sp>
      </p:grpSp>
      <p:cxnSp>
        <p:nvCxnSpPr>
          <p:cNvPr id="50" name="Straight Arrow Connector 49"/>
          <p:cNvCxnSpPr>
            <a:stCxn id="29" idx="0"/>
            <a:endCxn id="8" idx="2"/>
          </p:cNvCxnSpPr>
          <p:nvPr/>
        </p:nvCxnSpPr>
        <p:spPr>
          <a:xfrm flipV="1">
            <a:off x="4522033" y="3468584"/>
            <a:ext cx="1094210" cy="417449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7047583" y="4523950"/>
            <a:ext cx="255198" cy="261610"/>
            <a:chOff x="4033946" y="330026"/>
            <a:chExt cx="369435" cy="378718"/>
          </a:xfrm>
        </p:grpSpPr>
        <p:sp>
          <p:nvSpPr>
            <p:cNvPr id="52" name="Oval 51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g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6745233" y="3844884"/>
            <a:ext cx="255198" cy="261610"/>
            <a:chOff x="4033946" y="330026"/>
            <a:chExt cx="369435" cy="378718"/>
          </a:xfrm>
        </p:grpSpPr>
        <p:sp>
          <p:nvSpPr>
            <p:cNvPr id="55" name="Oval 54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f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309530" y="4517350"/>
            <a:ext cx="348519" cy="261610"/>
            <a:chOff x="4033945" y="330026"/>
            <a:chExt cx="504530" cy="378718"/>
          </a:xfrm>
        </p:grpSpPr>
        <p:sp>
          <p:nvSpPr>
            <p:cNvPr id="58" name="Oval 57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033945" y="330026"/>
              <a:ext cx="504530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h</a:t>
              </a:r>
            </a:p>
          </p:txBody>
        </p:sp>
      </p:grpSp>
      <p:cxnSp>
        <p:nvCxnSpPr>
          <p:cNvPr id="60" name="Straight Arrow Connector 59"/>
          <p:cNvCxnSpPr>
            <a:stCxn id="59" idx="0"/>
            <a:endCxn id="56" idx="2"/>
          </p:cNvCxnSpPr>
          <p:nvPr/>
        </p:nvCxnSpPr>
        <p:spPr>
          <a:xfrm flipV="1">
            <a:off x="6483790" y="4106494"/>
            <a:ext cx="389042" cy="41085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3" idx="0"/>
            <a:endCxn id="56" idx="2"/>
          </p:cNvCxnSpPr>
          <p:nvPr/>
        </p:nvCxnSpPr>
        <p:spPr>
          <a:xfrm flipH="1" flipV="1">
            <a:off x="6872832" y="4106494"/>
            <a:ext cx="302350" cy="41745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6" idx="0"/>
            <a:endCxn id="8" idx="2"/>
          </p:cNvCxnSpPr>
          <p:nvPr/>
        </p:nvCxnSpPr>
        <p:spPr>
          <a:xfrm flipH="1" flipV="1">
            <a:off x="5616243" y="3468584"/>
            <a:ext cx="1256589" cy="37630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7BF54C9-573C-40D3-BB06-90F4308148F8}"/>
              </a:ext>
            </a:extLst>
          </p:cNvPr>
          <p:cNvSpPr txBox="1"/>
          <p:nvPr/>
        </p:nvSpPr>
        <p:spPr>
          <a:xfrm>
            <a:off x="9148001" y="3292367"/>
            <a:ext cx="2694399" cy="3108543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4C3282"/>
                </a:solidFill>
              </a:rPr>
              <a:t>Reminders: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/>
              <a:t>Union-by-rank: </a:t>
            </a:r>
            <a:r>
              <a:rPr lang="en-US" sz="1400" dirty="0"/>
              <a:t>make the tree with the larger rank the new root, absorbing the other tree. If ranks are equal pick one at random, increase rank by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/>
              <a:t>Path-compression: </a:t>
            </a:r>
            <a:r>
              <a:rPr lang="en-US" sz="1400" dirty="0"/>
              <a:t>when running </a:t>
            </a:r>
            <a:r>
              <a:rPr lang="en-US" sz="1400" dirty="0" err="1"/>
              <a:t>findSet</a:t>
            </a:r>
            <a:r>
              <a:rPr lang="en-US" sz="1400" dirty="0"/>
              <a:t>() update parent pointers of all encountered nodes to point directly to overall root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Union(x, y) internally calls </a:t>
            </a:r>
            <a:r>
              <a:rPr lang="en-US" sz="1400" dirty="0" err="1"/>
              <a:t>findSet</a:t>
            </a:r>
            <a:r>
              <a:rPr lang="en-US" sz="1400" dirty="0"/>
              <a:t>(x) and </a:t>
            </a:r>
            <a:r>
              <a:rPr lang="en-US" sz="1400" dirty="0" err="1"/>
              <a:t>findSet</a:t>
            </a:r>
            <a:r>
              <a:rPr lang="en-US" sz="1400" dirty="0"/>
              <a:t>(y)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912F031-19D4-4D1B-9B73-60F5D37E98C1}"/>
              </a:ext>
            </a:extLst>
          </p:cNvPr>
          <p:cNvGrpSpPr/>
          <p:nvPr/>
        </p:nvGrpSpPr>
        <p:grpSpPr>
          <a:xfrm>
            <a:off x="9173283" y="298631"/>
            <a:ext cx="2875768" cy="2730663"/>
            <a:chOff x="4657189" y="1455063"/>
            <a:chExt cx="2875768" cy="2730663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9D8B97D1-CCC4-43B0-B648-198F6F4C8E3F}"/>
                </a:ext>
              </a:extLst>
            </p:cNvPr>
            <p:cNvGrpSpPr/>
            <p:nvPr/>
          </p:nvGrpSpPr>
          <p:grpSpPr>
            <a:xfrm>
              <a:off x="4657189" y="1455063"/>
              <a:ext cx="2875768" cy="2730663"/>
              <a:chOff x="908858" y="1530095"/>
              <a:chExt cx="2875768" cy="2730663"/>
            </a:xfrm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4C5EDAD-AC53-441C-A945-85FD1CC689A2}"/>
                  </a:ext>
                </a:extLst>
              </p:cNvPr>
              <p:cNvSpPr/>
              <p:nvPr/>
            </p:nvSpPr>
            <p:spPr>
              <a:xfrm>
                <a:off x="908858" y="2061556"/>
                <a:ext cx="2643837" cy="2199202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3529284F-23CF-48D0-83C2-4336400968D1}"/>
                  </a:ext>
                </a:extLst>
              </p:cNvPr>
              <p:cNvSpPr/>
              <p:nvPr/>
            </p:nvSpPr>
            <p:spPr>
              <a:xfrm>
                <a:off x="908858" y="1530095"/>
                <a:ext cx="2643837" cy="531461"/>
              </a:xfrm>
              <a:prstGeom prst="rect">
                <a:avLst/>
              </a:prstGeom>
              <a:solidFill>
                <a:srgbClr val="4C3282"/>
              </a:solidFill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/>
                  <a:t>TreeDisjointSet</a:t>
                </a:r>
                <a:r>
                  <a:rPr lang="en-US" dirty="0"/>
                  <a:t>&lt;E&gt;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7BCE9DEB-778F-4A4C-B81A-35CCA8DC5757}"/>
                  </a:ext>
                </a:extLst>
              </p:cNvPr>
              <p:cNvSpPr txBox="1"/>
              <p:nvPr/>
            </p:nvSpPr>
            <p:spPr>
              <a:xfrm>
                <a:off x="1000658" y="2989717"/>
                <a:ext cx="2552037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err="1">
                    <a:solidFill>
                      <a:srgbClr val="4C328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makeSet</a:t>
                </a:r>
                <a:r>
                  <a:rPr lang="en-US" sz="1050" dirty="0">
                    <a:solidFill>
                      <a:srgbClr val="4C328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(x)</a:t>
                </a:r>
                <a:r>
                  <a:rPr lang="en-US" sz="105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-create a new tree of size 1 and add to our forest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01728134-DC3E-4DAD-B26A-8058CD4C5442}"/>
                  </a:ext>
                </a:extLst>
              </p:cNvPr>
              <p:cNvSpPr txBox="1"/>
              <p:nvPr/>
            </p:nvSpPr>
            <p:spPr>
              <a:xfrm>
                <a:off x="928946" y="2009522"/>
                <a:ext cx="20352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B6A479"/>
                    </a:solidFill>
                  </a:rPr>
                  <a:t>state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791B2C44-820F-4705-8EAB-621DE4D8D6A1}"/>
                  </a:ext>
                </a:extLst>
              </p:cNvPr>
              <p:cNvSpPr txBox="1"/>
              <p:nvPr/>
            </p:nvSpPr>
            <p:spPr>
              <a:xfrm>
                <a:off x="928946" y="2736354"/>
                <a:ext cx="20352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B6A479"/>
                    </a:solidFill>
                  </a:rPr>
                  <a:t>behavior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88DA4E24-BB23-4583-8AB8-0F0125970C0D}"/>
                  </a:ext>
                </a:extLst>
              </p:cNvPr>
              <p:cNvSpPr txBox="1"/>
              <p:nvPr/>
            </p:nvSpPr>
            <p:spPr>
              <a:xfrm>
                <a:off x="994899" y="2216644"/>
                <a:ext cx="2356996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Collection&lt;</a:t>
                </a:r>
                <a:r>
                  <a:rPr lang="en-US" sz="105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TreeSet</a:t>
                </a:r>
                <a:r>
                  <a:rPr lang="en-US" sz="105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&gt; forest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0D222183-8CC1-41BA-95B8-F11FCB19F761}"/>
                  </a:ext>
                </a:extLst>
              </p:cNvPr>
              <p:cNvSpPr txBox="1"/>
              <p:nvPr/>
            </p:nvSpPr>
            <p:spPr>
              <a:xfrm>
                <a:off x="994899" y="3474305"/>
                <a:ext cx="278972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err="1">
                    <a:solidFill>
                      <a:srgbClr val="4C328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findSet</a:t>
                </a:r>
                <a:r>
                  <a:rPr lang="en-US" sz="1050" dirty="0">
                    <a:solidFill>
                      <a:srgbClr val="4C328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(x)</a:t>
                </a:r>
                <a:r>
                  <a:rPr lang="en-US" sz="105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-locates node with x and moves up tree to find root</a:t>
                </a: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B7F62DA9-A6C9-49E5-B15B-CED630DBF654}"/>
                  </a:ext>
                </a:extLst>
              </p:cNvPr>
              <p:cNvSpPr txBox="1"/>
              <p:nvPr/>
            </p:nvSpPr>
            <p:spPr>
              <a:xfrm>
                <a:off x="994899" y="3829871"/>
                <a:ext cx="269439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>
                    <a:solidFill>
                      <a:srgbClr val="4C328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union(x, y)</a:t>
                </a:r>
                <a:r>
                  <a:rPr lang="en-US" sz="105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-append tree with y as a child of tree with x </a:t>
                </a:r>
              </a:p>
            </p:txBody>
          </p:sp>
        </p:grp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D5B17C2-D90E-43B1-9C28-ADE5C95CD2CD}"/>
                </a:ext>
              </a:extLst>
            </p:cNvPr>
            <p:cNvSpPr txBox="1"/>
            <p:nvPr/>
          </p:nvSpPr>
          <p:spPr>
            <a:xfrm>
              <a:off x="4743230" y="2331065"/>
              <a:ext cx="243350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Courier New" panose="02070309020205020404" pitchFamily="49" charset="0"/>
                  <a:cs typeface="Courier New" panose="02070309020205020404" pitchFamily="49" charset="0"/>
                </a:rPr>
                <a:t>Dictionary&lt;</a:t>
              </a:r>
              <a:r>
                <a:rPr lang="en-US" sz="105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NodeValues</a:t>
              </a:r>
              <a:r>
                <a:rPr lang="en-US" sz="105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US" sz="105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NodeLocations</a:t>
              </a:r>
              <a:r>
                <a:rPr lang="en-US" sz="1050" dirty="0">
                  <a:latin typeface="Courier New" panose="02070309020205020404" pitchFamily="49" charset="0"/>
                  <a:cs typeface="Courier New" panose="02070309020205020404" pitchFamily="49" charset="0"/>
                </a:rPr>
                <a:t>&gt; </a:t>
              </a:r>
              <a:r>
                <a:rPr lang="en-US" sz="105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nodeInventory</a:t>
              </a:r>
              <a:endParaRPr lang="en-US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D50D0A62-EDD4-4D9F-B60C-FAC8E214ED7F}"/>
                  </a:ext>
                </a:extLst>
              </p14:cNvPr>
              <p14:cNvContentPartPr/>
              <p14:nvPr/>
            </p14:nvContentPartPr>
            <p14:xfrm>
              <a:off x="680760" y="2091600"/>
              <a:ext cx="11472120" cy="473292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D50D0A62-EDD4-4D9F-B60C-FAC8E214ED7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1400" y="2082240"/>
                <a:ext cx="11490840" cy="4751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530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463857"/>
            <a:ext cx="8879102" cy="4845504"/>
          </a:xfrm>
        </p:spPr>
        <p:txBody>
          <a:bodyPr>
            <a:normAutofit/>
          </a:bodyPr>
          <a:lstStyle/>
          <a:p>
            <a:r>
              <a:rPr lang="en-US" dirty="0"/>
              <a:t>Using the union-by-rank and path-compression optimized implementations of disjoint-sets draw the resulting forest caused by these calls:</a:t>
            </a:r>
          </a:p>
          <a:p>
            <a:pPr marL="402336" lvl="1" indent="-228600">
              <a:buFont typeface="+mj-lt"/>
              <a:buAutoNum type="arabicPeriod"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makeSet(a)</a:t>
            </a:r>
          </a:p>
          <a:p>
            <a:pPr marL="402336" lvl="1" indent="-228600">
              <a:buFont typeface="+mj-lt"/>
              <a:buAutoNum type="arabicPeriod"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makeSet(b)</a:t>
            </a:r>
          </a:p>
          <a:p>
            <a:pPr marL="402336" lvl="1" indent="-228600">
              <a:buFont typeface="+mj-lt"/>
              <a:buAutoNum type="arabicPeriod"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makeSet(c)</a:t>
            </a:r>
          </a:p>
          <a:p>
            <a:pPr marL="402336" lvl="1" indent="-228600">
              <a:buFont typeface="+mj-lt"/>
              <a:buAutoNum type="arabicPeriod"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makeSet(d)</a:t>
            </a:r>
          </a:p>
          <a:p>
            <a:pPr marL="402336" lvl="1" indent="-228600">
              <a:buFont typeface="+mj-lt"/>
              <a:buAutoNum type="arabicPeriod"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makeSet(e)</a:t>
            </a:r>
          </a:p>
          <a:p>
            <a:pPr marL="402336" lvl="1" indent="-228600">
              <a:buFont typeface="+mj-lt"/>
              <a:buAutoNum type="arabicPeriod"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makeSet(f)</a:t>
            </a:r>
          </a:p>
          <a:p>
            <a:pPr marL="402336" lvl="1" indent="-228600">
              <a:buFont typeface="+mj-lt"/>
              <a:buAutoNum type="arabicPeriod"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(g)</a:t>
            </a:r>
          </a:p>
          <a:p>
            <a:pPr marL="402336" lvl="1" indent="-228600">
              <a:buFont typeface="+mj-lt"/>
              <a:buAutoNum type="arabicPeriod"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makeSet(h)</a:t>
            </a:r>
          </a:p>
          <a:p>
            <a:pPr marL="402336" lvl="1" indent="-228600">
              <a:buFont typeface="+mj-lt"/>
              <a:buAutoNum type="arabicPeriod"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union(c, e)</a:t>
            </a:r>
          </a:p>
          <a:p>
            <a:pPr marL="402336" lvl="1" indent="-228600">
              <a:buFont typeface="+mj-lt"/>
              <a:buAutoNum type="arabicPeriod"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union(d, e)</a:t>
            </a:r>
          </a:p>
          <a:p>
            <a:pPr marL="402336" lvl="1" indent="-228600">
              <a:buFont typeface="+mj-lt"/>
              <a:buAutoNum type="arabicPeriod"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union(a, c)</a:t>
            </a:r>
          </a:p>
          <a:p>
            <a:pPr marL="402336" lvl="1" indent="-228600">
              <a:buFont typeface="+mj-lt"/>
              <a:buAutoNum type="arabicPeriod"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union(g, h)</a:t>
            </a:r>
          </a:p>
          <a:p>
            <a:pPr marL="402336" lvl="1" indent="-228600">
              <a:buFont typeface="+mj-lt"/>
              <a:buAutoNum type="arabicPeriod"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union(b, f)</a:t>
            </a:r>
          </a:p>
          <a:p>
            <a:pPr marL="402336" lvl="1" indent="-228600">
              <a:buFont typeface="+mj-lt"/>
              <a:buAutoNum type="arabicPeriod"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union(g, f)</a:t>
            </a:r>
          </a:p>
          <a:p>
            <a:pPr marL="402336" lvl="1" indent="-228600">
              <a:buFont typeface="+mj-lt"/>
              <a:buAutoNum type="arabicPeriod"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union(b, c)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BF54C9-573C-40D3-BB06-90F4308148F8}"/>
              </a:ext>
            </a:extLst>
          </p:cNvPr>
          <p:cNvSpPr txBox="1"/>
          <p:nvPr/>
        </p:nvSpPr>
        <p:spPr>
          <a:xfrm>
            <a:off x="9148001" y="3292367"/>
            <a:ext cx="2694399" cy="3108543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4C3282"/>
                </a:solidFill>
              </a:rPr>
              <a:t>Reminders: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/>
              <a:t>Union-by-rank: </a:t>
            </a:r>
            <a:r>
              <a:rPr lang="en-US" sz="1400" dirty="0"/>
              <a:t>make the tree with the larger rank the new root, absorbing the other tree. If ranks are equal pick one at random, increase rank by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/>
              <a:t>Path-compression: </a:t>
            </a:r>
            <a:r>
              <a:rPr lang="en-US" sz="1400" dirty="0"/>
              <a:t>when running </a:t>
            </a:r>
            <a:r>
              <a:rPr lang="en-US" sz="1400" dirty="0" err="1"/>
              <a:t>findSet</a:t>
            </a:r>
            <a:r>
              <a:rPr lang="en-US" sz="1400" dirty="0"/>
              <a:t>() update parent pointers of all encountered nodes to point directly to overall root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Union(x, y) internally calls </a:t>
            </a:r>
            <a:r>
              <a:rPr lang="en-US" sz="1400" dirty="0" err="1"/>
              <a:t>findSet</a:t>
            </a:r>
            <a:r>
              <a:rPr lang="en-US" sz="1400" dirty="0"/>
              <a:t>(x) and </a:t>
            </a:r>
            <a:r>
              <a:rPr lang="en-US" sz="1400" dirty="0" err="1"/>
              <a:t>findSet</a:t>
            </a:r>
            <a:r>
              <a:rPr lang="en-US" sz="1400" dirty="0"/>
              <a:t>(y)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912F031-19D4-4D1B-9B73-60F5D37E98C1}"/>
              </a:ext>
            </a:extLst>
          </p:cNvPr>
          <p:cNvGrpSpPr/>
          <p:nvPr/>
        </p:nvGrpSpPr>
        <p:grpSpPr>
          <a:xfrm>
            <a:off x="9173283" y="298631"/>
            <a:ext cx="2875768" cy="2730663"/>
            <a:chOff x="4657189" y="1455063"/>
            <a:chExt cx="2875768" cy="2730663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9D8B97D1-CCC4-43B0-B648-198F6F4C8E3F}"/>
                </a:ext>
              </a:extLst>
            </p:cNvPr>
            <p:cNvGrpSpPr/>
            <p:nvPr/>
          </p:nvGrpSpPr>
          <p:grpSpPr>
            <a:xfrm>
              <a:off x="4657189" y="1455063"/>
              <a:ext cx="2875768" cy="2730663"/>
              <a:chOff x="908858" y="1530095"/>
              <a:chExt cx="2875768" cy="2730663"/>
            </a:xfrm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4C5EDAD-AC53-441C-A945-85FD1CC689A2}"/>
                  </a:ext>
                </a:extLst>
              </p:cNvPr>
              <p:cNvSpPr/>
              <p:nvPr/>
            </p:nvSpPr>
            <p:spPr>
              <a:xfrm>
                <a:off x="908858" y="2061556"/>
                <a:ext cx="2643837" cy="2199202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3529284F-23CF-48D0-83C2-4336400968D1}"/>
                  </a:ext>
                </a:extLst>
              </p:cNvPr>
              <p:cNvSpPr/>
              <p:nvPr/>
            </p:nvSpPr>
            <p:spPr>
              <a:xfrm>
                <a:off x="908858" y="1530095"/>
                <a:ext cx="2643837" cy="531461"/>
              </a:xfrm>
              <a:prstGeom prst="rect">
                <a:avLst/>
              </a:prstGeom>
              <a:solidFill>
                <a:srgbClr val="4C3282"/>
              </a:solidFill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/>
                  <a:t>TreeDisjointSet</a:t>
                </a:r>
                <a:r>
                  <a:rPr lang="en-US" dirty="0"/>
                  <a:t>&lt;E&gt;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7BCE9DEB-778F-4A4C-B81A-35CCA8DC5757}"/>
                  </a:ext>
                </a:extLst>
              </p:cNvPr>
              <p:cNvSpPr txBox="1"/>
              <p:nvPr/>
            </p:nvSpPr>
            <p:spPr>
              <a:xfrm>
                <a:off x="1000658" y="2989717"/>
                <a:ext cx="2552037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err="1">
                    <a:solidFill>
                      <a:srgbClr val="4C328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makeSet</a:t>
                </a:r>
                <a:r>
                  <a:rPr lang="en-US" sz="1050" dirty="0">
                    <a:solidFill>
                      <a:srgbClr val="4C328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(x)</a:t>
                </a:r>
                <a:r>
                  <a:rPr lang="en-US" sz="105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-create a new tree of size 1 and add to our forest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01728134-DC3E-4DAD-B26A-8058CD4C5442}"/>
                  </a:ext>
                </a:extLst>
              </p:cNvPr>
              <p:cNvSpPr txBox="1"/>
              <p:nvPr/>
            </p:nvSpPr>
            <p:spPr>
              <a:xfrm>
                <a:off x="928946" y="2009522"/>
                <a:ext cx="20352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B6A479"/>
                    </a:solidFill>
                  </a:rPr>
                  <a:t>state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791B2C44-820F-4705-8EAB-621DE4D8D6A1}"/>
                  </a:ext>
                </a:extLst>
              </p:cNvPr>
              <p:cNvSpPr txBox="1"/>
              <p:nvPr/>
            </p:nvSpPr>
            <p:spPr>
              <a:xfrm>
                <a:off x="928946" y="2736354"/>
                <a:ext cx="20352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B6A479"/>
                    </a:solidFill>
                  </a:rPr>
                  <a:t>behavior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88DA4E24-BB23-4583-8AB8-0F0125970C0D}"/>
                  </a:ext>
                </a:extLst>
              </p:cNvPr>
              <p:cNvSpPr txBox="1"/>
              <p:nvPr/>
            </p:nvSpPr>
            <p:spPr>
              <a:xfrm>
                <a:off x="994899" y="2216644"/>
                <a:ext cx="2356996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Collection&lt;</a:t>
                </a:r>
                <a:r>
                  <a:rPr lang="en-US" sz="105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TreeSet</a:t>
                </a:r>
                <a:r>
                  <a:rPr lang="en-US" sz="105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&gt; forest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0D222183-8CC1-41BA-95B8-F11FCB19F761}"/>
                  </a:ext>
                </a:extLst>
              </p:cNvPr>
              <p:cNvSpPr txBox="1"/>
              <p:nvPr/>
            </p:nvSpPr>
            <p:spPr>
              <a:xfrm>
                <a:off x="994899" y="3474305"/>
                <a:ext cx="278972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err="1">
                    <a:solidFill>
                      <a:srgbClr val="4C328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findSet</a:t>
                </a:r>
                <a:r>
                  <a:rPr lang="en-US" sz="1050" dirty="0">
                    <a:solidFill>
                      <a:srgbClr val="4C328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(x)</a:t>
                </a:r>
                <a:r>
                  <a:rPr lang="en-US" sz="105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-locates node with x and moves up tree to find root</a:t>
                </a: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B7F62DA9-A6C9-49E5-B15B-CED630DBF654}"/>
                  </a:ext>
                </a:extLst>
              </p:cNvPr>
              <p:cNvSpPr txBox="1"/>
              <p:nvPr/>
            </p:nvSpPr>
            <p:spPr>
              <a:xfrm>
                <a:off x="994899" y="3829871"/>
                <a:ext cx="269439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>
                    <a:solidFill>
                      <a:srgbClr val="4C328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union(x, y)</a:t>
                </a:r>
                <a:r>
                  <a:rPr lang="en-US" sz="105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-append tree with y as a child of tree with x </a:t>
                </a:r>
              </a:p>
            </p:txBody>
          </p:sp>
        </p:grp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D5B17C2-D90E-43B1-9C28-ADE5C95CD2CD}"/>
                </a:ext>
              </a:extLst>
            </p:cNvPr>
            <p:cNvSpPr txBox="1"/>
            <p:nvPr/>
          </p:nvSpPr>
          <p:spPr>
            <a:xfrm>
              <a:off x="4743230" y="2331065"/>
              <a:ext cx="243350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Courier New" panose="02070309020205020404" pitchFamily="49" charset="0"/>
                  <a:cs typeface="Courier New" panose="02070309020205020404" pitchFamily="49" charset="0"/>
                </a:rPr>
                <a:t>Dictionary&lt;</a:t>
              </a:r>
              <a:r>
                <a:rPr lang="en-US" sz="105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NodeValues</a:t>
              </a:r>
              <a:r>
                <a:rPr lang="en-US" sz="105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US" sz="105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NodeLocations</a:t>
              </a:r>
              <a:r>
                <a:rPr lang="en-US" sz="1050" dirty="0">
                  <a:latin typeface="Courier New" panose="02070309020205020404" pitchFamily="49" charset="0"/>
                  <a:cs typeface="Courier New" panose="02070309020205020404" pitchFamily="49" charset="0"/>
                </a:rPr>
                <a:t>&gt; </a:t>
              </a:r>
              <a:r>
                <a:rPr lang="en-US" sz="105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nodeInventory</a:t>
              </a:r>
              <a:endParaRPr lang="en-US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BA65C728-C2E6-704D-836D-B8B7ABD1E12B}"/>
              </a:ext>
            </a:extLst>
          </p:cNvPr>
          <p:cNvSpPr txBox="1"/>
          <p:nvPr/>
        </p:nvSpPr>
        <p:spPr>
          <a:xfrm>
            <a:off x="2829465" y="3886609"/>
            <a:ext cx="6103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hlinkClick r:id="rId2"/>
              </a:rPr>
              <a:t>https://courses.cs.washington.edu/courses/cse373/18sp/files/slides/disjoint_set_warmup.pdf</a:t>
            </a:r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2212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E77AF-8E34-4302-B634-C63D43B58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E9F83CA-7289-405F-BCE2-87A665E2CB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3550752"/>
              </p:ext>
            </p:extLst>
          </p:nvPr>
        </p:nvGraphicFramePr>
        <p:xfrm>
          <a:off x="574675" y="1463674"/>
          <a:ext cx="11187115" cy="3175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7423">
                  <a:extLst>
                    <a:ext uri="{9D8B030D-6E8A-4147-A177-3AD203B41FA5}">
                      <a16:colId xmlns:a16="http://schemas.microsoft.com/office/drawing/2014/main" val="123123911"/>
                    </a:ext>
                  </a:extLst>
                </a:gridCol>
                <a:gridCol w="2237423">
                  <a:extLst>
                    <a:ext uri="{9D8B030D-6E8A-4147-A177-3AD203B41FA5}">
                      <a16:colId xmlns:a16="http://schemas.microsoft.com/office/drawing/2014/main" val="3878521705"/>
                    </a:ext>
                  </a:extLst>
                </a:gridCol>
                <a:gridCol w="2237423">
                  <a:extLst>
                    <a:ext uri="{9D8B030D-6E8A-4147-A177-3AD203B41FA5}">
                      <a16:colId xmlns:a16="http://schemas.microsoft.com/office/drawing/2014/main" val="3631514721"/>
                    </a:ext>
                  </a:extLst>
                </a:gridCol>
                <a:gridCol w="2237423">
                  <a:extLst>
                    <a:ext uri="{9D8B030D-6E8A-4147-A177-3AD203B41FA5}">
                      <a16:colId xmlns:a16="http://schemas.microsoft.com/office/drawing/2014/main" val="3733734254"/>
                    </a:ext>
                  </a:extLst>
                </a:gridCol>
                <a:gridCol w="2237423">
                  <a:extLst>
                    <a:ext uri="{9D8B030D-6E8A-4147-A177-3AD203B41FA5}">
                      <a16:colId xmlns:a16="http://schemas.microsoft.com/office/drawing/2014/main" val="388789824"/>
                    </a:ext>
                  </a:extLst>
                </a:gridCol>
              </a:tblGrid>
              <a:tr h="43186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Monday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Tuesday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Wednesday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Thursday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Friday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0086769"/>
                  </a:ext>
                </a:extLst>
              </a:tr>
              <a:tr h="106486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>
                          <a:solidFill>
                            <a:srgbClr val="B6A479"/>
                          </a:solidFill>
                          <a:latin typeface="+mn-lt"/>
                          <a:ea typeface="+mn-ea"/>
                          <a:cs typeface="+mn-cs"/>
                        </a:rPr>
                        <a:t>5/21</a:t>
                      </a:r>
                    </a:p>
                    <a:p>
                      <a:pPr algn="ctr"/>
                      <a:r>
                        <a:rPr lang="en-US" dirty="0"/>
                        <a:t>Disjoint Sets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>
                          <a:solidFill>
                            <a:srgbClr val="B6A479"/>
                          </a:solidFill>
                          <a:latin typeface="+mn-lt"/>
                          <a:ea typeface="+mn-ea"/>
                          <a:cs typeface="+mn-cs"/>
                        </a:rPr>
                        <a:t>5/23</a:t>
                      </a:r>
                    </a:p>
                    <a:p>
                      <a:pPr algn="ctr"/>
                      <a:r>
                        <a:rPr lang="en-US" dirty="0"/>
                        <a:t>Implementing Disjoint Sets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>
                          <a:solidFill>
                            <a:srgbClr val="B6A479"/>
                          </a:solidFill>
                          <a:latin typeface="+mn-lt"/>
                          <a:ea typeface="+mn-ea"/>
                          <a:cs typeface="+mn-cs"/>
                        </a:rPr>
                        <a:t>5/24</a:t>
                      </a:r>
                    </a:p>
                    <a:p>
                      <a:pPr algn="ctr"/>
                      <a:r>
                        <a:rPr lang="en-US" dirty="0"/>
                        <a:t>Interview Prep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>
                          <a:solidFill>
                            <a:srgbClr val="B6A479"/>
                          </a:solidFill>
                          <a:latin typeface="+mn-lt"/>
                          <a:ea typeface="+mn-ea"/>
                          <a:cs typeface="+mn-cs"/>
                        </a:rPr>
                        <a:t>5/25</a:t>
                      </a:r>
                    </a:p>
                    <a:p>
                      <a:pPr algn="ctr"/>
                      <a:r>
                        <a:rPr lang="en-US" dirty="0"/>
                        <a:t>P vs NP</a:t>
                      </a:r>
                    </a:p>
                    <a:p>
                      <a:pPr algn="ctr"/>
                      <a:r>
                        <a:rPr lang="en-US" dirty="0"/>
                        <a:t>HW 6 due</a:t>
                      </a:r>
                    </a:p>
                    <a:p>
                      <a:pPr algn="ctr"/>
                      <a:r>
                        <a:rPr lang="en-US" dirty="0"/>
                        <a:t>HW 7 out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0105492"/>
                  </a:ext>
                </a:extLst>
              </a:tr>
              <a:tr h="7454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>
                          <a:solidFill>
                            <a:srgbClr val="B6A479"/>
                          </a:solidFill>
                          <a:latin typeface="+mn-lt"/>
                          <a:ea typeface="+mn-ea"/>
                          <a:cs typeface="+mn-cs"/>
                        </a:rPr>
                        <a:t>5/28</a:t>
                      </a:r>
                    </a:p>
                    <a:p>
                      <a:pPr algn="ctr"/>
                      <a:r>
                        <a:rPr lang="en-US" dirty="0"/>
                        <a:t>Memorial 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>
                          <a:solidFill>
                            <a:srgbClr val="B6A479"/>
                          </a:solidFill>
                          <a:latin typeface="+mn-lt"/>
                          <a:ea typeface="+mn-ea"/>
                          <a:cs typeface="+mn-cs"/>
                        </a:rPr>
                        <a:t>5/30</a:t>
                      </a:r>
                    </a:p>
                    <a:p>
                      <a:pPr algn="ctr"/>
                      <a:r>
                        <a:rPr lang="en-US" dirty="0"/>
                        <a:t>Final Review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>
                          <a:solidFill>
                            <a:srgbClr val="B6A479"/>
                          </a:solidFill>
                          <a:latin typeface="+mn-lt"/>
                          <a:ea typeface="+mn-ea"/>
                          <a:cs typeface="+mn-cs"/>
                        </a:rPr>
                        <a:t>5/31</a:t>
                      </a:r>
                    </a:p>
                    <a:p>
                      <a:pPr algn="ctr"/>
                      <a:r>
                        <a:rPr lang="en-US" dirty="0"/>
                        <a:t>Final Review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>
                          <a:solidFill>
                            <a:srgbClr val="B6A479"/>
                          </a:solidFill>
                          <a:latin typeface="+mn-lt"/>
                          <a:ea typeface="+mn-ea"/>
                          <a:cs typeface="+mn-cs"/>
                        </a:rPr>
                        <a:t>6/1</a:t>
                      </a:r>
                    </a:p>
                    <a:p>
                      <a:pPr algn="ctr"/>
                      <a:r>
                        <a:rPr lang="en-US" dirty="0"/>
                        <a:t>Tech Interview Prep</a:t>
                      </a:r>
                    </a:p>
                    <a:p>
                      <a:pPr algn="ctr"/>
                      <a:r>
                        <a:rPr lang="en-US" dirty="0"/>
                        <a:t>HW 7 due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7741156"/>
                  </a:ext>
                </a:extLst>
              </a:tr>
              <a:tr h="43186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>
                          <a:solidFill>
                            <a:srgbClr val="B6A479"/>
                          </a:solidFill>
                          <a:latin typeface="+mn-lt"/>
                          <a:ea typeface="+mn-ea"/>
                          <a:cs typeface="+mn-cs"/>
                        </a:rPr>
                        <a:t>6/5</a:t>
                      </a:r>
                    </a:p>
                    <a:p>
                      <a:pPr algn="ctr"/>
                      <a:r>
                        <a:rPr lang="en-US" dirty="0"/>
                        <a:t>Final @ 8:30am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4814455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033CD2-02A5-4F6C-AB57-DD43F6BD8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489420-32E4-4CE5-BC44-FBDD2FE89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D93AD2-D191-4BB7-92D9-A88AC21BDCC1}"/>
              </a:ext>
            </a:extLst>
          </p:cNvPr>
          <p:cNvSpPr txBox="1"/>
          <p:nvPr/>
        </p:nvSpPr>
        <p:spPr>
          <a:xfrm>
            <a:off x="574675" y="4933549"/>
            <a:ext cx="69369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Sorry, Kasey’s email is DEEP</a:t>
            </a:r>
          </a:p>
          <a:p>
            <a:r>
              <a:rPr lang="en-US" dirty="0"/>
              <a:t>Want a meeting? Email me this week for times next week</a:t>
            </a:r>
          </a:p>
          <a:p>
            <a:r>
              <a:rPr lang="en-US" dirty="0"/>
              <a:t>Have ANY grading questions/concerns, email Kasey by this weekend</a:t>
            </a:r>
          </a:p>
          <a:p>
            <a:r>
              <a:rPr lang="en-US" dirty="0"/>
              <a:t>TA lead review TBA</a:t>
            </a:r>
          </a:p>
          <a:p>
            <a:r>
              <a:rPr lang="en-US" dirty="0"/>
              <a:t>Alternative testing time TBA</a:t>
            </a:r>
          </a:p>
        </p:txBody>
      </p:sp>
    </p:spTree>
    <p:extLst>
      <p:ext uri="{BB962C8B-B14F-4D97-AF65-F5344CB8AC3E}">
        <p14:creationId xmlns:p14="http://schemas.microsoft.com/office/powerpoint/2010/main" val="2521147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4005D-2570-4AAA-97FC-E9CF87660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Optimized Disjoint Set Runtime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51A80-EB66-4FDC-97B8-FF8BDE170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err="1"/>
              <a:t>makeSet</a:t>
            </a:r>
            <a:r>
              <a:rPr lang="en-US" b="1" u="sng" dirty="0"/>
              <a:t>(x)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B6A479"/>
                </a:solidFill>
              </a:rPr>
              <a:t>Without Optimizations</a:t>
            </a:r>
          </a:p>
          <a:p>
            <a:r>
              <a:rPr lang="en-US" dirty="0">
                <a:solidFill>
                  <a:srgbClr val="4C3282"/>
                </a:solidFill>
              </a:rPr>
              <a:t> With Optimizations</a:t>
            </a:r>
          </a:p>
          <a:p>
            <a:r>
              <a:rPr lang="en-US" b="1" u="sng" dirty="0" err="1"/>
              <a:t>findSet</a:t>
            </a:r>
            <a:r>
              <a:rPr lang="en-US" b="1" u="sng" dirty="0"/>
              <a:t>(x)</a:t>
            </a:r>
          </a:p>
          <a:p>
            <a:r>
              <a:rPr lang="en-US" dirty="0">
                <a:solidFill>
                  <a:srgbClr val="B6A479"/>
                </a:solidFill>
              </a:rPr>
              <a:t> Without Optimizations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4C3282"/>
                </a:solidFill>
              </a:rPr>
              <a:t>With Optimizations</a:t>
            </a:r>
          </a:p>
          <a:p>
            <a:r>
              <a:rPr lang="en-US" b="1" u="sng" dirty="0"/>
              <a:t>union(x, y)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B6A479"/>
                </a:solidFill>
              </a:rPr>
              <a:t>Without Optimizations</a:t>
            </a:r>
          </a:p>
          <a:p>
            <a:r>
              <a:rPr lang="en-US" dirty="0">
                <a:solidFill>
                  <a:srgbClr val="4C3282"/>
                </a:solidFill>
              </a:rPr>
              <a:t> With Optimizations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1FC942-39CA-433B-BB2F-4C1C577C7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DEDF1C-3D83-4E0E-9FCE-777A8E8B5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0DBBBA-217E-4EB4-AFE3-152B6CCD50EC}"/>
              </a:ext>
            </a:extLst>
          </p:cNvPr>
          <p:cNvSpPr txBox="1"/>
          <p:nvPr/>
        </p:nvSpPr>
        <p:spPr>
          <a:xfrm>
            <a:off x="3684270" y="1923797"/>
            <a:ext cx="66717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B6A479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O(1)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F99FCA-6250-4EB8-888A-10974926DCD8}"/>
              </a:ext>
            </a:extLst>
          </p:cNvPr>
          <p:cNvSpPr txBox="1"/>
          <p:nvPr/>
        </p:nvSpPr>
        <p:spPr>
          <a:xfrm>
            <a:off x="3684270" y="2429175"/>
            <a:ext cx="66717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4C328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O(1)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D572C4-DB0A-4210-AA58-C53AADE51B4F}"/>
              </a:ext>
            </a:extLst>
          </p:cNvPr>
          <p:cNvSpPr txBox="1"/>
          <p:nvPr/>
        </p:nvSpPr>
        <p:spPr>
          <a:xfrm>
            <a:off x="3757954" y="3394546"/>
            <a:ext cx="7168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B6A479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O(n)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BDA209-E75E-4D96-9A44-CD07EB03955D}"/>
              </a:ext>
            </a:extLst>
          </p:cNvPr>
          <p:cNvSpPr txBox="1"/>
          <p:nvPr/>
        </p:nvSpPr>
        <p:spPr>
          <a:xfrm>
            <a:off x="3719691" y="4813935"/>
            <a:ext cx="7168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B6A479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O(n)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DB0A4F-CD60-4678-AD35-758833DBF9A2}"/>
              </a:ext>
            </a:extLst>
          </p:cNvPr>
          <p:cNvSpPr txBox="1"/>
          <p:nvPr/>
        </p:nvSpPr>
        <p:spPr>
          <a:xfrm>
            <a:off x="3757954" y="3854486"/>
            <a:ext cx="43765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4C328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Best case: O(1) Worst case: O(</a:t>
            </a:r>
            <a:r>
              <a:rPr lang="en-US" sz="2200" b="1" dirty="0" err="1">
                <a:solidFill>
                  <a:srgbClr val="4C328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logn</a:t>
            </a:r>
            <a:r>
              <a:rPr lang="en-US" sz="2200" b="1" dirty="0">
                <a:solidFill>
                  <a:srgbClr val="4C328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9AA557-8CDC-482E-91E6-E02B1863603E}"/>
              </a:ext>
            </a:extLst>
          </p:cNvPr>
          <p:cNvSpPr txBox="1"/>
          <p:nvPr/>
        </p:nvSpPr>
        <p:spPr>
          <a:xfrm>
            <a:off x="3719691" y="5245491"/>
            <a:ext cx="43765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4C328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Best case: O(1) Worst case: O(</a:t>
            </a:r>
            <a:r>
              <a:rPr lang="en-US" sz="2200" b="1" dirty="0" err="1">
                <a:solidFill>
                  <a:srgbClr val="4C328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logn</a:t>
            </a:r>
            <a:r>
              <a:rPr lang="en-US" sz="2200" b="1" dirty="0">
                <a:solidFill>
                  <a:srgbClr val="4C328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70711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20867-798C-49FC-B23F-9F4EB20FB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Kruskal’s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39704D-B6C7-4D37-8400-5D344CC96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7ED0FF-646D-4AC0-B9AB-5EB0EAB24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6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85F7EC3-3F47-44D1-AD5A-5D333645F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371" y="1277943"/>
            <a:ext cx="11187258" cy="3393893"/>
          </a:xfrm>
        </p:spPr>
        <p:txBody>
          <a:bodyPr>
            <a:normAutofit/>
          </a:bodyPr>
          <a:lstStyle/>
          <a:p>
            <a:pPr>
              <a:spcBef>
                <a:spcPts val="200"/>
              </a:spcBef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KruskalMST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(Graph G) </a:t>
            </a:r>
          </a:p>
          <a:p>
            <a:pPr>
              <a:spcBef>
                <a:spcPts val="2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initialize each vertex to be a connected component</a:t>
            </a:r>
          </a:p>
          <a:p>
            <a:pPr>
              <a:spcBef>
                <a:spcPts val="2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sort the edges by weight</a:t>
            </a:r>
          </a:p>
          <a:p>
            <a:pPr>
              <a:spcBef>
                <a:spcPts val="2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foreach(edge (u, v) in sorted order){</a:t>
            </a:r>
          </a:p>
          <a:p>
            <a:pPr>
              <a:spcBef>
                <a:spcPts val="2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if(u and v are in different components){</a:t>
            </a:r>
          </a:p>
          <a:p>
            <a:pPr>
              <a:spcBef>
                <a:spcPts val="2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add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u,v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to the MST</a:t>
            </a:r>
          </a:p>
          <a:p>
            <a:pPr>
              <a:spcBef>
                <a:spcPts val="2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Update u and v to be in the same component</a:t>
            </a:r>
          </a:p>
          <a:p>
            <a:pPr>
              <a:spcBef>
                <a:spcPts val="2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>
              <a:spcBef>
                <a:spcPts val="2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sz="1800" dirty="0"/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F14E8A6D-0127-4375-8919-41978AF68D26}"/>
              </a:ext>
            </a:extLst>
          </p:cNvPr>
          <p:cNvSpPr txBox="1">
            <a:spLocks/>
          </p:cNvSpPr>
          <p:nvPr/>
        </p:nvSpPr>
        <p:spPr>
          <a:xfrm>
            <a:off x="575240" y="4221042"/>
            <a:ext cx="11187258" cy="339389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"/>
              </a:spcBef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KruskalMST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(Graph G) </a:t>
            </a:r>
          </a:p>
          <a:p>
            <a:pPr>
              <a:spcBef>
                <a:spcPts val="2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initialize a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disjointSet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call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makeSet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 on each vertex</a:t>
            </a:r>
          </a:p>
          <a:p>
            <a:pPr>
              <a:spcBef>
                <a:spcPts val="2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sort the edges by weight</a:t>
            </a:r>
          </a:p>
          <a:p>
            <a:pPr>
              <a:spcBef>
                <a:spcPts val="2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foreach(edge (u, v) in sorted order){</a:t>
            </a:r>
          </a:p>
          <a:p>
            <a:pPr>
              <a:spcBef>
                <a:spcPts val="2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if(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findSet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(u) !=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findSet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(v)){</a:t>
            </a:r>
          </a:p>
          <a:p>
            <a:pPr>
              <a:spcBef>
                <a:spcPts val="2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add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u,v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to the MST</a:t>
            </a:r>
          </a:p>
          <a:p>
            <a:pPr>
              <a:spcBef>
                <a:spcPts val="2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union(u, v)</a:t>
            </a:r>
          </a:p>
          <a:p>
            <a:pPr>
              <a:spcBef>
                <a:spcPts val="2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>
              <a:spcBef>
                <a:spcPts val="2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sz="1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31A0A9-A00B-40BA-AA0C-EADBE80A6204}"/>
              </a:ext>
            </a:extLst>
          </p:cNvPr>
          <p:cNvSpPr txBox="1"/>
          <p:nvPr/>
        </p:nvSpPr>
        <p:spPr>
          <a:xfrm>
            <a:off x="8135961" y="1554335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O(V*t</a:t>
            </a:r>
            <a:r>
              <a:rPr lang="en-US" b="1" baseline="-25000" dirty="0">
                <a:solidFill>
                  <a:srgbClr val="4C3282"/>
                </a:solidFill>
              </a:rPr>
              <a:t>m</a:t>
            </a:r>
            <a:r>
              <a:rPr lang="en-US" b="1" dirty="0">
                <a:solidFill>
                  <a:srgbClr val="4C3282"/>
                </a:solidFill>
              </a:rPr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744FE2-AEF1-4FB3-8744-95B1111609C0}"/>
              </a:ext>
            </a:extLst>
          </p:cNvPr>
          <p:cNvSpPr txBox="1"/>
          <p:nvPr/>
        </p:nvSpPr>
        <p:spPr>
          <a:xfrm>
            <a:off x="8135961" y="1852381"/>
            <a:ext cx="214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O(</a:t>
            </a:r>
            <a:r>
              <a:rPr lang="en-US" b="1" dirty="0" err="1">
                <a:solidFill>
                  <a:srgbClr val="4C3282"/>
                </a:solidFill>
              </a:rPr>
              <a:t>ElogE</a:t>
            </a:r>
            <a:r>
              <a:rPr lang="en-US" b="1" dirty="0">
                <a:solidFill>
                  <a:srgbClr val="4C3282"/>
                </a:solidFill>
              </a:rPr>
              <a:t>) / O(</a:t>
            </a:r>
            <a:r>
              <a:rPr lang="en-US" b="1" dirty="0" err="1">
                <a:solidFill>
                  <a:srgbClr val="4C3282"/>
                </a:solidFill>
              </a:rPr>
              <a:t>ElogV</a:t>
            </a:r>
            <a:r>
              <a:rPr lang="en-US" b="1" dirty="0">
                <a:solidFill>
                  <a:srgbClr val="4C3282"/>
                </a:solidFill>
              </a:rPr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F70C8B-F11C-45BF-9344-661ABC515BAF}"/>
              </a:ext>
            </a:extLst>
          </p:cNvPr>
          <p:cNvSpPr txBox="1"/>
          <p:nvPr/>
        </p:nvSpPr>
        <p:spPr>
          <a:xfrm>
            <a:off x="8135961" y="2426819"/>
            <a:ext cx="141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O(V*</a:t>
            </a:r>
            <a:r>
              <a:rPr lang="en-US" b="1" dirty="0" err="1">
                <a:solidFill>
                  <a:srgbClr val="4C3282"/>
                </a:solidFill>
              </a:rPr>
              <a:t>t</a:t>
            </a:r>
            <a:r>
              <a:rPr lang="en-US" b="1" baseline="-25000" dirty="0" err="1">
                <a:solidFill>
                  <a:srgbClr val="4C3282"/>
                </a:solidFill>
              </a:rPr>
              <a:t>u</a:t>
            </a:r>
            <a:r>
              <a:rPr lang="en-US" b="1" dirty="0" err="1">
                <a:solidFill>
                  <a:srgbClr val="4C3282"/>
                </a:solidFill>
              </a:rPr>
              <a:t>+E</a:t>
            </a:r>
            <a:r>
              <a:rPr lang="en-US" b="1" dirty="0">
                <a:solidFill>
                  <a:srgbClr val="4C3282"/>
                </a:solidFill>
              </a:rPr>
              <a:t>*</a:t>
            </a:r>
            <a:r>
              <a:rPr lang="en-US" b="1" dirty="0" err="1">
                <a:solidFill>
                  <a:srgbClr val="4C3282"/>
                </a:solidFill>
              </a:rPr>
              <a:t>t</a:t>
            </a:r>
            <a:r>
              <a:rPr lang="en-US" b="1" baseline="-25000" dirty="0" err="1">
                <a:solidFill>
                  <a:srgbClr val="4C3282"/>
                </a:solidFill>
              </a:rPr>
              <a:t>f</a:t>
            </a:r>
            <a:r>
              <a:rPr lang="en-US" b="1" dirty="0">
                <a:solidFill>
                  <a:srgbClr val="4C3282"/>
                </a:solidFill>
              </a:rPr>
              <a:t>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C94DD2A-EF0C-488D-AF3D-87D67423F0AC}"/>
              </a:ext>
            </a:extLst>
          </p:cNvPr>
          <p:cNvSpPr txBox="1"/>
          <p:nvPr/>
        </p:nvSpPr>
        <p:spPr>
          <a:xfrm>
            <a:off x="8811740" y="4519088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O(V)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EA89603-459A-4F9F-B6A7-050AE00FC051}"/>
              </a:ext>
            </a:extLst>
          </p:cNvPr>
          <p:cNvSpPr txBox="1"/>
          <p:nvPr/>
        </p:nvSpPr>
        <p:spPr>
          <a:xfrm>
            <a:off x="8811738" y="5164812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O(E)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DF53185-CFBE-4E63-AF56-2D93F4AE34E9}"/>
              </a:ext>
            </a:extLst>
          </p:cNvPr>
          <p:cNvSpPr txBox="1"/>
          <p:nvPr/>
        </p:nvSpPr>
        <p:spPr>
          <a:xfrm>
            <a:off x="8811740" y="4874186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O(</a:t>
            </a:r>
            <a:r>
              <a:rPr lang="en-US" b="1" dirty="0" err="1">
                <a:solidFill>
                  <a:srgbClr val="4C3282"/>
                </a:solidFill>
              </a:rPr>
              <a:t>ElogV</a:t>
            </a:r>
            <a:r>
              <a:rPr lang="en-US" b="1" dirty="0">
                <a:solidFill>
                  <a:srgbClr val="4C3282"/>
                </a:solidFill>
              </a:rPr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A874169-E9FA-43F1-81B0-716C02BF8A51}"/>
              </a:ext>
            </a:extLst>
          </p:cNvPr>
          <p:cNvSpPr txBox="1"/>
          <p:nvPr/>
        </p:nvSpPr>
        <p:spPr>
          <a:xfrm>
            <a:off x="8805306" y="5845698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O(</a:t>
            </a:r>
            <a:r>
              <a:rPr lang="en-US" b="1" dirty="0" err="1">
                <a:solidFill>
                  <a:srgbClr val="4C3282"/>
                </a:solidFill>
              </a:rPr>
              <a:t>logV</a:t>
            </a:r>
            <a:r>
              <a:rPr lang="en-US" b="1" dirty="0">
                <a:solidFill>
                  <a:srgbClr val="4C3282"/>
                </a:solidFill>
              </a:rPr>
              <a:t>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DF3D6A7-9440-4C99-A9A4-70AA25498838}"/>
              </a:ext>
            </a:extLst>
          </p:cNvPr>
          <p:cNvSpPr txBox="1"/>
          <p:nvPr/>
        </p:nvSpPr>
        <p:spPr>
          <a:xfrm>
            <a:off x="3858862" y="354613"/>
            <a:ext cx="4127668" cy="923330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m</a:t>
            </a:r>
            <a:r>
              <a:rPr lang="en-US" dirty="0"/>
              <a:t> = time to make MSTs</a:t>
            </a:r>
          </a:p>
          <a:p>
            <a:r>
              <a:rPr lang="en-US" dirty="0" err="1"/>
              <a:t>t</a:t>
            </a:r>
            <a:r>
              <a:rPr lang="en-US" baseline="-25000" dirty="0" err="1"/>
              <a:t>f</a:t>
            </a:r>
            <a:r>
              <a:rPr lang="en-US" dirty="0"/>
              <a:t> = time to find connected components</a:t>
            </a:r>
          </a:p>
          <a:p>
            <a:r>
              <a:rPr lang="en-US" dirty="0" err="1"/>
              <a:t>t</a:t>
            </a:r>
            <a:r>
              <a:rPr lang="en-US" baseline="-25000" dirty="0" err="1"/>
              <a:t>u</a:t>
            </a:r>
            <a:r>
              <a:rPr lang="en-US" dirty="0"/>
              <a:t> = time to union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EE9D988-DA83-4C8F-BDB2-5B490F40ABF1}"/>
              </a:ext>
            </a:extLst>
          </p:cNvPr>
          <p:cNvSpPr txBox="1"/>
          <p:nvPr/>
        </p:nvSpPr>
        <p:spPr>
          <a:xfrm>
            <a:off x="3858862" y="3485344"/>
            <a:ext cx="1390124" cy="923330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m</a:t>
            </a:r>
            <a:r>
              <a:rPr lang="en-US" dirty="0"/>
              <a:t> = O(1)</a:t>
            </a:r>
          </a:p>
          <a:p>
            <a:r>
              <a:rPr lang="en-US" dirty="0" err="1"/>
              <a:t>t</a:t>
            </a:r>
            <a:r>
              <a:rPr lang="en-US" baseline="-25000" dirty="0" err="1"/>
              <a:t>f</a:t>
            </a:r>
            <a:r>
              <a:rPr lang="en-US" dirty="0"/>
              <a:t> = O(</a:t>
            </a:r>
            <a:r>
              <a:rPr lang="en-US" dirty="0" err="1"/>
              <a:t>logV</a:t>
            </a:r>
            <a:r>
              <a:rPr lang="en-US" dirty="0"/>
              <a:t>)</a:t>
            </a:r>
          </a:p>
          <a:p>
            <a:r>
              <a:rPr lang="en-US" dirty="0" err="1"/>
              <a:t>t</a:t>
            </a:r>
            <a:r>
              <a:rPr lang="en-US" baseline="-25000" dirty="0" err="1"/>
              <a:t>u</a:t>
            </a:r>
            <a:r>
              <a:rPr lang="en-US" dirty="0"/>
              <a:t> = O(</a:t>
            </a:r>
            <a:r>
              <a:rPr lang="en-US" dirty="0" err="1"/>
              <a:t>logV</a:t>
            </a:r>
            <a:r>
              <a:rPr lang="en-US" dirty="0"/>
              <a:t>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13E0A68-B439-4683-BC8E-D1664D0F630F}"/>
              </a:ext>
            </a:extLst>
          </p:cNvPr>
          <p:cNvSpPr txBox="1"/>
          <p:nvPr/>
        </p:nvSpPr>
        <p:spPr>
          <a:xfrm>
            <a:off x="8811738" y="5452275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O(</a:t>
            </a:r>
            <a:r>
              <a:rPr lang="en-US" b="1" dirty="0" err="1">
                <a:solidFill>
                  <a:srgbClr val="4C3282"/>
                </a:solidFill>
              </a:rPr>
              <a:t>logV</a:t>
            </a:r>
            <a:r>
              <a:rPr lang="en-US" b="1" dirty="0">
                <a:solidFill>
                  <a:srgbClr val="4C3282"/>
                </a:solidFill>
              </a:rPr>
              <a:t>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1AA59DD-3220-4F7E-A979-E1618542B7FA}"/>
              </a:ext>
            </a:extLst>
          </p:cNvPr>
          <p:cNvSpPr txBox="1"/>
          <p:nvPr/>
        </p:nvSpPr>
        <p:spPr>
          <a:xfrm>
            <a:off x="3858862" y="6394145"/>
            <a:ext cx="2347117" cy="369332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O(V + </a:t>
            </a:r>
            <a:r>
              <a:rPr lang="en-US" b="1" dirty="0" err="1">
                <a:solidFill>
                  <a:srgbClr val="4C3282"/>
                </a:solidFill>
              </a:rPr>
              <a:t>ElogV</a:t>
            </a:r>
            <a:r>
              <a:rPr lang="en-US" b="1" dirty="0">
                <a:solidFill>
                  <a:srgbClr val="4C3282"/>
                </a:solidFill>
              </a:rPr>
              <a:t> + </a:t>
            </a:r>
            <a:r>
              <a:rPr lang="en-US" b="1" dirty="0" err="1">
                <a:solidFill>
                  <a:srgbClr val="4C3282"/>
                </a:solidFill>
              </a:rPr>
              <a:t>ElogV</a:t>
            </a:r>
            <a:r>
              <a:rPr lang="en-US" b="1" dirty="0">
                <a:solidFill>
                  <a:srgbClr val="4C3282"/>
                </a:solidFill>
              </a:rPr>
              <a:t>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151B266-999E-4787-91F2-D85B0D47943E}"/>
              </a:ext>
            </a:extLst>
          </p:cNvPr>
          <p:cNvSpPr txBox="1"/>
          <p:nvPr/>
        </p:nvSpPr>
        <p:spPr>
          <a:xfrm>
            <a:off x="6747664" y="6394145"/>
            <a:ext cx="4916923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Aside: O(V + </a:t>
            </a:r>
            <a:r>
              <a:rPr lang="en-US" dirty="0" err="1"/>
              <a:t>ElogV</a:t>
            </a:r>
            <a:r>
              <a:rPr lang="en-US" dirty="0"/>
              <a:t> + E) if you apply </a:t>
            </a:r>
            <a:r>
              <a:rPr lang="en-US" dirty="0" err="1"/>
              <a:t>ackermann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0D69618D-D3D0-46D3-A2A7-E3A959024293}"/>
                  </a:ext>
                </a:extLst>
              </p14:cNvPr>
              <p14:cNvContentPartPr/>
              <p14:nvPr/>
            </p14:nvContentPartPr>
            <p14:xfrm>
              <a:off x="8205120" y="3020040"/>
              <a:ext cx="2555280" cy="36993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0D69618D-D3D0-46D3-A2A7-E3A95902429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95760" y="3010680"/>
                <a:ext cx="2574000" cy="3718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1891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 animBg="1"/>
      <p:bldP spid="18" grpId="0" animBg="1"/>
      <p:bldP spid="19" grpId="0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0D2F3-6D4A-4070-A9D8-BBC80BE4D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31F14-990D-4F39-98A3-E8B5ED36C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417DB9-9597-4B0B-8177-005ABD4FE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B192BC-7A2A-47E5-9A49-CD420D2A6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2A3E69-9141-40AA-9AF3-0C581BB495AA}"/>
              </a:ext>
            </a:extLst>
          </p:cNvPr>
          <p:cNvSpPr/>
          <p:nvPr/>
        </p:nvSpPr>
        <p:spPr>
          <a:xfrm>
            <a:off x="3048000" y="1895247"/>
            <a:ext cx="6096000" cy="306750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200"/>
              </a:spcBef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KruskalMST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(Graph G) 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initialize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disjointSet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call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on each vertex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sort the edges by weight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foreach(edge (u, v) in sorted order){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if(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(u) !=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(v)){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add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u,v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to the MST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union(u, v)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201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EF2A5CE-E0AA-4D04-BB05-4B741A9A2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448B7D-BC7C-4F26-92DE-6E499E09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8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F6DD4B-91CD-43A7-957C-2678A4752B4C}"/>
              </a:ext>
            </a:extLst>
          </p:cNvPr>
          <p:cNvSpPr/>
          <p:nvPr/>
        </p:nvSpPr>
        <p:spPr>
          <a:xfrm>
            <a:off x="217394" y="361494"/>
            <a:ext cx="6096000" cy="27648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200"/>
              </a:spcBef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KruskalMST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(Graph G) 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initialize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disjointSet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call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on each vertex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sort the edges by weight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foreach(edge (u, v) in sorted order){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if(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(u) !=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(v)){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union(u, v)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023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17F5F-414E-47EC-8875-6B72A3898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64DD8-8517-4A31-BB27-ED9E2F394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Nodes?</a:t>
            </a:r>
          </a:p>
          <a:p>
            <a:r>
              <a:rPr lang="en-US" dirty="0"/>
              <a:t>In modern Java (assuming 64-bit JDK) each object takes about 32 bytes</a:t>
            </a:r>
          </a:p>
          <a:p>
            <a:pPr lvl="1"/>
            <a:r>
              <a:rPr lang="en-US" dirty="0"/>
              <a:t>int field takes 4 bytes</a:t>
            </a:r>
          </a:p>
          <a:p>
            <a:pPr lvl="1"/>
            <a:r>
              <a:rPr lang="en-US" dirty="0"/>
              <a:t>Pointer takes 8 bytes</a:t>
            </a:r>
          </a:p>
          <a:p>
            <a:pPr lvl="1"/>
            <a:r>
              <a:rPr lang="en-US" dirty="0"/>
              <a:t>Overhead ~ 16 bytes</a:t>
            </a:r>
          </a:p>
          <a:p>
            <a:pPr lvl="1"/>
            <a:r>
              <a:rPr lang="en-US" dirty="0"/>
              <a:t>Adds up to 28, but we must partition in multiples of 8 =&gt; 32 bytes</a:t>
            </a:r>
          </a:p>
          <a:p>
            <a:pPr lvl="1"/>
            <a:endParaRPr lang="en-US" dirty="0"/>
          </a:p>
          <a:p>
            <a:r>
              <a:rPr lang="en-US" dirty="0"/>
              <a:t>Use arrays instead!</a:t>
            </a:r>
          </a:p>
          <a:p>
            <a:pPr lvl="1"/>
            <a:r>
              <a:rPr lang="en-US" dirty="0"/>
              <a:t>Make index of the array be the vertex number</a:t>
            </a:r>
          </a:p>
          <a:p>
            <a:pPr lvl="2"/>
            <a:r>
              <a:rPr lang="en-US" dirty="0"/>
              <a:t>Either directly to store </a:t>
            </a:r>
            <a:r>
              <a:rPr lang="en-US" dirty="0" err="1"/>
              <a:t>ints</a:t>
            </a:r>
            <a:r>
              <a:rPr lang="en-US" dirty="0"/>
              <a:t> or representationally</a:t>
            </a:r>
          </a:p>
          <a:p>
            <a:pPr lvl="2"/>
            <a:r>
              <a:rPr lang="en-US" dirty="0"/>
              <a:t>We implement </a:t>
            </a:r>
            <a:r>
              <a:rPr lang="en-US" dirty="0" err="1"/>
              <a:t>makeSet</a:t>
            </a:r>
            <a:r>
              <a:rPr lang="en-US" dirty="0"/>
              <a:t>(x) so that </a:t>
            </a:r>
            <a:r>
              <a:rPr lang="en-US" b="1" dirty="0"/>
              <a:t>we</a:t>
            </a:r>
            <a:r>
              <a:rPr lang="en-US" dirty="0"/>
              <a:t> choose the representative</a:t>
            </a:r>
          </a:p>
          <a:p>
            <a:pPr lvl="1"/>
            <a:r>
              <a:rPr lang="en-US" dirty="0"/>
              <a:t>Make element in the array the index of the parent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5EE21A-4AE1-43A7-BD08-B630BEF1B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F4CF49-BBED-4A72-B72D-921FC3513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4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Kasey">
      <a:majorFont>
        <a:latin typeface="Georgia"/>
        <a:ea typeface=""/>
        <a:cs typeface=""/>
      </a:majorFont>
      <a:minorFont>
        <a:latin typeface="Segoe UI Semilight"/>
        <a:ea typeface=""/>
        <a:cs typeface="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2977</TotalTime>
  <Words>1659</Words>
  <Application>Microsoft Macintosh PowerPoint</Application>
  <PresentationFormat>Widescreen</PresentationFormat>
  <Paragraphs>450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Courier New</vt:lpstr>
      <vt:lpstr>Segoe UI</vt:lpstr>
      <vt:lpstr>Segoe UI Light</vt:lpstr>
      <vt:lpstr>Segoe UI Semibold</vt:lpstr>
      <vt:lpstr>Segoe UI Semilight</vt:lpstr>
      <vt:lpstr>Tw Cen MT</vt:lpstr>
      <vt:lpstr>Wingdings 3</vt:lpstr>
      <vt:lpstr>Integral</vt:lpstr>
      <vt:lpstr>Disjoint Sets with Arrays</vt:lpstr>
      <vt:lpstr>Warm Up</vt:lpstr>
      <vt:lpstr>Warm Up</vt:lpstr>
      <vt:lpstr>Administrivia</vt:lpstr>
      <vt:lpstr>Optimized Disjoint Set Runtime</vt:lpstr>
      <vt:lpstr>Kruskal’s</vt:lpstr>
      <vt:lpstr>PowerPoint Presentation</vt:lpstr>
      <vt:lpstr>PowerPoint Presentation</vt:lpstr>
      <vt:lpstr>Implementation</vt:lpstr>
      <vt:lpstr>Array Implementation</vt:lpstr>
      <vt:lpstr>Practice</vt:lpstr>
      <vt:lpstr>Array Method Implementation</vt:lpstr>
      <vt:lpstr>Graph Review</vt:lpstr>
      <vt:lpstr>Interview Prep</vt:lpstr>
    </vt:vector>
  </TitlesOfParts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Kasey Champion</dc:creator>
  <cp:lastModifiedBy>Zachary Chun</cp:lastModifiedBy>
  <cp:revision>27</cp:revision>
  <dcterms:created xsi:type="dcterms:W3CDTF">2018-03-22T00:41:11Z</dcterms:created>
  <dcterms:modified xsi:type="dcterms:W3CDTF">2018-05-26T22:48:28Z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kaseyc@microsoft.com</vt:lpwstr>
  </property>
  <property fmtid="{D5CDD505-2E9C-101B-9397-08002B2CF9AE}" pid="5" name="MSIP_Label_f42aa342-8706-4288-bd11-ebb85995028c_SetDate">
    <vt:lpwstr>2018-03-22T00:48:15.4212377Z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