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6" r:id="rId4"/>
    <p:sldId id="258" r:id="rId5"/>
    <p:sldId id="260" r:id="rId6"/>
    <p:sldId id="269" r:id="rId7"/>
    <p:sldId id="270" r:id="rId8"/>
    <p:sldId id="261" r:id="rId9"/>
    <p:sldId id="262" r:id="rId10"/>
    <p:sldId id="264" r:id="rId11"/>
    <p:sldId id="271" r:id="rId12"/>
    <p:sldId id="272" r:id="rId13"/>
    <p:sldId id="273" r:id="rId14"/>
    <p:sldId id="263" r:id="rId15"/>
    <p:sldId id="265" r:id="rId16"/>
    <p:sldId id="274" r:id="rId17"/>
    <p:sldId id="275" r:id="rId18"/>
    <p:sldId id="266" r:id="rId19"/>
    <p:sldId id="268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B6A479"/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BA6E6-B0FB-4328-B32A-61ADB13BC687}" v="1" dt="2018-05-21T18:16:06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 thanks" userId="c1130ab030728f76" providerId="LiveId" clId="{5F2BA6E6-B0FB-4328-B32A-61ADB13BC687}"/>
    <pc:docChg chg="modSld">
      <pc:chgData name="no thanks" userId="c1130ab030728f76" providerId="LiveId" clId="{5F2BA6E6-B0FB-4328-B32A-61ADB13BC687}" dt="2018-05-21T18:16:06.128" v="0"/>
      <pc:docMkLst>
        <pc:docMk/>
      </pc:docMkLst>
      <pc:sldChg chg="addSp">
        <pc:chgData name="no thanks" userId="c1130ab030728f76" providerId="LiveId" clId="{5F2BA6E6-B0FB-4328-B32A-61ADB13BC687}" dt="2018-05-21T18:16:06.128" v="0"/>
        <pc:sldMkLst>
          <pc:docMk/>
          <pc:sldMk cId="2902170974" sldId="257"/>
        </pc:sldMkLst>
        <pc:inkChg chg="add">
          <ac:chgData name="no thanks" userId="c1130ab030728f76" providerId="LiveId" clId="{5F2BA6E6-B0FB-4328-B32A-61ADB13BC687}" dt="2018-05-21T18:16:06.128" v="0"/>
          <ac:inkMkLst>
            <pc:docMk/>
            <pc:sldMk cId="2902170974" sldId="257"/>
            <ac:inkMk id="12" creationId="{7898CDF0-726B-4C0E-A0B8-64613CED0E10}"/>
          </ac:inkMkLst>
        </pc:inkChg>
        <pc:inkChg chg="add">
          <ac:chgData name="no thanks" userId="c1130ab030728f76" providerId="LiveId" clId="{5F2BA6E6-B0FB-4328-B32A-61ADB13BC687}" dt="2018-05-21T18:16:06.128" v="0"/>
          <ac:inkMkLst>
            <pc:docMk/>
            <pc:sldMk cId="2902170974" sldId="257"/>
            <ac:inkMk id="13" creationId="{C0FE6160-6DF6-440D-A44D-87E5E147F115}"/>
          </ac:inkMkLst>
        </pc:inkChg>
        <pc:inkChg chg="add">
          <ac:chgData name="no thanks" userId="c1130ab030728f76" providerId="LiveId" clId="{5F2BA6E6-B0FB-4328-B32A-61ADB13BC687}" dt="2018-05-21T18:16:06.128" v="0"/>
          <ac:inkMkLst>
            <pc:docMk/>
            <pc:sldMk cId="2902170974" sldId="257"/>
            <ac:inkMk id="14" creationId="{B306ECF6-C1CB-4617-B7FF-084881089E44}"/>
          </ac:inkMkLst>
        </pc:inkChg>
        <pc:inkChg chg="add">
          <ac:chgData name="no thanks" userId="c1130ab030728f76" providerId="LiveId" clId="{5F2BA6E6-B0FB-4328-B32A-61ADB13BC687}" dt="2018-05-21T18:16:06.128" v="0"/>
          <ac:inkMkLst>
            <pc:docMk/>
            <pc:sldMk cId="2902170974" sldId="257"/>
            <ac:inkMk id="15" creationId="{8C7325BF-A4F6-4B07-AB5E-DC8D37D8B2EB}"/>
          </ac:inkMkLst>
        </pc:inkChg>
        <pc:inkChg chg="add">
          <ac:chgData name="no thanks" userId="c1130ab030728f76" providerId="LiveId" clId="{5F2BA6E6-B0FB-4328-B32A-61ADB13BC687}" dt="2018-05-21T18:16:06.128" v="0"/>
          <ac:inkMkLst>
            <pc:docMk/>
            <pc:sldMk cId="2902170974" sldId="257"/>
            <ac:inkMk id="16" creationId="{A1E135A6-AD40-4326-92F4-CFBA00F23DEE}"/>
          </ac:inkMkLst>
        </pc:inkChg>
        <pc:inkChg chg="add">
          <ac:chgData name="no thanks" userId="c1130ab030728f76" providerId="LiveId" clId="{5F2BA6E6-B0FB-4328-B32A-61ADB13BC687}" dt="2018-05-21T18:16:06.128" v="0"/>
          <ac:inkMkLst>
            <pc:docMk/>
            <pc:sldMk cId="2902170974" sldId="257"/>
            <ac:inkMk id="17" creationId="{9E9940D8-8A46-404B-B614-844E81C22189}"/>
          </ac:inkMkLst>
        </pc:inkChg>
        <pc:inkChg chg="add">
          <ac:chgData name="no thanks" userId="c1130ab030728f76" providerId="LiveId" clId="{5F2BA6E6-B0FB-4328-B32A-61ADB13BC687}" dt="2018-05-21T18:16:06.128" v="0"/>
          <ac:inkMkLst>
            <pc:docMk/>
            <pc:sldMk cId="2902170974" sldId="257"/>
            <ac:inkMk id="18" creationId="{DBA45ACD-0430-453F-8857-9D0BAD03A745}"/>
          </ac:inkMkLst>
        </pc:inkChg>
        <pc:inkChg chg="add">
          <ac:chgData name="no thanks" userId="c1130ab030728f76" providerId="LiveId" clId="{5F2BA6E6-B0FB-4328-B32A-61ADB13BC687}" dt="2018-05-21T18:16:06.128" v="0"/>
          <ac:inkMkLst>
            <pc:docMk/>
            <pc:sldMk cId="2902170974" sldId="257"/>
            <ac:inkMk id="19" creationId="{3AD9E0B5-11A9-4A77-BAA9-8BAF12ECC24E}"/>
          </ac:inkMkLst>
        </pc:inkChg>
        <pc:inkChg chg="add">
          <ac:chgData name="no thanks" userId="c1130ab030728f76" providerId="LiveId" clId="{5F2BA6E6-B0FB-4328-B32A-61ADB13BC687}" dt="2018-05-21T18:16:06.128" v="0"/>
          <ac:inkMkLst>
            <pc:docMk/>
            <pc:sldMk cId="2902170974" sldId="257"/>
            <ac:inkMk id="20" creationId="{BBD0451B-51A9-4812-82FD-DF7CD434329E}"/>
          </ac:inkMkLst>
        </pc:inkChg>
        <pc:inkChg chg="add">
          <ac:chgData name="no thanks" userId="c1130ab030728f76" providerId="LiveId" clId="{5F2BA6E6-B0FB-4328-B32A-61ADB13BC687}" dt="2018-05-21T18:16:06.128" v="0"/>
          <ac:inkMkLst>
            <pc:docMk/>
            <pc:sldMk cId="2902170974" sldId="257"/>
            <ac:inkMk id="21" creationId="{57BA9BF6-5B29-49CB-A203-BF87E0EBCDC8}"/>
          </ac:inkMkLst>
        </pc:inkChg>
      </pc:sldChg>
      <pc:sldChg chg="addSp">
        <pc:chgData name="no thanks" userId="c1130ab030728f76" providerId="LiveId" clId="{5F2BA6E6-B0FB-4328-B32A-61ADB13BC687}" dt="2018-05-21T18:16:06.128" v="0"/>
        <pc:sldMkLst>
          <pc:docMk/>
          <pc:sldMk cId="243231011" sldId="258"/>
        </pc:sldMkLst>
        <pc:inkChg chg="add">
          <ac:chgData name="no thanks" userId="c1130ab030728f76" providerId="LiveId" clId="{5F2BA6E6-B0FB-4328-B32A-61ADB13BC687}" dt="2018-05-21T18:16:06.128" v="0"/>
          <ac:inkMkLst>
            <pc:docMk/>
            <pc:sldMk cId="243231011" sldId="258"/>
            <ac:inkMk id="3" creationId="{969163E4-FA70-40D1-8B0B-45D6F411DEE5}"/>
          </ac:inkMkLst>
        </pc:inkChg>
      </pc:sldChg>
      <pc:sldChg chg="addSp">
        <pc:chgData name="no thanks" userId="c1130ab030728f76" providerId="LiveId" clId="{5F2BA6E6-B0FB-4328-B32A-61ADB13BC687}" dt="2018-05-21T18:16:06.128" v="0"/>
        <pc:sldMkLst>
          <pc:docMk/>
          <pc:sldMk cId="2312722912" sldId="260"/>
        </pc:sldMkLst>
        <pc:inkChg chg="add">
          <ac:chgData name="no thanks" userId="c1130ab030728f76" providerId="LiveId" clId="{5F2BA6E6-B0FB-4328-B32A-61ADB13BC687}" dt="2018-05-21T18:16:06.128" v="0"/>
          <ac:inkMkLst>
            <pc:docMk/>
            <pc:sldMk cId="2312722912" sldId="260"/>
            <ac:inkMk id="6" creationId="{9FEEFA13-CF47-43A7-ADE9-D88E1AF4DEDC}"/>
          </ac:inkMkLst>
        </pc:inkChg>
        <pc:inkChg chg="add">
          <ac:chgData name="no thanks" userId="c1130ab030728f76" providerId="LiveId" clId="{5F2BA6E6-B0FB-4328-B32A-61ADB13BC687}" dt="2018-05-21T18:16:06.128" v="0"/>
          <ac:inkMkLst>
            <pc:docMk/>
            <pc:sldMk cId="2312722912" sldId="260"/>
            <ac:inkMk id="11" creationId="{78BAC679-99A2-4910-9B97-AF4261558AD2}"/>
          </ac:inkMkLst>
        </pc:inkChg>
        <pc:inkChg chg="add">
          <ac:chgData name="no thanks" userId="c1130ab030728f76" providerId="LiveId" clId="{5F2BA6E6-B0FB-4328-B32A-61ADB13BC687}" dt="2018-05-21T18:16:06.128" v="0"/>
          <ac:inkMkLst>
            <pc:docMk/>
            <pc:sldMk cId="2312722912" sldId="260"/>
            <ac:inkMk id="12" creationId="{EB7191B1-1EEF-432A-8633-458ACC9A6CED}"/>
          </ac:inkMkLst>
        </pc:inkChg>
        <pc:inkChg chg="add">
          <ac:chgData name="no thanks" userId="c1130ab030728f76" providerId="LiveId" clId="{5F2BA6E6-B0FB-4328-B32A-61ADB13BC687}" dt="2018-05-21T18:16:06.128" v="0"/>
          <ac:inkMkLst>
            <pc:docMk/>
            <pc:sldMk cId="2312722912" sldId="260"/>
            <ac:inkMk id="13" creationId="{C086CF26-F544-46E9-AEF8-AD3C25D22B1F}"/>
          </ac:inkMkLst>
        </pc:inkChg>
      </pc:sldChg>
      <pc:sldChg chg="addSp">
        <pc:chgData name="no thanks" userId="c1130ab030728f76" providerId="LiveId" clId="{5F2BA6E6-B0FB-4328-B32A-61ADB13BC687}" dt="2018-05-21T18:16:06.128" v="0"/>
        <pc:sldMkLst>
          <pc:docMk/>
          <pc:sldMk cId="582871632" sldId="261"/>
        </pc:sldMkLst>
        <pc:inkChg chg="add">
          <ac:chgData name="no thanks" userId="c1130ab030728f76" providerId="LiveId" clId="{5F2BA6E6-B0FB-4328-B32A-61ADB13BC687}" dt="2018-05-21T18:16:06.128" v="0"/>
          <ac:inkMkLst>
            <pc:docMk/>
            <pc:sldMk cId="582871632" sldId="261"/>
            <ac:inkMk id="3" creationId="{B585DD8E-C190-443A-A8CB-1644113440F6}"/>
          </ac:inkMkLst>
        </pc:inkChg>
      </pc:sldChg>
      <pc:sldChg chg="addSp">
        <pc:chgData name="no thanks" userId="c1130ab030728f76" providerId="LiveId" clId="{5F2BA6E6-B0FB-4328-B32A-61ADB13BC687}" dt="2018-05-21T18:16:06.128" v="0"/>
        <pc:sldMkLst>
          <pc:docMk/>
          <pc:sldMk cId="4227006480" sldId="263"/>
        </pc:sldMkLst>
        <pc:inkChg chg="add">
          <ac:chgData name="no thanks" userId="c1130ab030728f76" providerId="LiveId" clId="{5F2BA6E6-B0FB-4328-B32A-61ADB13BC687}" dt="2018-05-21T18:16:06.128" v="0"/>
          <ac:inkMkLst>
            <pc:docMk/>
            <pc:sldMk cId="4227006480" sldId="263"/>
            <ac:inkMk id="3" creationId="{FF840485-0A3F-4466-8657-DD4AED26103A}"/>
          </ac:inkMkLst>
        </pc:inkChg>
      </pc:sldChg>
      <pc:sldChg chg="addSp">
        <pc:chgData name="no thanks" userId="c1130ab030728f76" providerId="LiveId" clId="{5F2BA6E6-B0FB-4328-B32A-61ADB13BC687}" dt="2018-05-21T18:16:06.128" v="0"/>
        <pc:sldMkLst>
          <pc:docMk/>
          <pc:sldMk cId="130434852" sldId="265"/>
        </pc:sldMkLst>
        <pc:inkChg chg="add">
          <ac:chgData name="no thanks" userId="c1130ab030728f76" providerId="LiveId" clId="{5F2BA6E6-B0FB-4328-B32A-61ADB13BC687}" dt="2018-05-21T18:16:06.128" v="0"/>
          <ac:inkMkLst>
            <pc:docMk/>
            <pc:sldMk cId="130434852" sldId="265"/>
            <ac:inkMk id="28" creationId="{37B121F7-5413-4754-AFDB-049DA763500D}"/>
          </ac:inkMkLst>
        </pc:inkChg>
      </pc:sldChg>
      <pc:sldChg chg="addSp">
        <pc:chgData name="no thanks" userId="c1130ab030728f76" providerId="LiveId" clId="{5F2BA6E6-B0FB-4328-B32A-61ADB13BC687}" dt="2018-05-21T18:16:06.128" v="0"/>
        <pc:sldMkLst>
          <pc:docMk/>
          <pc:sldMk cId="4046376013" sldId="266"/>
        </pc:sldMkLst>
        <pc:inkChg chg="add">
          <ac:chgData name="no thanks" userId="c1130ab030728f76" providerId="LiveId" clId="{5F2BA6E6-B0FB-4328-B32A-61ADB13BC687}" dt="2018-05-21T18:16:06.128" v="0"/>
          <ac:inkMkLst>
            <pc:docMk/>
            <pc:sldMk cId="4046376013" sldId="266"/>
            <ac:inkMk id="35" creationId="{6461FBA4-E753-4C46-945C-B535C78B4AAC}"/>
          </ac:inkMkLst>
        </pc:inkChg>
      </pc:sldChg>
      <pc:sldChg chg="addSp">
        <pc:chgData name="no thanks" userId="c1130ab030728f76" providerId="LiveId" clId="{5F2BA6E6-B0FB-4328-B32A-61ADB13BC687}" dt="2018-05-21T18:16:06.128" v="0"/>
        <pc:sldMkLst>
          <pc:docMk/>
          <pc:sldMk cId="1680358671" sldId="269"/>
        </pc:sldMkLst>
        <pc:inkChg chg="add">
          <ac:chgData name="no thanks" userId="c1130ab030728f76" providerId="LiveId" clId="{5F2BA6E6-B0FB-4328-B32A-61ADB13BC687}" dt="2018-05-21T18:16:06.128" v="0"/>
          <ac:inkMkLst>
            <pc:docMk/>
            <pc:sldMk cId="1680358671" sldId="269"/>
            <ac:inkMk id="3" creationId="{37343E9B-1077-44D5-861C-B62D92E1C722}"/>
          </ac:inkMkLst>
        </pc:inkChg>
      </pc:sldChg>
      <pc:sldChg chg="addSp">
        <pc:chgData name="no thanks" userId="c1130ab030728f76" providerId="LiveId" clId="{5F2BA6E6-B0FB-4328-B32A-61ADB13BC687}" dt="2018-05-21T18:16:06.128" v="0"/>
        <pc:sldMkLst>
          <pc:docMk/>
          <pc:sldMk cId="1852516288" sldId="270"/>
        </pc:sldMkLst>
        <pc:inkChg chg="add">
          <ac:chgData name="no thanks" userId="c1130ab030728f76" providerId="LiveId" clId="{5F2BA6E6-B0FB-4328-B32A-61ADB13BC687}" dt="2018-05-21T18:16:06.128" v="0"/>
          <ac:inkMkLst>
            <pc:docMk/>
            <pc:sldMk cId="1852516288" sldId="270"/>
            <ac:inkMk id="3" creationId="{0A7406D2-C5E8-4DF4-BA24-D16F826B21D7}"/>
          </ac:inkMkLst>
        </pc:inkChg>
      </pc:sldChg>
      <pc:sldChg chg="addSp">
        <pc:chgData name="no thanks" userId="c1130ab030728f76" providerId="LiveId" clId="{5F2BA6E6-B0FB-4328-B32A-61ADB13BC687}" dt="2018-05-21T18:16:06.128" v="0"/>
        <pc:sldMkLst>
          <pc:docMk/>
          <pc:sldMk cId="1495398182" sldId="273"/>
        </pc:sldMkLst>
        <pc:inkChg chg="add">
          <ac:chgData name="no thanks" userId="c1130ab030728f76" providerId="LiveId" clId="{5F2BA6E6-B0FB-4328-B32A-61ADB13BC687}" dt="2018-05-21T18:16:06.128" v="0"/>
          <ac:inkMkLst>
            <pc:docMk/>
            <pc:sldMk cId="1495398182" sldId="273"/>
            <ac:inkMk id="12" creationId="{0E829229-D265-4879-AFA7-133B4D08EE90}"/>
          </ac:inkMkLst>
        </pc:inkChg>
      </pc:sldChg>
      <pc:sldChg chg="addSp">
        <pc:chgData name="no thanks" userId="c1130ab030728f76" providerId="LiveId" clId="{5F2BA6E6-B0FB-4328-B32A-61ADB13BC687}" dt="2018-05-21T18:16:06.128" v="0"/>
        <pc:sldMkLst>
          <pc:docMk/>
          <pc:sldMk cId="208468321" sldId="274"/>
        </pc:sldMkLst>
        <pc:inkChg chg="add">
          <ac:chgData name="no thanks" userId="c1130ab030728f76" providerId="LiveId" clId="{5F2BA6E6-B0FB-4328-B32A-61ADB13BC687}" dt="2018-05-21T18:16:06.128" v="0"/>
          <ac:inkMkLst>
            <pc:docMk/>
            <pc:sldMk cId="208468321" sldId="274"/>
            <ac:inkMk id="27" creationId="{650A7D69-F231-4181-AAAD-FEF27BB6E18A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5:34:53.5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10647 13767 957 0,'0'0'20'0,"0"0"5"0,0 0 1 0,0 0 2 0,0 0-28 0,0 0 0 0,0 0 0 0,0 0 0 15,0 0 61-15,18-8 7 0,8 0 0 0,-17 0 1 16,9-8-18-16,-18 16-4 0,18-7-1 0,8-1 0 15,1 0 1-15,-9-8 0 0,-1 8 0 0,1 0 0 16,9 0 8-16,17 0 1 0,-26 1 1 0,0 7 0 16,-18 0-12-16,0 0-2 0,17 7-1 0,1 1 0 15,-9 0-31-15,-9-8-11 0,0 0 0 0,27 16 9 16,-10 0 19-16,10 0 3 0,-27-16 1 0,9 15 0 16,26 1-20-16,-8-8-3 0,0 0-1 0,8 8 0 15,0-8 17-15,-8-1 3 0,9 1 1 0,-1 0 0 16,-8 0-3-16,8-8-1 0,10 8 0 0,-10-8 0 15,1 0-7-15,-1 0-2 0,-8 0 0 0,8 0 0 0,1 8-16 16,-10-8 8-16,10 0-8 0,-1-8 0 0,1 8 8 0,-10 0-8 16,10 0 0-16,-10 0 0 0,10-8 15 0,-10 0-4 15,1 8-1-15,9 0 0 0,8 0-10 0,0 0 0 16,-8-8 9-16,-1 8-9 0,10 0 8 0,-1 0-8 16,18 0 10-16,-9 0-10 0,-8 0 8 0,8 0-8 15,-9 8 0-15,9 0 0 0,-8-16 8 0,-1 8-8 16,1 0 0-16,-10 8 0 0,9-8 11 0,1 0-11 15,-10 0 12-15,1 0-12 0,8 8 12 0,-8 0-4 16,-1-8 0-16,1 0-8 0,8 0 8 0,-9 8-8 16,1-8 0-16,-1 8 0 0,1-16 8 0,-1 8-8 0,1 0 0 15,-1 0 0-15,1 0 0 0,-1 0 0 0,-8 0 0 0,-1 8 0 16,1-8 8-16,9 0-8 0,-1 7 12 0,9 1-12 16,-8-8 0-16,-1 8 0 0,1 0 0 0,-1 0 0 15,10 0 12-15,-10 0-2 0,1 0 0 0,8-8 0 16,0 8-10-16,1-8 0 0,-1 7 0 0,-8 1 0 15,8-8 0-15,-9 0 0 0,-8 0 0 0,17 8 0 16,-17-16 0-16,0 8 0 0,8 8 0 0,-8 0 0 16,8-16 0-16,-8 8 0 0,8 0 0 0,-8 0 0 15,8 0 0-15,1 0 8 0,-1-8-8 0,-8 0 0 16,8 8 0-16,1 0 8 0,-9 0-8 0,-1 8 0 16,1-8 0-16,8-8 8 0,-8 8-8 0,0-7 0 15,8 7 0-15,-8 0 0 0,-1-8 0 0,1 8 0 16,-1 0 10-16,1 0-10 0,9 0 12 0,-1 0-12 15,1 0 0-15,-1 0 0 0,0 0 0 0,10 0 0 0,-1 0 0 16,-8 8 0-16,8-16 0 0,0 8 0 0,-8 0 0 0,8 8 0 16,-8-8 0-16,-1 0 0 0,-8 0 0 0,8 0 0 15,1 0 0-15,-1 0 0 0,1 0 0 0,-1 0 0 16,10-8 0-16,-10 8 0 0,1 0 0 0,-1 0 0 16,1-8 0-16,-1 8 0 0,1 0 0 0,-1 0 0 15,-8 0 0-15,-1 0 0 0,10 0 0 0,-10 0 0 16,1 0 0-16,0 0 0 0,-1 0 0 0,1 8 0 15,8-8 0-15,-8 8 0 0,0-1 0 0,-1 1 0 16,10-8 0-16,-10 0 0 0,-26 0 8 0,36 0-8 16,-1 0 0-16,10 8 0 0,-1-8 0 0,0 0 0 0,1 0 0 0,-1 0 0 15,0-8 0-15,10 8 0 0,-19 0 8 0,9 0-8 16,1-8 0-16,-10 1 0 0,1-1 0 0,8 8 0 16,-8 0 0-16,-1 0 0 0,1-8 0 0,-1 8 0 15,-8 0 0-15,8 0 10 0,1 0-10 0,-10 0 8 16,1-8-8-16,-1 8 0 0,1 0 0 0,0 0 0 15,-1 0 0-15,1 0 0 0,-9 0 0 0,8 0 0 16,-8 0 0-16,0 0 0 0,8 8 0 0,-8-8 0 16,9 8 0-16,-1-8 0 0,1 8 0 0,0-8 0 15,-1 0 0-15,1 0 0 0,-1 0 0 0,-26 0 0 16,0 0 0-16,27 0 0 0,9 7 0 0,-19 1 0 16,1-8 0-16,-18 0 0 0,0 0 0 0,18 0 0 15,8-8 0-15,-26 8 0 0,0 0 0 0,0 0 0 16,0 0 0-16,0 0 10 0,0 0-10 0,0 0 10 15,0 0-10-15,0 0 0 0,0 0 0 0,0 0 0 16,-17-7 0-16,17 7 15 0,0 0-3 0,-18 0 0 16,0-8-94-16,18 8-19 0,0 0-4 0,-26 8-1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5:35:44.9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15544 10802 849 0,'0'0'18'0,"0"0"4"0,0 0 1 0,0 0 2 0,0 0-25 0,0 0 0 15,0 0 0-15,0 0 0 0,0 0 59 0,0 0 6 16,0 0 2-16,0 0 0 0,0 0 16 0,0 0 3 15,0 0 1-15,0 0 0 0,0 0-3 0,0 0-1 0,0 0 0 0,0 0 0 16,0 0-10-16,0 0-1 0,0 0-1 0,0 0 0 16,0 24-27-16,0-1-6 0,0-7-1 0,0 8 0 15,-9 7-1-15,0 1 0 0,-17-1 0 0,17 9 0 16,-9-1 16-16,-9 8 4 0,1 1 0 0,-10-1 0 16,-8 16-12-16,8 0-1 0,-8 0-1 0,0 0 0 15,-10 8-21-15,10 0-4 0,0 0-1 0,-1-8 0 16,1 0-16-16,-9 1 10 0,8-1-10 0,1 0 8 15,0 8 0-15,8-8-8 0,-8-8 12 0,17 0-4 16,1 0-8-16,-1 1 0 0,0-9 0 0,1-8 0 16,17 9 0-16,-9-9 0 0,9-7 0 0,-8-1-11 15,8 9 11-15,-9-17 0 0,9 9-9 0,0-9 9 16,0 1 0-16,1 0 0 0,8-1 0 0,0-23 0 16,-9 24 0-16,0-8 0 0,9-16 0 0,-9 16 0 15,9-1 0-15,0-15-11 0,-9 24 3 0,9-8 0 16,-9 0-27-16,9-16-5 0,0 0 0 0,-9 15-713 15,9-15-143-15</inkml:trace>
  <inkml:trace contextRef="#ctx0" brushRef="#br0" timeOffset="534.09">14444 10944 1980 0,'-18'-32'44'0,"18"32"8"0,-9-8 3 0,0 8 0 0,9 0-44 0,-8-15-11 0,-10 7 0 0,9 16 0 16,0-8 59-16,9 0 9 0,-18 0 3 0,18 0 0 15,-9 7-26-15,-8 9-5 0,17 0 0 0,-9 8-1 16,9-1 0-16,0 1 0 0,0 0 0 0,9 15 0 16,8-7-15-16,1 15-2 0,9 0-1 0,8 8 0 15,1 9-9-15,-1-1-3 0,10 0 0 0,8 16 0 16,0-1-9-16,0 1-12 0,-8 0 2 0,8 8 1 16,9 0 33-16,0-9 8 0,-18 9 0 0,10-8 1 15,-1 8-25-15,0-8-8 0,9 0 0 0,-9 7 0 16,-8 1 9-16,8-8-1 0,9 0-8 0,-9-8 12 0,1 8-12 15,-1-16 0-15,0 8 8 0,0-8-8 0,-8-16 0 0,-1 8-13 16,0-7 2-16,1-9 1 0,-10 8 10 16,1 1 14-16,-10-17-3 0,10 9-1 0,-18-9-10 0,8 9-11 15,1-1 3-15,-10-8 0 0,1 1 8 0,0-8 0 16,9-1 0-16,-10 1 0 0,-17-8 0 0,0-16 12 16,18 16-4-16,-18-16 0 0,0 0-8 0,0 0 0 15,0 0 0-15,0 0-8 0,0 0 8 0,0 0 0 16,0 0 0-16,0 0 8 0,0 0-8 0,0 0 0 15,0 0 0-15,9 15 0 16,-9-15-20-16,0 0-4 0,0 0-2 0,0 0 0 16,0 0-114-16,0 0-24 0,0 0-4 0</inkml:trace>
  <inkml:trace contextRef="#ctx0" brushRef="#br0" timeOffset="33799.206">8997 12355 1173 0,'0'0'25'0,"0"0"6"0,-9-8 1 0,0-7 2 0,9 15-34 0,-18-8 0 0,10-8 0 0,-10 16 0 0,0-8 99 0,-9 0 13 15,10 8 2-15,-10 0 1 0,0 0-33 0,10 0-6 16,-28 0-2-16,28 8 0 0,-28 0-12 0,10 0-2 16,-1-8-1-16,1 8 0 0,-1 8-17 0,10-9-3 15,8 9-1-15,9 0 0 0,-35 0-14 0,26 7-2 16,-17 1-1-16,8 8 0 0,0-1-10 0,-17 16-3 16,8 1 0-16,10 7 0 0,8 8 7 0,-8 0 1 15,-19 0 0-15,27 8 0 0,-17 0 3 0,17-8 1 16,9 8 0-16,-17 8 0 0,-10 0-8 0,18 0-2 15,10 0 0-15,-10 0 0 0,9 7-10 0,0 1 0 16,0-8 9-16,18 0-9 0,-9 0 0 0,18-1 0 0,0 1 0 16,-1 8 8-16,10-8-8 0,17 0 8 0,-26-16-8 0,26 0 8 15,-8 8 0-15,17-16 0 0,-9 0 0 0,1-7 0 16,17-1-8-16,0-16 12 0,-18-7-4 0,10-8 0 16,-1-8 8-16,9-8 1 0,-18-8 1 0,10 0 0 15,-1-16 6-15,-9 9 0 0,0-9 1 0,1-8 0 16,-10-7 0-16,-8-8 0 0,0-1 0 0,-1-15 0 15,-8-8-1-15,0 0-1 0,-1-15 0 0,-17-1 0 16,0 0-11-16,0-8-3 0,0 17 0 0,-17-9 0 16,-1-8-9-16,-9 16 8 0,10 0-8 0,-1 1 8 15,0 7-8-15,-9-8 0 0,1 16 0 0,8 0 8 16,-9-8-8-16,10 15 10 0,-19 1-10 0,10 0 10 16,-1-8-10-16,0 16 0 0,10-1 9 0,-28 9-9 15,19-1 0-15,-10 9 0 0,1-1 0 0,-10 9 8 16,10 7-8-16,-9 0 0 0,8 8 0 0,-8-7 0 15,8-1 0-15,10 8 0 0,-10 0-9 0,9 8 9 0,1-8-8 16,8 8 8-16,0 0-10 0,-8 0 10 16,8 0-27-16,0 0 1 0,18 0 0 0,0 0-829 15,0 0-165-15</inkml:trace>
  <inkml:trace contextRef="#ctx0" brushRef="#br0" timeOffset="34998.905">13300 4761 1123 0,'-27'0'24'0,"27"0"6"0,-18 0 1 0,0 8 1 0,1-16-32 0,-10 8 0 0,0 0 0 0,1 0 0 16,-1 8 58-16,1 8 6 0,-1 0 0 0,9 8 1 15,-8-9 27-15,-1 1 4 0,9 8 2 0,-8-1 0 16,-1 9-26-16,0 7-6 0,1-7-1 0,-10 15 0 16,1 1-25-16,8 7-4 0,-8 0-2 0,8 0 0 15,1 0-18-15,-1 1-4 0,9-1-1 0,0 8 0 16,1-8-11-16,8 16 10 0,0 0-10 0,9 8 10 16,0-8-10-16,9 8 0 0,0 7 0 0,8 1 0 15,1-16 14-15,9 8 1 0,8-8 0 0,1 0 0 16,-1-8-3-16,1-8 0 0,8-7 0 0,0-1 0 15,10-16-2-15,-1 1-1 0,0-8 0 0,-9-17 0 16,1 9 15-16,8-16 2 0,9-8 1 0,-9-7 0 0,-8 7 10 0,-1-8 3 16,0-16 0-16,1 1 0 0,-1-9-4 0,-17-7-1 15,-1-8 0-15,-8 0 0 0,0-16-16 0,0-8-3 16,-10 0-1-16,-8 0 0 0,0-8 2 0,-8 9 1 16,-1 7 0-16,-9-8 0 0,0 0-8 0,-8 0-2 15,-1 0 0-15,0 8 0 0,-8 8 7 0,8-8 1 16,1 0 0-16,-1 16 0 0,-8-8-16 0,-10 8 0 15,10-1 8-15,-10-7-8 0,10 8 12 0,-1 8 0 16,1 0 0-16,-9-1 0 0,8 17-12 0,1-9 0 16,-1 17 0-16,-8-9 0 0,-1 16 0 0,1-7 0 15,9 7 0-15,-10 8 0 0,1 0 0 0,0 8 0 0,-1 0-8 0,10 8 8 16,-1 0-12-16,1 0 0 0,-10 15 1 0,10 9 0 16,-1-8 11-16,1-1 0 0,8 17 10 0,10 15-10 15,-19 0 0-15,9 8 0 0,1 16 0 0,8 0 0 16,0 0-8-16,9 7 8 0,-8 1 0 0,8 0 0 15,0 8 0-15,18-1 0 0,0 1 0 0,0 7 0 16,-1 1-11-16,10-1 11 0,0-7-10 0,17 0 10 16,10-9 0-16,-10-15-9 0,10 8 9 0,-1-16 0 15,0-7 0-15,10-1 0 0,-1-16 0 0,0-7-8 16,0-9 8-16,0-7 9 0,1-8-1 0,-10-8-8 16,9-8 8-16,1-8-8 0,-1-7 0 0,-9-9 0 15,9 1 15-15,-17-9-1 0,17-15 0 0,-17 0 0 16,-10-8-3-16,1 0-1 0,8-16 0 0,-8 0 0 15,-9-8 2-15,-10 8 0 0,10-7 0 0,-18 7 0 16,0-16-4-16,0 16 0 0,-9-8 0 0,-8 1 0 0,-1-1-8 0,0 8 0 16,-8-8 0-16,8 16 0 0,-9 8 0 0,1 0 0 15,-1 8 0-15,-9 0 0 0,1 8 0 0,8 15 0 16,-8 0 0-16,8 1 0 0,1 15 0 0,-10 0 0 16,1 1 0-16,8 7-11 0,0-8-3 0,1 16-1 15,-1 0 0-15,9 0 0 16,1-8-81-16,17 8-17 0,-27 0-3 0,18 0-1060 15</inkml:trace>
  <inkml:trace contextRef="#ctx0" brushRef="#br0" timeOffset="35734.04">8447 12545 1396 0,'0'0'31'0,"-9"15"6"0,-9 1 2 0,-8 0 0 0,8 0-31 0,-9-1-8 0,10 9 0 0,-10 8 0 16,9-1 87-16,-8 16 16 15,-1 1 3-15,0 15 1 0,19 0-36 0,-28 8-7 0,18 16-2 0,-8 7 0 16,17 9-7-16,-9-1-2 0,9-7 0 0,0 7 0 15,9-7-33-15,0 8-6 0,0-1-2 0,0 1 0 16,9-9-12-16,9 1 0 0,17-8 0 0,-17-1 0 16,27-7-10-16,-19 0 10 0,36 0-8 0,0-8 8 15,-17-8 0-15,26-8 0 0,0 0 9 0,0-15-9 16,8-9 15-16,1-7-4 0,-9-16-1 0,0-8 0 16,-9 0 22-16,9-16 5 0,-9-15 1 0,-8-9 0 15,-1-7-5-15,0-8-1 0,-9-8 0 0,1-1 0 16,-10-22-5-16,1-1-2 0,-10-8 0 0,-17-7 0 15,9-9-6-15,-18 9-2 0,-9 7 0 0,0 1 0 16,-9-17-9-16,-8 17-8 0,-18 15 12 0,17-8-12 0,-26-8 21 16,17 17-2-16,-26-1-1 0,0 8 0 0,0 8-2 0,9 0 0 15,-9 15 0-15,-1 1 0 0,-16 8 0 0,8 7 0 16,0 8 0-16,9 1 0 0,-1-1-16 0,1 8-17 16,18 0 3-16,-18 9 1 15,0-1-29-15,17 8-6 0,1 0 0 0,-9 15-761 16,17-7-152-16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5:38:53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17052 11322 367 0,'0'0'8'0,"0"0"1"0,18-15 1 0,-9-1 1 0,-9 16-11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5:43:23.1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18720 5085 1724 0,'-44'-8'38'0,"26"8"8"0,-9-8 2 0,-8 0 0 0,8 8-39 0,0-8-9 0,1 0 0 0,-10 8 0 16,1-8 96-16,8 1 18 0,10-1 3 0,-10 8 1 16,0-8-67-16,10 8-14 0,8 0-2 0,0-8-1 15,-9 8-34-15,18 0 0 0,0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5:43:26.7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25453 4612 2260 0,'-26'0'50'0,"-10"0"10"0,-8 0 3 0,-18 0 0 0,-9 0-51 0,0 0-12 16,26 0 0-16,1 8 0 0,-9-1 27 0,8 1 2 16,10 0 1-16,8 0-718 15,27-8-143-15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5:43:37.5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21612 7506 2005 0,'0'0'44'0,"-27"0"8"0,1 8 3 0,-1-8 2 0,0 0-45 0,1 0-12 15,8 7 0-15,0-7 0 0,1 0 0 0,17 0 8 0,0 0-8 16,0 0-592-16,-18 8-124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5:43:06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6655 11630 752 0,'0'0'16'0,"0"0"4"0,0 0 1 0,0 0 0 0,0 0-21 0,0 0 0 16,0 0 0-16,0 0 0 0,0 0 57 0,0 0 7 15,0 0 2-15,0 0 0 0,0 16 24 0,0-16 5 16,0 0 1-16,0 0 0 0,0 8 12 0,0-8 4 0,0 0 0 0,0 0 0 15,0 0-27-15,0 0-5 0,0 0 0 0,0 0-1 16,0 0-43-16,0 0-9 0,-18 0-2 0,18 0 0 16,0 0 16-16,0 0 3 0,-9-8 1 0,9 8 0 15,0 0-5-15,0 0-2 0,-26-8 0 0,17 0 0 16,9 8-3-16,0 0-1 0,0 0 0 0,-18 0 0 16,9-8 12-16,-17 0 2 0,26 8 1 0,-18-8 0 15,0 0-29-15,18 0-5 0,0 8-2 0,-18-15 0 16,9-1-5-16,9 16 0 0,0-8-8 0,0 8 12 15,0 0 1-15,0 0 0 0,-17-16 0 0,17 16 0 16,0 0 15-16,0 0 4 0,0 0 0 0,0 0 0 16,-18-8-32-16,0 16 8 0,18-8-8 0,-9 8 0 15,-8 8 8-15,8-8 0 0,-9 15-8 0,9-7 12 16,0 0-12-16,9 0 8 0,-17 7-8 0,17 1 0 0,0 0 8 0,0-1-8 16,-9 9 0-16,9-8 9 0,0-1-9 0,0 9 8 15,-18-9-8-15,18 9 8 0,-9 0 0 0,9-1-8 16,-9 1 12-16,9-1-4 0,-9 1 0 0,9 7 0 15,0 1 0-15,0-9 0 0,0-7-8 0,-9 15 10 16,9-7-10-16,0-9 10 0,9 9-10 0,-9-8 0 16,0-9-10-16,9 9 10 0,-9-8 19 0,0-16 9 15,0 0 3-15,9 23 0 0,0-7-31 0,9 8 0 16,-9-8-13-16,8-1 4 0,-17 1 9 0,18-8 8 16,0 8-8-16,-9 0 11 0,-9-16-11 0,0 0 0 15,26 0 0-15,-8 7 0 0,17 1 0 0,-35-8 0 0,0 0 0 16,9 0 0-16,18 0 0 0,-27 0 0 0,27 0 0 0,-1-8 0 15,-17 1 0-15,9 7 8 0,17-8-8 0,-35-8 0 16,27 8 8-16,-27 0-8 0,18 8 8 16,-1-16-8-16,10 8 8 0,-18 1-8 0,9-9 8 0,-1 0-8 15,1 8 0-15,-9-8 8 0,9 1-8 0,-1-1 0 16,1 8 0-16,-9-8 0 0,9 0 8 0,-9 1-8 16,8-1 0-16,1 0 0 0,0-8 0 0,-18 9 0 15,9 7 0-15,9-16 0 0,-18 8 8 0,0-7-8 16,0 7 0-16,8-8 10 0,1 9-10 0,-9-9 10 15,-9 0-10-15,9 1 0 0,0 7 0 0,0-8 0 16,0 0 0-16,0 1 0 0,9-1 0 0,-9 1 0 16,0-1 0-16,0 0 0 0,-9 1 0 0,9-1 0 15,9 0 0-15,-9 1 0 0,-17 7 0 0,17-8 0 0,-18 8 0 16,9-7 0-16,9 7 0 0,-18-8 0 0,0 9 0 16,10-9 0-16,8 8 0 0,-9 0 0 0,0 1 0 0,-9-1 0 15,9 0 0-15,9 16 0 0,-18-8 0 0,10-8 0 16,-1 8 0-16,9 8 0 0,0 0 0 0,-18-7 0 15,9 7 0-15,-18-8 0 0,27 8 0 0,-17 0 0 16,-1 0 0-16,0 8 0 0,9-8 0 0,-8 7 0 16,17-7 0-16,-18 8 0 0,0 0 0 0,9 8 0 15,-8 0 0-15,-1 0 0 0,9-1 0 0,-9 1 8 16,18 0-8-16,-18 8 0 0,10-1 8 0,-10 1-8 16,9-1 8-16,0 1-8 0,-9 8 8 0,9-9-8 15,9 9 0-15,-26-1 8 0,17 1-8 0,-9-8 0 16,9 15 9-16,9-7-9 0,-17-1 8 0,8 1-8 0,9 7 8 0,0-7-8 15,-18 7 0-15,18-15 8 0,-9-1-8 0,9 9 0 16,-9-8 0-16,9 7 8 0,0-7-8 16,0 7 0-16,0 1 8 0,0-8-8 0,0-1 8 0,0 17-8 15,0-9 0-15,9 9 0 0,0-17 0 0,9 1-8 16,-18 0 8-16,9 7 0 0,8-7 0 0,-8-8 0 16,0 7 0-16,9-7 0 0,8 0 0 0,-17-1 0 15,-9-15 0-15,18 8 9 0,0 0-9 0,0 0 0 16,8-8 11-16,-8-8-11 0,0 8 10 0,8-8-10 15,1 0 9-15,-18 1-9 0,17-9 8 0,1 8-8 16,-9-8 0-16,8-7 8 0,-8 7-8 0,9-8 0 16,-18 0 0-16,17 1 8 0,1-1-8 0,-18 0 0 15,0 1 0-15,8-1 0 0,10 0 8 0,-18 1-8 16,-9-1 0-16,18 1 0 0,-18-1 0 0,8 0 8 0,1 1-8 0,9-9 0 16,-18 8 0-16,0-7 0 0,9-9 0 15,9 9 8-15,-18-1-8 0,0 1 0 0,0-1 0 0,0 1 0 16,0-1 0-16,-18 1 0 0,9 7 0 0,9-8 0 15,0 1 0-15,-18 7 0 0,9 1 0 0,1-1 0 16,8 0 0-16,-18 1 0 0,18-1 0 0,-9 0 0 16,9 8 0-16,-18-7 0 0,18 7 0 0,-18 0 8 15,10-7-8-15,-10 7 8 0,0 0-8 0,9 0 0 16,-9 1 0-16,1-1-11 0,-1 0 11 0,9 8 0 16,-9-8 0-16,9 8 0 0,-8 1 0 0,8-9 9 15,0 8-9-15,9 8 10 0,-18-8-10 0,18 8 0 16,-9-8-10-16,9 8 10 0,0 0 0 0,-26-8 0 0,17 0 0 15,9 8 0-15,-18 0 0 0,9 8 0 0,-26-8 0 16,26 8-9-16,9-8 9 0,-18 16 0 0,0-8 0 0,10 8 0 16,-10-1 0-16,0 1 0 0,18 0 0 0,-18 0 0 15,9-1 0-15,9 9-8 0,-17-8 8 0,8 0 0 16,0 7-24-16,9-23 0 0,-9 16 0 0,9-16-967 16,0 0-193-16</inkml:trace>
  <inkml:trace contextRef="#ctx0" brushRef="#br0" timeOffset="47323.328">7542 12418 1479 0,'0'0'32'0,"0"0"8"0,0 0 0 0,0 0 2 0,0 0-34 0,0 0-8 0,0-15 0 0,0 15 0 16,0 0 120-16,-9-24 23 0,9 8 4 0,0 0 1 15,0-7-32-15,0 23-7 0,0-16-1 0,0 0 0 16,9 8-44-16,-9-7-8 0,9-1-3 0,0 0 0 15,9 0-14-15,-1-7-3 0,10-1-1 0,-18 8 0 16,8-7-7-16,19-1-2 0,-18-8 0 0,26 1 0 0,-17-1 0 16,17 1 0-16,-8-9 0 0,8 9 0 0,-9-1-1 15,19 1 0-15,-19-1 0 0,1 1 0 0,-1 7-8 0,9 0-1 16,-26 8-1-16,27 9 0 0,-19-9-15 0,1 16 0 16,-27 0 0-16,0 0-10 0,35 0 10 0,-35 16 0 15,9 7 0-15,-18 1 0 0,-9 0 0 0,10 7 0 16,-10 9 0-16,-18-1 11 0,1 0-11 0,-1 1 0 15,1-1 0-15,8 1 8 0,-26-1-8 0,18-7 8 16,-1-1-8-16,9-7 8 0,1-8-8 0,-1-1 0 16,10 1 9-16,8 0-9 0,9-16 0 0,0 0 8 15,0 0-8-15,0 0 0 0,0 0 8 0,0 0-8 0,17-16 10 16,19 0-10-16,-10-7 0 0,-8 15 0 0,27-8 0 0,-28 8 0 16,28 0 0-16,-19 0 0 0,19 1 0 0,8 7 0 15,-18 0 0-15,10 0 0 0,-10 15 0 0,1-7 0 16,-1 8 0-16,1-8 0 0,-10 0 0 0,1 7 0 15,0 1 0-15,-1 8 0 0,-17-8 0 0,0 7 0 16,0 1 21-16,0 8-1 0,-9-9-1 0,-9 9 0 16,0-9-11-16,0 1-8 0,-18 8 12 0,10-1-12 15,-1 1 31-15,-9-9-1 0,-8 17 0 0,-1-17 0 16,-8 9-2-16,8-8-1 0,10-9 0 0,-10 9 0 16,1-8-3-16,-1 0 0 0,1-1 0 0,-9 1 0 15,17 0-15-15,-9 0-9 0,10-1 10 0,-1 1-10 16,9 0 0-16,-8-8 0 0,-10 0 0 0,19 8 0 15,8-9 0-15,-18 1 0 0,18-8-11 0,9 0 11 16,-17 16-108-16,8-8-15 0,9-8-2 0,0 0-1296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5:44:53.5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27068 3744 1587 0,'0'-39'35'0,"0"39"7"0,0-24 2 0,0 0 0 0,0-15-35 0,0 8-9 16,0-1 0-16,0 0 0 0,9 9 47 0,-9-9 7 0,-9 9 2 0,0-1 0 16,-9-8-39-16,0 17-7 0,-8 7-2 0,-10-8 0 15,1 8-8-15,-9 8 0 0,-10 16-12 16,-8-8 12-16,0 0-24 0,-9 23 4 0,0 1 0 0,-18-1 0 16,-8 1 20-16,-1-1 0 0,10 9 0 0,-19-1 8 15,-8 1 12-15,-1-1 1 0,28 0 1 0,-10 9 0 16,-8-9 38-16,17 16 7 0,18-7 1 0,-18-1 1 15,-8 0-16-15,-1 9-3 0,9 7-1 0,-8 0 0 16,-36 0-29-16,35 8-7 0,18 8-1 0,-8 7 0 16,-10-7 5-16,9 16 1 0,27-1 0 0,0 1 0 15,-18 8-2-15,18-9 0 0,36-7 0 0,-10 8 0 16,1-1-16-16,17-7 0 0,9-8 0 0,0 0-9 16,-18 7 9-16,27-15 0 0,9 0 0 0,9-8 0 15,-9 1 0-15,9-1 0 0,26-8 0 0,0 0 8 16,1-8 0-16,17 1 1 0,18-17 0 0,0 1 0 15,-9-9 11-15,17-7 1 0,28-8 1 0,-1-8 0 0,-9-16-11 16,19-15-3-16,-1-9 0 0,0-15 0 0,18-8-8 16,0 0 10-16,0-8-10 0,0-8 10 0,0 0-10 15,-18-7 0-15,-9-1 0 0,-8 8 0 0,8-16 0 16,-17 16 0-16,-10-15 0 0,1-9 0 0,9-7 0 0,-10 7 0 16,10 9 0-16,-18-9 0 0,8 9 0 0,-17-1 0 15,-17 0 9-15,-1 17-9 0,-9-1 0 0,-8-8 8 16,-19 0-8-16,-8 8 0 0,-18 8 0 0,-17 0 0 15,-10 0 0-15,-17 0 8 0,-18 8-8 0,0 0 0 16,-18 8 0-16,-8 8 0 0,-10 7 0 0,-8 9-10 16,-9 23 10-16,0 0-10 15,-18 24-91-15,18 0-19 0,-10-1-3 0</inkml:trace>
  <inkml:trace contextRef="#ctx0" brushRef="#br0" timeOffset="4420.194">25710 10368 1504 0,'-44'-47'43'0,"44"31"9"0,0-8-42 0,-9 1-10 0,-26-1 0 0,17-7 0 16,18-1 48-16,-9 0 8 0,-26 1 2 0,8 7 0 15,9-7 0-15,-17 7 0 0,-1 8 0 0,-8 1 0 0,0-9-22 0,-1 8-4 16,1 0 0-16,-9 8-1 0,-18 1-31 0,0-1 8 15,18 8-8-15,-18-8 0 0,0 8 0 0,-9 0 0 16,9-8 0-16,9 0 0 16,0 16 8-16,-1-8 3 0,1 8 0 0,9-8 0 0,9-8 14 15,-1 8 3-15,-17 8 1 0,0 0 0 0,18 7 4 0,-9 1 1 16,-18 0 0-16,9 23 0 0,17 9 10 0,-8 7 3 16,-18 8 0-16,9 8 0 0,0 8-15 0,0 23-4 15,0 1 0-15,0 15 0 0,-18 16-28 0,9 16 0 16,9 8 0-16,-9 15 0 0,-9 1 0 0,27-1 0 15,35 1 0-15,-9 7 0 0,1-15 0 0,26-1 0 16,26 1 0-16,10-16 0 0,-10-1 9 0,28-7-9 0,17-15 8 16,26-17-8-16,1-7 8 0,8-17-8 0,-8-7 8 0,26-16-8 15,36-15 27-15,-18-25 0 0,0-7 0 0,17-16 0 16,27-24-5-16,-8-7-1 0,-10-9 0 0,-17-15 0 16,-9-8-13-16,18-16-8 0,17-8 10 0,-17-15-10 15,-27-8 10-15,0-17-10 0,0-7 10 0,-9 0-10 16,-17 0 12-16,-10 0-4 0,-17-16-8 0,-9 0 12 15,-17-15-2-15,-10-1-1 0,-18 9 0 0,-17-1 0 16,-9 0-1-16,-26 8 0 0,-27 0 0 0,-18 9 0 16,-18-9 0-16,-27 16 0 0,-17 7 0 0,-17 25 0 15,-28-1 8-15,18 17 0 0,27-9 1 0,-9 24 0 16,-8 16 6-16,8 8 1 0,26 7 0 0,-17 1 0 16,0 15-93-16,-9 8-19 15,9 8-3-15,0 16-747 0,27 8-150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5:46:29.1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25577 10037 2271 0,'-44'8'50'0,"44"-8"10"0,0 0 3 0,0 0 1 0,0 0-52 0,0 0-12 15,0 0 0-15,0 0 0 0,0 0 101 0,0 0 18 16,0 0 3-16,0 0 1 0,0 0-88 0,0 0-18 15,0 0-3-15,0 0-1 16,0 0-104-16,0 0-21 0,0 0-4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5-21T15:50:10.4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5-21T15:52:08.145"/>
    </inkml:context>
  </inkml:definitions>
  <inkml:trace contextRef="#ctx0" brushRef="#br0">26890 17213 0</inkml:trace>
  <inkml:trace contextRef="#ctx1" brushRef="#br0">13370 3090 918 0,'0'0'20'0,"0"0"4"0,0 0 0 0,0 0 3 0,0 0-27 0,0 0 0 15,0 0 0-15,-8 23 0 0,8-23 113 0,0 0 18 16,0 24 3-16,0-24 1 0,0 0-50 0,0 0-9 16,0 0-3-16,0 0 0 0,0 0-21 0,0 0-5 15,0 0-1-15,0 0 0 0,0 0-24 0,0 0-5 16,0 0-1-16,0 0 0 0,0 0 1 0,0 0 0 15,0 0 0-15,0 0 0 0,0 0 15 0,0 0 4 16,0 0 0-16,0 0 0 0,0 0-8 0,0 0 0 0,0 0-1 0,0 0 0 16,0 0-17-16,0 16-10 15,0-16 12-15,0 0-12 0,0 0 19 0,0 0-3 0,0 23-1 0,0-23 0 16,0 0-15-16,0 0 0 0,0 0 0 0,0 0 0 16,0 0 0-16,0 0-20 0,0 0 4 0,0 0 0 15,0 0 25-15,0 0 6 0,0 0 1 0,0 0 0 16,0 0-3-16,0 0 0 0,0 0 0 0,0 0 0 15,0 0 7-15,0 0 0 0,0 0 1 0,0 0 0 16,0 0-13-16,0 0-8 0,0 0 8 0,0 0-8 16,0 0 0-16,0 0 0 0,0 0 0 0,0 0-713 15,0 0-135-15</inkml:trace>
  <inkml:trace contextRef="#ctx1" brushRef="#br0" timeOffset="1095.808">13237 3350 1083 0,'0'0'24'0,"0"0"4"0,0 0 2 0,0 0 1 0,18-16-31 0,-9 0 0 15,9 1 0-15,-9 7 0 0,0-8 30 0,8 0 0 16,-8 0 0-16,9 9 0 0,0-9 7 0,-1 8 2 16,-8-8 0-16,-9 16 0 0,0 0 18 0,18-8 4 0,-18 8 1 0,18-8 0 15,-18 8 10-15,0 0 3 0,0 0 0 0,0 0 0 16,9-8-11-16,-9 8-3 0,17-15 0 0,-17 15 0 16,0 0-1-16,0 0-1 0,18-8 0 0,-18 8 0 15,0 0-3-15,0 0-1 0,0 0 0 0,0 0 0 16,18 8-4-16,-18-8-1 0,0 0 0 0,0 0 0 15,9 15-10-15,0 9-3 0,-9 0 0 0,0 7 0 16,-9 1-5-16,9-1 0 0,-9 1-1 0,0 7 0 16,0 9-7-16,0-9 0 0,0 8-1 0,0 9 0 15,1-9 1-15,-10 0 0 0,9 1 0 0,0-9 0 16,0 8-15-16,9-7-9 0,-9-9 12 0,0 1-12 16,9 7 12-16,0-23-12 0,0-16 12 0,-8 32-12 15,8-17 10-15,0-15-10 0,0 0 8 0,0 0-8 16,0 0 0-16,0 0 0 0,0 0 8 0,0 0-8 15,0 0 0-15,17-8 0 0,-8-15 0 0,0-9-11 0,0 1 3 16,0-9 0-16,0-7 0 0,0 0 0 16,-9-1-5-16,0 1-1 0,0-8 0 0,0 0 0 0,0 7 2 15,0-7 1-15,0 16 0 0,-9-1 0 0,9 1 11 0,-9-1-8 16,9 9 8-16,0-1-8 0,-9 1 8 0,18 7 0 16,-9 0 0-16,9 1 0 0,-18 7 0 0,9-8 0 15,0 9 0-15,0-1-8 0,0 8 8 0,0 0 0 16,0-8 0-16,0 16 0 0,9 0 0 0,-9 0 0 15,-9-8 0-15,9 8 0 0,0 0 10 0,0 0-2 16,0 0-8-16,0 32 12 0,0-8-12 0,-9 15 9 16,0 0-9-16,0-7 8 0,0 15 0 0,0 1-8 15,-8 7 12-15,8 0-4 0,-9 0 0 0,9 8 0 16,0 0 0-16,-8-7 0 0,8-1-8 0,0 0 0 0,0-8 0 16,9 1 0-16,-9-9 13 0,0-7-2 0,-8-1-1 0,17-7 0 15,-9-1 8-15,9-23 2 0,0 0 0 0,0 0 0 16,-9 16-20-16,9-16 0 0,0 0 0 0,0 0 0 31,0 0-36-31,0-16-10 0,0-7-2 0,0-9-861 0,9 1-172 0</inkml:trace>
  <inkml:trace contextRef="#ctx1" brushRef="#br0" timeOffset="2194.303">13521 2979 2095 0,'-44'8'46'0,"44"-8"10"0,0 0 1 0,-18 8 2 0,-8-8-47 0,8 0-12 16,0 0 0-16,0 0 0 0,-8 8 99 0,-1 0 17 16,1-8 4-16,8 16 1 0,-9-8-33 0,-8 7-6 15,8 1-2-15,-8 0 0 0,8 7-25 0,0 9-6 16,1-16-1-16,-10 15 0 0,10 9-22 0,8 15-5 15,0 8-1-15,-8 16 0 0,8 16 9 0,0 7 2 16,0 1 0-16,18 7 0 0,-9-15-18 0,18-24-3 16,-9 0-1-16,9 0 0 0,9-1-9 0,9-6 8 15,-10-9-8-15,10 8 8 0,0-16-8 0,26 16 0 0,-18-15 0 16,18-9 0-16,-8-7 0 0,8-9 8 0,0-7-8 0,9 0 0 16,-17-16 12-16,17 0-4 0,9-16 0 0,-9 0 0 15,0-7 4-15,-9-9 1 0,9-7 0 0,-8 7 0 16,-1-15-13-16,-9 7 0 0,0-15-9 0,-8 8 9 15,-9-16 9-15,-1-8 8 0,-8 0 2 0,0 0 0 16,-18 0-11-16,0-8-8 0,0-8 12 0,-9 8-12 16,-9 16 11-16,9-16-11 0,-17 8 10 0,8 16-10 15,-9-24 0-15,-8 16 0 0,8 8 0 0,-8 8 0 16,-1-1 0-16,1-7 0 0,-1 8 0 0,-8 8 0 16,-1-1 0-16,10 9 8 0,-9-9-8 0,8 16 0 15,-8-7 0-15,-1 7 0 0,-8 1 0 0,9-1 0 16,-1 8 0-16,1-7 0 0,0 7 8 0,8 0-8 15,1 8 0-15,-1 0 0 0,1 0 0 0,8 8 0 16,-8 0 0-16,8 8 12 0,-8 0-1 0,8 0-1 0,-8 0-10 16,8 0-9-16,-9 8 9 0,10 7-13 0,-1 9 13 15,-8-1 0-15,17 9 9 0,-18-1-9 0,10 8 0 0,-1 9 0 16,1 7 0-16,8 0 0 0,0 0 0 0,0 0 0 16,10 0 9-16,8 8-9 0,0 0 0 0,8 8 0 15,10 0 0-15,0-8 0 0,0-8 0 0,8 0 0 16,1 0 0-16,-1-8 0 0,10-15 0 0,-1-1 0 15,-8-7 0-15,17-1 0 0,-8 1 8 0,-1-17-8 16,1 1 8-16,8 0-8 0,1-16 0 0,-10 0 0 16,9-16 0-16,-8 0-11 0,8 1 19 0,-8-17 4 0,8 1 1 15,-8 7 0-15,-1-16-13 16,-8 9 0-16,8-16 8 0,-8-1-8 0,-9-7 10 0,8-8-1 16,10 0 0-16,-1-32 0 0,-8 9-9 0,-1-1 0 0,-8 8 0 0,0 8 0 15,8 0 0-15,-8 16 0 0,-9-8 0 0,0 8 0 16,-9 7 0-16,0 1 0 0,-9-8 0 0,0 15 0 15,0-15 0-15,-8 8 0 0,-1-1 0 0,-9 9 0 16,-8-8 0-16,-1 7 0 0,10 1 0 0,-10 7 0 16,1 1-11-16,-10 7 11 0,1 0-8 0,8 1 8 15,-8 7 0-15,9 8 0 0,-10 0 0 0,10 8 0 16,-10 8 0-16,10-8 0 0,-1 16 0 0,1-8 8 16,-9 8-8-16,8-9 0 0,10 9-8 0,-10 0 8 15,1 8 0-15,-1-9 0 0,1 9 0 0,8 16 0 16,0-17 0-16,-8 17-8 0,-9 7 8 0,17 8 0 15,9 0 0-15,-17 16-8 0,8-8 8 0,0 16 0 16,1 0 0-16,8 8-8 0,0 0 8 0,18-16 0 16,-17 7-13-16,17 1 2 0,0 8 1 0,0-8 0 0,17-8-1 15,-17 0 0-15,9-8 0 0,18 16 0 16,-9-16-24-16,8-8-5 0,10-16 0 0,-1 1-1 0,1-9 14 16,8 1 3-16,-9-8 1 0,1-9 0 15,8 1-5-15,-8 0 0 0,8-8-1 0,1-16 0 0,-1 0 12 0,0-8 2 16,1 0 1-16,-1-7 0 0,-9-1-4 0,10-15-1 15,-10-1 0-15,1 1 0 0,-1-8 19 0,-8-1 0 16,-1-15 11-16,-8 0-11 0,0 0 8 0,-9-32-8 16,0 9 0-16,0-9 0 0,-9 8 8 0,0 1-8 15,-9 7 0-15,-9 0 0 0,0 16 0 0,9 8 0 16,-8-1 0-16,-1 1 0 0,-9 0 0 0,10 8-17 0,-10-9 3 16,9 9 1-16,-8 8 13 0,-1-17 0 0,9 25 9 15,0-8-9 1,1 7-39-16,8 8-13 0,0 1-4 0,0 7-784 0,0-8-156 0</inkml:trace>
  <inkml:trace contextRef="#ctx1" brushRef="#br0" timeOffset="3376.684">24406 3216 1738 0,'0'0'38'0,"0"0"8"0,0 0 2 0,0 0 1 0,0 0-39 0,0 0-10 0,0 0 0 0,0 0 0 16,0 0 136-16,0 0 24 0,0 0 6 0,0 0 1 16,0 0-57-16,0 0-11 0,0 0-3 0,0 0 0 15,0 0-14-15,0 0-3 0,18-8-1 0,-18 8 0 16,-9 0-30-16,9 0-5 0,27-16-2 0,-9 8 0 15,-9 0-10-15,8-15-3 0,10 7 0 0,17-16 0 16,9 1-7-16,-17 7-1 0,-9 1-1 0,17-9 0 16,18 16-3-16,-9 1 0 0,-8 7 0 0,-1 0 0 15,0 0-6-15,1 24-2 0,-10-8 0 0,-35-8 0 16,27 31 2-16,-1 1 0 0,10-1 0 0,-18 16 0 16,-10 1-2-16,-8-1 0 0,18 16 0 0,-18 0 0 0,-9-8-8 0,0 9 10 15,-8-9-10-15,-1 0 10 0,9 8-10 0,-9-8 0 16,-35-7 0-16,27-1 8 0,-1-8-8 0,-17 1 0 15,-10-1 0-15,-8-15 0 0,9-1 0 0,9 1 0 16,8-16 0-16,-17-8 0 0,-9 0-8 0,17-8 8 16,28 0-10-16,-1-15 10 0,-9-9-13 0,19 1 3 15,16-9 1-15,10-7 0 0,0-1 9 0,-9 1-8 16,-9 8 8-16,17 7-8 0,28 1 8 0,-10-9 0 16,-26 9 8-16,18-1-8 0,8 24 0 0,1-15 0 15,-10-1 0-15,10 16-12 0,-18-8 12 0,8 16 9 16,10 0-1-16,-10 0-8 0,-26 0 0 0,36 0 0 15,-1 8 0-15,1-8 0 0,-36 0 0 0,26 0 0 0,10 8-10 16,-1-8 10 0,1 0-30-16,-10 0-2 0,-26 0 0 0,27-8 0 15,17 0-124-15,-8-8-26 0,-18-7-5 0,-1-1-669 0,10 8-135 0</inkml:trace>
  <inkml:trace contextRef="#ctx1" brushRef="#br0" timeOffset="3895.005">25081 2285 2484 0,'0'0'55'0,"-36"0"11"0,-26 0 2 0,18 0 1 16,8 16-55-16,-17-8-14 0,-36 0 0 0,9 16 0 0,9-1 79 0,9 1 13 15,-9 15 2-15,0 1 1 0,0-1-31 0,18 16-7 16,0 1-1-16,0-1 0 0,0 16-4 0,-1 0-2 15,19 0 0-15,-1 8 0 0,-8-1-18 0,8 17-3 16,10 8-1-16,-1 23 0 0,27 24-17 0,-9-40-11 16,1 0 12-16,8-7-12 0,17-1 24 0,1 1-1 15,0-24-1-15,8 7 0 0,19-7-22 0,8 16 0 16,0-24 0-16,0-8 0 0,1-8-10 0,25-15-6 16,28-9-2-16,-9-15 0 0,-19-8 29 0,10-8 5 15,35-8 2-15,-17-16 0 0,-1 1-18 0,-8-9-16 0,-10-7 4 0,10-9 0 16,0 1 12-16,-10 0 16 0,-26-8-3 0,9-1-1 15,18-15-12-15,-18 0 0 0,-9 0-9 0,-9-7 9 16,-8-1 0-16,-1-8 12 0,1 16-1 0,-19-24 0 16,-8 17-11-16,8-1 0 0,10-8-12 0,-18 8 12 15,-9 0-8-15,-18 8 8 0,0 16 0 0,-9-16 0 16,9 0-11-16,-26 16 3 0,-18 0 0 0,-10-8 0 16,19 0 8-16,-9 15 0 0,-9-7 0 0,-9 0 0 15,0 15 0-15,0-7 0 0,0 0 0 0,0 15 0 16,-9 1 0-16,0-1 12 0,18 8-2 0,-9 17-1 15,-18-17-9-15,10 8 0 0,16-7 0 0,1 15 0 16,0 0 0-16,0 8 0 0,0 8 0 0,9 0 0 16,8-8-12-16,1 7 12 0,-18 9-10 0,9-16 10 15,17 24-22-15,1-8 2 0,-10 7 0 0,10 9-970 16,0-1-194-16</inkml:trace>
  <inkml:trace contextRef="#ctx1" brushRef="#br0" timeOffset="23338.572">26633 4927 1146 0,'0'0'32'0,"0"0"8"0,0 0-32 0,0 0-8 16,0 0 0-16,0 0 0 0,0 0 134 0,0 0 26 0,0 0 4 0,0 0 2 15,0 0-41-15,0 0-8 0,0 0-1 0,0 0-1 16,0 0-36-16,0 0-7 0,9-8-2 0,-9 8 0 16,0 0-14-16,0 0-4 0,18 0 0 0,-18 0 0 15,0 0-3-15,17 0-1 0,1 0 0 0,9-8 0 16,-9 8-5-16,-1 0-2 0,1-8 0 0,0 1 0 15,8-9-5-15,1 16-2 0,0 0 0 0,-10-8 0 16,19 0-8-16,-1 0-2 0,-8 8 0 0,17 0 0 16,1-8-7-16,-1 8-1 0,0 0-1 0,-8-8 0 15,8 0 3-15,1 8 1 0,-1-7 0 0,9-9 0 16,0 8-8-16,1 0-2 0,-1 8 0 0,0-8 0 16,9 0 7-16,-9-8 2 0,-8 9 0 0,8-9 0 15,0 0-10-15,0 0-8 0,1 1 12 0,-1-1-12 16,0-8 12-16,9 8-4 0,-9 1 0 0,10-1-8 15,-1 0 10-15,0 0-10 0,0 0 8 0,-9 1-8 0,0 7 8 16,9 0-8-16,1 0 0 0,-1-8 8 0,-9 8-8 0,0 0 0 16,0 8 0-16,-8 0 8 0,8-7-8 15,0-1 0-15,-17 0 0 0,8 0 0 0,0 8 0 0,-8 0 0 16,-1 0 0-16,10 0 0 0,-19-8 0 16,10 8 0-16,-1-8 0 0,1 8 0 0,-10 0 8 0,10 0-8 15,-1 0 8-15,-8-8-8 0,0 8 0 0,8-8 0 16,0 8 0-16,1 0-11 0,-1-7 11 0,1 7 0 15,-1-8 0-15,10 8 0 0,-10-8 0 0,-8 0 0 16,-9 8 0-16,8-8 0 0,19 8 0 0,-10 0 0 16,-17 0 0-16,8-8 0 0,1 8 0 0,-9 0-10 15,8-8 10-15,-8 8 0 0,-18 0 0 0,18 0 0 16,9 0 0-16,-27 0 0 0,0 0 8 0,17 0-8 0,-17 0 0 0,18 0 9 16,-18 0-9-16,0 0 0 0,0 0 0 0,0 0 0 15,9 0 0-15,-9 0 0 0,0 0-8 0,0 0 8 16,0 0 0-16,-9 8 0 0,-18-8 0 0,10 0 0 15,-10 0 0-15,-8 8 0 0,8-8 0 0,-9 8 0 16,1-8 0-16,-18 8 0 0,0 0 0 0,-10-8 0 16,1 8 0-16,-9-8 0 0,0 15 0 0,-8-7 0 15,8 0 0-15,-9 8 0 0,0-8-11 0,0 15 11 16,-9-7-9-16,-17 0 9 0,8 0-10 0,-17-1 10 16,17 9-16-16,-8 0 2 0,-1-1 1 0,10 1 0 15,-1 0 3-15,10 7 1 0,-1 1 0 0,0-9 0 16,0 1 9-16,1-8 0 0,-1 8 0 0,0-9 0 15,9 9 0-15,1 0-12 0,8-9 12 0,0 9-12 16,0-8 12-16,9 0 0 0,8-1 0 0,1 9 0 0,0-8 0 0,9 0 0 16,8-1 0-16,9-7 0 0,1 8 0 0,-1-8 0 15,9 0 0-15,1 0 0 0,8-8 0 0,9 0 0 16,0 0 0-16,0 0 0 0,0 0 0 0,18 0 0 16,8 0 0-16,10-8 0 0,-1 8 0 0,18-8 0 15,1 0 0-15,8 0 0 0,0-8 0 0,18 1 0 16,-9-1 0-16,17 0 8 0,-8 0-8 0,9 1 0 15,-9-9 8-15,8 8-8 0,-8 0 0 0,18-7 9 16,17 7-9-16,-17-8 0 0,8 1 8 0,1 7-8 16,8-8 0-16,0 0 0 0,-8 9 9 0,-1-9-9 0,-8 8 0 0,-9 1 9 15,-1-1-9-15,-8 8 0 0,0-8 0 0,0 8 8 16,-9-8-8-16,9-7 0 16,-18 15 0-16,9-8 0 0,-9 8 0 0,0 0 0 0,-18-7 0 0,-17 7 0 15,0 8 0-15,-1-8 0 0,1 0 0 16,-1-8 0-1,-26 16-32-15,18 0-3 0,-9-8 0 0,-9 8 0 16,18-8-172-16,-1 0-34 0,-17 8-7 0</inkml:trace>
  <inkml:trace contextRef="#ctx1" brushRef="#br0" timeOffset="25680.91">23998 9517 1580 0,'0'0'35'0,"0"0"7"0,0 0 2 0,0 0 0 0,-17 15-36 0,17-15-8 16,0 0 0-16,0 0 0 0,0 0 104 0,0 0 18 16,0 0 4-16,0 0 1 0,0 0-50 0,0 0-9 15,0 0-3-15,17 0 0 0,1 0-15 0,0-8-3 16,0 8-1-16,8-15 0 0,1 7-14 0,8 0-2 16,-8 0-1-16,0 0 0 0,-1-8-3 0,10 1-1 15,8-1 0-15,-9 0 0 0,1 0-10 0,-9 8-3 0,-1-7 0 0,1 7 0 16,8 0-4-16,-8 0 0 0,-1 0-8 0,1 0 12 15,0 8-12-15,-27 0 0 0,0 0 0 0,26-8 0 16,1 8 0-16,0-8 0 0,-27 8 0 0,0 0 0 16,0 0 8-16,0 0 0 0,0 0-8 0,0 0 12 15,0-8-12-15,0 8 0 0,0 0 0 0,0 0 0 16,0 0 0-16,0 0 0 0,-9-15 0 0,9 15 0 16,0 0 0-16,-18 0 0 0,0-8 0 0,18 8 0 15,0 0 0-15,-26 8 0 0,-1 0 0 0,-17 7 0 16,8 1 0-16,10 0 0 0,-10 0 0 0,9-8 0 15,-8 7-16-15,-1 9-4 0,10-16 0 0,8 8 0 16,-9-8 32-16,1-1 7 0,8 9 1 0,-8-16 0 16,8 0-20-16,0 8 0 0,18-8 0 0,0 0 0 15,-9 0 0-15,9 0 15 0,-18 8-2 0,18-8 0 16,0 0 9-16,0 0 2 0,0 0 0 0,0 0 0 16,0 0-5-16,0 0-1 0,0 0 0 0,0 0 0 0,0 0-6 15,0 0 0-15,0 0-1 0,0 0 0 0,0 0-11 0,18-8 0 16,9 0 0-16,-9 0 8 0,8 0-8 0,-8 1 8 15,8-1-8-15,1 0 8 0,9-8-8 0,-10 8 0 16,1 0 0-16,-1 0 8 0,10-7-8 0,-9 7 0 16,-1 0 0-16,1 0 0 0,-10-8 0 0,19 8 0 15,-9-8 0-15,-27 16 0 0,0 0 0 0,26-7 0 16,1-9 0-16,-1 8 0 0,1-8 0 0,-27 16 0 16,0 0 0-16,18-8 0 0,0 0 0 0,-18 8 0 15,0 0 0-15,17-15 0 0,-17 15 0 0,0 0 0 0,0 0 0 16,0 0 0-16,0 0 0 0,0 0 0 0,0 0 0 0,0 0 0 15,0 0-9-15,0 0 9 0,0 0 0 0,0 0 0 16,-9 0-20-16,9 0 4 0,0 0 0 0,0 0 0 31,-8-16-20-31,8 16-3 0,-9-8-1 0,9 8 0 16,0-16-36-16,-9 0-8 0,-9 1-2 0,9 7 0 16,9-8-18-16,0 16-4 0,-9-24-1 0,0 9 0 15,1-1-7-15,8 16-2 0,-9-24 0 0,-9-7 0 0,-9 7-22 16,10 0-4-16,25 1 0 0</inkml:trace>
  <inkml:trace contextRef="#ctx1" brushRef="#br0" timeOffset="26310.976">24557 8862 1418 0,'18'39'31'0,"-18"-39"6"0,-18 8 2 0,18-8 1 0,0 0-32 0,0 0-8 0,-9 24 0 0,9-24 0 15,0 0 123-15,-17 24 22 0,-1-1 5 0,18-23 1 16,0 0-51-16,0 0-9 0,0 0-3 0,-9 24 0 16,-9 7-17-16,18-31-4 0,0 0-1 0,0 0 0 0,0 0-18 15,0 0-3-15,0 32-1 0,9 0 0 0,18-17-14 0,-27-15-3 16,0 0-1-16,17 24 0 0,28-8-11 0,-19 7-3 15,-8-15 0-15,-18-8 0 0,27 8-12 0,17 0 9 16,-8 0-9-16,-10 0 8 0,-26-8-8 0,36 8 0 16,-1-8 0-16,1 8 0 0,-19-8 0 0,10 8 0 15,0 7 8-15,-10-7-8 0,1 0 0 0,-18-8 0 16,0 0 0-16,0 0 8 0,0 0-8 0,0 0 0 16,-9 8 0-16,9-8 0 0,-9 16 0 0,9-16 12 15,-17 23-12-15,-1 1 12 0,-9-8-12 0,10 0 8 0,-10-1-8 16,9 9 8-16,-17-8-8 0,8 7 10 0,1 1-10 0,8 0 10 15,0-1 0-15,-9 1 0 0,-8-8 0 0,8 7 0 16,18 1-10-16,-8 0 10 0,-1-1-10 0,0 1 10 16,9-8-10-16,-8-8 0 0,8 8 0 0,9-16 0 15,0 0 8-15,-18 15-8 0,18-15 0 0,0 0 8 16,-18 8-8-16,18-8 0 0,0 0 0 0,0 0 8 16,0 0-8-16,0 0 0 0,0 0 9 0,0 0-9 15,0 0 0-15,0 0 0 0,9-8 0 0,9-7 0 16,0-9 0-16,-1 8 0 0,1-8 0 0,0 1-8 15,17 7-4-15,-8-8-1 0,0 1 0 0,-10-1 0 16,-8 0-6-16,9 9-1 0,0-9 0 0,-9 0 0 16,8 1 4-16,1 7 0 0,-9-8 0 0,9 8 0 15,-10-7 3-15,-8-1 1 0,0 8 0 0,9-7 0 16,0-1 12-16,-18 8-9 0,0-7 9 0,9 7-8 16,0-8 8-16,-8 8 0 0,-1 9 0 0,0-9 0 15,0 8 0-15,-9 0 0 0,1 0 0 0,-19 0 0 0,1 8 0 16,8-8-8-16,9 0 8 0,18 8-8 0,-35 0 8 0,8 8 0 15,27-8 8-15,-18 8-8 0,-17-16 0 0,8 16 0 16,1 8 0-16,-1-16 0 0,18 0 0 0,9 0 0 16,-26 0 0-16,26 0 0 0,0 0 8 0,0 0-8 15,-18-8 8-15,18 8-8 0,0 0 8 0,-9-8-8 16,9 8 10-16,0 0-10 0,0-23 0 0,9 7 8 16,9 0-8-16,-1 8 0 0,-17 8-12 0,18-16-4 15,18 16-2-15,-10-8 0 16,1-7-97-16,-27 15-19 0,0 0-4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6:00:42.4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5519 16069 1728 0,'0'0'49'0,"-9"-7"11"0,-26-9-48 0,17 8-12 0,18 8 0 0,0 0 0 15,0 0 65-15,18-8 11 0,-9 0 3 0,17 0 0 16,10-8-47-16,17 1-8 0,-8-1-3 0,17 0 0 16,0 0-10-16,26-7-3 0,-8 7 0 0,9 8 0 15,0-8-8-15,-1 1-14 0,1-1 3 0,9 0 1 16,17 8 26-16,9 0 4 0,27-8 2 0,-27 9 0 16,9 7 18-16,0 0 3 0,1-8 1 0,7 8 0 15,-34 8-44-15,26-8 0 0,-18 0 0 0,9 7 0 0,1 1 16 16,-19 0 4-16,-8 8 0 0,-1-8 1 0,-8 8 2 15,-9-1 0-15,-9-7 0 0,0 8 0 0,-9-8-7 0,-18 0-2 16,1 8 0-16,-1-8 0 0,-9-8-6 0,10 0-8 16,-19-8 11-16,-8 8-11 0,9-16 8 0,8 8-8 15,-35-8 0-15,9 0 0 0,0-7 9 0,-9-1-9 16,-9-7 0-16,0 7 9 0,-17-8-9 0,-10-7 0 16,10-8 0-16,-37-1 8 0,10 17-8 0,-9-9 0 15,-9 1 0-15,0-1 0 0,9 9 0 0,0-1 8 16,0 9 0-16,9-9 0 0,-9 9 12 0,17-1 1 15,1 0 1-15,26 8 0 0,-26 1-22 0,17-1 0 16,9 8 0-16,-8 0 0 0,26 8 26 0,-9-8 1 0,-9 8 0 16,18 0 0-16,0 0-19 0,0 0-8 0,36 16 8 0,-1 8-8 15,18-9 0-15,1 17 0 0,8 0 8 16,9 7-8-16,0-15 0 0,8 7-12 0,1 1 2 0,0-9 1 16,0 9 9-16,-18-8 0 0,0-1 0 0,0 9 0 15,9-1 0-15,-35-7 12 0,-1 0-2 0,1-1-1 16,-19 1-9-16,10 0 0 0,-27-1 0 0,0 9 0 15,0-9 31-15,-18 9 1 0,-8 7 0 0,-1 1 0 16,-17-1-8-16,-9 9-2 0,-18-1 0 0,-27 8 0 16,0 0-10-16,-8 8-3 0,-27-7 0 0,9 7 0 15,-1 0-9-15,10 8 0 0,9 0 0 0,-10 15-11 16,19 17-95-16,-27-8-19 16,17-9-4-16</inkml:trace>
  <inkml:trace contextRef="#ctx0" brushRef="#br0" timeOffset="7425.065">6690 14224 2131 0,'0'0'47'15,"0"0"9"-15,0 0 3 0,0 0 1 0,0 24-48 0,0 15-12 0,0 9 0 0,0 15 0 0,-17 8 0 0,-1 0 0 16,0 15 9-16,9 9-9 0,-26 15 0 0,17 9 0 15,-17 7 0-15,-1 8 0 0,-8 0 0 0,8 0 0 16,10 0 0-16,-10-8 0 0,10-7 0 0,-1-1 0 16,0-8-12-16,10 1 4 0,-10 7 8 0,-9 0 0 15,19-7 0-15,8-9 0 0,-27 1 0 0,27-17 0 16,-8-15 0-16,17 0 0 0,-18-8 0 0,9-7 8 16,9-17 0-16,-9 0 0 0,18-7 18 0,-9 0 4 0,9-1 1 0,9-15 0 15,-9 7 0-15,8 1 0 0,19-8 0 16,-1 0 0-16,19-8-15 0,8-1-2 0,26 1-1 0,1 0 0 15,35 0 5-15,0-8 1 0,18 8 0 0,9 0 0 16,0 0-19-16,35 0 0 0,-26-8 0 0,26 8 0 16,27 7 12-16,-9-7-2 0,0 0 0 0,0 8 0 15,9 0-10-15,9-1 0 0,9 1-12 0,-10 0 12 16,1-8 0-16,0 8 0 0,-9-9 0 0,18 1 0 16,-1-8 0-16,10 0 8 0,-10 0 2 0,1-8 0 15,-9-7-10-15,9 7 0 0,8-8 0 0,-8 8-11 16,-1-15 11-16,-8 7 0 0,9-8-9 0,-1 8 9 15,19-7 0-15,-18 7 0 0,-1-8 0 0,1 1 0 16,-1-1 0-16,1 8 0 0,9 0 0 0,-10 1 0 16,-8-1 0-16,-9 0 0 0,-9 0 0 0,-9 1 0 0,0-1 0 15,-8 8 0-15,-1 0 0 0,-9 0 0 0,-17 0-11 0,-9 8 11 16,-9 0-8-16,-9 0 8 0,0 0-12 0,-9-8 4 16,0 0 0-16,-8 1 0 0,-1 7 8 0,-17 0 0 15,-10-8 0-15,-8 8 0 0,-9 0 0 0,-9 0 11 16,-9 0-3-16,-8-8 0 0,-10 8 0 0,1-8 0 15,-10 0 0-15,-8-8 0 0,0-7 2 0,0-1 0 16,-9-16 0-16,8 1 0 0,-8-8-10 0,0-8 0 16,9-16 9-16,-9-16-9 0,8 0 0 0,-8 0 8 15,9-15-8-15,0-1 0 0,-1 1 0 0,-8-9 0 16,9 1 0-16,0-16 0 0,0 8 0 0,-10 7 0 0,10-7 0 0,-9 0 0 16,0-1 20-16,0 9 0 15,0 7 0-15,-9 1 0 0,9-1 0 0,-1 9-1 0,1-1 0 16,0 8 0-16,-9 1-11 0,0 7-8 0,0 0 9 0,0 8-9 15,0 0 13-15,0 16-3 0,-9 7-1 0,0 1 0 16,1 8-9-16,-1 7 0 0,-18-7 0 0,9 7 0 16,-8 9 0-16,-1-1 0 0,-8 8 0 0,-10 0 0 15,1 8 0-15,-9 1 0 0,-9-1 0 0,-18 0-11 16,0 8 11-16,-9 8-8 0,-17-8 8 0,-1 8-8 16,-8-1 8-16,0-7 11 0,-10 8-3 0,10 8 0 15,-18-8 7-15,-9 0 1 0,-26 8 0 0,-1-1 0 16,-17 1-4-16,-10 0 0 0,1-8 0 0,-18 8 0 15,-8-8 10-15,-19 7 2 0,1 9 0 0,-1-8 0 16,-8 0-24-16,-10-1 0 0,-17 1 0 0,-9 8 0 16,9 7 0-16,-8-7-20 0,-19-8 4 0,0 7 1 0,1 9 24 15,-1-8 5-15,-8-9 1 0,-10 1 0 0,1 0-25 16,-9 0-5-16,8-1-1 0,1-7 0 0,0 0 16 0,-1 0 0 16,10-8 0-16,-10-8 0 0,1 16 0 15,-9-8 0-15,26 8 0 0,-17 0 0 0,-1 0-23 0,10 7-1 16,-10 1-1-16,1 16-817 15,-9 7-163-15</inkml:trace>
  <inkml:trace contextRef="#ctx0" brushRef="#br0" timeOffset="36579.132">6690 13932 2142 0,'0'0'47'0,"0"0"9"0,0 0 3 0,0-7 1 0,0 7-48 0,0 0-12 0,0 0 0 0,0 0 0 0,0 0 0 16,0 0-10-16,9 15 2 0,9 9 0 0,-9 8-13 16,-9-1-3-16,0 9 0 0,0 7 0 0,0 8 24 0,-9 8 0 15,-9 8 0-15,9 8 0 0,-8 8-15 16,8-1 2-16,0 9 0 0,9 0 0 15,-27-1-13-15,10 9-2 0,-1-9-1 0,9 1 0 16,0 0 10-16,0-16 3 0,9-1 0 0,-18-7 0 0,18 0 25 0,-8-8 6 16,-10 1 1-16,0-9 0 0,-9-8 51 0,1 8 10 15,-10-7 3-15,10-1 0 0,-1-8-7 0,18 1-1 16,-17-1 0-16,26 1 0 0,0-1-44 0,0 0-10 16,9-7-2-16,8 0 0 15,1-1-38-15,9-15-8 0,-1 7-2 0,10 1 0 0,8-8 18 0,0 0 3 0,-8-8 1 0,8 7 0 16,-8 1 20-16,17 0 4 0,-18-8 1 0,19 8 0 15,-10-1 4-15,18 1 1 0,0 0 0 0,9 0 0 16,-9 7-4-16,9 1-1 0,0 7 0 0,9 1 0 16,-9-8-15-16,9 15-8 0,0 1 8 0,0-1-13 15,-1-15 13-15,10 7 0 0,0-7 0 0,0-8 0 16,17 7 0-16,9 9-12 0,-8-9 3 0,17 9 1 16,-18-8 19-16,1-1 4 0,-1-7 1 0,1 8 0 15,8-1-4-15,9 1-1 0,1-8 0 0,17 15 0 16,-1-7-11-16,10 8 0 0,9-1 0 0,-18-7 0 15,9-1 0-15,-9 9 0 0,17-1 0 0,1-7 0 16,26 8 0-16,-8-9 0 0,-10 1 0 0,19 8 0 16,-10-9 0-16,9 1 0 0,9-8 0 0,1-1 0 15,8 9 0-15,0 0 0 0,-9-16 0 0,0 7 0 0,0-7-10 16,9 0 10-16,18 0 0 0,-9-8-9 0,0 0 9 0,-9 0 8 16,0 0-8-16,0 0 11 0,9 0 0 0,-9 0 0 15,0 0 0-15,-18 8 0 0,-8-8 0 0,-1 8 0 16,1-8 0-16,-10 0 0 0,10 0-1 0,-10 8 0 15,-8-16 0-15,-18 8 0 0,-18 0 2 0,-18 0 0 16,10 0 0-16,-19-8 0 0,1 0-12 0,-18 8-16 16,0-8 4-16,-9 8 1 0,8-8 20 0,-17 8 4 15,-8-8 1-15,-1 8 0 0,0-8-2 0,0 8-1 16,-17-7 0-16,-1 7 0 0,1 0-11 0,-18-8 0 16,-18 8 0-16,26 0 0 0,-26 0-9 0,0 0 9 0,9-16-12 15,0-8 12-15,-18 1 0 0,0-9 0 0,9-15 0 16,-18-8 0-16,-8-9 0 0,8-14 0 0,0-17 0 15,1-8 0-15,8-7 0 0,0-8 0 0,0-16 0 16,18 8 0-16,9-1 0 0,8 1 17 0,1 8-1 0,-1-16-1 16,1 16-3-16,17-16 0 0,-8 0 0 0,17 7 0 15,-8 1-12-15,8 8 0 0,0 0 0 0,9 15 0 16,-9-7 0-16,1 15 0 0,-1-7 0 0,-9 7 0 16,0 8 0-16,1 0-10 0,-1 9 2 0,-8-1 0 15,-1 0 8-15,10 16 11 0,-19 8-3 0,1 15 0 16,-10 9 20-16,10-1 3 0,-9 8 1 0,0 9 0 15,-18 15-32-15,0 0 0 0,0 0 0 0,0 0 0 16,0 0 0-16,0 0 0 0,0 0 0 0,0 0 0 16,0 0 0-16,0 0 0 0,-27 15 0 0,0 1 0 15,-8 0 0-15,-1 8 0 0,1-9 0 0,-18 9 0 16,-9-8 0-16,-1 0 0 0,-25-9 0 0,-1 9 0 0,0-16 12 16,-26 8-4-16,0-16-8 0,-10 8 12 0,-8 8-12 0,0 0 0 15,0-8 0-15,0-8 0 0,-9 0 0 0,-9 0 0 16,-8 0 0-16,-1-7 0 0,-8-1 0 0,-1 0 0 15,0 0 0-15,-8 1 0 0,0 7 0 0,-1-8 0 16,-26 0 0-16,9 0 0 0,-18 9 0 0,0-9 0 16,9 8 0-16,-18 0 0 0,-8 8 0 0,-1 0 0 15,9-8 0-15,0 8 0 0,1 0 0 0,-10 0 9 16,0 8-9-16,10 8 12 0,-19-8-4 0,18 0 0 16,0 7 0-16,10 1 0 0,-28 0-8 0,18 8 0 15,0-1 0-15,1 1 8 0,17-8-8 0,-9-9 12 16,-18 9-12-16,9-8 12 0,-8 8-12 0,17 0 0 0,9-1-12 0,8 1 12 15,-8-8 0-15,9 8 0 0,0-8 0 0,9 0 0 16,8 15 0-16,19 1 0 0,8-16 0 0,0 0 0 16,9 8 0-16,9-9 0 0,0-7 0 0,27 8 0 15,-19 0 0-15,10 0 0 0,0 8 8 0,17-8-8 16,9 0 0-16,10-1 0 0,8 9 0 0,8-8 0 16,1 0 0-16,0 0 0 0,36 0 0 0,-28 0 0 15,19 7-8-15,-1 1 8 0,10-8 0 0,8 8 0 16,0 8 0-16,9-9-11 0,1 1 11 0,-1 8-8 15,9-1 8-15,-18 9-12 0,18-1 12 0,-9 1-12 16,9 0 12-16,-9 7 0 0,9-7 0 0,0 15 0 16,-9 8 0-16,1 0 0 0,-1 8 10 0,9 8-10 15,-18 0 0-15,9 8 0 0,-26 0 0 0,17 16 0 16,-9-9 0-16,1 1 0 0,8-8 0 0,-9 0 0 16,-17 8 0-16,8-9 0 0,10-7 0 0,-10 0 0 0,10 0 0 15,-10 0 0-15,10-16 0 0,-10 9 0 0,27 7 0 0,-17-8 0 16,-10-8 0-16,9 0 0 0,-8-8 0 0,17 9 0 15,-8-1 0-15,17-16 9 0,-27 8-9 0,36 1 0 16,-17-9 0-16,17 1-11 0,-9-1 11 0,9-7 0 16,26-1 0-16,-26 1 0 0,36-1 0 0,-10 1 0 15,19 7 0-15,8-15 0 0,18 0-8 0,0-1 8 16,18-7-8-16,8 8 8 0,1-9 0 0,17 9 0 16,0-8 0-16,19-8-8 0,7 0 8 0,37-1 0 15,-10 9 0-15,28-8 0 0,-19 0 0 0,27 0 0 0,0 0 0 16,27 8 0-16,8-1 0 0,-17-7 0 15,0 8 0-15,0 0 0 0,8 7 0 0,1-7 0 0,8 0 0 16,-8 0 0-16,-9-8-8 0,0-1 8 0,-9 1-8 0,17 0 8 16,10 0-8-16,-1 0 8 0,1 0-8 0,-9 0 8 15,17-8 0-15,-9 0 0 0,19 8 0 0,-10-8 0 16,-8-8 0-16,8 8-10 0,9-8 10 0,1 8 0 16,-19 0-11-16,9 0 11 0,-8 0-10 0,8 8 10 15,10-8-9-15,-10 8 9 0,-17 0-8 0,-9-1 8 16,8-7-10-16,-8 0 10 0,9 8-12 0,-18-8 12 15,-9 0-8-15,-9-8 8 0,-18 8 0 0,-17 0 0 16,0-7 0-16,-1-1 0 0,-17 8 0 0,-9 0 0 16,-9-8 9-16,-17 0 9 0,-10 0 2 0,1 0 0 15,-9-8-20-15,-9 8-9 0,-1 1 1 0,-8-9 0 16,-9 0 8-16,1 8 9 0,-1-8-1 0,-9 1-8 16,0 7 8-16,0-8-8 0,-17 8 0 0,-1-8 0 0,1 8 0 15,-10-7-14-15,1-1 2 0,-9 0 1 0,-18 16 11 16,9-8-8-16,0-8 8 0,-9 16-8 0,0 0-9 0,0 0-2 15,0 0 0-15,8-23 0 16,-8 7-116-16,0 16-23 0,0 0-5 0,-8-8-1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5:35:10.8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18667 14059 856 0,'0'0'19'16,"0"0"4"-16,0 0 1 0,0 0 0 0,0 0-24 0,0 0 0 0,0 0 0 0,0 0 0 16,0 0 8-16,0 0-8 0,0 0 10 0,0 0-10 15,-9-16 9-15,9 16-9 0,-18-8 8 0,18 8-8 16,-9 0 68-16,-9-8 9 0,10 0 2 0,-10 8 0 0,0 0 12 16,0 0 2-16,1 0 1 0,-1 0 0 0,0 8-38 0,0-8-7 15,18 0-1-15,-17 8-1 0,8-8-23 0,-9 8-5 16,18-8-1-16,-18 0 0 0,1 8-3 0,17-8-1 15,-18 0 0-15,18 0 0 0,-18 8-3 0,18-8-1 16,-9 8 0-16,9-8 0 0,-18 7 14 0,18-7 2 16,-17 8 1-16,17-8 0 0,-18 8 5 0,18-8 0 15,0 0 1-15,-9 16 0 0,-9-8-15 0,18-8-3 16,0 0-1-16,0 0 0 0,0 0-6 0,0 0 0 16,0 0-8-16,0 0 12 0,0 0 3 0,0 0 0 0,0 0 0 0,18 16 0 15,0-9 6-15,8 9 2 0,1-16 0 0,0 8 0 16,-1-8-7-16,1 8 0 0,8-8-1 0,-8 0 0 15,8 0-1-15,1-8 0 0,-1 8 0 0,-8-8 0 16,9 8-2-16,-1-8-1 0,1 0 0 0,-1 8 0 16,-8-7-2-16,8-1 0 0,-8 8 0 0,8-8 0 15,-8 8-9-15,-1 0 12 0,10 0-12 0,-9 0 12 16,8 0-2-16,-8 0 0 0,8 8 0 0,1 0 0 16,-1-1 0-16,1 1 0 0,-1 0 0 0,9-8 0 15,-8 8-10-15,8-8 0 0,1 8 0 0,8-8 0 16,0 0 9-16,-9 0 0 0,1 0 0 0,-1 0 0 15,9 0 4-15,1 0 1 0,-1 0 0 0,-9 0 0 16,1 0-2-16,-1 0-1 0,0 0 0 0,1 0 0 16,-10 0-11-16,1 0 12 0,-10 0-12 0,10 0 12 15,-1 0-1-15,1 0 0 0,-1 0 0 0,-8 0 0 0,8 8-11 0,1-8 0 16,-1 0 0-16,1 0 0 0,-1 8 0 0,1-8 0 16,-1 0 0-16,1 0 0 0,8-8 0 0,0 8 0 15,10 0 0-15,-10-8 0 0,9 0 0 0,0 0 15 16,1 8-4-16,-1-8-1 0,-9 0-10 0,1 1 0 15,8-1 0-15,-9 0 0 0,0 8 0 0,-8 0 0 16,-9-8 0-16,8 8 0 0,-8-8 0 0,-1 8 0 16,-8 0 0-16,0-8 0 0,-18 8 0 0,0 0 0 15,0 0 0-15,26 0 0 0,-26 0 0 0,0 0 0 16,0 0 0-16,0 0 8 0,0 0-8 0,0 0 0 16,9-8 0-16,-9 8 0 0,0 0 0 0,0 0 0 0,0 0 0 15,0 0 0-15,0 0 0 0,0 0 0 0,0 0 0 0,0 0 0 16,0 0 0-16,0 0 0 0,0 0 0 0,0 0 0 15,0 0 0-15,0 0 8 0,-9-8-8 0,1 1 0 16,-10-1 0-16,0 8 0 0,0-16 0 0,-8 8 0 16,-1 8 0-16,0 0 0 0,-8-8-8 0,8 8 8 15,-8-8 0-15,-9 8 0 0,8 0 0 0,-8-8 0 16,-1 0 0-16,1 8 0 0,-9-7 0 0,8 7 8 16,-8 0-8-16,0 0 0 0,9 7 0 0,-10-7 0 15,1 8 0-15,-9 0 0 0,9-8 0 0,0 8 0 16,-10 0 0-16,10 0-9 0,-9 0 9 0,0 0-13 15,9-8 13-15,-9 8 0 0,0-8 0 0,-1 7 0 16,1-7 0-16,0 0 0 0,0 0 0 0,9 0 0 16,-9 8 8-16,9 0-8 0,8-8 9 0,1 8-9 15,8-8 0-15,1 0 0 0,-1 8 0 0,10-8 0 0,-1 0 0 0,1 0 0 16,-1 0 0-16,9 0 0 16,1 0 0-16,17 0 0 0,-18 0 0 0,18 0-10 15,-18-8-26-15,18 8-4 0,-9 0-2 0,9 0-746 16,0 0-148-16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6:01:48.3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5-21T16:03:42.369"/>
    </inkml:context>
  </inkml:definitions>
  <inkml:trace contextRef="#ctx0" brushRef="#br0">7125 16274 1058 0,'0'0'23'0,"0"0"5"0,0 0 0 0,0 0 3 0,0 0-31 0,0-15 0 0,-18-1 0 0,18 16 0 0,0 0 146 0,-9-16 23 15,9 0 5-15,-8 1 1 0,-1-1-52 0,9 16-11 16,-18-8-1-16,0-8-1 0,9 0-26 0,-8 9-4 16,-1-1-2-16,18 8 0 0,0 0-21 0,-9-8-4 15,-26 0-1-15,35 8 0 0,0 0-12 0,-18 8-2 16,9 0-1-16,-18 7 0 0,10 1-6 0,-1 8-2 16,-9 7 0-16,27 1 0 0,-18 7-7 0,18 1-2 0,-17 7 0 15,17 8 0-15,0 1 3 0,0-1 0 0,0-8 0 16,0 8 0-16,0-7-10 0,9-9-1 15,17 8-1-15,1-7 0 0,-1-1-11 0,10-7 0 16,-9-9 0-16,-10 1 0 0,28 0 0 0,-19-16 0 16,10-8 0-16,-10 0 0 0,10-8 0 0,-10-8 0 15,1 0 0-15,-9-8 0 0,8-15 0 0,-8 0 0 16,0-9 0-16,0 1 0 0,-18-8 0 0,0 7 0 0,0-15 0 16,0 16 8-16,-18-8-8 0,0 8 0 0,-8-9 9 0,8 1-9 15,0 0 0-15,0 8 0 0,9-9 0 0,-17 1 0 16,-1 16 0-16,9-1 0 0,1 1 0 0,-1 0 0 15,0-1 0-15,9 9 0 0,-8-1 0 0,-10 16 8 16,9-7-8-16,18-9 0 0,-9 8 0 0,1 1 0 16,8 7 0-16,-18-8 0 0,9 1 0 0,-9 7 0 15,0 0 0-15,10-8 0 0,8 9 8 0,-9-1-8 0,0-8 0 16,9 8 0-16,-27 1 0 0,27-1 8 16,0 16-8-16,0 0 0 0,0 0 0 0,0 0 0 0,0 0 0 15,0 0 0-15,0 0 0 0,0 0 8 0,0 0-8 0,0 0 9 16,0 24-9-16,0-1 10 0,0 17-2 15,0-9-8-15,9 9 12 0,9 7-4 0,0 0 2 0,8 8 0 16,1 1 0-16,-1-1 0 0,10-8-10 0,-10 8 12 16,10-7-12-16,-9-1 12 0,8 0-12 0,9 1 0 15,-26-9 0-15,9 0 0 0,-1 1 0 0,1-9 0 16,0-7 0-16,-1 8 0 0,-8-9 0 0,9 1 0 0,-10-16 0 16,1 0 0-16,-9 0 0 0,-9-8 0 0,0 0 0 0,35 0 0 15,-26-8 0-15,-9 8-9 0,18-16 9 0,-18 0-10 31,18-7-18-31,-18 23-3 0,0 0-1 0,0-24 0 16,0 0-90-16,9 1-18 0,-18 7-4 0,9 0-656 0,0 0-130 0</inkml:trace>
  <inkml:trace contextRef="#ctx0" brushRef="#br0" timeOffset="719.854">6398 16795 966 0,'0'0'27'0,"0"0"7"0,0 0-34 0,-9-32 0 0,9 1 0 0,0 31 0 16,0-24 130-16,0 24 19 0,0 0 4 0,-18-23 1 16,9-1-27-16,9 24-6 0,-9-16-1 0,-8 0 0 15,8-7-31-15,9 23-6 0,-18-16-2 0,0 0 0 16,0 8-9-16,10 0-1 0,-10-7-1 0,18 15 0 16,-27 0-16-16,9 0-3 0,-8 15-1 0,-10 1 0 15,19 0-14-15,8 0-4 0,-27 7 0 0,19 9 0 16,8 15-12-16,-9 1-4 0,9-1 0 0,9 0 0 15,-18 16-7-15,18 0-1 0,0 16-8 0,18-16 12 16,-18 8-1-16,9-16-1 0,9 1 0 0,8-9 0 16,10 0-10-16,-19 1 0 0,10-25 0 0,17 9 8 15,-8-16-8-15,-9-1 8 0,8-7-8 0,18-8 8 16,-17-8-8-16,-1 0 0 0,1-15 0 0,8-1 0 16,-8-15 0-16,-1-1 0 0,-17 1 12 0,17-9-4 15,-8 9-8-15,-18-8 8 0,0-8-8 0,-9 7 8 0,-9-7-8 0,0 8 8 16,-9-1-8-16,9 1 8 0,-17 8-8 0,8 7 0 15,0 1 0-15,0-9 8 0,-8 1-8 0,17 15 0 16,0 0 0-16,-9 17 0 0,18 7 0 0,0 0 0 16,0 0 0-16,0 0 0 0,0 0 0 0,0 0 0 15,18 23 0-15,-18 9 0 0,18-9 0 0,0 9 0 16,8-1 0-16,-8 1 0 0,0 0 0 0,8-1 0 0,1-7 0 16,8 7 0-16,-26-7 0 0,18 0 0 0,8-9-11 15,10 9 11 1,-10-8-34-16,1 7-2 0,-10-15 0 0,10 8-812 0,-10-16-162 0</inkml:trace>
  <inkml:trace contextRef="#ctx0" brushRef="#br0" timeOffset="1532.01">7622 15864 1400 0,'0'0'40'0,"0"0"8"0,0 0-39 0,0-15-9 16,0 15 0-16,0-24 0 0,0 0 160 0,0 1 29 15,-18 7 7-15,9 0 0 0,-8 0-70 0,8 1-14 16,-9-1-4-16,0 0 0 0,0 16-26 0,1-8-6 15,-1 8 0-15,9 0-1 0,-18 8-22 0,10 8-4 16,-1-8-1-16,9 15 0 0,-9 17-31 0,1-1-6 16,-1 1-2-16,9 7 0 0,9 0-9 0,0 8 0 15,-9 1 9-15,18 7-9 0,0-8 0 0,-9-8 0 16,18 1 0-16,-1-9 8 0,1 0-8 0,9-15 0 16,-10 0 0-16,10-1 8 0,0-15-8 0,8-8 0 15,-17-8 0-15,26 1 0 0,-17-9 0 0,-1-8 0 0,10-15 0 16,-18-1 0-16,8 1 0 0,-8-8 12 0,9-9-4 15,-18-7 0-15,-1 0-8 0,1 0 11 0,0-16-11 16,-9 0 12-16,-9-7-4 0,0-1 0 0,1-8 0 16,-1 8 0-16,-18 9-8 0,0-9 0 0,1 0 0 0,-10 8 0 15,10 16 0-15,-1 0 0 0,1 8 0 0,-1 15 0 16,9 9 0-16,18 7 0 0,-18 9 0 0,1 7 0 16,17 8 12-16,-9 0 0 0,9 0 0 0,9 15 0 15,-9 25-4-15,17-1-8 0,1 1 12 0,0 7-4 16,9 8 2-16,-10 8 0 0,10 8 0 0,-1-8 0 15,10 8-10-15,-1-8 0 0,-8-7 9 0,9-1-9 16,-1 8 0-16,1-16 0 0,8 1 0 0,-18-9 8 16,-8-8-8-16,9-7 0 0,8 0 0 0,-8-8 0 15,-9 7 0-15,8-23 0 0,-8 0 8 0,0-8-8 16,-9 0 8-16,8-7-8 0,-17-1 8 0,9-8-8 16,9-15 9-16,-18-1-9 0,0 1 12 0,-9-8-12 15,18 7 9-15,-9-7-9 0,-9 0 0 0,9-9 9 16,-9 17-9-16,18 0 0 0,0-1 0 0,-9-7 0 0,-9 7 0 15,9 1 0-15,18 7 0 0,-9-7 0 0,9 7 0 16,-10 9 0-16,10-9 0 0,-9 9 0 0,9-1 0 0,-1 8 0 16,1 0 0-16,-18 16 0 0,9-23 0 0,9 15 0 15,-18 8 0-15,0 0 0 0,0 0 0 0,18-8 0 16,-18 8 0-16,26 0 0 0,-26 0 0 0,0 0 0 16,18 16 0-16,0-1 0 0,-1 1 0 0,10 8 0 0,-27 0 0 15,18-1 0-15,-9-7 0 0,8 0 0 16,1 7 0-16,-9 1 0 0,9 0 0 0,-1-8 0 0,1 7-9 15,9 1 9-15,-18-1-14 0,8 9 1 0,1-8 0 16,0-1 0 0,0 1-19-16,-1-16-4 0,-17-8-1 0,18 24 0 15,0-9-33-15,0 9-6 0,-1-8-2 0,1-8-765 0,-9 7-153 0</inkml:trace>
  <inkml:trace contextRef="#ctx0" brushRef="#br0" timeOffset="17296.501">9662 3989 1263 0,'0'0'28'0,"0"0"5"0,0 0 2 0,-17 0 1 16,17-8-36-16,0 8 0 0,0 0 0 0,0 0 0 0,0 0 95 0,0 0 12 15,0 0 2-15,0 0 1 0,0 0-23 0,0 0-5 16,0 0-1-16,0 0 0 0,0 0-1 0,0 0-1 15,0 0 0-15,0 0 0 0,0 0-16 0,0 0-3 16,0 0-1-16,-18 8 0 0,18-8-13 0,18 23-2 16,-18 9-1-16,0-8 0 0,0 7-19 0,0 9-3 15,-18-9-1-15,18 1 0 0,0-1 5 0,0 9 1 16,-9 7 0-16,18-8 0 0,-9 1-16 0,0 7-10 0,0 0 12 16,0 9-12-16,18-9 8 0,-18 0-8 0,0-7 0 0,0-1 0 15,8 0 0-15,1 1 0 0,0-9 0 16,-9 9 0-16,9-1 0 0,0-7 0 0,-9 7 8 0,18 1-8 15,-18-1 0-15,0 8 8 0,9-15-8 0,-9 0 0 16,0-1 8-16,0 1-8 0,0-1 0 0,0-7 0 16,8 15 8-16,-8-15-8 0,0 0 12 0,9-1-12 15,-9 1 13-15,9 0-4 0,-9-9-1 0,0 9 0 16,0-8-8-16,9 7 12 0,-9-7-12 0,0 0 12 16,0-16-3-16,0 0 0 0,0 24 0 0,9-9 0 15,0 1-1-15,-9-16 0 0,0 0 0 0,0 0 0 16,9 16-8-16,-9-16 10 0,0 0-10 0,17 16 10 15,1-1-10-15,0-7 0 0,8 0 9 0,-26-8-9 16,27 8 8-16,0 0-8 0,-1-8 8 0,1 0-8 16,17 0 0-16,-26 0 0 0,17-8 0 0,-8 8 0 15,9 16 0-15,-1-16 0 0,-8 0 0 0,17 0 0 16,-8 0 0-16,8 0 0 0,-18 0 0 0,19 0 0 0,-10-8 0 0,10 8 0 16,-1-8 0-16,-8 0 0 0,8 8 0 0,0-8 0 15,-8 8 0-15,-1 0 0 0,10-8 0 0,-10-7 0 16,9 7 0-16,-8 0 0 0,-1 0 0 0,1 8 0 15,-10-16 0-15,1 8 0 0,9 0 0 0,-10 1 0 16,1 7 0-16,-1 0 0 0,1-8 0 0,-9 8 0 16,0-16 0-16,-1 16 0 0,1 0 0 0,-18 0 0 15,0 0 0-15,18 0 0 0,-18 0 0 0,0 0 0 16,0 0 0-16,0 0 0 0,0 0 0 0,17 0 0 0,-17 0 0 16,0 0 8-16,0 0-8 0,0 0 0 0,0 0 0 0,9-16 0 15,-9 16 0-15,0 0 0 0,18-16 0 0,-18-7 0 16,9-1 8-16,-9 0-8 0,0-7 10 0,0-9-10 15,0 9 0-15,0-9 0 0,0-7 0 0,0 0 0 16,0 0 0-16,0 7 0 0,0-15 0 0,0 0 0 16,-9 0 0-16,9 7 0 0,0-7 0 0,9 8 0 15,-18-9 0-15,9 17 0 0,0-8 0 0,0-1 0 16,0-7 0-16,0 16 0 0,9-9 0 0,-9 1 0 16,9 8 0-16,-9 7 0 0,0 1 0 0,0-1 0 15,0 8 0-15,0 1 0 0,0-1 0 0,0 8 0 16,0 16 0-16,0-15 8 0,0 15-8 0,0-8 0 15,9-8 0-15,-9 0 0 0,0 0 0 0,0 9 0 16,0 7 0-16,0 0 0 0,0 0 0 0,0 0 0 16,0-16 0-16,-9 8 0 0,9 8 8 0,0 0-8 15,0 0 0-15,0 0 0 0,-9-16 0 0,0 8 0 16,9 8 0-16,0 0 9 0,-9-8-9 0,0 8 8 16,-8-8-8-16,8 8 0 0,-9-15 9 0,9 15-9 0,-17 0 0 0,8 0 9 15,0 0-9-15,18 0 0 0,-35 0 10 0,8 8-10 16,-17-1 8-16,8-7-8 0,-8 0 8 0,17 8-8 15,-17-8 8-15,8 8-8 0,-8 0 15 0,17-8-3 16,-17 0 0-16,8 8 0 0,1-8 6 0,0 8 1 16,-10-8 0-16,10 0 0 0,-1-8-4 0,1 8-1 15,-1 0 0-15,1-8 0 0,-1 8-1 0,1 0 0 16,8-8 0-16,-8 8 0 0,-1 0-4 0,1 0-1 0,8 8 0 16,-17-8 0-16,8 0-8 0,1 8 10 0,-1 0-10 15,1 0 10-15,-1-8-10 0,10 8 0 0,-10 0 0 0,18-1 0 16,-17-7 0-16,8 0 0 0,10 0 0 0,-1 0 0 15,0 8 0-15,18-8 0 0,0 0 0 0,0 0 0 16,0 0 0-16,-18 0-11 0,1 8 11 0,17-8-12 31,0 0-13-31,0 0-3 0,-27 8-1 0,27-8 0 16,0 0-92-16,0 0-19 0,0 0-3 0,0 0-1143 0</inkml:trace>
  <inkml:trace contextRef="#ctx0" brushRef="#br0" timeOffset="28599.875">4402 4217 1220 0,'0'0'27'0,"0"0"5"0,0 0 2 0,0 0 0 0,0 0-34 0,0 0 0 15,0 0 0-15,-9 24 0 0,-9 0 112 0,18-24 16 0,0 0 4 0,0 0 0 16,0 0-39-16,0 0-7 0,-9 23-2 0,9-23 0 15,0 0-21-15,0 0-5 0,0 0-1 0,0 0 0 16,0 0-26-16,0 0-6 0,0 0-1 0,0 0 0 16,0 0-8-16,0 24-1 0,0-24-1 0,-18 24 0 15,18-1-2-15,0 9 0 0,0-32 0 0,-9 24 0 16,1-1 4-16,8 9 0 0,0-9 0 0,-18 1 0 16,18 8 4-16,-9-9 0 0,9-23 1 0,0 24 0 15,0 7 0-15,0-7 0 0,0 0 0 0,0-1 0 16,0-23-7-16,0 24-2 0,0 8 0 0,0-9 0 15,0-23-12-15,0 24 11 0,0-8-11 0,0-1 10 16,0-7-10-16,0-8 0 0,9 16 0 0,9-8 0 16,-18-8 0-16,8 16 0 0,-8-16 0 0,27 8 0 15,-27 7 8-15,27-7-8 0,-18-16 0 0,8 8 8 16,1 0-8-16,-18 0 0 0,27 8 0 0,-10-8 8 0,19 8-8 16,-27-8 0-16,-9 0 0 0,26 0 0 0,1 0 0 0,0 0 0 15,-1-8 0-15,-26 8 0 0,0 0 0 16,18-15 0-16,9-9 0 0,-1 8 0 0,-17 0 0 15,9 1 0-15,8-1 0 0,-17 0 0 0,9-8 0 0,-9 1 0 16,0 7 0-16,9 0 0 0,-10 0 0 0,10-7 0 16,-18 7 0-16,9-8 0 0,0 9 0 0,0-9 0 15,-9 8 0-15,9-8 0 0,0 1 0 0,8-9 0 16,-17 9 0-16,0-1 0 0,9 0-9 0,9 1 9 16,-18-9 0-16,0 8 0 0,0 1 0 0,0 7 0 15,0-8 0-15,0 9 0 0,9-9 0 0,-9 24 0 16,0-16-12-16,0 0 12 0,0-7 0 0,0-1 0 15,-9 8 0-15,9 16 0 0,0-15 0 0,0-1 0 0,-18 0 0 0,18 8 0 16,-9 8 0-16,9 0 0 0,0 0 8 0,-26-8-8 16,17 0 0-16,-9 0 8 0,9-7-8 0,9 7 0 15,0 8 0-15,-26-8 0 0,26 8 0 0,0 0 0 16,-36-8 0-16,18 0 0 0,9 0 0 0,-17 0 0 16,8 8 12-16,9-8-4 0,-17 8-8 0,17 0 12 15,-18 0-1-15,18 8-1 0,-17-8 0 0,-1 8 0 16,9 0-10-16,1 8 12 0,-10-16-12 0,9 16 12 15,0-8 0-15,1 7 1 0,-10 1 0 0,27-16 0 16,-18 24 1-16,-8-16 0 0,8 7 0 0,-9 1 0 16,10 0-2-16,-1 8-1 0,9-9 0 0,-18 1 0 15,10 8 0-15,17-8 0 0,-9 7 0 0,0 1 0 0,-9 0 3 0,18-1 1 16,-9-7 0-16,9 16 0 0,-17-1-5 0,8-7-1 16,0-1 0-16,9 9 0 0,9-8-9 0,-9 7 12 15,0-7-12-15,9-1 12 0,8 9-12 0,-8 0 8 16,-9-1-8-16,18-7 8 0,-9-1-8 0,0 1 0 15,0-8 9-15,-1 0-9 0,19-1 8 0,-18 1-8 16,9 8 8-16,-10-8-8 0,19 7 0 0,-18-7 9 16,18-16-9-16,-10 16 0 0,1 0 8 0,0-9-8 15,-18-7 0-15,26 0 0 0,10 0 0 0,-9 0 10 16,-10-15-10-16,10 7 8 0,-1 0-8 0,-8-8 0 16,18 0 0-16,-27 1 0 0,17-1 0 0,-8 0 0 15,0 0 8-15,-1 0-8 0,10 9 0 0,-9-17 0 16,0 8 0-16,-10-8 8 0,10 9-8 0,-9-9 0 15,9-7 0-15,-9 7 0 0,0 0 0 0,8 1 0 16,-17-1 8-16,0-8-8 0,9 1 0 0,-9 7 0 0,0 0 0 0,0-7 0 16,0-8 0-16,0 7 0 0,-9 0 0 0,9 9 0 15,0-1 0-15,0 0 0 0,-17 1 0 0,8 7 0 16,9 16 0-16,-9-16 0 0,0 0-9 0,0 9 9 16,0-9 0-16,-9 0 0 0,10 8 0 0,-10-8 0 15,0 9 0-15,18-9-8 0,-27 16 8 0,10-16 0 16,-1 8 0-16,0 0 0 0,-8 0 0 0,17 8 0 15,-9-15 0-15,0-1 0 0,-8 8 0 0,8 0 0 16,0 0 0-16,0 0 0 0,10 0 0 0,-19 0 0 16,27 8 0-16,-27-7 0 0,18-1 0 0,9 8 0 15,0 0 0-15,-26 8-8 0,8-8 8 0,18 0 0 16,0 0 0-16,-27 7 0 0,10-7-8 0,17 0 8 16,-18 16 0-16,18-16-8 0,-27 8 8 0,10 8 0 0,-10-8-19 15,27-8 3-15,0 0 1 0,-18 23 0 16,1-7-36-16,17-16-7 0,-9 24-2 0,9-24-802 15,-18 24-161-15</inkml:trace>
  <inkml:trace contextRef="#ctx0" brushRef="#br0" timeOffset="46916.471">13663 13901 972 0,'0'0'21'0,"0"0"5"0,0 0 1 0,0 0 0 0,0 0-27 0,0 0 0 0,0 0 0 0,-9-8 0 0,-8 8 60 15,8-8 6-15,9 8 2 0,0 0 0 0,0 0-3 16,0 0 0-16,0 0 0 0,-18 0 0 0,18 0-17 0,-9-8-3 15,-9 0-1-15,18 8 0 0,-17 0 5 0,-1 0 1 16,0 0 0-16,9 8 0 0,-17 0-21 0,8 8-4 16,9 0-1-16,-9-1 0 0,1 1-7 15,-10 8-1-15,9 0-1 0,0-1 0 0,1 1 7 0,8 0 2 16,-9 7 0-16,0 1 0 0,1-1-24 0,8 1 0 16,0-1-12-16,-9 1 4 0,9 7 20 15,0-7 4-15,1 7 0 0,-1 8 1 0,-9-15 0 0,18 15 0 16,-9-7 0-16,9 7 0 0,-18-8-9 0,9 1-8 15,1 7 12-15,-1 1-12 0,0-1 11 0,0 0-11 16,-9 0 10-16,9 1-10 0,0 7 0 0,1-8 0 16,-1 1 0-16,0-1 0 0,9 0 0 0,0 8 0 0,-9-7 0 15,0-1 0-15,9 0 12 0,0-15-4 0,9 7-8 16,-9 1 12-16,0-1 6 0,0 1 1 0,9-1 0 16,-9 1 0-16,18-1-8 0,-18 8-2 0,0-7 0 0,8 7 0 15,1-8-9-15,-9 1 0 0,9 7 0 0,-9-7 8 16,9-9-8-16,0 9 0 0,-9-9 0 0,0 9 0 15,9-9 0-15,-9 9 0 0,9-1 0 0,0-8 8 16,-1-7-8-16,1 8 0 0,0-9 0 0,9 9 0 16,-9-8 0-16,9 7 0 0,-1-7 0 0,-8-1 0 15,9 9 0-15,-9-8 0 0,9 7 0 0,-1 1 0 16,1-1 0-16,-9-7 0 16,9 0 0-16,-1-1 0 0,-8 1 0 0,9 0 0 0,-9-1 0 0,9 1 0 15,-1-1 9-15,1 9-9 0,9-8 10 0,-1-1-10 0,1-7 8 16,0 0-8-16,-1 0 0 0,10-1 0 0,-10 1 8 15,1-8-8-15,-1 0 0 0,10 0 9 0,-9-8-9 16,-1 8 8-16,1-8-8 0,-9 0 8 0,-1 0-8 0,10 0 0 16,-9 0 9-16,8 0-9 0,-8 0 0 15,9 0 8-15,-27 0-8 0,17 0 0 0,10 0 0 0,0 0 0 16,-1-8 0-16,1 0 0 0,-1 0 0 0,1 0 0 16,0 0 0-16,-10-7 0 0,10 7 0 0,0-8 0 15,-10 8 0-15,1-8 0 0,0 0 0 0,8 9 0 16,-8-9 0-16,0 0 8 0,0-8-8 0,-1 1 0 15,1-1 8-15,0 0-8 0,0 1 0 0,-1-1 0 16,1-7 0-16,-9-1 0 0,9 0 0 0,0 1 0 0,-1-1 0 16,1 1-8-16,-9-1 8 0,9 1 0 0,-1-1 0 15,1-7 0-15,-9 7 0 0,0 1 0 0,0-1 10 0,8 1-10 16,-8-1 8-16,0 8-8 0,0-7 0 0,0-1 9 16,-9 1-9-16,9-1 0 0,-9 1 0 0,9-1 8 15,-18 1-8-15,9-1 0 0,0 1 9 0,0-1-9 16,0 0 0-16,9 1 0 0,-9-1 0 0,9-7 0 15,-18-1 20-15,9 1-1 0,9 0 0 0,-9-9 0 16,8 9-19-16,1 7 0 0,-9 1 8 0,9-1-8 16,0 9 0-16,0-9 0 0,-9 1 0 0,9-1 0 15,-9 0 0-15,0 1 12 0,0-9-1 0,0 9 0 16,-9-9-11-16,9 9 8 0,0-1-8 0,0 1 8 16,-9-9 10-16,0 17 2 0,9-17 0 0,0 9 0 15,-9 7-7-15,9-7-1 0,-9-1 0 0,1-7 0 0,8-1-3 16,0 9-1-16,-9-1 0 0,9 1 0 0,0-9-8 15,-9 1 0-15,0 7 0 0,9 1 0 0,-9-1 0 0,9 1 8 16,0-1-8-16,-9 8 0 0,0 1 13 0,0-1-2 16,1 0-1-16,-10 1 0 0,9-1 0 0,0 0 0 15,9 9 0-15,-18-9 0 0,9 8-10 0,9-7 0 16,-8 7 9-16,-1 0-9 0,0-8 0 0,9 1 0 16,-18-1 0-16,9 0 0 0,0 9 0 0,1 7 0 15,-10-16 0-15,0 8 0 0,9 1 0 0,0-1 0 16,-8 0 0-16,8 0 0 0,-9 0 0 0,0 9 0 15,0-9 0-15,1 8 0 0,-1-8 0 0,-9 8 8 16,10-8-8-16,-1 1 0 0,-9 7 0 0,9-8 0 16,1 0 0-16,-1 8 0 0,9 1 0 0,-9-1 0 15,1-8 0-15,-1 8 0 0,9-8 0 0,0 8 0 0,-9 0 0 16,10 1 0-16,-10-9 0 0,0 8 0 0,9 0 0 0,-9 0 0 16,1 0 0-16,-1 8 0 0,0-8 0 0,-8 0 0 15,8 1 0-15,18 7 0 0,-27 0 0 0,10 0 0 16,-10-8 0-16,9 8 0 0,0-8 0 0,1 8 0 15,8-8 0-15,9 8 0 0,-18 0 0 0,18 0-8 16,-18 0 8-16,1 0-8 0,-1 0 8 0,18 0-8 16,0 0-4-16,-27 8 0 0,1 0 0 0,-1 0 0 15,0 7-16-15,1-7-4 16,-1 0-1-16,9 0-748 0,1 8-150 0</inkml:trace>
  <inkml:trace contextRef="#ctx0" brushRef="#br0" timeOffset="67685.967">4481 5361 578 0,'0'0'16'0,"0"0"4"0,0 0-20 0,0 0 0 0,0 0 0 0,0 0 0 0,0 8 120 0,0-8 19 15,0 0 4-15,0 0 1 0,0 0-17 0,0 0-3 16,0 0-1-16,0 0 0 0,0 0-15 0,0 0-2 15,0 0-1-15,0 0 0 0,0 0-30 0,0 0-7 16,0 0 0-16,0 0-1 0,0 0-20 0,0 0-4 16,0 0-1-16,0 0 0 0,0 0 0 0,0 0 0 15,0 0 0-15,0 0 0 0,0 0-2 0,0 0 0 16,0 0 0-16,0-16 0 0,0 8-4 0,0-8 0 16,0 0-1-16,18 1 0 0,0 7-11 0,-9-16-1 15,9 8-1-15,-1-7 0 0,-8 7-6 0,27-8-2 0,-28 9 0 0,10-9 0 16,0 8-6-16,0 8-8 15,8-8 11-15,-17 1-11 0,9-1 8 0,-9 16-8 0,17-8 0 0,-26 8 0 16,0 0 0-16,9 0 0 0,9 0 0 0,-18 0 0 16,18 8 8-16,0 16-8 0,-18-9 9 0,8 17-9 15,-8-8 10-15,18 15-10 0,-18-8 10 0,-18 9-10 16,18-1 0-16,-8 9 0 0,8-9 0 0,-18 8 0 16,0 1 0-16,18-1 0 0,-27 0 0 0,10 9 0 15,-1-9 0-15,0 0 0 0,9 0 0 0,-8-7 0 16,8-1 0-16,-9 1 0 0,0-1 0 0,18-7 0 15,-18-9 0-15,10 1 0 0,-10-8 0 0,18-16 0 16,0 0 0-16,0 0 0 0,-9 16 8 0,9-16-8 16,0 0 8-16,0 0 0 0,0 0-8 0,-9-8 12 15,0-8 4-15,9 16 1 0,0 0 0 0,9-16 0 16,-9-7-4-16,9-1-1 0,18 0 0 0,-19 8 0 16,10 9-1-16,-18 7-1 0,18-16 0 0,9 0 0 15,-10 8-10-15,1 0 8 0,9 0-8 0,-1 0 8 0,-8-7-8 0,0 7 0 16,8 0 0-16,1 0 0 0,-9 8 0 15,17 0 0-15,-26-16 0 0,18 16 0 0,-1 0 0 0,1 0 8 16,-9 0-8-16,8-8 0 0,-8 0 0 0,9 1 8 16,-10 7-8-16,1-8 0 0,9 0 0 0,-18 0 0 15,8 8 8-15,19-8-8 0,-36 0 0 0,26 8 0 16,-17-8 0-16,18 8 0 0,-27-8 0 0,0 8 0 16,0 0 8-16,0 0-8 0,27 0 0 0,-27 0 0 15,0 0 0-15,0 0 0 0,0 0 9 0,0 0-9 0,0 0 10 16,0 0-10-16,0 0 0 0,0 0 8 15,0 0-8-15,0 0 0 0,0 0 0 0,0 0 0 0,0 0 0 0,0 0 0 16,-27 0 0-16,27 0 0 0,-18 8 0 16,0 0 0-16,18-8 0 0,-17-8 0 0,8 0 0 0,-18 1 0 15,10 7 0-15,17 0 0 0,-18 0 0 0,0 0 0 16,-9 0 0-16,10 7 0 0,-10 1 0 0,27-8 0 16,-18 8 0-16,-8 0 0 0,8-8 0 0,0 8 0 15,9 0 0-15,-26-8 0 0,17 8 0 0,9 7 0 16,-26-7 0-16,17 8-8 0,9-8 8 0,-17 0 0 15,-10 8 0-15,18-1 0 0,9-7 0 0,-17 8 0 16,8 0 0-16,0-8 0 0,1 0 0 0,8 7 0 16,-9 1 0-16,0 0 0 0,18 0 0 0,0-16 0 15,-26 16 0-15,26-1 0 0,-18 1 0 0,18-16 0 16,0 0 0-16,0 0 0 0,0 0 0 0,-18 16 0 16,18-16 0-16,0 0 0 0,0 0 0 0,0 0 0 0,0 0 0 0,0 0 0 15,0 0 0-15,0 0 0 0,0 0 8 16,0 0-8-16,0 0 0 0,0 0 9 0,9-16-9 0,-9 16 0 15,0 0 0-15,9-24 0 0,9 1 0 0,-18-1 0 16,0 0 0-16,8 1 0 0,10-1 0 0,-9 0 0 16,0 1 0-16,9-1 0 0,-9 0-9 0,8 1 9 15,-8-1 0-15,0-7 0 0,0-1 0 0,9 8-8 16,-18-15 8-16,17 15 0 0,-8 1 0 0,9-9-8 16,-18 1 8-16,0-1 0 0,9 8 0 0,-9-7 0 15,9 7 0-15,9-7 0 0,-18 7 0 0,8 0 0 16,-8 1 0-16,0-1 0 0,0 0 0 0,18 1 0 0,-18 7 0 15,0-8 0-15,0 9-8 0,0-9 8 16,0 8 0-16,0 0 0 0,0 16-10 0,0 0 10 0,0-15-8 0,-18-1 8 16,18 16-10-16,0 0 10 0,-8-8-12 0,8-8 12 15,-18 8-10-15,18 8 10 0,-18-8-8 0,18 8 8 16,-18-8 0-16,9 8 0 0,-8 0 0 0,-10 8-8 16,18 0 8-16,9-8 0 0,-9 8 0 0,-17 8 0 15,-1 0 0-15,18-1-8 0,-9 1 8 0,10 0 0 16,-19 8 0-16,9-1-10 0,1 1 10 0,17 0 0 15,-18 7 0-15,9-7 0 0,-9-1 0 0,0 9 0 16,18-16 0-16,0 7-8 0,-17-7 8 0,8 0 0 16,9 0 0-16,0-16 0 0,0 23 0 0,-18-7 0 15,9-8 0-15,9-8 0 0,0 0-8 0,0 0 8 16,0 0-16-16,0 0 0 0,0 0 0 0,0 0 0 16,0 0-144-16,0 0-28 0,0 0-5 0</inkml:trace>
  <inkml:trace contextRef="#ctx1" brushRef="#br0">20290 8823 0,'0'0'0,"0"0"16,0 0-1</inkml:trace>
  <inkml:trace contextRef="#ctx0" brushRef="#br0" timeOffset="115121.526">4499 6370 903 0,'0'0'20'0,"0"0"4"0,0 0 0 0,0 0 2 0,0 0-26 0,18 24 0 0,-18 15 0 0,0-7 0 0,0-32 96 0,0 0 15 15,0 0 2-15,0 0 1 0,0 0-8 0,0 0-2 16,0 0 0-16,0 0 0 0,0 0-6 0,0 0-2 16,0 0 0-16,0 0 0 0,0 0-10 0,0 0-2 15,0 0-1-15,0 0 0 0,0 0-15 0,0 0-4 0,0 0 0 0,0 0 0 16,0 0-25-16,0 0-6 16,0 0-1-16,0 0 0 0,0 0-12 0,9 0-4 0,9 0 0 0,-1-16 0 15,-8 0-5-15,27 0-2 0,-28-7 0 0,10 7 0 16,18-8-9-16,-27 1 8 0,17-1-8 0,-8 0 8 15,17-15 0-15,-26 0-8 0,9 23 12 0,0-8-4 16,8 0-8-16,-8 9 0 0,0 7 0 0,-9 0 0 16,-9 8 0-16,35 8 0 0,-26-8 0 0,9 8 0 15,0 7 0-15,8-7 8 0,-8 16-8 0,-9-8 0 16,0 0 0-16,0-1 0 0,-1 9 0 0,1 8 0 16,-9-1 0-16,0 1 0 0,0 7 0 0,0-7 0 15,0 7 0-15,-17 0 0 0,8 1 0 0,0-9 0 16,0 1 0-16,-18 7 0 0,10 1 0 0,-1-9 0 15,-9-7 0-15,1 8 0 0,8-9 0 0,0 1 0 16,0 0 0-16,10-9 0 0,-10-7 0 0,18-8 0 16,0 0 0-16,-9 16 0 0,9-16 0 0,0 0 0 15,0 0 0-15,0 0 0 0,0 0 0 0,0 0 0 0,0 0 9 16,0 0-9-16,0 0 10 0,0 0-10 0,0 0 19 16,27-16-3-16,-1 0 0 0,-17 1 0 0,9-9 3 0,17 8 0 15,-26-7 0-15,9 7 0 0,17 0-11 0,-8 0-8 16,-9 8 12-16,8-7-12 0,19-1 0 0,-28 0 0 15,28 8 0-15,-27-8 0 0,8 16 0 0,1-8 0 16,8 1 0-16,-8 7 0 0,8 7 0 0,-8 1 0 16,-9 0 0-16,8 0-9 0,10 8 9 0,-27-8 0 15,-9-8-9-15,0 0 9 0,17 16 0 0,1 7 0 16,-18-23 0-16,9 16 0 0,9 0 0 0,-18-16 0 16,0 0 0-16,17 8 0 0,-17 0 0 0,0-8 0 15,0 0 0-15,0 0 8 0,0 0-8 0,0 0 0 0,0 0 0 0,0 0 8 16,0 0-8-16,0 0-12 0,0 0 2 0,0 0 1 31,0 0-82-31,0 0-16 0,0 0-3 0,0 0-1088 0</inkml:trace>
  <inkml:trace contextRef="#ctx0" brushRef="#br0" timeOffset="121415.77">16316 13940 932 0,'9'-15'20'0,"0"-1"5"0,-9 8 1 0,0 8 0 0,0 0-26 0,0 0 0 0,0-8 0 0,0 8 0 16,0-16 125-16,0 8 20 0,0 8 4 0,0 0 1 15,8-8 12-15,-8 8 2 0,0 0 1 0,0 0 0 16,0 0-45-16,0 0-10 0,0 0-2 0,0 0 0 15,0 0-38-15,0 0-8 0,-17 8-2 0,-1 0 0 16,18-8-31-16,-18 16-6 0,0 0-2 0,1 7 0 16,-1 1-1-16,0 8 0 0,9-1 0 0,-8 1 0 15,-1 7-3-15,0 8-1 0,0 1 0 0,1 7 0 16,-10 16-3-16,0 0-1 0,1-8 0 0,8 16 0 16,-9-8-4-16,10 8 0 0,-10 0-8 0,0 7 12 15,1 9-12-15,8 7 0 0,0 9 0 0,1 7 0 16,8 8 0-16,0 0 0 0,-9-7 0 0,18-9 0 15,0-7 0-15,0-1 8 0,9 9-8 0,0-9 0 0,9 8 0 16,-1-7 0-16,1 0 0 0,9-9 0 0,-1-7 0 16,1 0 0-16,8-16 0 0,1-8 0 0,8 0 0 0,-8-16 0 15,8-15 0-15,-8-1 0 0,-1-7 0 0,18-8 0 16,1-1-10-16,8-23 10 0,0 1 0 0,0-17 0 16,-9-16 0-16,9 1 0 0,0-16 0 0,-9 0 0 15,1-16 0-15,-1-8 11 0,0-8-11 0,0 0 10 0,-8 1-10 16,-1-9 10-16,-8 0 3 0,-1 9 1 0,1-17 0 15,-10 8 0-15,1 1-14 0,-9 7 0 0,8 8 0 0,-8-7 0 16,-9 7 0-16,8 0 0 0,-17 0 0 0,9 0 0 16,-18 8 0-16,9-8 8 0,-8 16-8 0,-1 0 0 15,-9 0 0-15,0 0 8 0,-8 0-8 0,8 0 0 16,-9 8 8-16,-8-9-8 0,-10 1 11 0,10 8-11 16,-18 0 19-16,0-8-3 0,8 8-1 0,-8 0 0 15,-18 7-2-15,9 1 0 0,9 7 0 0,-9 1 0 16,-9 7-13-16,17 1 0 0,10 15 0 0,8-7 0 15,-8 7 0-15,0 0 0 0,8 8 0 0,1 8 0 16,-1-8-9-16,1 16 9 0,8 0 0 0,1 0-9 16,8 0 9-16,-9 8-10 0,18-9 10 0,-8 17-10 15,-1-8-20-15,0 7-4 0,9 1-1 16,-8 8-868-16,8 7-173 0</inkml:trace>
  <inkml:trace contextRef="#ctx0" brushRef="#br0" timeOffset="-100469.837">26544 9690 761 0,'0'0'21'0,"0"0"6"0,0 0-27 0,0 0 0 0,0 0 0 0,0 0 0 15,0 0 99-15,0 0 14 0,0 0 3 16,0 0 1-16,0 0 23 0,0 0 5 0,0 0 1 0,0 0 0 16,0 0-24-16,0 0-5 0,0 0-1 0,0 0 0 15,0 0-24-15,18 0-6 0,-18 0-1 0,0 0 0 16,0 0-35-16,0 0-7 0,0 0-2 0,9 16 0 16,0 7-17-16,0-7-4 0,-9-16-1 0,0 16 0 15,0 15 6-15,0-7 2 0,0 0 0 0,0 7 0 16,0 1-5-16,-9-1-1 0,9-7 0 0,0 16 0 15,0-9 2-15,0 8 0 0,0 1 0 0,0-16 0 16,0 15-3-16,18-15 0 0,-18-9 0 0,9 9 0 16,-1 8-20-16,1-9 0 0,0 1 0 0,0-8 8 15,-9-16-8-15,9 23 9 0,9-7-9 0,-18-16 10 0,0 0-10 16,17 16 12-16,1-8-12 0,9-8 12 0,-27 0-4 16,17 0-8-16,10-8 12 0,0 8-4 0,-10-16 1 0,1 8 0 15,9-8 0-15,-9-7 0 0,-1 7-9 0,1-8 10 16,0-7-10-16,8 7 10 0,-8-7-10 0,9-1 0 15,-10 1 0-15,-8-1 0 0,18 0 0 0,-18-7 0 16,9 8 0-16,-1 7 0 0,-8-8 0 0,0 9 0 16,-9-1 0-16,9 0 0 0,0 1-10 0,0 7 10 15,-9 0 0-15,0 0-9 0,0 1 9 0,-9-9 0 16,9 16-9-16,0 8 9 0,0 0 0 0,0 0 0 0,0-16 0 0,0 16 0 16,0 0 0-16,0 0 0 0,0 0 0 0,0 0 0 15,0 0 0-15,0 0 0 0,0 0 0 0,0 0 0 16,0 0 0-16,0 0 0 0,0 0 0 0,-9 24 0 15,0-8 0-15,9-16 0 0,0 0 0 0,9 39 0 16,-9 1 0-16,0-9 0 0,9 1 0 0,0-9 0 16,-9 17 0-16,9-9 0 0,-1-7 0 0,1 7 0 15,-9 1 0-15,9 0 0 0,0-9 0 0,-9 1 0 16,9-8 0-16,0 7 0 0,0 9 0 0,-1-8 0 16,-8-9 0-16,0-15 0 0,9 16 8 0,9 0-8 15,0 0 0-15,-18-16 0 0,0 0 0 0,0 0 0 16,0 0 8-16,18-16-8 0,-18 16 0 0,17-16 8 15,10-8-8-15,-9 1 0 0,-9-9 0 0,-1 1 0 16,10 7 0-16,-9-8 0 0,-9 9 0 0,18-9 0 16,-18 1 0-16,9 7 0 0,0-7 0 0,-9 7 0 15,-9-8 0-15,9 9 0 0,9-1 0 0,8 8 0 0,-17-7 0 16,0 7 0-16,9-8 0 0,0 0 0 0,9 9 0 0,-9-1 0 16,-9 0 0-16,0 8 0 0,17-7 0 0,-17 15 0 15,0 0 0-15,9-16 0 0,9 8 0 0,-18 8 0 16,0 0 0-16,0 0 0 0,0 0 0 0,0 0 0 15,0 0 0-15,0 0 0 0,0 0 0 0,18 16 0 16,-1-1 0-16,1 9 0 0,-9-8 0 0,-9-16 0 16,18 23 0-16,-9 1 0 0,8 16 0 0,-8-9 0 15,0 1 0-15,0-1 0 0,0 1 0 0,0-1 0 16,0-7 0-16,0 7 0 0,-1 9 0 0,-8-16 0 16,9 7 8-16,0-7-8 0,-9-1 0 0,9-7 0 15,0 8 0-15,-9-24 0 0,0 0 0 0,0 16 0 16,0-16 0-16,0 0 0 0,0 0 0 0,0 0 8 0,0 0 2 0,0 0 0 15,18-16-10-15,-18 16 12 0,9-24-12 16,-1-7 12-16,10-9-12 0,-9 1 0 0,0 7 9 0,0 1-9 16,0-9 0-16,-1 1 0 0,1-1 0 0,0 17 8 15,0-9-8-15,-9 9 0 0,9-9 0 0,0 8 0 16,-9 24 0-16,9-15 16 0,-9 15-4 0,9-8-1 16,-9 8-11-16,0 0-16 0,0 0 4 0,0 0 1 15,17-16 11-15,-17 16 8 0,0 0-8 0,0 0 11 16,0 0-11-16,0 0 8 0,9 16-8 0,-9-16 8 15,18 23-8-15,-9-7 10 0,9 0-10 0,-18-16 10 16,8 31-10-16,1 1 8 0,0-8-8 0,9-9 8 16,-9 17-8-16,0-8 0 0,0-1 9 0,-1 1-9 15,10 0 0-15,-9-9 9 0,9 1-9 0,-1 0 0 16,-8 8 8-16,9-17-8 0,0 9 0 0,-9-8 0 0,0-8 11 16,8 0-11-16,10 8 10 0,-18-8-10 0,-9 0 9 0,18-16-9 15,-1 0 8-15,10 1-8 0,-18-1 8 0,9 0-8 16,-1-15 0-16,1 7 8 0,-9 0-8 0,9 1 0 15,-9-9 9-15,-1 8-9 0,1-7 0 0,0 7 8 16,-9 1-8-16,9-1 0 0,0 0 0 0,0 1 0 16,-9 7 0-16,0 0 0 0,0 16 0 0,0 0 0 15,0 0 0-15,0 0 0 0,0 0 0 0,0 0 0 16,0 0 0-16,0 0-8 0,0 0 8 0,0 0 0 16,0 0 0-16,0 24 0 0,0-1 0 0,0 9 0 15,9-8 0-15,-9-1 0 0,0 1 0 0,0-24 0 16,8 24 0-16,1-1 0 0,0 1 0 0,9 0 8 0,-9 7-8 15,9-7 0-15,-18-24 0 0,26 8 9 0,-8 7-9 16,-18-15 0-16,0 0 9 0,35-8-9 0,-8 8 0 0,9-7 9 16,-1-1-9-16,0-8 8 0,-17-8-8 0,9 9 8 15,8-9-8-15,-8 0 0 0,-9 1 9 0,8-1-9 16,-8-8 0-16,0 1 9 0,0-1-9 0,-10 1 0 16,-8-9 0-16,9 17 0 0,0-9 0 0,-9 16 0 15,-9-7 8-15,9 7-8 0,0 16 0 0,0 0 0 16,0 0 8-16,0 0-8 0,0 0 0 0,0 0 0 15,-26 24 8-15,8-1-8 0,0-7 0 0,9 8 0 16,9-1 10-16,-9 17-10 0,1-9 8 0,8 1-8 16,0-1 8-16,0 1-8 0,17-8 0 0,-17-24 8 15,0 0-8-15,18 31 0 0,0-15 0 0,-18-16 0 16,18 24 8-16,8-9-8 0,-8-15 0 0,9 0 8 0,-10 0 3 16,1-8 0-16,0 1 0 0,-1-17 0 0,10 8-3 0,-9-15-8 15,0 7 12-15,-10-8-4 0,10 1-8 0,-9 7 10 16,0-15-10-16,0 15 10 0,0-7-10 0,8 7 0 15,-17 0 9-15,9 8-9 0,0-7 0 0,0 7 0 16,-9 16 0-16,0 0-12 0,0 0 12 0,0 0-8 16,0 0 8-16,0 0-8 0,18 8 8 0,-18-8 0 15,9 24 0-15,8-1 0 0,-8 1 0 0,0 0 0 16,0-1 0-16,0 9 0 0,0-9 0 0,0 9 0 16,-9-8 0-16,8 7 0 0,-8-7 0 0,9-8 0 15,0-1 0-15,-9-15 0 0,0 0 0 0,0 0 0 0,0 0 0 0,0 0 0 16,0 0 0-16,0 0 0 0,9-15 0 0,9-9 8 15,-9 0-8-15,0 1 0 0,-1-9 0 0,1 0 8 16,-9-7-8-16,9 8 0 0,0-1 0 0,0-7 0 16,0-1 0-16,0 9 0 0,0-1 0 0,-9 8 0 15,8 9 0-15,-8-1 0 0,9 8 0 0,-9 8 0 16,0 0 0-16,0 0 0 0,18 8-9 0,0 8 9 16,0 7 0-16,-1-7 0 0,-8 0 0 0,0 7 0 15,9 9 0-15,-1-8 0 0,1 7 0 0,-9 1 8 16,9-16-8-16,0 7 8 0,-1 9-8 0,1-17 8 15,0 1-8-15,0-8 0 0,-10 0 0 0,10 8 0 16,-18-16 0-16,18 0 0 0,-18 0-12 0,0 0 12 16,0 0-84-16,0 0-8 0,0 0-3 15,0-16-878-15,0-8-176 0</inkml:trace>
  <inkml:trace contextRef="#ctx0" brushRef="#br0" timeOffset="-100229.701">28088 9517 2790 0,'0'0'61'0,"0"0"13"0,0 0 2 0,0 0 3 0,0 0-63 0,0 0-16 0,0 0 0 0,0 0 0 16,0 0 67-16,0 0 10 0,0 0 3 0,0 0 0 15,0 0-58-15,0 0-11 16,0 0-3-16,0 0 0 16,0 0-57-16,0 0-12 0,0 0-3 0,0 0-1252 0</inkml:trace>
  <inkml:trace contextRef="#ctx0" brushRef="#br0" timeOffset="-99604.383">30581 8775 1695 0,'0'0'37'0,"0"0"8"0,0 0 2 0,0 0 1 0,0 0-39 16,0 0-9-16,0 0 0 0,0 0 0 0,0 0 149 0,0 0 28 0,0 0 6 0,0 0 1 16,0 0-61-16,-18 8-12 0,9 0-3 0,-9 8 0 15,10 0-42-15,-10-1-9 0,9 9-1 0,-9 8-1 16,1-1-19-16,-1 16-3 0,-9 1-1 0,9 7 0 16,1 8 11-16,-1-8 1 0,-9 8 1 0,1 8 0 15,8 0-14-15,0 0-3 0,-8-8-1 16,8 0 0-16,0-7-4 0,0-1-1 0,10 8 0 0,-10 8 0 15,9-8-13-15,0 0-9 0,9-8 12 0,0 0-12 16,0-7 12-16,9 23-12 0,-9-8 12 0,9-8-12 16,-9-8 16-16,9 1-4 0,0-9-1 0,-1 8 0 15,10-15-11-15,0-1 8 0,-9 1-8 0,8-8 8 16,1-1 0-16,-18-23 0 0,27 24 0 0,-27-24 0 16,26 24-8-16,-26-24 0 0,27 23 0 0,0-7 0 15,-27-16 0-15,0 0 0 0,26 8 0 0,-26-8 0 0,27 8 0 16,-27-8 0-16,0 0 0 0,27 0 0 0,-27 0 0 15,17 0 0-15,-17 0 0 0,0 0 0 0,0 0 0 0,18-8-11 16,-9-8 3-16,0 8 0 16,-9 8-90-16,0 0-18 0,0-8-3 0,0 0-845 15,0 1-168-15</inkml:trace>
  <inkml:trace contextRef="#ctx0" brushRef="#br0" timeOffset="-97904.284">30927 9256 992 0,'0'0'28'0,"0"0"7"0,0 0-35 0,0 0 0 0,0 0 0 0,0 0 0 15,0 0 192-15,0 0 31 0,0 0 6 0,0 0 2 16,0 0-79-16,0 0-16 0,0 0-4 0,0 0 0 16,0 0-32-16,0 0-8 0,0 0 0 0,0 0-1 15,0 24-29-15,0-8-6 0,0 7 0 0,-9-7-1 16,0 0-9-16,0 8-2 0,0-1 0 0,0 1 0 16,-8 0-16-16,8-1-3 0,-9-7-1 0,9 8 0 15,-8-1-5-15,-1 1-2 0,0 0 0 0,9-1 0 16,0-7-2-16,-8 8-1 0,8-9 0 0,9-15 0 15,0 0-14-15,0 0 11 0,0 0-11 0,0 0 10 0,0 0-2 0,0 0-8 16,0 0 12-16,26 8-4 0,1-8 0 0,8-8 0 16,1 1 0-16,-10-9 0 0,1 8-8 0,0-8 0 15,17 8 9-15,-8-8-9 0,-10 9 0 0,10-9 0 16,-10 8 0-16,10 0 8 0,-10 0-8 0,10 8 0 16,-10 0 0-16,1 8 8 0,-27-8-8 0,0 0 8 15,27 16-8-15,-27-16 8 0,0 0-8 0,17 23 0 16,-17-23 0-16,9 24 8 0,0 8 2 0,-9-32 1 15,0 39 0-15,-18-15 0 0,10 7-3 0,-19-7 0 16,18 15 0-16,-18-15 0 0,10 0 11 0,-1-1 1 16,-9-7 1-16,10 0 0 0,-1 0-21 0,0-1-8 15,9-15 0-15,-8 16 0 0,-1-8 8 0,9-8 0 0,0 0 0 0,0-8-8 16,0 0-8-16,0 0 0 0,1-7-1 16,-1-9 0-1,9 8-86-15,-9 0-17 0,0-7-3 0,9-1-1 16,-9 0-73-16,9 1-15 0,-9-1-4 0,9 1-840 0</inkml:trace>
  <inkml:trace contextRef="#ctx0" brushRef="#br0" timeOffset="-97648.547">30962 9430 2145 0,'0'0'47'0,"0"0"9"0,0 0 3 16,0 0 2-16,0 0-49 0,0 0-12 0,0 0 0 0,0 0 0 15,0 0 119-15,0 0 21 0,0 0 4 0,27 0 0 16,-9-16-48-16,8 8-9 0,1-8-3 0,0 1 0 0,8-1-31 0,-8 8-6 16,8-8-2-16,1 0 0 0,-1-7-19 0,-8 7-4 15,8 0-1-15,1 0 0 0,-10 1-21 0,1-1 0 16,-9 0 0-16,-1 8 0 0,1 0 0 0,-18 8 0 16,18-8 0-16,-18 8 0 0,0 0-12 0,0 0 4 15,0 0 0-15,18 0 0 16,-18 0-110-16,0 0-22 0,0 0-4 0,0 0-1119 15</inkml:trace>
  <inkml:trace contextRef="#ctx0" brushRef="#br0" timeOffset="-97246.089">31849 10013 1796 0,'0'0'40'0,"0"0"8"0,0 0 1 0,0 0 1 0,0 0-40 0,0 0-10 15,0 0 0-15,0 0 0 0,0 0 119 0,0 24 21 16,9 0 5-16,-9-9 1 0,0 9-54 0,9-8-12 16,-9 7-1-16,0 1-1 0,0 0-21 0,0-1-4 15,0-7-1-15,0 8 0 0,0-8-30 0,0 7-6 16,-9-7-2-16,9 8 0 0,0-24-14 0,0 15 0 15,-9 1 0-15,1 8-10 16,-1-16-67-16,9-8-14 0,0 0-2 0,0 0-1069 16</inkml:trace>
  <inkml:trace contextRef="#ctx0" brushRef="#br0" timeOffset="-91973.945">32533 9233 752 0,'0'0'16'0,"0"0"4"0,0 0 1 0,0 0 0 0,0 0-21 0,0 0 0 0,8-16 0 0,-8 16 0 0,9-16 49 0,-9 16 6 15,0 0 1-15,0 0 0 0,0 0 61 0,0 0 13 0,0 0 2 16,0 0 1-16,0 0-14 0,0 0-3 0,0 0-1 0,0 0 0 16,0 0 3-16,0 0 1 0,0 0 0 0,0 0 0 15,0 0-34-15,0 0-6 0,0 0-2 16,0 0 0-16,0 0-11 0,0 0-2 0,0 0-1 0,0 0 0 15,9 24 2-15,-9-1 1 0,0 1 0 0,0 0 0 16,-9-1-26-16,9 9-4 0,-9-1-2 0,1 9 0 16,-1-9-2-16,0 9 0 0,0-9 0 0,9 9 0 15,-9-9-13-15,0 1-3 0,9-1-1 0,-9-7 0 16,9 0-7-16,9-8 0 0,-9-16-8 0,9 23 12 16,0-7-2-16,-9-16-1 0,18 16 0 0,-1-8 0 15,1-1-9-15,9-7 0 0,-9 0 0 0,8 0 0 16,1-7 0-16,-1-1-14 0,1 0 5 0,0 0 1 15,-1-8-27-15,1 0-5 0,-1 1 0 0,-8-1-1 16,9 0-71-16,-1-8-15 0,-8 1-2 0,0-1-1 16,0 0-50-16,-1 1-9 0,1-1-3 0,0 1-498 15,-9-1-100-15</inkml:trace>
  <inkml:trace contextRef="#ctx0" brushRef="#br0" timeOffset="-91702.681">33020 9083 1258 0,'0'0'36'0,"0"0"7"0,0 0-35 0,0 0-8 15,0 0 0-15,0 0 0 0,0 0 199 0,0 0 37 16,0 0 8-16,0 0 2 0,0 0-59 0,0 0-12 16,0 0-3-16,0 0 0 0,9 23-76 0,0 9-16 15,-9-8-4-15,0 7 0 0,0 9-15 0,0-9-3 0,0 9-1 16,0-1 0-16,0 8-14 0,0-7-3 0,0 7-1 0,0 0 0 16,-9 1-19-16,9 7-3 0,-9-16-1 0,1 17 0 15,8-17-7-15,-9 16-1 0,0-15-8 0,9 15 12 16,-9-8-12-16,9 8 0 0,0 0 0 0,-9-7 0 15,9 7 8-15,0-16-8 0,-9 9 0 0,9-9 0 16,-9-7 0-16,9-1 0 0,0-7 0 0,0 0 0 16,0-24 0-16,0 0 0 0,0 0-13 0,0 0 4 15,0 0-71 1,0 0-15-16,-9-24-2 0,9-8-852 0,0 1-171 0</inkml:trace>
  <inkml:trace contextRef="#ctx0" brushRef="#br0" timeOffset="-91255.288">33083 8870 1854 0,'0'0'40'0,"0"0"9"0,0 0 2 0,0 0 1 0,0-24-41 0,0 8-11 16,0 1 0-16,0 15 0 0,0 0 149 0,8-8 28 15,-8 8 6-15,18-16 1 0,-18 16-80 0,18 0-16 16,-18 0-4-16,18 0 0 0,-1 8-22 0,10 8-5 15,-18-1-1-15,9 17 0 0,-1-8-10 0,1 15-2 16,0 8-1-16,-9 9 0 0,8-1-8 0,-8 0-2 16,0 8 0-16,0 0 0 0,0 0-9 0,0 0-1 15,0 8-1-15,0-8 0 0,-1 0 0 0,1-7 0 0,-9-1 0 16,0-8 0-16,0 8-2 0,0 1 0 0,0-9 0 16,0 8 0-16,-9 8-20 0,1 0 0 0,-1 0 0 0,9 0 0 15,-18 1 0-15,9-1 0 16,-9-8 0-16,1 0 0 0,8 0 0 0,-9 0 11 0,0-15-1 0,9 7 0 15,-8-15 2-15,-1 7 0 16,9-7 0-16,-9-1 0 0,1-7-4 0,8 0-8 0,-9-9 12 0,9 1-4 16,-9 0-8-16,9 0 12 0,-8-9-12 0,8 1 12 15,-9 8-4-15,18-16 0 0,-18 8 0 0,18-8 0 16,-17 16-8-16,17-16 0 0,-9 0 0 0,9 0 0 16,-18 8 0-16,18-8 0 0,0 0 0 0,0 0 0 15,0 0 0-15,-18 0 0 0,18 0 0 0,0 0 0 16,-18 0-12-16,18 0-5 0,0 0-1 0,0 0 0 15,-17-8-78-15,8 0-15 0,-9 0-3 0,18 8-1373 16</inkml:trace>
  <inkml:trace contextRef="#ctx0" brushRef="#br0" timeOffset="-74756.514">27254 12040 2034 0,'0'0'44'0,"0"0"10"0,0 0 2 0,0 0 1 0,0 0-45 0,0 0-12 0,0 0 0 0,18 8 0 0,-18-8 115 0,0 0 21 15,26-8 4-15,1 0 0 0,0 0-52 0,-1-8-10 16,-8 1-2-16,9-1-1 0,-1-8-19 0,1 1-4 15,8-9-1-15,-8 0 0 0,0 1-3 0,8-9 0 16,1 9 0-16,-10-16 0 0,10-1-36 0,-10 1-12 16,-8-8 8-16,9 7-8 0,-10 1 8 0,-8 8-8 15,0-1 12-15,0 9-12 0,-9 15 8 0,0 0-8 16,-9 16 0-16,0 8 0 0,-8 8 9 0,-10 15-9 16,0 9 0-16,-17 23 9 0,0 16-9 0,-10 8 0 15,1 15 0-15,0 16 0 0,-9 8 0 0,0 9 0 16,-9 6 0-16,9 17 0 0,-9 8 0 0,17-1 0 0,-8-15 0 15,27-16 0-15,-1-8 0 0,10-15 0 0,8-17 0 0,9-23 0 16,0 8 0-16,18-16 0 0,0-23 0 0,0-1 0 16,9-7 0-16,-1-16 0 0,10-1 8 0,0-23-8 15,-1 1 18-15,19-25-2 0,-19-7 0 0,19-1 0 16,-10-23 3-16,-8-8 0 0,-1-8 0 0,1-15 0 16,17 7-9-16,-17-8-2 0,-9-7 0 0,8 15 0 15,1 8-8-15,-18 8 0 0,0 8 0 0,-1 16 0 16,1 7-25-16,-9 9 2 0,-9-1 1 0,1 16 0 15,8 9-102-15,0 7-20 0,0 0-4 0,-9-8-738 16,0-8-148-16</inkml:trace>
  <inkml:trace contextRef="#ctx0" brushRef="#br0" timeOffset="-74540.971">27848 12064 1937 0,'0'0'55'0,"0"0"12"0,0 0-54 0,0 0-13 16,0 0 0-16,0 0 0 0,18 15 144 0,-9 9 27 16,-9 0 5-16,9-1 0 0,0 1-77 0,0 0-16 15,0-1-3-15,-9 9-1 0,0-1-41 0,8-7-8 0,-8 8-2 16,9-9 0-16,0 1-28 0,0 0 0 0,0-1 0 16,0-7 0-1,-9-16-90-15,0 0-24 0,0 0-5 0,0 0-1045 16</inkml:trace>
  <inkml:trace contextRef="#ctx0" brushRef="#br0" timeOffset="-74385.731">28132 11519 2037 0,'0'0'44'0,"0"0"10"0,0 0 2 0,-9 16 2 0,1 0-46 0,8-16-12 0,-18 16 0 0,9-8 0 16,9-8 81-16,0 0 15 0,0 0 2 0,0 0 1 15,0 0-131-15,-9 23-25 0,9-23-6 0</inkml:trace>
  <inkml:trace contextRef="#ctx0" brushRef="#br0" timeOffset="-73747.763">28407 12079 1690 0,'0'0'48'0,"0"24"11"0,-8 0-47 0,8-1-12 16,0 1 0-16,0 0 0 0,8-1 122 0,-8 9 22 15,9-16 5-15,-9 7 1 0,0-23-73 0,0 24-14 16,9-8-3-16,-9-16-1 0,0 0-35 0,0 0-8 16,0 0 0-16,0 0-1 0,0 0-2 0,0 0 0 15,0 0 0-15,9-16 0 0,9 0-22 0,-9-8-5 16,8 1-1-16,-8-9 0 0,9-7 3 0,-9-1 0 16,9 9 0-16,-10-9 0 0,10 9 12 0,0 7-12 15,0-7 12-15,-9 7-12 0,-1 8 12 0,10 1 13 0,9 7-2 16,-27 8-1-16,0 0 17 0,0 0 3 0,26 0 1 15,1 15 0-15,-9-7 2 0,-1 16 1 0,-8-8 0 0,9 15 0 16,0-7 1-16,0 7 0 0,-10 1 0 16,-8 0 0-16,9-1-22 0,0-7-4 0,0-1-1 0,9 9 0 15,-9-8-8-15,8-9 0 0,10 1 0 0,-27-16 0 16,0 0 0-16,36 8-17 0,8-8 4 0,-9-16 1 16,1 0-1-16,-10 1 0 0,10-9 0 0,-1 0 0 15,-8-7 1-15,-9-1 0 0,-9 1 0 0,8-1 0 16,-8-7 23-16,9 7 5 0,-18 1 0 0,0-9 1 15,0 17-2-15,0-1-1 0,-9 0 0 0,0 9 0 16,0 15 29-16,9 0 5 0,0 0 2 0,-17 7 0 16,-1 9-34-16,0 8-6 0,-8 0-2 0,17 7 0 15,-9 1 6-15,9-1 1 0,-9 1 0 0,9-1 0 0,9 1-7 16,9-1 0-16,-9 1-8 0,9-9 12 16,0 1-12-16,9 0 0 0,-9-8 8 0,-9-16-8 15,26 15 0-15,10-15 0 0,-10 0 0 0,1 0 0 0,0-15 0 0,8 7 0 16,-8-16 0-16,-10 0 0 0,10-7 0 0,0-9 8 15,-10 1-8-15,1 0 0 0,9-17 9 0,-18 9-9 16,0-8 8-16,-1-8-8 0,1 0 0 0,-9 0 0 16,0-8 8-16,0 8-8 0,-9-1 0 0,9 9 8 15,-8 16-8-15,-1 7 8 0,0 1 9 0,0 23 2 16,9 8 0-16,-9 0 0 0,-9 8-5 0,9 15-1 16,9 9 0-16,-8 7 0 0,-1 17 1 0,0-9 0 15,-9 8 0-15,18 0 0 0,-9 8-3 0,9 0-1 16,0-7 0-16,0-1 0 0,0 0-10 0,9-16-11 15,-9 1 3-15,18-1 0 16,-9 1-92-16,8-17-17 0,-8 1-4 0,18-8-778 0,0-8-155 0</inkml:trace>
  <inkml:trace contextRef="#ctx0" brushRef="#br0" timeOffset="-73464.54">30253 11346 2707 0,'-9'-47'60'0,"9"23"12"0,9 0 2 0,-9 1 2 0,-18-1-61 0,18 0-15 0,-9-7 0 0,0 7 0 15,0 8 86-15,-17 1 14 0,8 7 4 0,-9 0 0 16,27 8-50-16,-35 8-10 0,-1 8-1 0,-8 7-1 16,0-7-23-16,8 15-5 0,1-7-1 0,8 16 0 15,9-9-13-15,1 9 0 0,8-9 0 0,9 9 0 16,9 7 0-16,8-8-8 0,1 1 8 0,0-1-13 16,8-7-3-16,10-1 0 0,-10 1 0 0,19-1 0 0,-1 1 16 0,-8 7 0 15,8-7 0-15,-8-1 0 0,8 1 0 0,-18-8 0 16,-8 7 0-16,0 1-9 0,0-9 9 0,-9 9 11 15,-9-1-3-15,0-7 0 0,-9 15 8 0,-9-15 0 16,0 8 1-16,-8-9 0 0,-19 1 2 0,19 0 0 16,-10-1 0-16,18 1 0 15,1-16-54-15,17-8-10 0,-18 8-3 0,18-8-915 16,0 0-183-16</inkml:trace>
  <inkml:trace contextRef="#ctx0" brushRef="#br0" timeOffset="-72967.504">30590 11859 2516 0,'0'0'56'0,"0"0"11"0,0 0 2 0,0 0 1 0,0 0-56 0,-18 7-14 0,18-7 0 0,0 0 0 16,0 0 96-16,0 0 17 0,0 0 3 0,0 0 1 15,0 0-44-15,0 0-9 0,18-7-1 0,8-9-1 16,-8 8-23-16,0-8-5 0,8-8-1 0,1 1 0 16,-9 7-33-16,8-8 0 0,-8 9 0 0,0-9 0 15,0 0 0-15,-9 1 0 0,-1-1 0 0,1 8 0 16,-9-7 0-16,0 23-11 0,-9-24 2 0,-8 16 0 15,17 8 9-15,-18 8-10 0,-9 0 10 0,1 15-10 16,-10 1 10-16,10 8 0 0,-1 7 0 0,0 0 0 16,1 1 0-16,-1 7 0 0,0 1 0 0,19-9 11 15,-10 8-11-15,9 1 10 0,-9-9-10 0,18 8 10 16,0-7 2-16,9-9 0 0,0 9 0 0,9-9 0 16,-1-7-12-16,10-8 0 0,-9-1 0 0,8 1 8 15,1-8-8-15,9-8 0 0,-1-8 0 0,1-8 0 16,-10 1-24-16,19-9-3 0,-10 0-1 0,9-15 0 15,-8 0-108-15,8-1-23 0,1-15-4 0,-10 0-1 16,1-8-60-16,-1 0-12 0,-8-1-2 0,8-7-1 16,-17-7 87-16,0-1 18 0,-1 0 3 0,-17 8 1 0,0 16 130 0,0 0 24 15,9 7 5-15,-18 9 2 0,0 15 221 0,1 0 44 16,8 9 8-16,-9 7 3 0,9 8-147 0,0 0-30 16,0 0-6-16,-18 16 0 0,9 15-48 0,0 1-10 15,9 7-2-15,0 8 0 0,0-7-26 0,9 23-6 16,0-8 0-16,0 0-1 0,-9 8-3 0,9-7 0 0,0-1 0 15,-1 8 0-15,1-8-19 0,0-8-9 0,0-7 8 0,9-1-8 16,-9 1 0-16,0-9 0 0,-1-7 0 0,1 0 0 31,-9-9-88-31,0-15-12 0,0 0-4 0,0 0-1299 0</inkml:trace>
  <inkml:trace contextRef="#ctx0" brushRef="#br0" timeOffset="-72824.458">30838 11788 2588 0,'0'0'57'0,"0"0"12"0,0 0 3 0,0 0 0 0,0 0-58 0,9 15-14 0,9-15 0 0,-1 8 0 16,10 0 105-16,9-8 19 0,8-8 3 0,0-8 1 16,10 1-54-16,-1-1-10 0,-9 0-3 0,18 0 0 15,0-7-53-15,0-1-8 0,9 0-8 0,-9-7 8 16,1 7-205-16,-1-7-35 0,0-1-6 0</inkml:trace>
  <inkml:trace contextRef="#ctx0" brushRef="#br0" timeOffset="-72650.031">31920 11125 3034 0,'0'0'67'0,"0"0"13"0,0 0 4 0,-17-8 1 0,8 0-68 16,-9 8-17-16,18 0 0 0,-18 0 0 0,1 8 67 0,-1 8 9 15,0 8 3-15,0 15 0 0,1-7-39 0,-1 7-7 16,-9 8-1-16,10 9-1 0,-10-1-17 0,9 8-3 16,-8 0-1-16,8 8 0 0,0-8-10 0,0 8 0 15,9 0 0-15,1-8 0 16,-1-8-56-16,9 0-12 0,0-7-4 0,9-1-912 0,-9-15-182 0</inkml:trace>
  <inkml:trace contextRef="#ctx0" brushRef="#br0" timeOffset="-72335.165">32187 11480 2739 0,'-27'16'60'0,"9"-8"13"0,0 0 3 0,1-1 0 0,-10 1-60 0,-8 16-16 0,8-16 0 0,0 16 0 16,1-9 57-16,8 1 9 0,0 8 2 0,1-1 0 15,8 1-48-15,0-8-8 0,18 7-3 0,-9-23 0 16,17 24-9-16,10 8 0 0,0-9 0 0,-1-7 0 16,10 8 0-16,-1-8 0 0,1-1 0 0,-1 1 0 15,10 0 16-15,-1 0 2 0,-9-1 0 0,-8 1 0 16,0 8 12-16,-1-8 2 0,1-1 1 0,-1 1 0 0,-17 0-10 15,9 0-3-15,-18-16 0 0,0 15 0 0,0-15-3 0,-18 24-1 16,9 0 0-16,-8-1 0 0,-10-15-5 0,1 8-2 16,-1-8 0-16,0 0 0 15,1-8-41-15,8-8-9 0,-9 0-2 0,10-8-927 16,-1-7-186-16</inkml:trace>
  <inkml:trace contextRef="#ctx0" brushRef="#br0" timeOffset="-72180.138">32160 11496 2698 0,'0'0'76'0,"0"0"18"0,0 0-75 0,18-16-19 0,-9 0 0 0,8 0 0 15,1 9 149-15,0-9 27 0,8 8 4 16,-8-8 2-16,9 0-83 0,-9 1-17 0,8-1-3 0,18 0-1 16,-8 0-53-16,8 8-10 0,1-7-3 0,-10-9 0 15,10 0-12-15,-1 9 0 0,-9-1 0 0,-8-8-10 32,17 0-78-32,-17 9-16 0,-9-1-4 0,-1 0-884 0,-8 0-176 0</inkml:trace>
  <inkml:trace contextRef="#ctx0" brushRef="#br0" timeOffset="-72014.334">32745 11054 2303 0,'0'0'65'0,"0"0"15"0,18 16-64 0,-18-16-16 0,-9 24 0 0,18 7 0 16,0-15 163-16,0 8 29 0,0 7 7 0,0 1 1 15,0 15-86-15,-1-8-17 0,10 1-3 0,-9 7-1 16,0 0-29-16,0 1-5 0,17 7-2 0,-17 0 0 16,9 0-37-16,-9 1-7 0,-9-1-1 0,9-8-1 15,-9 8 1-15,0 1 1 0,-9-9 0 0,0 0 0 16,9-7-13-16,-18-1-18 0,-8 0 4 0,8 1 1 15,-9 7-107-15,1-15-22 0,-10-9-4 0</inkml:trace>
  <inkml:trace contextRef="#ctx0" brushRef="#br0" timeOffset="-71346.812">27272 13972 2275 0,'0'0'50'0,"0"0"10"0,0 0 3 0,0 0 1 0,0 0-52 0,0 0-12 0,0 0 0 0,18-8 0 0,8 0 129 0,1-8 23 16,-1-7 5-16,1-1 1 0,9 0-53 0,8 1-10 15,-9-1-3-15,10 0 0 0,-1-7-58 0,-17 7-12 16,8 1-2-16,1-9-1 0,-10 0-1 0,1 1 0 16,-9-1 0-16,-1 9 0 0,-8-1-2 0,0 0 0 15,-18 9 0-15,0 15 0 0,-17 0-8 0,-10 23-8 16,-8 17 12-16,-9 7-12 0,-9 24 0 0,-9 16 0 15,0 15 0-15,-9 32 0 0,0 16 0 0,9 16-9 16,-9-1 9-16,9 17 0 0,0 7 0 0,9 0 0 0,9 0 0 16,9-15-8-16,8-8 8 0,9-25 0 0,19-22 8 15,-1-25-8-15,9-7 0 0,17-24 8 0,1-8-8 16,9-15 0-16,8-24 0 0,10-1 0 0,-1-30 0 0,9-9 0 16,9-15 10-16,-8-17 1 0,17-15 0 0,-18-7 0 15,-18-25 3-15,1 8 1 0,8-15 0 0,-26 0 0 16,8-9-4-16,1 1-1 0,-9 8 0 0,-9 15 0 15,-9 0-10-15,-9 16-11 0,9 1 3 0,-9 22 0 16,18 9-42 0,-9 8-8-16,-18 7-2 0,18 8 0 0,0 1-115 0,9 7-23 15,0 0-5-15,0-7-641 0,8 7-129 0</inkml:trace>
  <inkml:trace contextRef="#ctx0" brushRef="#br0" timeOffset="-70715.16">27919 14130 2296 0,'-8'-32'65'0,"8"24"14"16,0 8-63-16,0 0-16 0,0 0 0 0,0 0 0 15,0 0 172-15,-9 24 32 0,0-1 7 0,0 1 1 0,9 16-116 0,-9-1-22 16,9 8-5-16,-9-7-1 0,9 7-27 0,0 8-5 16,9-15-2-16,-9 7 0 15,9 0-12-15,-9-7-2 0,9-9-1 0,0 1 0 0,8-9-6 0,-8-7-1 16,-9-16 0-16,18 16 0 0,9-16 0 0,-1-8-1 16,1-8 0-16,0-7 0 0,-1-1-3 0,1-8-8 15,-1-15 12-15,-8 0-4 0,0-8-8 0,0-1 0 16,-1 1 0-16,-8 0 0 0,-9-8 0 0,9 8 0 15,-9 7 0-15,0 9 0 0,9 15 0 0,-18 9-14 16,0-1 5-16,9 16 1 0,0 0 8 0,-9 16 0 16,-8 7 0-16,8 1-8 0,0 7 8 0,9 1 0 0,0 0 0 0,0-1 0 15,9 1 0-15,0-1 0 0,8 9 0 0,-8-17 0 16,18 1 0-16,-9 0 0 0,17-9 0 0,1 1 0 16,-1-16 0-16,18 0 0 0,-8 0 0 0,8-8 8 15,0 0-8-15,-9-7 0 0,-8-9 0 0,8 0 0 16,9-7 8-16,-17 7-8 0,-1-7 8 0,-8-9-8 15,0 1 0-15,-10-1 0 0,-8 9 0 0,0-1-8 16,-18-7 8-16,9 7 0 0,0 1 8 0,-17 7-8 16,-10 16-8-16,9 0-7 0,0 8-1 0,-8 16 0 15,-10 0 16-15,1 7-9 0,-1 9 9 0,10 7-8 16,-10-7 8-16,10 15 0 0,-1 1 10 0,0-1-10 16,19-8 13-16,-10 1-3 0,18-9-1 0,18 9 0 15,-10-17-9-15,1 1 12 0,18-8-12 0,-27-16 12 16,0 0-4-16,44-8-8 0,10 0 12 0,-1-8-4 15,-9 0 3-15,9-15 0 0,-8-8 0 0,-1-1 0 16,0 1-11-16,1-17 12 0,-10 1-12 0,1-8 12 0,-10-8-12 16,1 8 8-16,-9 0-8 0,-1-8 8 0,1-8 0 0,-18 8 0 15,0 8 0-15,0 0 0 0,-9 0-8 0,-8 16-11 16,8 7 3-16,-18 1 0 0,0 23 8 0,10 8 0 16,-1 0-9-16,-9 24 9 0,10 8 0 0,-1 7-11 15,9 1 11-15,-9 7-8 0,9 16 8 0,9 1 0 16,-17-1 0-16,26 8 0 0,-1 0 0 0,1 0 0 15,0 0 0-15,9-8 0 0,-9 1 0 0,17-9-10 16,-8-8 10-16,0-7 0 0,0 7-27 0,-1-15 2 16,1-8 0-16,-9-1 0 15,-9-15-93-15,0 0-18 0,0 0-4 0,0 0-807 16,-18-23-161-16</inkml:trace>
  <inkml:trace contextRef="#ctx0" brushRef="#br0" timeOffset="-70594.383">28221 13593 3092 0,'-44'-8'68'0,"44"8"15"0,0 0 2 0,0 0 1 0,0 0-69 0,0 0-17 0,0 0 0 0,0 0 0 16,0 0 60-16,0 0 8 0,0 0 1 0,0 0 1 16,17 8-51-16,19-8-11 0,-9 0-8 0,8-8-989 15,9-7-205-15</inkml:trace>
  <inkml:trace contextRef="#ctx0" brushRef="#br0" timeOffset="-70263.182">30093 13010 2790 0,'0'0'61'0,"0"0"13"0,-18 0 2 0,0-8 3 0,-8 0-63 0,8 8-16 16,-17 0 0-16,-10 0 0 0,10 0 113 0,-18 8 20 15,-1 8 4-15,1 7 1 0,0 1-69 0,0 0-13 16,17 7-4-16,-8 1 0 0,8-1-34 0,10 1-7 15,17-1-2-15,0 1 0 0,9 7-9 0,0 1 0 16,9-1 0-16,9 1-11 0,-1-1 11 0,1 1-8 16,9-1 8-16,8 0-8 0,1 1 8 0,-1-1 0 15,1 9 0-15,-1-1 0 0,1-8 0 0,-1 1 0 0,-8-1 0 16,-1 8 0-16,10 1 0 0,-18-9 0 0,-1 1 0 0,-8-1 0 16,0 8 0-16,-9-15 0 0,-9 7 0 0,0 1 8 15,-8-17-8-15,-1 9 0 0,-9-16 8 0,1 0-8 16,8-9 0-16,-9-7 0 0,9-7 0 0,-8-9-1040 15,17 0-201-15</inkml:trace>
  <inkml:trace contextRef="#ctx0" brushRef="#br0" timeOffset="-69763.954">29986 13806 2833 0,'0'0'62'0,"0"0"13"0,0 0 2 0,0 0 3 0,9 16-64 0,-9 8-16 0,0-24 0 0,0 0 0 16,0 0 89-16,18 39 15 0,18-23 2 0,-10 8 1 15,10-9-51-15,-10-7-9 0,19-8-3 0,-1 0 0 16,-9-8-18-16,10-7-4 0,-1-1-1 0,-8-8 0 16,-1 8-13-16,-8-7-8 0,-1-9 10 0,1 9-10 0,-9-9 8 0,-1 0-8 15,-17 9 0-15,9-9 9 0,-18 9-9 0,9-9 0 16,-8 8 0-16,-10 1 0 0,-9 7 0 0,10 8 0 16,-10 0 0-16,-9 8 8 0,10 8-8 0,-10 8 10 15,10 0-10-15,-10 7 10 0,18 9-10 0,-8-9 0 16,-1 9 0-16,18 7 0 0,9-7 12 0,-8 7 1 15,-1 1 0-15,18-1 0 0,8 9-1 0,1-9 0 16,0-7 0-16,-1 7 0 0,10-7-12 0,9-1 0 16,-10-15 8-16,10 15-8 0,-1-7 8 0,10-8-8 15,-1-16 11-15,0 0-11 16,1 0-17-16,-1-16-11 0,0-8-1 0,1-7-1 16,-1-16-18-16,9 7-3 0,-8-7-1 0,-10 7 0 15,9-15-24-15,-17-8-4 0,0 0-2 0,-10 0 0 16,10-8 13-16,-18 0 2 0,0 0 1 0,-9 0 0 0,0 0 49 0,-9 0 17 0,0 0-12 0,0 8 12 15,0 8 46-15,-8 7 15 0,8 9 3 0,0 15 1 16,0 9-11-16,9 15-2 0,0 0-1 0,-9 8 0 16,-9 15-10-16,9 17-1 0,9-9-1 0,-17 16 0 15,17 1-6-15,0-1-1 0,0 8 0 0,9 0 0 16,-1 9-8-16,1-9-3 0,0 0 0 0,0 0 0 16,0 0-11-16,0-7-2 0,9-1-8 0,-10-8 12 15,1 1-12-15,0-9 0 0,0-7 0 0,0 8 0 16,0-17-36-16,-9-15-9 0,0 0-3 15,0 0 0-15,-18 8-136 0,-9-16-28 0,10-7-6 16</inkml:trace>
  <inkml:trace contextRef="#ctx0" brushRef="#br0" timeOffset="-69620.071">30554 13530 2848 0,'0'0'81'0,"0"0"17"0,0 0-78 0,-18 0-20 16,18 0 0-16,0 0 0 0,0 0 121 0,0 0 21 16,18 8 4-16,0 0 1 0,9 0-76 0,8-8-15 15,9-8-4-15,10 0 0 0,-1 0-15 0,9-7-3 16,0-1-1-16,0 0 0 0,9-8-33 0,-9 1 0 15,9-17-12-15,0 17 3 16,-9-1-123-16,9-8-25 0,-9 1-5 0,0-1-793 16,-8 1-158-16</inkml:trace>
  <inkml:trace contextRef="#ctx0" brushRef="#br0" timeOffset="-69452.048">31778 12828 3049 0,'0'0'67'0,"0"0"13"0,0 0 4 0,0 0 2 0,0 0-69 0,0 0-17 0,0 0 0 0,0 0 0 15,-8 24 61-15,-10 8 9 0,0-1 2 0,0 17 0 16,1-1-28-16,-1 16-6 0,-9 0-1 0,1 0 0 15,8 0-6-15,0 16-2 0,-8-8 0 0,8 8 0 16,0-8-2-16,0 0-1 0,9-8 0 0,9-8 0 16,-8 0-38-16,8-7-8 0,17-9-2 0,1 0 0 31,0-7-92-31,8-16-18 0,1-8-4 0,17-8-1310 0</inkml:trace>
  <inkml:trace contextRef="#ctx0" brushRef="#br0" timeOffset="-69032.57">32204 13239 2194 0,'0'0'62'0,"0"0"14"0,0 0-60 0,0 0-16 16,0 0 0-16,0 0 0 0,-9 15 193 0,9 1 36 16,-8 8 7-16,8-1 2 0,-9 1-129 0,9 0-25 15,-9 7-6-15,9 1-1 0,0 7-26 0,-9 1-6 16,9-1-1-16,-9-7 0 0,0-1-13 0,9 9-3 15,0-17-1-15,9 9 0 0,0-16-10 0,-9 7-1 16,0-23-1-16,18 16 0 0,-9-8-7 0,8 0-8 16,1 0 11-16,0-8-11 0,0 0 0 0,8-8 0 15,1 0 0-15,-1-8 0 16,-8-8-16-16,18-7-11 0,-1-1-1 0,-8-7-1 16,-1 7-87-16,1-15-16 0,0 8-4 0,-10-9-1 15,-8 1-42-15,9 8-8 0,-9-1-1 0,0-7-1 16,0 15 89-16,-9-7 17 0,8 7 4 0,-16 9 1 15,8-9 17-15,8 16 3 0,-8-7 1 0,0 7 0 0,0 8 163 0,0 0 33 0,0 0 6 0,0 8 2 16,0 0 12-16,0 0 2 0,0 0 1 0,0 0 0 16,9 40-58-16,-9-9-12 0,0 9-3 0,0-1 0 15,0 1-32-15,0-1-6 0,-9 8-2 0,1 1 0 16,-1-9-24-16,9 8-5 0,-9 1 0 0,9-9-1 16,0 0-19-16,0 1 0 0,9-1 0 0,-9-39 0 15,0 32-40-15,0-32-11 16,0 31-2-16,0-31-951 0,0 0-189 0</inkml:trace>
  <inkml:trace contextRef="#ctx0" brushRef="#br0" timeOffset="-68781.659">32958 12718 2530 0,'0'0'56'0,"0"0"11"0,0 0 2 0,0 0 3 0,0 0-58 0,0 24-14 15,0 7 0-15,0 9 0 0,9-1 111 0,0 24 19 16,0 0 4-16,0 8 1 0,0 8-50 0,0 0-9 15,8 0-3-15,1 0 0 0,0 0-29 0,-9-8-5 16,0 7-2-16,-1-15 0 0,10 8-5 0,-18-7 0 16,9 6-1-16,-9 9 0 0,0 0 1 0,-9 0 0 15,-9 0 0-15,-8 8 0 0,-1-16-32 0,1 0-10 16,-10 0 0-16,1-8 0 0,-1-8 10 0,1-16 8 16,8-7-8-16,-8-1 11 0,-1-7-11 0,9 8 8 15,-8-17-8-15,-1 1 8 16,10 0-153-16,-18 0-31 0,8-8-7 0,1-1-1 0</inkml:trace>
  <inkml:trace contextRef="#ctx0" brushRef="#br0" timeOffset="-65552.497">27644 16069 1123 0,'0'0'24'0,"0"0"6"0,0 0 1 0,0 0 1 0,0 0-32 0,0 0 0 0,0 0 0 16,0 0 0-16,0 0 53 0,0 0 5 15,0 0 1-15,0-7 0 0,9-9-34 0,-9 16-6 16,0 0-2-16,0 0 0 0,18-24 30 0,-18 24 5 0,0 0 2 0,0 0 0 16,0 0 28-16,0-16 6 0,0 16 0 0,0 0 1 15,0-23 17-15,0 23 3 0,0 0 1 0,0 0 0 16,0 0-29-16,0 0-5 0,9-16-2 0,-9 16 0 15,0 0 0-15,0 0 0 0,0 0 0 0,0 0 0 16,0 0-11-16,0 0-3 0,0 0 0 0,0 0 0 16,0 0-1-16,-18 16-1 0,9 7 0 0,-8 9 0 15,-1-1-16-15,9 1-3 0,0 7-1 0,9-7 0 16,-9 7-38-16,9 1 0 0,0-9 0 0,18 9-8 16,0-9 8-16,-1 1 0 0,1-8 0 0,9-9 8 15,-1 9-8-15,10-16 0 0,-9-8 0 0,-1 0 8 16,10-8-8-16,-10 0 9 0,1-8-9 0,-1 1 10 0,1-9-10 15,0-8 8-15,-1-7-8 0,10 7 8 0,-18-7-8 0,8 0 0 16,1-1 0-16,-10-7 8 0,1 7-8 0,-9 1 0 16,0 7 0-16,0 9 8 0,-9-9-8 0,9 16 0 15,-18 1 0-15,9 15 0 0,0 0 0 0,0 0 8 16,0 0-8-16,0 0 0 0,0 15 0 0,-9 9 0 16,9 0 8-16,-9 7-8 0,9 1 0 0,0-1 0 15,0 1 0-15,9-1 0 0,0 9 0 0,0-9 0 16,0 1 0-16,8-8 0 0,-8-1 0 0,18 1 0 0,-9-8 0 15,-1 7 0-15,10-15 0 0,8 0 0 0,-8 0 0 16,0-16 0-16,-1 8 0 0,1-16 0 0,-1 1 0 0,1-1 0 16,0-8 0-16,-1-7 0 0,-8-1 0 15,-9-7 0-15,-18-1 0 0,18 1 0 0,18-1 0 0,-19 9 0 16,1-1 0-16,0 1 0 0,0-1 0 0,-9 9-11 16,18 7 11-16,-18 0-10 0,0 16 10 0,0 0-10 15,18 0 10-15,-18 0 0 0,0 0 0 0,0 0 0 16,17 8 0-16,-8 16 0 0,0-9 0 0,0 9 11 15,0 0-11-15,0 7 0 0,8-7 0 0,1 7 0 16,0-7 0-16,0 0 0 0,-10-1 0 0,10 1 0 16,0 0 0-16,-18-24 0 0,9 15 0 0,9 1 0 15,8-8 0-15,-26-8 0 0,0 0 0 0,9-8 0 16,9 0 0-16,-9-7 0 0,0-9 0 0,-1-8 0 16,-8 1 0-16,9-9 0 0,0 1 0 0,0-1 0 15,-9 1 0-15,9 0-11 0,0-1 11 0,0 9-8 0,0 7 8 16,-1-8 0-16,1 9 0 0,0 15 0 0,-9 8 0 15,0 0-8-15,0 0 8 0,9 16 0 0,9-1 0 0,-1 17 0 16,-17-8 0-16,18 15 0 0,-9-7 0 0,9-1 0 16,-9 1 0-16,0-1 0 0,8 1 9 0,-8-1-9 15,9 1 12-15,0-8-12 0,-1-1 14 0,10-7-4 16,-9-8-1-16,8-8 0 0,1 0 0 0,0 0 0 16,-1-8 0-16,1 0 0 0,-1-8-1 0,1-7-8 15,-9-1 12-15,8-8-4 0,-8 1-8 0,0-1 0 16,0 1 0-16,-9-1 8 0,-1-7-8 0,-8-1 0 15,0 9 0-15,0-1 0 0,-8 1 0 0,-1 7 0 0,9 0 0 16,0 24 0-16,0 0 0 0,0 0 0 0,0 0 0 0,0 0 0 16,0 0 0-16,-9 24 0 0,9 0 0 0,9-1 0 15,0 9-8-15,-1 0 8 0,1-1 0 0,9-7 0 16,0 7 0-16,8 1 0 0,-8-9 0 0,18 1 0 16,-1-8 0-16,1 0-9 0,-1-1 9 0,9-7 0 15,1 0 0-15,-10-8 0 0,-8-8 0 0,-1 0 9 16,1 1-9-16,0-9 0 0,8 0 0 0,-8 0 0 15,-1-15 0-15,-8 7 0 0,0-7 0 0,-9 7 0 16,0-16-9-16,-9 9 9 0,0-1 0 0,-9 1 0 16,9 7 0-16,-9 8 0 0,0 1 0 0,0-1 0 15,0 8-13-15,9 8 4 0,0 0 1 0,-17 8 0 16,-1 0 8-16,18-8 0 0,0 0 0 0,-9 23 0 16,18 9 0-16,-9-1 0 0,0-7 0 0,9 0 0 15,17-1 0-15,-8 1 0 0,0 0 0 0,8-8 0 16,10-1 8-16,-10 1-8 0,10 0 8 0,-1-8-8 0,1-8 0 15,-1-8 0-15,1 0-10 0,-9 0 10 0,-1-8 0 0,10 8 0 16,-10-7 0-16,-8-9 0 0,0 0 0 0,-1 1 8 16,1-9-8-16,-9 8 0 0,0-7 8 0,0-1-8 15,-9 1 0-15,0-1 9 0,-9 1-9 0,9 7 0 16,-9 0 9-16,0 9-9 0,0-9 0 0,0 8 0 16,9 16 0-16,-17 0 0 0,-10 8 0 0,9 8-8 15,1 0 8-15,-10 7 0 0,9 9 0 0,1-8 0 16,8 15 0-16,0-8 0 0,9 1 0 0,0 0 0 15,0-9 0-15,18 1 0 0,-10 0 0 0,19-1 0 16,-9-7 0-16,8-8 0 0,1 0 0 0,0-8 8 16,-1-8-8-16,10 8 0 0,-10-16 0 0,1 0 8 0,8-7-8 0,-8 7 0 15,-9-8 0-15,8 1 9 0,-8-9-9 16,0 0 0-16,-9 1 0 0,0-1 0 0,-1 1-10 16,1-1 10-16,-9 9 0 0,-9-9 0 0,9 1 12 0,-8 15-4 15,-1 0-8-15,9 0-12 0,-9 8 2 0,9 8 1 16,0 0 9-16,0 0 0 0,-18 16 0 0,9 0 0 15,9 8-10-15,0-1 10 0,0 1-12 0,9 15 12 16,-9-15 0-16,18 0 0 0,0 7 0 0,8-15 0 16,-8 8 0-16,9-1 0 0,-1-15 0 0,10 8 9 15,-10-8-9-15,10 0 0 0,-1-8-12 0,-8 0 12 16,8-8-24-16,-8 0 4 0,0-8 0 0,-10-8 0 16,1 9-140-16,-9-1-28 0,0-16-6 0,-18 9-1 15</inkml:trace>
  <inkml:trace contextRef="#ctx0" brushRef="#br0" timeOffset="-65383.644">30075 15107 3081 0,'-35'8'68'0,"17"0"13"0,-18 0 3 0,10 8 4 0,-1-8-71 0,10 0-17 16,-10 7 0-16,9-7 0 0,-8 0 108 0,17 8 19 16,9-16 3-16,-18 8 1 0,18-8-75 0,0 0-16 15,0 0-2-15,0 0-1 0,0 0-29 0,0 0-6 16,0 0-2-16,0 0 0 15,0 0-82-15,0 0-16 0,0 0-3 0,-9-8-1435 16</inkml:trace>
  <inkml:trace contextRef="#ctx0" brushRef="#br0" timeOffset="-64983.337">26642 17347 2570 0,'0'0'56'0,"0"0"12"0,0 0 3 0,0 0 1 0,0 0-57 0,0 0-15 0,0 0 0 0,35 0 0 16,10 0 88-16,-1-8 14 0,9 0 3 0,18 0 1 15,18-8-17-15,18-7-3 0,-1 7-1 0,36-8 0 16,0 1-18-16,18-9-4 0,-1-7-1 0,36-1 0 15,9 1-23-15,18-1-5 0,9 1-1 0,-9-16 0 16,-1 0-9-16,10 7-1 0,-9 1-1 0,0 0 0 0,-27-8-22 16,-9 7 8-16,-17 9-8 0,-18-1 6 0,-27 9-6 0,0 7 0 15,-26 1 0-15,-19 7 0 0,1 0 0 0,-27 16 0 16,-8-8 0-16,-27 8 0 0,8-8 0 0,-26 8 0 16,0 0 0-16,0 0 0 0,-26 16 0 0,8 0 0 15,-9 0 0-15,1-9 0 0,-1 9 0 0,-9 0 0 16,10 0 0-16,8-1 0 0,0 1 0 0,1-8 0 15,17-8 0-15,-9 8 0 0,9-8 0 0,0 0 0 16,0 0 0-16,0 0 0 16,0 0-75-16,0 0-14 0,0 0-3 0,0 0-1454 0</inkml:trace>
  <inkml:trace contextRef="#ctx0" brushRef="#br0" timeOffset="-32172.648">16768 17568 1638 0,'0'0'36'0,"0"0"7"0,0 0 1 0,0 0 3 0,-9 0-38 0,9 0-9 0,0 0 0 0,0 0 0 16,0 0 106-16,0 0 19 0,0 0 4 0,0 0 1 15,0 0-19-15,27 8-4 0,-9-8-1 0,-18 0 0 0,26-8-27 0,-8 8-6 16,9-8-1-16,-27 8 0 16,17-8-12-16,10 0-4 0,-9 0 0 0,0-8 0 15,8 1-22-15,-8-1-5 0,0 0-1 0,-1 0 0 0,10 1-12 0,-9-9-2 16,8 8-1-16,-8 0 0 0,9-7 1 0,-1 7 0 16,1 0 0-16,-9 0 0 0,8 8 1 0,-17 1 0 15,-9 7 0-15,27 7 0 0,-10 1-15 0,-17-8 9 16,0 0-9-16,0 32 8 0,9 7 1 0,-9 9 0 15,-9-9 0-15,1 8 0 0,-10 9-9 0,0 7 0 16,0 0 0-16,-8 0 0 0,-1 0-8 0,1 0 8 16,-1 8-10-16,-9-8 10 0,1 8-10 0,-9-16 10 15,-1 0-10-15,1 1 10 0,-9-17-8 0,8 1 8 16,10-1 0-16,-10-8-9 0,1-15 9 0,9 0 0 0,-10 0 0 0,19-8 0 16,8-8 0-16,-9 0 0 0,1-8 0 0,26 8-8 15,0 0 8-15,-9-16-8 0,18-8 8 0,0 16-8 16,-1-7 8-16,19 7 0 0,-9-8 0 0,8 8-8 15,1-8 8-15,8 16 11 0,10 8-3 0,-10-8 0 16,1 0 12-16,-1 8 1 0,1 0 1 0,-1 8 0 16,-8 0-10-16,0-9-1 0,-1 9-1 0,1 0 0 15,-10 0-10-15,10 0 0 0,-9-9 0 0,8 9 0 16,-17 0-18-16,18 0-6 0,-18-8 0 0,-9-8-1 16,0 0-89-1,0 0-18-15,0 0-3 0,0 0-1159 0</inkml:trace>
  <inkml:trace contextRef="#ctx0" brushRef="#br0" timeOffset="-31289.535">17505 17583 1868 0,'0'0'41'16,"0"0"9"-16,0 0 2 0,0 0 0 0,0 16-42 0,0-16-10 0,0 0 0 0,8 32 0 16,-8-9 103-16,0 1 18 0,0 0 4 0,9 7 1 15,-9-15-49-15,9 16-9 0,0-1-3 0,0 1 0 0,0-1-17 0,0 1-3 16,-1 7-1-16,-8 1 0 0,-8-1-23 0,8 8-5 16,8-7 0-16,-8 7-1 0,0-15-1 0,0 7 0 15,0-7 0-15,0 7 0 0,0-7 5 0,-8-9 1 16,8 9 0-16,0-9 0 0,0 1-4 0,0-24-1 15,-9 16 0-15,9-16 0 0,0 0-7 0,0 0-8 16,0 0 11-16,0 0-11 0,0 0 12 0,0 0-4 16,0 0 0-16,9-24-8 0,-1-7 15 0,1 7-4 15,-9-7-1-15,9-1 0 0,0-7 2 0,-9-1 0 0,0 9 0 0,9-9 0 16,0 1 5-16,0-1 2 0,0 1 0 0,-1 7 0 16,1-7 3-16,0 7 1 0,0 1 0 0,9-1 0 15,-9 1-9-15,0 7-2 0,-1-7 0 0,10 15 0 16,-9-16-12-16,9 16 0 0,8-7 8 15,-17 7-8-15,0-8 0 0,9 16 0 0,9-7 0 0,-10-1 0 16,1 8 0-16,9 0 0 0,-10-8 8 16,10 8-8-16,0 1 8 0,-1 7-8 0,-8 0 11 0,9 0-11 15,-1 0 12-15,-26 0-12 0,0 0 12 0,18 15-12 16,9 1 10-16,-10 0-10 0,1 0 8 0,0 7-8 16,-1 1 21-16,1 0-1 0,0-1 0 0,-18 1 0 15,9 8-20-15,0-9 0 0,8 9 0 0,-8-1 0 16,0 1 0-16,0-1 9 0,-9 9-9 0,9-9 0 15,-9 9 10-15,9-1-10 0,-9 1 8 0,0-1-8 16,9 0 14-16,-9 1-2 0,0-1-1 0,0 1 0 16,9-9-11-16,-1 1 12 0,-8-9-12 0,0 1 12 0,0-8-4 0,0-16-8 15,18 24 12-15,-18-9-4 0,0-15-8 16,0 0 0-16,9 24 0 0,-9-24 0 0,0 0 0 0,0 0 0 16,0 0-9-16,0 0 9 15,0 0-112-15,9-24-16 0,-9 1-4 0,9-9-826 16,0 8-166-16</inkml:trace>
  <inkml:trace contextRef="#ctx0" brushRef="#br0" timeOffset="-30808.47">19394 17126 1882 0,'0'0'41'0,"0"0"9"0,0 0 2 0,0 0 1 0,0 24-42 0,0-24-11 0,0 16 0 0,-9 7 0 16,9 1 91-16,0-24 16 0,-9 24 3 0,9-1 1 15,9 1-37-15,-9 15-7 0,0-7-2 0,0-1 0 16,0 1 3-16,0-1 0 0,0 9 0 0,0-9 0 0,0 9-7 0,0 7-1 16,9-15 0-16,-9 7 0 0,-9 1-30 0,9 7-6 15,0-8-2-15,-9 1 0 0,9-1 14 0,-8-7 4 16,8-1 0-16,0 9 0 0,8-17-31 0,-8 1-9 15,0 8 0-15,9-9 0 0,0 1 10 0,0-1-10 16,-18 1 8-16,9-8-8 0,0-16 0 0,9 16 8 16,-9-16-8-16,0 0 0 0,0 0 0 0,0 0 0 15,0 0 0-15,0 0-11 16,0 0-26-16,0 0-6 0,0 0-1 0,0 0 0 16,0 0-127-16,0 0-25 0,0-24-6 0,9 0-581 0,0 9-116 15</inkml:trace>
  <inkml:trace contextRef="#ctx0" brushRef="#br0" timeOffset="-30421.726">18977 17694 2077 0,'0'0'45'0,"0"0"10"16,0 0 1-16,0 0 4 0,0 0-48 0,0 0-12 0,0 0 0 0,0 0 0 15,0 0 121-15,0 0 23 0,0 0 4 0,0 0 0 0,0 0-39 16,27 0-8-16,-1 0-1 0,-8 8-1 0,9 0-30 0,-10 0-5 16,19-8-2-16,-1-8 0 0,10 8-15 0,-10 0-3 15,1 0-1-15,8 0 0 0,-8-16-22 0,-1 8-4 16,1 0-1-16,8 0 0 0,-9 8-16 0,1-8 0 15,-9 0 0-15,8-7 0 0,-8 7 0 0,-1 0 0 16,10 0 0-16,-19 8 0 0,1-8 0 0,9 0 0 16,-9 0 0-16,-10 0 0 0,-8 8 0 0,0 0 0 15,0 0 0-15,0 0 0 0,0 0 0 0,0 0 0 16,0 0 0-16,0 0 0 16,18-7-16-16,-18 7-9 0,0 0-3 0,0 0 0 15,0 0-83-15,0 0-17 0,0 0-3 0,0 0-769 0,0 0-155 0</inkml:trace>
  <inkml:trace contextRef="#ctx0" brushRef="#br0" timeOffset="-28347.857">21293 17260 1616 0,'0'0'36'0,"0"0"7"0,0 0 1 0,0 0 1 0,0 0-36 0,0 0-9 0,0 0 0 0,0 0 0 15,0 0 135-15,0 0 25 0,0 0 4 0,0 0 2 0,0-16-57 0,0 16-11 16,0 0-2-16,0 0-1 15,0-7-3-15,0 7-1 0,0 0 0 0,0-16 0 0,-9 8-22 0,9 8-4 16,-18-8-1-16,9-8 0 0,-9 16-14 0,-8 0-3 16,8-8-1-16,-9 8 0 0,1-8-12 0,-1 8-2 15,-8 0-1-15,-1 16 0 0,-8-8-7 0,8 8 0 16,1 8-1-16,-18 7 0 0,-1-7-11 0,10 7-1 16,-9 1-1-16,17 7 0 0,10 1 7 0,-1 7 2 15,-8 8 0-15,17-8 0 0,9 9-19 0,9-1-16 16,-9 0 4-16,18 0 0 0,0-7 12 0,9-1 8 15,-1 0 0-15,1-7-8 0,9-1 18 0,-1-7-3 16,19-9-1-16,-10 9 0 0,1-16-4 0,8 7-1 16,0-7 0-16,1-8 0 0,-1 0 0 0,0-8 0 15,1-16 0-15,-1 8 0 0,-8-8-9 0,8 1 0 0,-9-9 0 0,1 0 0 16,-1 9 0-16,1-9 0 0,-18 8 0 0,8-8 0 16,-8 9 0-16,0 7 0 0,-9-8 0 0,8 0 0 15,-17 16 0-15,0-16 0 0,9 9 0 0,-9 7 0 16,0 0 0-16,0 0 0 0,9-16 0 0,-9 16 0 15,0 0 0-15,0 0 0 0,0 0 0 0,0 0 0 16,0 0-11-16,0 0 3 0,0 0 0 0,0 0 0 16,0 0-68-16,0 0-12 0,0 0-4 0,0 0-931 15,0 0-186-15</inkml:trace>
  <inkml:trace contextRef="#ctx0" brushRef="#br0" timeOffset="-26919.795">21710 17962 810 0,'0'0'23'0,"0"0"5"0,0 0-28 0,0 0 0 15,0 0 0-15,0 0 0 0,0 0 140 0,0 0 24 0,-18 0 4 0,18 0 0 16,0 0-24-16,0 0-6 0,0 0-1 0,0 0 0 16,0 0-36-16,0 0-7 0,0 0-2 0,0 0 0 15,0 0-20-15,0 0-4 0,0 0 0 0,0 0-1 16,0 0-4-16,0 0-1 0,0 0 0 0,0 0 0 15,0 24-2-15,-9-9-1 0,0 9 0 0,0-8 0 16,9 8-20-16,0-24-4 0,0 0-1 0,-9 23 0 16,9 1-11-16,-9-1-3 0,9 1 0 0,0 0 0 15,0-8-6-15,9 7-2 0,0 1 0 0,0 0 0 16,0-9-12-16,0 9 11 0,0-8-11 0,-9-16 10 16,17 16-2-16,1-1-8 0,0 1 12 0,0-8-4 15,-1 8 1-15,1-16 0 0,9 8 0 0,-27-8 0 16,26-8-9-16,1-8 10 0,-9 8-10 0,8-16 10 15,1 1-10-15,-9-9 0 0,-9 9 0 0,8-9 0 0,1 0 0 16,0 9 0-16,-9-17 0 0,0 9 0 0,-9 7 0 16,8 1 0-16,1-1 0 0,-9 8 0 0,0-8 0 15,-9 1 0-15,9-1 0 0,0 0 0 0,0 9-8 0,0 15 8 16,0-8 0-16,0-8 0 0,0 16 0 0,9-8-9 16,-9 8 9-16,0 0 0 0,0 0 0 0,0 0 0 15,0-16 0-15,0 16 0 0,0 0 0 0,0 0-8 16,0 0 8-16,0 0 0 0,0 0 0 0,0 0 0 15,0 0 0-15,0 0 0 0,0 0 0 0,-9 24 0 16,18 0 0-16,-9-1 9 0,0 1-9 0,9 8 0 16,-9-9 0-16,-9 1 0 0,18 7 0 0,-9 1 0 15,9-8 8-15,0-1-8 0,0-7 0 0,-9-16 0 16,9 24 0-16,-1-1 0 0,1 1 0 0,0-8 0 16,-9-16 0-16,9 16 0 15,0-1-74-15,-9-15-7 0,0 0-2 0,0 0-1258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6:09:18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14240 4564 2235 0,'0'0'49'0,"0"0"11"0,0 0 1 0,0 0 2 0,0 0-51 0,0 0-12 0,0 0 0 0,0 0 0 15,0 0 123-15,0 0 21 0,0 0 5 0,9-8 1 16,8 1-62-16,1 7-13 0,9 0-3 0,-1-8 0 16,-8 8-26-16,0-8-6 0,9 8 0 0,8 0-1 15,-8 0-17-15,-1 0-3 0,10 8-1 0,8 0 0 16,0-8-6-16,-8 0-2 0,17-8 0 0,-8 8 0 15,8-8 0-15,-9-8 0 0,0 8 0 0,10 8 0 16,-1-16-10-16,0 1 10 0,-17-1-10 0,8-8 10 16,0 1-10-16,-8 7-14 0,-10-8 3 0,1 0 1 15,0 1 10-15,-10-1 16 0,-8 0-4 0,0 1-1 16,-9-9-11-16,0 9 0 0,-9 7 0 0,-8 0 0 16,-10 0-9-16,9 1 9 0,-8-1 0 0,-10 0 0 15,1 8 0-15,-10-8 0 0,1 8 8 0,0 1-8 16,-10 14 0-16,1-7 0 0,9-7-13 0,-1 7 4 0,-8 0 9 0,18 0 0 15,-1 7 8-15,10 1-8 0,-1-8 14 0,27 0-2 16,0 0 0-16,-9 8 0 0,9-8-4 0,0 0 0 16,0 0-8-16,18 8 12 0,8 8-1 0,19-8-1 15,-10 0 0-15,10 0 0 0,8-1-10 0,-9 1 12 16,1 0-12-16,17-8 12 0,0 8-12 0,0 0 0 16,-9-8 0-16,0 16 0 0,-8-8 0 0,-1-1 0 15,-8 1 0-15,-1 16 0 0,-17-8 0 0,0 7 0 16,-1-7 0-16,-17 8 0 0,-9 0 0 0,1 7 0 15,-10 1-9-15,0 7 9 0,-9-7 0 0,-8-1 0 16,8 1 8-16,-8-1-8 0,8-7 12 0,1 7-3 16,-1-15-1-16,9 8 0 0,9-8-8 0,-8-1 0 15,-1-7 0-15,18-8 0 0,0 0-9 0,0 0 9 16,0 0-12-16,0 0 12 16,9-23-141-16,8-1-22 0,-8 0-4 0,18 1-1 0</inkml:trace>
  <inkml:trace contextRef="#ctx0" brushRef="#br0" timeOffset="271.196">16263 3870 2415 0,'0'0'68'0,"0"0"16"0,0 0-68 0,-9 24-16 16,0 0 0-16,0-9 0 0,0 9 128 0,0 0 23 15,9-1 4-15,9 1 1 0,-9 8-80 0,0-9-16 16,18 9-4-16,-9-8 0 0,8 7-40 0,1 1-8 16,0 7-8-16,0-15 12 0,-9 7-22 0,17-7-4 15,-8 0-1-15,0-1 0 0,-1 1-5 0,-8-8-2 16,-9-16 0-16,0 0 0 16,0 0-52-16,0 0-10 0,0 0-3 0,0 0 0 15,-18-16-159-15,1 0-32 0,-10-15-6 0,9 7-2 0</inkml:trace>
  <inkml:trace contextRef="#ctx0" brushRef="#br0" timeOffset="498.8">16121 3910 2559 0,'0'0'56'0,"0"0"12"0,0 0 3 0,0-16 1 0,-9 8-58 0,9 8-14 16,-9-23 0-16,18 7 0 0,8 0 87 0,1 0 14 15,0 0 3-15,9 1 1 0,17-9-52 0,0 8-10 16,1 8-3-16,-1 0 0 0,18-7-4 0,0 15-2 0,9 0 0 0,-9 8 0 16,9 7-12-16,-9 9-2 0,-8-16-1 0,-1 16 0 15,0-1-11-15,-9 1-8 0,-8 7 12 0,-1-7-12 16,-8 8 0-16,-9 7 0 0,-1-7 0 0,-17-1 0 15,0 9 15-15,0-1 2 0,-17 0 1 0,-1 9 0 16,-9-9-1-16,1 8 0 0,-10-7 0 0,10 7 0 16,-10-7 2-16,10-9 0 0,-10 9 0 0,18-17 0 15,1-7-19-15,-1 0-12 0,0-8 1 0,18-8 1 16,0 0-57-16,-9-8-11 0,9-16-2 0,9-7-892 16,0-1-179-16</inkml:trace>
  <inkml:trace contextRef="#ctx0" brushRef="#br0" timeOffset="872.3">17638 3713 2286 0,'0'0'50'0,"0"0"10"0,-9 23 3 0,0 1 1 0,0 0-51 0,0-1-13 0,0 9 0 0,0-1 0 16,0 1 89-16,1-1 15 0,-1 1 4 0,0 7 0 15,9 1-45-15,-9-1-9 0,0 1-2 0,18-1 0 16,-9 1-3-16,9-17-1 0,0 9 0 0,17-9 0 15,-8 1-18-15,9-8-4 0,-1 0-1 0,10-8 0 16,17-8-8-16,-9 0-1 0,1 0-1 0,8-8 0 16,0-8-4-16,0 8-1 0,-8-16 0 0,8 1 0 15,-9-1-10-15,1-8-14 0,-1 1 3 0,-8-1 1 16,-1 1-46-16,-8-1-8 0,8-7-3 0,-17-1-834 16,-9 9-167-16</inkml:trace>
  <inkml:trace contextRef="#ctx0" brushRef="#br0" timeOffset="1049.342">17673 3894 2487 0,'0'0'55'0,"0"0"11"0,0 0 2 0,0 0 2 0,0 0-56 0,0 0-14 15,18 16 0-15,0-8 0 0,8-8 105 0,10 0 19 16,-10-8 3-16,19 0 1 0,-1 0-80 0,9-8-15 16,-8 8-3-16,8-15-1 0,0 7 3 0,-9-8 0 15,1 1 0-15,-10-1 0 16,-8 0-75-16,-1-7-14 0,-17-1-3 0,0 16-1 15,-9-7-185-15,-9 7-37 0,0 0-7 0,-8 1-2 0</inkml:trace>
  <inkml:trace contextRef="#ctx0" brushRef="#br0" timeOffset="1125.803">17806 3626 1922 0,'0'0'42'0,"0"0"9"0,-18 8 1 0,18-8 3 0,0 0-44 0,0 0-11 0,0 0 0 0,0 0 0 16,0 0 32-16,27 0 4 0,9-8 0 0,-1 0-628 16,9-8-125-16</inkml:trace>
  <inkml:trace contextRef="#ctx0" brushRef="#br0" timeOffset="1397.604">19066 3121 2570 0,'-36'16'56'0,"28"0"12"0,-19-8 3 0,0 7 1 0,1-7-57 0,-10 16-15 0,-8-8 0 0,8 7 0 16,-8 1 108-16,9 8 18 0,-1 7 4 0,1 0 1 15,-1 9-75-15,1 7-14 0,8 0-3 0,9 0-1 16,0-7-30-16,1-1-8 0,8 0 0 0,9 9 0 15,0-17 0-15,0 0 0 0,9 9 0 0,0-9 0 16,8-7 0-16,1 7 0 0,0-15 0 0,0 7 0 16,17-7 0-16,-8-8 0 0,8 0-11 0,10-1 11 0,-1-7 0 15,0 8 0-15,9-16-8 0,-8-8 8 16,-1 0 0-16,9 0 0 0,-8-7 0 0,-1-1-9 16,-8-16-66-16,8 9-13 0,-17-9-2 0,8-7-1 15,-8 7-94-15,-10-7-19 0,1-1-4 0,-9 1-1 0</inkml:trace>
  <inkml:trace contextRef="#ctx0" brushRef="#br0" timeOffset="1640.089">18871 3689 2257 0,'-36'8'49'0,"36"-8"11"0,0 0 1 0,-9 8 3 0,9-8-51 0,0 0-13 15,0 0 0-15,0 0 0 0,0 0 112 0,27 23 19 0,0-15 4 0,-1 0 1 16,10-8-58-16,8 0-11 0,0-8-3 0,18 0 0 16,1 1-26-16,-1-1-6 0,0-8 0 0,-9 0-1 15,0 0 0-15,0 8 0 0,-8 1 0 0,-1-1 0 16,-8 0-23-16,-10 8-8 0,-26 0 0 0,18 0 0 15,-18 0 0-15,0 0 0 0,0 23-13 0,0 9 4 16,-9 0 9-16,0 7 0 0,-8-7 0 0,-1 7 0 16,0 0 0-16,0 9 0 0,-8-9 0 0,8 1 0 15,0-9 0-15,9 1 0 0,-8-1 0 0,8-7 0 16,-9 0-25-16,18-24 0 0,0 23 0 0,0-23 0 16,0 0-129-16,0 0-26 15,0 0-4-15,27-8-1001 0</inkml:trace>
  <inkml:trace contextRef="#ctx0" brushRef="#br0" timeOffset="1834.623">19873 3413 2833 0,'0'0'62'0,"0"0"13"0,0 0 2 0,0 0 3 0,0 0-64 0,0 0-16 15,-9 24 0-15,9 7 0 0,-9-15 86 0,9 16 14 16,-8-9 2-16,8 9 1 0,0 7-63 0,0-7-12 16,8 7-2-16,1 1-1 0,0-1-5 0,0 0 0 15,0-7-1-15,0 7 0 0,9-15-7 0,-1 0-2 16,10-1 0-16,-1 1 0 0,1-8 0 0,9-8 0 15,-1 7 0-15,9-15 0 0,-8 0-22 0,8-7-4 16,1-1 0-16,-1-8-1 16,-9 0-81-16,1-15-16 0,-1-1-3 0,1-7-811 15,-9 7-163-15</inkml:trace>
  <inkml:trace contextRef="#ctx0" brushRef="#br0" timeOffset="1983.964">20086 3547 2124 0,'-35'16'47'0,"35"-16"9"0,0 0 3 0,0 0 0 0,-9 24-47 0,9-24-12 0,0 0 0 0,0 0 0 15,9 23 134-15,-1 1 25 0,-8-24 5 0,18 16 0 16,0-9-84-16,9 1-16 0,-1-8-4 0,1-8-1 16,-1-7-32-16,10-1-7 0,-1 0 0 0,-8-15-1 15,8-1-107 1,-8-7-22-16,0 7-4 0,-18 1-1 0</inkml:trace>
  <inkml:trace contextRef="#ctx0" brushRef="#br0" timeOffset="2102.145">20148 3232 2696 0,'0'0'60'0,"0"0"12"0,0 0 2 0,0 0 1 0,9 23-60 0,-9-23-15 0,0 0 0 0,27 8 0 16,8 8 68-16,-8-8 12 0,17-8 1 0,-8 0 1 0,17-8-82 15,0-8-11-15,9 0-5 0,0 1-860 16,0-1-172-16</inkml:trace>
  <inkml:trace contextRef="#ctx0" brushRef="#br0" timeOffset="2262.709">21213 3145 2370 0,'-18'39'67'0,"18"-15"15"0,-18 0-66 0,9 7-16 15,-8 9 0-15,8 7 0 0,-9 0 151 0,9 1 26 16,-9-1 6-16,1 0 1 0,8 1-97 0,0-9-19 16,0 0-4-16,0 1-1 0,9-1-51 0,-9-7-12 15,0-1 0-15,9-7 0 0,0 0 0 0,0-24 0 0,0 15-9 16,0-15 9 0,0 0-125-16,0 0-19 0,0 0-4 0,0 0-1107 0</inkml:trace>
  <inkml:trace contextRef="#ctx0" brushRef="#br0" timeOffset="2479.105">21044 3279 2609 0,'0'0'74'0,"0"0"16"0,0 0-72 0,9 24-18 0,0-1 0 0,0 1 0 16,0 7 121-16,8 1 21 0,1 7 4 0,0 1 1 15,0-9-63-15,17 9-13 0,1-9-3 0,-1-7 0 16,-8 0-12-16,8-1-2 0,1-15-1 0,8 8 0 16,0-16-33-16,-8-8-6 0,17 0-2 0,-17-8 0 15,-1 1-12-15,1-1 0 0,-1-8 0 0,-8 1 0 16,-10-17 0-16,1 1 0 0,-9 7 0 0,0-7 0 15,-18-1 0-15,0-7-12 0,9 0 1 0,-9-1 0 16,0 9-5-16,-8 7-2 0,8-7 0 0,0-8 0 16,-9 31-73-16,9-8-14 15,9 9-3-15,-9-1-1 0,9 0-79 0,0 16-15 0,0 0-3 0,0 0-934 16</inkml:trace>
  <inkml:trace contextRef="#ctx0" brushRef="#br0" timeOffset="2663.005">21976 3208 2646 0,'17'0'58'0,"-17"0"12"0,0 0 2 0,0 32 3 0,0-9-60 0,-8 9-15 16,-1-1 0-16,0-7 0 0,0 0 60 0,0 7 10 16,9 9 2-16,0-9 0 0,9 9-23 0,-9-9-4 0,18 1-1 15,-1-1 0-15,1 1-8 0,9-1-1 0,-1-7-1 0,10 7 0 16,-1-15-5-16,1 0-1 0,-1-8 0 0,10 0 0 16,-1-8-12-16,0-8-2 0,1 0-1 0,-10-8 0 31,10 0-61-31,-10-7-12 0,1-9-2 0,-1-7-888 0,-17-16-178 15</inkml:trace>
  <inkml:trace contextRef="#ctx0" brushRef="#br0" timeOffset="2824.189">21931 3374 2455 0,'0'0'54'0,"0"0"11"0,0 0 3 0,0 0 0 0,0 0-54 0,18 15-14 0,0 9 0 0,-18-24 0 15,35 8 72-15,1 0 11 0,8 0 2 0,-8-8 1 16,8-8-43-16,-9 0-9 0,1-8-2 0,8-8 0 15,1 9-32-15,-10-9 0 0,-8 0 0 0,-1 1 0 16,-17-9-149-16,9-7-34 0,-9 7-6 0,-9 16-899 16</inkml:trace>
  <inkml:trace contextRef="#ctx0" brushRef="#br0" timeOffset="2928.011">22135 3050 2530 0,'0'0'56'0,"0"0"11"0,0 0 2 0,0 0 3 0,0 0-58 0,0 0-14 0,0 0 0 0,0 0 0 0,18 16 52 0,0 0 8 15,0-8 2-15,-1 0 0 0,10-1-27 16,8 1-6-16,-8-8-1 0,17 0 0 0,-8-8-36 0,8 8-8 15,9-7-2-15,1-1-817 16,-1-8-163-16</inkml:trace>
  <inkml:trace contextRef="#ctx0" brushRef="#br0" timeOffset="3637.686">23200 3003 2761 0,'-89'32'60'0,"89"-32"13"0,18 23 3 0,-9 9 2 0,-9-1-62 0,9 9-16 0,-9-9 0 0,17 1 0 15,19 7 74-15,-18 1 12 0,-27-1 2 0,0 0 1 16,36 1-37-16,-19 7-8 0,-16-31-2 0,8 16 0 15,8-9-7-15,10-7-2 0,-9 8 0 0,-9-24 0 16,-18 8-21-16,18-8-4 0,0 0 0 0,0 0-8 16,-17-8 0-16,-1-16-19 0,9-8 3 0,0 1 0 31,-9-9-23-31,1 1-4 0,-10-8-1 0,9-1 0 16,36-7 12-16,-18 0 1 0,-18 0 1 0,9 7 0 0,27-7 30 0,-9 8 0 0,0 8 0 15,-9-1 0-15,9 16-10 0,17-7-6 0,1 15 0 0,0 8-1 16,-19-15 17-16,10 7 0 0,35 16 0 0,-8-8 0 15,-10 8 12-15,-8 0 0 0,8 0 0 0,1 0 0 16,-1 8 4-16,-8 8 1 0,-27-16 0 0,18 23 0 16,-1-15-9-16,-17 24-8 0,-26-9 12 0,-1 1-12 15,9 15 13-15,-8-7-4 0,-10 0-1 0,-8 7 0 16,0 0 9-16,8 1 2 0,27-1 0 0,-9 1 0 16,-17-1-9-16,26-7-2 0,36 15 0 0,-10-8 0 15,10-7-8-15,0-1 0 0,-1-7 0 0,28 0 8 0,8-1-8 16,-18 1 0-16,-8-8 0 0,8 0 0 15,18-16-31-15,-18-8-11 0,1 8-2 0,-10-16-1 16,1-16 23-16,-1 1 5 0,1-9 1 0,-1 1 0 16,-26 0-132-16,9-1-27 0,17 1-5 0,-8-9 0 15,-27 1 46-15,0 8 10 0,9-1 1 0,0 1 1 16,-1-1 88-16,-16 9 18 0,-1-1 3 0,9 9 1 0,17 7 84 0,-17 8 16 16,-8-8 4-16,8 16 1 0,0 0-9 0,0 0-3 15,0 0 0-15,-9 24 0 0,0 0 9 0,9 7 2 0,9 1 0 16,0 7 0-16,-18 0-7 0,18 1-1 0,8-1 0 15,-8-7 0-15,0-1-31 0,0 1-6 0,-9 0-2 16,9-1 0-16,17-15 15 0,-17 0 4 0,-9-16 0 0,0 0 0 31,9 7-76-31,-9-7-14 0,0 0-3 0,-9-15-1 0,9-9 16 0,9-7 3 0,0-1 1 0,-9-7 0 32,-9-9-19-32,18-7-4 0,18 0-1 0,-18 0 0 0,-1-1 8 0,1 1 2 0,27 0 0 0,-19 0 0 15,10 8 24-15,0 7 0 0,-10 16 0 0,10 1 0 16,9-1 0-16,-10 16 0 0,-26 8 0 0,0 0 0 15,27 16 15-15,-1 0 5 0,-8 7 0 0,0 1 1 16,-9 16 3-16,0-1 1 0,26 8 0 0,-17 1 0 16,-18-9-2-16,18 8-1 0,8 1 0 0,1-1 0 15,-9 0-7-15,-1-7-2 0,10-1 0 0,0-7 0 16,-1-1-13-16,1-7 0 0,-18 0 0 0,-9-24 0 16,0 0-70-16,0 0-14 0,0 0-2 0,-9-8-902 15,9 0-180-15</inkml:trace>
  <inkml:trace contextRef="#ctx0" brushRef="#br0" timeOffset="3769.024">24069 3098 2653 0,'116'-8'58'0,"-116"8"12"0,0 0 2 0,35 0 4 0,1 0-61 0,8 0-15 16,0 0 0-16,-8 0 0 0,-36 0 56 0,62-8 8 0,18 0 1 0,0-8 1 16,-18 8-53-16,9-15-13 0,8-1 0 0,-8 0-854 15,0-7-174-15</inkml:trace>
  <inkml:trace contextRef="#ctx0" brushRef="#br0" timeOffset="4073.221">24921 2554 2635 0,'0'0'58'0,"0"0"12"0,0 0 2 0,27 15 2 0,8 9-59 0,-8-16-15 0,-27-8 0 0,26 16 0 16,19-1 101-16,-1-7 18 0,-17 8 3 0,8-8 1 15,9 0-39-15,1-8-7 0,8-8-1 0,-9 0-1 16,-17 0-37-16,17-8-7 0,10-7-2 0,-19 7 0 15,-17-8-29-15,8-7-18 0,1 7 2 0,9 0 1 16,-10 1-88-16,-17 7-17 16,-9 0-4-16,0 8-1 0,18 0 44 0,-18 16 9 0,-27 0 1 15,27-8 1-15,-18 24 20 0,-8 7 4 0,-1 9 1 0,1-1 0 16,-1 1 77-16,0-1 16 0,10 8 4 0,-1 1 0 16,-9-1 41-16,9 8 9 0,10-15 2 0,8-1 0 15,-18 1-32-15,9 7-5 0,0-16-2 0,9 1 0 0,0 7-33 16,9-15-8-16,-9-24 0 0,0 16-1 0,9 7-23 15,-9-23 0-15,0 0-12 0,18-15 4 16,8 7-100-16,1-8-20 0,8-16-4 16,-8 1-792-16,0-1-159 0</inkml:trace>
  <inkml:trace contextRef="#ctx0" brushRef="#br0" timeOffset="4277.696">25648 2538 2592 0,'382'16'57'0,"-285"-16"12"0,-79 7 3 0,0 1 0 0,0 0-58 0,-9 8-14 0,-18-8 0 0,-9 15 0 15,0-7 119-15,0 8 21 16,10 7 4-16,-1-7 0 0,-27 8-84 0,27-1-18 0,9 1-3 0,0-1-1 15,0 9 41-15,9-17 8 0,0 1 1 0,9 0 1 16,0-1-61-16,-18-23-12 0,17 32-2 0,-17-32-1 16,54 24-1-16,-1-9 0 0,-18-7 0 0,18-8 0 15,1 0-12-15,-1-8 0 0,0-7 0 0,0-1 0 32,-17 0-28-32,8-8-1 0,-17 1-1 0,-1-9 0 15,1 8-97-15,0-7-19 0,-10-9-4 0,-8 9-1 0,0-1-97 16,-9 9-20-16,-18-1-4 0</inkml:trace>
  <inkml:trace contextRef="#ctx0" brushRef="#br0" timeOffset="4419.484">25640 2632 1972 0,'0'0'44'16,"35"8"8"-16,63-8 3 0,-27 8 0 0,-54 0-44 0,19 0-11 0,-1-8 0 0,1 8 0 15,-1 0 70-15,-8 0 12 0,-9-1 2 0,8 1 1 16,19-8-9-16,-1 8-1 0,-9 0-1 0,10-16 0 16,8 0-42-16,-9 8-8 0,10-8-1 0,-1-7-1 0,0-1-22 0,-9 0 0 15,1 0 0-15,-10-7 0 16,1-9-146-16,-10 9-24 0,-8-9-5 0</inkml:trace>
  <inkml:trace contextRef="#ctx0" brushRef="#br0" timeOffset="4545.22">26074 2317 2674 0,'142'0'59'0,"-115"0"12"0,-27 0 2 0,0 0 3 0,0 0-61 0,0 0-15 15,-9 0 0-15,9 0 0 0,0 0 124 0,0 0 21 16,27-16 5-16,8 16 1 0,0-16-89 0,-8 9-18 16,17-9-3-16,10-8-1 0,-1-7-31 0,18-1-9 0,-9 8 0 0,9-7 0 31,9-9-78-31,0 9-20 0,-1-9-4 0,1-15-834 15,0 16-166-15</inkml:trace>
  <inkml:trace contextRef="#ctx0" brushRef="#br0" timeOffset="4685.109">27591 1386 2862 0,'187'8'63'0,"-143"24"13"0,-26-16 2 0,-18 23 2 0,-9-7-64 0,9 7-16 0,9 8 0 0,-9 9 0 16,-9 7 98-16,9-16 16 0,9 24 3 0,-1 0 1 15,-16 0-61-15,-1 0-12 0,9 8-2 0,17-8-1 31,1 0-70-31,-9 0-15 0,-18-24-2 0,9 8-1 0,18-15-128 16,-18-1-26-16,0 0-4 0</inkml:trace>
  <inkml:trace contextRef="#ctx0" brushRef="#br0" timeOffset="4814.631">27582 2932 3340 0,'0'0'74'0,"0"0"15"0,0 0 3 0,0 0 1 16,0 0-74-16,0 0-19 0,0 0 0 0,0 0 0 15,0 0 80-15,0 0 13 0,0 0 3 0,0 0 0 0,0 0-77 0,9-16-14 16,9 0-5-16,0 1 0 0,-9-1 0 0,-1 0 0 15,10 8 0-15,-9-15-1092 16,0-1-219-16</inkml:trace>
  <inkml:trace contextRef="#ctx0" brushRef="#br0" timeOffset="196305.291">28106 9990 1915 0,'0'0'42'16,"0"0"9"-16,0 0 1 0,0 0 2 0,0 0-43 0,0 0-11 0,0 0 0 0,0 0 0 0,0 0 136 0,0 0 24 15,0 0 6-15,0 0 1 0,0 0-53 0,0 0-10 16,0 0-3-16,-9 0 0 0,-9 0-23 0,18 0-5 0,0 0-1 0,0 0 0 16,-18 8-30-16,10 7-6 0,-10 1-2 0,9 8 0 15,0-1-17-15,0 17-3 0,0-1-1 0,0 9 0 16,1-9-5-16,-1 8 0 0,9 1-8 0,0 7 12 16,9-8-12-16,-1 8 8 0,-8-15-8 0,9-1 0 15,0 1 13-15,9-9-3 0,0 1-1 0,-1-17 0 16,1 9 3-16,9-8 1 0,-1-8 0 0,10 0 0 15,-10-8 3-15,10 0 1 0,-18-8 0 0,8-8 0 16,10 8-3-16,-10-16-1 0,1 9 0 0,9-9 0 16,-19-15-13-16,10 7 11 0,-9-7-11 0,-1-1 10 15,-8 1-10-15,9-1 10 0,-18 1-10 0,0 7 10 16,0 1-10-16,-9-1 0 0,0 9 0 0,0-1 8 16,0 0-8-16,9 24 0 0,-17-15 0 0,-10 7 0 15,18 0 0-15,-17 8 0 0,8 0-14 0,0-8 5 16,0 0-22-16,18 8-4 0,-8 8-1 0,8-8 0 15,0 0-108-15,-18 8-23 0,18-8-4 0,-9 8-1177 16</inkml:trace>
  <inkml:trace contextRef="#ctx0" brushRef="#br0" timeOffset="197138.512">28283 10967 1861 0,'0'0'40'0,"0"0"9"0,0 0 2 0,0 0 2 0,0 0-42 0,0 0-11 0,0 0 0 0,0 0 0 16,0 0 145-16,0 0 27 0,-9 16 6 0,9-16 1 15,0 0-63-15,0 0-12 0,0 0-2 0,0 0-1 16,0 0-25-16,0 0-6 0,0 24-1 0,0 0 0 16,0 7-9-16,0-7-3 0,9-8 0 0,0 15 0 15,-9 1-23-15,0-1-5 0,0 1-1 0,0-1 0 16,0 9 1-16,0-1 0 0,0-7 0 0,-9 7 0 0,9 0-12 15,0 1-2-15,0-1-1 0,-9 9 0 16,9-17-14-16,0 9 9 0,0-9-9 0,0 1 8 0,0-9-8 0,0-7 0 16,9 8 0-16,-9-24 0 0,0 0 0 0,0 0 8 15,0 0-8-15,0 0 0 0,18 16 0 0,-9-1 0 16,-9-15 0-16,0 0 0 16,0 0-59-16,18-15-4 0,-18 15-1 0,0 0 0 15,0 0-119-15,8-8-24 0,10-8-5 0</inkml:trace>
  <inkml:trace contextRef="#ctx0" brushRef="#br0" timeOffset="197554.368">27964 12474 1882 0,'0'0'41'0,"0"0"9"0,0 0 2 0,0 0 1 0,0 0-42 0,0 0-11 0,0 0 0 0,0 0 0 16,0 0 192-16,0 0 36 0,0 0 7 0,0 0 1 15,0 0-96-15,9 31-19 0,-9-31-4 0,9 32-1 16,-18-1-50-16,18 9-10 0,-9-9-3 0,0 9 0 15,0 7-12-15,0-8-2 0,0-7-1 0,0 7 0 0,0-7-9 16,0-1-1-16,8 1-1 0,-8-8 0 0,0-1-11 0,9 9-1 16,0-9-1-16,0 1 0 0,0-8 0 0,-9-16 0 15,27 16 0-15,-10-1 0 0,1-15-14 0,9 0 0 16,-1 0 0-16,1-15 0 0,-9 7 0 0,8-8 8 16,10 0-8-16,-10-7 4 0,10-9-4 0,-10 1 0 15,1-1 0-15,0 0 0 16,-1-7-84-16,1 0-9 0,-1-1-3 0,-8 9 0 15,0-1-66-15,-9 1-14 0,9-1-2 0,-10 8-702 16,-8 1-141-16</inkml:trace>
  <inkml:trace contextRef="#ctx0" brushRef="#br0" timeOffset="197843.226">28478 12245 2284 0,'0'0'64'0,"0"0"16"0,0 0-64 0,0 0-16 0,0 0 0 0,0 0 0 15,0 0 168-15,0 0 32 0,0 0 5 0,0 0 2 16,9 16-94-16,0 7-18 0,0 1-4 0,-9 0-1 15,0 7-30-15,0 1-5 0,9-1-2 0,0 17 0 16,-9-1-13-16,9 0-2 0,-9 1-1 0,8-1 0 16,1 16-17-16,-9 0-3 0,9-8-1 0,0 0 0 15,-9 9-5-15,9-1-2 0,-9-8 0 0,0 0 0 16,18-8-6-16,-18 1-3 0,9-9 0 0,-9 0 0 16,8 9 0-16,1-17 0 0,0 1 0 0,0-1 0 15,0-7 0-15,-9 8 0 0,0-9 0 0,0-23 0 16,18 16 0-16,-18-16 0 0,0 0 0 0,9 16 0 15,-9-16 0-15,0 0 0 0,0 0 0 0,0 0 0 16,0 0 0-16,0 0 0 0,0 0 0 0,0 0 0 16,-9 0-28-16,9 0-4 0,0 0-2 0,0 0 0 15,0 0-133-15,0 0-26 0,0-16-6 0</inkml:trace>
  <inkml:trace contextRef="#ctx0" brushRef="#br0" timeOffset="-209904.993">13894 11062 1170 0,'0'0'25'0,"0"0"6"0,0 0 1 0,0 0 1 0,0 0-33 0,0 0 0 0,0 0 0 0,-18 8 0 15,18-8 152-15,0 0 24 0,0 0 5 0,-18 16 1 16,18-16-72-16,0 0-14 0,0 0-4 0,-17 0 0 16,8 8 7-16,9-8 1 0,0 0 0 0,-9 8 0 15,9-8-10-15,0 0-2 0,0 0 0 0,-18 0 0 16,18 0-20-16,0 0-5 0,0 0-1 0,0 0 0 15,0 0-18-15,0 0-3 0,0 0-1 0,0 0 0 16,0 0-20-16,9-16-5 0,9-8-1 0,8 8 0 16,1-15-3-16,-9 7-1 0,17 0 0 0,1-7 0 0,-10 7 0 0,10 1 0 15,-1-1 0-15,1 0 0 0,-1 1 0 0,1 7 0 16,-10 0 0-16,10 0 0 0,-10 8-10 0,10 1 8 16,-9-1-8-16,-1 0 8 0,1 24-8 0,-9-9 0 15,-1 1 0-15,1 8 0 0,0 8 0 0,-9-1 8 16,0 9-8-16,-9-1 0 0,0 1 8 0,0 23-8 15,-9 0 0-15,-9 1 8 0,-9 7-8 0,-8 0 0 16,8 0 9-16,-8 0-9 0,-10-8 0 0,1 0 0 16,9 1 0-16,8-9 8 0,-9-8-8 0,10-7 0 15,-1-8 0-15,9-1 8 0,1-7-8 0,8-8 0 16,-9 0 0-16,18-8 0 0,0 0 0 0,0 0 0 0,18-16 0 0,0-8-8 16,-1 9 8-16,10-1 0 0,0-8 0 0,8 8 0 15,-8 1 0-15,-1-1 0 0,1 0 0 0,-1 0 0 16,1 8 0-16,9 0 0 0,-1 1 0 0,1-9 8 15,-19 8-8-15,19 0 0 0,-1 0 0 0,-8 0 0 16,0-8 0-16,-1 9-12 0,-8-1 12 0,8-8-12 16,1 16-65-16,-9 0-14 15,8-8-2-15,-8 0-855 0,0 8-172 0</inkml:trace>
  <inkml:trace contextRef="#ctx0" brushRef="#br0" timeOffset="-209091.692">14488 12016 1676 0,'0'0'48'0,"0"0"9"0,0 0-45 0,0 0-12 16,0 0 0-16,0 0 0 0,0 0 200 0,0 0 37 15,0 0 8-15,0 0 2 0,0 0-120 0,0 0-24 0,0 0-5 0,18 16-1 16,-18-16-22-16,18 24-5 0,8-16-1 0,-8 7 0 15,0 1-28-15,-9 8-5 0,17-8-2 0,1-1 0 16,-18 9-5-16,9 0-1 0,8-9 0 0,-8 9 0 16,0-8-4-16,17 7-2 0,-8 9 0 0,-9-16 0 15,-10 7-10-15,10-7-1 0,0 8-1 0,-9-8 0 16,8-1-10-16,-17-15 0 0,0 0 9 0,9 8-9 16,9 8 0-16,-9 0 0 0,-9-16-10 0,0 0 10 15,0 0-64-15,0 0-7 0,0 0-1 0,0 0-901 16,0 0-181-16</inkml:trace>
  <inkml:trace contextRef="#ctx0" brushRef="#br0" timeOffset="-208506.955">15100 13294 2053 0,'0'0'58'0,"0"0"13"0,18-16-57 0,0 0-14 0,0 0 0 0,-1 1 0 15,1-9 185-15,9 0 35 0,8 1 6 0,-8 7 2 16,8-8-87-16,1 8-17 0,-10-7-3 0,10 7-1 16,-9 0-56-16,-1 8-12 0,10 0-3 0,-10 1 0 15,1 7-49-15,-1 0 0 0,-26 0-12 0,18 7 3 16,0 9 9-16,-9 0 0 0,0 8 0 0,-18-1 0 15,0 9 8-15,-9-1-8 0,-8 9 8 0,-10 7-8 16,-17 0 12-16,9 1-1 0,-10-9-1 0,1 9 0 16,0-1-10-16,0-8 0 0,-10-7 0 0,19-1 0 0,9-7 0 15,8 0 0-15,0-9 0 0,27-15 0 0,-17 8 0 0,17-8 0 16,0 0 0-16,0 0 0 0,0 0 0 0,26-15 0 16,10-1 0-16,-10-8 0 0,1 8 0 0,17-7 0 15,1 7 0-15,-10-8 0 0,1 9 0 0,8-1 0 16,-8 8 0-16,-1 0-11 0,1 8 11 0,-10 0 0 15,-8 8 0-15,0 0 0 0,-10 8 0 0,-8-16 0 16,0 23 0-16,-8 1 0 0,-1-1 0 0,-9 9 0 16,0 0 0-16,-17 7 8 0,8-15-8 0,1 7 9 15,-1 9-9-15,0-17 10 0,1 1-10 0,17-8-16 16,9-16 4-16,-18 15-1003 0,18-15-201 16</inkml:trace>
  <inkml:trace contextRef="#ctx0" brushRef="#br0" timeOffset="-208065.222">15393 14421 1728 0,'0'0'49'0,"0"0"11"0,0 0-48 0,0 0-12 16,0 0 0-16,0 0 0 0,0 0 181 0,0 0 35 15,0 0 6-15,0 24 2 0,-9-8-80 0,9 7-15 16,0-7-3-16,9 8-1 0,-9-8-43 0,0 7-9 16,9 1-1-16,-9 0-1 0,9 7-35 0,0-7-8 15,0 7 0-15,-9 9-1 0,0-17-2 0,0 17 0 16,0-9 0-16,0 1 0 0,9-1-4 0,-9-7-1 0,0 8 0 16,0-9 0-16,-9 1-12 0,9-8-8 0,0-16 8 0,-9 23-8 15,9-23 8-15,0 0-8 0,0 0 8 0,0 0-8 31,0 0-49-31,0 0-15 0,0 0-2 0,0 0-1 16,0 0-120-16,0 0-24 0,0 0-5 0</inkml:trace>
  <inkml:trace contextRef="#ctx0" brushRef="#br0" timeOffset="-207548.588">15517 15770 2314 0,'0'0'51'0,"0"0"10"0,0 0 3 0,0 0 1 0,0 0-52 0,0 0-13 16,0 0 0-16,0 0 0 0,0 0 135 0,0 0 24 16,0 0 5-16,0 0 0 0,-17 23-59 0,-1 1-12 15,-9-8-2-15,1 15-1 0,8-7-36 0,0 0-7 16,-8 7-2-16,8-7 0 0,0 7-25 0,0-7-4 0,9 0-2 0,-8-8 0 15,8-1-14-15,9-15 0 0,0 0 0 0,0 0 0 16,26 24 0-16,1-8 0 0,9-8 0 0,-1 0 0 16,1-1 0-16,-1 1 0 0,9 0 0 0,-8-8 0 15,8 8 0-15,-8 0 12 0,-1 0-1 0,10 0-1 16,-10 0 2-16,0 7 1 0,1 9 0 0,-9-8 0 16,-1 7-1-16,-8 1-1 0,0 0 0 0,-9-8 0 15,-9-1-2-15,8 9 0 0,1-8 0 0,-9 7 0 16,-9-7-1-16,1 0-8 0,-1 8 12 0,0-9-4 15,-9-7-8-15,-9-8 0 0,1 0-12 0,8-8 12 16,0 1-128-16,-8-17-17 0,-10-8-4 0,10-7-1299 16</inkml:trace>
  <inkml:trace contextRef="#ctx0" brushRef="#br0" timeOffset="-207398.669">15429 15770 2851 0,'0'0'63'0,"0"0"13"0,0 0 2 0,0 0 2 0,0 0-64 0,0 0-16 15,0-8 0-15,0 8 0 0,0-8 103 0,9-8 17 16,-9 0 4-16,17 1 1 0,-8 15-79 0,0-8-16 15,18-8-3-15,-10 0-1 0,10 1-18 0,8 7-8 16,-8 0 8-16,9-16-8 0,-1 0 0 0,9-7-11 16,1-9 1-16,-10 9 0 15,1-1-132-15,8-7-26 0,0 0-6 0,-8 7-1 0</inkml:trace>
  <inkml:trace contextRef="#ctx0" brushRef="#br0" timeOffset="-206767.207">13983 12229 1803 0,'0'0'40'0,"0"0"8"0,0 0 1 0,0 0 2 0,0 0-41 0,0 0-10 0,0 0 0 0,0 0 0 16,0 0 84-16,0 0 14 0,0 0 3 0,0 0 1 15,0 0 6-15,0 0 0 0,0 0 1 0,8 16 0 16,1-8-1-16,0 8-1 0,-9-1 0 0,0 9 0 15,0-24-61-15,0 24-12 0,9 7-2 0,-9-7-1 16,0 7 8-16,0-7 1 0,-9 15 1 0,9 1 0 16,-9-9-41-16,0 9 0 0,9-9 0 0,0 1 0 15,-8 0 0-15,8-1-11 0,8 1 11 0,-8-1-949 16,0 1-183-16</inkml:trace>
  <inkml:trace contextRef="#ctx0" brushRef="#br0" timeOffset="-206388.552">14000 13601 1698 0,'0'0'48'0,"0"0"11"0,0 0-47 0,0 0-12 0,0 0 0 0,0 0 0 16,0 0 191-16,0 0 36 0,0 0 7 0,0 0 2 15,0 0-88-15,0 0-16 0,0 0-4 0,0 0-1 16,0 0-51-16,0 0-11 0,0 0-1 0,0 0-1 15,0 24-31-15,9-8-7 0,-18 7-1 0,9 1 0 16,0-8-2-16,0 7-1 0,-9 9 0 0,9-8 0 16,-8-1-21-16,-1 9 0 0,9-1 0 0,-18-7 0 15,18 0-21-15,0-1-6 0,-9 1-1 0,9-8-941 16,0 7-189-16</inkml:trace>
  <inkml:trace contextRef="#ctx0" brushRef="#br0" timeOffset="-205971.218">13441 12150 1134 0,'0'0'24'0,"0"0"6"0,0 0 1 0,0 0 1 0,18-15-32 0,-9-1 0 0,0 0 0 0,-9 16 0 16,9-8 111-16,-9 8 15 0,9-16 3 0,-9 8 1 15,0 8 3-15,9-15 1 0,-9 15 0 0,17-8 0 16,-17 8-6-16,0 0 0 0,9-8-1 0,-9 8 0 15,0 0-37-15,0 0-7 0,0 0-2 0,0 0 0 16,0 0-21-16,0 16-4 0,0 7 0 0,-18 9-1 16,10-8-5-16,-19-1-1 0,9 9 0 0,-8-9 0 15,-1 17-21-15,-9-9-5 0,10 9-1 0,-1-1 0 16,-8-15-14-16,8 7-8 0,9 1 10 0,-8-8-10 16,8-1 0-16,-9 1 0 0,19-16-11 0,-1 8 11 15,-9-1-107-15,9 1-13 0,9-16-4 0,0 0-773 16,0 0-155-16</inkml:trace>
  <inkml:trace contextRef="#ctx0" brushRef="#br0" timeOffset="-205265.886">12554 13199 1717 0,'0'0'37'0,"0"0"8"0,0 0 2 0,0 0 2 0,0 0-39 0,0 0-10 16,0 0 0-16,0 0 0 0,0 0 159 0,0 0 29 15,0 0 7-15,0 0 1 0,0 0-70 0,0 0-14 16,0 0-2-16,0 0-1 0,0 0-34 0,-17 24-7 0,8-8-2 0,9 7 0 16,0 1-18-16,-9-8-4 0,-9 7-1 0,9 1 0 15,0 7-15-15,9-7-4 0,-17 0 0 0,-1-1 0 16,9 1 6-16,9 0 1 0,-9 7 0 0,9-7 0 16,-9-8-18-16,9 7-3 0,9 1-1 0,0-8 0 15,-9-16-9-15,0 0 10 0,27 8-10 0,-10 0 10 16,10-1-10-16,8-7 12 0,-8-7-12 0,9 7 12 15,-1-16-12-15,1 0 10 0,-1 0-10 0,0-7 10 16,10-1-10-16,-10 0-12 0,-17-7 2 0,9 7 1 16,-1-7-27-16,1-1-4 15,0 8-2-15,-1-7 0 0,-17 7-89 0,9 0-17 16,0-7-4-16,-1 7-738 0,-8 1-147 0</inkml:trace>
  <inkml:trace contextRef="#ctx0" brushRef="#br0" timeOffset="-204971.297">13202 12899 2077 0,'0'0'45'0,"0"0"10"0,0 0 1 0,0 0 4 0,0 0-48 0,0 0-12 15,-18 8 0-15,9 0 0 0,0 8 144 0,1 0 28 16,-1 7 4-16,0 1 2 0,0 0-66 0,9-1-12 16,-9 9-4-16,0-1 0 0,0 9-31 0,9-9-6 15,-9 9-2-15,9-1 0 0,-8 1-20 0,8 7-4 16,0 0-1-16,0 1 0 0,-9-9-8 0,9 16-1 0,0-7-1 15,0 7 0-15,0 8-11 0,9-8-3 16,-9-8 0-16,0 1 0 0,8 7-8 0,1-16 0 16,-9 1 9-16,0-1-9 0,9-7 0 0,-9-1 0 0,9 1 0 0,-9-1 8 15,-9-7-8-15,9 0 0 0,0-1 0 0,0-23 0 16,0 16 0-16,0 8 0 0,0-24 0 0,0 0-8 16,0 0-13-16,0 0-3 0,0 0 0 0,0 16 0 31,0-16-151-31,0 0-30 0,0 0-7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6:14:11.9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1137 13530 1273 0,'0'0'53'0,"0"0"-42"0,0 0-11 0,0 0 0 15,0 0 101-15,0 0 19 0,0 0 3 0,0 0 1 16,0 0-26-16,0 0-5 0,0 24-1 0,0-24 0 16,0 0-9-16,0 0-3 0,0 16 0 0,0 7 0 15,0-7-14-15,0-16-3 0,0 0-1 0,0 24 0 16,9-1-24-16,9 9-5 0,-18-16-1 0,0 7 0 15,0 1-3-15,0 8-1 0,0-1 0 0,0 1 0 16,0-9-4-16,0 1 0 0,0 8-1 0,-18-9 0 16,18 9-3-16,0-9-1 0,0 9 0 0,0-8 0 15,0-1-5-15,0 1-1 0,0 0 0 0,0-1 0 16,18-7-13-16,-18 8 8 0,0-9-8 0,0 1 0 16,0-16 8-16,0 0-8 0,0 0 0 0,0 24 0 15,0-24 0-15,0 0 8 0,0 0-8 0,-18 24 0 16,18-24 0-16,0 15 0 0,0-15 0 0,0 0 0 15,0 0 9-15,0 0-9 0,0 0 8 0,0 0-8 0,0 0 9 0,-9-15-9 16,9 7 10-16,0 8-10 0,0-24 8 16,0 0-8-16,-9 1 0 0,9-1 9 0,0 0-9 0,0 1 0 15,0-1 0-15,0-7 0 0,-18-1 0 0,18 8 0 16,18 1 0-16,-18-1 0 0,-18-8 0 0,18 1 0 16,0 7 0-16,0 1 0 0,0-1 0 0,0 0 0 15,0 1 0-15,0 7 0 0,18-8 0 0,-18 8 0 16,9-7 10-16,-9-1-10 0,0 8 0 0,0 1 0 15,0-1-10-15,0 0 10 0,0 0 0 0,0 8 0 0,0-7 0 0,0-1 0 16,-9 8 0-16,9 8 0 16,0 0 0-16,0-16 0 0,-18 8-8 0,18 8 8 0,0 0 0 0,0 0 0 15,0 0 0-15,0 0 0 0,0 0 0 0,0 0 0 16,0 0 0-16,0 0 0 0,0 0 0 16,0 16 0-16,0 8 0 0,0-24 0 0,0 23 0 0,0 9 0 15,-9-1 0-15,9 1 0 0,0 7 0 0,0 1 0 16,0-1 0-16,-17 1 0 0,17-1 0 0,-9 8 0 15,9-7 0-15,0 7 0 0,0-7 0 0,0-1 8 16,0-7 0-16,9 7-8 0,-9 0 12 0,-9-7-4 16,9 0-8-16,0-9 8 0,0 1-8 0,9 0 8 15,-9-1-8-15,0-23 0 0,0 0 9 0,0 0-9 16,0 0 0-16,0 16 0 0,0-16 0 0,0 0 8 16,0 0-8-16,0 0 0 0,0 0-8 0,0 0 8 15,0 0-99-15,0-16-14 0,-9 0-3 0</inkml:trace>
  <inkml:trace contextRef="#ctx0" brushRef="#br1" timeOffset="5783.082">1013 15076 1148 0,'0'0'25'0,"0"0"6"0,0 0 1 0,0 0 0 0,0 0-32 0,0 0 0 16,0 0 0-16,0 0 0 0,0 0 102 0,0 0 14 0,0 0 4 0,0 0 0 15,0 0-16-15,0 0-2 0,0 0-1 0,0 0 0 16,0 0-10-16,0 0-3 0,0 0 0 0,0 0 0 16,0 0-27-16,0-8-5 0,0-16-2 0,9 9 0 15,-9-1-26-15,0 0-6 0,17 0-1 0,-17 0 0 16,9-7-5-16,0-1 0 0,9 0-1 0,-9 1 0 16,8-1 6-16,10 1 2 0,-18 7 0 0,0 0 0 15,9 0-7-15,8 0 0 0,-17 1-1 0,-9 15 0 16,9-8-7-16,-9 8-8 0,27 0 11 0,-27 0-11 15,0 0 11-15,0 0-11 0,26 16 10 0,-26-16-10 16,27 23 0-16,-27-23 0 0,9 32 0 0,8-1 0 16,-8 9 0-16,-9-1 0 0,0-7 0 0,0 7 0 15,-9 1 0-15,9 7 0 0,0-16 0 0,-26 9 0 16,17-1 0-16,-18-7 0 0,27-9 0 0,-26 9 0 16,-1 0 0-16,18-9 0 0,-17 9 0 0,8-16 0 15,0-1 0-15,-9-7 0 0,10 0 0 0,-10 0 0 0,18 8 0 16,0-8 8-16,-17-8-8 0,8 0 0 0,9 0 0 15,9 7 11-15,-9-7-11 0,9 8 10 0,0-8 6 16,0 0 0-16,0 0 1 0,0 0 0 0,0 0-5 16,0 0-2-16,0 0 0 0,0 0 0 0,0 0-2 15,0 0-8-15,0 0 12 0,0 0-4 0,9-8 1 0,-9 8 0 16,0 0 0-16,27-7 0 0,8-9 3 0,-8 0 1 16,-1 8 0-16,1-8 0 0,-9 9-5 0,0-1 0 15,17 0-8-15,-26 0 12 0,9 0-12 0,-9 0 11 0,17 0-11 16,1 0 10-16,-27 0-10 0,9 1 0 0,17-1 0 15,-26 8 0-15,0 0 0 0,0 0 0 0,0 0 0 0,0 0 0 16,0 0 0-16,0 0 12 0,27 0-12 0,-1 0 12 16,1 0-12-16,-27 0 0 0,0 0 0 15,0 0 0-15,36 0 0 0,-36 0 0 0,0 0-9 0,0 0 9 16,0 0 0-16,0 0 0 0,0 0 0 0,0 0 0 16,0 0 0-16,0 0 0 0,0 0 0 0,0 0 0 15,0 0 0-15,0 0 0 0,0 0 0 0,0 0 0 16,0 0 0-16,0 0 0 0,0 0 0 0,0 0 0 15,0 0 0-15,0 0 0 0,-27 8 0 0,18-8 0 16,9 0 0-16,0 0 0 0,-18-8 0 0,9 8 0 16,-17-8 0-16,17 8 0 0,-18 0 0 0,27 0 0 15,-26-8 0-15,17 8 0 0,-18 0 0 0,10 0 0 16,8 0 0-16,-9 8 0 0,9 0 0 0,0 0 0 16,-17-1 0-16,8 1 0 0,0 8 0 0,0-8 0 15,9 0 0-15,-8 0 0 0,8 0 0 0,-9 0 0 16,0-1 0-16,1-7 0 0,17 0 0 0,-9 16 0 0,-9-8 0 15,9 8 0-15,0-8 0 0,9-8 0 0,0 0 0 0,-17 8 8 16,8-1-8-16,9-7 0 0,0 0 0 0,0 0 0 16,0 0 0-16,-18 8 0 0,18-8 0 0,0 0 0 15,0 0 0-15,0 0 0 0,0 0 0 0,0 0 0 16,0 0 0-16,0 0 0 0,0 0 8 0,0 0-8 16,0 0 0-16,18-15 9 0,8-9-9 0,-17 0 0 15,0 1 0-15,9 7 8 0,8 0-8 0,-17-8 0 16,18-7 0-16,-18 15 0 0,8-8 0 0,-8 9 0 15,9-9 0-15,-9 0 8 0,0-7-8 0,9 15 0 0,-10-8 0 16,10 1 0-16,-9-1 0 0,-9 0 0 0,9 1 0 0,9 7 0 16,-18-8 0-16,0 9 0 0,0 7 0 0,0-8 0 15,0-8 0-15,0 16 0 0,0 8 0 0,0-15 0 16,0-1 0-16,0 16 0 0,-18-8 0 0,18 8 0 16,0 0 0-16,0-16 0 0,-9 0 0 0,0 9 0 15,9-9 0-15,0 8 0 0,-18 0 0 0,10-8 0 16,8 8 0-16,0 8 0 0,0 0 0 0,-18-8 0 15,9 8 0-15,0 0 0 0,-9-7 0 0,9-1 0 16,9 8 0-16,-17 8 0 0,17-8 0 0,-9 7 0 16,-9-7 0-16,18 0 0 0,-9 8 0 0,0 0-11 15,-17 0 11-15,26 8 0 0,-27-16 0 0,18 16 0 16,-8-8 0-16,8-1 0 0,9-7 0 0,0 0 0 16,-18 8 0-16,9 8 0 0,9 0 0 0,0-16 0 15,0 0 0-15,0 0 0 0,0 0 0 0,0 0-8 16,0 0-8-16,-18 16 0 0,18-16-1 0,0 0 0 15,0 0-131-15,0 0-25 0,0 0-6 0</inkml:trace>
  <inkml:trace contextRef="#ctx0" brushRef="#br2" timeOffset="12002.462">1101 16085 1116 0,'0'0'24'0,"0"0"6"0,0 0 1 0,0 0 0 0,0 0-31 0,0 0 0 0,0 0 0 0,-17 16 0 15,17-16 119-15,0 0 17 0,-9 24 4 0,9-24 1 16,0 0-35-16,0 0-7 0,0 0-2 0,0 0 0 16,0 0-13-16,0 0-4 0,0 0 0 0,0 0 0 15,0 0-24-15,0 0-4 0,0 0-2 0,0 0 0 0,0 0-8 16,0 0-2-16,0 0 0 0,0 0 0 15,0 0 4-15,0 0 0 0,0 0 0 0,0 0 0 0,0-8-6 0,9-8-1 16,8 0 0-16,-17 0 0 0,27 9-17 16,-18-1-3-16,0-8-1 0,9 0 0 0,8 0-4 0,-17 1-2 15,27-1 0-15,-10 0 0 0,-8 0 3 0,0 1 1 16,8-1 0-16,1 8 0 0,-27-8-14 0,9 8 0 16,8-8 0-16,-17 16 0 0,0 0 0 0,0 0 0 15,0 0 0-15,0 0 0 0,27 0 0 0,-27 0 0 16,0 0 0-16,0 0 0 0,0 0 0 0,9 32 0 15,-9 0 0-15,0-1 0 0,0 1 0 0,-9-9 0 16,9 1 0-16,0 0 0 0,-27 7 0 0,10-7 0 16,8 7 0-16,9-7 0 0,-27 0 0 0,1-9 0 0,17 1 0 0,9 0 0 15,-27 0 0-15,18-1 0 0,9-15 0 0,-26 16 0 16,26-16 0-16,-18 8 0 0,9-8 0 0,0 0 0 16,-9-8 0-16,10 8 0 0,8 0 0 0,0 0 0 15,-18 0 0-15,9-8 0 0,9 8 8 0,0 0-8 16,0-8 0-16,0 8 0 0,0 0 0 0,0 0 0 15,0 0 0-15,0 0 9 0,0 0-9 0,0 0 8 16,27 0-8-16,-1 0 0 0,-26 0-12 0,18 0 12 16,26 0 0-16,-44 0 0 0,27-7 12 0,-27 7-4 15,18-8-8-15,8 8 0 0,10-8-12 0,-36 8 12 16,0 0 0-16,0 0 0 0,26 0 0 0,-26 0 0 16,0 0 0-16,0 0 0 0,0 0 0 0,0 0 0 15,0 0 0-15,0 0 0 0,18 31 0 0,-18-31 0 0,36 32 0 16,-10-1 0-16,-26-7 0 0,0 8 0 15,0-1 0-15,0-15 0 0,0 8 0 0,0 7 0 0,-26-7 0 16,26-1 0-16,0 1 0 0,-18-8 0 0,9 0 0 16,0-1 0-16,-9 9 9 0,9-8-1 0,-8 0 1 0,8-8 1 15,9-8 0-15,-9 7 0 0,-9-7 6 0,9 0 0 16,-17 0 1-16,26 0 0 0,-27-7 0 0,18 7 0 16,-8 0 0-16,8-8 0 0,-9 8-5 0,9-8 0 15,0 0-1-15,-17 8 0 0,8 0-11 0,9 0 10 16,0 0-10-16,9 0 10 0,-27 0-10 0,27 0 0 15,-17 0 0-15,17 0 0 0,0 0 0 0,0 0 0 0,0 0 0 16,-9 0 0-16,9 0 0 0,0 0 0 0,0 0 0 16,0 0 0-16,-18 8 0 0,18-8 0 0,0 0 0 0,0 0 0 15,0 0 0-15,0 0 0 0,0 0 0 0,0 0 0 16,0 0-8-16,0 0 8 0,0 0 0 0,0 0 0 16,0 0 0-16,27 0 0 0,-1 0 0 0,1-8 0 15,0 8-8-15,-19 0 8 0,-8 0 0 0,27-16 0 16,9 16 0-16,-19-8 0 0,10-8 0 0,-18 9 0 15,17-1 0-15,-17 0 0 0,18 0 0 0,-27 8 0 16,0 0 0-16,0 0-9 0,9-8 9 0,-9 8 0 16,17-24 0-16,-17 9 0 0,27-1 0 0,-9 0 0 15,0 8 0-15,-10-8 0 0,-8 1 0 0,18-9 0 16,-18 16 0-16,9 0-10 0,-9-8 10 0,0 1-12 16,0-1 12-16,0 0 0 0,18 0 0 0,-18 8 0 15,0-7 0-15,0 7 0 0,0-8 0 0,0 16-8 16,0-16 8-16,-18 8 0 0,9 0 0 0,9 8 0 15,9-15 0-15,-9 15 0 0,0 0 0 0,-9-8 0 0,-9-8 0 16,10 8 0-16,-28 8 0 0,36 0 0 0,0 0 0 0,0 0 0 16,-18-8 0-16,18 8 0 0,0 0 0 15,-9 0 0-15,-17 0 0 0,17 0-8 0,-18 0 8 0,10 0 0 16,17 0 0-16,0 0 0 0,-18 0 0 0,-9 8-8 16,27-8 8-16,0 0 0 0,-17 8 0 0,8 8 0 15,-18-8 0-15,27-8-8 0,0 0 8 0,0 0 0 16,-9 15 0-16,-9-7 0 0,18-8 0 0,0 0 0 15,0 0 0-15,0 0 0 0,-8 8 0 0,8-8 0 16,0 0 0-16,0 0 0 0,0 0 0 0,0 0 0 0,0 0 0 16,0 0 0-16,0 0 0 0,0 0 0 0,8-8 0 0,10-7 0 15,-9-1 0-15,-9 16 0 0,0-8 0 0,27-8 0 16,-1 8 0-16,-17-7 0 0,9-1 0 0,-9 8 0 16,0-16 0-16,8 16 0 0,-8-7 0 0,9-1 0 15,-18 0 0-15,9 8 0 0,17-8 0 0,-26 1 0 16,0-1 0-16,0 16 0 0,0-16 0 0,9 0 0 15,-9 0 0-15,0 16-8 0,0-15 8 0,0 15 0 16,0 0 0-16,0-24 0 0,0 16 0 0,0 8 0 16,18-16 0-16,-18 1 0 0,-18 7 0 0,18 8 0 15,-9-8 0-15,-8-8 0 0,8 0 0 0,9 8 0 16,-27 1 0-16,18-1 0 0,9 8 0 0,-17 0 0 16,-1 0 0-16,-9 0 0 0,27 0 0 0,-17 0 0 15,8 15 0-15,-18-7 0 0,18 0 0 0,-17 0 0 16,8 8 0-16,9 0 0 0,-18-8 0 0,18 7 0 15,-8-7 0-15,8 8 0 0,-9 0 0 0,9-1 0 16,0-7 0-16,9-8 0 0,0 0 0 0,-26 16 0 0,26 0 0 16,-27 8 0-16,27-24 0 0,0 0 0 15,-9 15 0-15,-8 9 0 0,17-8 0 0,0-16 0 0,-9 16 0 16,9-16 0-16,0 15 0 0,0 1 0 0,0 0-16 16,0-16 1-16,0 0 1 0,0 16 0 15,0-16-90-15,0 0-19 0,0 15-3 0</inkml:trace>
  <inkml:trace contextRef="#ctx0" brushRef="#br0" timeOffset="90298.403">12927 7119 558 0,'0'0'12'0,"0"0"2"0,0 0 1 0,-9 0 1 0,-9 0-16 0,1 0 0 16,17 0 0-16,0 0 0 0,-18-8 8 0,0 1-8 15,0-1 9-15,1 0-9 0,8 0-10 0,9 8-8 16,-18-16-2-16,9 8 0 15,0 8-16-15,9 0-4 0,-18 0-1 0,1-8 0 0,-1 0 49 0,9 8 11 16,-9 0 1-16,10 0 1 0,-19 0 50 0,9 0 9 16,18 0 3-16,0 0 0 0,-26 0-27 0,-1 8-4 15,0 0-2-15,10-8 0 0,17 0 6 0,-27 8 2 16,0 0 0-16,1-8 0 0,-1 8 11 0,9-8 3 16,-8 0 0-16,-1 8 0 0,18 0-20 0,-8-8-4 0,-10 8-1 0,0 7 0 15,1-7-27-15,-1 8-6 0,9 0-1 16,-17-1 0-16,-1 1 7 0,10 0 2 0,-10 8 0 0,10-1 0 15,-19 1 26-15,10 0 4 0,8 7 2 0,-8 1 0 16,8 15-8-16,0-15-2 0,-8 7 0 0,17 0 0 16,-8-7-22-16,-10 0-5 0,10-1-1 0,-1 8 0 15,0-7-1-15,10 7-1 0,-10-7 0 0,0 7 0 16,10 9 20-16,-10-9 4 0,0 1 1 0,10-1 0 16,-10 0-31-16,0 9-8 0,1-9 0 0,-1 1 0 15,9-1 0-15,-8 8 0 0,-1-7 0 0,9 7 0 16,1 0 0-16,-1 1 8 0,0 7-8 0,0 0 0 15,1-8 0-15,-1 17 8 0,0-1-8 0,1 8 0 16,-1-16 11-16,-9 0-3 0,9 0 0 0,1 8 0 0,-1-8-8 16,0 1 0-16,0-9 0 0,-8 8 8 0,-1 0-8 15,1 1 0-15,8-1 9 0,0-8-9 0,18-7 0 16,-26 7 9-16,17 0-9 0,0 0 0 0,9 1 8 0,-9-1-8 16,-9 0 0-16,18 1 0 0,-9 7 11 0,0 0-11 15,1 0 10-15,-1 1-10 0,0-1 15 0,0 8-3 16,0 0-1-16,0 0 0 0,0 0-11 0,-8 0 0 15,8-8 0-15,0 8 0 0,0-7 0 0,9-1 0 16,0 0 0-16,9-8 0 0,-9 1 0 0,9-1 0 16,0 8 11-16,-9-8-11 0,17 1 12 0,-17 7-3 0,18-8-1 15,-9 1 0-15,0-1 4 0,0 8 1 0,8-8 0 16,-8 9 0-16,-9-1-13 0,18 8 11 0,0-16-11 0,8 8 10 16,-8-7-10-16,0 15 0 0,8-8 0 0,1 0 8 15,9 0-8-15,-10 1 0 0,1-9 0 0,-1 8 0 16,10-8 0-16,-9 1 0 0,8 7 0 0,-8-8 0 15,-1 1 0-15,10-1 8 0,-10-8-8 0,1 9 8 16,8-1 0-16,1 0-8 0,-1 8 12 0,-8-15-4 16,9-1-8-16,-10 1 0 0,18 7 9 0,-17 0-9 15,17-7 0-15,-8-1 9 0,8 1-9 0,1-1 0 16,-1 1 8-16,0-1-8 0,1-15 0 0,17 7 0 16,-9 1 0-16,9-1 8 0,-17-7-8 0,-1 0 0 15,9-1 8-15,0 1-8 0,9 0 0 0,1-9 0 16,-1 1 0-16,0 8 0 0,0-8 0 0,0-1 0 15,0-7 12-15,0 8-12 0,0-8 12 0,0 0-12 16,0 0 14-16,1-8-4 0,-10 0-1 0,9 0 0 16,9 0-9-16,-9 0 0 0,0 0 9 0,9 0-9 0,9 0 8 15,-9-8-8-15,-9 0 8 0,0 0-8 0,9-8 0 0,0 8 0 16,0 0 0-16,0 1-8 0,0-1 8 0,-9-16 0 16,0 8 0-16,0-15 0 0,-9 7-9 0,9-8 9 15,-8 9-10-15,-1-9 10 0,9-7-8 0,-9-1 8 16,9-15 0-16,-8 8-9 0,8-8 9 0,-9 7 0 15,0-7 0-15,0 0 0 0,9 0 0 0,-8-8 11 16,-1 7-3-16,0-7 0 0,-9 8-8 0,1-8-11 16,-1 8 3-16,1-8 0 0,-10 0 8 0,1 0 0 15,-1 7 0-15,1-7 0 0,-1-8 0 0,-8 8 0 16,-1-16 0-16,1 1 0 0,-1 7 0 0,1-8 0 16,-9 0 0-16,0 0 8 0,-10 8 0 0,10 0 0 15,-9 0 0-15,0-8 0 0,-9 16-8 0,9-8 12 0,-9 8-4 0,0-8 0 16,0 8-8-16,0-16 0 0,0 8-8 0,0-8 8 15,0 8-12-15,-9-7 4 0,9-9 0 0,-9 8 0 16,9 0 16-16,-9 8 4 0,9 0 1 0,-18 8 0 16,10-8-13-16,-1 16 0 0,-9-16 0 0,0 16 0 15,0-8 0-15,-8 8 0 0,8-1 0 0,-9 1 0 16,1-8 0-16,-1 0 0 0,1 0 0 0,-1 0-10 16,-8-8 10-16,8 8 0 0,-9 0 10 0,1 0-10 15,-1-1 0-15,1 1 0 0,-9 8 0 0,-1-8 0 16,10 0 0-16,-10 0 0 0,1 8 0 0,0 0 0 15,-1-1 0-15,-8 1-8 0,0 0-1 0,9 8 0 16,-10-9 9-16,10 1-12 0,-9 0 12 0,8 0-12 16,1 0 12-16,0-1-10 0,-10 1 10 0,10 0-10 0,0 8 10 15,-10-9 0-15,-8 1-9 0,18 0 9 16,-9 8 0-16,0-1 0 0,-10 9 0 0,1 0 0 16,0 7 10-16,0 8 10 0,-9 1 1 0,9 7 1 15,0 8-42-15,-9-8-8 0,9 8-1 0,-9 1-1 0,9-1 30 16,9 0 13-16,-9 0-1 0,8 8 0 0,-8 0-12 0,9 0-8 15,0-8 8-15,0 8-13 16,8 8-95-16,-8-8-18 0,0 0-4 0</inkml:trace>
  <inkml:trace contextRef="#ctx0" brushRef="#br0" timeOffset="92236.629">14994 6599 1280 0,'0'0'36'0,"0"0"8"0,0 0-35 0,0 0-9 0,0 0 0 0,18 8 0 16,-9-8 90-16,-9 0 16 0,0 0 3 0,0 0 1 15,17 15-29-15,10 1-5 0,-27-16-2 16,0 0 0-16,0 0 21 0,9 16 4 0,9 8 1 0,-18-24 0 16,0 0-29-16,0 0-6 0,17 31-1 0,-8-7 0 15,9-8-25-15,-18-16-6 0,0 0-1 0,0 31 0 16,18 1-32-16,-18-9 0 0,0 9 0 0,0-16 0 16,0-16 20-16,8 23-2 0,-8-23-1 0,0 0 0 15,0 0-5-15,0 0-2 0,0 0 0 0,-8 24 0 16,8-24 10-16,0 0 3 0,0 0 0 0,0 0 0 15,0 0 8-15,0 0 1 0,0 0 1 0,0-16 0 16,8 0-10-16,-16 1-3 0,8-9 0 0,0-7 0 16,8 7-12-16,-8-8-8 0,-8 1 8 0,16-1-8 15,1 9 8-15,-9-9-8 0,0 8 8 0,9 1-8 16,-9-1 16-16,9 0-2 0,0 9 0 0,-9-1 0 0,-9 0-14 16,9 0 0-16,0 1 8 0,0 15-8 0,0 0 0 15,0 0 0-15,0 0 0 0,9-16 0 0,0 0 0 16,-9 16 0-16,0 0 0 0,9-16 0 0,17 8 0 0,-26 8 0 15,0 0 0-15,0 0 0 0,0 0 0 0,9-15 0 16,0-1 0-16,-9 16 0 0,0 0 0 0,18-8 0 16,0 0 0-16,-18 8 0 0,0 0 0 0,0 0 0 15,0 0 0-15,0 0 0 0,17 0 0 0,-17 0 9 16,0 0-9-16,18-8 8 0,0 8-8 0,-18 0 0 16,0 0 0-16,0 0 0 0,0 0-10 0,0 0 10 15,0 0 0-15,0 0-9 0,0 0 9 0,0 0 0 0,0 0 0 16,0 0 0-16,0 0 0 0,0 0 0 0,0 0 0 15,0 16 0-15,0 0 0 0,0 7 0 0,-9-7 0 16,9 8 0-16,0-1 0 0,-9 1 0 0,9 0 0 16,0-8 8-16,0 7-8 0,0 1 0 0,-9-1 0 0,9-23 0 15,9 32 0-15,0 0 0 0,0-1 0 0,-9 1 0 16,0-17 0-16,9 9 0 0,8 0 0 0,1-8 0 16,-18-16 0-16,0 0 0 0,18 15 0 0,0 9 0 15,8-8 9-15,-8-8-9 0,-18-8 12 0,27 0-12 16,-1-8 24-16,1 8-1 0,-1-8-1 0,-8 0 0 15,9-8-22-15,-9-7 8 0,-1-1-8 0,1 8 0 16,0-15 0-16,0-1 0 0,-1 8 0 0,-8-7 0 16,0-1 0-16,0 1-13 0,0 7 1 0,-9 0 1 15,0 1 11-15,0-1 0 0,0 0-9 0,0 9 9 16,0 15 0-16,0-16-9 0,-9-8 9 0,9 24 0 16,0 0 0-16,0 0 0 0,-18-8 0 0,9 8 0 0,9 0 0 15,-17 8 0-15,8 8 0 0,-18 0 0 0,18 0 0 16,-9-1 17-16,10 1-1 0,-1 8-1 0,9-1-15 0,-9 1 0 15,9 0 0-15,9-1 0 0,-9 1-11 0,9 0-5 16,-1-1 0-16,10-7-1 0,-18-16 17 0,18 24 0 16,0-8 0-16,-1-1 0 0,1-7 0 0,0 0 0 15,-18-8 0-15,18 8 0 0,8 0 0 0,-8-16 0 16,0 0 0-16,8 8 0 0,-8-16-12 0,9 8 12 16,-10 1-12-16,1-9 12 0,0-8-10 0,0 0 10 15,-9 1-8-15,8-9 8 0,-8 1 0 0,-9-1 0 0,0-7 0 16,9 15-8-16,-9-7 8 0,9 7 0 0,-9 0 0 0,0 8 0 15,0 16 0-15,0 0 0 0,0 0 0 0,0 0 8 16,0 0-8-16,0 0 0 0,0 0 8 0,0 0-8 16,0 16 0-16,0-16 8 0,0 24-8 0,0 7 0 15,0 9 0-15,0-9 0 0,9 9 0 16,0-9 8-16,-9 9-8 0,8-1 11 0,-8 1-11 0,9-1 12 16,0 1-12-16,0-1 12 0,0 0-12 0,0-7 12 15,-9-1-12-15,9 1 12 0,0 7-12 0,-1-15 12 16,-8 8-4-16,0-9-8 0,9 1 12 0,-9-8-4 15,0-16 1-15,0 0 0 0,0 0 0 0,0 0 0 16,0 0 2-16,0 0 0 0,0 0 0 0,-9-16 0 16,9-8 0-16,-8 1 0 0,8-9 0 0,0 1 0 15,0-17-11-15,-9 1 0 0,9 7 0 0,-9-7 8 16,9 0-8-16,-9 0 0 0,9-1 0 0,0 9 0 0,0-1 9 16,0-7-9-16,9 16 10 0,-9-9-10 0,9 1 0 15,0 7 8-15,-9 8-8 0,8-7 0 0,10 7 0 0,0 1 0 16,-9-1 0-16,9 8 0 0,-1 8 0 0,1 0 0 15,-18 8-8-15,18 8 8 0,-18-8 0 0,18 8 0 16,8 16-8-16,-8-8 8 0,-9 7 0 0,9 1 0 16,-10 0-8-16,1-1 8 0,-9 9 0 0,0-9-8 15,0 1 8-15,-9 0 0 0,9-1-18 0,-8-7 3 16,8-16 1-16,-9 16 0 16,9-16-80-16,-18 8-16 0,9 0-3 0,9-8-779 15,0 0-155-15</inkml:trace>
  <inkml:trace contextRef="#ctx0" brushRef="#br0" timeOffset="92642.227">16697 6070 1854 0,'-18'24'40'0,"18"-24"9"15,0 0 2-15,0 0 1 0,-8 0-41 0,8 0-11 0,0 0 0 0,0 0 0 0,0 0 152 0,0 0 29 16,0 0 6-16,0 0 1 0,0 0-58 0,0 0-11 16,0 0-3-16,17 0 0 0,1-8-68 0,-18 8-15 15,0 0-2-15,18-16-1 0,-18 16-22 0,18-7-8 16,8-9 0-16,-8 0 0 0,-18 16 0 0,0 0-15 16,18-16 2-16,-18 16 0 15,0 0-107-15,0 0-22 0,0 0-4 0,17-8-1 16,-17 8-87-16,0 0-18 0,0 0-3 0,0 0-1 0</inkml:trace>
  <inkml:trace contextRef="#ctx0" brushRef="#br0" timeOffset="92764.525">16697 6307 1668 0,'0'0'47'0,"0"0"11"0,18 8-46 0,-18-8-12 0,0 0 0 0,18 0 0 16,-1 0 172-16,-17 0 32 0,9-8 6 0,18 0 2 16,-18-8-77-16,17 9-15 0,-26 7-4 0,9-8 0 15,9-8-92-15,-9 0-24 0,9 0 0 0,-9 1-822 16,-1-9-169-16</inkml:trace>
  <inkml:trace contextRef="#ctx0" brushRef="#br0" timeOffset="93286.656">17256 5787 1958 0,'0'0'43'0,"0"0"9"0,0 0 1 0,0 0 3 0,0 0-45 0,0-16-11 16,0 8 0-16,0 8 0 0,18-24 96 0,0 1 18 16,-10 7 3-16,10-8 1 0,0 8-29 0,9-7-5 15,-1-1-2-15,1 0 0 0,8 9-15 0,-8-1-3 16,8-8-1-16,-8 8 0 0,-9 9-14 0,-1-1-2 15,10 8-1-15,0 0 0 0,-10 0-14 0,1 8-4 0,0 7 0 16,-9 1 0-16,0 8-28 0,0 7-10 0,-9 1 0 0,-9-1 0 16,0 9 10-16,0-1 0 0,-9 9 8 0,-8-1-8 15,-1-8 8-15,0 9-8 0,1-9 8 0,8 1-8 16,-17 7 0-16,8-8 8 0,9-15-8 0,0 0 0 16,1-9 0-16,-1 1 0 0,9-8 0 0,9-8 8 31,0 0-44-31,0 0-8 0,-9-16-1 0,9-7-1 0,-9-1 22 0,18 8 5 0,-9-8 1 0,9 9 0 15,9-1 18-15,0 0 0 0,-18 16 0 0,17-16 0 16,10 9 0-16,0-1 9 0,-1 0-9 0,-8 0 12 16,8 8 10-16,-8 8 2 0,9 0 1 0,-9 7 0 15,8-15-7-15,1 8-2 0,-9 0 0 0,8 8 0 16,-8-8-6-16,-18-8-2 0,27 8 0 0,-10 0 0 16,10 7 1-16,-27-15 0 0,0 0 0 0,18 8 0 15,8-8-9-15,-8 8-9 0,0 0 9 0,-18-8-13 0,0 0 13 0,0 0 0 16,0 0 12-16,0 0-12 15,0 0-32-15,0 0-14 0,0 0-2 0,0 0-864 16,0 0-172-16</inkml:trace>
  <inkml:trace contextRef="#ctx0" brushRef="#br0" timeOffset="100689.375">27733 6867 1148 0,'0'0'25'0,"0"0"6"0,0 0 1 0,0 0 0 0,0 0-32 0,9-16 0 16,0 0 0-16,-18 1 0 0,0-1 73 0,9 0 9 16,0 0 2-16,0 1 0 0,0 7 9 0,-9-8 3 0,9 0 0 0,0 16 0 15,0 0-16-15,-9-8-4 16,-17 0 0-16,26 8 0 0,0 0-20 0,-18-8-5 16,-9 1-1-16,1-1 0 0,8 0-22 0,0 8-5 0,1 0-1 15,-10-8 0-15,-8 0 16 0,8 8 3 0,0-8 1 0,1 0 0 16,-19 8-6-16,1 0-2 0,8-8 0 0,-8 8 0 15,-9 0-6-15,0-8 0 0,8 8-1 0,-8 0 0 16,0 0-9-16,0 0-2 0,-9 8 0 0,8-8 0 16,1 8-16-16,0 0 0 0,0 0 0 0,-1 0 0 15,-8 8 12-15,9-1 1 0,0 1 1 0,-18 0 0 16,0 8-3-16,0-1-1 0,0 1 0 0,0 8 0 16,-18-1-10-16,18 1 0 0,0 7 0 0,9 0 0 15,-9 9 0-15,9-1 8 0,0 0-8 0,0 9 0 16,-9-1 9-16,9 16-9 0,0 0 10 0,0 0-10 15,0 8 14-15,-1 7-3 0,1 1-1 0,0 0 0 16,0-8 2-16,9 7 1 0,0 1 0 0,-18 8 0 0,-9-1-1 16,18 9-1-16,17-1 0 0,10 17 0 0,-9-17-11 15,8 16 0-15,1 9 0 0,8-9 8 0,-8 0-8 0,8 8 8 16,0-7-8-16,18-1 8 0,1 8-8 0,-1 8 12 16,0 0-12-16,0-15 12 0,9 7-12 0,0-16 10 15,0 8-10-15,-9-7 10 0,9-9-10 0,9-7 0 16,9-8 9-16,-1-1-9 0,-8-7 0 0,9 0 0 15,26 8 0-15,-8-8 0 0,-1 7 0 0,1-7 0 0,-18 0 0 16,8-8 0-16,19 16 0 0,-1-8 0 0,0 0 0 16,1-1 0-16,8-7 0 0,0 0 0 15,-9-15 0-15,10 7 0 0,-10 0 0 0,9 0-8 0,1 0 8 0,-1-16 0 16,-9 8 0-16,18-15 0 0,9-1 0 0,0 1-8 16,-9-9 8-16,9-7 0 0,18 0 0 0,0-9 0 15,-1 1 0-15,1-8 0 0,0 8 0 0,-1-8 0 16,10 0 0-16,0-8 0 0,-19 0-8 0,10-8 8 15,-18 0-14-15,9-8 2 0,0 0 1 0,-9-7 0 16,9-1 1-16,0 0 0 0,-1 1 0 0,-8-9 0 16,-9-7 10-16,18 15-12 0,9-15 12 0,0-1-12 15,-1-7 12-15,-8 7 0 0,0-15 0 0,0 8 0 16,-9-16 0-16,9-8 0 0,-18 0 0 0,9 0 0 16,-9-8 0-16,0 0 0 0,0 0 0 0,0 0 8 15,0-7-8-15,-8 7 0 0,-1 8 0 0,0-8 0 16,-9 0 12-16,10 0-1 0,-10 0-1 0,-9 1 0 15,1-1 13-15,-1-16 2 0,1 8 1 0,-1-15 0 16,-8-1 12-16,0-15 2 0,-19 16 1 0,19-17 0 0,0-7-7 16,-18 0-2-16,-9 8 0 0,8-9 0 0,-8-14-20 0,-8 6-4 15,-10-14 0-15,0 22-8 0,-17 1 8 0,8 8-8 16,0 0 0-16,-8 7 0 0,-1 9 13 0,-8 7-4 16,9 16-1-16,-19-7 0 0,10-9-8 0,-9 16-16 15,0 8 4-15,-1 8 1 0,10 8 11 0,-9-8-8 16,8 15 8-16,-8 1-8 0,18 8 8 0,-19-9 0 15,10 1 0-15,0 8 0 0,8-1-13 0,1 9 2 16,-1-1 1-16,-8 1 0 16,0 7-75-16,8 0-15 0,1 1-4 0,8-9-813 15,-9 8-163-15</inkml:trace>
  <inkml:trace contextRef="#ctx0" brushRef="#br0" timeOffset="101871.281">28443 7048 1291 0,'0'0'36'0,"0"0"9"0,0 0-36 0,-9 16-9 0,9-16 0 0,0 0 0 16,0 0 156-16,0 0 28 0,0 0 7 0,0 0 1 16,0 0-72-16,0 0-13 0,0-8-3 0,-9-8-1 15,9 1-53-15,0 7-10 0,9-8-3 0,0-8 0 16,0 1-23-16,-9 7-5 0,9-16-1 0,-1 9 0 15,1-1 6-15,0 0 1 0,-9 1 0 0,9-1 0 16,0-7 10-16,-9-1 3 0,0 0 0 0,0 9 0 16,0-17-1-16,9 9 0 0,-9-1 0 0,9 1 0 15,0 7-16-15,-9 0-3 0,8-7-8 0,-8 7 12 16,9 8-12-16,9 1 0 0,0-1 8 0,0 8-8 16,-10-8 0-16,-8 16 0 0,0 0 0 0,0 0 0 15,27-8 0-15,0 8 0 0,-10 0 0 0,-17 0 0 16,0 0 0-16,27 24 0 0,8-8 0 0,-17 7 0 15,0 9 8-15,0-8-8 0,-1 7 11 0,-8 1-11 16,0 7 16-16,0-7-3 0,0-1-1 0,0 1 0 16,9-9 0-16,-10 1 0 0,1 0 0 0,0-1 0 0,18 1-12 0,-9-8 9 15,-18-16-9-15,0 0 8 0,17 8-8 0,19 8 10 16,-10-9-10-16,-26-7 10 0,27-7 2 0,0 7 0 16,-1 0 0-16,1-16 0 0,-9 8 0 0,-1-16 0 15,1 1 0-15,0-1 0 0,-9-8-4 0,8 1 0 16,-8-9 0-16,-9 1 0 0,9 0-8 0,-9-1 0 15,0 1 9-15,9-1-9 0,-9 1 8 0,-9 15-8 16,0 0 8-16,9 24-8 0,0-23 11 0,-9 7-3 16,9 16 0-16,0 0 0 0,-17 0 0 0,17 0-8 15,-9 16 12-15,9 7-4 0,-9 9-8 0,9 7 0 16,-9 1 0-16,9-1 0 0,9 1 0 0,0-9 0 16,-9 1 0-16,9 7 0 0,8-7 0 0,1 7 0 15,-9-7 0-15,9-16 0 0,0 7 0 0,-1-7 0 0,10 0 0 0,-9 0 0 16,-18-16 0-16,26 0 0 0,1-8 0 0,-9 0 0 15,-1 0 0-15,10-8 0 0,-18 0 0 0,9-7 0 16,-10 7 0-16,1-8 0 0,0 1 0 0,0-1 0 16,-9-8 0-16,9 9 0 0,-9-1 0 0,0 0 0 15,-9 9 0-15,9 15 0 0,0 0 0 0,0 0 0 16,0 0 0-16,0 0 0 0,0 0 0 0,0 31 0 16,0 1 0-16,0 7 0 0,0 8 0 0,9 9 0 15,-9-1 0-15,9 0 0 0,0-8 0 0,-9 9 0 16,9-1 8-16,-1 0-8 0,1-8 0 0,-9 8 8 15,18-15-8-15,-9-9 12 0,9 1-12 0,-10-8 12 16,-8-24-2-16,9 23 0 0,-9-23 0 0,0 0 0 16,0 0 6-16,0 0 0 0,0 0 1 0,0-23 0 15,-9-9 0-15,1 1 0 0,-1-17 0 0,0 1 0 0,-9-8-9 0,9 0-8 16,0-1 9-16,1-15-9 0,-1 0 9 0,9 0-9 16,-9 0 8-16,9 0-8 0,0 8 0 0,9 0 8 15,0 8-8-15,8 8 0 0,-8-1 8 0,0 9-8 16,9 0 0-16,-1-1 8 0,-8 17-8 0,9-1 8 15,9 8-8-15,-10 8 8 0,1 0-8 0,9 8 0 16,-9 16 0-16,8 0 0 0,-8 8 0 0,0-9 0 16,-9 17 0-16,8-8 0 0,-8 15 0 0,-9-8 8 15,0 9-8-15,0-9 8 0,-9 1-8 0,9-8 0 16,-9 7 0-16,1-7 0 0,-10-8 0 0,18-16 0 0,0 0-12 16,0 0 12-1,0 0-171-15,0 0-26 0,0-24-6 0</inkml:trace>
  <inkml:trace contextRef="#ctx0" brushRef="#br0" timeOffset="102114.766">30297 6031 2106 0,'0'0'46'0,"0"0"10"0,0 0 1 0,0 0 3 0,0 0-48 0,0 0-12 0,0 0 0 0,0 0 0 15,0 0 148-15,0 0 27 0,18 0 5 0,-1-8 2 16,10 0-98-16,-9-7-20 0,0-1-4 0,8 0-1 16,1 8-32-16,-9-8-7 0,-1 8 0 0,10-7-1 15,-9-1-19-15,8 0 0 0,-8 8 0 0,0 0 0 0,-9 0-22 0,8-7-2 16,-17 15 0-16,18 0 0 16,-18 0-187-16,0 0-37 0,0 0-8 0,0 0-796 15</inkml:trace>
  <inkml:trace contextRef="#ctx0" brushRef="#br0" timeOffset="102226.171">30501 6078 1298 0,'0'32'36'0,"-9"-16"10"0,9-1-37 0,0 9-9 16,9-8 0-16,-9 0 0 0,9-8 162 0,-9-8 30 16,0 0 7-16,18 0 1 0,-18 0-48 0,17 0-10 15,1 0-2-15,0 0 0 0,-18 0-67 0,18-24-13 16,-1 16-4-16,1-8 0 16,0-7-142-16,0 7-29 0,-1-8-5 0</inkml:trace>
  <inkml:trace contextRef="#ctx0" brushRef="#br0" timeOffset="102623.273">30927 5597 2833 0,'0'0'62'0,"0"0"13"0,0 0 2 0,0 0 3 0,0 0-64 0,0 0-16 0,26 0 0 0,-8-8 0 15,0 1 45-15,9-1 6 0,-1-8 1 0,10 0 0 16,8 0-39-16,-9 1-13 0,10-1 9 0,-19-8-9 16,1 1 10-16,0 7-10 0,17 0 12 0,-8 8-12 15,-10-8 0-15,-8 8 0 0,0-7 0 0,-1 15-12 16,-17 0 12-16,0 0 0 0,0 0 0 0,0 0 0 0,0 0 0 0,0 15 0 16,-26 17 12-16,17 0-12 0,-9-9 8 0,9 9-8 15,0-1 0-15,9 9 0 0,-17-9 32 0,-1 9-1 16,9 7 0-16,-9-8 0 0,9 1-20 0,1 7-11 15,8-7 12-15,-9 7-12 0,-9-8 20 0,9-7-4 16,0-1 0-16,9 9 0 0,-9-17-5 0,9 9-2 16,0-8 0-16,-9-9 0 0,9 9 8 0,0-8 2 15,0 8 0-15,-8-17 0 0,8 1-11 0,0-8-8 16,0 0 9-16,0 16-9 0,0-16 0 0,0 0 0 16,0 0-13-16,0 0 4 15,0 0-121-15,0 0-24 0,0 0-5 0,0-16-1 0</inkml:trace>
  <inkml:trace contextRef="#ctx0" brushRef="#br0" timeOffset="119996.294">26748 8365 406 0,'0'0'8'0,"0"0"3"0,0 0 0 0,0 0 1 0,0 0-12 0,0 0 0 0,0 0 0 0,0 0 0 0,0 0 0 0,0 0-15 16,0 0 3-16,0 0 1 0,0 0-1 0,0 0-1 15,0 0 0-15,0 0 0 0,0 0 37 0,0 0 7 16,0 0 1-16,0 0 1 0,0 0 59 0,0 0 11 16,0 0 2-16,0 0 1 0,0 0-12 0,0 0-2 15,0 0-1-15,0 0 0 0,0 0-35 0,0 0-6 16,0 0-2-16,0 0 0 0,0 0-16 0,0 0-4 16,0 0-1-16,0 0 0 0,0 0 25 0,0 0 6 15,0 0 1-15,0 0 0 0,0 0 27 0,0 0 6 0,0 0 0 16,0 0 1-16,0 0 2 0,0 0 0 0,0 0 0 0,0 0 0 15,0 0-33-15,0 0-6 0,0 0-2 0,0 0 0 16,0 0-27-16,0 0-6 16,0 0-1-16,0 0 0 0,0 0-7 0,0 0-1 0,0 16-1 0,0-16 0 15,0 0 3-15,0 0 1 0,0 0 0 0,-8 24 0 16,8-24 9-16,0 0 1 0,0 0 1 0,-9 23 0 16,0 1-5-16,-9 0-1 0,9-9 0 0,0 1 0 15,9-16-8-15,-9 24-1 0,9-8-1 0,0-16 0 16,0 0 10-16,0 0 1 0,-8 23 1 0,8-7 0 15,0-16-22-15,-9 16 0 0,9-16 0 0,0 0 0 16,0 23 0-16,0 1 0 0,0-24 0 0,0 0 0 16,0 0 0-16,0 0 0 0,0 0-12 0,0 0 4 15,0 0 8-15,0 0 9 0,0 0-1 0,0 0-8 16,0 0 12-16,0 0-4 0,17-8 0 0,-8 0-8 16,-9 8 0-16,0 0 0 0,18-8 0 0,0-7-12 0,-9-1 12 0,0 0 0 15,-9 16 0-15,17-8 0 0,-17-15 0 0,9 7 0 16,0 0 10-16,0 0-10 0,0-7 0 0,-9 7 0 15,0 16 0-15,0 0 0 0,9-24 0 0,0 8 0 16,-9 9 0-16,0 7 0 0,0-16 0 0,0 16 0 16,0 0 0-16,0-16 0 0,0 16 0 0,0 0 0 15,0 0 0-15,0 0 0 0,0 0 0 0,0 0 0 16,0 0 0-16,0 0 0 0,0 0 0 0,0 0 0 16,0 0 0-16,0 0 0 0,0 0 0 0,0 0 0 15,0 0 0-15,0 0 0 0,0 0 0 0,0 0 0 16,0 0 0-16,0 0 0 0,0 0 0 0,0 0 0 0,17 16 0 0,-17-16 0 15,0 0 0-15,18 8 0 0,-18-8 0 0,18 15 0 16,-18-15 0-16,18 16 0 0,-10-8 0 0,-8-8 0 16,0 0 0-16,0 0 0 0,0 0 0 0,18 8 0 15,9 0-10-15,-27-8 10 0,0 0 0 0,0 0-9 16,0 0-10-16,0 0-1 0,9 16-1 0,-9-16 0 31,0 0-43-31,0 0-8 0,0 0-1 0,0 0-733 0,0 0-146 0</inkml:trace>
  <inkml:trace contextRef="#ctx0" brushRef="#br0" timeOffset="120536.441">26819 8397 1335 0,'0'0'29'0,"0"0"7"0,0 0 0 0,0 0 2 0,0 0-30 0,0 0-8 15,0 0 0-15,0 0 0 0,0 0 62 0,0 0 11 0,0 0 3 0,0 0 0 16,0 0-10-16,0 0-2 16,0 0 0-16,0 0 0 0,9 23 18 0,-9-7 3 0,0-16 1 0,0 0 0 15,0 0-10-15,0 32-3 0,0-9 0 0,0-23 0 16,0 16-18-16,0 8-4 0,0-1-1 0,0 1 0 16,0 0-16-16,0-1-3 0,0 1-1 0,9 0 0 15,0 15-9-15,0-15-1 0,-9 7-1 0,9-7 0 16,0 0-5-16,-9-1-1 0,9 1 0 0,-9 0 0 15,8 7-13-15,-8-7 8 0,0 0-8 0,0 7 0 16,0-7 14-16,9-1-3 0,-9 9-1 0,0-8 0 16,0-1 10-16,0-7 3 0,9 0 0 0,-9-16 0 15,0 0-13-15,0 23-2 0,0-23-8 0,0 0 12 16,0 0 0-16,9 24-1 0,-9-24 0 0,0 0 0 16,0 0-11-16,0 0 0 0,0 0 0 0,0 0 8 0,0 0-8 15,9 24 0-15,-9-24 0 0,0 0 0 0,0 0 0 0,9 23 0 16,-9 1-10-16,0-24 10 15,0 0-41-15,0 0-3 0,0 0 0 0,0 0-818 16,0 0-164-16</inkml:trace>
  <inkml:trace contextRef="#ctx0" brushRef="#br0" timeOffset="121167.027">26677 9927 1332 0,'0'0'29'0,"0"0"7"0,0 0 0 0,0 0 1 0,0 0-29 0,0 0-8 0,0 0 0 0,0-8 0 16,0-8 128-16,0 16 25 0,0-16 5 0,0 16 1 15,9-16-57-15,0 1-11 0,-9-1-3 0,9 0 0 16,0 0-21-16,9 0-5 0,-9 1-1 0,8-9 0 15,-8 8-10-15,9 1-3 0,9-1 0 0,-10 0 0 0,1 8-17 0,9-8-4 16,-10 8-1-16,10 1 0 16,-9 7-8-16,8-8-2 0,-8 8 0 0,0 8 0 0,8-8-2 0,-17 7-1 15,9 1 0-15,-18-8 0 0,0 0-3 0,18 16-1 16,-9 0 0-16,0 0 0 0,-9-1-1 0,0 17-8 16,-9-8 12-16,-9 7-4 0,0 1-8 0,0-1 0 15,-8 9 0-15,-1-1 8 0,1-7-8 0,-1-1 0 16,-8 1 0-16,8-1 0 0,-9 9 0 0,10-9 0 15,8-7 0-15,-9 0 0 0,10-9 0 0,-1 1 0 0,0-8 0 0,18-8 0 16,0 0 0-16,0 0 0 0,0 0 0 0,0 0 0 16,0 0 0-16,0 0 0 0,0 0 0 0,18-16 8 15,-18 16 12-15,27-8 3 0,-1 0 0 0,1-7 0 16,-9 7 4-16,8 8 1 0,-8-8 0 0,9 8 0 16,-10 0-19-16,1 0-9 0,9 8 10 0,-10-8-10 15,1 0 0-15,9 8 0 0,-10 0 0 0,-17-8 0 16,0 0 0-16,0 0-16 0,0 0 1 0,0 0 1 15,0 0-40 1,0 0-8-16,0 0-2 0,0 0-796 0,0 0-160 0</inkml:trace>
  <inkml:trace contextRef="#ctx0" brushRef="#br0" timeOffset="121975.87">26935 9587 1392 0,'0'0'40'0,"0"0"8"0,-18-15-39 0,9 7-9 16,0-8 0-16,-8 0 0 0,8 1 149 0,-9 7 28 15,-9-8 6-15,18 0 1 0,-8 8-57 0,-1-8-11 16,0 1-3-16,0 7 0 0,1-8-44 0,-1 8-9 15,0 0-1-15,0 8-1 0,1 0-24 0,-10 8-5 0,9 0-1 16,1-8 0-16,-10 8 4 0,9 0 0 16,1 8 0-16,-1-1 0 0,-9-7-1 0,9 8 0 15,1 8 0-15,8-9 0 0,-18 9-12 0,9-8-3 0,1 7 0 0,-1 9 0 16,9 0-2-16,0-1-1 0,-9 9 0 0,10-1 0 16,-1 0 15-16,9 1 4 0,-9-1 0 0,0 1 0 15,-9-1-32-15,18 8 8 0,9-7-8 0,0 7 0 16,-9-15 12-16,0 15 0 0,9 0 0 0,0 1 0 15,0-17-4-15,-1 1 0 0,1-1-8 0,9 1 12 16,0-1-12-16,0 1 11 0,-10-16-11 0,10 15 10 16,0-15-2-16,0 8-8 0,-18-24 12 0,17 15-4 15,1 1-8-15,0-8 12 0,0 8-12 0,-18-16 12 16,26 16-12-16,-8-16 0 0,9 7 0 0,-1 1 8 16,-26-8-8-16,27 8 0 0,-1-16 0 0,10 8 0 15,-9 0 0-15,-1-8 0 0,1 1 8 0,-1 7-8 16,1 0 0-16,0-8 0 0,-1 0 0 0,-8 0 0 0,9 8 0 15,-1-8 0-15,-8 0 0 0,0 0 0 0,8 0 0 0,-8-7 0 16,0 7 0-16,8-8 0 0,-8 0 0 0,0 0 0 16,9 9 0-16,-10-9 0 0,1-8 0 15,0 8 0-15,-9-7 0 0,-1 7 0 0,19-8 0 0,-9 8 0 16,-9-7 0-16,8 7 0 0,1-8 0 0,-9 9 0 16,-9 15 0-16,18-16 0 0,-9 0 0 0,0-8 0 15,-9 1 0-15,0 7 0 0,0-8 8 0,0 1-8 16,0-9 8-16,0 8-8 0,-18 9 0 0,18-9 0 15,-9 0 0-15,9 1 0 0,-9 7 0 0,9-8 0 16,-18 1 0-16,18 7 0 0,0 0 0 0,0 0 0 16,-9 1 0-16,-8-9 0 0,8 8 8 0,-9-8-8 15,0 9 0-15,1-1 8 0,8 0-8 0,-9 0 8 16,0-7-8-16,1 7 8 0,-10 0-8 0,9 0 10 0,0 1-10 0,1-1 10 16,-10-8-1-16,9 16 0 0,1-7 0 0,-1-9 0 15,-9 8 0-15,9 8 0 0,1 0 0 0,-10 1 0 16,9-1-1-16,10-8 0 0,-19 0 0 0,9 8 0 15,0 0-8-15,10 0 0 0,-10 1 9 0,0-1-9 16,0 8 0-16,1-8 0 0,-1 8 0 0,0-8 8 16,9 8-8-16,-9 0 0 0,10-8 0 0,8 8 0 15,-18 8 0-15,0-8 0 0,18 0 0 0,0 0 0 16,0 0-64-16,0 0-7 0,-18 0-1 0,18 0-916 16,0 0-182-16</inkml:trace>
  <inkml:trace contextRef="#ctx0" brushRef="#br0" timeOffset="123072.717">11543 6575 466 0,'0'0'12'0,"0"0"5"0,0 0-17 0</inkml:trace>
  <inkml:trace contextRef="#ctx0" brushRef="#br0" timeOffset="123451">11312 6496 1436 0,'0'0'32'0,"-26"0"6"0,-1-23 2 0,0 7 0 0,-8 0-32 0,8 0-8 0,1 1 0 0,-1-1 0 16,9 0 105-16,10 0 20 0,8 16 4 0,-9-16 1 15,-9 9-50-15,18 7-9 0,0 0-3 0,0 0 0 16,0 0-5-16,0 0-2 0,0 0 0 0,0 0 0 0,0 23-12 16,9 9-2-16,0-1-1 0,17 9 0 0,10 7 6 15,-1 0 2-15,1 16 0 0,8 1 0 0,18 14-12 16,0 1-2-16,9 16-1 0,9 15 0 0,0 16-7 0,18 9-2 16,-1 22 0-16,18 17 0 0,-8-1-15 15,26 16-3-15,0 16-1 0,9 24 0 0,-9 0-11 0,9 0 0 16,-18-1 9-16,9 1-9 0,-9-16 8 0,10 8-8 15,-1-8 8-15,9-1-8 0,-1-14 0 0,-7-1 8 16,-1-8-8-16,-9 0 0 0,0-15 0 0,0 7 9 16,0-31-9-16,-8 8 0 0,8-24 0 0,-9 0 0 15,-8-16 0-15,-1 0 0 0,-8 1 0 0,-10-9 10 0,-8-8-10 16,-18-7 8-16,-17 0 0 0,8-16-8 16,-9 7 12-16,-8-15-4 0,-10-23 27 0,1-1 5 15,-9 0 0-15,8-15 1 0,-17-1-9 0,0-7-1 16,0-8-1-16,-9-16 0 0,9 16-13 0,-9-16-2 0,0 0-1 0,0 0 0 15,0 0-14-15,0 0 0 0,0 0 0 0,0 0 0 16,-9-8 0-16,9 8-18 0,-18-24 2 0,-8-8 1 31,-1 1-119-31,0-9-24 0,10 1-5 0,-1-16-1 0</inkml:trace>
  <inkml:trace contextRef="#ctx0" brushRef="#br0" timeOffset="124052.324">16316 5621 1933 0,'0'0'42'0,"0"0"9"0,0 0 1 0,0 0 4 0,0 0-45 0,-9 16-11 0,-18 0 0 0,10-1 0 16,-10 1 79-16,-9 16 13 0,-8-1 4 15,-9 9 0-15,0 7 24 0,-9 0 4 0,-9 24 2 0,-9 0 0 16,0 8-37-16,-9 0-7 0,-8 23-2 0,-10-7 0 15,-8 15-52-15,-1 1-10 0,1-1-2 0,-18 16-1 16,0 1-15-16,0 30 0 0,0 9-9 0,-18 7 9 16,9-7 0-16,-9 15 8 0,-17-7 1 15,-1 15 0-15,9 8-9 0,1 0-12 16,8 8 2-16,9-15 1 0,0-9 9 0,0-8 11 0,9 9-3 16,9-9 0-16,0 1-8 0,0-9-9 0,17-7 9 0,9 0-13 15,1-8 13-15,8-8 10 0,0-16-2 0,1 0 0 16,8 0-8-16,9-15-14 0,0-9 3 0,0-7 1 15,18-1 42-15,-9-15 8 0,17-8 1 0,-8-8 1 16,18 0-32-16,-1-15-10 0,1-1 0 0,8 0 0 16,0-15 9-16,1-1-9 0,8-7 0 0,0-8 9 15,1 7-1-15,8-7-8 0,0 0 12 0,0 0-4 0,9-1-8 16,-18 1 10-16,0 0-10 0,10 0 10 0,-1-8-1 0,9-8 0 16,-18 8 0-16,9-1 0 0,-9 9-9 0,18-16 0 15,0 0 0-15,0 0 0 0,-9 16 0 0,9-16 0 16,0 0 0-16,0 0 0 15,-8 16-10-15,8-16-4 0,0 0-1 0,-18 16 0 16,18-16-90-16,0 0-19 0,0 0-3 0,0 0-757 16,0 0-151-16</inkml:trace>
  <inkml:trace contextRef="#ctx0" brushRef="#br1" timeOffset="143191.982">7498 6867 1030 0,'0'0'29'0,"0"0"7"0,0 0-36 0,-9-8 0 16,0-8 0-16,9 16 0 0,-9-15 130 0,9 7 19 15,-18-8 4-15,9 0 1 0,-8 8-17 0,-1-8-3 16,0 9-1-16,-8-9 0 0,-1 0-36 0,9 0-7 16,-8 0-2-16,-19 9 0 0,1-9-30 0,8 0-6 15,-8 0-2-15,0 0 0 0,-10 1-14 0,1 7-2 16,9-8-1-16,-18 8 0 0,0 0-9 0,0 0-3 16,8 1 0-16,-8 7 0 0,0 0-13 0,0 0-8 15,-9 0 10-15,9 0-10 0,0 7 19 0,0 9-3 16,-9-8 0-16,9 8 0 0,-18 7-4 0,9 1 0 15,-9-8-1-15,9 15 0 0,-18 1-1 0,27 0 0 16,-18-1 0-16,9 1 0 0,-8-1-10 0,8 9 0 16,-9-1 0-16,9 8 0 0,9 1 0 0,-18 7 0 0,18 0 0 15,-9 16 0-15,0-8 20 0,9 16 1 0,-9 0 1 0,9 15 0 16,-18-7-22-16,18 8-15 0,-9-1 3 0,18 9 0 16,-10-8 12-16,10 7 15 0,-9 1-3 0,18-1-1 15,-18 9-1-15,17-1 0 0,10 0 0 0,-1 9 0 16,1-1-2-16,-9 0-8 0,17 0 12 0,9 1-4 15,-8-9-8-15,8 1 0 0,9 7 0 0,0 0 0 16,9 0 10-16,-18 9-10 0,9-9 12 0,9 8-12 16,0-8 11-16,9 1-11 0,-9-9 10 0,18 0-10 15,-18 1 9-15,18-1-9 0,8-15 8 0,-8 7-8 16,0 1 16-16,26-1-1 0,-17-7-1 0,8-8 0 16,1 7 3-16,-1-7 1 0,10-8 0 0,-10 8 0 15,10-16-18-15,-1 8-11 0,0-9 2 0,1 1 0 16,17-15 9-16,0-1 0 0,0 0 0 0,-9 0 0 0,9 0 0 15,0-7 12-15,0-1-4 0,-17-8 0 0,17 9-8 0,9-9 0 16,-9-7 0-16,0-9 0 0,0 9 9 0,0 0-9 16,27-9 12-16,-18-7-12 0,9-8 8 0,-9 8-8 15,9-1 0-15,-9-15 0 0,8-8 0 0,-8 8 0 16,-9-7 0-16,9-9 0 0,0 0 0 0,0-8 0 16,-9-7 0-16,9 7 0 0,-8-7 0 0,8-1 0 15,8 1-12-15,-17-9 12 0,9 1 0 0,9-9 0 16,-18 9 0-16,9 0 0 0,9-1 0 0,-18 1 0 15,0-9 0-15,0 9 0 0,1-8 9 0,-1-9-9 16,-9 1 0-16,0 0 9 0,9-16 4 0,0 0 1 0,0 0 0 0,-17 0 0 16,8-8-6-16,0 8-8 0,-8-8 11 0,8 9-11 15,0-9 9-15,-17 8-9 0,-1 0 0 0,1 0 9 16,8 8-9-16,-18 0 0 0,19-8 0 0,-19 8 0 16,1-8 0-16,0 7 0 0,-1-14 0 0,1 7 0 15,8 0 8-15,-26-8-8 0,9 8 0 0,-9-16 8 16,18 8-8-16,-19-8 0 0,10-7 0 0,0 7 0 15,0-8 0-15,-10 9 0 0,10-17 9 0,-18 9-9 16,0-1 0-16,0-8 8 0,-18-7-8 0,10 8 0 16,-10-1 0-16,9 1 0 0,9-1 0 0,-9 8 8 15,-9 1-8-15,10 7 0 0,-19 0 0 0,9 1 0 16,0 7 0-16,1-8 0 0,-10 8 0 0,-8 0 0 16,8-8 8-16,-9 17-8 0,-17-1 10 0,9 7-10 15,0 1 14-15,-10 0-3 0,1 16-1 0,0-8 0 16,-9 7 3-16,0 1 1 0,0 8 0 0,8-1 0 0,-17 9-14 0,9-9-8 15,-9 17 8-15,18-9-13 0,0 8 13 0,-9 9 0 16,0-17-10-16,17 1 10 16,1 7-72-16,0-8-9 0,8 1-3 0,1-1-872 15,26 9-176-15</inkml:trace>
  <inkml:trace contextRef="#ctx0" brushRef="#br1" timeOffset="144640.326">7560 6552 1630 0,'0'0'36'0,"0"0"7"0,0 0 1 0,0 0 3 0,0 0-38 0,0 0-9 15,0 0 0-15,18 23 0 0,-18-23 108 0,17 16 20 16,10-8 4-16,-27-8 1 0,0 23-41 0,9 1-9 15,0-8-2-15,-1 8 0 0,1-9-22 0,0 9-5 16,-9 0-1-16,18-9 0 0,-18-15 2 0,0 24 0 16,9-8 0-16,0 8 0 0,-9-1-32 0,9 1-7 0,-1-8 0 0,-8-1-1 15,0-15-3-15,9 16-1 0,-9-16 0 0,18 16 0 16,-18-16-2-16,0 0 0 0,0 0 0 0,0 0 0 16,0 0 8-16,0 0 2 0,0 0 0 0,0 0 0 15,0 0 6-15,0-16 2 0,0-15 0 0,-18 7 0 16,18-8-11-16,0 1-1 0,0 7-1 0,0-7 0 15,0-9-14-15,0 1 11 0,0-1-11 0,18 9 10 16,-18-1-10-16,0 1 0 0,9-1 0 0,9 1 0 16,-18 15 0-16,17-8 0 0,-8 1 0 0,0 7 0 15,0 0 0-15,9 0 0 0,-9 0 0 0,8 9 0 16,-8-9 0-16,18 8 0 0,-27 8 0 0,9 0 0 16,8 0 0-16,-17 0 0 0,0 0-8 0,9-8 8 15,9 0 0-15,-18 8 0 0,0 0 0 0,0 0 0 16,0 0 0-16,18 8 0 0,8 0 0 0,-26-8 0 15,0 0 0-15,0 0 0 0,18 0 0 0,-18 0 0 0,0 0 0 16,0 0 0-16,0 0 0 0,18 0 0 0,-18 0 0 16,0 0 0-16,0 0 0 0,0 0 0 0,18 16 0 0,-18-16 0 15,0 0 11-15,0 0-11 0,0 23 12 0,0-7-4 16,0 8-8-16,0-24 12 0,0 0-12 0,0 16 8 16,0-16-8-16,0 0 0 0,0 0 9 0,0 0-9 15,0 0 8-15,9 15-8 0,17-7 15 0,-26-8-3 16,0 0 0-16,27 8 0 0,17-8-3 0,-17-8-1 15,-1 8 0-15,-26 0 0 0,36-16-8 0,-10 1 8 16,1-1-8-16,-9 8 8 0,17-8-8 0,-26 0 0 16,9-7 0-16,0-1 8 0,-1 8-8 0,10 1 0 0,-27-1 0 15,18 0 8-15,-18 0-8 0,9 1 0 0,-9 7-10 0,0-8 10 16,9-8 0-16,-9 1 15 0,0 7-2 0,-9 0 0 16,9 8-13-16,-9-8 0 0,9 1-12 0,0 15 12 15,-18-8-14-15,18 8 4 0,-18-8 1 0,18 8 0 16,0 0 9-16,-17 16 0 0,-1 7 0 0,9-7 0 15,-9 8 8-15,9-1-8 0,-8 1 8 0,-1 8-8 16,18 7 0-16,-9-7 0 0,0 7 0 0,0 0-12 16,9 1 21-16,0-1 4 0,9 1 1 0,-9-1 0 15,0-7-14-15,0-9 11 0,18 1-11 0,-9 7 10 16,17-7-2-16,-17 0-8 0,9-8 12 0,0-1-4 16,-1-7 0-16,10 0 0 0,-9 0 0 0,8-8 0 15,10-8 0-15,-10-8-8 0,-8 1 12 0,9-1-4 16,-9-8-8-16,-1-7 0 0,10-1 0 0,-18 1 0 15,0-9 0-15,17 1 0 0,-17 7 0 0,0-7 0 16,0 7 0-16,9 1 0 0,-18-1-12 0,0 8 12 0,0 1-14 0,0 23 5 16,0 0 1-16,0 0 0 0,0 0 8 0,0 0 9 15,0 0-1-15,0 0-8 0,-27 16 0 0,9 7 0 16,9 1-15-16,1 7 5 0,-10 9 10 0,18-1 0 16,-9 1 0-16,9-1 0 0,0 8 0 0,-18 1 9 15,18-1-9-15,0 8 10 0,0-7-2 0,18-1-8 16,-18 0 12-16,0 8-4 0,0-7 0 0,0-1-8 15,0 8 12-15,0-15-4 0,9-9 0 0,-9 9 0 16,0-17 0-16,9 1 0 0,-9-24 1 0,0 16 0 16,0-16 0-16,0 0 0 0,0 0 6 0,0 0 1 15,0 0 0-15,0 0 0 0,0-24 0 0,-9 0 0 0,0-7 0 16,9-9 0-16,0 1-16 0,-18-16 11 0,18 0-11 16,-9 7 10-16,9-7-10 0,0 0 0 0,9 0 0 15,9-1 8-15,-18 1-8 0,18 8 0 0,-9 0 0 0,17-1 0 16,-8 1 0-16,9 0 0 0,-10 7 0 0,1 9 0 15,9-1 0-15,-10 1 0 0,10 7 0 0,-9 8 0 16,-1 8-9-16,1 0 9 0,-18 8 0 0,9-7 0 16,-9 7-8-16,18 15 8 0,0 1 0 0,-18-16 0 15,0 24-8-15,0-1 8 0,0 9 0 0,-18-16 0 16,18 7 0-16,-18 1 0 0,9 0 0 0,0-9 0 16,0 1-14-16,9-16 4 0,0 0 1 0,0 0 0 15,0 0-83-15,0 0-16 0,0 0-3 0,0 0-1 16,0 0-145-16,18-16-30 0,0-7-5 0</inkml:trace>
  <inkml:trace contextRef="#ctx0" brushRef="#br1" timeOffset="144842.443">9148 6023 1335 0,'0'0'29'0,"0"0"7"0,0 0 0 0,0 0 2 0,0 0-30 0,0 0-8 15,26 8 0-15,-26-8 0 0,0 0 159 0,0 0 30 16,0 0 7-16,18 0 0 0,0 0-55 0,-18 0-11 15,9-8-2-15,8 0-1 0,1 0-54 0,0 8-10 16,9-15-3-16,-10 7 0 0,10 0-52 0,-9-8-8 16,-1 0-8-16,10 1 8 15,0 7-29-15,-1 0 1 0,10-8 0 0,8 8 0 16,-8 0-136-16,-10 0-28 0,1 0-4 0,-9-7-2 0</inkml:trace>
  <inkml:trace contextRef="#ctx0" brushRef="#br1" timeOffset="144991.321">9423 6220 2365 0,'0'0'52'0,"0"0"10"0,0 0 2 0,0 0 4 0,0 0-55 0,0 0-13 0,0 0 0 0,0 0 0 15,0 0 102-15,0 0 18 0,0 0 3 0,0 0 1 16,17-8-75-16,1-7-14 0,0-1-3 0,0 8-1 16,-18 8-116-16,0-16-23 15,17 0-5-15,-8 1-1072 0</inkml:trace>
  <inkml:trace contextRef="#ctx0" brushRef="#br1" timeOffset="145474.096">10124 5353 2045 0,'0'0'58'0,"0"0"13"0,0 0-57 0,0 0-14 16,0-16 0-16,0 16 0 0,0 0 127 0,0 0 22 15,8-8 5-15,-8 8 1 0,0 0-55 0,0 0-10 16,0 0-2-16,0 0-1 0,0 0-27 0,-8 16-6 16,-1 8-1-16,-9-9 0 0,18 17-10 0,-9 0-3 15,-9 7 0-15,9 0 0 0,-8-7-32 0,8 15-8 0,0 1 0 0,-9-1 0 16,18-8 0-16,0-7 0 0,-17 15 8 0,17-7-8 15,0-1 8-15,17 0-8 0,-17-7 8 0,0 0-8 16,9 7 8-16,0-15-8 0,9 7 0 0,-1-7 8 16,10-8-8-16,-9-9 8 0,0 1-8 0,17-8 8 15,-8 0-8-15,8-8 8 0,-8-7-8 0,8-9 8 16,-8-8-8-16,-1 9 0 0,1-1 0 0,9-7 0 16,-19-9 0-16,1 9-9 0,9-1 9 0,-27 8-13 15,0 1 13-15,0-1 0 0,0 0-10 0,0 17 10 16,0 7 0-16,-18-8 0 0,-9 0-9 0,10 8 9 15,-10 8-8-15,0 0 8 0,1-1-12 0,17 9 12 16,-27 0 0-16,10 0 0 0,8 15 12 0,-9-7-3 16,10 0-9-16,-1 7 0 0,9-7 0 0,-9 0 0 0,9-1 0 15,1 1 0-15,8-1 0 0,0 9 0 16,0-8-35-16,0-1-2 0,8-7-1 0,1 8-887 16,9-1-178-16</inkml:trace>
  <inkml:trace contextRef="#ctx0" brushRef="#br1" timeOffset="151657.803">21346 6977 1731 0,'0'0'38'0,"0"0"8"0,0 0 2 0,-9-15 0 0,0-9-38 0,0 8-10 16,0-8 0-16,0 9 0 0,1-1 115 0,-10-8 21 15,0 9 4-15,0-1 0 0,9 0-53 0,-17-8-11 16,8 1-3-16,0 7 0 0,1-8-29 0,-1 1-7 15,-9-1-1-15,10 8 0 0,-1 0-9 0,-9 1-3 0,1-1 0 0,-1 8 0 16,0-8-5-16,1 0-2 0,-10 1 0 0,1 7 0 16,-1 0 0-16,-17 0 0 0,0 0 0 0,-9 8 0 15,-9 0 4-15,9 0 1 0,-9 0 0 0,0 0 0 16,9 16-4-16,-9-8-1 0,0 8 0 0,9-1 0 16,-9-7-17-16,8 8 0 0,10 0 0 0,0 7 0 15,-9 1 8-15,0 0-8 0,0 7 0 0,9-7 0 16,-10 7 12-16,-8 9-12 0,-8 7 12 0,-1 8-12 15,0-7 0-15,0 15 0 0,0 0 0 0,0-8 0 16,-8 16 11-16,8-8-11 0,9 16 10 0,0 0-10 16,9 8 0-16,9-9 0 0,-10 1 0 0,10 0 0 15,0 8 0-15,0 7 9 0,0 1-9 0,8 8 8 0,-8 15-8 0,9 16 0 16,-1 0 0-16,-8 0 0 0,0 16 0 0,17 0 0 16,1 0 8-16,8-8-8 0,1-1 0 0,-10-6 0 15,1-1 0-15,17 7 0 0,0 1 0 0,9 0 0 16,0 0 8-16,1-8-8 0,8 8 0 0,0-8 0 15,0 0 0-15,17 0 8 0,1-7-8 0,-9 7 0 16,9-8 0-16,-1 8 8 0,19-8-8 0,-1 0 8 16,-17-7-8-16,18-9 8 0,-1-8-8 0,1 1 12 15,-1-8-12-15,1-9 12 0,8 9-12 0,9-16 0 16,-9-8 0-16,10 0-11 0,-1 0 11 0,9-16 0 16,0-8 0-16,9-7 0 0,-9-1 0 0,9-7 0 0,0-1 8 0,9-15-8 15,0 0 0-15,0 0 8 0,8-9-8 16,10-7 0-16,0-7 0 0,-10-1 0 0,1-8 0 15,-9 8 8-15,9-16-8 0,-10-7 0 0,10-1 0 0,-9-7 8 16,9-9-8-16,-1 1 0 0,1 0 0 0,0-8 0 16,-1-1 0-16,1 1 8 0,0-8-8 0,-18 8 0 15,9-8 0-15,-9 0 9 0,0 8-9 0,0-8 0 16,-9-8 9-16,0-8-9 0,0 0 0 0,0 0 9 16,-9-8-9-16,0-7 12 0,1-1-12 0,-10-15 12 15,9 7 4-15,-8 1 2 0,8 7 0 0,-18-8 0 16,1-7 5-16,-1 15 1 0,-8-7 0 0,0-9 0 15,8 9-9-15,-17-1-2 0,0 9 0 0,-10-9 0 16,10 1-13-16,-18 7 9 0,0 1-9 0,0 7 8 16,-9 0 0-16,0 0-8 0,1 1 12 0,-1-1-4 15,0 8-8-15,0 0 8 0,-9-8-8 0,0 1 8 0,1 7-8 16,-1 0 0-16,-9 8 0 0,10 0 0 0,-10 0 0 0,0 16 0 16,10 0 8-16,-10 7-8 0,0 9 0 15,1-1 0-15,-1 9 0 0,1-1 0 0,-1 9-10 0,0-1-1 16,10 0 0-16,-1 1 0 15,0-1-84-15,9 0-17 0,0 1-3 0,9-1-1277 16</inkml:trace>
  <inkml:trace contextRef="#ctx0" brushRef="#br1" timeOffset="152844.594">21816 7119 1504 0,'0'0'43'0,"0"0"9"0,0 0-42 0,0 0-10 16,0 0 0-16,0 0 0 0,0 0 155 0,0 0 29 16,0 0 5-16,0 0 2 0,0 0-67 0,0 0-14 15,0 0-2-15,0 0-1 0,0 0-22 0,0 0-4 16,0 0-1-16,-18-8 0 0,9-15-31 0,1 7-6 16,8-8-2-16,-9 1 0 0,9-1-20 0,0-8-4 15,-9 1-1-15,9-1 0 0,0 1-1 0,0-9-1 16,0 9 0-16,0-9 0 0,-9 1-2 0,9 7-1 0,18-7 0 0,-18 7 0 15,9-7-11-15,-9 0 0 0,17 7 9 0,-8-7-9 16,-9 15 0-16,9-8 0 0,9 1 0 0,-1-1 0 16,1 9 0-16,0-1 0 0,0 8 0 0,-18 16 0 15,26-23 0-15,-8 7 0 0,-18 16 0 0,0 0 0 16,27-8 0-16,-27 8 0 0,0 0 0 0,0 0 0 16,26 8 0-16,-26-8-10 0,18 24 10 0,-9-1 0 15,-9 17 0-15,9-1 0 0,-9 0 0 0,9 1 0 16,-18 7-16-16,9-7 3 0,0-1 1 0,0 0 0 15,9 1 12-15,-9-1 16 0,9-15-3 0,-1 0-1 16,10 7-12-16,0-7 8 0,-9 0-8 0,17-17 0 16,-26-7 21-16,27 8-1 0,0-8-1 0,-1 0 0 15,-8-8-19-15,9 1-9 0,8-17 1 0,-8 8 0 16,-10-8 8-16,10-7 12 0,0-1-2 0,-10 1-1 0,1-9-9 16,-9 1 0-16,9 0 9 0,-9-9-9 0,-1 1 0 15,10 0 0-15,-18-1 0 0,0 17 0 16,0-1 0-16,0 1 0 0,-9 15 0 0,9 16 0 0,0 0 0 0,0 0 0 15,-17 8 0-15,17-8 0 0,-18 31 0 0,9 1 0 16,0-1 0-16,0 9-8 0,-9 7 8 0,18-7 0 16,0-1 0-16,0 0 0 0,9-7 0 0,0-1 0 15,0-7 0-15,0 0 0 0,18-8 0 0,-10-1 0 16,-17-15 0-16,27 8 8 0,8 0-8 0,-8-16 0 16,0 0 0-16,8-7 0 0,-17-1 8 0,9-8-8 15,8 8 10-15,-17-15-10 0,-9-1 0 0,-1 1 0 16,19-9 0-16,-18 1 0 0,-9-1-8 0,0 1 8 0,18 0 0 15,-18-1 0-15,9 17 0 0,-9-1-8 0,-18 8 8 0,18 16 0 16,0 0 0-16,0 0 0 0,0 0 0 0,0 0 0 16,0 0 0-16,-9 24 0 0,0-1 0 0,9 17 0 15,-18-1 0-15,9 9 0 0,9-1 0 0,0 0 0 16,-8 1 10-16,8-1-1 0,8 0 0 0,10 8 0 16,-9 1-9-16,0-9 10 0,9-8-10 0,-9 9 10 15,17-9-10-15,-8 8 0 0,-9-15 0 0,-9-1 0 16,26 1 0-16,-17-8 8 0,-9-1-8 0,0-23 0 15,0 0 8-15,0 0-8 0,0 0 8 0,0 0-8 16,-26-15 15-16,8-9-3 0,9 8 0 0,-9-8 0 16,-8-15-12-16,8 0 11 0,9-9-11 0,9 1 10 15,-9-16 6-15,-9 8 2 0,10-8 0 0,8-1 0 16,0-6-6-16,8 6-2 0,-8-7 0 0,9 8 0 16,18 0-10-16,-9 8 0 0,-9 8 0 0,8-1 0 0,1 9 0 0,9 15 0 15,-1-7 0-15,1 7 0 0,-27 8 0 0,9 1 10 16,26 15-10-16,1-8 10 0,-27 8-10 0,8 8 0 15,1 0 0-15,9 15-11 0,8 1 11 0,-17-1 0 16,-36 1 0-16,9 8 0 0,18 7 0 0,-9-7 0 16,-26-1 0-16,8 1 0 0,9-9 0 0,-9 9 0 15,9-16 8-15,-8-1-8 16,-10-7-94-16,27-8-23 0,0 0-5 0,0 0-825 16,0-15-165-16</inkml:trace>
  <inkml:trace contextRef="#ctx0" brushRef="#br1" timeOffset="153026.123">23519 5731 1980 0,'-80'16'44'0,"80"-16"8"0,0 0 3 0,0 0 0 0,-17 8-44 0,17-8-11 0,0 0 0 0,0 0 0 15,0 0 125-15,0 0 23 0,0 0 5 0,0 0 1 16,44 0-57-16,-17-8-11 0,-27 8-2 0,0 0-1 16,26-8-35-16,-8-7-8 0,0-1 0 0,0 8-1 15,-18 8-39-15,8-24-12 0,28 8 0 0,-27 1 0 16,-9 15-172-16,9-8-34 0,-1 0-7 0,-8 8-2 15</inkml:trace>
  <inkml:trace contextRef="#ctx0" brushRef="#br1" timeOffset="153159.902">23564 6039 2394 0,'-54'16'52'0,"54"-16"12"0,0 0 1 0,0 0 3 16,0 0-55-16,0 0-13 0,18 8 0 0,-18-8 0 15,27 0 100-15,-9 0 18 0,-18 0 3 0,26 0 1 16,10-16-57-16,-10 0-11 0,-17 0-2 0,9 1-1 15,17-1-107-15,-8 0-22 0,-9-8-4 0,-1 1-1176 16</inkml:trace>
  <inkml:trace contextRef="#ctx0" brushRef="#br1" timeOffset="153668.753">24309 5187 2570 0,'-18'0'56'0,"18"0"12"0,0 0 3 0,0 0 1 0,0 0-57 0,0 0-15 16,-18 0 0-16,18 0 0 0,0 0 80 0,-17 8 12 16,-19 0 4-16,10 8 0 0,26-16-52 0,-9 23-11 0,-18 1-1 0,0 0-1 15,10-1-19-15,8 1-3 0,0 0-1 0,-9-1 0 16,-8 1-8-16,17 0 0 0,26-8 0 16,-17-16 0-16,0 0 0 0,18 23 0 0,0-7 0 0,9-8 0 15,8 0 0-15,-8-16 0 0,-27 8-9 0,26-8 9 16,19 0-10-16,-10-8 2 0,-35 16 0 0,9-15 0 15,18-1-9-15,-10 0-2 0,-8 0 0 0,-18 0 0 16,0 1-31-16,9-1-6 0,9 0-2 0,-9 0 0 16,-26 1-27-16,26 15-6 0,0 0-1 0,0 0 0 15,0 0 14-15,0 0 2 0,0 0 1 0,0 0 0 16,0 23 65-16,-9 1 10 0,-18 0 8 0,9 7-8 16,10 1 80-16,-10-1 9 0,-18 9 3 0,1-1 0 15,8 0 5-15,10 1 2 0,-10-1 0 0,0 1 0 0,1-1-33 16,8 8-6-16,9-7-2 0,0-9 0 0,-17 9-19 0,26-1-4 15,8-7-1-15,10-1 0 0,-9 1-12 0,18-8-2 16,-10-1-1-16,19-7 0 0,17-16-4 0,-8 0-1 16,-10 0 0-16,9-8 0 0,27-8 19 0,-17 1 4 15,-19-1 1-15,1-8 0 0,-1-7-30 0,0 7-8 16,10-8 0-16,-27 1 0 0,-27 7 0 0,18-7 0 16,8 15 8-16,-8-8-8 0,-27 1 10 0,1-9-2 15,-1 16-8-15,9 1 12 0,9 15-12 0,-18-8 0 16,-26-8 0-16,17 0 0 0,27 16 0 0,-17-8-10 15,-10 0 2-15,0 0 0 16,10 1-127-16,17 7-25 0,0 0-4 0,-9-16-2 0</inkml:trace>
  <inkml:trace contextRef="#ctx0" brushRef="#br1" timeOffset="169483.176">23848 6709 1731 0,'-9'48'38'0,"9"-48"8"0,0 0 2 0,0 0 0 0,0 0-38 0,0 0-10 16,0 0 0-16,0 0 0 0,9 15 109 0,-9-15 20 15,0 0 4-15,26 0 1 0,-8 0-31 0,8-8-7 16,-8 8 0-16,9-15-1 0,-1-1-43 0,1-8-8 0,0 1-1 0,8-1-1 16,10-8-22-16,-1 1-5 0,9-1-1 0,0 1 0 15,-17-9-14-15,17 1 0 0,9-1 0 0,-9 9 0 32,1-9-69-32,-1 1-14 0,0 8-2 0,-9-1-1053 0</inkml:trace>
  <inkml:trace contextRef="#ctx0" brushRef="#br1" timeOffset="182379.602">19243 8137 1033 0,'0'0'22'0,"0"0"5"0,0 0 1 0,0 0 2 0,0 0-30 0,0 0 0 0,0 0 0 0,0 0 0 0,0 0 140 0,0 0 23 16,-9-8 4-16,9 8 1 0,0-16-48 0,0 16-10 15,0-8-2-15,-8-8 0 0,8 16-22 0,0 0-5 16,0-16-1-16,-9 9 0 0,0-1-7 0,0-8-1 16,18 0-1-16,-9 16 0 0,0 0 3 0,0 0 1 15,-9 0 0-15,9 0 0 0,0 0-23 0,0 0-4 16,-18 16 0-16,18-16-1 0,0 0-22 0,0 0-4 16,-9 16-1-16,-8-1 0 0,8 1 2 0,9-16 0 0,0 0 0 15,0 0 0-15,-9 16 0 0,0 8 0 0,9-24 0 16,0 0 0-16,0 0-1 0,0 0 0 0,0 0 0 15,0 15 0-15,18 9-8 0,-18-24-1 0,0 0-1 0,9 16 0 16,17 7-11-16,-26-23 8 0,9 16-8 0,9 0 8 16,8-8-8-16,-8 0 0 0,-18-8 0 0,0 0 0 15,18 16 0-15,-9-1 0 0,9-7 0 0,-18-8 0 16,0 0 8-16,8 16-8 0,-8-16 8 0,9 24-8 16,-9-24 0-16,0 0 0 0,9 15 0 0,0 1 0 15,-9-16 0-15,0 0 0 0,0 0 0 0,0 0 0 16,0 0 0-16,0 0 0 0,0 0 0 0,0 0 0 15,0 0 0-15,0 0 0 0,9 16 0 0,-9-16 0 16,0 0 0-16,0 0 0 0,0 0 0 0,0 0 0 0,0 0-9 0,0 0 9 16,0 0 0-16,0 0 0 0,0 0-11 0,0 0 11 15,0 0-10-15,9 16 10 0,-9-16-16 0,0 0 2 16,0 0 1-16,0 0 0 16,0 0-27-16,0 0-4 0,0 0-2 0,0 0 0 15,0 0-136-15,-18 0-27 0,0 0-6 0,9 0-1 0</inkml:trace>
  <inkml:trace contextRef="#ctx0" brushRef="#br1" timeOffset="182902.16">19243 8342 1566 0,'18'-16'34'0,"-18"16"7"0,0 0 2 0,0 0 1 15,0 0-35-15,0 0-9 0,0 0 0 0,0 0 0 0,0 0 128 0,0 0 23 16,0 0 5-16,0 0 0 0,0 0-48 0,0 0-9 16,0 0-3-16,0 0 0 0,0 0-18 0,0 0-4 15,0 0-1-15,0 0 0 0,0 0-12 0,0 0-2 16,0 0-1-16,0 0 0 0,0 0-19 0,0 0-4 15,-18 23-1-15,18-23 0 0,-9 8-8 0,9-8-2 16,-17 24 0-16,-10-8 0 0,0 0-11 0,10-1-2 16,17-15-1-16,-18 16 0 0,9 8-10 0,-9-1 0 15,1-7 0-15,-1 8 0 0,9-8 0 0,9-16 8 0,-9 15-8 16,0 9 0-16,0-8 0 0,1 0 0 16,8-16 0-16,0 0 0 0,0 0 0 0,-9 15 0 0,0 1 0 0,9-16 0 31,0 0-29-31,0 0 1 0,0 0 1 0,0 0 0 15,0 0-89-15,-9 16-17 0,9-16-4 0,0 0-696 0,0 0-139 0</inkml:trace>
  <inkml:trace contextRef="#ctx0" brushRef="#br1" timeOffset="183550.797">19243 8318 1432 0,'0'0'32'16,"0"0"6"-16,0 0 2 0,0 0 0 0,0 0-32 0,0 0-8 0,0-8 0 0,0 8 0 0,0 0 125 0,0 0 24 15,0 0 5-15,-17-8 1 0,-1 8-20 0,18 0-4 16,0 0-1-16,-9-8 0 0,-9 8-24 0,0 0-5 15,18 0-1-15,-17 0 0 0,8 0-28 0,-9 8-7 16,0-8-1-16,-8 8 0 0,8-8-28 0,18 0-7 16,0 0-1-16,-18 8 0 0,-8 0-7 0,-1 0-1 15,0 0-1-15,10 7 0 0,-10-15 5 0,0 16 0 16,1 0 1-16,-1 0 0 0,1-1-9 0,-10 9-3 0,10-8 0 0,-10 0 0 16,9 7 3-16,1-7 1 0,-1 8 0 15,1-9 0-15,-1 1 1 0,-9 0 0 0,10 0 0 0,8 0 0 16,-9-1-10-16,1-7-8 0,-1 8 12 0,10 0-12 15,-10 0 0-15,9 7 0 0,-8-7 0 0,-10 8 0 16,9-1 0-16,1 1 0 0,-1 0 10 0,1-1-10 16,-1 1 8-16,0-8-8 0,-8-1 8 0,17 9-8 15,-17 0 0-15,8-1 0 0,0 1 0 0,10 0 0 16,-10-1 0-16,9 9 0 0,-8-8 0 0,-1 7 0 16,9 1 8-16,1-1-8 0,-1-7 8 0,0 0-8 15,0-1 0-15,10 9 0 0,-10-9 0 0,0 9 0 16,0-8 0-16,1-1 0 0,-1 1 0 0,0 0 0 15,9 7 0-15,-9-7 12 0,10-8 0 0,-1 7 0 16,0 1-12-16,0 7-17 0,0 1 4 0,0-16 1 16,0 7 12-16,0-7 0 0,9 16 0 0,-8-9 0 15,-1 1 0-15,9-8 0 0,-9-8 0 0,9-8-9 0,0 0 17 0,0 23 3 16,0-7 1-16,0-16 0 0,0 0-12 0,0 0 0 16,0 0 0-16,0 0 8 0,0 0-8 0,0 0 12 15,0 0-12-15,0 16 12 0,0 0-12 0,0-16 0 16,0 0 0-16,0 0 0 0,0 0-9 0,0 0-4 15,0 0-1-15,0 0 0 16,0 0-84-16,0 0-17 0,0 0-3 0,9-8-859 16,-9 8-172-16</inkml:trace>
  <inkml:trace contextRef="#ctx0" brushRef="#br1" timeOffset="184567.27">17274 9958 813 0,'0'0'17'0,"0"0"4"0,0 0 1 0,0 0 2 0,0 0-24 0,0 0 0 0,0 0 0 0,0 0 0 16,0 0 86-16,0 0 12 0,0 0 2 0,9-8 1 16,0 0-12-16,-9 8-2 0,0-15-1 0,8-1 0 15,-8 0 26-15,0 16 4 0,0 0 2 0,0-16 0 16,0 8-1-16,0 8 0 0,0 0 0 0,-8-15 0 15,-1 7-29-15,9 8-5 0,0 0-2 0,0 0 0 16,0 0-25-16,0 0-4 0,-18 8-2 0,18-8 0 16,0 0-9-16,0 0-1 0,-18 0-1 0,18 0 0 15,0 0-6-15,0 0-1 0,-9 0 0 0,9 0 0 0,0 0 8 0,-17 0 0 16,-1-8 1-16,18 8 0 0,-9 8-23 0,9-8-5 16,0 0-1-16,-18 15 0 15,9-7 10-15,9-8 2 0,-8 16 0 0,-1 0 0 0,-9 0-15 0,9-1-9 16,0 1 12-16,0 8-12 0,9-1 15 0,-9 1-4 15,1 8-1-15,-1-1 0 0,0-15 0 0,9 0 0 16,0 7 0-16,0 9 0 0,-9-8-10 0,9 7 10 16,0 1-10-16,0-9 10 0,9 9-10 0,-9-1 10 15,18-7-10-15,-10 0 10 0,-8-1-10 0,9 1 0 16,9 0 0-16,-9-1 0 0,9-7 0 0,-18-16 0 0,9 16 0 16,17 0 0-16,-8-8 0 0,0-1 0 15,-1-7 11-15,-17 0-11 0,18-7 0 0,0-1 0 0,8-8-11 0,-8 0 11 16,-9 0 0-16,9-7 0 0,0-9 0 0,-10 8 0 15,1-7 0-15,0 7 0 0,9 1 0 0,-9-9 0 16,-9 8-9-16,9 1 9 0,-9-1 0 0,0 8 0 16,0 16 0-16,0 0 0 0,-18-15 0 0,18-1 0 15,0 16 0-15,-9-16 0 0,0 16 0 0,9 0 0 16,-26 8 0-16,8 0 0 0,9 0 0 0,-9 7 0 16,0 9 0-16,1 0 11 0,-1-1-3 0,9 9-8 15,-9-8 0-15,10-1 0 0,-1 1 0 0,0 0 0 16,-9 7 0-16,18-7 0 0,0-24 8 0,0 0-8 15,-9 16 0-15,9-16 0 0,0 0 0 0,0 0 0 16,0 0 0-16,0 0-11 0,0 0 2 0,0 0 0 16,0 0-98-16,0 0-19 0,0 0-4 0,0-16-1274 15</inkml:trace>
  <inkml:trace contextRef="#ctx0" brushRef="#br1" timeOffset="185051.119">17238 9509 1882 0,'0'0'41'0,"0"0"9"0,-17-16 2 0,8 8 1 0,-9 0-42 0,9 0-11 0,-9 0 0 0,1 0 0 16,-1 1 122-16,0 7 22 15,0 0 5-15,10 0 1 0,-10 0-45 0,9 7-9 16,-18 1-1-16,10 0-1 0,-1 8-28 0,0 8-6 0,0-1 0 0,-8 9-1 15,8-1-3-15,-9 9 0 0,10 7 0 0,-10 0 0 16,9 9-26-16,1 7-6 0,-1 0 0 0,9 16-1 16,-9-8-1-16,9 7 0 0,9 1 0 0,-9 8 0 15,18-16-12-15,0 0-2 0,0 0-8 0,9-8 12 16,0 0-12-16,8-8 0 0,1 1 8 0,-1-9-8 16,19-8 0-16,-10 1 0 0,1-1 0 0,-1-15 0 15,10-1 0-15,-1-15 0 0,9 0 0 0,-8-8 0 16,-1 0 0-16,0-16 8 0,9 1-8 0,1-1 0 15,-1-8 0-15,0-7 0 0,0-1 0 0,-8-7 0 16,-10-9 8-16,1 9 1 0,-10-8 1 0,1 7 0 16,8-7-10-16,-17 0 0 0,-9-9-12 0,9 9 12 15,-9 8 0-15,-9-9 0 0,-9 1 0 0,0 8 0 0,0-1 0 16,-9 1-11-16,9 7 11 0,1 1-8 0,-10-1 8 16,9 1 0-16,-9-1 0 0,0 8 0 15,1 9 0-15,-10-1 0 0,9 0 0 0,-8 8 8 0,8 0-8 16,0 0 0-16,0 1 0 0,-8-1 8 0,8 0-20 0,0 8-3 15,1 0-1-15,-1 0 0 16,9 0-89-16,-9 0-19 0,1 0-3 0,-1 8-1228 16</inkml:trace>
  <inkml:trace contextRef="#ctx0" brushRef="#br1" timeOffset="185628.436">17061 10983 1384 0,'0'0'39'0,"0"0"9"0,0 0-38 0,0 0-10 15,0 0 0-15,0 0 0 0,0 0 163 0,0 0 30 16,0 0 7-16,0 0 0 0,0 0-45 0,9 16-10 16,-9-16-1-16,0 0-1 0,0 0-57 0,18 16-11 15,-18-16-3-15,8 16 0 0,1 7-16 0,0 1-4 16,-9 0-1-16,0-1 0 0,0-7-7 0,0 8 0 16,0-1-1-16,0 9 0 0,-9-1-27 0,9-7-4 15,0 0-2-15,0 7 0 0,-9 1 2 0,9 7 0 16,-8-7 0-16,8-1 0 0,0-7-4 0,0 7-8 15,-9 1 12-15,9-8-4 0,0-1 1 0,0-7 0 0,0 8 0 0,0-24 0 16,0 16-9-16,-9 7 0 0,9-23 0 0,0 16 0 16,0-16 0-16,0 0 0 0,0 0 8 0,0 0-8 15,0 16 0-15,0-16 8 0,0 0-8 0,0 0 0 16,0 0 0-16,0 0 0 0,0 0 0 0,0 0 0 31,0 0-98-31,0 0-15 0,0 0-3 0,0 0-1241 0</inkml:trace>
  <inkml:trace contextRef="#ctx0" brushRef="#br1" timeOffset="185863.725">16981 12095 2516 0,'0'0'56'0,"0"0"11"0,0 0 2 0,0 0 1 0,0 0-56 0,0 0-14 16,0 0 0-16,0 0 0 0,0 0 86 0,0 0 14 15,0 0 4-15,0 0 0 0,0 0-75 0,0 0-14 16,0 0-3-16,0 0-1 16,0 0-101-16,0 0-20 0,0 0-4 0,0 0-1074 15</inkml:trace>
  <inkml:trace contextRef="#ctx0" brushRef="#br1" timeOffset="186002.19">16981 12355 2746 0,'0'0'60'0,"0"0"13"0,0 0 3 0,0 0 1 0,0 0-61 0,0 0-16 0,-18 8 0 0,10-8 0 16,-10 0 21-16,18 0 2 0,0 0 0 0,0 0 0 31,0 0-161-31,0 0-32 0,0 0-6 0</inkml:trace>
  <inkml:trace contextRef="#ctx0" brushRef="#br1" timeOffset="186137.557">16919 12576 2549 0,'0'0'72'0,"0"0"16"16,0 0-70-16,0 0-18 0,0 0 0 0,0 0 0 16,0 0 100-16,0 0 17 0,0 0 3 0,0 0 1 15,0 0-94-15,0 0-19 0,0 0-8 0,0 0-856 16,0 0-176-16</inkml:trace>
  <inkml:trace contextRef="#ctx0" brushRef="#br1" timeOffset="186251.891">16892 12884 2937 0,'0'0'64'0,"0"0"14"0,0 0 2 0,0 0 4 0,0 0-68 0,0 0-16 16,0 0 0-16,0 0 0 0,0 0 33 0,0 0 3 15,0 0 1-15,0 0-929 16,0 0-187-16</inkml:trace>
  <inkml:trace contextRef="#ctx0" brushRef="#br2" timeOffset="201602.065">31140 7096 925 0,'0'0'20'0,"0"0"4"0,0 0 0 0,9-16 4 0,17 8-28 0</inkml:trace>
  <inkml:trace contextRef="#ctx0" brushRef="#br2" timeOffset="202223.312">31042 6772 1209 0,'0'0'26'0,"0"0"6"0,0 0 0 0,-26 0 4 0,8 0-36 0,0 0 0 0,0 0 0 0,1 0 0 16,-1 8 113-16,9 0 16 0,9-8 3 0,-18 0 1 15,18 0 8-15,-18 8 2 0,1-8 0 0,17 0 0 16,0 0-27-16,0 0-6 0,0 0-1 0,0 0 0 16,0 0-26-16,0 0-6 0,0 0-1 0,0 0 0 0,0 0 7 0,17 8 1 15,1-8 0-15,9-8 0 0,-1 0-26 0,10 8-5 16,-1-16-1-16,10-7 0 0,17-1-18 0,0-8-4 15,-9 1-1-15,0-1 0 0,18 1-10 0,-8-1-3 16,-1 1 0-16,-9 7 0 0,0-7-16 0,0 7 8 16,-8 0-8-16,-1 8 0 0,-9-7 0 0,-8 7 0 15,0-8 0-15,-1 16 0 0,-8-7 0 0,0-1 0 16,-18 16 0-16,9-8 0 0,-9 8 0 0,0 0 0 16,0 0 0-16,0 0 0 0,0 0 0 0,0 0 0 15,-18 8 0-15,-26 0 0 0,8 8 0 0,-8-1 0 0,-1 9 0 16,-17 8 0-16,0-1 0 0,0 1 0 15,0-1 0-15,9 1-9 0,-9-1 9 0,8 1 0 0,10-9 0 0,9 1 0 16,-1 8 0-16,9-9 0 0,10 1 0 0,-1 0-8 16,18-24 8-16,0 0 0 15,0 0 0-15,0 0 0 0,-9 23 0 0,9-23 0 0,18 16-9 0,8-16 9 16,19 0 0-16,-10-16 0 0,10-7 12 0,8-1-4 16,9-8-8-16,0 1 0 0,0-1 0 0,0 9 0 15,-8-9 0-15,-10 16 0 0,-9-7 0 0,1 15 0 16,-18-8-11-16,-18 16 3 0,0 0 0 0,0 0 0 15,-18 24 0-15,-18 7 0 0,-17 9 0 0,-18 7 0 16,-18 8 8-16,19 0 0 0,-10 9 0 0,9-9-8 16,0 0 8-16,17 8 0 0,1-16 0 0,18 1 8 15,17-9-8-15,0 0 0 0,18-15 0 0,9 0-8 16,27-16-121-16,-1 0-24 0,18-16-5 0,1 0-1216 16</inkml:trace>
  <inkml:trace contextRef="#ctx0" brushRef="#br2" timeOffset="206069.808">24593 6733 1504 0,'0'0'43'0,"0"0"9"0,0 0-42 0,0 0-10 16,9-8 0-16,-9 8 0 0,8-16 209 0,-8 16 40 16,0-16 8-16,9 1 2 0,0-1-75 0,-9 0-16 15,-18 8-2-15,1 0-1 0,-1 8-80 0,-9 0-16 16,10 0-3-16,-1 8-1 0,0-8-32 0,-17 16-6 16,-19 8-2-16,10-1 0 0,0 1-10 0,-1 8-3 0,-8-1 0 15,9 1 0-15,-1-1-12 0,10-7 11 0,-1-1-11 16,10-7 10-16,8 0-10 0,9 0 0 0,9-16 0 0,0 0 0 15,0 0 0-15,27-16 0 0,17 0 0 0,9-15 0 16,1 7-9-16,8-7 9 0,-9-9-12 0,18 9 12 16,-9-9-16-16,0 9 4 15,-26-1 1-15,8 16 0 0,-9-7 11 0,1 7 0 0,-18 8 0 0,-18 8-8 16,-18 0 8-16,18 0 0 0,-18 39 0 0,-17-7 0 16,-10 15 0-16,-8 1 11 0,-9-1-3 0,9 16 0 15,0 0 13-15,-1 0 3 0,10 0 0 0,9 8 0 16,8-8-12-16,0 0-3 0,10-7 0 0,-1-1 0 15,18-16-9-15,0 1 0 0,9-9 0 0,8 1 0 16,1-24 0-16,18-1 0 0,-10 9 0 0,10-8 0 16,-10-16-76-16,1 8-8 0,0 0-2 0,-10 0-877 15,-17 0-175-15</inkml:trace>
  <inkml:trace contextRef="#ctx0" brushRef="#br1" timeOffset="-203731.743">20397 6126 1123 0,'0'0'24'0,"0"0"6"0,0 39 1 0,-9-15 1 0,9-24-32 0,0 0 0 0,0 0 0 0,0 0 0 16,0 0 109-16,0 0 16 0,0 0 3 16,0 0 1-16,0 0-29 0,0 0-5 0,0 0-2 0,0 0 0 15,0 0-21-15,0 0-4 0,0 0 0 0,0 0-1 16,0 0 25-16,0 0 4 0,0 0 2 0,17 23 0 15,1 1-23-15,-18-24-5 0,0 0-1 0,18 24 0 16,0 7-21-16,-1-7-4 0,-17-24 0 0,9 39-1 16,0-15-14-16,9 8-2 0,0-1-1 0,-1 1 0 15,1-1-2-15,0 1-1 0,8 7 0 0,1 1 0 16,-9-9-6-16,8 1-1 0,10-1 0 0,-9 1 0 16,8 7-5-16,1-7-2 0,-1-1 0 0,0-7 0 15,1 7-1-15,-1 1-8 0,1 0 12 0,-9-1-4 16,-1-7 0-16,1 7 0 0,-9-7 0 0,8 0 0 0,-8-1 1 15,-9 1 0-15,0-8 0 0,-9-16 0 0,17 23 3 16,-8-7 1-16,-9-16 0 0,9 16 0 0,0 8-5 0,-9-24-8 16,0 0 11-16,9 15-11 0,-9-15 8 0,0 0-8 15,0 0 0-15,0 0 0 0,0 0 8 0,0 0-8 16,0 0 0-16,0 0 0 0,0 0 0 0,0 0 0 16,0 0 0-16,0 0 0 15,0 0-24-15,0 0-1 0,0 0-1 0,0 0 0 16,0 0-110-16,0 0-21 0,0 0-5 0,0 0-1120 15</inkml:trace>
  <inkml:trace contextRef="#ctx0" brushRef="#br1" timeOffset="-202895.029">21071 5968 1659 0,'0'0'36'0,"9"16"8"0,-9-16 2 0,0 0 1 0,0 0-38 0,0 0-9 0,0 23 0 0,0-7 0 15,0-16 121-15,0 0 23 0,0 0 4 0,0 0 0 16,0 0-39-16,0 0-8 0,-9 8-1 0,0 8-1 0,9-16-32 16,-9 23-7-16,0 9 0 0,0-8-1 0,0 7-21 0,9 1-4 15,-17 7-1-15,8 1 0 0,-9-1-1 0,0 8-1 16,9 1 0-16,-8-1 0 0,-10-8-8 0,0 9-2 16,-8-1 0-16,8 8 0 0,1-7 0 0,-10 7 0 15,-8-8 0-15,8-7 0 0,19 7-1 0,-19 0-1 16,1 0 0-16,8 1 0 0,-8-9-7 0,8 1 0 15,9-1-1-15,1 0 0 0,-10-7-11 0,0 7 10 16,10-15-10-16,-1 8 10 0,9-1-1 0,-9-15 0 16,9 8 0-16,-8-1 0 0,8-7-1 0,9 0-8 0,0-8 12 0,0-8-4 15,0 0-8-15,0 15 0 0,0-15 9 0,0 0-9 16,0 16 0-16,0 0 0 0,0-16 0 0,0 0 0 16,0 0 0-16,0 0 0 0,0 0 0 0,0 0 0 15,0 0 0-15,17-16 0 0,1 8-8 0,-9-7 8 16,9-9 0-16,-9 0 0 0,8 9 0 0,1-1-8 15,0-16 8-15,0 1 0 0,-1-1 0 0,10-7 0 16,0-1 0-16,-10 9 0 0,10-1 0 0,0-7-8 16,8-1 8-16,-8 1 0 0,-1-8-9 0,1-1 9 15,0 9 0-15,-1-1 0 0,1 1-9 0,-1-8 9 16,1-1 0-16,0 1 0 0,-1 8 0 0,1-1 0 16,-9 1 0-16,-1-9 8 0,1 1-8 0,0 8 0 15,8 7 0-15,-8 1 0 0,-9-9 0 0,9 1 0 16,-9-1-10-16,0 17 10 0,8-1-8 0,-8 0 8 15,0 1 0-15,0 7 0 0,0 8 0 0,-9 8-8 16,0 0 8-16,0 0 0 0,0 0 0 0,0 0 0 0,0 0 0 16,0 0-8-16,0 0 8 0,0 0 0 0,-18 24 0 0,0 7-8 15,1-7 8-15,-1 7 0 0,0 9 0 0,-9 7 0 16,1 8 0-16,-1-7-8 0,1 7 8 16,-1 0 0-16,-9 0 8 0,1 8-8 0,0-7 0 0,-1-1 0 15,1 8 0-15,-10-8-8 0,1-8 8 0,8 9 0 16,10-1 0-16,-10 0 0 0,10-8 0 0,-10-7 0 15,10 15 0-15,-1-16 0 0,9-7 0 0,-8-1 0 16,8 1 0-16,-9-16 0 0,18 0 0 0,9-16 8 16,0 0-8-16,0 0 0 0,-17 7 0 0,17-7 0 0,0 0 0 0,0 0 0 31,0 0-45-31,0 0-14 0,8-7-2 0,1-17-871 16,9-8-175-16</inkml:trace>
  <inkml:trace contextRef="#ctx0" brushRef="#br1" timeOffset="-202174.602">20246 6189 2113 0,'-9'55'46'0,"9"-55"10"0,0 0 1 0,0 0 3 0,0 0-48 0,0 0-12 0,0 0 0 0,0 0 0 16,0 0 79-16,0 0 13 0,0 0 2 0,0 0 1 16,0 0-21-16,18 24-4 0,-1-9-1 0,1 9 0 0,9-8-12 0,-10 15-2 15,1-7-1-15,0 15 0 0,0 17-18 0,8-9-3 16,1 0-1-16,8 1 0 0,-17 7-9 0,9-8-3 16,-1 8 0-16,10 1 0 0,-1-9-6 0,1 0-2 15,-10 8 0-15,1 1 0 0,9-9 2 0,-1 0 0 16,-8 0 0-16,-1-7 0 0,1-1-2 0,-9 1 0 15,8-1 0-15,-8-15 0 0,0 7 0 0,8-7 0 16,-17 0 0-16,0-9 0 0,0 1 7 0,0 0 1 16,9 0 0-16,-18-16 0 0,0 0-7 0,0 0-1 15,0 0 0-15,0 0 0 0,0 0 0 0,0-24 0 16,-9 0 0-16,9 1 0 0,0-9-12 0,-9 1 9 16,0-1-9-16,-9 9 8 0,0-17-8 0,1 9 0 15,8-9 0-15,-18 1 0 0,9-1 0 0,1 9 0 0,-10-9-10 0,1 9 10 16,-10-9-14-16,9 9 3 0,10 7 1 0,-1 0 0 15,-9-15-2-15,1 8 0 0,-1 7 0 0,9-8 0 16,1 9 12-16,-10-17-10 0,0 1 10 0,10-1-10 16,8 9 1-16,-9-1 0 0,0-7 0 0,9-1 0 15,-8 1 1-15,-1 0 0 0,0-1 0 0,9 1 0 16,-8 7 8-16,-1-7-8 0,9 15 8 0,-9 0-8 16,9 9 8-16,0-1-10 0,1 0 10 0,8 16-10 15,0 0 10-15,0 0 0 0,-9 0 0 0,9 0-8 16,0 0 8-16,0 0 0 0,0 0 0 0,0 0-8 15,0 0 8-15,0 0 0 0,0 0 0 0,0 24-8 16,9 15 8-16,-1-7 0 0,10 7-9 0,0-7 9 0,9-1 0 16,-10 17 0-16,10-1 0 0,-9 0 0 0,-1 8 0 15,19 1 0-15,-1-1 0 0,10 0 0 0,-1-8 8 16,-8 9-8-16,-1-1 0 0,9-8 8 0,1 0-8 0,-10 1 0 16,-8-17 0-16,-1 9 0 0,10-1 9 0,-9 0-9 15,-1-7 10-15,1 7-10 0,-9-15 0 0,-1 8 0 16,1-9 0-16,0-7 0 0,-9 8 0 0,0-1 8 15,-1 1-8-15,1-8 0 0,0 0 8 0,-9-1-8 16,0 1 0-16,0-16 9 0,0 0-9 0,0 0-17 16,0 0 4-16,0 0 1 15,0 0-134-15,0 0-26 0,0-16-6 0</inkml:trace>
  <inkml:trace contextRef="#ctx0" brushRef="#br1" timeOffset="-199495.522">20370 5266 690 0,'0'0'19'0,"0"0"5"0,-9 24-24 0,9-1 0 16,0-23 0-16,0 0 0 0,0 0 89 0,0 0 13 16,0 0 2-16,-9 16 1 0,9-16-29 0,0 0-5 15,0 0-2-15,0 0 0 0,-18 16-9 0,18-16-3 16,0 0 0-16,0 0 0 0,0 0 8 0,0 0 2 16,0 0 0-16,0 0 0 0,0 0 1 0,0 0 0 0,0 0 0 0,0 0 0 15,0 0 19-15,0 0 4 0,0 0 1 0,0 0 0 16,-8 24-20-16,8-24-3 0,0 0-1 0,0 0 0 15,0 0-36-15,0 0-7 0,0 0-1 0,0 0-1 16,0 0-8-16,0 0-2 0,0 0 0 0,0 0 0 16,0 0 7-16,0 0 0 0,0 0 1 0,0 0 0 15,0 0 6-15,0 0 1 0,0 0 0 16,0 0 0-16,0 0-4 0,0 0 0 0,0 0 0 0,0 0 0 16,0 0-5-16,0 0-2 0,0 0 0 0,0 0 0 15,0 0-5-15,0 0-2 0,8-16 0 0,1 8 0 16,9 8-2-16,0-16-8 0,0 16 12 0,-18 0-4 15,8-16-8-15,10 9 12 0,0-9-12 0,9 16 12 16,-1-8-12-16,-8-8 8 0,9 8-8 0,-1 0 8 16,1 0-8-16,8-7 0 0,-17 7 0 0,9-8 0 15,-10 8 0-15,10 0 0 0,-9-7 0 0,-18 15 0 16,0 0 0-16,17 0 0 0,1 0 0 0,-18 0 0 0,0 0 0 0,0 0 0 16,0 0 0-16,0 0 0 0,0 0 0 0,18 15 0 15,-18 9 0-15,9 7 0 0,-9-7 0 0,-9 8 0 16,0-9 0-16,0 1 0 0,0 0 0 0,-8 7 0 15,-1 1 0-15,0-1 0 0,0-7 0 0,9 7 0 16,-8-7 0-16,-10 8 0 0,0-17 0 0,10 1 0 16,8 8 0-16,-9-8 0 0,-8-1 0 0,26-15 0 15,0 0 11-15,-9 8-11 0,9-8 16 0,0 0-2 16,-18 0-1-16,18 0 0 0,0 0 2 0,0 0 0 16,0 0 0-16,0 0 0 0,0 0-6 0,0 0-1 15,0 0 0-15,0 0 0 0,0 0-8 0,0 0 0 16,18-15 0-16,-18 15 0 0,9-16 0 0,-1 8 0 15,19 0 0-15,-9 0 0 0,-18 8 0 0,26-8 8 16,-8 0-8-16,0 0 0 0,8 1 0 0,1-1 8 0,-27 8-8 16,27 0 0-16,8 0 0 0,-17 0 0 0,0 0 0 0,8 0 0 15,-8 0 0-15,9 8 0 0,-10-8 0 0,-17 0 0 16,0 0 0-16,27 7 0 0,-9 1 0 0,-18-8 0 16,0 0 0-16,17 16 0 0,1 0 0 0,-18-16 0 15,0 0 0-15,9 16 8 0,-9-16-8 0,18 15 0 16,-9 9 9-16,-9-24-9 0,0 0 10 0,9 24-10 15,-1-1 0-15,-8 1 8 0,0 8-8 0,-8-9 0 16,8-7 0-16,-9 8 0 0,0-1 0 0,0 1 0 16,0-8 0-16,-9 0 0 0,9-1 0 0,-8 1 0 15,8-8 8-15,-9 8-8 0,0-8 0 0,1 0 9 0,-1-1-9 16,0 1 12-16,-8-8-12 0,-1 8 12 16,9 0-12-16,-8 0 0 0,-1 0 9 0,9-8-9 15,0 0 12-15,-8 0-1 0,8 0-1 0,0 0 0 0,1 0-2 0,17 0 0 16,0 0 0-16,-27 0 0 0,0 0-8 0,1 8 10 15,8-8-10-15,9 0 10 0,9 0-10 0,0 0 8 16,0 0-8-16,0 0 8 0,0 0-8 0,0 0 0 16,-18 15 0-16,18-15 8 0,0 0-8 0,0 0 0 15,0 0 0-15,9 24 0 0,0-8 0 0,0 0 0 16,0-8 0-16,9-1 0 0,-9 1 8 0,8 0-8 16,1 0 12-16,0-8-4 0,-18 0-8 0,26 0 0 15,-8 0 0-15,9-8 0 0,-10-8 0 0,10 9 0 16,-9-9 0-16,8 0-11 0,1 8 11 0,-9 0 0 15,0 0 0-15,8-7 0 0,-8-1 0 0,0 0 0 0,-1 0 0 0,1 8-8 16,0-15 8-16,0 7 0 0,-1-8 0 0,-8 1-8 16,0-1 8-16,0 0 0 0,0 1 0 0,-9 7 0 15,9-8 0-15,-9 8 0 0,9 1 0 0,-9-1 0 16,8-8 0-16,-8 1 0 0,0 7 0 16,0 8 0-16,0 8 0 0,0-16 0 0,0 0 0 0,-8 1-8 15,8 15 8-15,0-8 0 0,-9-8 0 0,0 0 0 16,0 8 0-16,9 8 0 0,0 0 0 0,-27-8 0 15,10 1 0-15,-1 7 0 0,9 0 0 0,-9-8-8 16,0 8 8-16,-8-8 0 0,8 8 0 0,18 0 0 16,-18 0 0-16,-8 0 0 0,-1 0 0 0,1 8 0 15,26-8 0-15,-18 8 0 0,-9 7 0 0,1-7 0 16,-1 0 0-16,9 8 0 0,-8-8 0 0,8 0 0 0,-18 7 0 16,28 1 0-16,8-16 0 0,-18 16 0 0,0 0 0 15,18-16 0-15,-18 16 0 0,9-1 0 0,9-15 0 0,0 0 0 16,0 0 0-16,-17 16 0 0,17-16 0 0,0 0 0 15,0 0 0-15,0 0 0 0,0 0 0 0,0 0 0 16,0 0 0-16,0 0 0 0,0 0 0 0,0 0 0 16,0 0 0-16,0 0 0 0,0 0 0 0,0 0 0 15,26-16 0-15,-8 8 0 0,9-7 0 0,-10 7 0 16,-17 8 0-16,27-8 0 0,8-8 0 0,-8 8 0 16,0 8 0-16,-1 0 0 0,1 0 0 0,-9 8 0 15,-1-8 0-15,10 8-8 0,-9-8 8 0,-18 0 0 16,26 8 0-16,-26-8 0 0,18 0 0 0,9 16 0 15,-18-16 0-15,-9 0-8 0,26 23 8 0,-8-7-8 16,0 0 8-16,-18-16-8 0,0 0 8 0,9 8 0 16,-1 7-9-16,1 1 9 0,-9-16 0 0,18 24 0 0,-9-8-9 15,-9 7 9-15,0-23 0 0,9 16 0 0,-9 0 0 0,0-16 0 16,-9 8 0-16,0 8 0 0,-9 7 0 0,9 1 0 16,-8 0 0-16,8-9 0 0,-9-7 0 0,0 16 0 15,-8-8 0-15,-1 7 0 0,1-7 0 0,-1 8 0 16,18-1 0-16,-18-7 0 0,1 0 0 0,8 0 0 15,18-16 0-15,-18 15 0 0,-8-7 0 0,17 0 0 16,9-8 0-16,0 0 0 0,0 0 0 0,-18 8 0 16,9 0 0-16,9-8 0 0,0 0 0 0,-9-8 9 15,-8 8-9-15,17 0 0 0,0 0 9 0,0 0-9 16,0 0 0-16,17-16 8 0,-8 8-8 0,9-7 0 16,0-9 0-16,-1 0 0 0,-8 1 0 0,0-1 0 15,18 0 0-15,-1 1 0 0,-17-1 0 0,9 0 0 0,9-7 0 16,-10-1 0-16,-8 1 0 0,0-1 8 0,9 9-8 0,-9 7 0 15,8 0 0-15,-8 0 0 0,0-7 0 0,9 7 0 16,-18 0 0-16,9 0 0 0,-9-7 0 0,9 7 0 16,-9 0 0-16,0 8 0 0,0-8 0 0,0 1 0 15,-9-1 0-15,9 8 0 0,0 8 0 0,-9-8 0 16,0-8 0-16,-9 1 0 0,9 7 0 0,1 0 0 16,-1-8 0-16,-9 8 0 0,0 0 0 0,1 0 0 15,17 8 0-15,0 0 0 0,-18 0 0 0,-9 0 0 16,1 0 0-16,26 0 0 0,0 0 0 0,-27 8 0 15,-9 0 0-15,10 0 0 0,26-8 0 0,-18 8 0 0,-17 0 0 0,8 8-8 16,0-9 8-16,10 1 0 0,-1 0 0 16,-9 8 0-16,10-8 0 0,17-8 0 0,0 0 0 15,0 0 0-15,0 0 0 0,0 0 0 0,0 0 0 16,0 0 0-16,-18 16 0 0,18-16 0 0,0 0 0 0,0 0 0 16,0 0 0-16,0 0 0 0,0 0 0 0,0 0 0 15,26-8 0-15,-8 0 0 0,0 0 0 0,-9 0 0 16,9-8 0-16,-1 8 0 0,1-7 0 0,0-9 0 15,-9 8 0-15,8-7 0 0,-8 7 0 0,9 0 0 16,-9 0 0-16,0 1 0 0,8-9 0 0,-8 0 0 16,0 8 0-16,-9 16 0 0,0-15 0 0,0-9 0 15,0 8 0-15,0-7 0 0,0-1 0 0,0 8 8 16,0 16-8-16,-9-16 0 0,0-7 0 0,1-1 0 16,-1 8 0-16,9 16 0 0,-9-15 0 0,-9 7 0 15,0 0 0-15,18 8 0 0,0 0 0 0,-17-8 0 0,-1 8 0 0,-9 0 0 16,10 8 0-16,17-8-8 0,0 0 8 0,-18 8 0 15,-9 7 0-15,9 1 0 0,-8 0 0 0,-1 8 0 16,1-9 0-16,8 1 0 0,9 8 0 0,-9-8 0 16,0-1 0-16,1 1 0 0,-1 0 0 0,18 0 0 15,-9-1 0-15,9-15-8 0,-18 24 8 0,18-24 0 16,-17 16 0-16,17-16 0 0,0 0-8 0,0 0 0 16,0 0 0-16,0 0 0 15,0 0-107-15,0 0-21 0,0 0-4 0,0 0-1220 16</inkml:trace>
  <inkml:trace contextRef="#ctx0" brushRef="#br2" timeOffset="-189741.7">27298 6646 985 0,'0'0'28'0,"0"0"6"0,0 0-34 0,0 0 0 0,0 0 0 0,0 0 0 15,0 0 158-15,0 0 25 0,0 0 5 0,0 0 0 16,0 0-62-16,0 0-13 0,0 0-2 0,0 0-1 15,-17 0 0-15,17 0 0 0,0 0 0 0,0 0 0 16,0 0-46-16,0 0-10 0,0 0-2 0,0 0 0 16,9-16-10-16,-1 8-2 0,1-7-1 0,9 7 0 15,-9 0-16-15,9-8-3 0,-9 0-1 0,-1 1 0 16,10-1-1-16,-9 0 0 0,9-15 0 0,-9 7 0 16,0 0-3-16,8 8-1 0,-8-7 0 0,9 7 0 15,-9-8-14-15,9 1 11 0,-1-1-11 0,1 8 10 0,-9-7-10 16,-9 23 0-16,18-16 0 0,-1-8 0 15,-8 8 0-15,-9 16 0 0,0 0 0 0,18-7 0 0,-9-1 0 16,-9 8 0-16,0 0 0 0,0 0 0 0,0 0 8 0,0 0-8 16,0 0 0-16,0 0 8 0,-9 15-8 0,9-15 0 15,0 24 0-15,0 0 0 0,-9-1 0 0,9 9 0 16,0-1 0-16,0 1 0 0,0-8 0 0,0 7 0 0,0 1 0 16,0-9 0-16,0 1 8 0,0-24-8 0,0 24 8 15,0-24-8-15,9 39 11 0,-9-15-3 0,-9 7-8 0,9 1 12 16,0-32-12-16,0 24 8 0,0 7-8 0,-9-7 0 15,0-1 8-15,0 9-8 0,9-32 0 16,0 24 9-16,-8-1-9 0,8 1 10 0,0-24-10 0,0 24 10 16,0-1-10-16,0-23 10 0,-9 16-10 0,0 8 10 15,9-24-10-15,0 23 12 0,0-23-12 0,0 0 12 16,0 24-12-16,0-24 8 0,0 0-8 0,0 0 8 16,0 0-8-16,0 16 0 0,0-16 9 0,0 0-9 15,0 0 8-15,0 0-8 0,0 0 8 0,0 0-8 16,0 0 9-16,0 0-9 0,0 0 12 0,0 0-12 15,0 0 12-15,0 0-12 0,0-16 12 0,0 0-12 16,0 0 10-16,0 9-10 0,0-17 8 0,0 8-8 16,0-8 0-16,9 9 0 0,0-9 8 0,-9 8-8 15,0-7 0-15,0-1 0 0,8 0 0 0,-8 1 0 16,9-1 0-16,-9 8 0 0,18-7 0 0,-18-1 0 16,9 0 0-16,0 1 0 0,-9-9 0 0,9 8 0 0,0 1 0 15,-9-9 0-15,0 1-9 0,0 7 9 0,0 8 0 16,0-7 0-16,0 7 0 0,0 0 0 0,-9-8 0 15,9 24 0-15,0 0 0 0,0 0 0 0,-9-31-8 0,0 7 8 16,9 16 0-16,0 8 0 0,0 0 0 0,0 0 0 16,-9-23 0-16,9 23 0 0,0 0 0 0,0 0 0 15,0 0 0-15,0 0 0 0,0-16-8 0,0 16 8 16,0 0 0-16,0 0 0 0,0 0-8 0,0 0 8 16,-9 0 0-16,-9 0 0 0,-8 8 0 0,26-8-8 0,-9 16 8 15,-9-1 0-15,-8 1 0 0,8 0 0 0,9 0 0 16,-9 7 0-16,1-7 0 0,8 8 0 0,-9-9 0 15,18-15 0-15,-9 32 0 0,-9-8 0 0,1-1 0 0,17-23 0 16,-18 32 0-16,0-8 0 0,-9-1 0 0,27-23 0 16,-8 24 0-16,-1-8 0 0,-9 7-8 0,18-23 8 15,0 0 0-15,0 0 0 0,-18 24 0 0,18-24 0 16,0 16 0-16,0-16 0 0,0 0 0 0,0 0 0 16,0 0 0-16,0 0 0 0,0 0 0 0,0 0 0 15,0 0 0-15,0 0 0 0,0 0 0 0,0 0 0 16,0 0 8-16,0 0-8 0,18-8 0 0,-18 0 9 15,9-8-9-15,9 8 0 0,-1-8 0 0,1 1 0 16,-18-1 0-16,9 0 0 0,9-7 0 0,-1 7 0 16,1 0 0-16,0-8 0 0,-9 1 0 0,9 7 0 15,-1-8 0-15,-17 24 0 0,9-16 0 0,9-7 0 16,-9-1 0-16,0 0 0 0,-9 24 0 0,9-15 0 16,-1-9 0-16,-8 24 0 0,0 0 0 0,0 0 0 0,-8-16 0 15,8 16 0-15,0 0 0 0,0 0 0 16,0 0 0-16,0 0 0 0,0 0 0 0,0 0 0 0,0 0 0 0,0 0 0 15,0 0 0-15,0 0 0 0,0 0-8 0,0 0 8 16,0 0 0-16,8 16 0 0,1 8 0 0,0-1 0 16,-9 9 0-16,0-8 0 0,0-1 0 0,0-7 0 15,0 8 0-15,-9 7 0 0,9-7 0 0,-9 0 0 16,9 15 0-16,-8-15 0 0,-1 7 0 0,9-7 0 16,-9 7 0-16,0 1 0 0,9-1 0 0,0-7 0 0,-9 0 0 15,0 7 0-15,9-7 0 0,0 0 0 0,0-1 0 16,0-23 0-16,0 0 0 0,-18 24 0 0,1 0 0 15,8-1 0-15,0-7 0 0,9-16 0 0,0 0 0 16,-9 16 0-16,-9 0 0 0,18-16 0 0,0 0 0 0,0 0 8 16,0 0-8-16,0 0 0 0,0 0 0 0,0 0 0 15,9 7 8-15,-9-7-8 0,0 0 0 0,0 0 8 16,0 0-8-16,0 0 0 0,0 0 0 0,0 0 0 16,0 0 0-16,0 0-12 0,0 0 0 0,0 0 1 15,-18 0-157 1,18 0-31-16,0 0-6 0</inkml:trace>
  <inkml:trace contextRef="#ctx0" brushRef="#br2" timeOffset="-185280.91">26473 7829 982 0,'0'0'21'0,"0"0"5"0,0 0 1 0,0 0 1 0,0 0-28 0,0 0 0 0,0 0 0 15,0-16 0-15,0 16 100 0,0 0 13 0,0-16 3 0,0 16 1 16,0 0-9-16,-8-7-3 0,8-1 0 0,-18 0 0 16,9 0-10-16,-9 0-3 0,18 8 0 0,-18-8 0 15,1 0-17-15,-1 0-4 0,9 0-1 0,-18 1 0 16,10-1-22-16,-1 0-5 0,-9-8-1 0,10 0 0 16,-1 8 11-16,-9 0 3 0,-8-7 0 0,-1-1 0 15,-8 0-36-15,8 0-6 0,10 1-2 0,-1-1 0 16,-17 8 7-16,8 0 1 0,1 0 0 0,-1-8 0 15,1 16-7-15,-9-15-1 0,17 15 0 0,-9-8 0 16,-8 8-3-16,0-8-1 0,-1 0 0 0,10 8 0 16,-9 0 3-16,8 0 0 0,-8 0 0 0,-1-8 0 15,10 8 8-15,-18-8 1 0,-1 8 1 0,10-8 0 16,-9 0-13-16,9 8-8 0,-10 0 8 0,-8 0-8 16,0-7 12-16,18 7-1 0,-10 0-1 0,1 7 0 0,-27-7-10 15,18 16 8-15,18-8-8 0,0 0 8 0,-10 8-8 16,1 0 0-16,-9-9 0 0,9 17 8 0,0-8 12 0,-9 8 3 15,8-9 0-15,1 9 0 0,0-8-23 0,8 7 0 16,-17 1-12-16,18-8 4 0,0 7 19 0,-1-7 4 16,-8 8 1-16,0 0 0 0,0-1-16 0,8 1 0 15,10-8 0-15,-10 7 0 0,-17 9 0 0,9-9 0 16,9 1 0-16,-1 0 0 0,-8 7 0 0,0-7 0 16,0 0 0-16,-9-1 0 0,8 1 0 0,1 0 0 0,-9-1-9 15,0 1 9-15,9 0 0 0,-9-1 10 0,8 9 0 16,-8-9 0-16,9-7-10 0,0 0 12 0,8 0-12 0,-8 0 12 15,0-1-12-15,9 9 0 0,-10-16 9 0,19 8-9 16,-1 7 0-16,-8-15 8 0,-9 8-8 0,0-8 0 16,8 8 0-16,1-16 9 0,-18 15-9 0,9-7 0 15,-9 8 14-15,8-8-4 0,-8 0-1 0,0-8 0 16,18 0-9-16,-10 8 10 0,1-8-10 0,0 0 10 16,0 0-10-16,8 0 0 0,1-8 0 0,9 0 8 15,-1 0-8-15,1 0 8 0,-10 0-8 0,19 0 8 16,-10 0-8-16,10 8 0 0,-19-7 0 0,10 7 8 15,8 0-8-15,-8 0 0 0,-1 0 0 0,1 0 0 16,-1-8 0-16,1 8 0 0,-1-8 0 0,1 8 0 16,-1-16 0-16,10 8 0 0,-1 0 9 0,18-7-9 15,-17-1 8-15,8 0-8 0,0-16 8 0,0 9-8 16,9 7 0-16,-8-8 8 0,8 1-8 0,0-1 0 16,-9 8 0-16,0 0 0 0,10-7 0 0,8 7 8 0,-9 0-8 15,0 8 12-15,0 1-4 0,9 7 0 0,0 0-8 0,0 0 0 16,0 0-11-16,0 0 11 0,0 0 0 15,-18-8 0-15,18 8-8 0,0 0 8 0,0 0 0 0,0 0 0 16,0 0 0-16,0 0 0 0,0 0 0 0,0 0 0 16,0 0 0-16,0 0 0 0,-18 15 0 0,10 1 0 15,-1-8-8-15,9-8 8 0,-18 24 0 0,9-1 0 16,0 1 0-16,-8 0 0 0,-1-9 0 0,9 9 0 16,9 0 0-16,-9-8 0 0,0-1 0 0,9-15 0 15,0 0 0-15,-9 24 0 0,0-8 0 0,9-16 0 0,0 0 0 16,0 0 0-16,0 0 0 0,0 0 0 0,-8 23 0 0,8-23 0 15,0 0 0-15,0 0 0 0,-18 0 8 0,18 0-8 16,0 0 0-16,-9-15 0 0,0-1 0 0,0 0 0 16,0-8 8-16,-8 9-8 0,17-9 0 0,-9 8 0 15,-9-7 8-15,9 7-8 0,0-8 0 0,0 0 0 16,0 9 0-16,1 7 0 0,8-8 8 0,-9 0-8 16,9 16 0-16,-9-8 8 0,9-7-8 0,-9-1 0 15,9 16 9-15,0 0-9 0,0 0 0 0,0 0 9 16,0 0-9-16,0 0 0 0,0 0 0 0,0 0 0 15,0 0 0-15,9-8 0 0,-9 8 0 0,18-8 0 16,-18 8 0-16,17-8 0 0,1 0 0 0,9 8 0 16,-1 0 0-16,1 0 0 0,-9-15 0 0,8 15 0 15,1 7 0-15,0-7 0 0,-10-7 0 0,10 7 8 16,-1 0-8-16,-8 0 0 0,9 0 0 0,-27 0 0 16,0 0 0-16,18 0 0 0,8 7 0 0,-26-7 0 0,0 0 0 0,0 0 0 15,0 0 0-15,27 0 0 0,-1 0 0 16,-26 0 0-16,0 0 0 0,9 0 0 0,18 0 0 0,-27 0 0 15,0 0 0-15,0 0 0 0,0 0 0 0,0 0 0 16,0 0 0-16,0 0 0 0,0 0 0 0,0 0-9 16,0 0 9-16,0 0 0 0,-9 0-24 0,9 0 1 15,0 0 1-15,0 0 0 16,0 0-163-16,18 8-33 0,8 0-6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6:19:31.38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12173 16314 1533 0,'0'0'33'15,"0"0"7"-15,0 0 2 0,0 0 2 0,-9-24-35 0,9 8-9 0,0-7 0 0,-9 7 0 0,0 8 115 0,9-8 21 16,-9 9 4-16,9-1 0 0,-17-8-22 0,8 8-5 16,0 0-1-16,9 8 0 0,-18-8-7 0,9 0-1 15,-8 0-1-15,-1 1 0 0,0-1-31 0,9 8-7 0,-9-16-1 0,1 8 0 16,-1 8-27-16,0 0-5 0,0-8-2 0,-8 8 0 16,8-8-7-16,0 8-2 0,1 8 0 0,-10-8 0 15,9 8 0-15,1 8 0 0,-10 7 0 0,0-7 0 16,1 16-7-16,-10 7-2 0,1-7 0 0,8 15 0 15,-8 0 4-15,8 9 0 0,0-1 0 0,10 8 0 16,-10-8-8-16,9 8 0 0,18-8-8 0,0 8 12 16,0 8-3-16,18 0-1 0,0-8 0 0,0 0 0 15,8 1 0-15,1-9-8 0,8 0 12 0,10-16-4 16,-1 1-8-16,-9-1 12 0,19-15-12 0,-10 7 12 16,18-15-12-16,0-8 0 0,0 0 0 0,0-16 8 15,1 0-8-15,7-8 0 0,1 1 0 0,0-17 8 16,0 8-8-16,0-7 0 0,-26-1 0 0,17 1 0 15,-18-16 0-15,9-1 0 0,-8 1 0 0,-10 0 0 16,1-9 0-16,-19 1 0 0,1 0 8 0,0 0-8 16,-9-8 0-16,0-8 0 0,-9 8 0 0,0 0 0 0,-9 0 0 15,0-1 0-15,-9 9 8 0,0 0-8 0,1 0 0 0,-10 0 0 16,0 15 9-16,-8 1-9 0,-9-1 0 0,8 9 9 16,-17 7-9-16,9 0 0 0,-1 9 0 0,1-9-11 15,-9 8 0-15,8 8 0 0,10 1 11 0,-10-1 0 16,-8 0 0-16,0 8 0 0,9-8 0 0,-1 8 0 15,1 0 0-15,0 8 0 0,-1 0 0 0,1 0 0 16,8 7 10-16,-8-7-10 16,17 0-21-16,1 8-11 0,-10-8-1 0,10 7-994 15,-1 1-198-15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5:35:12.5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15677 5700 1037 0,'0'0'29'0,"0"0"7"0,0 0-28 0,0 0-8 0,-9-8 0 16,9-8 0-16,0 0 40 0,-9 9 6 0,0-1 2 0,9 8 0 15,-8-8-3-15,-1 8 0 0,-9-8 0 0,9 8 0 16,-9 0-2-16,1 8-1 0,-1 0 0 0,-9 0 0 16,1-1 34-16,8 9 6 0,-9-8 2 0,10 8 0 15,-10 0-18-15,9 7-3 0,-8 1-1 0,-1 7 0 16,9-15-23-16,0 16-5 0,-8 7-1 0,8-7 0 16,-9-1 7-16,1 9 0 0,-10-1 1 0,10 1 0 15,-1 15-23-15,1 0-5 0,-1 0-1 0,0 0 0 16,-8 1-12-16,-1 7 11 0,1 0-11 0,-1 8 10 15,10-16-10-15,-10 8 0 0,1 0 0 0,8 0 0 16,-8 0 0-16,8 8 0 0,-8-8 0 0,-1 8 8 16,1 0-8-16,-1 8 0 0,1 0 0 0,-1 0 0 15,-8 0 0-15,8 0 0 0,1-8 0 0,-1-1 0 16,1 1 8-16,-10 0-8 0,10 0 8 0,0 0-8 16,-1-8 8-16,-8 1-8 0,17-1 0 0,-8 8 8 0,-1 0-8 15,1 0 0-15,-10 7 0 0,10-7 8 0,-10 8-8 0,10 8 0 16,-9-8 0-16,-1 8 0 0,1-9 0 0,8 1 0 15,1-8 0-15,-9 8 0 0,8-8 0 0,1 0 0 16,-1-8 0-16,1-8 0 0,-10 1 0 0,19-1 8 16,-10-8-8-16,10 8 0 0,-10-15 8 0,9 15-8 15,1-8 8-15,-1 0-8 0,1 1 0 0,-1-1 0 16,9 8 0-16,-8 1 0 0,17-1 0 0,-18 0 0 16,9 8 0-16,1-8 0 0,-1-7 0 0,0 7 0 15,0 0 0-15,1-8 0 0,8 8 0 0,-9 1 0 16,0-17 0-16,9 8 0 0,-8-7 0 0,8-1 0 15,0 1 0-15,0-1 0 0,0-7 0 0,0-1 0 0,-8-7 0 0,17-1 0 16,-9 9 0-16,0-16 0 0,0 7 0 0,9 1 0 16,0-8 0-16,0 0 0 0,0-16 0 0,0 23 0 15,-9-7 0-15,9-16 0 0,0 0 8 0,0 0-8 16,0 0 0-16,0 0 0 0,0 0 0 0,0 0 0 16,0 0 0-16,0 0 0 0,27-16 0 0,-1-7 0 15,-8-9 12-15,9-7 8 0,-10-9 0 0,10 1 1 16,0 0-9-16,-1-8-3 0,1-16 0 0,8 7 0 15,1-6 7-15,-1-1 0 0,1 0 1 0,-1 0 0 16,10-8 9-16,-1 0 2 0,-8 8 0 0,8-16 0 16,-9 8-28-16,10-7 0 0,-1 7 0 0,0-8 0 15,1 8 15-15,-1-8-3 0,-8-7 0 0,8-1 0 16,9-7-12-16,-8 7 0 0,8 0 0 0,-9-7 0 16,9-9 0-16,-8 9-12 0,-1 15 3 0,-8-7 0 15,17 7 9-15,0-8 0 0,-17 16 8 0,-1 8-8 0,9 0 0 0,-8 8 0 16,-1-8 0-16,10 0 0 0,-10 8 0 0,10 0 0 15,-10 0 0-15,1-8 0 0,-1-8 12 0,0 16-3 16,10 0 0-16,-10 0 0 0,10-8-9 0,-10 0 0 16,1 8 0-16,17-8 0 0,-9 8 0 0,1 0 12 15,-19-8-4-15,19 8 0 0,-1 0-8 0,0 0 0 16,-8 0 0-16,-1-1 0 0,1 1 12 0,-1 8-4 16,10 0 0-16,-10 0 0 0,1-8-8 0,-1 0 0 15,1 7 0-15,-10 1 0 0,10 8 0 0,-10 0 8 16,1-1-8-16,-1 9 0 0,10-8 0 0,-9 7 0 0,-10 1 0 15,10-1 0-15,0 1 0 0,-10 7 0 0,1 1 0 0,0-1 0 16,-1 1 0-16,1 7 0 0,0 0 0 0,-9 1 0 16,9-1 0-16,-1 8 0 0,-8 0 0 0,0 9 0 15,9-9 0-15,-18 16 0 0,9-16 0 0,0 8 0 16,-1 0-14-16,-8 8 2 0,18-15 0 0,-18 15-808 16,0 0-160-16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5:35:19.4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16271 6181 1378 0,'0'0'30'0,"0"0"6"0,0 0 2 0,0 24 2 0,0-9-32 0,0 9-8 0,9-8 0 0,-9 7 0 16,0 1 113-16,9 0 22 0,0-1 4 0,0 1 1 15,9-8-52-15,-1 15-9 0,1-7-3 0,-9 0 0 16,18 7-36-16,-10 1-8 0,1-9-2 0,9 9 0 16,-1-1-6-16,10-7 0 0,-10 16-1 0,10-9 0 15,-9 16-4-15,8-7-1 0,9 15 0 0,1-8 0 16,-10 16 6-16,18 1 2 0,1 7 0 0,-1-1 0 16,0 9 7-16,9 0 2 0,0 8 0 0,0-8 0 15,-8 0-3-15,8-1 0 0,-9-7 0 0,-9 0 0 16,10 0-21-16,-1 0-11 0,0 8 10 0,-9-8-10 15,10 8 12-15,-1-8-3 0,0 0-1 0,0 0 0 0,9 8 3 0,-8 0 0 16,-1 0 0-16,0-1 0 0,9 9-11 0,-9-8 10 16,9 0-10-16,-8-8 10 0,8 0-2 0,0-8-8 15,9 8 12-15,-9 0-4 0,-9-8 10 0,0 8 2 16,-8 0 0-16,8 8 0 0,-9-8-20 0,1 0 0 16,-1 0 0-16,0 7 0 0,1 1 0 0,8 0 0 15,-9 8 8-15,10-8-8 0,-1 0 12 0,-9-24-2 16,18 8 0-16,-8-8 0 0,8 0-2 0,-9 8-8 15,0 8 12-15,0 0-4 0,1 0 3 0,17 24 0 16,-9-16 0-16,-9 15 0 0,0 1-1 0,0-8 0 16,1 7 0-16,-10-7 0 0,9 0-10 0,-9 8 10 0,10-9-10 0,-1-7 10 15,-18 8-10-15,19-8 10 0,-10 0-10 0,18-8 10 16,-18 7-10-16,1-7 0 0,-1-8 0 0,1 8 0 16,8 0 16-16,-9 0-3 0,0-8 0 0,1 8 0 15,8 0-13-15,-9 0 0 0,1 0 0 0,-10-8 0 16,10-7 0-16,-10 7 0 0,1-16 0 0,-1 8 0 15,1-7 0-15,-1-1-18 0,1-8 4 0,-1 1 1 16,-8-1 13-16,-1 1 0 0,-8-9 0 0,9 1 0 16,-10-1 0-16,1 1 0 0,0-1 0 0,0-7 0 15,-10 7 0-15,1-7 0 0,0 0 0 0,0-1 0 16,0-7 0-16,-9-16 0 0,0 0 0 0,9 16 0 16,-9 0 0-16,0-16 0 0,0 0 0 0,0 0 0 15,-18-8-9-15,0-8 9 0,1 0-8 0,-10-15 8 16,-9-1 0-16,1-7 0 0,-9-8 0 0,-10-9 0 15,1-7 0-15,-18-8 0 0,0-15 0 0,0-1 0 0,-9-8 0 0,9-7 0 16,-17-1 0-16,-1 8 0 0,9-15 0 0,-9 8 0 16,1-9 0-16,-1 9 0 0,9-1 0 0,-9 9 0 15,1-9 0-15,-1 1 0 0,0-9 0 0,1 9 0 16,-1-9 0-16,-9 9 0 0,10-17 8 0,-10 9 6 16,9-8 2-16,-8 7 0 0,8-15-26 0,0 8-5 15,-8-8-1-15,17 0 0 0,-9-24 16 0,9 16 0 16,0 0 0-16,1 0-9 0,17 15 9 0,-18 1 0 15,9-8 0-15,0 0 0 0,0 7 0 0,0 1-8 16,0 0 8-16,9-1 0 0,9 9 0 0,-1 0 0 16,-8 7 0-16,0 1-8 0,0 7 8 0,0 0 0 0,0-7 0 15,9 7 0-15,-1 1-9 0,1-9 9 0,0 1-10 16,9 31 10-16,-1-8-12 16,10 8 3-16,-10 0 1 0,10 0 0 0,-1 8 8 0,1-8-8 0,-1 16 8 0,-8-8-8 15,9-1 8-15,8 1 0 0,0 8 0 0,1 8 0 16,8 7-10-16,-9 1 0 0,10 0 0 0,8 7 0 31,-9 0-32-31,0 9-6 0,-8-1-2 0,17 1-806 0,0-9-162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5:35:20.6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6664 11504 1519 0,'0'0'43'0,"0"0"9"0,0 0-41 0,0 0-11 16,0 0 0-16,0 0 0 0,0 0 53 0,0 0 9 16,0 0 2-16,0 0 0 0,0-16 22 0,9 0 5 15,8-8 1-15,10 1 0 0,-18-9-27 0,9 1-5 16,17-9 0-16,-8 1-1 0,8-8 3 0,-8-9 1 16,8-7 0-16,1 0 0 0,17-8-11 0,-9-8-1 0,10-15-1 15,8-9 0-15,0-15-10 0,18-8-3 0,-9-8 0 0,8 0 0 16,-8 7-9-16,18-7-3 0,-9-8 0 0,9 16 0 15,-1 0-2-15,19 0-1 0,-1-8 0 0,-8 0 0 16,17 0-13-16,-17 8-9 0,17-8 12 0,0 7-12 16,10-7 0-16,-28 8 0 0,19 0 0 0,-19 0 0 15,1 0 8-15,8-8-8 0,10-8 0 0,-10 0 0 16,-8 8 9-16,-1 0-9 0,10 7 0 0,-10 1 9 16,1 0-9-16,-1 0 0 0,-8 0 0 0,0-8 0 15,-1 15 0-15,-8 1 0 0,-9 16 8 0,9 7-8 16,-18 8 9-16,0 8-9 0,-8 16 10 0,-10 0-10 15,9 8 0-15,-17 8 0 0,-1 15 0 0,-17 1 0 16,8 7 0-16,-8 0 0 0,-9 9 0 0,-9 15-10 0,0 0 10 0,0 0 0 16,0 0 0-16,0 0-8 0,0 0 8 0,-18 15 0 15,18 17 0-15,-17-1-8 0,-10 1 8 0,0 7 0 16,1 1 0-16,-1-1 0 0,-8 24 0 0,8-7 0 16,-17 15 0-16,8-1 0 0,-8 9 0 0,0 8 0 15,-1 0 0-15,1 7 0 0,-9-7-15 0,-1 16 3 16,1 15 0-16,0-15 0 0,-27-1-4 0,9 8-1 15,-9 9 0-15,9 7 0 0,-26 0 17 0,8 8 0 16,0-16 0-16,1 1 0 0,8 7 0 0,-9-8 0 16,18 0 0-16,-27 1 0 0,10-1 0 0,-1 0 0 15,0 1 0-15,1-1 0 0,-10 0 0 0,9-7 0 0,-17-1 0 16,8 8 0-16,-8 0 0 0,8 1 0 0,-8-25 0 16,8 9 9-16,18-8-9 0,-8 7 0 0,-1 1 0 0,-9-9 0 15,18 1 8-15,-8-1-8 0,8-7 0 0,0-8 8 16,0 8-8-16,9-16 0 0,-9-8 0 0,9 0 0 15,0 0-18-15,9 0-6 0,-9-8 0 0,0 0-822 16,0-7-164-16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5:35:51.1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16671 5463 1335 0,'0'0'29'0,"0"0"7"0,0 0 0 0,0 0 2 0,0 0-30 0,0 0-8 0,0 0 0 0,0 0 0 16,0 0 110-16,0 0 21 0,0 0 4 0,17 0 1 16,1 0-32-16,9 0-7 0,-1 0-1 0,1 0 0 15,8 0-27-15,-8-8-5 0,9 8-2 0,8 0 0 0,0 8-26 0,1-8-4 16,-1 0-2-16,0 8 0 0,10 0-9 0,-10 0-1 15,9 8-1-15,9-8 0 0,-9-1 5 0,18 9 2 16,9 0 0-16,9 0 0 0,0 0 0 0,17-1 0 16,1 1 0-16,8 0 0 0,9-8-2 0,-9 0-1 15,-8 0 0-15,8-1 0 0,9 1 3 0,18 0 1 16,-9-8 0-16,9 0 0 0,9 0-19 0,-9 8-8 16,-9-8 0-16,9 8 8 0,-18-8-8 0,1 0 0 15,-1 0 0-15,0 8-11 0,-18-8 11 0,10 8 0 16,-10 0 0-16,-17 7 0 0,0-7 0 0,-10 0 0 0,-8 0 0 0,-8 0 8 15,-1 8-8-15,-9-1 0 0,0-7 0 0,-9 8 0 16,10 0 0-16,-10 8 0 0,0-9 0 0,-8 1 0 16,-1 0 0-16,10-8 0 0,-10 0 0 0,1-8 0 15,-1 8 0-15,1 7 0 0,-1-7 0 0,1-8 0 16,-10 8 0-16,1-8 0 0,-1 8 0 0,1-16-12 16,-9 0 12-16,8 0 0 0,-8 0 0 0,0 1 0 15,0-1 0-15,-18 8 0 0,9-16 0 0,-9 0 0 16,0 16 10-16,0-8 1 0,-18-8 0 0,0 1 0 15,0-1-11-15,-8 0 0 0,-1 8 0 0,-8 0 0 16,-1-7 0-16,-8-1-9 0,-9 8 9 0,-1 0-13 16,-17-8 13-16,0 8 0 0,-8-7 0 0,-1 7 0 15,-9 0 0-15,0 0-9 0,-8-8 9 0,-1 8-8 16,0 0 8-16,-8 1-8 0,0-9 8 0,-1 16-8 16,1-8 8-16,-1 8 11 0,-8 0-3 0,0 0 0 15,-1 0-19-15,28 0-4 0,-10 8-1 0,-9-8 0 0,1 0 24 16,-9 0 4-16,-1 8 0 0,10-8 1 0,-9 8-13 0,-36-1 8 15,18-7-8-15,-9 8 0 0,18 0 0 0,-1 0-20 16,1 0 4-16,9 0 0 0,8-8 16 0,1 8-8 16,17-8 8-16,0 8 0 0,10-8 8 0,8 0 9 15,0 0 2-15,9 0 0 0,0 0-19 0,8-8 0 16,10 0 0-16,0 8 0 0,8-8 0 0,1-8 0 16,8 16 0-16,0 0 0 0,10-8 0 0,8 0 0 15,-18 8 0-15,27 0 0 0,0 0 0 0,0 0-14 16,0 0 2-16,0 0 1 0,0 0 11 0,0 0 0 15,0 0 0-15,18-7 0 0,-18 7 0 0,27 0-8 16,-1 0 8-16,1 7 0 0,-1-7 0 0,10 8 0 0,-1 0 0 0,19 0-8 16,-10 0 8-16,18 0 0 0,0 8 0 0,9-8 0 15,9 7 0-15,17 1 0 0,1 0 0 0,9 0 0 16,8-9 0-16,9 9 0 0,0-8 0 0,0 16 0 16,1-8 0-16,8-1 0 0,0-7 0 0,18 8 0 15,-1 8 0-15,1-1 19 0,0 1-3 0,-27-16-1 16,-8 8-15-16,8-1 0 0,9 1 0 0,-9 0 0 15,9 0 0-15,0-8-13 0,-9 7 1 0,54 1 0 16,-27 8 12-16,-9-8 0 0,-9-9 0 0,-9 9 0 16,-9 0 0-16,0-8 0 0,-17 0 0 0,9-8 0 15,-10 0 0-15,-8 0 0 0,0 0 0 0,-10 0 0 16,-8 0 0-16,0 0 0 0,0-8 0 0,0 8 0 16,-18-8 8-16,-8 0-8 0,8 0 0 0,-9 0 0 15,-17-7 0-15,9 7 0 0,-19-8 0 0,10 8 0 16,-1-8 0-16,-17 8 0 0,-9 8 0 0,0 0 0 0,18-15 0 0,-9 7 0 15,-9-8 0-15,0 0-9 16,0 0-99-16,0 16-19 0,0-15-4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5-21T15:35:56.1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24194 6315 0,'0'0'16,"0"0"-16,0 0 16,0 0 15,0 0-31,0 0 15,0 0-15,0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5:35:56.9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7329 12284 2052 0,'0'0'45'0,"0"0"10"0,0 0 1 0,0 0 1 0,0 24-45 0,0-24-12 0,0 0 0 0,0 0 0 16,0 16 66-16,0-16 11 0,9 23 3 0,-9-23 0 15,9 16-32-15,26 0-7 0,-26 0-1 0,27 0 0 16,-10-1-18-16,19 1-4 0,-1 8-1 0,9-9 0 15,-8 9-1-15,17 8 0 0,9-1 0 0,-27 9 0 16,18 7 13-16,0 8 3 0,0 0 0 0,9 8 0 16,0 8-32-16,9-7 0 0,0-1 0 0,9 0 0 15,-1-8 0-15,-17-16-13 0,9 9 1 0,-9-1 0 16,9-8 12-16,-9 1 0 0,-9-1 12 0,9 1-12 16,-9 7 8-16,18 8-8 0,0-8 0 0,0 1 0 15,-9-1 12-15,8-7 0 0,-8 7-1 0,0-8 0 16,-8 1-11-16,-1-17 0 0,-18 9 0 0,9-1 0 0,0-7 0 0,-8 0-11 15,-10-8 3-15,1-1 0 0,-1-7 8 0,-8 8 11 16,-27-16-3-16,0 0 0 0,0 0-8 0,0 0 0 16,0 0 0-16,0 0 8 0,0 0-8 0,0 0 0 15,0 0 0-15,0 0 0 0,-18 0 0 0,9 0 0 16,-35 0 0-16,0 0 12 0,-1-8-3 0,-8 0 0 16,-9 0 0-16,9-7 0 0,-36-1-9 0,9 0 0 15,-9-8 0-15,10 1 0 0,-1-1 0 0,9-8 0 16,0 1 0-16,0 7 0 0,0-7 0 0,0-1 0 15,0-7 0-15,9 7 0 0,-18-7 0 0,9-1 0 16,-9 1 0-16,9 0 0 0,-18-9-8 0,10 1 8 0,8 0 0 16,-9-17 0-16,0 9 0 0,0 0 0 0,9-16 0 15,0 8 8-15,-9-16-8 0,9 16 0 0,9 0 0 16,0 8 0-16,0 0-10 0,9 7 10 0,8 9-13 0,-17 7 5 16,18 1 8-16,0-9 0 0,-1 9-9 0,1-1 9 15,8 9 0-15,-26-1 0 0,36 0 0 0,-28 1 0 16,19-1 0-16,0 8 0 0,17-7 0 0,-9 7 0 15,-8 0 0-15,8 0 0 0,0 8 0 0,10 8 0 16,17-8 0-16,-18 1 0 0,9-1 0 0,9 8 0 16,0 0-13-16,0 0 5 0,0 0 8 0,9 23-13 15,9 1 13-15,-1 8-12 0,28-1 12 0,-10 24-12 16,19-7 12-16,16 7 0 0,1 0 9 0,9 16-9 16,0-8 0-16,9 8-12 0,8-8 1 0,-26 0 0 15,18-8 19-15,9 1 3 0,-1-1 1 0,1-8 0 16,-1 8-12-16,1-15 0 0,9-1 0 0,-19 1 0 0,10-1-12 0,-9 0 12 15,-1 1-12-15,1-1 12 0,0 9 0 0,-18-9 0 16,8-7 0-16,-16 7 0 0,8 0 0 0,-9-7 0 16,9 7 0-16,-9-7 0 0,-9 0-12 0,18-1 3 15,0-7 0-15,9-1-783 16,-18 1-156-16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5:35:59.9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23085 6220 1076 0,'0'0'24'0,"0"0"4"15,0 0 2-15,0 0 0 0,-18 0-30 0,18 0 0 0,0 0 0 0,9 8 0 16,-18 8 76-16,9-16 8 0,0 0 3 0,9 16 0 16,0 7-7-16,-1-7 0 0,-8-16-1 0,18 16 0 0,9 8-11 0,-9-9-1 15,-18 9-1-15,8 0 0 0,28-9-25 16,-9 9-5-16,-27-8 0 0,0 8-1 0,8-9-11 0,19 9-1 16,0 8-1-16,-10-9 0 0,-8 1 0 0,18 7 0 15,17-15 0-15,-8 8 0 0,-10 7-2 0,1-7-1 16,17 0 0-16,1-1 0 0,8 1-1 0,0 0 0 15,-17-1 0-15,-1 1 0 0,27 0-6 0,-17-1 0 16,-10 1-1-16,0 0 0 0,10-1-3 0,-1 1-8 16,1-8 12-16,-10 7-4 0,-8 9-8 0,8-8 0 15,18-1 0-15,1 1 8 0,-28-1-8 0,10 9 0 16,26 0 9-16,-9-1-9 0,-9-7 10 0,10-1-2 16,-1 1-8-16,9 8 12 0,9-9-12 0,-18 9 0 15,-9-9 0-15,10 9 0 0,8-8 0 0,-9-9 0 0,-9 9 0 16,1 0 0-16,-10-1 0 0,18 1 0 0,-8-8 0 0,-1-8 0 15,-17 15 0-15,17-7 0 0,1 8 0 0,-1-8 0 16,-18-1 8-16,19 1-8 0,8 0 0 0,0 0 0 16,9-8 15-16,-8-1-3 0,-19 9-1 0,18 0 0 15,36 8-11-15,-27-9 0 0,-9 1 0 0,9 8 0 16,9-1 0-16,-8 1 0 0,-1 8 0 0,0-9 0 16,-9 9 0-16,9-1-11 0,9-7 3 0,-9 8 0 15,-9-1 8-15,9 1 0 0,1-1 0 0,-1 1 0 16,-9-1 0-16,9-7 11 0,0 8-3 0,0-1 0 15,9-7-8-15,-9 7 0 0,0 1 0 0,0-1 0 16,9 1 0-16,-8-1 0 0,-1 1 0 0,0 0 0 16,0-1 0-16,-9 9-12 0,9-1 2 0,-9-8 1 0,9 1 9 0,-8 7 0 15,-10-7 0-15,18 0 0 0,-9-1 0 16,-8 1 11-16,-1-1-3 0,0 1 0 0,10 7-8 0,-10-7 0 16,0-1 0-16,1-7 0 15,8 7 0-15,-9 1 0 0,1-8 0 0,-10 7 0 0,1-7 0 0,-10-1-11 16,19 1 3-16,-10 0 0 0,9-1 8 0,-17 1 12 15,9 0-2-15,-10-8-1 0,10 7-9 0,-1-7 0 16,-8 0 0-16,-1 0 0 0,1-1 0 0,-9 1-12 16,-18-16 2-16,18 8 1 0,-18-8 9 0,0 0-8 15,0 0 8-15,0 0-8 0,0 0 8 0,0 0 16 16,0 0-4-16,-27-8-1 0,0-8-11 0,-8 1 0 16,-1-9 0-16,1 0 0 0,-18 1 0 0,-1-1-17 0,-8-8 4 0,0 1 1 15,0-1 20-15,-9-7 5 0,0 7 1 0,0-7 0 16,9-8-14-16,0-1 0 0,0-15 0 0,-9 16 0 15,0 0-12-15,0-9-4 0,0-7-2 0,0 8 0 16,-18 0 29-16,1 0 5 0,8-1 2 0,0 1 0 16,-9-8-18-16,0 8 0 0,1 0 0 0,-1 0 0 15,9-1-16-15,0-7-1 0,-8 0 0 0,8 8 0 16,9-8 17-16,-18 8 0 0,0-1 0 0,-8 1 0 16,8-8 0-16,-8 16 0 0,-10 0-8 0,18-9 8 15,18 9 0-15,-17-8-8 0,-19 8 8 0,10-1 0 16,26 1 0-16,-9 0 0 0,-9-9 0 0,0 9 0 15,1 8 0-15,8-9 0 0,0 1 0 0,-9 8 0 16,-35-9 0-16,18 9 0 0,35-8 0 0,-18 7 0 16,-9-7 0-16,1 7 0 0,17 1 0 0,9 0 0 15,9 7 0-15,-9-7 0 0,0-1 0 0,9 1 0 0,9 7 0 16,-1 1 0-16,-17-9 0 0,18 1 0 0,0-1 0 16,-9 9 0-16,-9-9 0 0,9 9 0 0,0 7 0 0,8-7 0 15,19 7 0-15,-18 0 0 0,-9 9 0 0,17-1 0 16,19 0 0-16,8 8 0 0,-9-8 0 0,1 1 0 15,-1-1 0-15,18 0 0 0,0 0 0 0,0 8 0 16,-17-7 0-16,17 7 0 0,9 8 0 0,0 0 0 16,-18 8 0-16,18-8 0 0,0 0 0 0,0 0 0 15,0 0 0-15,0 0 0 0,0 23 0 0,0-23 0 16,27 16 0-16,-9 8 0 0,-27-1-8 0,18 1 8 16,17 0 0-16,1-1 0 0,8 9 0 0,-8-8 0 15,8 7 0-15,10-7 0 0,17-1-8 0,0 17 8 0,-27-9 0 0,19 9 0 16,17-1 0-16,-9 9 0 0,-9-9 0 0,9 8 0 15,0 8 0-15,0-7 0 0,9-1 0 0,-9 8 0 16,-8 8 0-16,17-7 0 0,26-1 0 0,-8 8 0 16,-27 0 0-16,9 8 0 0,26-8 0 0,10 0 0 15,-9-8 0-15,8 8 0 0,-17 0 0 0,-1 1 0 16,19-9 0-16,-18 8-8 0,-27-8 8 0,26 0 0 16,10-15 0-16,-9 15-10 0,-9-8 10 0,-1 8-8 15,1-7 8-15,9-1 0 0,0 0 0 0,-1 8 0 16,-8-7 0-16,-9-1 0 0,18-7 8 0,-18 7-8 15,0 0 0-15,-9 0 0 0,9 1 0 0,-9-1 0 16,0-7 0-16,0-1 0 0,0 0 0 0,-8-7 0 16,8 7 0-16,0 1 0 0,-9-9 0 0,9 9 0 15,0 7 0-15,-9-7 0 0,9 7 0 0,-8-8-8 16,8-7 8-16,-18 7 0 0,9-7 0 0,1 7 0 0,-1 1 0 16,-9-1 0-16,1-7 0 0,-1-1 0 15,-9 1 0-15,1-9 0 0,-10 1 0 0,1 8 0 0,0-17 0 0,-1 9 0 16,-8-8 0-16,9 0 0 0,-10-1 0 0,-8 1 0 15,-9-16-12-15,18 8 4 16,-18-8-76-16,9 8-16 0,0 8-2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3.png"/><Relationship Id="rId18" Type="http://schemas.openxmlformats.org/officeDocument/2006/relationships/customXml" Target="../ink/ink9.xml"/><Relationship Id="rId3" Type="http://schemas.openxmlformats.org/officeDocument/2006/relationships/image" Target="../media/image8.png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customXml" Target="../ink/ink6.xml"/><Relationship Id="rId17" Type="http://schemas.openxmlformats.org/officeDocument/2006/relationships/image" Target="../media/image15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customXml" Target="../ink/ink5.xml"/><Relationship Id="rId19" Type="http://schemas.openxmlformats.org/officeDocument/2006/relationships/image" Target="../media/image16.png"/><Relationship Id="rId4" Type="http://schemas.openxmlformats.org/officeDocument/2006/relationships/customXml" Target="../ink/ink2.xml"/><Relationship Id="rId9" Type="http://schemas.openxmlformats.org/officeDocument/2006/relationships/image" Target="../media/image11.png"/><Relationship Id="rId14" Type="http://schemas.openxmlformats.org/officeDocument/2006/relationships/customXml" Target="../ink/ink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20.png"/><Relationship Id="rId4" Type="http://schemas.openxmlformats.org/officeDocument/2006/relationships/customXml" Target="../ink/ink13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Disjoint 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https://lh3.googleusercontent.com/Sfp4NfF28J-taJ_6_Rd-EIFrUKKCZFqG6ybaU7BWAHy-JbxpytG7Mwizd6QJ2aGsvaEK0x-1fHTThj1l4cPx7vLSxkZZ-fbDQIlq77REw6tTkUo6GsjlDl-Hv9iADGI8RK5UFl1DphtvCTQMMkvN5ZU_Un2yZEg_yuXu3gt9vr0hShD_4IqLIZoEiapdYmVLkkBfX-H55qNjPqRIRIz5bRRBePouuNft93lFliblnS6xSW8BXIpWtU-ht51rc7cBlbaB3ZZ_B_W4pL1hA6M1Bof6p10Ipnq9Ja0unrvPQvfuVKhtC1gdUFwN6JngZDj3s91u0pHvYxufgAnteSZzv2a0i-lqtd33QtZjxHQ29jeX_oSLUEda3715v1dyQ4PMjhpFpSJ0JfKkJyHg1cqo4YNb2q-LoCIQF5mrjwI6UG-LMQMdey6u_LRxndJaLcrgPvk7WuMz63gLXPS2_32nmi-nRJUj-O1KUABguhErqkKH9mQL7xVteJ-yRnElcGmSN-NlMm-9_wC0hTymR5OwcbInbOlF--vNmXqnRqszaW034GwkaDiFQiv1AdOgRo_ZGBZzC9tTFTL4NiXtR3z9eE1Jlry3NeCAWnr6344biaG5E45QXSwMlFadU-ooc1tyLrd6g3Fgt-CzQqY1_L4iBdSoBiP3IWXa8Q=w651-h974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61" y="1"/>
            <a:ext cx="3073976" cy="459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XIUTwGT4PA7f5fbAG4boQLtHrdb8P2z-1GW1R2cK12oCiKIWlEfBywvl3ODzXt97hvlqSyRSYTfdERR8erh0FCvFSgagz4r5yA6XS9upwmq33wjqfv1SReU-RtEK6ShGBh_Kh0d__BqrOJ-hVPV8-MgAPZpVVbJnyX8sctmnFn-rOUzTRQWfpGPPOze87h0SLNIWPrrkJg_glsX2p77CkmBepw-U926E0G5PKqoDZkQvQT_osDfCMLWmGaP_ZHXxnmIWbON7BZ1rkWBnijEkUubL51R7Bq3SN6wfRqRA9kqn00gKihY6uJ967-LAVXvW6ruIaqjAF8JVh1LFSPw-bgN-85Zw06JUsA_gGTov_WswtejZo1VgFFXJG5xdMah8Jl3NiC-vcIjeyqEb-Jx-dbEE8QQKf8Zxz6zBxLVuB_kCt0QWeZ8UGF4k5TC1Qub_J8jP8_ZZ4FsN2S-aBSdINI2R8fFb_zspu5P5vcw_ZStxzxse4FKyPq3pMYXKEqIrQQ87EA0vtq9oeKlYkw3WltSIwyT-iEJGnXyl2Dxf8Ze2GnP87tLdSLss8-fb8XeprLNxgKOXGupAMSIxsm74LqyArRoKViXC6Va9PbQwy6wC2cyBFs7ATJ1LuKZ2u4u8qaEiwe-xuEqpN9lCtu29ReNu07_raYr2qg=s974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9160" cy="459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AlnmxeUVGYeQVPRyqTXSb8C6QVMmY4WJIihjS0vh6nSEjBp6pnkUL-UnJxHF8k6Zd5ITY7AwKNvsbplzcP1_E0V8oFOfbf3RF0EyD0e_JIkWnDIE_sdAKmep1Ipqn3Ek0UrzcKGJGkmupdb9peWA60r2fKZdeLi8jWmJXronNdC1h_UWuuXZzbcSk9zIRX38de9dj7v6KZGDxnauTmKjRg_0CGEalfsVRPZ8Y2UnhdbrlywF17VpqMkDsYOmakej8tCNvgCB_BvMUGWTB282hS2mY5vTyeQFLI8UbkeVqUiA612R_3DGs2s7b5UYdSnKSwDOUJoSFZT53zaL-EvM9GxG98tq8iR7w5YAM5J592aFXqAq6utA_IOnrd9JYIJc4MaAPP7IxGvx9dLEhxxdBh3S9Sa8igYWzVmRB5oSca7DpLAoLH6fV5pMqrpgIK1hKNZE26Gmt56-91U-2yNGyWE8MGQbQ8qO2JLYXKBemgbzQjYoNfYFp8_eQFiRLum0KMUzMmZwbE-qN0VxAP_ej9rx0nfkDqFbpQxonHNCw7QFCSLrUn0AsCHjeIsb6jvriO9-9GpnlgqJF7iUvFIhUKoypS3L6pPWf1TXQXnlsB6fml15FaoptjjL__q6nxJCnMzL8bZwV3SMADeQuDj7ZHTKnyiKplbdWg=w1461-h974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36" y="-351048"/>
            <a:ext cx="4518863" cy="301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3.googleusercontent.com/_LC7RBVCOh0AyC9QoBII2k4orBcMwecbMD5-VZLfNieWWTcm1P2MjRI4YrJ-FfVfLtmlHA4WGBJnrnfvNknWETPtWS8Tl6rMHsQT_qWiCj_T7_FqC8N0yglGHvah4OR1xp8ywU59clUzoHn2GgVx5DPw2x6BEbV2gJ_rhRM2su_jzhss5-7t_KPCOdzKxwRIe6nE8WLa240QayXnbrx-JukAasHM5wHuZ7_94cDpdVTjfNLIX0M2YhYqmJOrfeKLkzjAxW9wNG5M2wKn548Jmx3yQ333nlqAd9hJuyTWzBtjTiySVq1kTituRzlyHj6RudzGfpo09MRI1-1NfuL_X87LUvi4q8tBxTNytfHUqSB5N9jsMkIOnd73ZMxzLtc2Ry1yxcOJt4gT_GIWhRo31km3_ALq8uI6FsfVH3Y7p8mBoe_AM_999t0SpUtwFncmw4Hi9ibwVFxNi3DLCCxG3m8A6sEOI_7xxmwSUWllIuht0uAKLahyNQF6jZdooPjQBj4Y5gSzXE9jYthbj4J28qHq_i4OsZu2Ks15qDaOnBKe3UsaBJRRZlOu61DIHgGaVCbUt5wV-mhdSqF6F1VzbMXYFBKj5df8HoprZZxQj6Yoo5thE1Gli2PxOzMRr9QXgflcq_8wBdTT2Y82GLsyeN2TnRlEjDkLeA=w1461-h974-n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5" b="21473"/>
          <a:stretch/>
        </p:blipFill>
        <p:spPr bwMode="auto">
          <a:xfrm>
            <a:off x="7673137" y="2661528"/>
            <a:ext cx="4518863" cy="193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union(x, 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02" y="7004577"/>
            <a:ext cx="11187258" cy="4845504"/>
          </a:xfrm>
        </p:spPr>
        <p:txBody>
          <a:bodyPr/>
          <a:lstStyle/>
          <a:p>
            <a:r>
              <a:rPr lang="en-US" dirty="0"/>
              <a:t>Runtime</a:t>
            </a:r>
          </a:p>
          <a:p>
            <a:r>
              <a:rPr lang="en-US" dirty="0"/>
              <a:t>Call </a:t>
            </a:r>
            <a:r>
              <a:rPr lang="en-US" dirty="0" err="1"/>
              <a:t>findSet</a:t>
            </a:r>
            <a:r>
              <a:rPr lang="en-US" dirty="0"/>
              <a:t> on both x and y</a:t>
            </a:r>
          </a:p>
          <a:p>
            <a:r>
              <a:rPr lang="en-US" dirty="0"/>
              <a:t>Figure out where to add y into x</a:t>
            </a:r>
          </a:p>
          <a:p>
            <a:r>
              <a:rPr lang="en-US" dirty="0"/>
              <a:t>Worst case runtime?</a:t>
            </a:r>
          </a:p>
          <a:p>
            <a:r>
              <a:rPr lang="en-US" dirty="0"/>
              <a:t>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692292" y="1591521"/>
            <a:ext cx="255198" cy="261610"/>
            <a:chOff x="4033946" y="330026"/>
            <a:chExt cx="369435" cy="378718"/>
          </a:xfrm>
        </p:grpSpPr>
        <p:sp>
          <p:nvSpPr>
            <p:cNvPr id="13" name="Oval 1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4539205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34330" y="1591521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581243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762363" y="1591521"/>
            <a:ext cx="255198" cy="261610"/>
            <a:chOff x="4033946" y="330026"/>
            <a:chExt cx="369435" cy="378718"/>
          </a:xfrm>
        </p:grpSpPr>
        <p:sp>
          <p:nvSpPr>
            <p:cNvPr id="21" name="Oval 2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609276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5" name="Oval 2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8818429" y="1591521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8665342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411810"/>
              </p:ext>
            </p:extLst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52" name="Curved Connector 51"/>
          <p:cNvCxnSpPr>
            <a:stCxn id="30" idx="2"/>
            <a:endCxn id="22" idx="2"/>
          </p:cNvCxnSpPr>
          <p:nvPr/>
        </p:nvCxnSpPr>
        <p:spPr>
          <a:xfrm rot="5400000">
            <a:off x="7917995" y="825098"/>
            <a:ext cx="12700" cy="2056066"/>
          </a:xfrm>
          <a:prstGeom prst="curvedConnector3">
            <a:avLst>
              <a:gd name="adj1" fmla="val 3439598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42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union(x, 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72" y="7086191"/>
            <a:ext cx="11187258" cy="4845504"/>
          </a:xfrm>
        </p:spPr>
        <p:txBody>
          <a:bodyPr/>
          <a:lstStyle/>
          <a:p>
            <a:r>
              <a:rPr lang="en-US" dirty="0"/>
              <a:t>Runtime</a:t>
            </a:r>
          </a:p>
          <a:p>
            <a:r>
              <a:rPr lang="en-US" dirty="0"/>
              <a:t>Call </a:t>
            </a:r>
            <a:r>
              <a:rPr lang="en-US" dirty="0" err="1"/>
              <a:t>findSet</a:t>
            </a:r>
            <a:r>
              <a:rPr lang="en-US" dirty="0"/>
              <a:t> on both x and y</a:t>
            </a:r>
          </a:p>
          <a:p>
            <a:r>
              <a:rPr lang="en-US" dirty="0"/>
              <a:t>Figure out where to add y into x</a:t>
            </a:r>
          </a:p>
          <a:p>
            <a:r>
              <a:rPr lang="en-US" dirty="0"/>
              <a:t>Worst case runtime?</a:t>
            </a:r>
          </a:p>
          <a:p>
            <a:r>
              <a:rPr lang="en-US" dirty="0"/>
              <a:t>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union(3, 5)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692292" y="1591521"/>
            <a:ext cx="255198" cy="261610"/>
            <a:chOff x="4033946" y="330026"/>
            <a:chExt cx="369435" cy="378718"/>
          </a:xfrm>
        </p:grpSpPr>
        <p:sp>
          <p:nvSpPr>
            <p:cNvPr id="13" name="Oval 1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4539205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34330" y="1591521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581243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762363" y="1591521"/>
            <a:ext cx="255198" cy="261610"/>
            <a:chOff x="4033946" y="330026"/>
            <a:chExt cx="369435" cy="378718"/>
          </a:xfrm>
        </p:grpSpPr>
        <p:sp>
          <p:nvSpPr>
            <p:cNvPr id="21" name="Oval 2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609276" y="1407132"/>
            <a:ext cx="561372" cy="1245533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5" name="Oval 2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761208" y="2212012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564520"/>
              </p:ext>
            </p:extLst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35" name="Straight Arrow Connector 34"/>
          <p:cNvCxnSpPr>
            <a:stCxn id="30" idx="0"/>
            <a:endCxn id="22" idx="2"/>
          </p:cNvCxnSpPr>
          <p:nvPr/>
        </p:nvCxnSpPr>
        <p:spPr>
          <a:xfrm flipV="1">
            <a:off x="6888807" y="1853131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14" idx="2"/>
            <a:endCxn id="18" idx="2"/>
          </p:cNvCxnSpPr>
          <p:nvPr/>
        </p:nvCxnSpPr>
        <p:spPr>
          <a:xfrm rot="16200000" flipH="1">
            <a:off x="5340910" y="1332112"/>
            <a:ext cx="12700" cy="1042038"/>
          </a:xfrm>
          <a:prstGeom prst="curvedConnector3">
            <a:avLst>
              <a:gd name="adj1" fmla="val 1800000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01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union(x, 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72" y="7086191"/>
            <a:ext cx="11187258" cy="4845504"/>
          </a:xfrm>
        </p:spPr>
        <p:txBody>
          <a:bodyPr/>
          <a:lstStyle/>
          <a:p>
            <a:r>
              <a:rPr lang="en-US" dirty="0"/>
              <a:t>Runtime</a:t>
            </a:r>
          </a:p>
          <a:p>
            <a:r>
              <a:rPr lang="en-US" dirty="0"/>
              <a:t>Call </a:t>
            </a:r>
            <a:r>
              <a:rPr lang="en-US" dirty="0" err="1"/>
              <a:t>findSet</a:t>
            </a:r>
            <a:r>
              <a:rPr lang="en-US" dirty="0"/>
              <a:t> on both x and y</a:t>
            </a:r>
          </a:p>
          <a:p>
            <a:r>
              <a:rPr lang="en-US" dirty="0"/>
              <a:t>Figure out where to add y into x</a:t>
            </a:r>
          </a:p>
          <a:p>
            <a:r>
              <a:rPr lang="en-US" dirty="0"/>
              <a:t>Worst case runtime?</a:t>
            </a:r>
          </a:p>
          <a:p>
            <a:r>
              <a:rPr lang="en-US" dirty="0"/>
              <a:t>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union(3, 5)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34330" y="1591521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581243" y="1407132"/>
            <a:ext cx="561372" cy="1245533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762363" y="1591521"/>
            <a:ext cx="255198" cy="261610"/>
            <a:chOff x="4033946" y="330026"/>
            <a:chExt cx="369435" cy="378718"/>
          </a:xfrm>
        </p:grpSpPr>
        <p:sp>
          <p:nvSpPr>
            <p:cNvPr id="21" name="Oval 2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609276" y="1407132"/>
            <a:ext cx="561372" cy="1245533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5" name="Oval 2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761208" y="2212012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92607"/>
              </p:ext>
            </p:extLst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35" name="Straight Arrow Connector 34"/>
          <p:cNvCxnSpPr>
            <a:stCxn id="30" idx="0"/>
            <a:endCxn id="22" idx="2"/>
          </p:cNvCxnSpPr>
          <p:nvPr/>
        </p:nvCxnSpPr>
        <p:spPr>
          <a:xfrm flipV="1">
            <a:off x="6888807" y="1853131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718812" y="2201988"/>
            <a:ext cx="255198" cy="261610"/>
            <a:chOff x="4033946" y="330026"/>
            <a:chExt cx="369435" cy="378718"/>
          </a:xfrm>
        </p:grpSpPr>
        <p:sp>
          <p:nvSpPr>
            <p:cNvPr id="52" name="Oval 5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54" name="Straight Arrow Connector 53"/>
          <p:cNvCxnSpPr>
            <a:stCxn id="53" idx="0"/>
          </p:cNvCxnSpPr>
          <p:nvPr/>
        </p:nvCxnSpPr>
        <p:spPr>
          <a:xfrm flipV="1">
            <a:off x="5846411" y="1843107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2" idx="1"/>
            <a:endCxn id="18" idx="2"/>
          </p:cNvCxnSpPr>
          <p:nvPr/>
        </p:nvCxnSpPr>
        <p:spPr>
          <a:xfrm rot="10800000" flipV="1">
            <a:off x="5861929" y="1722325"/>
            <a:ext cx="900434" cy="130805"/>
          </a:xfrm>
          <a:prstGeom prst="curvedConnector4">
            <a:avLst>
              <a:gd name="adj1" fmla="val 42915"/>
              <a:gd name="adj2" fmla="val 274764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9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union(x, 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72" y="7086191"/>
            <a:ext cx="11187258" cy="4845504"/>
          </a:xfrm>
        </p:spPr>
        <p:txBody>
          <a:bodyPr/>
          <a:lstStyle/>
          <a:p>
            <a:r>
              <a:rPr lang="en-US" dirty="0"/>
              <a:t>Runtime</a:t>
            </a:r>
          </a:p>
          <a:p>
            <a:r>
              <a:rPr lang="en-US" dirty="0"/>
              <a:t>Call </a:t>
            </a:r>
            <a:r>
              <a:rPr lang="en-US" dirty="0" err="1"/>
              <a:t>findSet</a:t>
            </a:r>
            <a:r>
              <a:rPr lang="en-US" dirty="0"/>
              <a:t> on both x and y</a:t>
            </a:r>
          </a:p>
          <a:p>
            <a:r>
              <a:rPr lang="en-US" dirty="0"/>
              <a:t>Figure out where to add y into x</a:t>
            </a:r>
          </a:p>
          <a:p>
            <a:r>
              <a:rPr lang="en-US" dirty="0"/>
              <a:t>Worst case runtime?</a:t>
            </a:r>
          </a:p>
          <a:p>
            <a:r>
              <a:rPr lang="en-US" dirty="0"/>
              <a:t>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union(3, 5)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927661" y="1529522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581243" y="1407132"/>
            <a:ext cx="948034" cy="1770634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155671" y="2201130"/>
            <a:ext cx="255198" cy="261610"/>
            <a:chOff x="4033946" y="330026"/>
            <a:chExt cx="369435" cy="378718"/>
          </a:xfrm>
        </p:grpSpPr>
        <p:sp>
          <p:nvSpPr>
            <p:cNvPr id="21" name="Oval 2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5" name="Oval 2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154516" y="2821621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794713"/>
              </p:ext>
            </p:extLst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35" name="Straight Arrow Connector 34"/>
          <p:cNvCxnSpPr>
            <a:stCxn id="30" idx="0"/>
            <a:endCxn id="22" idx="2"/>
          </p:cNvCxnSpPr>
          <p:nvPr/>
        </p:nvCxnSpPr>
        <p:spPr>
          <a:xfrm flipV="1">
            <a:off x="6282115" y="2462740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718812" y="2201988"/>
            <a:ext cx="255198" cy="261610"/>
            <a:chOff x="4033946" y="330026"/>
            <a:chExt cx="369435" cy="378718"/>
          </a:xfrm>
        </p:grpSpPr>
        <p:sp>
          <p:nvSpPr>
            <p:cNvPr id="52" name="Oval 5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54" name="Straight Arrow Connector 53"/>
          <p:cNvCxnSpPr>
            <a:stCxn id="53" idx="0"/>
            <a:endCxn id="18" idx="2"/>
          </p:cNvCxnSpPr>
          <p:nvPr/>
        </p:nvCxnSpPr>
        <p:spPr>
          <a:xfrm flipV="1">
            <a:off x="5846411" y="1791132"/>
            <a:ext cx="208849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2" idx="0"/>
            <a:endCxn id="18" idx="2"/>
          </p:cNvCxnSpPr>
          <p:nvPr/>
        </p:nvCxnSpPr>
        <p:spPr>
          <a:xfrm flipH="1" flipV="1">
            <a:off x="6055260" y="1791132"/>
            <a:ext cx="228010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10" idx="2"/>
          </p:cNvCxnSpPr>
          <p:nvPr/>
        </p:nvCxnSpPr>
        <p:spPr>
          <a:xfrm flipV="1">
            <a:off x="3607245" y="1853131"/>
            <a:ext cx="170608" cy="38196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3" idx="2"/>
          </p:cNvCxnSpPr>
          <p:nvPr/>
        </p:nvCxnSpPr>
        <p:spPr>
          <a:xfrm flipV="1">
            <a:off x="4060725" y="2463598"/>
            <a:ext cx="1785686" cy="320916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18" idx="2"/>
          </p:cNvCxnSpPr>
          <p:nvPr/>
        </p:nvCxnSpPr>
        <p:spPr>
          <a:xfrm flipV="1">
            <a:off x="4519514" y="1791132"/>
            <a:ext cx="1535746" cy="38816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22" idx="2"/>
          </p:cNvCxnSpPr>
          <p:nvPr/>
        </p:nvCxnSpPr>
        <p:spPr>
          <a:xfrm flipV="1">
            <a:off x="4994925" y="2462740"/>
            <a:ext cx="1288345" cy="321002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6" idx="2"/>
          </p:cNvCxnSpPr>
          <p:nvPr/>
        </p:nvCxnSpPr>
        <p:spPr>
          <a:xfrm flipV="1">
            <a:off x="5460220" y="1853131"/>
            <a:ext cx="2457775" cy="38196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0" idx="2"/>
          </p:cNvCxnSpPr>
          <p:nvPr/>
        </p:nvCxnSpPr>
        <p:spPr>
          <a:xfrm flipV="1">
            <a:off x="5897010" y="3083231"/>
            <a:ext cx="385105" cy="25895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829229-D265-4879-AFA7-133B4D08EE90}"/>
                  </a:ext>
                </a:extLst>
              </p14:cNvPr>
              <p14:cNvContentPartPr/>
              <p14:nvPr/>
            </p14:nvContentPartPr>
            <p14:xfrm>
              <a:off x="1929600" y="4981680"/>
              <a:ext cx="4896000" cy="1377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829229-D265-4879-AFA7-133B4D08EE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0240" y="4972320"/>
                <a:ext cx="4914720" cy="13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53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</a:t>
            </a:r>
            <a:r>
              <a:rPr lang="en-US" dirty="0" err="1"/>
              <a:t>findSet</a:t>
            </a:r>
            <a:r>
              <a:rPr lang="en-US" dirty="0"/>
              <a:t>(x)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(5)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927661" y="1529522"/>
            <a:ext cx="255198" cy="261610"/>
            <a:chOff x="4033946" y="330026"/>
            <a:chExt cx="369435" cy="378718"/>
          </a:xfrm>
        </p:grpSpPr>
        <p:sp>
          <p:nvSpPr>
            <p:cNvPr id="13" name="Oval 1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581243" y="1407132"/>
            <a:ext cx="948034" cy="1770634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155671" y="2201130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0" name="Oval 1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154516" y="2821621"/>
            <a:ext cx="255198" cy="261610"/>
            <a:chOff x="4033946" y="330026"/>
            <a:chExt cx="369435" cy="378718"/>
          </a:xfrm>
        </p:grpSpPr>
        <p:sp>
          <p:nvSpPr>
            <p:cNvPr id="24" name="Oval 2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699729"/>
              </p:ext>
            </p:extLst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cxnSp>
        <p:nvCxnSpPr>
          <p:cNvPr id="28" name="Straight Arrow Connector 27"/>
          <p:cNvCxnSpPr>
            <a:stCxn id="25" idx="0"/>
            <a:endCxn id="18" idx="2"/>
          </p:cNvCxnSpPr>
          <p:nvPr/>
        </p:nvCxnSpPr>
        <p:spPr>
          <a:xfrm flipV="1">
            <a:off x="6282115" y="2462740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718812" y="2201988"/>
            <a:ext cx="255198" cy="261610"/>
            <a:chOff x="4033946" y="330026"/>
            <a:chExt cx="369435" cy="378718"/>
          </a:xfrm>
        </p:grpSpPr>
        <p:sp>
          <p:nvSpPr>
            <p:cNvPr id="30" name="Oval 2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32" name="Straight Arrow Connector 31"/>
          <p:cNvCxnSpPr>
            <a:stCxn id="31" idx="0"/>
            <a:endCxn id="14" idx="2"/>
          </p:cNvCxnSpPr>
          <p:nvPr/>
        </p:nvCxnSpPr>
        <p:spPr>
          <a:xfrm flipV="1">
            <a:off x="5846411" y="1791132"/>
            <a:ext cx="208849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" idx="0"/>
            <a:endCxn id="14" idx="2"/>
          </p:cNvCxnSpPr>
          <p:nvPr/>
        </p:nvCxnSpPr>
        <p:spPr>
          <a:xfrm flipH="1" flipV="1">
            <a:off x="6055260" y="1791132"/>
            <a:ext cx="228010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0" idx="2"/>
          </p:cNvCxnSpPr>
          <p:nvPr/>
        </p:nvCxnSpPr>
        <p:spPr>
          <a:xfrm flipV="1">
            <a:off x="3607245" y="1853131"/>
            <a:ext cx="170608" cy="38196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1" idx="2"/>
          </p:cNvCxnSpPr>
          <p:nvPr/>
        </p:nvCxnSpPr>
        <p:spPr>
          <a:xfrm flipV="1">
            <a:off x="4060725" y="2463598"/>
            <a:ext cx="1785686" cy="320916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4" idx="2"/>
          </p:cNvCxnSpPr>
          <p:nvPr/>
        </p:nvCxnSpPr>
        <p:spPr>
          <a:xfrm flipV="1">
            <a:off x="4519514" y="1791132"/>
            <a:ext cx="1535746" cy="38816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8" idx="2"/>
          </p:cNvCxnSpPr>
          <p:nvPr/>
        </p:nvCxnSpPr>
        <p:spPr>
          <a:xfrm flipV="1">
            <a:off x="4994925" y="2462740"/>
            <a:ext cx="1288345" cy="321002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1" idx="2"/>
          </p:cNvCxnSpPr>
          <p:nvPr/>
        </p:nvCxnSpPr>
        <p:spPr>
          <a:xfrm flipV="1">
            <a:off x="5460220" y="1853131"/>
            <a:ext cx="2457775" cy="38196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5" idx="2"/>
          </p:cNvCxnSpPr>
          <p:nvPr/>
        </p:nvCxnSpPr>
        <p:spPr>
          <a:xfrm flipV="1">
            <a:off x="5897010" y="3083231"/>
            <a:ext cx="385105" cy="25895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V="1">
            <a:off x="3605418" y="1861707"/>
            <a:ext cx="170608" cy="38196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986000" y="2490329"/>
            <a:ext cx="1288345" cy="32100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6062704" y="1798590"/>
            <a:ext cx="228010" cy="4099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904995" y="3109962"/>
            <a:ext cx="385105" cy="25895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288173" y="2469340"/>
            <a:ext cx="1155" cy="3588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>
            <a:spLocks/>
          </p:cNvSpPr>
          <p:nvPr/>
        </p:nvSpPr>
        <p:spPr>
          <a:xfrm>
            <a:off x="521682" y="5640423"/>
            <a:ext cx="11187258" cy="1203240"/>
          </a:xfrm>
          <a:prstGeom prst="rect">
            <a:avLst/>
          </a:prstGeom>
        </p:spPr>
        <p:txBody>
          <a:bodyPr vert="horz" lIns="45720" tIns="45720" rIns="45720" bIns="45720" rtlCol="0">
            <a:normAutofit fontScale="5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Worst case runtime?</a:t>
            </a:r>
          </a:p>
          <a:p>
            <a:r>
              <a:rPr lang="en-US" b="1" dirty="0">
                <a:solidFill>
                  <a:srgbClr val="4C3282"/>
                </a:solidFill>
              </a:rPr>
              <a:t>O(n) </a:t>
            </a:r>
          </a:p>
          <a:p>
            <a:r>
              <a:rPr lang="en-US" dirty="0"/>
              <a:t>Worst case runtime of union?</a:t>
            </a:r>
          </a:p>
          <a:p>
            <a:r>
              <a:rPr lang="en-US" b="1" dirty="0">
                <a:solidFill>
                  <a:srgbClr val="4C3282"/>
                </a:solidFill>
              </a:rPr>
              <a:t>O(n)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840485-0A3F-4466-8657-DD4AED26103A}"/>
                  </a:ext>
                </a:extLst>
              </p14:cNvPr>
              <p14:cNvContentPartPr/>
              <p14:nvPr/>
            </p14:nvContentPartPr>
            <p14:xfrm>
              <a:off x="1504800" y="1433160"/>
              <a:ext cx="10510560" cy="5240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840485-0A3F-4466-8657-DD4AED2610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5440" y="1423800"/>
                <a:ext cx="10529280" cy="525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700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6A479"/>
                </a:solidFill>
              </a:rPr>
              <a:t>Problem: </a:t>
            </a:r>
            <a:r>
              <a:rPr lang="en-US" dirty="0"/>
              <a:t>Trees can be unbalanced</a:t>
            </a:r>
          </a:p>
          <a:p>
            <a:r>
              <a:rPr lang="en-US" dirty="0">
                <a:solidFill>
                  <a:srgbClr val="B6A479"/>
                </a:solidFill>
              </a:rPr>
              <a:t>Solution: Union-by-rank!</a:t>
            </a:r>
          </a:p>
          <a:p>
            <a:pPr lvl="1"/>
            <a:r>
              <a:rPr lang="en-US" dirty="0"/>
              <a:t>let rank(x) be a number representing the upper bound of the height of x so rank(x) &gt;= height(x)</a:t>
            </a:r>
          </a:p>
          <a:p>
            <a:pPr lvl="1"/>
            <a:r>
              <a:rPr lang="en-US" dirty="0"/>
              <a:t>Keep track of rank of all trees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unioning</a:t>
            </a:r>
            <a:r>
              <a:rPr lang="en-US" dirty="0"/>
              <a:t> make the tree with larger rank the root</a:t>
            </a:r>
          </a:p>
          <a:p>
            <a:pPr lvl="1"/>
            <a:r>
              <a:rPr lang="en-US" dirty="0"/>
              <a:t>If it’s a tie, pick one randomly and increase rank by 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47835" y="4385510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453488" y="4263120"/>
            <a:ext cx="1395963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475845" y="5057118"/>
            <a:ext cx="255198" cy="261610"/>
            <a:chOff x="4033946" y="330026"/>
            <a:chExt cx="369435" cy="378718"/>
          </a:xfrm>
        </p:grpSpPr>
        <p:sp>
          <p:nvSpPr>
            <p:cNvPr id="11" name="Oval 1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74690" y="5677609"/>
            <a:ext cx="255198" cy="261610"/>
            <a:chOff x="4033946" y="330026"/>
            <a:chExt cx="369435" cy="378718"/>
          </a:xfrm>
        </p:grpSpPr>
        <p:sp>
          <p:nvSpPr>
            <p:cNvPr id="14" name="Oval 1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16" name="Straight Arrow Connector 15"/>
          <p:cNvCxnSpPr>
            <a:stCxn id="15" idx="0"/>
            <a:endCxn id="12" idx="2"/>
          </p:cNvCxnSpPr>
          <p:nvPr/>
        </p:nvCxnSpPr>
        <p:spPr>
          <a:xfrm flipV="1">
            <a:off x="3602289" y="5318728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038986" y="5057976"/>
            <a:ext cx="255198" cy="261610"/>
            <a:chOff x="4033946" y="330026"/>
            <a:chExt cx="369435" cy="378718"/>
          </a:xfrm>
        </p:grpSpPr>
        <p:sp>
          <p:nvSpPr>
            <p:cNvPr id="18" name="Oval 1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20" name="Straight Arrow Connector 19"/>
          <p:cNvCxnSpPr>
            <a:stCxn id="19" idx="0"/>
            <a:endCxn id="8" idx="2"/>
          </p:cNvCxnSpPr>
          <p:nvPr/>
        </p:nvCxnSpPr>
        <p:spPr>
          <a:xfrm flipV="1">
            <a:off x="3166585" y="4647120"/>
            <a:ext cx="208849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8" idx="2"/>
          </p:cNvCxnSpPr>
          <p:nvPr/>
        </p:nvCxnSpPr>
        <p:spPr>
          <a:xfrm flipH="1" flipV="1">
            <a:off x="3375434" y="4647120"/>
            <a:ext cx="228010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982190" y="4456157"/>
            <a:ext cx="255198" cy="261610"/>
            <a:chOff x="4033946" y="330026"/>
            <a:chExt cx="369435" cy="378718"/>
          </a:xfrm>
        </p:grpSpPr>
        <p:sp>
          <p:nvSpPr>
            <p:cNvPr id="23" name="Oval 2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829103" y="4271768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2278" y="392055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43958" y="390864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cxnSp>
        <p:nvCxnSpPr>
          <p:cNvPr id="32" name="Curved Connector 31"/>
          <p:cNvCxnSpPr>
            <a:stCxn id="24" idx="0"/>
            <a:endCxn id="8" idx="2"/>
          </p:cNvCxnSpPr>
          <p:nvPr/>
        </p:nvCxnSpPr>
        <p:spPr>
          <a:xfrm rot="16200000" flipH="1">
            <a:off x="2147129" y="3418816"/>
            <a:ext cx="190963" cy="2265645"/>
          </a:xfrm>
          <a:prstGeom prst="curvedConnector5">
            <a:avLst>
              <a:gd name="adj1" fmla="val -119709"/>
              <a:gd name="adj2" fmla="val 50000"/>
              <a:gd name="adj3" fmla="val 219709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339133" y="4447509"/>
            <a:ext cx="255198" cy="261610"/>
            <a:chOff x="4033946" y="330026"/>
            <a:chExt cx="369435" cy="378718"/>
          </a:xfrm>
        </p:grpSpPr>
        <p:sp>
          <p:nvSpPr>
            <p:cNvPr id="35" name="Oval 3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6186046" y="4263120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7767144" y="4456157"/>
            <a:ext cx="255198" cy="261610"/>
            <a:chOff x="4033946" y="330026"/>
            <a:chExt cx="369435" cy="378718"/>
          </a:xfrm>
        </p:grpSpPr>
        <p:sp>
          <p:nvSpPr>
            <p:cNvPr id="39" name="Oval 3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7614057" y="4271768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959221" y="381173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87232" y="381173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cxnSp>
        <p:nvCxnSpPr>
          <p:cNvPr id="45" name="Curved Connector 44"/>
          <p:cNvCxnSpPr>
            <a:stCxn id="36" idx="0"/>
            <a:endCxn id="40" idx="2"/>
          </p:cNvCxnSpPr>
          <p:nvPr/>
        </p:nvCxnSpPr>
        <p:spPr>
          <a:xfrm rot="16200000" flipH="1">
            <a:off x="7045608" y="3868633"/>
            <a:ext cx="270258" cy="1428011"/>
          </a:xfrm>
          <a:prstGeom prst="curvedConnector5">
            <a:avLst>
              <a:gd name="adj1" fmla="val -84586"/>
              <a:gd name="adj2" fmla="val 50000"/>
              <a:gd name="adj3" fmla="val 184586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87232" y="3819189"/>
            <a:ext cx="1015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rank = 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7B121F7-5413-4754-AFDB-049DA763500D}"/>
                  </a:ext>
                </a:extLst>
              </p14:cNvPr>
              <p14:cNvContentPartPr/>
              <p14:nvPr/>
            </p14:nvContentPartPr>
            <p14:xfrm>
              <a:off x="4471560" y="498960"/>
              <a:ext cx="5851440" cy="5439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7B121F7-5413-4754-AFDB-049DA76350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2200" y="489600"/>
                <a:ext cx="5870160" cy="54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43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6" grpId="0"/>
      <p:bldP spid="27" grpId="0"/>
      <p:bldP spid="37" grpId="0" animBg="1"/>
      <p:bldP spid="41" grpId="0" animBg="1"/>
      <p:bldP spid="42" grpId="0"/>
      <p:bldP spid="43" grpId="0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20430"/>
            <a:ext cx="11187258" cy="1147939"/>
          </a:xfrm>
        </p:spPr>
        <p:txBody>
          <a:bodyPr/>
          <a:lstStyle/>
          <a:p>
            <a:r>
              <a:rPr lang="en-US" dirty="0"/>
              <a:t>Given the following disjoint-set what would be the result of the following calls on union if we add the “union-by-rank” optimization. Draw the forest at each stage with corresponding ranks for each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42483" y="6325254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80457" y="2768343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457608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81612" y="3439951"/>
            <a:ext cx="255198" cy="261610"/>
            <a:chOff x="4033946" y="330026"/>
            <a:chExt cx="369435" cy="378718"/>
          </a:xfrm>
        </p:grpSpPr>
        <p:sp>
          <p:nvSpPr>
            <p:cNvPr id="11" name="Oval 1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80457" y="4060442"/>
            <a:ext cx="255198" cy="261610"/>
            <a:chOff x="4033946" y="330026"/>
            <a:chExt cx="369435" cy="378718"/>
          </a:xfrm>
        </p:grpSpPr>
        <p:sp>
          <p:nvSpPr>
            <p:cNvPr id="14" name="Oval 1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16" name="Straight Arrow Connector 15"/>
          <p:cNvCxnSpPr>
            <a:stCxn id="15" idx="0"/>
            <a:endCxn id="12" idx="2"/>
          </p:cNvCxnSpPr>
          <p:nvPr/>
        </p:nvCxnSpPr>
        <p:spPr>
          <a:xfrm flipV="1">
            <a:off x="2208056" y="3701561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644753" y="3440809"/>
            <a:ext cx="255198" cy="261610"/>
            <a:chOff x="4033946" y="330026"/>
            <a:chExt cx="369435" cy="378718"/>
          </a:xfrm>
        </p:grpSpPr>
        <p:sp>
          <p:nvSpPr>
            <p:cNvPr id="18" name="Oval 1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cxnSp>
        <p:nvCxnSpPr>
          <p:cNvPr id="20" name="Straight Arrow Connector 19"/>
          <p:cNvCxnSpPr>
            <a:stCxn id="19" idx="0"/>
            <a:endCxn id="8" idx="2"/>
          </p:cNvCxnSpPr>
          <p:nvPr/>
        </p:nvCxnSpPr>
        <p:spPr>
          <a:xfrm flipV="1">
            <a:off x="1772352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8" idx="2"/>
          </p:cNvCxnSpPr>
          <p:nvPr/>
        </p:nvCxnSpPr>
        <p:spPr>
          <a:xfrm flipH="1" flipV="1">
            <a:off x="2208056" y="3029953"/>
            <a:ext cx="1155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27292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62099" y="3439951"/>
            <a:ext cx="255198" cy="261610"/>
            <a:chOff x="4033946" y="330026"/>
            <a:chExt cx="369435" cy="378718"/>
          </a:xfrm>
        </p:grpSpPr>
        <p:sp>
          <p:nvSpPr>
            <p:cNvPr id="24" name="Oval 2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26" name="Straight Arrow Connector 25"/>
          <p:cNvCxnSpPr>
            <a:stCxn id="25" idx="0"/>
            <a:endCxn id="8" idx="2"/>
          </p:cNvCxnSpPr>
          <p:nvPr/>
        </p:nvCxnSpPr>
        <p:spPr>
          <a:xfrm flipH="1" flipV="1">
            <a:off x="2208056" y="3029953"/>
            <a:ext cx="381642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654591" y="4060442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31" name="Straight Arrow Connector 30"/>
          <p:cNvCxnSpPr>
            <a:stCxn id="30" idx="0"/>
            <a:endCxn id="19" idx="2"/>
          </p:cNvCxnSpPr>
          <p:nvPr/>
        </p:nvCxnSpPr>
        <p:spPr>
          <a:xfrm flipH="1" flipV="1">
            <a:off x="1772352" y="3702419"/>
            <a:ext cx="9838" cy="35802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35796" y="2768343"/>
            <a:ext cx="255198" cy="261610"/>
            <a:chOff x="4033946" y="330026"/>
            <a:chExt cx="369435" cy="378718"/>
          </a:xfrm>
        </p:grpSpPr>
        <p:sp>
          <p:nvSpPr>
            <p:cNvPr id="34" name="Oval 3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4012947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82631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59" name="Oval 5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6370823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63" name="Oval 6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35440" y="4070156"/>
            <a:ext cx="331115" cy="261610"/>
            <a:chOff x="4033945" y="330026"/>
            <a:chExt cx="479336" cy="378718"/>
          </a:xfrm>
        </p:grpSpPr>
        <p:sp>
          <p:nvSpPr>
            <p:cNvPr id="66" name="Oval 6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68" name="Straight Arrow Connector 67"/>
          <p:cNvCxnSpPr>
            <a:stCxn id="67" idx="0"/>
            <a:endCxn id="76" idx="4"/>
          </p:cNvCxnSpPr>
          <p:nvPr/>
        </p:nvCxnSpPr>
        <p:spPr>
          <a:xfrm flipV="1">
            <a:off x="7500998" y="3691537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70" name="Oval 6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72" name="Straight Arrow Connector 71"/>
          <p:cNvCxnSpPr>
            <a:stCxn id="71" idx="0"/>
            <a:endCxn id="60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0"/>
            <a:endCxn id="60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40507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369408" y="3445814"/>
            <a:ext cx="308226" cy="261610"/>
            <a:chOff x="4025392" y="338513"/>
            <a:chExt cx="446200" cy="378718"/>
          </a:xfrm>
        </p:grpSpPr>
        <p:sp>
          <p:nvSpPr>
            <p:cNvPr id="76" name="Oval 7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25392" y="338513"/>
              <a:ext cx="44620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78" name="Straight Arrow Connector 77"/>
          <p:cNvCxnSpPr>
            <a:stCxn id="76" idx="0"/>
            <a:endCxn id="60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9439415" y="2768343"/>
            <a:ext cx="255198" cy="261610"/>
            <a:chOff x="4033946" y="330026"/>
            <a:chExt cx="369435" cy="378718"/>
          </a:xfrm>
        </p:grpSpPr>
        <p:sp>
          <p:nvSpPr>
            <p:cNvPr id="84" name="Oval 8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8816566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9003712" y="3440809"/>
            <a:ext cx="348519" cy="261610"/>
            <a:chOff x="4033945" y="330026"/>
            <a:chExt cx="504530" cy="378718"/>
          </a:xfrm>
        </p:grpSpPr>
        <p:sp>
          <p:nvSpPr>
            <p:cNvPr id="95" name="Oval 9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97" name="Straight Arrow Connector 96"/>
          <p:cNvCxnSpPr>
            <a:stCxn id="96" idx="0"/>
            <a:endCxn id="85" idx="2"/>
          </p:cNvCxnSpPr>
          <p:nvPr/>
        </p:nvCxnSpPr>
        <p:spPr>
          <a:xfrm flipV="1">
            <a:off x="9177972" y="302995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086250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1</a:t>
            </a:r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429502" y="4876854"/>
            <a:ext cx="11187258" cy="1147939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13)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union(4, 12)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union(2, 8)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50A7D69-F231-4181-AAAD-FEF27BB6E18A}"/>
                  </a:ext>
                </a:extLst>
              </p14:cNvPr>
              <p14:cNvContentPartPr/>
              <p14:nvPr/>
            </p14:nvContentPartPr>
            <p14:xfrm>
              <a:off x="326160" y="1853280"/>
              <a:ext cx="11159280" cy="41562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50A7D69-F231-4181-AAAD-FEF27BB6E1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800" y="1843920"/>
                <a:ext cx="11178000" cy="417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468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20430"/>
            <a:ext cx="11187258" cy="1147939"/>
          </a:xfrm>
        </p:spPr>
        <p:txBody>
          <a:bodyPr/>
          <a:lstStyle/>
          <a:p>
            <a:r>
              <a:rPr lang="en-US" dirty="0"/>
              <a:t>Given the following disjoint-set what would be the result of the following calls on union if we add the “union-by-rank” optimization. Draw the forest at each stage with corresponding ranks for each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42483" y="6325254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59" name="Oval 5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5260063" y="2645953"/>
            <a:ext cx="3730028" cy="2577897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63" name="Oval 6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35440" y="4070156"/>
            <a:ext cx="331115" cy="261610"/>
            <a:chOff x="4033945" y="330026"/>
            <a:chExt cx="479336" cy="378718"/>
          </a:xfrm>
        </p:grpSpPr>
        <p:sp>
          <p:nvSpPr>
            <p:cNvPr id="66" name="Oval 6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68" name="Straight Arrow Connector 67"/>
          <p:cNvCxnSpPr>
            <a:stCxn id="67" idx="0"/>
            <a:endCxn id="76" idx="4"/>
          </p:cNvCxnSpPr>
          <p:nvPr/>
        </p:nvCxnSpPr>
        <p:spPr>
          <a:xfrm flipV="1">
            <a:off x="7500998" y="3691537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70" name="Oval 6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72" name="Straight Arrow Connector 71"/>
          <p:cNvCxnSpPr>
            <a:stCxn id="71" idx="0"/>
            <a:endCxn id="60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0"/>
            <a:endCxn id="60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40507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3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369408" y="3445814"/>
            <a:ext cx="308226" cy="261610"/>
            <a:chOff x="4025392" y="338513"/>
            <a:chExt cx="446200" cy="378718"/>
          </a:xfrm>
        </p:grpSpPr>
        <p:sp>
          <p:nvSpPr>
            <p:cNvPr id="76" name="Oval 7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25392" y="338513"/>
              <a:ext cx="44620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78" name="Straight Arrow Connector 77"/>
          <p:cNvCxnSpPr>
            <a:stCxn id="76" idx="0"/>
            <a:endCxn id="60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Content Placeholder 2"/>
          <p:cNvSpPr txBox="1">
            <a:spLocks/>
          </p:cNvSpPr>
          <p:nvPr/>
        </p:nvSpPr>
        <p:spPr>
          <a:xfrm>
            <a:off x="429502" y="4876854"/>
            <a:ext cx="11187258" cy="1147939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13)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union(12, 4)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union(2, 8)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899462" y="3447402"/>
            <a:ext cx="255198" cy="261610"/>
            <a:chOff x="4033946" y="330026"/>
            <a:chExt cx="369435" cy="378718"/>
          </a:xfrm>
        </p:grpSpPr>
        <p:sp>
          <p:nvSpPr>
            <p:cNvPr id="81" name="Oval 8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900617" y="4119010"/>
            <a:ext cx="255198" cy="261610"/>
            <a:chOff x="4033946" y="330026"/>
            <a:chExt cx="369435" cy="378718"/>
          </a:xfrm>
        </p:grpSpPr>
        <p:sp>
          <p:nvSpPr>
            <p:cNvPr id="88" name="Oval 8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899462" y="4739501"/>
            <a:ext cx="255198" cy="261610"/>
            <a:chOff x="4033946" y="330026"/>
            <a:chExt cx="369435" cy="378718"/>
          </a:xfrm>
        </p:grpSpPr>
        <p:sp>
          <p:nvSpPr>
            <p:cNvPr id="91" name="Oval 9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93" name="Straight Arrow Connector 92"/>
          <p:cNvCxnSpPr>
            <a:stCxn id="92" idx="0"/>
            <a:endCxn id="89" idx="2"/>
          </p:cNvCxnSpPr>
          <p:nvPr/>
        </p:nvCxnSpPr>
        <p:spPr>
          <a:xfrm flipV="1">
            <a:off x="6027061" y="4380620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5463758" y="4119868"/>
            <a:ext cx="255198" cy="261610"/>
            <a:chOff x="4033946" y="330026"/>
            <a:chExt cx="369435" cy="378718"/>
          </a:xfrm>
        </p:grpSpPr>
        <p:sp>
          <p:nvSpPr>
            <p:cNvPr id="100" name="Oval 9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cxnSp>
        <p:nvCxnSpPr>
          <p:cNvPr id="102" name="Straight Arrow Connector 101"/>
          <p:cNvCxnSpPr>
            <a:stCxn id="101" idx="0"/>
            <a:endCxn id="82" idx="2"/>
          </p:cNvCxnSpPr>
          <p:nvPr/>
        </p:nvCxnSpPr>
        <p:spPr>
          <a:xfrm flipV="1">
            <a:off x="5591357" y="3709012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89" idx="0"/>
            <a:endCxn id="82" idx="2"/>
          </p:cNvCxnSpPr>
          <p:nvPr/>
        </p:nvCxnSpPr>
        <p:spPr>
          <a:xfrm flipH="1" flipV="1">
            <a:off x="6027061" y="3709012"/>
            <a:ext cx="1155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6281104" y="4119010"/>
            <a:ext cx="255198" cy="261610"/>
            <a:chOff x="4033946" y="330026"/>
            <a:chExt cx="369435" cy="378718"/>
          </a:xfrm>
        </p:grpSpPr>
        <p:sp>
          <p:nvSpPr>
            <p:cNvPr id="105" name="Oval 10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107" name="Straight Arrow Connector 106"/>
          <p:cNvCxnSpPr>
            <a:stCxn id="106" idx="0"/>
            <a:endCxn id="82" idx="2"/>
          </p:cNvCxnSpPr>
          <p:nvPr/>
        </p:nvCxnSpPr>
        <p:spPr>
          <a:xfrm flipH="1" flipV="1">
            <a:off x="6027061" y="3709012"/>
            <a:ext cx="381642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5473596" y="4739501"/>
            <a:ext cx="255198" cy="261610"/>
            <a:chOff x="4033946" y="330026"/>
            <a:chExt cx="369435" cy="378718"/>
          </a:xfrm>
        </p:grpSpPr>
        <p:sp>
          <p:nvSpPr>
            <p:cNvPr id="109" name="Oval 10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111" name="Straight Arrow Connector 110"/>
          <p:cNvCxnSpPr>
            <a:stCxn id="110" idx="0"/>
            <a:endCxn id="101" idx="2"/>
          </p:cNvCxnSpPr>
          <p:nvPr/>
        </p:nvCxnSpPr>
        <p:spPr>
          <a:xfrm flipH="1" flipV="1">
            <a:off x="5591357" y="4381478"/>
            <a:ext cx="9838" cy="35802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2" idx="0"/>
            <a:endCxn id="60" idx="2"/>
          </p:cNvCxnSpPr>
          <p:nvPr/>
        </p:nvCxnSpPr>
        <p:spPr>
          <a:xfrm flipV="1">
            <a:off x="6027061" y="3029953"/>
            <a:ext cx="1094210" cy="41744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8552611" y="4085319"/>
            <a:ext cx="255198" cy="261610"/>
            <a:chOff x="4033946" y="330026"/>
            <a:chExt cx="369435" cy="378718"/>
          </a:xfrm>
        </p:grpSpPr>
        <p:sp>
          <p:nvSpPr>
            <p:cNvPr id="126" name="Oval 12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250261" y="3406253"/>
            <a:ext cx="255198" cy="261610"/>
            <a:chOff x="4033946" y="330026"/>
            <a:chExt cx="369435" cy="378718"/>
          </a:xfrm>
        </p:grpSpPr>
        <p:sp>
          <p:nvSpPr>
            <p:cNvPr id="129" name="Oval 1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14558" y="4078719"/>
            <a:ext cx="348519" cy="261610"/>
            <a:chOff x="4033945" y="330026"/>
            <a:chExt cx="504530" cy="378718"/>
          </a:xfrm>
        </p:grpSpPr>
        <p:sp>
          <p:nvSpPr>
            <p:cNvPr id="132" name="Oval 13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134" name="Straight Arrow Connector 133"/>
          <p:cNvCxnSpPr>
            <a:stCxn id="133" idx="0"/>
            <a:endCxn id="130" idx="2"/>
          </p:cNvCxnSpPr>
          <p:nvPr/>
        </p:nvCxnSpPr>
        <p:spPr>
          <a:xfrm flipV="1">
            <a:off x="7988818" y="366786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7" idx="0"/>
            <a:endCxn id="130" idx="2"/>
          </p:cNvCxnSpPr>
          <p:nvPr/>
        </p:nvCxnSpPr>
        <p:spPr>
          <a:xfrm flipH="1" flipV="1">
            <a:off x="8377860" y="3667863"/>
            <a:ext cx="302350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0" idx="0"/>
            <a:endCxn id="60" idx="2"/>
          </p:cNvCxnSpPr>
          <p:nvPr/>
        </p:nvCxnSpPr>
        <p:spPr>
          <a:xfrm flipH="1" flipV="1">
            <a:off x="7121271" y="3029953"/>
            <a:ext cx="1256589" cy="37630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Content Placeholder 2"/>
          <p:cNvSpPr txBox="1">
            <a:spLocks/>
          </p:cNvSpPr>
          <p:nvPr/>
        </p:nvSpPr>
        <p:spPr>
          <a:xfrm>
            <a:off x="437811" y="5978673"/>
            <a:ext cx="11187258" cy="11479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Does this improve the worst case runtimes?</a:t>
            </a:r>
          </a:p>
          <a:p>
            <a:r>
              <a:rPr lang="en-US" sz="2000" dirty="0" err="1">
                <a:solidFill>
                  <a:srgbClr val="4C3282"/>
                </a:solidFill>
              </a:rPr>
              <a:t>findSet</a:t>
            </a:r>
            <a:r>
              <a:rPr lang="en-US" sz="2000" dirty="0">
                <a:solidFill>
                  <a:srgbClr val="4C3282"/>
                </a:solidFill>
              </a:rPr>
              <a:t> is more likely to be O(log(n)) than O(n)</a:t>
            </a:r>
          </a:p>
        </p:txBody>
      </p:sp>
    </p:spTree>
    <p:extLst>
      <p:ext uri="{BB962C8B-B14F-4D97-AF65-F5344CB8AC3E}">
        <p14:creationId xmlns:p14="http://schemas.microsoft.com/office/powerpoint/2010/main" val="170104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</a:t>
            </a:r>
            <a:r>
              <a:rPr lang="en-US" dirty="0" err="1"/>
              <a:t>findSet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6A479"/>
                </a:solidFill>
              </a:rPr>
              <a:t>Problem: </a:t>
            </a:r>
            <a:r>
              <a:rPr lang="en-US" dirty="0"/>
              <a:t>Every time we call </a:t>
            </a:r>
            <a:r>
              <a:rPr lang="en-US" dirty="0" err="1"/>
              <a:t>findSet</a:t>
            </a:r>
            <a:r>
              <a:rPr lang="en-US" dirty="0"/>
              <a:t>() you must traverse all the levels of the tree to find representative</a:t>
            </a:r>
          </a:p>
          <a:p>
            <a:r>
              <a:rPr lang="en-US" dirty="0">
                <a:solidFill>
                  <a:srgbClr val="B6A479"/>
                </a:solidFill>
              </a:rPr>
              <a:t>Solution: Path Compression</a:t>
            </a:r>
          </a:p>
          <a:p>
            <a:pPr lvl="1"/>
            <a:r>
              <a:rPr lang="en-US" dirty="0"/>
              <a:t>Collapse tree into fewer levels by updating parent pointer of each node you visit</a:t>
            </a:r>
          </a:p>
          <a:p>
            <a:pPr lvl="1"/>
            <a:r>
              <a:rPr lang="en-US" dirty="0"/>
              <a:t>Whenever you call </a:t>
            </a:r>
            <a:r>
              <a:rPr lang="en-US" dirty="0" err="1"/>
              <a:t>findSet</a:t>
            </a:r>
            <a:r>
              <a:rPr lang="en-US" dirty="0"/>
              <a:t>() update each node you touch’s parent pointer to point directly to </a:t>
            </a:r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219192" y="3863812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11307" y="4525396"/>
            <a:ext cx="326307" cy="261611"/>
            <a:chOff x="4020857" y="315514"/>
            <a:chExt cx="472375" cy="378719"/>
          </a:xfrm>
        </p:grpSpPr>
        <p:sp>
          <p:nvSpPr>
            <p:cNvPr id="10" name="Oval 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60960" y="5165625"/>
            <a:ext cx="331115" cy="261610"/>
            <a:chOff x="4033945" y="330026"/>
            <a:chExt cx="479336" cy="378718"/>
          </a:xfrm>
        </p:grpSpPr>
        <p:sp>
          <p:nvSpPr>
            <p:cNvPr id="13" name="Oval 1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15" name="Straight Arrow Connector 14"/>
          <p:cNvCxnSpPr>
            <a:stCxn id="14" idx="0"/>
            <a:endCxn id="22" idx="4"/>
          </p:cNvCxnSpPr>
          <p:nvPr/>
        </p:nvCxnSpPr>
        <p:spPr>
          <a:xfrm flipV="1">
            <a:off x="5726518" y="4787006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783488" y="4536278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19" name="Straight Arrow Connector 18"/>
          <p:cNvCxnSpPr>
            <a:stCxn id="18" idx="0"/>
            <a:endCxn id="8" idx="2"/>
          </p:cNvCxnSpPr>
          <p:nvPr/>
        </p:nvCxnSpPr>
        <p:spPr>
          <a:xfrm flipV="1">
            <a:off x="4911087" y="4125422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0"/>
            <a:endCxn id="8" idx="2"/>
          </p:cNvCxnSpPr>
          <p:nvPr/>
        </p:nvCxnSpPr>
        <p:spPr>
          <a:xfrm flipH="1" flipV="1">
            <a:off x="5346791" y="4125422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594928" y="4541283"/>
            <a:ext cx="308226" cy="261610"/>
            <a:chOff x="4025392" y="338513"/>
            <a:chExt cx="446200" cy="378718"/>
          </a:xfrm>
        </p:grpSpPr>
        <p:sp>
          <p:nvSpPr>
            <p:cNvPr id="22" name="Oval 2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25392" y="338513"/>
              <a:ext cx="44620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24" name="Straight Arrow Connector 23"/>
          <p:cNvCxnSpPr>
            <a:stCxn id="22" idx="0"/>
            <a:endCxn id="8" idx="2"/>
          </p:cNvCxnSpPr>
          <p:nvPr/>
        </p:nvCxnSpPr>
        <p:spPr>
          <a:xfrm flipH="1" flipV="1">
            <a:off x="5346791" y="4125422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124982" y="4542871"/>
            <a:ext cx="255198" cy="261610"/>
            <a:chOff x="4033946" y="330026"/>
            <a:chExt cx="369435" cy="378718"/>
          </a:xfrm>
        </p:grpSpPr>
        <p:sp>
          <p:nvSpPr>
            <p:cNvPr id="26" name="Oval 2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26137" y="5214479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24982" y="5834970"/>
            <a:ext cx="255198" cy="261610"/>
            <a:chOff x="4033946" y="330026"/>
            <a:chExt cx="369435" cy="378718"/>
          </a:xfrm>
        </p:grpSpPr>
        <p:sp>
          <p:nvSpPr>
            <p:cNvPr id="32" name="Oval 3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34" name="Straight Arrow Connector 33"/>
          <p:cNvCxnSpPr>
            <a:stCxn id="33" idx="0"/>
            <a:endCxn id="30" idx="2"/>
          </p:cNvCxnSpPr>
          <p:nvPr/>
        </p:nvCxnSpPr>
        <p:spPr>
          <a:xfrm flipV="1">
            <a:off x="4252581" y="5476089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0"/>
            <a:endCxn id="27" idx="2"/>
          </p:cNvCxnSpPr>
          <p:nvPr/>
        </p:nvCxnSpPr>
        <p:spPr>
          <a:xfrm flipH="1" flipV="1">
            <a:off x="4252581" y="4804481"/>
            <a:ext cx="1155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4506624" y="5214479"/>
            <a:ext cx="255198" cy="261610"/>
            <a:chOff x="4033946" y="330026"/>
            <a:chExt cx="369435" cy="378718"/>
          </a:xfrm>
        </p:grpSpPr>
        <p:sp>
          <p:nvSpPr>
            <p:cNvPr id="41" name="Oval 4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43" name="Straight Arrow Connector 42"/>
          <p:cNvCxnSpPr>
            <a:stCxn id="42" idx="0"/>
            <a:endCxn id="27" idx="2"/>
          </p:cNvCxnSpPr>
          <p:nvPr/>
        </p:nvCxnSpPr>
        <p:spPr>
          <a:xfrm flipH="1" flipV="1">
            <a:off x="4252581" y="4804481"/>
            <a:ext cx="381642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7" idx="0"/>
            <a:endCxn id="8" idx="2"/>
          </p:cNvCxnSpPr>
          <p:nvPr/>
        </p:nvCxnSpPr>
        <p:spPr>
          <a:xfrm flipV="1">
            <a:off x="4252581" y="4125422"/>
            <a:ext cx="1094210" cy="41744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6778131" y="5180788"/>
            <a:ext cx="255198" cy="261610"/>
            <a:chOff x="4033946" y="330026"/>
            <a:chExt cx="369435" cy="378718"/>
          </a:xfrm>
        </p:grpSpPr>
        <p:sp>
          <p:nvSpPr>
            <p:cNvPr id="50" name="Oval 4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475781" y="4501722"/>
            <a:ext cx="255198" cy="261610"/>
            <a:chOff x="4033946" y="330026"/>
            <a:chExt cx="369435" cy="378718"/>
          </a:xfrm>
        </p:grpSpPr>
        <p:sp>
          <p:nvSpPr>
            <p:cNvPr id="53" name="Oval 5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040078" y="5174188"/>
            <a:ext cx="348519" cy="261610"/>
            <a:chOff x="4033945" y="330026"/>
            <a:chExt cx="504530" cy="378718"/>
          </a:xfrm>
        </p:grpSpPr>
        <p:sp>
          <p:nvSpPr>
            <p:cNvPr id="56" name="Oval 5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58" name="Straight Arrow Connector 57"/>
          <p:cNvCxnSpPr>
            <a:stCxn id="57" idx="0"/>
            <a:endCxn id="54" idx="2"/>
          </p:cNvCxnSpPr>
          <p:nvPr/>
        </p:nvCxnSpPr>
        <p:spPr>
          <a:xfrm flipV="1">
            <a:off x="6214338" y="4763332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1" idx="0"/>
            <a:endCxn id="54" idx="2"/>
          </p:cNvCxnSpPr>
          <p:nvPr/>
        </p:nvCxnSpPr>
        <p:spPr>
          <a:xfrm flipH="1" flipV="1">
            <a:off x="6603380" y="4763332"/>
            <a:ext cx="302350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4" idx="0"/>
            <a:endCxn id="8" idx="2"/>
          </p:cNvCxnSpPr>
          <p:nvPr/>
        </p:nvCxnSpPr>
        <p:spPr>
          <a:xfrm flipH="1" flipV="1">
            <a:off x="5346791" y="4125422"/>
            <a:ext cx="1256589" cy="37630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3481777" y="3808736"/>
            <a:ext cx="3730028" cy="2577897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862221" y="339788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3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438479" y="3828376"/>
            <a:ext cx="2295080" cy="11479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</a:p>
        </p:txBody>
      </p:sp>
      <p:cxnSp>
        <p:nvCxnSpPr>
          <p:cNvPr id="65" name="Curved Connector 64"/>
          <p:cNvCxnSpPr>
            <a:stCxn id="33" idx="0"/>
            <a:endCxn id="8" idx="2"/>
          </p:cNvCxnSpPr>
          <p:nvPr/>
        </p:nvCxnSpPr>
        <p:spPr>
          <a:xfrm rot="5400000" flipH="1" flipV="1">
            <a:off x="3944912" y="4433091"/>
            <a:ext cx="1709548" cy="1094210"/>
          </a:xfrm>
          <a:prstGeom prst="curvedConnector3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30" idx="0"/>
            <a:endCxn id="8" idx="2"/>
          </p:cNvCxnSpPr>
          <p:nvPr/>
        </p:nvCxnSpPr>
        <p:spPr>
          <a:xfrm rot="5400000" flipH="1" flipV="1">
            <a:off x="4255735" y="4123424"/>
            <a:ext cx="1089057" cy="1093055"/>
          </a:xfrm>
          <a:prstGeom prst="curvedConnector3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9384924" y="3863812"/>
            <a:ext cx="255198" cy="261610"/>
            <a:chOff x="4033946" y="330026"/>
            <a:chExt cx="369435" cy="378718"/>
          </a:xfrm>
        </p:grpSpPr>
        <p:sp>
          <p:nvSpPr>
            <p:cNvPr id="71" name="Oval 7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712657" y="4599452"/>
            <a:ext cx="326307" cy="261611"/>
            <a:chOff x="4020857" y="315514"/>
            <a:chExt cx="472375" cy="378719"/>
          </a:xfrm>
        </p:grpSpPr>
        <p:sp>
          <p:nvSpPr>
            <p:cNvPr id="74" name="Oval 7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270587" y="5255149"/>
            <a:ext cx="331115" cy="261610"/>
            <a:chOff x="4033945" y="330026"/>
            <a:chExt cx="479336" cy="378718"/>
          </a:xfrm>
        </p:grpSpPr>
        <p:sp>
          <p:nvSpPr>
            <p:cNvPr id="77" name="Oval 7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79" name="Straight Arrow Connector 78"/>
          <p:cNvCxnSpPr>
            <a:stCxn id="78" idx="0"/>
            <a:endCxn id="86" idx="4"/>
          </p:cNvCxnSpPr>
          <p:nvPr/>
        </p:nvCxnSpPr>
        <p:spPr>
          <a:xfrm flipV="1">
            <a:off x="10436145" y="4845175"/>
            <a:ext cx="6298" cy="40997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9321125" y="4599452"/>
            <a:ext cx="255198" cy="261610"/>
            <a:chOff x="4033946" y="330026"/>
            <a:chExt cx="369435" cy="378718"/>
          </a:xfrm>
        </p:grpSpPr>
        <p:sp>
          <p:nvSpPr>
            <p:cNvPr id="81" name="Oval 8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83" name="Straight Arrow Connector 82"/>
          <p:cNvCxnSpPr>
            <a:stCxn id="82" idx="0"/>
            <a:endCxn id="72" idx="2"/>
          </p:cNvCxnSpPr>
          <p:nvPr/>
        </p:nvCxnSpPr>
        <p:spPr>
          <a:xfrm flipV="1">
            <a:off x="9448724" y="4125422"/>
            <a:ext cx="63799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4" idx="0"/>
            <a:endCxn id="72" idx="2"/>
          </p:cNvCxnSpPr>
          <p:nvPr/>
        </p:nvCxnSpPr>
        <p:spPr>
          <a:xfrm flipH="1" flipV="1">
            <a:off x="9512523" y="4125422"/>
            <a:ext cx="341155" cy="49151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10304555" y="4599452"/>
            <a:ext cx="308226" cy="261610"/>
            <a:chOff x="4025392" y="338513"/>
            <a:chExt cx="446200" cy="378718"/>
          </a:xfrm>
        </p:grpSpPr>
        <p:sp>
          <p:nvSpPr>
            <p:cNvPr id="86" name="Oval 8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025392" y="338513"/>
              <a:ext cx="44620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88" name="Straight Arrow Connector 87"/>
          <p:cNvCxnSpPr>
            <a:stCxn id="86" idx="0"/>
            <a:endCxn id="72" idx="2"/>
          </p:cNvCxnSpPr>
          <p:nvPr/>
        </p:nvCxnSpPr>
        <p:spPr>
          <a:xfrm flipH="1" flipV="1">
            <a:off x="9512523" y="4125422"/>
            <a:ext cx="929920" cy="47562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8843456" y="4599452"/>
            <a:ext cx="255198" cy="261610"/>
            <a:chOff x="4033946" y="330026"/>
            <a:chExt cx="369435" cy="378718"/>
          </a:xfrm>
        </p:grpSpPr>
        <p:sp>
          <p:nvSpPr>
            <p:cNvPr id="90" name="Oval 8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218731" y="4599452"/>
            <a:ext cx="255198" cy="261610"/>
            <a:chOff x="4033946" y="330026"/>
            <a:chExt cx="369435" cy="378718"/>
          </a:xfrm>
        </p:grpSpPr>
        <p:sp>
          <p:nvSpPr>
            <p:cNvPr id="93" name="Oval 9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728508" y="4599452"/>
            <a:ext cx="255198" cy="261610"/>
            <a:chOff x="4033946" y="330026"/>
            <a:chExt cx="369435" cy="378718"/>
          </a:xfrm>
        </p:grpSpPr>
        <p:sp>
          <p:nvSpPr>
            <p:cNvPr id="96" name="Oval 9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98" name="Straight Arrow Connector 97"/>
          <p:cNvCxnSpPr>
            <a:stCxn id="97" idx="0"/>
            <a:endCxn id="72" idx="2"/>
          </p:cNvCxnSpPr>
          <p:nvPr/>
        </p:nvCxnSpPr>
        <p:spPr>
          <a:xfrm flipV="1">
            <a:off x="7856107" y="4125422"/>
            <a:ext cx="1656416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4" idx="0"/>
            <a:endCxn id="72" idx="2"/>
          </p:cNvCxnSpPr>
          <p:nvPr/>
        </p:nvCxnSpPr>
        <p:spPr>
          <a:xfrm flipV="1">
            <a:off x="8346330" y="4125422"/>
            <a:ext cx="1166193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9225098" y="5255149"/>
            <a:ext cx="255198" cy="261610"/>
            <a:chOff x="4033946" y="330026"/>
            <a:chExt cx="369435" cy="378718"/>
          </a:xfrm>
        </p:grpSpPr>
        <p:sp>
          <p:nvSpPr>
            <p:cNvPr id="105" name="Oval 10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107" name="Straight Arrow Connector 106"/>
          <p:cNvCxnSpPr>
            <a:stCxn id="106" idx="0"/>
            <a:endCxn id="91" idx="2"/>
          </p:cNvCxnSpPr>
          <p:nvPr/>
        </p:nvCxnSpPr>
        <p:spPr>
          <a:xfrm flipH="1" flipV="1">
            <a:off x="8971055" y="4861062"/>
            <a:ext cx="381642" cy="39408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1" idx="0"/>
            <a:endCxn id="72" idx="2"/>
          </p:cNvCxnSpPr>
          <p:nvPr/>
        </p:nvCxnSpPr>
        <p:spPr>
          <a:xfrm flipV="1">
            <a:off x="8971055" y="4125422"/>
            <a:ext cx="541468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11320255" y="5255149"/>
            <a:ext cx="255198" cy="261610"/>
            <a:chOff x="4033946" y="330026"/>
            <a:chExt cx="369435" cy="378718"/>
          </a:xfrm>
        </p:grpSpPr>
        <p:sp>
          <p:nvSpPr>
            <p:cNvPr id="114" name="Oval 11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1000211" y="4599452"/>
            <a:ext cx="255198" cy="261610"/>
            <a:chOff x="4033946" y="330026"/>
            <a:chExt cx="369435" cy="378718"/>
          </a:xfrm>
        </p:grpSpPr>
        <p:sp>
          <p:nvSpPr>
            <p:cNvPr id="117" name="Oval 1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0719386" y="5255149"/>
            <a:ext cx="348519" cy="261610"/>
            <a:chOff x="4033945" y="330026"/>
            <a:chExt cx="504530" cy="378718"/>
          </a:xfrm>
        </p:grpSpPr>
        <p:sp>
          <p:nvSpPr>
            <p:cNvPr id="120" name="Oval 11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122" name="Straight Arrow Connector 121"/>
          <p:cNvCxnSpPr>
            <a:stCxn id="121" idx="0"/>
            <a:endCxn id="118" idx="2"/>
          </p:cNvCxnSpPr>
          <p:nvPr/>
        </p:nvCxnSpPr>
        <p:spPr>
          <a:xfrm flipV="1">
            <a:off x="10893646" y="4861062"/>
            <a:ext cx="234164" cy="39408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5" idx="0"/>
            <a:endCxn id="118" idx="2"/>
          </p:cNvCxnSpPr>
          <p:nvPr/>
        </p:nvCxnSpPr>
        <p:spPr>
          <a:xfrm flipH="1" flipV="1">
            <a:off x="11127810" y="4861062"/>
            <a:ext cx="320044" cy="39408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8" idx="0"/>
            <a:endCxn id="72" idx="2"/>
          </p:cNvCxnSpPr>
          <p:nvPr/>
        </p:nvCxnSpPr>
        <p:spPr>
          <a:xfrm flipH="1" flipV="1">
            <a:off x="9512523" y="4125422"/>
            <a:ext cx="1615287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7647509" y="3808736"/>
            <a:ext cx="4034161" cy="2577897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9027953" y="339788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sp>
        <p:nvSpPr>
          <p:cNvPr id="133" name="Content Placeholder 2"/>
          <p:cNvSpPr txBox="1">
            <a:spLocks/>
          </p:cNvSpPr>
          <p:nvPr/>
        </p:nvSpPr>
        <p:spPr>
          <a:xfrm>
            <a:off x="504721" y="4931897"/>
            <a:ext cx="2653650" cy="1147939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Does this improve the worst case runtimes?</a:t>
            </a:r>
          </a:p>
          <a:p>
            <a:r>
              <a:rPr lang="en-US" sz="2000" dirty="0" err="1">
                <a:solidFill>
                  <a:srgbClr val="4C3282"/>
                </a:solidFill>
              </a:rPr>
              <a:t>findSet</a:t>
            </a:r>
            <a:r>
              <a:rPr lang="en-US" sz="2000" dirty="0">
                <a:solidFill>
                  <a:srgbClr val="4C3282"/>
                </a:solidFill>
              </a:rPr>
              <a:t> is more likely to be O(1) than O(log(n))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461FBA4-E753-4C46-945C-B535C78B4AAC}"/>
                  </a:ext>
                </a:extLst>
              </p14:cNvPr>
              <p14:cNvContentPartPr/>
              <p14:nvPr/>
            </p14:nvContentPartPr>
            <p14:xfrm>
              <a:off x="4123440" y="5725440"/>
              <a:ext cx="511560" cy="5425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461FBA4-E753-4C46-945C-B535C78B4A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4080" y="5716080"/>
                <a:ext cx="530280" cy="56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63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union-by-rank and path-compression optimized implementations of disjoint-sets draw the resulting forest caused by these calls: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makeSet(a)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makeSet(b)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makeSet(c)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makeSet(d)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makeSet(e)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makeSet(f)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makeSet(h)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union(c, e)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union(d, e)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union(a, c)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union(g, h)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union(b, f)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union(g, f)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union(b, c)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e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5260063" y="2645953"/>
            <a:ext cx="3730028" cy="1962261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11" name="Oval 1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18" name="Oval 1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</a:t>
              </a:r>
            </a:p>
          </p:txBody>
        </p:sp>
      </p:grpSp>
      <p:cxnSp>
        <p:nvCxnSpPr>
          <p:cNvPr id="20" name="Straight Arrow Connector 19"/>
          <p:cNvCxnSpPr>
            <a:stCxn id="19" idx="0"/>
            <a:endCxn id="8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0"/>
            <a:endCxn id="8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40507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369408" y="3445814"/>
            <a:ext cx="308226" cy="261610"/>
            <a:chOff x="4025392" y="338513"/>
            <a:chExt cx="446200" cy="378718"/>
          </a:xfrm>
        </p:grpSpPr>
        <p:sp>
          <p:nvSpPr>
            <p:cNvPr id="24" name="Oval 2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25392" y="338513"/>
              <a:ext cx="44620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</a:t>
              </a:r>
            </a:p>
          </p:txBody>
        </p:sp>
      </p:grpSp>
      <p:cxnSp>
        <p:nvCxnSpPr>
          <p:cNvPr id="26" name="Straight Arrow Connector 25"/>
          <p:cNvCxnSpPr>
            <a:stCxn id="24" idx="0"/>
            <a:endCxn id="8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899462" y="3447402"/>
            <a:ext cx="255198" cy="261610"/>
            <a:chOff x="4033946" y="330026"/>
            <a:chExt cx="369435" cy="378718"/>
          </a:xfrm>
        </p:grpSpPr>
        <p:sp>
          <p:nvSpPr>
            <p:cNvPr id="28" name="Oval 2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a</a:t>
              </a:r>
            </a:p>
          </p:txBody>
        </p:sp>
      </p:grpSp>
      <p:cxnSp>
        <p:nvCxnSpPr>
          <p:cNvPr id="50" name="Straight Arrow Connector 49"/>
          <p:cNvCxnSpPr>
            <a:stCxn id="29" idx="0"/>
            <a:endCxn id="8" idx="2"/>
          </p:cNvCxnSpPr>
          <p:nvPr/>
        </p:nvCxnSpPr>
        <p:spPr>
          <a:xfrm flipV="1">
            <a:off x="6027061" y="3029953"/>
            <a:ext cx="1094210" cy="41744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552611" y="4085319"/>
            <a:ext cx="255198" cy="261610"/>
            <a:chOff x="4033946" y="330026"/>
            <a:chExt cx="369435" cy="378718"/>
          </a:xfrm>
        </p:grpSpPr>
        <p:sp>
          <p:nvSpPr>
            <p:cNvPr id="52" name="Oval 5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g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250261" y="3406253"/>
            <a:ext cx="255198" cy="261610"/>
            <a:chOff x="4033946" y="330026"/>
            <a:chExt cx="369435" cy="378718"/>
          </a:xfrm>
        </p:grpSpPr>
        <p:sp>
          <p:nvSpPr>
            <p:cNvPr id="55" name="Oval 5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f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814558" y="4078719"/>
            <a:ext cx="348519" cy="261610"/>
            <a:chOff x="4033945" y="330026"/>
            <a:chExt cx="504530" cy="378718"/>
          </a:xfrm>
        </p:grpSpPr>
        <p:sp>
          <p:nvSpPr>
            <p:cNvPr id="58" name="Oval 5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h</a:t>
              </a:r>
            </a:p>
          </p:txBody>
        </p:sp>
      </p:grpSp>
      <p:cxnSp>
        <p:nvCxnSpPr>
          <p:cNvPr id="60" name="Straight Arrow Connector 59"/>
          <p:cNvCxnSpPr>
            <a:stCxn id="59" idx="0"/>
            <a:endCxn id="56" idx="2"/>
          </p:cNvCxnSpPr>
          <p:nvPr/>
        </p:nvCxnSpPr>
        <p:spPr>
          <a:xfrm flipV="1">
            <a:off x="7988818" y="366786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3" idx="0"/>
            <a:endCxn id="56" idx="2"/>
          </p:cNvCxnSpPr>
          <p:nvPr/>
        </p:nvCxnSpPr>
        <p:spPr>
          <a:xfrm flipH="1" flipV="1">
            <a:off x="8377860" y="3667863"/>
            <a:ext cx="302350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6" idx="0"/>
            <a:endCxn id="8" idx="2"/>
          </p:cNvCxnSpPr>
          <p:nvPr/>
        </p:nvCxnSpPr>
        <p:spPr>
          <a:xfrm flipH="1" flipV="1">
            <a:off x="7121271" y="3029953"/>
            <a:ext cx="1256589" cy="37630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3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031418"/>
          </a:xfrm>
        </p:spPr>
        <p:txBody>
          <a:bodyPr/>
          <a:lstStyle/>
          <a:p>
            <a:r>
              <a:rPr lang="en-US" dirty="0"/>
              <a:t>Finding a MST using </a:t>
            </a:r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75466" y="4186028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3728679" y="1959584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3636907" y="4828221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7818705" y="2099409"/>
            <a:ext cx="388722" cy="3804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5590149" y="1946884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4621211" y="3763310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6341" y="2811476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48296" y="1762050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78806" y="2811476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67217" y="3473376"/>
            <a:ext cx="37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64582" y="4662228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71934" y="4304357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42323" y="4944663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04981" y="3269940"/>
            <a:ext cx="45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50652" y="4052025"/>
            <a:ext cx="40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2943" y="3265422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9999081" y="3277620"/>
            <a:ext cx="388722" cy="3804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2" name="Oval 41"/>
          <p:cNvSpPr/>
          <p:nvPr/>
        </p:nvSpPr>
        <p:spPr>
          <a:xfrm>
            <a:off x="7429983" y="4791350"/>
            <a:ext cx="388722" cy="3804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43" name="Oval 42"/>
          <p:cNvSpPr/>
          <p:nvPr/>
        </p:nvSpPr>
        <p:spPr>
          <a:xfrm>
            <a:off x="6152899" y="4784997"/>
            <a:ext cx="388722" cy="3804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46" name="Straight Connector 45"/>
          <p:cNvCxnSpPr>
            <a:stCxn id="7" idx="6"/>
            <a:endCxn id="10" idx="2"/>
          </p:cNvCxnSpPr>
          <p:nvPr/>
        </p:nvCxnSpPr>
        <p:spPr>
          <a:xfrm flipV="1">
            <a:off x="4014429" y="2086709"/>
            <a:ext cx="1575720" cy="12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0" idx="6"/>
            <a:endCxn id="9" idx="2"/>
          </p:cNvCxnSpPr>
          <p:nvPr/>
        </p:nvCxnSpPr>
        <p:spPr>
          <a:xfrm>
            <a:off x="5875899" y="2086709"/>
            <a:ext cx="1942806" cy="2029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6"/>
            <a:endCxn id="41" idx="1"/>
          </p:cNvCxnSpPr>
          <p:nvPr/>
        </p:nvCxnSpPr>
        <p:spPr>
          <a:xfrm>
            <a:off x="8207427" y="2289620"/>
            <a:ext cx="1848581" cy="1043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6"/>
            <a:endCxn id="41" idx="3"/>
          </p:cNvCxnSpPr>
          <p:nvPr/>
        </p:nvCxnSpPr>
        <p:spPr>
          <a:xfrm flipV="1">
            <a:off x="7818705" y="3602330"/>
            <a:ext cx="2237303" cy="13792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1" idx="5"/>
            <a:endCxn id="43" idx="1"/>
          </p:cNvCxnSpPr>
          <p:nvPr/>
        </p:nvCxnSpPr>
        <p:spPr>
          <a:xfrm>
            <a:off x="4865114" y="4002005"/>
            <a:ext cx="1344712" cy="8387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" idx="6"/>
            <a:endCxn id="43" idx="2"/>
          </p:cNvCxnSpPr>
          <p:nvPr/>
        </p:nvCxnSpPr>
        <p:spPr>
          <a:xfrm>
            <a:off x="3922657" y="4968046"/>
            <a:ext cx="2230242" cy="7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3" idx="6"/>
            <a:endCxn id="42" idx="2"/>
          </p:cNvCxnSpPr>
          <p:nvPr/>
        </p:nvCxnSpPr>
        <p:spPr>
          <a:xfrm>
            <a:off x="6541621" y="4975208"/>
            <a:ext cx="888362" cy="63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5"/>
            <a:endCxn id="42" idx="1"/>
          </p:cNvCxnSpPr>
          <p:nvPr/>
        </p:nvCxnSpPr>
        <p:spPr>
          <a:xfrm>
            <a:off x="5834052" y="2185579"/>
            <a:ext cx="1652858" cy="26614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9" idx="4"/>
            <a:endCxn id="42" idx="0"/>
          </p:cNvCxnSpPr>
          <p:nvPr/>
        </p:nvCxnSpPr>
        <p:spPr>
          <a:xfrm flipH="1">
            <a:off x="7624344" y="2479831"/>
            <a:ext cx="388722" cy="23115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0" idx="3"/>
            <a:endCxn id="11" idx="0"/>
          </p:cNvCxnSpPr>
          <p:nvPr/>
        </p:nvCxnSpPr>
        <p:spPr>
          <a:xfrm flipH="1">
            <a:off x="4764086" y="2185579"/>
            <a:ext cx="867910" cy="1577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" idx="4"/>
            <a:endCxn id="6" idx="0"/>
          </p:cNvCxnSpPr>
          <p:nvPr/>
        </p:nvCxnSpPr>
        <p:spPr>
          <a:xfrm flipH="1">
            <a:off x="2418341" y="2239233"/>
            <a:ext cx="1453213" cy="1946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" idx="4"/>
            <a:endCxn id="8" idx="0"/>
          </p:cNvCxnSpPr>
          <p:nvPr/>
        </p:nvCxnSpPr>
        <p:spPr>
          <a:xfrm flipH="1">
            <a:off x="3779782" y="2239233"/>
            <a:ext cx="91772" cy="25889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" idx="2"/>
            <a:endCxn id="6" idx="6"/>
          </p:cNvCxnSpPr>
          <p:nvPr/>
        </p:nvCxnSpPr>
        <p:spPr>
          <a:xfrm flipH="1" flipV="1">
            <a:off x="2561216" y="4325853"/>
            <a:ext cx="1075691" cy="6421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1" idx="3"/>
            <a:endCxn id="8" idx="7"/>
          </p:cNvCxnSpPr>
          <p:nvPr/>
        </p:nvCxnSpPr>
        <p:spPr>
          <a:xfrm flipH="1">
            <a:off x="3880810" y="4002005"/>
            <a:ext cx="782248" cy="8671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911378" y="1827049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134685" y="2486580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975713" y="4186028"/>
            <a:ext cx="47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855293" y="4991003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98CDF0-726B-4C0E-A0B8-64613CED0E10}"/>
                  </a:ext>
                </a:extLst>
              </p14:cNvPr>
              <p14:cNvContentPartPr/>
              <p14:nvPr/>
            </p14:nvContentPartPr>
            <p14:xfrm>
              <a:off x="3832920" y="4913640"/>
              <a:ext cx="2622240" cy="110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98CDF0-726B-4C0E-A0B8-64613CED0E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7080" y="4850280"/>
                <a:ext cx="26535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0FE6160-6DF6-440D-A44D-87E5E147F115}"/>
                  </a:ext>
                </a:extLst>
              </p14:cNvPr>
              <p14:cNvContentPartPr/>
              <p14:nvPr/>
            </p14:nvContentPartPr>
            <p14:xfrm>
              <a:off x="6579360" y="5038560"/>
              <a:ext cx="1143720" cy="684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0FE6160-6DF6-440D-A44D-87E5E147F1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63520" y="4975200"/>
                <a:ext cx="11750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306ECF6-C1CB-4617-B7FF-084881089E44}"/>
                  </a:ext>
                </a:extLst>
              </p14:cNvPr>
              <p14:cNvContentPartPr/>
              <p14:nvPr/>
            </p14:nvContentPartPr>
            <p14:xfrm>
              <a:off x="4599360" y="1961280"/>
              <a:ext cx="1140480" cy="2021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306ECF6-C1CB-4617-B7FF-084881089E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83520" y="1897920"/>
                <a:ext cx="1171800" cy="21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C7325BF-A4F6-4B07-AB5E-DC8D37D8B2EB}"/>
                  </a:ext>
                </a:extLst>
              </p14:cNvPr>
              <p14:cNvContentPartPr/>
              <p14:nvPr/>
            </p14:nvContentPartPr>
            <p14:xfrm>
              <a:off x="5857560" y="2225160"/>
              <a:ext cx="1852920" cy="2708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C7325BF-A4F6-4B07-AB5E-DC8D37D8B2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41720" y="2161800"/>
                <a:ext cx="1884240" cy="28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1E135A6-AD40-4326-92F4-CFBA00F23DEE}"/>
                  </a:ext>
                </a:extLst>
              </p14:cNvPr>
              <p14:cNvContentPartPr/>
              <p14:nvPr/>
            </p14:nvContentPartPr>
            <p14:xfrm>
              <a:off x="2399040" y="2009520"/>
              <a:ext cx="1555560" cy="2132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1E135A6-AD40-4326-92F4-CFBA00F23D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83200" y="1946160"/>
                <a:ext cx="1586880" cy="22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E9940D8-8A46-404B-B614-844E81C22189}"/>
                  </a:ext>
                </a:extLst>
              </p14:cNvPr>
              <p14:cNvContentPartPr/>
              <p14:nvPr/>
            </p14:nvContentPartPr>
            <p14:xfrm>
              <a:off x="6001560" y="1963800"/>
              <a:ext cx="2076120" cy="264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E9940D8-8A46-404B-B614-844E81C2218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85720" y="1900440"/>
                <a:ext cx="210744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BA45ACD-0430-453F-8857-9D0BAD03A745}"/>
                  </a:ext>
                </a:extLst>
              </p14:cNvPr>
              <p14:cNvContentPartPr/>
              <p14:nvPr/>
            </p14:nvContentPartPr>
            <p14:xfrm>
              <a:off x="8709840" y="2273400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BA45ACD-0430-453F-8857-9D0BAD03A74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4000" y="221004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AD9E0B5-11A9-4A77-BAA9-8BAF12ECC24E}"/>
                  </a:ext>
                </a:extLst>
              </p14:cNvPr>
              <p14:cNvContentPartPr/>
              <p14:nvPr/>
            </p14:nvContentPartPr>
            <p14:xfrm>
              <a:off x="2440440" y="4413960"/>
              <a:ext cx="1172520" cy="639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AD9E0B5-11A9-4A77-BAA9-8BAF12ECC24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24600" y="4350600"/>
                <a:ext cx="120384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BD0451B-51A9-4812-82FD-DF7CD434329E}"/>
                  </a:ext>
                </a:extLst>
              </p14:cNvPr>
              <p14:cNvContentPartPr/>
              <p14:nvPr/>
            </p14:nvContentPartPr>
            <p14:xfrm>
              <a:off x="8294400" y="2179800"/>
              <a:ext cx="2153160" cy="1269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BD0451B-51A9-4812-82FD-DF7CD434329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78560" y="2116440"/>
                <a:ext cx="2184480" cy="13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7BA9BF6-5B29-49CB-A203-BF87E0EBCDC8}"/>
                  </a:ext>
                </a:extLst>
              </p14:cNvPr>
              <p14:cNvContentPartPr/>
              <p14:nvPr/>
            </p14:nvContentPartPr>
            <p14:xfrm>
              <a:off x="2858760" y="1648800"/>
              <a:ext cx="2961000" cy="3727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7BA9BF6-5B29-49CB-A203-BF87E0EBCD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49400" y="1639440"/>
                <a:ext cx="2979720" cy="37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170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heaps, pretend the tree exists, but use an Array for actual implementation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3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75466" y="4186028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3728679" y="1959584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3636907" y="4828221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7818705" y="2099409"/>
            <a:ext cx="388722" cy="3804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5590149" y="1946884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4621211" y="3763310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6341" y="2811476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48296" y="1762050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D8D8"/>
                </a:solidFill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78806" y="2811476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67217" y="3473376"/>
            <a:ext cx="37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D8D8"/>
                </a:solidFill>
              </a:rPr>
              <a:t>11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64582" y="4662228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71934" y="4304357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D8D8"/>
                </a:solidFill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42323" y="4944663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04981" y="3269940"/>
            <a:ext cx="45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D8D8"/>
                </a:solidFill>
              </a:rPr>
              <a:t>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50652" y="4052025"/>
            <a:ext cx="40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D8D8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2943" y="3265422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9999081" y="3277620"/>
            <a:ext cx="388722" cy="3804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2" name="Oval 41"/>
          <p:cNvSpPr/>
          <p:nvPr/>
        </p:nvSpPr>
        <p:spPr>
          <a:xfrm>
            <a:off x="7429983" y="4791350"/>
            <a:ext cx="388722" cy="3804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43" name="Oval 42"/>
          <p:cNvSpPr/>
          <p:nvPr/>
        </p:nvSpPr>
        <p:spPr>
          <a:xfrm>
            <a:off x="6152899" y="4784997"/>
            <a:ext cx="388722" cy="3804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46" name="Straight Connector 45"/>
          <p:cNvCxnSpPr>
            <a:stCxn id="7" idx="6"/>
            <a:endCxn id="10" idx="2"/>
          </p:cNvCxnSpPr>
          <p:nvPr/>
        </p:nvCxnSpPr>
        <p:spPr>
          <a:xfrm flipV="1">
            <a:off x="4014429" y="2086709"/>
            <a:ext cx="1575720" cy="12700"/>
          </a:xfrm>
          <a:prstGeom prst="line">
            <a:avLst/>
          </a:prstGeom>
          <a:ln w="28575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0" idx="6"/>
            <a:endCxn id="9" idx="2"/>
          </p:cNvCxnSpPr>
          <p:nvPr/>
        </p:nvCxnSpPr>
        <p:spPr>
          <a:xfrm>
            <a:off x="5875899" y="2086709"/>
            <a:ext cx="1942806" cy="2029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6"/>
            <a:endCxn id="41" idx="1"/>
          </p:cNvCxnSpPr>
          <p:nvPr/>
        </p:nvCxnSpPr>
        <p:spPr>
          <a:xfrm>
            <a:off x="8207427" y="2289620"/>
            <a:ext cx="1848581" cy="1043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6"/>
            <a:endCxn id="41" idx="3"/>
          </p:cNvCxnSpPr>
          <p:nvPr/>
        </p:nvCxnSpPr>
        <p:spPr>
          <a:xfrm flipV="1">
            <a:off x="7818705" y="3602330"/>
            <a:ext cx="2237303" cy="1379231"/>
          </a:xfrm>
          <a:prstGeom prst="line">
            <a:avLst/>
          </a:prstGeom>
          <a:ln w="28575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1" idx="5"/>
            <a:endCxn id="43" idx="1"/>
          </p:cNvCxnSpPr>
          <p:nvPr/>
        </p:nvCxnSpPr>
        <p:spPr>
          <a:xfrm>
            <a:off x="4865114" y="4002005"/>
            <a:ext cx="1344712" cy="838704"/>
          </a:xfrm>
          <a:prstGeom prst="line">
            <a:avLst/>
          </a:prstGeom>
          <a:ln w="28575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" idx="6"/>
            <a:endCxn id="43" idx="2"/>
          </p:cNvCxnSpPr>
          <p:nvPr/>
        </p:nvCxnSpPr>
        <p:spPr>
          <a:xfrm>
            <a:off x="3922657" y="4968046"/>
            <a:ext cx="2230242" cy="71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3" idx="6"/>
            <a:endCxn id="42" idx="2"/>
          </p:cNvCxnSpPr>
          <p:nvPr/>
        </p:nvCxnSpPr>
        <p:spPr>
          <a:xfrm>
            <a:off x="6541621" y="4975208"/>
            <a:ext cx="888362" cy="63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5"/>
            <a:endCxn id="42" idx="1"/>
          </p:cNvCxnSpPr>
          <p:nvPr/>
        </p:nvCxnSpPr>
        <p:spPr>
          <a:xfrm>
            <a:off x="5834052" y="2185579"/>
            <a:ext cx="1652858" cy="26614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9" idx="4"/>
            <a:endCxn id="42" idx="0"/>
          </p:cNvCxnSpPr>
          <p:nvPr/>
        </p:nvCxnSpPr>
        <p:spPr>
          <a:xfrm flipH="1">
            <a:off x="7624344" y="2479831"/>
            <a:ext cx="388722" cy="2311519"/>
          </a:xfrm>
          <a:prstGeom prst="line">
            <a:avLst/>
          </a:prstGeom>
          <a:ln w="28575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0" idx="3"/>
            <a:endCxn id="11" idx="0"/>
          </p:cNvCxnSpPr>
          <p:nvPr/>
        </p:nvCxnSpPr>
        <p:spPr>
          <a:xfrm flipH="1">
            <a:off x="4764086" y="2185579"/>
            <a:ext cx="867910" cy="15777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" idx="4"/>
            <a:endCxn id="6" idx="0"/>
          </p:cNvCxnSpPr>
          <p:nvPr/>
        </p:nvCxnSpPr>
        <p:spPr>
          <a:xfrm flipH="1">
            <a:off x="2418341" y="2239233"/>
            <a:ext cx="1453213" cy="1946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" idx="4"/>
            <a:endCxn id="8" idx="0"/>
          </p:cNvCxnSpPr>
          <p:nvPr/>
        </p:nvCxnSpPr>
        <p:spPr>
          <a:xfrm flipH="1">
            <a:off x="3779782" y="2239233"/>
            <a:ext cx="91772" cy="2588988"/>
          </a:xfrm>
          <a:prstGeom prst="line">
            <a:avLst/>
          </a:prstGeom>
          <a:ln w="28575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" idx="2"/>
            <a:endCxn id="6" idx="6"/>
          </p:cNvCxnSpPr>
          <p:nvPr/>
        </p:nvCxnSpPr>
        <p:spPr>
          <a:xfrm flipH="1" flipV="1">
            <a:off x="2561216" y="4325853"/>
            <a:ext cx="1075691" cy="6421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1" idx="3"/>
            <a:endCxn id="8" idx="7"/>
          </p:cNvCxnSpPr>
          <p:nvPr/>
        </p:nvCxnSpPr>
        <p:spPr>
          <a:xfrm flipH="1">
            <a:off x="3880810" y="4002005"/>
            <a:ext cx="782248" cy="867170"/>
          </a:xfrm>
          <a:prstGeom prst="line">
            <a:avLst/>
          </a:prstGeom>
          <a:ln w="28575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911378" y="1827049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134685" y="2486580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975713" y="4186028"/>
            <a:ext cx="47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D8D8"/>
                </a:solidFill>
              </a:rPr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55293" y="4991003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575240" y="1277943"/>
            <a:ext cx="11187258" cy="503141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Finding a MST using Kruskal’s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3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ADT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874497" y="1336264"/>
            <a:ext cx="4123749" cy="3953604"/>
            <a:chOff x="908858" y="1530095"/>
            <a:chExt cx="2554778" cy="39536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8" y="2061556"/>
              <a:ext cx="2554778" cy="3422143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2554778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Set ADT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058833" y="3718451"/>
              <a:ext cx="22911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C3282"/>
                  </a:solidFill>
                </a:rPr>
                <a:t>create(x) </a:t>
              </a:r>
              <a:r>
                <a:rPr lang="en-US" sz="1400" dirty="0"/>
                <a:t>- creates a new set with a single member, 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59632E-4053-4BBC-B052-B02057662CA9}"/>
                </a:ext>
              </a:extLst>
            </p:cNvPr>
            <p:cNvSpPr txBox="1"/>
            <p:nvPr/>
          </p:nvSpPr>
          <p:spPr>
            <a:xfrm>
              <a:off x="1058833" y="311463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Count of Elements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3428448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58833" y="2386738"/>
              <a:ext cx="2321936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Set of elements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/>
                <a:t>Elements must be unique!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/>
                <a:t>No required order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058833" y="4165205"/>
              <a:ext cx="2235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C3282"/>
                  </a:solidFill>
                </a:rPr>
                <a:t>add(x)</a:t>
              </a:r>
              <a:r>
                <a:rPr lang="en-US" sz="1400" dirty="0"/>
                <a:t> - adds x into set if it is unique, otherwise add is ignored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058833" y="4611731"/>
              <a:ext cx="2321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C3282"/>
                  </a:solidFill>
                </a:rPr>
                <a:t>remove(x) </a:t>
              </a:r>
              <a:r>
                <a:rPr lang="en-US" sz="1400" dirty="0"/>
                <a:t>– removes x from set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48D373-7AAC-407D-92D6-4999B6223101}"/>
                </a:ext>
              </a:extLst>
            </p:cNvPr>
            <p:cNvSpPr txBox="1"/>
            <p:nvPr/>
          </p:nvSpPr>
          <p:spPr>
            <a:xfrm>
              <a:off x="1058833" y="4888506"/>
              <a:ext cx="2035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C3282"/>
                  </a:solidFill>
                </a:rPr>
                <a:t>size() </a:t>
              </a:r>
              <a:r>
                <a:rPr lang="en-US" sz="1400" dirty="0"/>
                <a:t>– returns current number of elements in set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5591928" y="1336264"/>
            <a:ext cx="6089742" cy="4019440"/>
            <a:chOff x="908858" y="1530095"/>
            <a:chExt cx="2554778" cy="401944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8" y="2061555"/>
              <a:ext cx="2554778" cy="3487979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2554778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Disjoint-Set ADT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055462" y="3881379"/>
              <a:ext cx="22911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4C3282"/>
                  </a:solidFill>
                </a:rPr>
                <a:t>makeSet</a:t>
              </a:r>
              <a:r>
                <a:rPr lang="en-US" sz="1400" dirty="0">
                  <a:solidFill>
                    <a:srgbClr val="4C3282"/>
                  </a:solidFill>
                </a:rPr>
                <a:t>(x) </a:t>
              </a:r>
              <a:r>
                <a:rPr lang="en-US" sz="1400" dirty="0"/>
                <a:t>– creates a new set within the disjoint set where the only member is x. Picks representative for set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59632E-4053-4BBC-B052-B02057662CA9}"/>
                </a:ext>
              </a:extLst>
            </p:cNvPr>
            <p:cNvSpPr txBox="1"/>
            <p:nvPr/>
          </p:nvSpPr>
          <p:spPr>
            <a:xfrm>
              <a:off x="1055462" y="3302873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Count of Sets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3572251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55462" y="2386738"/>
              <a:ext cx="23219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Set of Sets</a:t>
              </a:r>
            </a:p>
            <a:p>
              <a:pPr marL="285750" indent="-285750">
                <a:buFontTx/>
                <a:buChar char="-"/>
              </a:pPr>
              <a:r>
                <a:rPr lang="en-US" sz="1400" b="1" dirty="0">
                  <a:solidFill>
                    <a:srgbClr val="4C3282"/>
                  </a:solidFill>
                </a:rPr>
                <a:t>Disjoint:</a:t>
              </a:r>
              <a:r>
                <a:rPr lang="en-US" sz="1400" dirty="0"/>
                <a:t> Elements must be unique across sets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/>
                <a:t>No required order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/>
                <a:t>Each set has representative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055462" y="4366836"/>
              <a:ext cx="2235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4C3282"/>
                  </a:solidFill>
                </a:rPr>
                <a:t>findSet</a:t>
              </a:r>
              <a:r>
                <a:rPr lang="en-US" sz="1400" dirty="0">
                  <a:solidFill>
                    <a:srgbClr val="4C3282"/>
                  </a:solidFill>
                </a:rPr>
                <a:t>(x) </a:t>
              </a:r>
              <a:r>
                <a:rPr lang="en-US" sz="1400" dirty="0"/>
                <a:t>– looks up the set containing element x, returns representative of that set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055462" y="4810871"/>
              <a:ext cx="23219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C3282"/>
                  </a:solidFill>
                </a:rPr>
                <a:t>union(x, y) </a:t>
              </a:r>
              <a:r>
                <a:rPr lang="en-US" sz="1400" dirty="0"/>
                <a:t>– looks up set containing x and set containing y, combines two sets into one. Picks new representative for resulting set</a:t>
              </a:r>
            </a:p>
          </p:txBody>
        </p:sp>
      </p:grpSp>
      <p:sp>
        <p:nvSpPr>
          <p:cNvPr id="28" name="Cloud 27"/>
          <p:cNvSpPr/>
          <p:nvPr/>
        </p:nvSpPr>
        <p:spPr>
          <a:xfrm>
            <a:off x="1116576" y="5128526"/>
            <a:ext cx="3075479" cy="1562793"/>
          </a:xfrm>
          <a:prstGeom prst="cloud">
            <a:avLst/>
          </a:prstGeom>
          <a:solidFill>
            <a:schemeClr val="bg1"/>
          </a:solidFill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692727" y="5821329"/>
            <a:ext cx="353998" cy="369332"/>
            <a:chOff x="4048298" y="332861"/>
            <a:chExt cx="353998" cy="369332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58932" y="33286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14308" y="5419985"/>
            <a:ext cx="353411" cy="369332"/>
            <a:chOff x="4048298" y="332861"/>
            <a:chExt cx="353411" cy="369332"/>
          </a:xfrm>
        </p:grpSpPr>
        <p:sp>
          <p:nvSpPr>
            <p:cNvPr id="33" name="Oval 3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58932" y="33286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12242" y="6062336"/>
            <a:ext cx="353411" cy="369332"/>
            <a:chOff x="4048298" y="332861"/>
            <a:chExt cx="353411" cy="369332"/>
          </a:xfrm>
        </p:grpSpPr>
        <p:sp>
          <p:nvSpPr>
            <p:cNvPr id="36" name="Oval 3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58932" y="332861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88423" y="5426778"/>
            <a:ext cx="353411" cy="369332"/>
            <a:chOff x="4048298" y="332861"/>
            <a:chExt cx="353411" cy="369332"/>
          </a:xfrm>
        </p:grpSpPr>
        <p:sp>
          <p:nvSpPr>
            <p:cNvPr id="39" name="Oval 3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58932" y="332861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41" name="Cloud 40"/>
          <p:cNvSpPr/>
          <p:nvPr/>
        </p:nvSpPr>
        <p:spPr>
          <a:xfrm>
            <a:off x="5767297" y="5095394"/>
            <a:ext cx="5128092" cy="1741390"/>
          </a:xfrm>
          <a:prstGeom prst="cloud">
            <a:avLst/>
          </a:prstGeom>
          <a:solidFill>
            <a:schemeClr val="bg1"/>
          </a:solidFill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/>
          <p:cNvSpPr/>
          <p:nvPr/>
        </p:nvSpPr>
        <p:spPr>
          <a:xfrm>
            <a:off x="6458937" y="5332071"/>
            <a:ext cx="1109333" cy="845610"/>
          </a:xfrm>
          <a:prstGeom prst="cloud">
            <a:avLst/>
          </a:prstGeom>
          <a:solidFill>
            <a:schemeClr val="bg1"/>
          </a:solidFill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683084" y="5732832"/>
            <a:ext cx="282450" cy="261610"/>
            <a:chOff x="4033945" y="330025"/>
            <a:chExt cx="408886" cy="378718"/>
          </a:xfrm>
        </p:grpSpPr>
        <p:sp>
          <p:nvSpPr>
            <p:cNvPr id="44" name="Oval 4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33945" y="330025"/>
              <a:ext cx="408886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912707" y="5461198"/>
            <a:ext cx="282450" cy="261610"/>
            <a:chOff x="4033945" y="330025"/>
            <a:chExt cx="408886" cy="378718"/>
          </a:xfrm>
        </p:grpSpPr>
        <p:sp>
          <p:nvSpPr>
            <p:cNvPr id="56" name="Oval 5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033945" y="330025"/>
              <a:ext cx="408886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061574" y="5726928"/>
            <a:ext cx="254044" cy="261610"/>
            <a:chOff x="4033945" y="330025"/>
            <a:chExt cx="367764" cy="378718"/>
          </a:xfrm>
        </p:grpSpPr>
        <p:sp>
          <p:nvSpPr>
            <p:cNvPr id="59" name="Oval 5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945" y="330025"/>
              <a:ext cx="364794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</a:t>
              </a:r>
            </a:p>
          </p:txBody>
        </p:sp>
      </p:grpSp>
      <p:sp>
        <p:nvSpPr>
          <p:cNvPr id="61" name="Cloud 60"/>
          <p:cNvSpPr/>
          <p:nvPr/>
        </p:nvSpPr>
        <p:spPr>
          <a:xfrm>
            <a:off x="7813867" y="5817524"/>
            <a:ext cx="1109333" cy="845610"/>
          </a:xfrm>
          <a:prstGeom prst="cloud">
            <a:avLst/>
          </a:prstGeom>
          <a:solidFill>
            <a:schemeClr val="bg1"/>
          </a:solidFill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8038015" y="6218285"/>
            <a:ext cx="263214" cy="261610"/>
            <a:chOff x="4033945" y="330025"/>
            <a:chExt cx="381039" cy="378718"/>
          </a:xfrm>
        </p:grpSpPr>
        <p:sp>
          <p:nvSpPr>
            <p:cNvPr id="63" name="Oval 6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33945" y="330025"/>
              <a:ext cx="381039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B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267637" y="5946651"/>
            <a:ext cx="282450" cy="261610"/>
            <a:chOff x="4033945" y="330025"/>
            <a:chExt cx="408886" cy="378718"/>
          </a:xfrm>
        </p:grpSpPr>
        <p:sp>
          <p:nvSpPr>
            <p:cNvPr id="66" name="Oval 6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3945" y="330025"/>
              <a:ext cx="408886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A</a:t>
              </a:r>
            </a:p>
          </p:txBody>
        </p:sp>
      </p:grpSp>
      <p:sp>
        <p:nvSpPr>
          <p:cNvPr id="71" name="Cloud 70"/>
          <p:cNvSpPr/>
          <p:nvPr/>
        </p:nvSpPr>
        <p:spPr>
          <a:xfrm>
            <a:off x="9115363" y="5336733"/>
            <a:ext cx="1109333" cy="845610"/>
          </a:xfrm>
          <a:prstGeom prst="cloud">
            <a:avLst/>
          </a:prstGeom>
          <a:solidFill>
            <a:schemeClr val="bg1"/>
          </a:solidFill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9286243" y="5521658"/>
            <a:ext cx="280846" cy="261610"/>
            <a:chOff x="4033945" y="330025"/>
            <a:chExt cx="406564" cy="378718"/>
          </a:xfrm>
        </p:grpSpPr>
        <p:sp>
          <p:nvSpPr>
            <p:cNvPr id="73" name="Oval 7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033945" y="330025"/>
              <a:ext cx="406564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G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805606" y="5659542"/>
            <a:ext cx="282450" cy="261610"/>
            <a:chOff x="4033945" y="330025"/>
            <a:chExt cx="408886" cy="378718"/>
          </a:xfrm>
        </p:grpSpPr>
        <p:sp>
          <p:nvSpPr>
            <p:cNvPr id="76" name="Oval 7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33945" y="330025"/>
              <a:ext cx="408886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H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9163E4-FA70-40D1-8B0B-45D6F411DEE5}"/>
                  </a:ext>
                </a:extLst>
              </p14:cNvPr>
              <p14:cNvContentPartPr/>
              <p14:nvPr/>
            </p14:nvContentPartPr>
            <p14:xfrm>
              <a:off x="6138720" y="4064760"/>
              <a:ext cx="10080" cy="11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9163E4-FA70-40D1-8B0B-45D6F411DE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9360" y="4055400"/>
                <a:ext cx="28800" cy="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 animBg="1"/>
      <p:bldP spid="42" grpId="0" animBg="1"/>
      <p:bldP spid="61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4943192" y="149629"/>
            <a:ext cx="6611498" cy="6260224"/>
          </a:xfrm>
          <a:prstGeom prst="cloud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201862"/>
            <a:ext cx="2251087" cy="4845504"/>
          </a:xfrm>
        </p:spPr>
        <p:txBody>
          <a:bodyPr/>
          <a:lstStyle/>
          <a:p>
            <a:r>
              <a:rPr lang="en-US" dirty="0"/>
              <a:t>new()</a:t>
            </a:r>
          </a:p>
          <a:p>
            <a:r>
              <a:rPr lang="en-US" dirty="0" err="1"/>
              <a:t>makeSet</a:t>
            </a:r>
            <a:r>
              <a:rPr lang="en-US" dirty="0"/>
              <a:t>(a)</a:t>
            </a:r>
          </a:p>
          <a:p>
            <a:r>
              <a:rPr lang="en-US" dirty="0" err="1"/>
              <a:t>makeSet</a:t>
            </a:r>
            <a:r>
              <a:rPr lang="en-US" dirty="0"/>
              <a:t>(b)</a:t>
            </a:r>
          </a:p>
          <a:p>
            <a:r>
              <a:rPr lang="en-US" dirty="0" err="1"/>
              <a:t>makeSet</a:t>
            </a:r>
            <a:r>
              <a:rPr lang="en-US" dirty="0"/>
              <a:t>(c)</a:t>
            </a:r>
          </a:p>
          <a:p>
            <a:r>
              <a:rPr lang="en-US" dirty="0" err="1"/>
              <a:t>makeSet</a:t>
            </a:r>
            <a:r>
              <a:rPr lang="en-US" dirty="0"/>
              <a:t>(d)</a:t>
            </a:r>
          </a:p>
          <a:p>
            <a:r>
              <a:rPr lang="en-US" dirty="0" err="1"/>
              <a:t>makeSet</a:t>
            </a:r>
            <a:r>
              <a:rPr lang="en-US" dirty="0"/>
              <a:t>(e)</a:t>
            </a:r>
          </a:p>
          <a:p>
            <a:r>
              <a:rPr lang="en-US" dirty="0" err="1"/>
              <a:t>findSet</a:t>
            </a:r>
            <a:r>
              <a:rPr lang="en-US" dirty="0"/>
              <a:t>(a)</a:t>
            </a:r>
          </a:p>
          <a:p>
            <a:r>
              <a:rPr lang="en-US" dirty="0" err="1"/>
              <a:t>findSet</a:t>
            </a:r>
            <a:r>
              <a:rPr lang="en-US" dirty="0"/>
              <a:t>(d)</a:t>
            </a:r>
          </a:p>
          <a:p>
            <a:r>
              <a:rPr lang="en-US" dirty="0"/>
              <a:t>union(a, c)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489171" y="2577145"/>
            <a:ext cx="561372" cy="515762"/>
            <a:chOff x="6438996" y="1759726"/>
            <a:chExt cx="561372" cy="515762"/>
          </a:xfrm>
        </p:grpSpPr>
        <p:grpSp>
          <p:nvGrpSpPr>
            <p:cNvPr id="34" name="Group 33"/>
            <p:cNvGrpSpPr/>
            <p:nvPr/>
          </p:nvGrpSpPr>
          <p:grpSpPr>
            <a:xfrm>
              <a:off x="6592083" y="2013878"/>
              <a:ext cx="255198" cy="261610"/>
              <a:chOff x="4033945" y="330025"/>
              <a:chExt cx="369435" cy="378718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033945" y="330025"/>
                <a:ext cx="369435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c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21312" y="3370462"/>
            <a:ext cx="561372" cy="515762"/>
            <a:chOff x="6438996" y="1759726"/>
            <a:chExt cx="561372" cy="515762"/>
          </a:xfrm>
        </p:grpSpPr>
        <p:grpSp>
          <p:nvGrpSpPr>
            <p:cNvPr id="39" name="Group 38"/>
            <p:cNvGrpSpPr/>
            <p:nvPr/>
          </p:nvGrpSpPr>
          <p:grpSpPr>
            <a:xfrm>
              <a:off x="6592083" y="2013878"/>
              <a:ext cx="255198" cy="261610"/>
              <a:chOff x="4033945" y="330025"/>
              <a:chExt cx="369435" cy="37871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033945" y="330025"/>
                <a:ext cx="369435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e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920299" y="1550559"/>
            <a:ext cx="561372" cy="515762"/>
            <a:chOff x="6438996" y="1759726"/>
            <a:chExt cx="561372" cy="515762"/>
          </a:xfrm>
        </p:grpSpPr>
        <p:grpSp>
          <p:nvGrpSpPr>
            <p:cNvPr id="44" name="Group 43"/>
            <p:cNvGrpSpPr/>
            <p:nvPr/>
          </p:nvGrpSpPr>
          <p:grpSpPr>
            <a:xfrm>
              <a:off x="6592086" y="2013878"/>
              <a:ext cx="264816" cy="261610"/>
              <a:chOff x="4033945" y="330025"/>
              <a:chExt cx="383358" cy="378718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033945" y="330025"/>
                <a:ext cx="383358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b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666030" y="3868875"/>
            <a:ext cx="561372" cy="515762"/>
            <a:chOff x="6438996" y="1759726"/>
            <a:chExt cx="561372" cy="515762"/>
          </a:xfrm>
        </p:grpSpPr>
        <p:grpSp>
          <p:nvGrpSpPr>
            <p:cNvPr id="49" name="Group 48"/>
            <p:cNvGrpSpPr/>
            <p:nvPr/>
          </p:nvGrpSpPr>
          <p:grpSpPr>
            <a:xfrm>
              <a:off x="6592086" y="2013878"/>
              <a:ext cx="266420" cy="261610"/>
              <a:chOff x="4033945" y="330025"/>
              <a:chExt cx="385680" cy="378718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033945" y="330025"/>
                <a:ext cx="385680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d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3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438996" y="1750316"/>
            <a:ext cx="578013" cy="630389"/>
            <a:chOff x="6438996" y="1750316"/>
            <a:chExt cx="578013" cy="630389"/>
          </a:xfrm>
        </p:grpSpPr>
        <p:grpSp>
          <p:nvGrpSpPr>
            <p:cNvPr id="32" name="Group 31"/>
            <p:cNvGrpSpPr/>
            <p:nvPr/>
          </p:nvGrpSpPr>
          <p:grpSpPr>
            <a:xfrm>
              <a:off x="6438996" y="1759726"/>
              <a:ext cx="561372" cy="515762"/>
              <a:chOff x="6438996" y="1759726"/>
              <a:chExt cx="561372" cy="51576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592083" y="2013878"/>
                <a:ext cx="255198" cy="261610"/>
                <a:chOff x="4033945" y="330025"/>
                <a:chExt cx="369435" cy="378718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4048298" y="340822"/>
                  <a:ext cx="353411" cy="3534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B6A47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4033945" y="330025"/>
                  <a:ext cx="369435" cy="3787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a</a:t>
                  </a: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6438996" y="1759726"/>
                <a:ext cx="56137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Rep: 0</a:t>
                </a:r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6455637" y="1750316"/>
              <a:ext cx="561372" cy="630389"/>
            </a:xfrm>
            <a:prstGeom prst="round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ounded Rectangle 54"/>
          <p:cNvSpPr/>
          <p:nvPr/>
        </p:nvSpPr>
        <p:spPr>
          <a:xfrm>
            <a:off x="7489172" y="2577145"/>
            <a:ext cx="561372" cy="6458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338742" y="3314454"/>
            <a:ext cx="561372" cy="6458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8920299" y="1527651"/>
            <a:ext cx="561372" cy="6458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8666030" y="3807540"/>
            <a:ext cx="561372" cy="6458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FEEFA13-CF47-43A7-ADE9-D88E1AF4DEDC}"/>
                  </a:ext>
                </a:extLst>
              </p14:cNvPr>
              <p14:cNvContentPartPr/>
              <p14:nvPr/>
            </p14:nvContentPartPr>
            <p14:xfrm>
              <a:off x="6585840" y="1802160"/>
              <a:ext cx="153720" cy="28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FEEFA13-CF47-43A7-ADE9-D88E1AF4DE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0000" y="1738800"/>
                <a:ext cx="1850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8BAC679-99A2-4910-9B97-AF4261558AD2}"/>
                  </a:ext>
                </a:extLst>
              </p14:cNvPr>
              <p14:cNvContentPartPr/>
              <p14:nvPr/>
            </p14:nvContentPartPr>
            <p14:xfrm>
              <a:off x="8961840" y="1660320"/>
              <a:ext cx="201600" cy="14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8BAC679-99A2-4910-9B97-AF4261558A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46000" y="1596960"/>
                <a:ext cx="2329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B7191B1-1EEF-432A-8633-458ACC9A6CED}"/>
                  </a:ext>
                </a:extLst>
              </p14:cNvPr>
              <p14:cNvContentPartPr/>
              <p14:nvPr/>
            </p14:nvContentPartPr>
            <p14:xfrm>
              <a:off x="7706880" y="2702160"/>
              <a:ext cx="73800" cy="8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B7191B1-1EEF-432A-8633-458ACC9A6C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91040" y="2638800"/>
                <a:ext cx="1051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086CF26-F544-46E9-AEF8-AD3C25D22B1F}"/>
                  </a:ext>
                </a:extLst>
              </p14:cNvPr>
              <p14:cNvContentPartPr/>
              <p14:nvPr/>
            </p14:nvContentPartPr>
            <p14:xfrm>
              <a:off x="2258280" y="4124160"/>
              <a:ext cx="815040" cy="531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086CF26-F544-46E9-AEF8-AD3C25D22B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8920" y="4114800"/>
                <a:ext cx="833760" cy="55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272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4943192" y="149629"/>
            <a:ext cx="6611498" cy="6260224"/>
          </a:xfrm>
          <a:prstGeom prst="cloud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592083" y="2442604"/>
            <a:ext cx="255198" cy="261610"/>
            <a:chOff x="4033945" y="330025"/>
            <a:chExt cx="369435" cy="378718"/>
          </a:xfrm>
        </p:grpSpPr>
        <p:sp>
          <p:nvSpPr>
            <p:cNvPr id="36" name="Oval 3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33945" y="330025"/>
              <a:ext cx="369435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21312" y="3370462"/>
            <a:ext cx="561372" cy="515762"/>
            <a:chOff x="6438996" y="1759726"/>
            <a:chExt cx="561372" cy="515762"/>
          </a:xfrm>
        </p:grpSpPr>
        <p:grpSp>
          <p:nvGrpSpPr>
            <p:cNvPr id="39" name="Group 38"/>
            <p:cNvGrpSpPr/>
            <p:nvPr/>
          </p:nvGrpSpPr>
          <p:grpSpPr>
            <a:xfrm>
              <a:off x="6592083" y="2013878"/>
              <a:ext cx="255198" cy="261610"/>
              <a:chOff x="4033945" y="330025"/>
              <a:chExt cx="369435" cy="37871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033945" y="330025"/>
                <a:ext cx="369435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e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920299" y="1550559"/>
            <a:ext cx="561372" cy="515762"/>
            <a:chOff x="6438996" y="1759726"/>
            <a:chExt cx="561372" cy="515762"/>
          </a:xfrm>
        </p:grpSpPr>
        <p:grpSp>
          <p:nvGrpSpPr>
            <p:cNvPr id="44" name="Group 43"/>
            <p:cNvGrpSpPr/>
            <p:nvPr/>
          </p:nvGrpSpPr>
          <p:grpSpPr>
            <a:xfrm>
              <a:off x="6592086" y="2013878"/>
              <a:ext cx="264816" cy="261610"/>
              <a:chOff x="4033945" y="330025"/>
              <a:chExt cx="383358" cy="378718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033945" y="330025"/>
                <a:ext cx="383358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b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666030" y="3868875"/>
            <a:ext cx="561372" cy="515762"/>
            <a:chOff x="6438996" y="1759726"/>
            <a:chExt cx="561372" cy="515762"/>
          </a:xfrm>
        </p:grpSpPr>
        <p:grpSp>
          <p:nvGrpSpPr>
            <p:cNvPr id="49" name="Group 48"/>
            <p:cNvGrpSpPr/>
            <p:nvPr/>
          </p:nvGrpSpPr>
          <p:grpSpPr>
            <a:xfrm>
              <a:off x="6592086" y="2013878"/>
              <a:ext cx="266420" cy="261610"/>
              <a:chOff x="4033945" y="330025"/>
              <a:chExt cx="385680" cy="378718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033945" y="330025"/>
                <a:ext cx="385680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d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38996" y="1759726"/>
            <a:ext cx="561372" cy="515762"/>
            <a:chOff x="6438996" y="1759726"/>
            <a:chExt cx="561372" cy="515762"/>
          </a:xfrm>
        </p:grpSpPr>
        <p:grpSp>
          <p:nvGrpSpPr>
            <p:cNvPr id="8" name="Group 7"/>
            <p:cNvGrpSpPr/>
            <p:nvPr/>
          </p:nvGrpSpPr>
          <p:grpSpPr>
            <a:xfrm>
              <a:off x="6592083" y="2013878"/>
              <a:ext cx="255198" cy="261610"/>
              <a:chOff x="4033945" y="330025"/>
              <a:chExt cx="369435" cy="37871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33945" y="330025"/>
                <a:ext cx="369435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a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0</a:t>
              </a: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6455637" y="1750316"/>
            <a:ext cx="561372" cy="108843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338742" y="3314454"/>
            <a:ext cx="561372" cy="6458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8920299" y="1527651"/>
            <a:ext cx="561372" cy="6458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8666030" y="3807540"/>
            <a:ext cx="561372" cy="6458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575239" y="1201862"/>
            <a:ext cx="2251087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new()</a:t>
            </a:r>
          </a:p>
          <a:p>
            <a:r>
              <a:rPr lang="en-US" dirty="0" err="1"/>
              <a:t>makeSet</a:t>
            </a:r>
            <a:r>
              <a:rPr lang="en-US" dirty="0"/>
              <a:t>(a)</a:t>
            </a:r>
          </a:p>
          <a:p>
            <a:r>
              <a:rPr lang="en-US" dirty="0" err="1"/>
              <a:t>makeSet</a:t>
            </a:r>
            <a:r>
              <a:rPr lang="en-US" dirty="0"/>
              <a:t>(b)</a:t>
            </a:r>
          </a:p>
          <a:p>
            <a:r>
              <a:rPr lang="en-US" dirty="0" err="1"/>
              <a:t>makeSet</a:t>
            </a:r>
            <a:r>
              <a:rPr lang="en-US" dirty="0"/>
              <a:t>(c)</a:t>
            </a:r>
          </a:p>
          <a:p>
            <a:r>
              <a:rPr lang="en-US" dirty="0" err="1"/>
              <a:t>makeSet</a:t>
            </a:r>
            <a:r>
              <a:rPr lang="en-US" dirty="0"/>
              <a:t>(d)</a:t>
            </a:r>
          </a:p>
          <a:p>
            <a:r>
              <a:rPr lang="en-US" dirty="0" err="1"/>
              <a:t>makeSet</a:t>
            </a:r>
            <a:r>
              <a:rPr lang="en-US" dirty="0"/>
              <a:t>(e)</a:t>
            </a:r>
          </a:p>
          <a:p>
            <a:r>
              <a:rPr lang="en-US" dirty="0" err="1"/>
              <a:t>findSet</a:t>
            </a:r>
            <a:r>
              <a:rPr lang="en-US" dirty="0"/>
              <a:t>(a)</a:t>
            </a:r>
          </a:p>
          <a:p>
            <a:r>
              <a:rPr lang="en-US" dirty="0" err="1"/>
              <a:t>findSet</a:t>
            </a:r>
            <a:r>
              <a:rPr lang="en-US" dirty="0"/>
              <a:t>(d)</a:t>
            </a:r>
          </a:p>
          <a:p>
            <a:r>
              <a:rPr lang="en-US" dirty="0"/>
              <a:t>union(a, c)</a:t>
            </a:r>
          </a:p>
          <a:p>
            <a:r>
              <a:rPr lang="en-US" dirty="0"/>
              <a:t>union(b, d)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343E9B-1077-44D5-861C-B62D92E1C722}"/>
                  </a:ext>
                </a:extLst>
              </p14:cNvPr>
              <p14:cNvContentPartPr/>
              <p14:nvPr/>
            </p14:nvContentPartPr>
            <p14:xfrm>
              <a:off x="8285040" y="1203120"/>
              <a:ext cx="1571400" cy="3676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343E9B-1077-44D5-861C-B62D92E1C7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5680" y="1193760"/>
                <a:ext cx="1590120" cy="36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03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4943192" y="149629"/>
            <a:ext cx="6611498" cy="6260224"/>
          </a:xfrm>
          <a:prstGeom prst="cloud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592083" y="2442604"/>
            <a:ext cx="255198" cy="261610"/>
            <a:chOff x="4033945" y="330025"/>
            <a:chExt cx="369435" cy="378718"/>
          </a:xfrm>
        </p:grpSpPr>
        <p:sp>
          <p:nvSpPr>
            <p:cNvPr id="36" name="Oval 3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33945" y="330025"/>
              <a:ext cx="369435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21312" y="3370462"/>
            <a:ext cx="561372" cy="515762"/>
            <a:chOff x="6438996" y="1759726"/>
            <a:chExt cx="561372" cy="515762"/>
          </a:xfrm>
        </p:grpSpPr>
        <p:grpSp>
          <p:nvGrpSpPr>
            <p:cNvPr id="39" name="Group 38"/>
            <p:cNvGrpSpPr/>
            <p:nvPr/>
          </p:nvGrpSpPr>
          <p:grpSpPr>
            <a:xfrm>
              <a:off x="6592083" y="2013878"/>
              <a:ext cx="255198" cy="261610"/>
              <a:chOff x="4033945" y="330025"/>
              <a:chExt cx="369435" cy="37871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033945" y="330025"/>
                <a:ext cx="369435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e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920299" y="1550559"/>
            <a:ext cx="561372" cy="515762"/>
            <a:chOff x="6438996" y="1759726"/>
            <a:chExt cx="561372" cy="515762"/>
          </a:xfrm>
        </p:grpSpPr>
        <p:grpSp>
          <p:nvGrpSpPr>
            <p:cNvPr id="44" name="Group 43"/>
            <p:cNvGrpSpPr/>
            <p:nvPr/>
          </p:nvGrpSpPr>
          <p:grpSpPr>
            <a:xfrm>
              <a:off x="6592086" y="2013878"/>
              <a:ext cx="264816" cy="261610"/>
              <a:chOff x="4033945" y="330025"/>
              <a:chExt cx="383358" cy="378718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033945" y="330025"/>
                <a:ext cx="383358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b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1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73389" y="2221457"/>
            <a:ext cx="266420" cy="261610"/>
            <a:chOff x="4033945" y="330025"/>
            <a:chExt cx="385680" cy="378718"/>
          </a:xfrm>
        </p:grpSpPr>
        <p:sp>
          <p:nvSpPr>
            <p:cNvPr id="51" name="Oval 5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33945" y="330025"/>
              <a:ext cx="385680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38996" y="1759726"/>
            <a:ext cx="561372" cy="515762"/>
            <a:chOff x="6438996" y="1759726"/>
            <a:chExt cx="561372" cy="515762"/>
          </a:xfrm>
        </p:grpSpPr>
        <p:grpSp>
          <p:nvGrpSpPr>
            <p:cNvPr id="8" name="Group 7"/>
            <p:cNvGrpSpPr/>
            <p:nvPr/>
          </p:nvGrpSpPr>
          <p:grpSpPr>
            <a:xfrm>
              <a:off x="6592083" y="2013878"/>
              <a:ext cx="255198" cy="261610"/>
              <a:chOff x="4033945" y="330025"/>
              <a:chExt cx="369435" cy="37871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33945" y="330025"/>
                <a:ext cx="369435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a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0</a:t>
              </a: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6455637" y="1750316"/>
            <a:ext cx="561372" cy="108843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338742" y="3314454"/>
            <a:ext cx="561372" cy="6458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8920299" y="1527651"/>
            <a:ext cx="561372" cy="1079747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2069" y="5905443"/>
            <a:ext cx="2993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findSet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(a) == </a:t>
            </a:r>
            <a:r>
              <a:rPr lang="en-US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findSet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5239" y="6364460"/>
            <a:ext cx="30267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findSet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(a) == </a:t>
            </a:r>
            <a:r>
              <a:rPr lang="en-US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findSet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(d)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575239" y="1201862"/>
            <a:ext cx="2251087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new()</a:t>
            </a:r>
          </a:p>
          <a:p>
            <a:r>
              <a:rPr lang="en-US" dirty="0" err="1"/>
              <a:t>makeSet</a:t>
            </a:r>
            <a:r>
              <a:rPr lang="en-US" dirty="0"/>
              <a:t>(a)</a:t>
            </a:r>
          </a:p>
          <a:p>
            <a:r>
              <a:rPr lang="en-US" dirty="0" err="1"/>
              <a:t>makeSet</a:t>
            </a:r>
            <a:r>
              <a:rPr lang="en-US" dirty="0"/>
              <a:t>(b)</a:t>
            </a:r>
          </a:p>
          <a:p>
            <a:r>
              <a:rPr lang="en-US" dirty="0" err="1"/>
              <a:t>makeSet</a:t>
            </a:r>
            <a:r>
              <a:rPr lang="en-US" dirty="0"/>
              <a:t>(c)</a:t>
            </a:r>
          </a:p>
          <a:p>
            <a:r>
              <a:rPr lang="en-US" dirty="0" err="1"/>
              <a:t>makeSet</a:t>
            </a:r>
            <a:r>
              <a:rPr lang="en-US" dirty="0"/>
              <a:t>(d)</a:t>
            </a:r>
          </a:p>
          <a:p>
            <a:r>
              <a:rPr lang="en-US" dirty="0" err="1"/>
              <a:t>makeSet</a:t>
            </a:r>
            <a:r>
              <a:rPr lang="en-US" dirty="0"/>
              <a:t>(e)</a:t>
            </a:r>
          </a:p>
          <a:p>
            <a:r>
              <a:rPr lang="en-US" dirty="0" err="1"/>
              <a:t>findSet</a:t>
            </a:r>
            <a:r>
              <a:rPr lang="en-US" dirty="0"/>
              <a:t>(a)</a:t>
            </a:r>
          </a:p>
          <a:p>
            <a:r>
              <a:rPr lang="en-US" dirty="0" err="1"/>
              <a:t>findSet</a:t>
            </a:r>
            <a:r>
              <a:rPr lang="en-US" dirty="0"/>
              <a:t>(d)</a:t>
            </a:r>
          </a:p>
          <a:p>
            <a:r>
              <a:rPr lang="en-US" dirty="0"/>
              <a:t>union(a, c)</a:t>
            </a:r>
          </a:p>
          <a:p>
            <a:r>
              <a:rPr lang="en-US" dirty="0"/>
              <a:t>union(b, d)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7406D2-C5E8-4DF4-BA24-D16F826B21D7}"/>
                  </a:ext>
                </a:extLst>
              </p14:cNvPr>
              <p14:cNvContentPartPr/>
              <p14:nvPr/>
            </p14:nvContentPartPr>
            <p14:xfrm>
              <a:off x="9191880" y="3613320"/>
              <a:ext cx="16200" cy="3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7406D2-C5E8-4DF4-BA24-D16F826B21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520" y="3603960"/>
                <a:ext cx="34920" cy="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251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FC7A32-7A63-4FE5-9E50-639B4DFB69C7}"/>
              </a:ext>
            </a:extLst>
          </p:cNvPr>
          <p:cNvGrpSpPr/>
          <p:nvPr/>
        </p:nvGrpSpPr>
        <p:grpSpPr>
          <a:xfrm>
            <a:off x="4657189" y="1455063"/>
            <a:ext cx="2965140" cy="4484405"/>
            <a:chOff x="908858" y="1530095"/>
            <a:chExt cx="2965140" cy="44844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A682CF-900F-4DAB-84AF-9AF93E9E4E1F}"/>
                </a:ext>
              </a:extLst>
            </p:cNvPr>
            <p:cNvSpPr/>
            <p:nvPr/>
          </p:nvSpPr>
          <p:spPr>
            <a:xfrm>
              <a:off x="908858" y="2061555"/>
              <a:ext cx="2908984" cy="3952945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D77848-44AE-444C-AE19-CCD4729DC73B}"/>
                </a:ext>
              </a:extLst>
            </p:cNvPr>
            <p:cNvSpPr/>
            <p:nvPr/>
          </p:nvSpPr>
          <p:spPr>
            <a:xfrm>
              <a:off x="908858" y="1530095"/>
              <a:ext cx="2908984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TreeDisjointSet</a:t>
              </a:r>
              <a:r>
                <a:rPr lang="en-US" dirty="0"/>
                <a:t>&lt;E&gt;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CE222C-B89E-4DD7-9428-9E0F8778691A}"/>
                </a:ext>
              </a:extLst>
            </p:cNvPr>
            <p:cNvSpPr txBox="1"/>
            <p:nvPr/>
          </p:nvSpPr>
          <p:spPr>
            <a:xfrm>
              <a:off x="1117854" y="3546252"/>
              <a:ext cx="2552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makeSet</a:t>
              </a:r>
              <a:r>
                <a:rPr lang="en-US" sz="1200" dirty="0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-create a new tree of size 1 and add to our forest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621558-FDAD-47DB-814E-2B675AECF2DF}"/>
                </a:ext>
              </a:extLst>
            </p:cNvPr>
            <p:cNvSpPr txBox="1"/>
            <p:nvPr/>
          </p:nvSpPr>
          <p:spPr>
            <a:xfrm>
              <a:off x="928946" y="2009522"/>
              <a:ext cx="2035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state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5EC453-8CE5-4E2D-AA80-C28ED5A0C42B}"/>
                </a:ext>
              </a:extLst>
            </p:cNvPr>
            <p:cNvSpPr txBox="1"/>
            <p:nvPr/>
          </p:nvSpPr>
          <p:spPr>
            <a:xfrm>
              <a:off x="928946" y="3133860"/>
              <a:ext cx="2035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behavior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1123754" y="2307768"/>
              <a:ext cx="26056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Collection&lt;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TreeSet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forest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9B6314-036C-40E7-9BE3-8A3E951C5B9E}"/>
                </a:ext>
              </a:extLst>
            </p:cNvPr>
            <p:cNvSpPr txBox="1"/>
            <p:nvPr/>
          </p:nvSpPr>
          <p:spPr>
            <a:xfrm>
              <a:off x="1084271" y="4280002"/>
              <a:ext cx="2789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findSet</a:t>
              </a:r>
              <a:r>
                <a:rPr lang="en-US" sz="1200" dirty="0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-locates node with x and moves up tree to find root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67EA58-D588-47E7-A44F-A018FB2B1757}"/>
                </a:ext>
              </a:extLst>
            </p:cNvPr>
            <p:cNvSpPr txBox="1"/>
            <p:nvPr/>
          </p:nvSpPr>
          <p:spPr>
            <a:xfrm>
              <a:off x="1095986" y="5045004"/>
              <a:ext cx="2694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union(x, y)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-append tree with y as a child of tree with x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658467" y="1471063"/>
            <a:ext cx="2908984" cy="4484404"/>
            <a:chOff x="908858" y="1530095"/>
            <a:chExt cx="2554778" cy="40194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8" y="2061555"/>
              <a:ext cx="2554778" cy="3487979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2554778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Disjoint-Set ADT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040049" y="3459388"/>
              <a:ext cx="2291110" cy="537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>
                  <a:solidFill>
                    <a:srgbClr val="4C3282"/>
                  </a:solidFill>
                </a:rPr>
                <a:t>makeSet</a:t>
              </a:r>
              <a:r>
                <a:rPr lang="en-US" sz="1100" dirty="0">
                  <a:solidFill>
                    <a:srgbClr val="4C3282"/>
                  </a:solidFill>
                </a:rPr>
                <a:t>(x) </a:t>
              </a:r>
              <a:r>
                <a:rPr lang="en-US" sz="1100" dirty="0"/>
                <a:t>– creates a new set within the disjoint set where the only member is x. Picks representative for set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59632E-4053-4BBC-B052-B02057662CA9}"/>
                </a:ext>
              </a:extLst>
            </p:cNvPr>
            <p:cNvSpPr txBox="1"/>
            <p:nvPr/>
          </p:nvSpPr>
          <p:spPr>
            <a:xfrm>
              <a:off x="1010508" y="3026516"/>
              <a:ext cx="2035232" cy="23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Count of Sets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24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3217283"/>
              <a:ext cx="2035232" cy="24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24636" y="2248488"/>
              <a:ext cx="2321936" cy="841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Set of Sets</a:t>
              </a:r>
            </a:p>
            <a:p>
              <a:pPr marL="285750" indent="-285750">
                <a:buFontTx/>
                <a:buChar char="-"/>
              </a:pPr>
              <a:r>
                <a:rPr lang="en-US" sz="1100" b="1" dirty="0">
                  <a:solidFill>
                    <a:srgbClr val="4C3282"/>
                  </a:solidFill>
                </a:rPr>
                <a:t>Disjoint:</a:t>
              </a:r>
              <a:r>
                <a:rPr lang="en-US" sz="1100" dirty="0"/>
                <a:t> Elements must be unique across sets</a:t>
              </a:r>
            </a:p>
            <a:p>
              <a:pPr marL="285750" indent="-285750">
                <a:buFontTx/>
                <a:buChar char="-"/>
              </a:pPr>
              <a:r>
                <a:rPr lang="en-US" sz="1100" dirty="0"/>
                <a:t>No required order</a:t>
              </a:r>
            </a:p>
            <a:p>
              <a:pPr marL="285750" indent="-285750">
                <a:buFontTx/>
                <a:buChar char="-"/>
              </a:pPr>
              <a:r>
                <a:rPr lang="en-US" sz="1100" dirty="0"/>
                <a:t>Each set has representative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024636" y="4080350"/>
              <a:ext cx="2235693" cy="537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>
                  <a:solidFill>
                    <a:srgbClr val="4C3282"/>
                  </a:solidFill>
                </a:rPr>
                <a:t>findSet</a:t>
              </a:r>
              <a:r>
                <a:rPr lang="en-US" sz="1100" dirty="0">
                  <a:solidFill>
                    <a:srgbClr val="4C3282"/>
                  </a:solidFill>
                </a:rPr>
                <a:t>(x) </a:t>
              </a:r>
              <a:r>
                <a:rPr lang="en-US" sz="1100" dirty="0"/>
                <a:t>– looks up the set containing element x, returns representative of that set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009224" y="4720186"/>
              <a:ext cx="2321935" cy="68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4C3282"/>
                  </a:solidFill>
                </a:rPr>
                <a:t>union(x, y) </a:t>
              </a:r>
              <a:r>
                <a:rPr lang="en-US" sz="1100" dirty="0"/>
                <a:t>– looks up set containing x and set containing y, combines two sets into one. Picks new representative for resulting set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D68F3C8-8489-45F2-9149-44F48EDD0B95}"/>
              </a:ext>
            </a:extLst>
          </p:cNvPr>
          <p:cNvSpPr txBox="1"/>
          <p:nvPr/>
        </p:nvSpPr>
        <p:spPr>
          <a:xfrm>
            <a:off x="4878697" y="2479919"/>
            <a:ext cx="2539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Dictionary&lt;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NodeValues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NodeLocations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nodeInventory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FC7A32-7A63-4FE5-9E50-639B4DFB69C7}"/>
              </a:ext>
            </a:extLst>
          </p:cNvPr>
          <p:cNvGrpSpPr/>
          <p:nvPr/>
        </p:nvGrpSpPr>
        <p:grpSpPr>
          <a:xfrm>
            <a:off x="8716956" y="1409828"/>
            <a:ext cx="2992717" cy="2195839"/>
            <a:chOff x="908858" y="1530095"/>
            <a:chExt cx="2992717" cy="365128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A682CF-900F-4DAB-84AF-9AF93E9E4E1F}"/>
                </a:ext>
              </a:extLst>
            </p:cNvPr>
            <p:cNvSpPr/>
            <p:nvPr/>
          </p:nvSpPr>
          <p:spPr>
            <a:xfrm>
              <a:off x="908858" y="2061555"/>
              <a:ext cx="2908984" cy="3119824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D77848-44AE-444C-AE19-CCD4729DC73B}"/>
                </a:ext>
              </a:extLst>
            </p:cNvPr>
            <p:cNvSpPr/>
            <p:nvPr/>
          </p:nvSpPr>
          <p:spPr>
            <a:xfrm>
              <a:off x="908858" y="1530095"/>
              <a:ext cx="2908984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TreeSet</a:t>
              </a:r>
              <a:r>
                <a:rPr lang="en-US" dirty="0"/>
                <a:t>&lt;E&gt;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CE222C-B89E-4DD7-9428-9E0F8778691A}"/>
                </a:ext>
              </a:extLst>
            </p:cNvPr>
            <p:cNvSpPr txBox="1"/>
            <p:nvPr/>
          </p:nvSpPr>
          <p:spPr>
            <a:xfrm>
              <a:off x="1091573" y="3190099"/>
              <a:ext cx="2552037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TreeSet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D621558-FDAD-47DB-814E-2B675AECF2DF}"/>
                </a:ext>
              </a:extLst>
            </p:cNvPr>
            <p:cNvSpPr txBox="1"/>
            <p:nvPr/>
          </p:nvSpPr>
          <p:spPr>
            <a:xfrm>
              <a:off x="928946" y="2009522"/>
              <a:ext cx="2035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state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5EC453-8CE5-4E2D-AA80-C28ED5A0C42B}"/>
                </a:ext>
              </a:extLst>
            </p:cNvPr>
            <p:cNvSpPr txBox="1"/>
            <p:nvPr/>
          </p:nvSpPr>
          <p:spPr>
            <a:xfrm>
              <a:off x="908858" y="2824068"/>
              <a:ext cx="2035232" cy="511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behavior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1109249" y="2431972"/>
              <a:ext cx="2356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SetNode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overallRoot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9B6314-036C-40E7-9BE3-8A3E951C5B9E}"/>
                </a:ext>
              </a:extLst>
            </p:cNvPr>
            <p:cNvSpPr txBox="1"/>
            <p:nvPr/>
          </p:nvSpPr>
          <p:spPr>
            <a:xfrm>
              <a:off x="1111848" y="3630195"/>
              <a:ext cx="2789727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add(x)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767EA58-D588-47E7-A44F-A018FB2B1757}"/>
                </a:ext>
              </a:extLst>
            </p:cNvPr>
            <p:cNvSpPr txBox="1"/>
            <p:nvPr/>
          </p:nvSpPr>
          <p:spPr>
            <a:xfrm>
              <a:off x="1089161" y="4043510"/>
              <a:ext cx="2694399" cy="107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remove(x, y)</a:t>
              </a: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getRep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()-returns data of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overallRoot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7FC7A32-7A63-4FE5-9E50-639B4DFB69C7}"/>
              </a:ext>
            </a:extLst>
          </p:cNvPr>
          <p:cNvGrpSpPr/>
          <p:nvPr/>
        </p:nvGrpSpPr>
        <p:grpSpPr>
          <a:xfrm>
            <a:off x="8716956" y="3753399"/>
            <a:ext cx="2970030" cy="2240120"/>
            <a:chOff x="908858" y="1530095"/>
            <a:chExt cx="2970030" cy="372491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1A682CF-900F-4DAB-84AF-9AF93E9E4E1F}"/>
                </a:ext>
              </a:extLst>
            </p:cNvPr>
            <p:cNvSpPr/>
            <p:nvPr/>
          </p:nvSpPr>
          <p:spPr>
            <a:xfrm>
              <a:off x="908858" y="2061555"/>
              <a:ext cx="2908984" cy="3193455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CD77848-44AE-444C-AE19-CCD4729DC73B}"/>
                </a:ext>
              </a:extLst>
            </p:cNvPr>
            <p:cNvSpPr/>
            <p:nvPr/>
          </p:nvSpPr>
          <p:spPr>
            <a:xfrm>
              <a:off x="908858" y="1530095"/>
              <a:ext cx="2908984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SetNode</a:t>
              </a:r>
              <a:r>
                <a:rPr lang="en-US" dirty="0"/>
                <a:t>&lt;E&gt;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CE222C-B89E-4DD7-9428-9E0F8778691A}"/>
                </a:ext>
              </a:extLst>
            </p:cNvPr>
            <p:cNvSpPr txBox="1"/>
            <p:nvPr/>
          </p:nvSpPr>
          <p:spPr>
            <a:xfrm>
              <a:off x="1111848" y="3772379"/>
              <a:ext cx="2552037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SetNode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D621558-FDAD-47DB-814E-2B675AECF2DF}"/>
                </a:ext>
              </a:extLst>
            </p:cNvPr>
            <p:cNvSpPr txBox="1"/>
            <p:nvPr/>
          </p:nvSpPr>
          <p:spPr>
            <a:xfrm>
              <a:off x="928946" y="2009522"/>
              <a:ext cx="2035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state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5EC453-8CE5-4E2D-AA80-C28ED5A0C42B}"/>
                </a:ext>
              </a:extLst>
            </p:cNvPr>
            <p:cNvSpPr txBox="1"/>
            <p:nvPr/>
          </p:nvSpPr>
          <p:spPr>
            <a:xfrm>
              <a:off x="928946" y="3333674"/>
              <a:ext cx="2035232" cy="511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behavior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1184852" y="2388160"/>
              <a:ext cx="2356996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E data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29B6314-036C-40E7-9BE3-8A3E951C5B9E}"/>
                </a:ext>
              </a:extLst>
            </p:cNvPr>
            <p:cNvSpPr txBox="1"/>
            <p:nvPr/>
          </p:nvSpPr>
          <p:spPr>
            <a:xfrm>
              <a:off x="1089161" y="4211892"/>
              <a:ext cx="2789727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addChild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67EA58-D588-47E7-A44F-A018FB2B1757}"/>
                </a:ext>
              </a:extLst>
            </p:cNvPr>
            <p:cNvSpPr txBox="1"/>
            <p:nvPr/>
          </p:nvSpPr>
          <p:spPr>
            <a:xfrm>
              <a:off x="1103355" y="4672492"/>
              <a:ext cx="2694399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removeChild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(x, y)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D68F3C8-8489-45F2-9149-44F48EDD0B95}"/>
              </a:ext>
            </a:extLst>
          </p:cNvPr>
          <p:cNvSpPr txBox="1"/>
          <p:nvPr/>
        </p:nvSpPr>
        <p:spPr>
          <a:xfrm>
            <a:off x="9017279" y="4496199"/>
            <a:ext cx="2356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Collection&lt;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SetNode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children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85DD8E-C190-443A-A8CB-1644113440F6}"/>
                  </a:ext>
                </a:extLst>
              </p14:cNvPr>
              <p14:cNvContentPartPr/>
              <p14:nvPr/>
            </p14:nvContentPartPr>
            <p14:xfrm>
              <a:off x="4487760" y="814320"/>
              <a:ext cx="6397200" cy="5382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85DD8E-C190-443A-A8CB-1644113440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8400" y="804960"/>
                <a:ext cx="6415920" cy="540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28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</a:t>
            </a:r>
            <a:r>
              <a:rPr lang="en-US" dirty="0" err="1"/>
              <a:t>makeSet</a:t>
            </a:r>
            <a:r>
              <a:rPr lang="en-US" dirty="0"/>
              <a:t>(x)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682" y="5640423"/>
            <a:ext cx="11187258" cy="880604"/>
          </a:xfrm>
        </p:spPr>
        <p:txBody>
          <a:bodyPr>
            <a:normAutofit/>
          </a:bodyPr>
          <a:lstStyle/>
          <a:p>
            <a:r>
              <a:rPr lang="en-US" dirty="0"/>
              <a:t>Worst case runtime?</a:t>
            </a:r>
          </a:p>
          <a:p>
            <a:r>
              <a:rPr lang="en-US" b="1" dirty="0">
                <a:solidFill>
                  <a:srgbClr val="4C3282"/>
                </a:solidFill>
              </a:rPr>
              <a:t>O(1)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385520" y="1357503"/>
            <a:ext cx="5929410" cy="78109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23" name="Oval 2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692292" y="1591521"/>
            <a:ext cx="255198" cy="261610"/>
            <a:chOff x="4033946" y="330026"/>
            <a:chExt cx="369435" cy="378718"/>
          </a:xfrm>
        </p:grpSpPr>
        <p:sp>
          <p:nvSpPr>
            <p:cNvPr id="26" name="Oval 2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4539205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734330" y="1591521"/>
            <a:ext cx="255198" cy="261610"/>
            <a:chOff x="4033946" y="330026"/>
            <a:chExt cx="369435" cy="378718"/>
          </a:xfrm>
        </p:grpSpPr>
        <p:sp>
          <p:nvSpPr>
            <p:cNvPr id="30" name="Oval 2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5581243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762363" y="1591521"/>
            <a:ext cx="255198" cy="261610"/>
            <a:chOff x="4033946" y="330026"/>
            <a:chExt cx="369435" cy="378718"/>
          </a:xfrm>
        </p:grpSpPr>
        <p:sp>
          <p:nvSpPr>
            <p:cNvPr id="34" name="Oval 3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6609276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38" name="Oval 3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8818429" y="1591521"/>
            <a:ext cx="255198" cy="261610"/>
            <a:chOff x="4033946" y="330026"/>
            <a:chExt cx="369435" cy="378718"/>
          </a:xfrm>
        </p:grpSpPr>
        <p:sp>
          <p:nvSpPr>
            <p:cNvPr id="42" name="Oval 4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665342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954311"/>
              </p:ext>
            </p:extLst>
          </p:nvPr>
        </p:nvGraphicFramePr>
        <p:xfrm>
          <a:off x="3016501" y="3382596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cxnSp>
        <p:nvCxnSpPr>
          <p:cNvPr id="48" name="Straight Arrow Connector 47"/>
          <p:cNvCxnSpPr>
            <a:endCxn id="24" idx="2"/>
          </p:cNvCxnSpPr>
          <p:nvPr/>
        </p:nvCxnSpPr>
        <p:spPr>
          <a:xfrm flipV="1">
            <a:off x="3262974" y="1853131"/>
            <a:ext cx="514879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7" idx="2"/>
          </p:cNvCxnSpPr>
          <p:nvPr/>
        </p:nvCxnSpPr>
        <p:spPr>
          <a:xfrm flipV="1">
            <a:off x="3716454" y="1853131"/>
            <a:ext cx="1103437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1" idx="2"/>
          </p:cNvCxnSpPr>
          <p:nvPr/>
        </p:nvCxnSpPr>
        <p:spPr>
          <a:xfrm flipV="1">
            <a:off x="4175243" y="1853131"/>
            <a:ext cx="1686686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35" idx="2"/>
          </p:cNvCxnSpPr>
          <p:nvPr/>
        </p:nvCxnSpPr>
        <p:spPr>
          <a:xfrm flipV="1">
            <a:off x="4650654" y="1853131"/>
            <a:ext cx="2239308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39" idx="2"/>
          </p:cNvCxnSpPr>
          <p:nvPr/>
        </p:nvCxnSpPr>
        <p:spPr>
          <a:xfrm flipV="1">
            <a:off x="5115949" y="1853131"/>
            <a:ext cx="2802046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43" idx="2"/>
          </p:cNvCxnSpPr>
          <p:nvPr/>
        </p:nvCxnSpPr>
        <p:spPr>
          <a:xfrm flipV="1">
            <a:off x="5552739" y="1853131"/>
            <a:ext cx="3393289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34682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8" grpId="0" animBg="1"/>
      <p:bldP spid="32" grpId="0" animBg="1"/>
      <p:bldP spid="36" grpId="0" animBg="1"/>
      <p:bldP spid="40" grpId="0" animBg="1"/>
      <p:bldP spid="44" grpId="0" animBg="1"/>
      <p:bldP spid="4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403</TotalTime>
  <Words>2069</Words>
  <Application>Microsoft Office PowerPoint</Application>
  <PresentationFormat>Widescreen</PresentationFormat>
  <Paragraphs>544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Disjoint Sets</vt:lpstr>
      <vt:lpstr>Warm Up</vt:lpstr>
      <vt:lpstr>Warm Up</vt:lpstr>
      <vt:lpstr>New ADT</vt:lpstr>
      <vt:lpstr>Example</vt:lpstr>
      <vt:lpstr>Example</vt:lpstr>
      <vt:lpstr>Example</vt:lpstr>
      <vt:lpstr>Implementation</vt:lpstr>
      <vt:lpstr>Implement makeSet(x)</vt:lpstr>
      <vt:lpstr>Implement union(x, y)</vt:lpstr>
      <vt:lpstr>Implement union(x, y)</vt:lpstr>
      <vt:lpstr>Implement union(x, y)</vt:lpstr>
      <vt:lpstr>Implement union(x, y)</vt:lpstr>
      <vt:lpstr>Implement findSet(x)</vt:lpstr>
      <vt:lpstr>Improving union</vt:lpstr>
      <vt:lpstr>Practice</vt:lpstr>
      <vt:lpstr>Practice</vt:lpstr>
      <vt:lpstr>Improving findSet()</vt:lpstr>
      <vt:lpstr>Example</vt:lpstr>
      <vt:lpstr>Array Representation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65</cp:revision>
  <dcterms:created xsi:type="dcterms:W3CDTF">2018-03-22T00:41:11Z</dcterms:created>
  <dcterms:modified xsi:type="dcterms:W3CDTF">2018-05-21T18:16:07Z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