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4" r:id="rId6"/>
    <p:sldId id="285" r:id="rId7"/>
    <p:sldId id="282" r:id="rId8"/>
    <p:sldId id="263" r:id="rId9"/>
    <p:sldId id="267" r:id="rId10"/>
    <p:sldId id="283" r:id="rId11"/>
    <p:sldId id="269" r:id="rId12"/>
    <p:sldId id="288" r:id="rId13"/>
    <p:sldId id="290" r:id="rId14"/>
    <p:sldId id="278" r:id="rId15"/>
    <p:sldId id="279" r:id="rId16"/>
    <p:sldId id="268" r:id="rId17"/>
    <p:sldId id="271" r:id="rId18"/>
    <p:sldId id="272" r:id="rId19"/>
    <p:sldId id="270" r:id="rId20"/>
    <p:sldId id="273" r:id="rId21"/>
    <p:sldId id="274" r:id="rId22"/>
    <p:sldId id="286" r:id="rId23"/>
    <p:sldId id="275" r:id="rId24"/>
    <p:sldId id="287" r:id="rId25"/>
    <p:sldId id="276" r:id="rId26"/>
    <p:sldId id="277" r:id="rId27"/>
    <p:sldId id="289" r:id="rId28"/>
    <p:sldId id="280" r:id="rId29"/>
    <p:sldId id="281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A48DD3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55570-4779-43B6-876D-C624724EE405}" v="1" dt="2018-04-16T13:43:07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7:20:12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19241 3979 91 0,'0'0'0'16,"0"0"3"-16,0 0 0 15,0 0 9-15,0 0 0 16,0 0-8-16,0 0 1 15,0 0-1-15,0 0 0 16,0 0 0-16,0 0 1 0,6-37-2 16,8 15 0-16,7 0 1 15,2-4 0-15,7-1 2 16,-1-3 0 0,2-2-1-16,4-3 0 0,2 0-3 15,0-2 1-15,-1 1-3 16,-1-1 0-16,0 2-1 15,-4 0 0-15,-3 2 2 16,-1 6 1-16,1 3-3 16,-6 4 0-16,-4 2 3 0,-3 1 1 15,-6 1-4-15,-9-6 1 16,-9-2-40-16,-10-4 0 16,1 3-30-16</inkml:trace>
  <inkml:trace contextRef="#ctx0" brushRef="#br0" timeOffset="819.5646">20091 2804 78 0,'0'0'0'15,"0"0"7"-15,0-12 0 16,0-5 4-16,0 2 0 16,2-7-4-16,-1 4 1 15,1 2-7-15,6-3 1 16,1 1 1-16,9 5 0 15,6 4 0-15,5 9 0 16,6 9-3-16,-2 4 0 16,2 9 1-16,-4 7 1 15,-3 10-2-15,-3 1 0 16,-3 10 0-16,-3-3 1 0,-5 3-1 16,-10 1 0-16,-8-2 0 15,-14-3 1-15,-11-4-1 16,-10-9 0-16,-9-3 0 15,-8-19 1-15,-9-8 0 16,10-8 0-16,2-14 0 16,5-10 0-16,3-8 2 0,10-7 1 15,9-3-2-15,10-17 0 16,10-15-2-16,6 13 0 16,9 4 1-16,6 16 0 15,7 15-1-15,7 5 0 16,10 4-3-16,5 9 0 15,5 8-35-15,-1 1 0 16,-2 4 14-16,0 0 1 16,0 0 4-16</inkml:trace>
  <inkml:trace contextRef="#ctx0" brushRef="#br0" timeOffset="1191.9626">20896 2330 118 0,'-7'7'0'0,"-8"4"0"16,2 4 0-16,-1 1 0 15,-8 12 0-15,-8 7 0 16,1 5 0-16,-4 6 0 16,5 5 1-16,3 4 1 15,6 5 0-15,6 3 2 16,10-5 1-16,5 3-4 0,9-8 0 16,5 0 1-1,1-5 0-15,3-3 0 0,-4-8 0 16,1-6-2-16,-4-5 0 15,-2-8-49-15,-4-1 0 16,-2-8 49-16,-5-9 0 16,0 0-30-16</inkml:trace>
  <inkml:trace contextRef="#ctx0" brushRef="#br0" timeOffset="1673.1058">21113 2445 103 0,'3'10'0'0,"3"-1"0"0,-4 0 1 16,-1-6 9-16,-1-3 0 15,-1 10-7-15,1-1 1 16,-2 4 1-16,4 9 1 15,1 5-3-15,3 8 0 16,3 9-1-16,6 2 0 16,5 3-1-16,-2 2 1 15,2 3-2-15,0-9 1 16,1-3 0-16,-5-5 1 16,-1-2 1-16,-4-11 0 15,-4-4 0-15,-1-2 1 16,-4-9-6-16,-1 0 1 15,-1-5-5-15,0-4 0 16,0 0-107-16</inkml:trace>
  <inkml:trace contextRef="#ctx0" brushRef="#br0" timeOffset="2153.0321">21557 2557 115 0,'5'13'0'16,"2"5"0"-16,4 8 0 15,2 7 1-15,2 5 0 16,1 3-1-16,1 3 0 16,1 1 2-16,1 3 0 15,1 0 5-15,2-3 0 16,0 3-4-16,0-11 0 16,-2-3 0-16,-5-10 1 15,-4-4-1-15,-2-7 0 16,-2-9 0-16,8-8 0 15,5-12 0-15,-3-6 1 16,-1-6-4-16,-3-10 0 16,-4-8 0-16,0 2 0 15,-3-5 0-15,1 5 0 16,2 0 3-16,0 9 1 0,1 4-5 16,2 3 1-16,1 1-2 15,-2 7 1-15,-2 5-55 16,-1 2 0-16,-1 0 30 15</inkml:trace>
  <inkml:trace contextRef="#ctx0" brushRef="#br0" timeOffset="2453.7583">22272 2482 112 0,'-7'7'0'16,"-4"8"1"-16,5 3 0 15,2 8 1-15,1 5 1 16,1 4 3-16,0 5 0 16,0 6-5-16,4 2 1 15,4 5-1-15,-3-9 1 16,1 0 1-16,0-10 1 15,-1-2-2-15,-1-5 1 16,0-5-2-16,-2-7 0 16,-2-2-8-16,0-4 1 15,0 0-93-15</inkml:trace>
  <inkml:trace contextRef="#ctx0" brushRef="#br0" timeOffset="2952.9685">22591 2083 112 0,'4'9'0'15,"1"9"0"-15,6 11 0 16,4 12 0-16,2 8 1 16,3 10 2-16,-4 3 1 15,-1 8 2-15,1 5 1 16,1 5-3-16,3 27 1 15,4 21 1-15,-9-18 0 16,-4-4-4-16,-13-9 1 16,-11-3 4-16,-9-16 1 15,-11-6 2-15,-13-14 1 16,-11-17-13-16,-7-12 1 16,-8-11 1-16,17-9 0 15,8-7 0-15,-1-4 0 16,4-7 2-16,7-2 0 0,6 0-2 15,5-2 0-15,6-1-10 16,13 6 1-16,9 3-73 16,18 14 1-16,0 0 94 15</inkml:trace>
  <inkml:trace contextRef="#ctx0" brushRef="#br0" timeOffset="6686.5703">17170 5224 65 0,'44'4'0'15,"28"-4"0"-15,8 3 1 16,16 5-1-16,3-6 0 16,9-4 1-16,-3-7 1 15,-3-6-1-15,-1-3 1 16,-4-4-2-16,6 1 0 16,4 0 0-16,-8 2 1 15,-2 1-1-15,7 3 1 16,3 2-1-16,-3-1 0 15,1 1 0-15,-6-2 0 16,-2 1 1-16,-3-3 0 16,-4 1 4-16,-4-5 0 15,-3-2-3-15,-1 1 0 16,-3 2 2-16,0-2 0 0,-2-2-3 16,-7-2 1-16,-8-1-1 15,-1-8 1-15,-3-2 1 16,-6 2 1-16,-8-5-1 15,-6-2 0-15,-5-4-2 16,-5 10 0-16,-6 4-1 16,0-6 1-16,-2-2 1 15,2-4 0-15,-2-4-1 0,4-11 0 16,4-7 0-16,-8 8 1 16,-6-4-1-16,-3 10 1 15,-5 7-1-15,-6-20 0 16,-4-8 1-16,-3-2 1 15,-6 0-2-15,-2 7 0 16,-3 8 0-16,2-3 1 16,-3 10-2-16,4 9 1 15,4 8-1-15,-3 1 0 16,-5-4 0-16,3 8 0 16,-2 7 0-16,3-1 1 15,2 7-1-15,2-1 0 16,4 8 0-16,1 2 1 15,3 4-1-15,3 5 1 16,0 0-11-16,0 0 0 16,0 0-80-16</inkml:trace>
  <inkml:trace contextRef="#ctx0" brushRef="#br0" timeOffset="18431.0108">15966 9212 39 0,'0'0'0'16,"17"-2"17"-16,-17 2 0 16,-11-6-13-16,4 5 1 15,-3-1 2-15,3 2 0 0,0 0 4 16,7 0 0-16,-8 0-10 16,8 0 1-16,15 9 4 15,-2-2 0-15,5 2-4 16,14 2 0-16,8 2 5 15,4-4 0-15,4 1-1 16,8 1 1-16,7 1-7 0,-1-1 1 16,1 0-1-16,1-5 0 15,0-4 4-15,15-2 1 16,11-2 1-16,-13 0 1 16,-4 2-8-16,-3-2 1 15,-2-1 4-15,-30 1 0 16,-19 0-4-16,6-4 1 15,-3-3-7-15,-5 2 1 16,-1 0-128-16</inkml:trace>
  <inkml:trace contextRef="#ctx0" brushRef="#br0" timeOffset="19663.5541">17588 9146 67 0,'-11'5'0'16,"-7"4"5"-16,1-9 0 15,1-3-5-15,-2 1 1 16,-4 0-1-16,-11 2 1 0,-10 0 1 16,12 4 1-16,4 3-2 15,1 2 1-15,0 4 3 16,15 2 0-16,11 3 2 15,4 4 0-15,7 2-5 16,7 0 1-16,10 0 0 16,-6-4 1-16,0-4-1 15,9 2 0-15,8-1-2 16,-6-12 0-16,-2-5 0 0,-9-3 1 16,-6-5-2-16,-7-8 0 15,-9-10 1-15,0 8 1 16,-3 0-1-16,-1-1 0 15,-3 1-1-15,-1 2 0 16,-1 1 1-16,2 4 0 16,1 4-1-16,6 7 0 15,-5-10 0-15,5 10 1 16,-2 17 1-16,9-1 0 16,6 6-1-16,-2-5 0 15,2-1-2-15,0-3 1 16,0-2-26-16,3-3 0 15,1-1-35-15</inkml:trace>
  <inkml:trace contextRef="#ctx0" brushRef="#br0" timeOffset="20020.5976">17981 9095 128 0,'-6'11'0'0,"-1"5"-2"0,-4-16 1 16,-2-9 1-16,-3 11 0 16,-6 3 0-16,3 6 0 15,-1 4 0-15,7 1 0 16,2 4 0-16,2 1 1 15,4 2-1-15,1 7 0 16,0 3 3-16,4-8 0 16,0-3-2-16,2-7 0 15,0-4 0-15,9 2 1 16,4-2-2-16,5-2 0 16,4-2-3-16,1-1 1 15,5-4-26-15,-3-1 0 16,1 1-19-16</inkml:trace>
  <inkml:trace contextRef="#ctx0" brushRef="#br0" timeOffset="20415.0884">18192 9122 126 0,'-7'6'0'0,"-6"5"0"0,16 5 0 15,8 4-1-15,0 2 1 16,2 4-1-16,2 3 0 16,1 4 1-1,-3-2 0-15,0 0-1 0,-2-7 0 16,-4-4 2-16,-1-5 0 15,-2-4-1-15,3-11 1 16,0-7 4-16,1-14 1 16,-1-8-6-16,4 0 1 15,0-4 0-15,-2 5 1 16,-2 3 0-16,3 3 0 16,-3 2-2-16,8-2 0 15,1-2-44-15,3 11 1 16,3 6 35-16,1 7 1 15,1 0-19-15</inkml:trace>
  <inkml:trace contextRef="#ctx0" brushRef="#br0" timeOffset="20747.205">18715 9166 120 0,'-13'0'0'0,"-7"2"0"15,20-2 0-15,14-13 0 16,-3 6 1-16,2-1 0 16,2 5 1-16,0 3-2 15,-1 2 0-15,1 1 0 16,1 8 0-16,1 7-1 16,-6 1 1-16,-2 3-1 15,-13 2 1-15,-7 1 0 0,-9-6 1 16,-11-5-1-16,0-8 0 15,-6-10 0-15,1-1 0 16,-3-3 1-16,11-1 0 16,6 0 1-16,6-2 0 15,7-2-11-15,-2-7 0 16,0-4-41-16,5 4 1 16,1 0 56-16</inkml:trace>
  <inkml:trace contextRef="#ctx0" brushRef="#br0" timeOffset="21115.0479">19155 9093 62 0,'-13'2'0'16,"-7"-1"13"-16,13 7 1 15,5 1-4-15,-2-2 0 0,-1-1-4 16,-16-1 1-16,-10 1-7 15,-2-1 1-15,-3 1 0 16,-1-1 1-16,-2-1-2 16,6-1 1-16,4-1 0 15,7-2 0-15,7 0 0 16,4 0 0-16,6 0-1 0,12 6 0 16,10 1 1-16,3-5 1 15,7-2 0-15,1 4 0 16,-1 3-2-16,-1 2 1 15,-2 4-1 1,-6 3 1-16,-5 3 0 0,-6 1 0 16,-7 0 0-16,-9 0 1 15,-9 0-1-15,0-5 0 16,-6-6-3-16,-6-3 1 16,1-1-103-16</inkml:trace>
  <inkml:trace contextRef="#ctx0" brushRef="#br0" timeOffset="21555.0413">19432 9071 134 0,'-11'-2'0'0,"-9"-2"1"16,-4 8 1-16,-4 3-1 15,1 2 1-15,-4 4-2 16,0 0 0-16,-2 4 0 16,9-5 0-16,4 1-1 15,7-2 0-15,5-2 1 16,16 2 0-16,10 0 0 15,8 2 1-15,9 2 1 0,-2-1 0 16,3 1-1-16,-6 0 1 16,-6 1-2-16,-2-1 1 15,-6-2-1-15,-5-2 1 16,-4 0-1-16,-10-2 0 16,-10 0 0-16,-13 0 1 15,-12-2 0-15,-3-7 0 16,-3-3 0-16,6-5 0 15,3-3-1-15,6 2 0 16,-1 0-111-16</inkml:trace>
  <inkml:trace contextRef="#ctx0" brushRef="#br0" timeOffset="22279.7918">20379 9076 127 0,'-17'4'0'16,"-10"3"0"-16,-5-1 1 15,-4-3-1-15,-1 1 0 0,-3 0 0 16,5 5 0-1,2 4 0-15,7-2 0 0,4-2 0 16,9 0 1-16,6 2-1 16,11 2 0-16,8 3 0 15,9-7 1-15,6-5 1 16,6 0 1-16,8-4-2 16,-7-2 1-16,-1-4-2 15,-1-1 0-15,-3-4 0 16,-7 2 1-16,-4 2-1 0,-3 3 0 15,-6 4 0-15,2 9 0 16,-2 8 1-16,1-1 0 16,-3 4-1-16,2 0 0 15,-2 1 0-15,3-5 1 16,-3-3 0-16,-2-4 0 16,1-2-2-16,-6-7 1 15,7-3-57-15,-1-5 0 16,-1 1 53-16</inkml:trace>
  <inkml:trace contextRef="#ctx0" brushRef="#br0" timeOffset="22534.6276">20663 8728 161 0,'-5'13'0'0,"-3"7"-1"16,6 6 1-16,4 5 0 16,-2 4 0-16,-2 3-1 15,1 4 1-15,-1 6-1 16,0-2 1-16,0 1-3 16,2-3 0-16,0-3-3 15,4-10 1-15,-1-7-44 16,7-6 1-16,-1 0 30 0</inkml:trace>
  <inkml:trace contextRef="#ctx0" brushRef="#br0" timeOffset="22804.6441">20900 8723 152 0,'-2'14'0'15,"-2"10"0"-15,2 7 0 16,-1 8 0-16,1 7 0 16,-2 9 0-16,2-2 0 15,2 0-1-15,0-6 1 16,0-4-3-16,4-7 1 15,0-5-49-15,5-5 0 16,0 0 34-16</inkml:trace>
  <inkml:trace contextRef="#ctx0" brushRef="#br0" timeOffset="23065.6137">21557 9129 150 0,'-8'6'0'15,"-3"5"0"-15,11 9 1 16,4 9-3-16,0-5 0 15,1-2-39-15,1 6 0 16,-1-1 6-16</inkml:trace>
  <inkml:trace contextRef="#ctx0" brushRef="#br0" timeOffset="23415.6945">21894 8677 131 0,'-4'11'0'0,"-1"9"1"0,-1-3 0 16,-1 1 1-16,0 11 0 15,-2 8-2-15,1 7 0 16,-1 5 1-16,2-3 0 16,-2 2 0-16,-1-1 0 15,-1 1-1-15,4-6 1 16,3-2-2-16,3-9 1 15,-1 1-102-15</inkml:trace>
  <inkml:trace contextRef="#ctx0" brushRef="#br0" timeOffset="23665.5692">22072 8963 156 0,'-13'-8'0'0,"-9"-3"0"15,6 4 0-15,1 2 0 16,-18 1 0-16,-13 4 0 16,0 0 1-16,-5 2-2 15,1 3 0-15,1 3-16 16,10-3 1-16,1 0-68 15</inkml:trace>
  <inkml:trace contextRef="#ctx0" brushRef="#br0" timeOffset="24230.0989">22123 9230 140 0,'0'0'0'16,"-16"-9"0"-16,25 3 0 15,11 1 0-15,-5-1 0 16,0 3 1-16,-4 1 0 16,-4 0-1-16,-9-7 0 15,-7-4 0-15,-6 0 0 16,-5 0 0-16,-4 10 1 15,-3 5-1-15,5 1 0 16,2 3-1-16,5 1 1 0,2 2 0 16,4 2 0-16,3 0 0 15,14 9 1 1,8 6-1-16,8-4 0 16,7-2 0-16,2-3 0 0,4-3 0 15,0-6 1-15,-1-8-2 16,1-6 1-16,-2-7 0 15,-2-1 0-15,0-5-1 16,-6 1 1-16,-1 0-1 16,-4 7 1-16,-4 5-4 15,1 6 1-15,-5 8 3 0,3 6 0 16,-2 10 0-16,-2-6 0 16,-4-1-1-16,0-1 0 15,-2-1 1-15,-1-4 0 16,-3-4 1-16,-3-7 0 15,0 0 2-15,6-13 1 16,3-7-4-16,4-2 1 16,2-1 0-16,-1 2 0 15,3 3-31-15,5 2 0 16,0-1-22-16</inkml:trace>
  <inkml:trace contextRef="#ctx0" brushRef="#br0" timeOffset="24680.2671">22932 9129 103 0,'-14'2'0'0,"-10"0"0"16,-4 2 0-16,-5-1 0 16,6 1 0-16,-1 1 1 15,1 3 0-15,-3 3-1 16,8-2 1-16,6 2-1 15,10 5 1-15,10 5 0 16,5-7 1-16,6 1 1 0,5 0 0 16,4-1-3-1,-4-5 1-15,-3-3-1 0,1-8 1 16,2-5 0-16,-1-1 1 16,-1-1-2-16,-5-2 0 15,-2-2 0-15,-4 2 0 16,-5 0 0-16,-2-1 1 15,-2-1-1-15,0 4 0 16,-1 1 0-16,3 8 0 16,-8 2 0-16,8-2 1 15,-3 17-1-15,6 1 1 16,5 6-1-16,-1-4 1 16,2 2 0-16,8-2 0 15,3-2-1-15,0-5 1 16,2-2-2-16,4-5 1 15,1-5-55-15,-1-2 0 16,0-1 59-16</inkml:trace>
  <inkml:trace contextRef="#ctx0" brushRef="#br0" timeOffset="24929.8246">23226 8677 124 0,'4'22'0'0,"3"15"1"0,-5-17 0 16,-4-6 0-16,2 12 1 15,-2 5-1-15,0 8 0 16,1 5-1-16,1 3 1 16,0 4 1-16,0-1 0 15,0-2-2-15,0-12 1 16,-2-8-3-16,0-3 1 15,0 1-96-15</inkml:trace>
  <inkml:trace contextRef="#ctx0" brushRef="#br0" timeOffset="25146.8309">23360 8889 141 0,'-7'6'0'0,"-4"3"0"15,-13-5 0-15,-9-1 0 16,-8 5 1-16,-6 3-1 16,-3 5 0-16,-3 6-44 15,11-5 0-15,0-1 18 16</inkml:trace>
  <inkml:trace contextRef="#ctx0" brushRef="#br0" timeOffset="25375.707">23576 9181 162 0,'-1'7'0'16,"-3"4"0"-16,0 2 0 15,1 1-2-15,-3 3 1 16,1 3-43-16,1-2 0 16,0 1 5-16</inkml:trace>
  <inkml:trace contextRef="#ctx0" brushRef="#br0" timeOffset="25995.5216">23762 9142 124 0,'0'0'0'0,"2"7"0"15,9-14 1-15,7-7-1 16,-3 4 0-16,-1 3 1 15,5 9 0-15,-1 5 0 16,-2 4 0-16,-1 4 0 16,-4 9 0-16,-2 7-1 15,-7-4 0-15,-7 3 0 16,-8-8 1-16,-9-4-1 0,0-3 0 16,-4-6 1-16,2-2 1 15,2-3-2-15,6-10 1 16,1-8-1-16,8-5 1 15,5-5-1-15,7 1 0 16,6-5 1-16,11 2 1 16,6 1-2-16,3 1 0 15,4 4 0-15,2 9 0 16,1 9 0-16,-3 4 0 16,0 5 0-16,-6 2 0 15,-3 6 1-15,-4 5 0 16,-4 8 0-16,-3 1 1 15,-6 6-2-15,-2-8 0 16,-5-1 0-16,-2-4 0 16,-2-2 0-16,1-5 0 15,-3-4 1-15,-3-6 0 16,-3-5-1-16,3-4 0 16,0-1 0-16,3-2 0 15,0-1 0-15,4 8 1 0,-3-9-1 16,3 9 0-16,0 0 0 15,0 0 0-15,0 0-1 16,0 0 1-16,0 0 0 16,0 0 0-16,0 0 0 15,0 0 0-15,0 0-1 16,0 0 0-16,-2 7-18 16,2-7 1-16,0 0-55 0</inkml:trace>
  <inkml:trace contextRef="#ctx0" brushRef="#br0" timeOffset="26403.8583">24108 9269 119 0,'0'9'0'16,"0"7"0"-16,0-16 0 15,4-16 0-15,-2 3 0 16,2-2 1-16,-1 1 0 16,-1-1-1-16,7-5 1 15,2-4-1-15,0 7 1 16,2 3 0-16,0 1 1 0,2 2-1 16,1 2 0-1,3 0 1-15,-1 7 1 0,2 7-3 16,-2 8 0-1,1 6 2-15,-3 2 0 0,1 5-2 16,-1 5 0-16,-1 4 1 16,-2-4 0-16,-6 0-1 15,0-5 1-15,-5-6 0 16,-2-3 0-16,-2-5-1 0,-5-2 1 16,0-5-1-1,-1-1 0-15,1-4-51 0,7 0 0 16,0 0 36-16</inkml:trace>
  <inkml:trace contextRef="#ctx0" brushRef="#br0" timeOffset="26780.3416">24844 8997 167 0,'-9'8'0'16,"-8"6"0"-16,-6-3 0 15,-5 2-1-15,-3 6 0 16,-2 4-5-16,7-6 0 16,4-2 1-16,4-3 0 0,5 1 5 15,4 0 0-15,5-2 0 16,8 2 0-16,7 1 1 15,5 3 1-15,4-1 0 16,3 3 0-16,2-1-1 16,-5 0 0-16,-5 3-1 15,-2-1 1-15,-9 2-1 16,-8-6 1-16,-9-1 0 16,-5-6 0-16,-13-4-1 15,3-5 1-15,-3-5-2 0,-4-6 1 16,0 0-114-16</inkml:trace>
  <inkml:trace contextRef="#ctx0" brushRef="#br0" timeOffset="27556.7907">21512 8889 156 0,'0'0'0'0,"0"0"-114"0</inkml:trace>
  <inkml:trace contextRef="#ctx0" brushRef="#br0" timeOffset="28253.7749">24951 9384 170 0,'0'0'0'0,"-17"16"-1"16,2 3 1-16,-5 8-2 15,-6 3 0-15,-5 3-53 16,4 1 0-16,-3 3 37 16,10-2 0-16,-2 0 12 15</inkml:trace>
  <inkml:trace contextRef="#ctx0" brushRef="#br0" timeOffset="29040.3833">25613 9029 130 0,'0'0'0'0,"2"16"0"16,-2-16 1-16,0 0 1 0,0 0 0 15,-2-7 0-15,2 7 1 16,0 0-3-16,3 11 1 16,5 9 1-16,3 7 0 15,0 10 0-15,4 0 0 16,-1 5-2-16,5-6 1 16,1-1 0-16,0-7 0 15,-2-5 0-15,1-6 1 16,-5-4-1-16,3-8 0 15,-3-5 0-15,5-5 0 16,-1-6-1-16,-1 0 0 16,-3-2 0-16,1 0 1 15,-2-1-1-15,0 4 0 16,5 5 0-16,-1 5 0 16,-3 5 0-16,5 6 0 15,-1 6 0-15,-2-4 0 16,-1 1 0-16,5-6 1 15,-1-3-1-15,-3-3 1 16,1-4-1-16,-1-9 1 0,1-5 2 16,-1-4 0-16,3-4-3 15,-1-6 0 1,0-3 0-16,-1 6 0 0,-4 3 2 16,-4 0 1-16,-4 2-3 15,3 4 0-15,-3 3-1 16,-1 4 1-16,-2 4-16 0,-2 7 1 15,0 0-84 1</inkml:trace>
  <inkml:trace contextRef="#ctx0" brushRef="#br0" timeOffset="29434.2581">26387 9217 121 0,'0'0'0'16,"13"-13"5"-16,2 10 1 15,5-1-1-15,-4 0 0 16,1 3-5-16,-1-10 0 16,-1-8 1-16,-8 5 0 15,-5 1 0-15,-6 2 0 16,-5 0-1-16,-7 2 0 15,-3 3-1-15,-4 3 1 16,-7 1 0-16,6 0 0 16,0 2 0-16,2 11 1 0,0 7 0 15,10-1 1-15,4 3 0 16,10 0 0-16,9 0-1 16,7 2 1-16,6 0-1 15,4-4 0-15,3-1 0 16,2-1 0-16,2 1-4 15,-2-6 1-15,4-2-48 16,-3-2 1-16,1 1 23 16</inkml:trace>
  <inkml:trace contextRef="#ctx0" brushRef="#br0" timeOffset="29829.6046">27528 9021 135 0,'-13'0'0'0,"-11"-2"0"16,-7 8 0-16,-4 3 1 15,-3 8 0-15,-2 5-1 16,5-4 1-16,2 0-1 16,7 1 0-16,4-3 2 15,9 0 1-15,2-1-1 16,7 3 0-16,14 4-1 15,4 0 0-15,10 4 0 16,5-6 0-16,12-3-3 16,-4-6 1-16,-3 0-106 0</inkml:trace>
  <inkml:trace contextRef="#ctx0" brushRef="#br0" timeOffset="30462.58">27789 9100 133 0,'0'0'0'15,"0"0"0"-15,7 6 1 16,4 3-1-16,-2-2 0 16,0 0 0-16,4 6 0 15,0 4 0-15,-2 1 0 16,-2 2 0-16,-5 8 1 15,-6 5-1-15,-5-2 1 16,-2 2-1-16,-4-11 0 0,-6-6 0 16,-8-5 1-1,-8-7 0-15,7-8 0 16,6-7-1-16,6-2 1 0,5-5 0 16,9-4 1-16,2-2-2 15,6 0 0-15,10 2 1 16,2 2 1-16,6 4-2 15,0-3 0-15,2 3 1 16,1 3 0-16,3 6 0 16,-3 9 0-16,-3 7-1 0,2 5 1 15,-6 8-1-15,-4 4 1 16,-3 7-1-16,-4-5 1 16,-3-3-1-16,-1-5 0 15,-3-1 0-15,0-8 1 16,-2-4 0-16,0-7 0 15,4-11-1-15,1-6 1 16,4-4-1-16,4-1 1 16,2 0-1-16,3-2 0 15,4-2 1-15,0 6 0 16,6 2-1-16,-6 5 1 16,-4 4-1-16,-1 5 0 15,-3 8 0-15,3 7 0 16,-2 9 0-16,1 4 0 15,-5 5 0-15,2-7 0 16,-4-2-8-16,-3-2 1 16,-3-1-52-16,3-6 1 15,-2 0 54-15</inkml:trace>
  <inkml:trace contextRef="#ctx0" brushRef="#br0" timeOffset="30833.0863">28609 8985 151 0,'-6'7'0'16,"-1"6"0"-16,-17-11 0 16,-11-8-1-16,-2 6 0 15,-3 2-2-15,0 7 0 16,-2 6 1-16,7-4 0 15,11 0-2-15,7-2 0 16,8 0 4-16,13 9 0 16,11 8 0-16,7-6 1 15,5-2 0-15,4 1 1 16,6-1 1-16,-6-5 1 16,-9-2-4-16,2 4 1 15,-4 1-1-15,-7-1 1 16,-4 1 0-16,-7-1 1 15,-2 0-2-15,-9-3 0 16,-10-1 0-16,-3-5 1 16,-3-3-6-16,1-4 0 15,2-1-94-15</inkml:trace>
  <inkml:trace contextRef="#ctx0" brushRef="#br0" timeOffset="31059.0888">28869 9151 146 0,'-5'17'0'0,"-4"8"0"0,-1-6 0 16,-1-1 0-16,-3 4 0 15,-10 4-40-15,7-6 1 16,1 0 2-16</inkml:trace>
  <inkml:trace contextRef="#ctx0" brushRef="#br0" timeOffset="31211.8967">28862 8904 108 0,'-6'11'0'16,"1"6"1"-16,5-17 1 15,0 0-82-15</inkml:trace>
  <inkml:trace contextRef="#ctx0" brushRef="#br0" timeOffset="32213.5839">29225 9173 103 0,'-9'-9'0'0,"-4"-6"1"0,4 12 0 15,5 6 1-15,4-3 1 16,-9 4-3-16,-6 0 0 15,-3-1 1-15,-8 1 0 16,-7-2 0-16,6 2 0 16,1-1-1-16,-1 1 0 15,-1 1 0-15,8 10 0 16,5 9 4-16,12-2 0 16,6 4-3-16,14-4 1 15,7 0-1-15,7-10 0 16,11-3-1-16,0-12 1 15,0-8 0-15,4-6 0 16,-2-5 1-16,-7-5 0 16,-2-8 1-16,-11-5 0 15,-6-6-3-15,-7-5 1 16,-5-6-1-16,-6 6 1 16,-6 1 0-16,-1 14 1 0,3 6-2 15,-7 10 0-15,-2 7 0 16,-3 19 1-16,-3 12-1 15,5 15 0-15,-1 15 0 16,8 3 0-16,3 6 0 16,6-6 1-16,5-1-1 15,6-5 1-15,7-1-1 16,4-3 0-16,7-3 1 0,2-7 0 16,2-5 0-16,2-15 0 15,1-9-1-15,-5-8 1 16,0-7-1-16,-3-3 1 15,-6-4-1-15,-2-2 0 16,-6-2 0-16,-7 0 0 16,-7 0 0-16,-2 2 0 15,-9 4-1-15,0 3 1 16,0 4-1-16,-4 8 0 16,-6 6 1-16,7 1 0 15,-3 1 0-15,6 10 0 16,3 7 0-16,8 4 0 15,5 3 0-15,4-5 0 16,6 0 0-16,1-8 1 16,10-3-1-16,-1-6 0 15,10-3 0-15,-8-6 0 16,-1-3 0-16,-2-8 0 16,-3-4 0-16,-4 1 0 15,-3-1 0-15,-5 6 0 0,-2 4 0 16,-1 5 1-16,-3 4-1 15,4 9 0-15,-3 6 0 16,-2 1 0-16,3 2 0 16,-5 0 0-16,-2 0 0 15,0-3 0-15,0-1 0 16,0-5 0-16,3-5 0 16,-3-6 1-16,10-13-1 15,2-5 1-15,3-10 1 0,3-1 1 16,4-4-3-16,6-2 1 15,1-3-1-15,1 3 1 16,5 2-1-16,1 0 0 16,5 2-5-16,-1 9 1 15,0 0-106-15</inkml:trace>
  <inkml:trace contextRef="#ctx0" brushRef="#br0" timeOffset="33548.4825">17520 10106 85 0,'0'0'0'0,"10"-19"3"0,-10 19 1 16,5-9 0-16,8 7 1 16,5 2 8-16,2-3 0 15,4-1-11-15,0-5 0 16,2-4-1-16,-2-3 1 16,-2-5-1-16,-8-1 1 15,-3-3-2-15,-11-3 0 16,-11 1 1-16,4 5 0 15,-2 5-1-15,-6 5 1 16,-5 2-1-16,-4 10 0 16,-3 10 0-16,12 4 1 15,8 6 0-15,1 6 1 16,6 7-2-16,7-4 0 16,6-1 0-16,6-1 0 15,6-1 1-15,8-4 1 16,10-2-1-16,-1-5 0 0,4-6-6 15,-8-2 0-15,1 0-95 16</inkml:trace>
  <inkml:trace contextRef="#ctx0" brushRef="#br0" timeOffset="33949.5757">18243 9904 149 0,'0'0'0'15,"-7"26"0"-15,-4-8 0 16,-7 6 0-16,-3 2 0 16,-4 1 0-16,8-1 0 15,6 1 0-15,4-3 0 16,3-2 0-16,6-4 0 15,5-1 0-15,4-6 0 16,4-6 0-16,2-5 0 16,3-3 0-16,-6-5 1 15,-1-1-1-15,-7-7 0 16,-4-6 0-16,-1 3 0 16,-2 3 0-16,1 1 1 15,0 2-1-15,0 6 0 16,1 3 0-16,-1 4 1 0,8 10 0 15,1 1 0-15,2 3-1 16,4 1 0-16,3 1-3 16,4-3 0-16,0 0-104 15</inkml:trace>
  <inkml:trace contextRef="#ctx0" brushRef="#br0" timeOffset="34228.289">18768 9924 129 0,'-11'8'0'16,"-9"4"0"-16,1-2 0 15,-1-3 0-15,-9 4 0 16,-6 0 0-16,7-2 0 16,3 0 0-16,3 0 0 15,3 2 0-15,12 2 1 16,9 4 2-16,2-3 1 15,5-1-2-15,5 0 0 16,8 0-2-16,4-6 0 16,5-1-34-16,6-6 1 15,5-4 20-15,-1-2 0 16,-1 1-16-16</inkml:trace>
  <inkml:trace contextRef="#ctx0" brushRef="#br0" timeOffset="34594.9604">18955 9607 156 0,'4'13'0'0,"-1"9"0"16,5 2 0-16,1 5 0 16,-2 6 0-16,1 7 0 15,-1 2 1-15,-2 6-1 16,3-6 1-16,-1 0-1 15,0-11 1-15,1-6-1 0,-1-9 1 16,0-7-1-16,10-11 0 16,5-9 0-16,4-4 0 15,5-5 0 1,0-4 0-16,2-4 1 0,-5 6 0 16,-5 4-1-16,5 10 0 15,1 10 0-15,-1 1 1 16,-1 5-1-16,-5 8 1 15,-1 8-1-15,-5-4 0 16,-5-2 0-16,-2-2 0 16,-5-3-5-16,0-4 1 15,-3-2-54-15,-1-9 0 16,0 0 47-16</inkml:trace>
  <inkml:trace contextRef="#ctx0" brushRef="#br0" timeOffset="35035.4021">20111 10025 138 0,'0'0'0'0,"0"-15"-1"0,0 15 1 15,15-11-1-15,-8 6 1 16,0-2 0-16,-1-4 1 16,-3-2-1-16,-3-2 0 15,-1-1-1-15,-9-3 0 16,-6-3 1-16,1 8 0 15,-3 3 0-15,-2 13 0 16,-4 9 0-16,5 0 0 16,3 3 0-16,3 6 0 15,4 4 0-15,5 2 0 16,4 1 1-16,9-1 1 16,8-2-2-16,9-6 1 15,7-1-2-15,7-7 1 16,10-2-52-16,-6-6 1 15,0-1 41-15</inkml:trace>
  <inkml:trace contextRef="#ctx0" brushRef="#br0" timeOffset="36328.8117">20614 9858 116 0,'-17'8'0'0,"-9"3"0"16,8-4 1-16,3-1 1 15,-5 3 0-15,-4 2-1 0,-3 3 1 16,-3 5-2-16,8-5 0 16,4-1 1-16,5-2 1 15,4-4-1-15,11 8 0 16,7 2 2-16,4-5 1 16,3 1 0-16,10-5 0 15,7-7-2-15,-2-12 1 16,2-9-3-16,-3-9 1 15,-1-11 0-15,-5-3 0 16,-2-2-1-16,-7-1 0 16,-4-2 0-16,-6 6 1 15,-3 6-1-15,0 4 0 16,-4 7 0-16,2 6 1 16,0 8-2-16,0 11 1 15,0 0 0-15,4 19 0 16,1 12 0-16,4 2 0 15,4 7 0-15,0 0 0 16,2 4 0-16,3-3 0 16,4-3-1-16,2-5 0 0,3-4-16 15,3-7 1-15,-1-5 2 16,6-10 1-16,3-7 11 16,-6-5 1-16,-3-6 1 15,-7-4 0-15,-7-1-2 16,-4-3 1-16,-4-1 5 15,-5 4 1-15,-4 1-4 16,-7 4 0-16,-6 4 1 16,-7 10 0-16,-5 8-2 15,5-1 0-15,1 2 5 0,7 3 0 16,1 3 4-16,7 4 1 16,6 2 0-16,8-7 1 15,6-6-6-15,7-8 0 16,2-6-5-16,-1-7 1 15,-1-2 0-15,-5-5 1 16,-1-3-2-16,-2 3 0 16,0 3 0-16,-4 6 0 15,-2 8 0-15,0 13 0 16,1 9 0-16,-3 11 0 16,-3 13 0-16,-6 4 0 15,-3 8 0-15,-8-1 0 16,-5 0 0-16,-5-10 0 15,-5-5 0-15,3-10 0 16,1-9 0-16,6-8 0 16,1-9 0-16,7-14 0 0,1-12 2 15,9-2 0-15,7-7-2 16,6 1 1-16,8-1-1 16,4 2 0-16,5 1-1 15,3 2 1-15,2 0-6 16,-3 4 1-16,-1 4 1 15,-2-1 0-15,1 2 2 16,-8 3 1-16,-3 3 1 0,-3-2 0 16,-3 1 0-16,-2 3 0 15,-1 3 0-15,1 1 1 16,2 3-1-16,-4-2 1 16,1 2-1-16,-8 0 1 15,7 0-1-15,-7 0 1 16,0 0-1-16,0 0 1 15,0 0 0-15,0 0 0 16,7 4-1-16,-7-4 0 16,8 1 1-16,-8-1 0 15,7 0-1-15,-7 0 1 16,11-1-1-16,-4-1 1 16,3-2-1-16,1-7 1 15,3-5 0-15,-1-1 0 16,2-3-1-16,-6 2 0 15,-2 1 0-15,-9-3 0 16,-9-4 0-16,-5 4 0 16,-6 2 0-16,-2 7 0 15,-2 7 0-15,4 4 0 0,2 4 0 16,5 5 0-16,6 6 0 16,9 10 0-16,9 10 0 15,8-4 1-15,5 0 0 16,9 0 0-16,6 1-1 15,3-7 1-15,2-5-1 16,4-1 0-16,4-5-11 16,-1-3 1-16,1 0-91 0</inkml:trace>
  <inkml:trace contextRef="#ctx0" brushRef="#br0" timeOffset="37151.6159">22470 9937 138 0,'-9'0'0'0,"-8"-2"1"15,-5 2 0-15,-5 2-1 16,-2 4 0-16,-4 3 1 16,5-2 0-16,1 2 0 15,1 8 0-15,2 5-1 0,7 0 0 16,8 0 1-16,11 0 0 16,11 1 0-16,5-4 0 15,6-5-1-15,6-6 0 16,4-6 0-16,-4-6 1 15,-3-7-1-15,-1-4 1 16,-2-3-1-16,-8 2 1 16,-3-3-1-16,-2 1 0 15,-4 1 0-15,-1 5 0 16,-4 2 0-16,-2 10 0 16,2 13 0-16,1 6 0 15,1 6 0-15,3-3 1 16,3 0-1-16,4-2 1 15,5 0 0-15,4-10 0 16,7-9-1-16,-3-2 1 16,1-7 0-16,-3-8 1 15,1-10-2-15,-2-7 1 0,-4-9-1 16,-3-4 0-16,-4-5 0 16,-2-2 1-16,-4-2-1 15,-2 11 0-15,-3 9 0 16,0 9 0-16,0 8 0 15,-4 7 0-15,-2 9 0 16,-1 19 0-16,-1 16 0 16,-1 11 0-16,-2 14 0 15,2 3 0-15,-1 5 0 16,1-9 0-16,1-4 0 0,1-9 1 16,-3-10-1-16,5-2 0 15,3-7-7-15,0-5 0 16,0 1-99-16</inkml:trace>
  <inkml:trace contextRef="#ctx0" brushRef="#br0" timeOffset="37368.3894">22874 9814 144 0,'-22'0'0'16,"-13"0"1"-16,-15 2 0 16,-12 2-1-16,1 1 1 15,-3 1-19-15,13 1 0 0,5 2-21 16,11-3 0 0,0-1 27-16</inkml:trace>
  <inkml:trace contextRef="#ctx0" brushRef="#br0" timeOffset="38081.6907">23378 9961 119 0,'0'0'0'16,"-14"4"1"-16,6 5 0 16,3 5-1-16,-3 8 0 15,1 8 0-15,2 1 0 16,1 2 2-16,2 2 0 15,4-1 2-15,-2-6 1 16,2-6-2-16,0-6 1 16,-1-5-4-16,7-5 1 15,1-6 0-15,4-9 1 16,1-8-1-16,7-5 0 16,1-3-1-16,1-1 1 15,5-2-1-15,3 3 0 0,4-1 0 16,0 10 1-16,2 5-1 15,-6 2 0-15,-4 5 0 16,-1 11 1-16,-2 8 0 16,-6 1 0-16,-3 6-1 15,-6-5 0-15,-3-1 0 16,-5-3 0-16,-2-4 0 16,1-9 1-16,-10 8-1 0,3-14 1 15,0-5-1-15,3-11 1 16,0-11-1-16,10 2 1 15,3-2-1-15,2 6 1 16,2 1-1-16,7 8 0 16,8 3 0-16,1 9 0 15,2 10 0-15,0 7 1 16,-1 7-1-16,1 6 0 16,0 6 0-16,-2-1 0 15,-3 4 0-15,-8-8 0 16,-5-1 0-16,-2-5 0 15,-2-3-12-15,-1-3 0 16,-1-4-23-16,2-3 0 16,2-5 28-16,-3-1 1 15,3 0-27-15</inkml:trace>
  <inkml:trace contextRef="#ctx0" brushRef="#br0" timeOffset="38478.3589">24356 10064 116 0,'-13'11'0'0,"-11"5"0"0,24-16 0 15,11-20 0-15,-1 11 0 16,2 0 0-16,5 5 0 15,3 6 0-15,6 3 1 16,-2 4 2-16,5 6 0 16,-1 5 2-16,-3 2 0 15,1 2-4-15,-8 2 0 16,-3 1-1-16,-10-1 0 16,-6-2 1-16,-16-6 1 15,-12-3-1-15,-4-10 0 16,-9-7-1-16,-1-9 0 15,-1-9 0-15,11 0 1 16,6-2-1-16,8 0 1 16,8 2 0-16,10-4 0 15,6-4-33-15,12 5 0 16,-1-1-17-16</inkml:trace>
  <inkml:trace contextRef="#ctx0" brushRef="#br0" timeOffset="38819.2089">25097 10093 129 0,'-14'-2'0'0,"-5"-2"1"15,6 3 0-15,4-1-1 16,-20 2 1-16,-13 2 0 16,-2-2 0-16,-4 1 1 0,11-1 0 15,4 2-2-15,9-2 1 16,8 2 0-16,5 0 1 15,7 1 0-15,12 7 0 16,10 4 0-16,6-1 1 16,7 2-2-16,0 3 1 15,2 2-2-15,-5 4 1 16,-3 4-1-16,-8 3 1 16,-8 2-1-16,-7-4 0 15,-9-2 0-15,-12-6 0 16,-8-5 0-16,-1-7 1 15,-5-5-1-15,0-8 0 16,0-5-5-16,7-2 0 16,1 0-101-16</inkml:trace>
  <inkml:trace contextRef="#ctx0" brushRef="#br0" timeOffset="39068.6353">25314 9748 156 0,'0'0'0'0,"-8"35"-1"0,5-4 1 16,-1 12 0-16,-1 4 0 15,-3 8 0-15,-1 2 0 16,0 2 0-16,-2-3 0 15,-6 1 0-15,8-15 0 16,-2-7-5-16,2-6 1 16,0 1-101-16</inkml:trace>
  <inkml:trace contextRef="#ctx0" brushRef="#br0" timeOffset="39294.8069">25345 9961 156 0,'-20'7'0'16,"-15"6"0"-16,-9-9 1 15,-13-6-1-15,-5-2 1 16,-10-3-45-16,10 3 0 0,3 1 6 15</inkml:trace>
  <inkml:trace contextRef="#ctx0" brushRef="#br0" timeOffset="40150.4274">26240 10157 91 0,'0'0'0'16,"0"0"13"-16,0 0 0 15,6-13-11-15,-1 6 0 16,3-1 1-16,12 1 0 16,7 2 2-16,6 3 0 15,11 2-4-15,-7 9 0 0,-4 7-1 16,-2 8 1-16,-1 7-1 15,-8 2 1-15,-8 4 0 16,-8 0 1 0,-10 3-1-16,-3-11 0 0,-10-3-1 15,-10-10 1-15,-15-5-1 16,1-14 0-16,-1-14 1 16,5-1 1-16,10-8-1 15,5-5 1-15,3-4 0 16,16-1 0-16,6-1-1 0,10 2 0 15,9 4-1-15,8-2 1 16,5 2 0-16,1 13 1 16,3 7-2-16,-1 9 0 15,-3 11 0-15,4 8 1 16,-5 10-1-16,-2 4 0 16,-7 8 0-16,-3 1 1 15,-7 4-1-15,-2-8 0 16,-8-1 0-16,-1-5 1 15,-4-3-1-15,0-7 0 16,-2-3 0-16,0-8 0 16,1-5 1-16,-1-14 0 15,2-10 0-15,2-5 1 16,1-7-2-16,6-1 0 16,2-1 0-16,6 3 1 15,-2 3-1-15,10 2 0 16,6 3 1-16,2 6 0 15,2 8-2-15,-3 3 1 0,-5 8 0 16,1 7 1-16,-5 10-2 16,-1 6 1-16,-3 8 0 15,1 4 0-15,-2 7-1 16,-7-4 1-16,-2 2 0 16,-3-12 1-16,-2-6-2 15,-2-8 1-15,-1-5-17 0,-1-4 1 16,0 1-81-16</inkml:trace>
  <inkml:trace contextRef="#ctx0" brushRef="#br0" timeOffset="40484.4778">27572 10157 154 0,'-13'7'0'16,"-5"8"-2"-16,5-11 1 15,4-6 1-15,0 0 0 16,0-2 0-16,-13 4 0 16,-8 4-1-16,1 3 1 15,1 2 0-15,-3 10 0 16,0 6-1-16,13 3 1 15,3 5 1-15,8 0 0 0,10 0 0 16,6 0 1 0,10-2-1-16,3-4 0 0,9-3-1 15,-3-6 0-15,-3-3-3 16,5-6 0-16,-1 0-105 16</inkml:trace>
  <inkml:trace contextRef="#ctx0" brushRef="#br0" timeOffset="40911.8074">27587 10303 126 0,'4'8'0'16,"1"5"0"-16,2-4 0 15,-1-2 1-15,12 0 1 16,2-1-2-16,6-1 1 15,5-1 3-15,4-2 1 16,7 0-3-16,-3-4 0 16,-2-4 0-16,-6-3 0 15,-6-2-2-15,-4-7 0 16,-3-8 1-16,-9 6 0 16,-5 0-1-16,-15 2 0 15,-13-1 0-15,-5 8 0 16,-10 6-1-16,6 3 1 15,0 6 0-15,4 9 0 16,1 7 0-16,10 5 0 0,5 8 1 16,11 0 0-16,8 4 1 15,8-2 0-15,8 1 1 16,6-8 0-16,10-6-3 16,-1-4 0-16,0-3-60 15,7-2 1-15,-2-1 58 16,4-2 1-16,-2-1-27 15</inkml:trace>
  <inkml:trace contextRef="#ctx0" brushRef="#br0" timeOffset="41062.2081">28306 10465 178 0,'-4'7'0'15,"-1"8"-4"-15,-3-3 1 16,-1 1-121-16</inkml:trace>
  <inkml:trace contextRef="#ctx0" brushRef="#br0" timeOffset="54076.9013">19153 11736 62 0,'9'4'0'0,"8"3"2"15,-17-7 0-15,-13 9 1 16,19-2 0 0,5 1 7-16,11 1 0 0,9 2 2 15,2-2 0-15,2 2-9 16,1-2 0-16,1 0 0 16,3 0 1-16,1-1-1 15,-1-1 1-15,2 0-1 16,4 1 1-16,2-1-4 0,1 0 0 15,5 3 1 1,-1-3 0-16,0 0 0 0,4 2 0 16,0 1-1-16,16-1 1 15,13 2-1-15,-7-6 1 16,-2-3-1-16,-7 0 1 16,-6 0-1-16,-7 0 1 15,-9-2 0-15,18 3 0 16,9 1-1-16,0-2 1 15,2-2-1-15,-3 3 1 16,-5 3-1-16,-1-4 0 16,-3 0 0-16,1-4 1 15,0 0-1-15,-11 4 1 16,-8 3-1-16,18-3 0 16,8 0 0-16,-18 0 0 15,-7 1 0-15,14 3 1 16,8 1-1-16,-17-1 0 15,-7-3 0-15,0-1 0 16,-4-2 0-16,2 0 0 0,-2 0 0 16,4-2 0-16,4 0 0 15,-3-3 0-15,-1-4 0 16,-2 2 0-16,0-1 0 16,0 1 1-16,0-2-1 15,-2 0 0-15,-3-2 0 16,1 0 0-16,-1 0 0 15,-8 1 1-15,-5 5-1 0,1-1 0 16,1 3 2-16,-4 1 0 16,-4 2-2-16,-4 0 1 15,-5 0-1-15,0 4 1 16,0 3-1-16,-2 0 1 16,1 4-1-16,-1 2 0 15,0 2 0-15,-2 5 0 16,1 4 0-16,-3 3 0 15,1 2 0-15,-1 6 0 16,3 6 0-16,-1 3 0 16,2 3 0-16,-2 6 1 15,-1 8-1-15,-1-3 0 16,-1 1 0-16,2 3 0 16,-1 4 0-16,1 18 0 15,-3 13 0-15,-3-16 1 16,-5-8-1-16,7-5 0 15,1-4 0-15,1-12 0 16,0-12 0-16,1 4 0 16,2-2 0-16,1 0 1 0,-3 2-1 15,3-11 0-15,1-6 0 16,2 3 0-16,2-1 1 16,-4-5 1-16,-2-4-1 15,-1-3 1-15,-5-6-2 16,1 0 0-16,-2-4 0 15,0-7 1-15,-2 9-1 16,2-9 0-16,0 0 5 0,-9-2 0 16,-5-2-8-16,-14 3 0 15,-9 1 5-15,-3 1 0 16,-8 1-3-16,-1 4 1 16,-4 1 3-16,5-3 1 15,0-2-9-15,12-2 1 16,6 0 2-16,8 0 1 15,9-4-37-15,13 4 0 16,24-15-1-16,-2 10 0 16,0-1 33-16</inkml:trace>
  <inkml:trace contextRef="#ctx0" brushRef="#br0" timeOffset="54565.4484">22888 12789 66 0,'0'0'0'15,"-16"7"2"-15,16-7 0 16,0 0 15-16,0 0 0 16,16-7-3-16,8 5 1 15,11 0-7-15,-2 2 0 16,2 0-3-16,2 0 0 16,-1 0-2-16,-3-3 1 15,-1-3-2-15,-7 1 1 16,-3-1-3-16,4 1 0 15,2 1-7-15,-1 4 0 16,-1 6-64-16,1 6 0 16,1 1 81-16</inkml:trace>
  <inkml:trace contextRef="#ctx0" brushRef="#br0" timeOffset="55782.7551">23767 12252 43 0,'0'0'0'0,"17"-1"2"0,-10-9 0 16,-1-2 1-16,1-1 0 15,4 0 2-15,7 2 0 16,8 4 3-16,3 7 0 15,6 5 5-15,4 13 1 16,1 10-4-16,-1 10 0 16,-3 10-6-16,-3 5 0 15,-2 6-3-15,-10 1 1 16,-9 6-2-16,-12 13 0 16,-9 9 1-16,-15-19 1 15,-16-8-2-15,5-26 1 16,-7-21 2-16,-2-6 0 15,-4-12 1-15,8-7 0 16,1-9-3-16,8-9 1 16,6-10-1-16,6-5 0 15,6-7 2-15,6 5 1 16,3 0-4-16,10 0 0 16,3 3-2-16,0 2 1 0,2 5-17 15,2 3 0-15,0 5-28 16,-2 6 0-16,0 0 34 15</inkml:trace>
  <inkml:trace contextRef="#ctx0" brushRef="#br0" timeOffset="56159.6202">24573 12042 81 0,'-17'18'0'15,"-9"11"1"-15,-7 14 0 16,-5 12 1-16,5 7 0 16,0 7-1-16,5 10 1 15,3 11 14-15,8-17 1 0,8-5-15 16,13-15 0-16,8-9 1 16,7 2 0-16,8-2-2 15,1-8 1-15,3-3-5 16,-7-7 0-16,0 0-90 15</inkml:trace>
  <inkml:trace contextRef="#ctx0" brushRef="#br0" timeOffset="56552.7476">24817 12166 89 0,'-2'11'0'16,"-4"6"4"-16,6 8 1 15,2 10-4-15,0 6 1 16,0 8-2-16,1-1 1 16,1 3 1-16,3 0 1 0,3 2-3 15,-1-3 1-15,0-4 0 16,-2-8 0-16,1-5-46 15,-3-7 1-15,1-1 43 16</inkml:trace>
  <inkml:trace contextRef="#ctx0" brushRef="#br0" timeOffset="56859.095">25321 12511 122 0,'6'7'0'16,"5"8"0"-16,-2 7 0 16,-2 5-2-16,-5 1 1 15,-6 1 1-15,-9-2 1 16,-9 3-1-16,-5-8 0 15,-4-4-1-15,1-3 0 16,-1-6 1-16,6-6 0 16,1-4 2-16,3-8 0 15,3-6 0-15,9-5 0 16,5-6-11-16,8-1 1 16,0-1-68-16</inkml:trace>
  <inkml:trace contextRef="#ctx0" brushRef="#br0" timeOffset="57428.3613">25396 12553 18 0,'0'0'0'15,"-7"15"23"-15,-2-3 1 16,-4 3-16-16,6-2 1 16,1-2-3-16,13 3 0 15,8 5 6-15,11-3 1 16,7 3-8-16,0-8 1 16,4-6-3-16,-8-5 1 15,-2-5-1-15,-3-10 0 16,-5-7-3-16,-5 5 0 15,-5 1 1-15,1 3 0 16,-10 2-1-16,0 11 0 16,0 0 0-16,-2 17 0 15,-6 8 0-15,1 16 0 16,-4 14 0-16,4 5 0 16,-1 10 0-16,-1-1 0 15,0 3 0-15,-4-10 0 0,-3-3 1 16,-8-12 0-16,-5-7-1 15,7-12 0-15,3-10 3 16,1-10 1-16,0-10-3 16,7-18 1-16,3-17 1 15,8 0 1-15,4-7 3 16,3-1 0-16,2-5-7 0,1 8 0 16,-1 5 0-1,2 4 0-15,7 4-1 0,-5 7 0 16,-4 7-22-16,0 4 1 15,4 0-67-15</inkml:trace>
  <inkml:trace contextRef="#ctx0" brushRef="#br0" timeOffset="57895.5293">25439 12553 27 0,'0'0'0'16,"0"0"9"-16,9 0 0 16,9 0 13-16,-1 2 0 15,3 1-19-15,2 5 0 16,0 3-4-16,0-2 1 16,-6 0-30-16,-5 0 0 15,4 0 15-15</inkml:trace>
  <inkml:trace contextRef="#ctx0" brushRef="#br0" timeOffset="66576.588">26046 11947 104 0,'3'16'0'15,"5"12"3"-15,-10-21 1 16,-4-11-1-16,6 4 1 15,0 0 2-15,0 13 0 16,2 9-1-16,-2 9 1 16,0 8-1-16,-2 3 0 0,-5 7-3 15,3-1 0-15,-5 3-1 16,4 2 0 0,1 2 5-16,4 0 0 0,2 2-6 15,0-4 0-15,7-4 0 16,-4-6 1-16,-1-9-1 15,2-4 0-15,-5-8-1 16,-1-4 1-16,0-3-61 16,0-6 1-16,0 0 42 0</inkml:trace>
  <inkml:trace contextRef="#ctx0" brushRef="#br0" timeOffset="67548.5163">26515 12721 62 0,'-1'-9'0'0,"-5"-5"4"0,6 14 0 16,-11-6 3-16,11 6 1 15,-9 0 0-15,9 0 0 16,0 0 2-16,0 0 0 15,0 0-3-15,0-11 0 16,-6-7 1-16,-1-8 1 16,-2-7-4-16,0-3 0 15,0-7-1-15,-1-1 1 16,1-3 1-16,0 1 0 16,0 0-7-16,2-1 0 15,-1-1 1-15,5 9 1 16,-1 8-1-16,0 6 1 15,2 5 2-15,-1 5 0 16,3 6-3-16,0 9 0 16,9 14 1-16,4 10 0 15,3 9-1-15,4 6 0 16,2 6 0-16,4 1 0 0,-2 2 0 16,3-6 0-16,-5-2 3 15,2-9 0-15,-2-5-4 16,-3-9 0-16,-6-6 1 15,9-11 0-15,-4-8-1 0,0-5 1 16,-5-3 2 0,0-13 0-16,-8-10-3 0,1 4 0 15,-4 2 1-15,0-3 0 16,-2-1-1-16,0 8 1 16,0 7 0-16,7 3 0 15,0 5 0-15,1 5 0 16,-3 5-4-16,4 11 1 15,4 12 3-15,2 12 1 16,-1 15-1-16,3-1 0 16,-1 7 1-16,3-3 1 15,3 1-3-15,-4-5 0 16,-1 1 3-16,-3-9 0 16,-3-6-2-16,0-7 0 15,-1-6-6-15,-5-5 0 16,2-8-27-16,-7-5 0 15,8 6-10-15,-8-6 0 16,0 0 35-16</inkml:trace>
  <inkml:trace contextRef="#ctx0" brushRef="#br0" timeOffset="67877.013">27159 12212 118 0,'8'4'0'0,"3"3"0"0,-11-7 0 16,9 7 0-16,-9-7 0 16,0 0 1-16,-2 8 0 15,-2 5 3-15,3 12 0 16,1 14-2-16,1 1 0 15,3 8 1-15,2 1 0 16,3 2 0-16,0-1 0 16,0-3-3-16,2-4 0 15,0-5 1-15,-2-9 0 16,-5-7-8-16,3-5 1 16,-1-1-89-16</inkml:trace>
  <inkml:trace contextRef="#ctx0" brushRef="#br0" timeOffset="68274.388">27104 12276 110 0,'0'0'0'0,"0"15"2"16,0-15 0-16,0-13 1 15,0 2 1-15,0-2-3 16,0-3 0-16,6-3 0 16,5-1 0-16,7-3 3 15,6 8 0-15,9 4-1 16,9 9 1-16,8 6 0 0,-3 5 1 16,3 6-2-1,-8 5 0-15,-3 7-2 0,-10 2 1 16,-9 6-1-16,-9-2 0 15,-9 2-1-15,-11-2 0 16,-11-2 3-16,-11-7 0 16,-13-4-2-16,0-7 1 15,-2-6-2-15,5-3 1 16,5-6 2-16,-1-9 1 16,2-5-2-16,9 3 1 15,6 2-8-15,4-6 0 16,3 1-119-16</inkml:trace>
  <inkml:trace contextRef="#ctx0" brushRef="#br0" timeOffset="68827.6461">27767 12201 103 0,'0'0'3'0,"0"0"0"15,22-11-2-15,-4 4 0 16,8 0 3-16,-4 1 1 16,-2 4 0-16,7 6 0 15,1 7-1-15,-2 3 1 16,5 8-2-16,-4 8 1 16,1 6-3-16,-8 8 0 15,-3 6 1-15,-10 3 0 16,-7 4 1-16,-7-2 1 15,-10 0-4-15,-1-11 1 16,-3-8 2-16,-19-14 1 16,-9-11 2-16,3-13 0 15,-4-12-6-15,6-14 0 16,4-12 4-16,9 3 0 16,5-3-3-16,6-6 0 0,11-3-1 15,3 3 1-15,8 2-2 16,9 9 1-16,9 10-6 15,2 8 0-15,9 10-45 16,0 3 0-16,2 8 42 16,1 5 0-16,-1 0-28 15</inkml:trace>
  <inkml:trace contextRef="#ctx0" brushRef="#br0" timeOffset="69111.3154">27844 12401 80 0,'9'7'0'16,"4"8"2"-16,0-4 1 15,-4 0-3-15,4 3 1 16,1 5 13-16,8 3 1 16,2 2-5-16,2 3 1 15,1 4-6-15,4 4 1 16,4 2-4-16,-2-1 0 15,-1 1 1-15,-5-6 0 16,-5-5-3-16,-5-8 1 16,-6-7-1-16,-2-4 0 15,-9-3-71-15,-6-13 1 16,-7-11 70-16,4 1 0 16,0 1-9-16</inkml:trace>
  <inkml:trace contextRef="#ctx0" brushRef="#br0" timeOffset="69544.7057">28488 12064 146 0,'0'0'0'15,"0"0"0"-15,0 0 0 16,-10 35 0-16,1-8 0 15,4 10 0-15,-1 7 0 16,3 7 3-16,4 4 1 16,3 7 4-16,2 2 1 15,-3 2-4-15,1 0 1 16,1 0-8-16,3 13 1 16,1 7 0-16,-4-27 1 15,-5-15 1-15,4-8 0 16,-4-8-1-16,-4-5 0 0,3-6-47 15,-10-6 0-15,0 0-2 16</inkml:trace>
  <inkml:trace contextRef="#ctx0" brushRef="#br0" timeOffset="71141.126">28814 11811 105 0,'9'9'0'16,"2"6"-1"-16,-7-6 1 16,-9-2 0-16,1 4 1 15,-2 4-1-15,6 9 0 16,2 9 0-16,6 9 0 16,4 7 3-16,7 12 0 15,5 8 6-15,3 27 1 16,4 21-9-16,-9-2 1 0,0 6 0 15,-7-9 1 1,-8-6 0-16,-7-20 0 16,-9-14-2-16,-7-8 0 0,-3-7 0 15,1-21 1-15,0-16-1 16,1-5 0-16,4-8-14 16,-1-3 1-16,1-6-44 15,7-5 0-15,-1-1 63 16</inkml:trace>
  <inkml:trace contextRef="#ctx0" brushRef="#br0" timeOffset="71459.2726">29352 12491 75 0,'0'0'0'16,"18"1"1"-16,-9 1 1 15,4 0-1-15,5-4 1 0,4 0-3 16,-3 1 0-16,-1-3-17 16,4 8 0-1,-4-1-6-15</inkml:trace>
  <inkml:trace contextRef="#ctx0" brushRef="#br0" timeOffset="71677.5981">29432 12773 137 0,'6'-10'0'15,"1"-6"0"-15,-1 5 1 16,-3 4 0-16,3-2 1 16,3-1-2-16,0-1 0 15,2 0-1-15,0 2 1 16,8 0-37-16,1 2 1 15,0-1-2-15</inkml:trace>
  <inkml:trace contextRef="#ctx0" brushRef="#br0" timeOffset="72240.7312">30185 12227 89 0,'0'0'0'0,"-19"7"1"0,19-7 0 15,9-15 1-15,1 8 0 16,-1 0 3-16,7 5 0 16,4 6-3-16,3 7 0 15,2 7-1-15,-1 11 1 16,4 12-2-16,-3 4 0 15,-1 10 2-15,-2 4 1 16,-4 3-2-16,-5 4 0 16,-7 4 0-16,-12 9 0 15,-12 8-1-15,-8-22 1 16,-16-14 1-16,-2-26 0 16,-7-19 3-16,-6-13 0 15,-2-13 0-15,-3-23 0 16,-6-19 2-16,18-4 1 15,8-9-4-15,20 18 1 16,15 8-4-16,9-2 1 16,9-1-2-16,7 6 0 0,11 4-15 15,4 6 1-15,8 3-55 16,8-6-5-16,4 1 95 16</inkml:trace>
  <inkml:trace contextRef="#ctx0" brushRef="#br0" timeOffset="72561.3452">30792 11824 113 0,'-4'7'0'15,"-5"8"-1"-15,-4 9 0 16,-5 10 1-16,3 5 0 16,-3 5-1-16,-1 9 1 15,-1 9 0-15,2 8 0 16,0 7 6-16,5 13 1 16,2 10-5-16,7-4 1 15,13-3-2-15,8-5 1 16,7-2 1-16,3-16 0 15,10-14-1-15,-6-10 1 16,0-9-6-16,-3-15 0 16,-3 0-95-16</inkml:trace>
  <inkml:trace contextRef="#ctx0" brushRef="#br0" timeOffset="72892.9431">31117 11932 120 0,'0'22'0'15,"0"16"0"-15,-4 6 0 16,-5 8 0-16,0 8 0 16,-4 10 1-16,-2-1 0 15,2 3-1-15,-1 6 0 16,-3 7 0-16,12-16 1 16,1-6 0-16,4-25 1 15,0-18-17-15,0-1 0 16,4-1-50-16</inkml:trace>
  <inkml:trace contextRef="#ctx0" brushRef="#br0" timeOffset="73196.5012">31337 12415 102 0,'3'8'0'0,"3"6"0"0,-1-1 0 16,5 2 0 0,-3 5 0-16,2 4-1 0,-3 3 1 15,-3 3-1-15,-6 1 1 16,-7 0 0-16,-2 0 0 16,-9 0 0-16,-4-9 1 15,-3-7 2-15,3-8 0 16,-7-7-3-16,8-5 1 15,2-6-1-15,8-9 0 16,6-6-51-16,12-2 1 16,0 1 61-16</inkml:trace>
  <inkml:trace contextRef="#ctx0" brushRef="#br0" timeOffset="73677.5297">31495 12503 64 0,'0'0'0'16,"-13"8"0"-16,0-1 0 15,-5 4 0-15,3-2 1 16,2 0 3-16,0 1 0 16,-2 1 15-16,1-1 1 0,-3 1-17 15,14 2 0-15,6 4 0 16,10-6 0-16,5-2-1 15,6-7 0-15,8-8-1 16,-5-1 1-16,-1-4 0 16,-1 2 0-16,-4 0-1 0,-3 3 1 15,-2 4-2-15,-1 11 0 16,-2 12 0-16,-8 8 0 16,-1 11 0-16,-4 8 1 15,-4 9-1-15,-10-1 0 16,-8 7 0-16,3-10 0 15,-3-2 0-15,-11-11 0 16,-14-8 1-16,1-16 1 16,0-10-2-16,2-12 1 15,7-9 1-15,12-8 0 16,6-9 0-16,14-4 0 16,8-5-1-16,8-1 1 15,8-3-1-15,6 4 0 16,8 3-1-16,-1 7 1 15,6 5-2-15,-9 4 1 16,1 0-114-16</inkml:trace>
  <inkml:trace contextRef="#ctx0" brushRef="#br0" timeOffset="74040.8953">32008 11974 122 0,'0'17'0'15,"-5"10"0"-15,-3 4 1 16,3 6-1-16,-8 1 1 16,-2 3 0-16,3 4 0 15,2 7 2-15,1-1 1 16,5 0-4-16,3-3 1 16,1-1-1-16,1-6 1 15,3-6 1-15,2-8 0 16,1-7-35-16,-5-7 0 15,2 0-10-15</inkml:trace>
  <inkml:trace contextRef="#ctx0" brushRef="#br0" timeOffset="74396.5746">32188 12159 145 0,'0'17'0'0,"0"8"-1"15,6 10 0-15,-3 11 0 16,6 1 0-16,4 8 1 0,2-5 0 16,-2-1 0-16,1-3 0 15,-1 0 0-15,6-8 0 16,3-3 0-16,-4-11 1 15,0-8-1-15,-1-16 1 16,-3-11 1-16,-4-11 0 16,-1-11-2-16,-6-3 1 15,3-4 0-15,-6-3 1 16,0-2-1-16,0 6 0 16,0 6-1-16,4 2 0 15,-1 2-12-15,3 5 0 16,1 0-78-16</inkml:trace>
  <inkml:trace contextRef="#ctx0" brushRef="#br0" timeOffset="74782.8707">32630 12056 102 0,'0'0'-2'16,"0"19"1"-16,-5 12 1 0,5 0 0 16,-4 4 0-1,4 3 1-15,0 6 5 0,0 4 1 16,-4 3 1-16,4-1 0 15,-2-1-6-15,2 1 0 16,0-3 1-16,0-1 1 16,-3 0-1-16,3-4 0 15,0-4-3-15,0-6 1 16,3-5-1-16,-3-5 1 16,0-6 0-16,0-5 0 15,0-5 0-15,0-6 0 16,0 0-5-16,0 0 0 15,0 0-100-15</inkml:trace>
  <inkml:trace contextRef="#ctx0" brushRef="#br0" timeOffset="75290.041">32766 11780 82 0,'0'0'11'0,"13"18"0"15,9 11-6-15,-8 14 0 16,-1 12-1-16,0 3 1 16,2 8-2-16,5 26 1 15,0 21 1-15,-3 1 0 16,-3 5-3-16,-4-6 0 15,-10 1 4-15,-6-15 1 16,-3-9-2-16,-8-15 1 16,-10-11-3-16,-1-11 0 15,-7-11-4-15,8-11 1 16,-1-12 2-16,-3-1 1 16,0-5-1-16,-2-4 0 0,-4-5-3 15,-3-6 1 1,-4-6-47-16,4-3 0 0,-4 0-3 15</inkml:trace>
  <inkml:trace contextRef="#ctx0" brushRef="#br0" timeOffset="76512.8018">23888 13242 100 0,'0'0'0'15,"0"0"3"-15,0 0 1 0,0 0-3 16,0 0 0-16,0 0 2 15,0 0 0-15,-3 40 2 16,3-11 1-16,0 8-2 16,3 1 0-16,5 3-4 15,-3 1 1-15,2 0-1 16,3 2 1-16,-1 0-1 16,2-4 0-16,2 0-23 15,0-5 1-15,-1 0-37 0</inkml:trace>
  <inkml:trace contextRef="#ctx0" brushRef="#br0" timeOffset="76974.5136">23885 13461 79 0,'7'11'0'16,"4"10"0"-16,-17-23 0 15,-12-13 0-15,5 4 0 16,-1-2 0-16,4 0 0 16,5 6 7-16,3-4 0 15,2 0 2-15,9-2 0 16,8 0-6-16,7 2 1 15,5 2 0-15,6 6 1 16,5 4-1-16,-1 1 0 16,1 4-4-16,-3 3 1 0,-1 4-1 15,-6 0 1-15,-8 3-1 16,-4 1 1-16,-7-1-1 16,-3-1 0-16,-7-1 1 15,-12-1 0-15,-9 0 2 16,-7-4 0-16,-8-3-3 15,5-5 1-15,1-1 0 0,2-1 1 16,1-5-2-16,6 3 0 16,5-3-5-16,6 2 1 15,0 1-97-15</inkml:trace>
  <inkml:trace contextRef="#ctx0" brushRef="#br0" timeOffset="77580.3926">24241 13525 77 0,'0'0'0'15,"-15"-1"0"-15,15 1 1 16,9 3 2-16,6-1 0 15,5 0 7-15,0-2 1 16,0 0-7-16,4-2 1 0,2-2-5 16,-6-1 1-1,-5 0 1-15,-4-3 0 0,-6-1-1 16,-7 0 1-16,-5-2-1 16,-6 4 0-16,0 1-1 15,0 2 0-15,-1 3 0 16,1 2 0-16,0 3-1 15,4 2 1-15,0-1 0 0,3 4 0 16,3 2 1-16,6 4 0 16,10 3 0-16,9-1 1 15,7 1-2-15,3-5 0 16,1-4 1-16,-4-2 0 16,0-3-1-16,-5-2 1 15,-5-4-1-15,-1 0 1 16,-2 0-1-16,-3 0 0 15,-2 2 0-15,-2 8 0 16,4 5 0-16,-4 1 0 16,-1 3 0-16,1-1 0 15,2 3-1-15,-2-5 1 16,0 1 0-16,-1-6 0 16,-3-4 2-16,-5-5 0 15,9-12 1-15,1-8 1 16,-3-10-1-16,2-3 0 15,0-3-1-15,6-1 0 0,9-1-2 16,7 3 1 0,6 4-10-16,3 3 0 0,0 1-87 15</inkml:trace>
  <inkml:trace contextRef="#ctx0" brushRef="#br0" timeOffset="78060.1739">25572 13414 66 0,'-16'2'0'16,"-12"1"0"-16,5 1 1 0,-3 0 6 16,-5 5 1-16,0 2 7 15,-3 5 1-15,1 4-15 16,4 2 0-16,-2 4 0 16,13 0 1-16,1 1 1 15,12-1 0-15,8 1 2 16,12-1 1-16,11-2-6 15,5-6 0-15,9-5-2 16,1-10 0-16,-1 1-92 16</inkml:trace>
  <inkml:trace contextRef="#ctx0" brushRef="#br0" timeOffset="78478.5035">25723 13474 88 0,'-7'9'0'16,"-8"8"3"-16,8-8 0 16,-1-2 2-16,-8 2 0 15,-8 1-4-15,5 1 1 16,-1 5 1-16,6-1 1 16,3-1-4-16,7 3 0 15,9 3 7-15,8-3 0 16,9-1-3-16,4-5 0 15,3-2-2-15,-3-7 0 16,-4-2-2-16,-4-4 0 0,-3-7 0 16,-4-3 1-16,-4-5-1 15,-3-1 1-15,-6 0-1 16,-1 2 1-16,-5 3-1 16,5 4 0-16,-1 4 0 15,4 7 1-15,-6-9-1 16,6 16 0-16,2 9 0 15,9 3 0-15,6 5 0 16,3-2 1-16,4 1-1 16,5-2 0-16,2-1-7 0,6-7 0 15,2-4-43-15,-6-7 1 16,-2-1 41-16</inkml:trace>
  <inkml:trace contextRef="#ctx0" brushRef="#br0" timeOffset="78696.6238">26182 13172 118 0,'-4'13'0'16,"-2"9"0"-16,3 3 0 16,-3 7 5-16,6 6 0 15,0 8-2-15,0-2 0 16,8 3-3-16,1-1 1 15,2 0-1-15,3-8 1 16,-1-3-8-16,4-9 1 16,-1 3-81-16</inkml:trace>
  <inkml:trace contextRef="#ctx0" brushRef="#br0" timeOffset="78927.8779">26550 13236 160 0,'2'44'0'0,"0"7"0"16,0 12 0-16,1 17 0 15,7 19 0-15,-7-18 0 16,-3-4 0-16,4-21 0 15,-2-13-8-15,1-9 0 16,-1 1-95-16</inkml:trace>
  <inkml:trace contextRef="#ctx0" brushRef="#br0" timeOffset="81339.5288">8162 11780 126 0,'0'0'0'0,"-31"0"5"0,24-2 0 15,7 0 4-15,0 2 1 16,-4-7-1-16,-9 5 1 15,-5 4-10-15,-10 0 0 16,-8 1 6-16,-9 3 1 16,-4 1-7-16,-10-3 1 15,-9-2-1-15,2-6 1 16,-2-3 2-16,-18-4 1 16,-13-4-3-16,9 8 0 15,4 3 0-15,14 8 0 16,10 5 0-16,16 0 1 15,15 0-2-15,2-1 1 16,3-3-9-16,4-3 1 16,5-4-75-16,-1-9 1 15,0 0 85-15</inkml:trace>
  <inkml:trace contextRef="#ctx0" brushRef="#br0" timeOffset="82475.194">4414 11633 157 0,'0'0'0'0,"-13"0"2"16,-1 2 0-16,-7 2 4 16,1 3 0-16,-7 6-6 15,5 2 0-15,0 3 3 16,0 4 0-16,0 2 4 16,7-2 1-16,6-2-7 15,9 6 0-15,5 1 0 0,4-3 1 16,8-4-2-16,1-7 0 15,10-6 1-15,-6-11 0 16,0-8-2 0,-2-9 1-16,-2-8-1 0,-7 2 1 15,-1-1 1-15,-5 4 0 16,-1 4-2-16,-4 11 1 16,0 7 0-16,-4 10 1 15,4 8-1-15,0 6 0 16,4 6 1-16,1-3 0 15,-1 3-1-15,5-8 0 16,0-4-9-16,4-8 0 16,5-8 0-16,4-15 1 15,6-13-28-15,-8-8 1 16,2-1-26-16</inkml:trace>
  <inkml:trace contextRef="#ctx0" brushRef="#br0" timeOffset="82643.7706">4702 11316 163 0,'-4'15'0'0,"-1"11"3"16,5-1 1-16,0 7-1 16,0 6 1-16,0 6 4 15,-4 4 0-15,-5 3-9 16,4-2 1-16,1-1-5 16,-5-10 0-16,0-6-15 15,-1-9 1-15,1 1-80 16</inkml:trace>
  <inkml:trace contextRef="#ctx0" brushRef="#br0" timeOffset="82825.9692">4744 11545 169 0,'-11'15'0'16,"-7"9"1"-16,18-24 1 16,0-13 3-16,0 13 1 15,-7-7-6-15,-3 9 1 16,-8 5-1-16,0-2 1 15,-10 1-4-15,-1-1 0 16,-4-1-39-16,5 0 1 16,1-1-17-16</inkml:trace>
  <inkml:trace contextRef="#ctx0" brushRef="#br0" timeOffset="83406.6949">5080 11553 184 0,'-4'7'0'0,"-3"8"2"0,5-2 0 15,2 1-4 1,0 4 1-16,2 4 1 0,0-5 1 15,0-1 2-15,1-5 0 16,-3-3-3-16,0-8 0 16,0 0 0-16,4-9 0 15,5-8 0-15,0 1 0 16,6-3-1-16,0 1 1 16,1-2 0-16,-3 3 0 15,0 5-3-15,2 2 1 16,-6 5 0-16,7 10 1 15,4 10 3-15,-3-2 0 16,-4 3-4-16,-4-3 1 16,-4 0 3-16,-3-4 0 15,-2-3-3-15,0-6 1 16,0 0 4-16,0-10 1 16,-2-4-7-16,2 1 1 15,0 2 2-15,0-5 0 16,4-3-1-16,2 3 1 15,-1 1-2-15,17 4 1 0,9 6 0 16,2 6 0-16,6 7 2 16,-6 6 0-16,-2 8-2 15,-5-3 0-15,-8 1 1 16,-5-5 1-16,-4-3-11 16,0-4 0-16,-7-3 0 15,-2-5 0-15,-9-9-35 16,2-2 1-16,-1 0-2 15</inkml:trace>
  <inkml:trace contextRef="#ctx0" brushRef="#br0" timeOffset="83946.643">5605 11501 121 0,'0'0'0'15,"-9"13"8"-15,25-13 0 16,12-2-2-16,-6 1 0 16,0-3 2-16,5 6 0 15,1 1-3-15,-6 3 0 16,0-1-1-16,-13 6 1 15,-7 4-5-15,-10-2 0 16,-8 0 2-16,-10-4 0 16,-7 0-4-16,6-5 1 15,-5-6 5-15,10 0 0 16,4 0-6-16,11-9 0 16,10-3 0-16,7-3 1 15,6-1-12-15,8-1 1 16,5-1-5-16,6-2 0 15,4-2 15-15,1 10 1 16,0 3 1-16,-7 4 0 0,-7 1 10 16,-6 2 1-16,-5 4-5 15,-6 4 0-15,-3 3-2 16,-14 3 1-16,-10 0-2 16,-4 3 1-16,-7 2-4 15,1-2 0-15,2 1 6 16,4-6 1-16,8-3-8 15,1-1 0-15,5 0 2 0,16-3 1 16,8 1 1 0,8 4 1-16,7 1-3 15,-1 2 0-15,5 2-1 0,-1 2 0 16,-4 4 0-16,-1 5 0 16,-9 3-3-16,-7 3 1 15,-6 1 5-15,-10-3 0 16,-6-4-4-16,-10-8 0 15,-3-3-1-15,4-5 0 16,0-6-35-16,3-9 0 16,0-1-38-16</inkml:trace>
  <inkml:trace contextRef="#ctx0" brushRef="#br0" timeOffset="84189.6807">6225 11065 137 0,'-19'13'0'0,"-12"11"5"16,31-11 0-16,15-2 2 15,-4 9 0-15,0 8 0 16,-7 6 0-16,-4 8-7 16,0 4 1-16,-8 6-1 15,3-7 0-15,-1-1 3 16,-1-5 1-16,5-4-7 15,-5-10 0-15,1-6-58 16,-7-5 0-16,2 1 38 16</inkml:trace>
  <inkml:trace contextRef="#ctx0" brushRef="#br0" timeOffset="84392.51">6472 11296 189 0,'-18'2'0'16,"-13"0"0"-16,7-4 1 16,6-2-1-16,-13 1 1 15,-8-1-2-15,-7 2 1 16,-13 4-7-16,3 4 1 16,-5 1-75-16,2 4 1 15,1 0 91-15</inkml:trace>
  <inkml:trace contextRef="#ctx0" brushRef="#br0" timeOffset="88871.6293">3999 12216 78 0,'-3'13'0'15,"-6"7"12"-15,9-20 0 0,9-24-5 16,-4 11 1-16,3-2-3 15,-7 5 0-15,3-1 1 16,0 0 0-16,-4 0-3 16,0 1 1-16,0 3-2 15,0 7 0-15,0-9-1 16,0 9 1-16,5 7-1 16,4 6 1-16,4 7-1 15,-4 8 1-15,4 6-1 0,-4 3 0 16,-3 3 7-1,1 4 1-15,-1 2-9 0,-3-7 0 16,-1-3 1-16,2 1 0 16,0-2-1-16,1-8 1 15,1-7-2-15,1-5 0 16,-5-4-13-16,0-4 1 16,0 1-94-16</inkml:trace>
  <inkml:trace contextRef="#ctx0" brushRef="#br0" timeOffset="89630.6138">4210 12166 86 0,'-1'10'0'0,"-5"6"4"16,2-7 1-16,3-3-5 15,1-6 1-15,0 0 2 16,0 0 1-16,0 0 3 15,0 0 0-15,0 0-2 0,0 0 0 16,9 11 4-16,0 0 1 16,4 5-7-16,1 1 1 15,-1 1-3-15,-2 6 0 16,6 5 4-16,-8-7 0 16,0-2-4-16,4-3 1 15,-2-3-2-15,0-1 0 16,-2-4 9-16,0-1 1 15,-5-5-11-15,-4-3 1 16,7 4 2-16,-7-4 0 16,10 0 1-16,-10 0 0 15,7-2-3-15,-7 2 1 16,0 0-1-16,0 0 0 16,0 0 1-16,0 0 0 15,0 0-2-15,0 0 0 16,0 0 0-16,0 0 1 15,9-2 1-15,-9 2 1 0,6-3-3 16,-6 3 1-16,0 0 1 16,0 0 1-16,0 0-3 15,0 0 0-15,0 0 2 16,0 0 1-16,7-6-3 16,-2-1 0-16,1-2 1 15,3-8 0-15,2-5 0 16,-2 0 1-16,-3 0-2 15,-1 0 1-15,-3 2 0 16,0 2 1-16,-4 1-2 16,2 4 0-16,-2 6 0 0,2 0 1 15,-2 3-4-15,2 4 1 16,0 0-3-16,0 0 1 16,0 0-8-16,0 0 0 15,0 0-96-15</inkml:trace>
  <inkml:trace contextRef="#ctx0" brushRef="#br0" timeOffset="89922.6134">4631 11969 128 0,'-10'12'0'0,"-4"10"5"16,16-7 0-16,7-4 0 16,0 7 1-16,4 2-4 15,-4 8 1-15,-2 5-1 16,1 2 0-16,-1 5 3 16,-2-3 0-16,-1-3-5 15,2 5 0-15,1-1 0 16,-5-8 1-16,1-8-4 15,-3-4 1-15,4 0-117 16</inkml:trace>
  <inkml:trace contextRef="#ctx0" brushRef="#br0" timeOffset="89946.7509">4675 12465 32 0,'0'0'0'16,"0"0"-21"-16</inkml:trace>
  <inkml:trace contextRef="#ctx0" brushRef="#br0" timeOffset="91104.3931">5317 12064 96 0,'-11'3'0'0,"-6"5"14"15,-5-1 1-15,-4 2-12 16,1 4 0-16,-3 2 3 16,3 3 1-16,1 6-2 15,2 2 1-15,5 1-4 16,8 0 0-16,7 3-2 15,2-3 1-15,0 3 2 16,6-10 1-16,-3-6-4 16,7-8 0-16,8-10-1 0,6-3 1 15,7-4-18-15,0-4 0 16,0 1-72 0</inkml:trace>
  <inkml:trace contextRef="#ctx0" brushRef="#br0" timeOffset="91492.7793">5458 12071 128 0,'-9'13'0'16,"-8"9"1"-16,10-13 1 16,1-5 1-16,3 3 1 15,1 0-1-15,-5 6 1 16,1 2-4-16,1 0 1 15,-1-1 0-15,2-1 1 16,4 0-2-16,4-4 1 16,11-2-1-16,-2-1 0 15,5-4 1-15,-3-4 0 16,1-2-1-16,-1-3 1 0,-6-2-1 16,-2-10 0-16,-1-4 0 15,-6 4 0-15,0 3 0 16,0 3 1-16,0 6-1 15,0 7 0-15,0 0 0 16,0 7 0-16,2 8 0 16,1-1 0-16,5 3 0 15,-1-3 0-15,0 1 0 0,1-2 0 16,1-2-44 0,-9-11 1-16,0 0 7 0</inkml:trace>
  <inkml:trace contextRef="#ctx0" brushRef="#br0" timeOffset="91727.2308">5645 11780 105 0,'-2'15'0'16,"2"10"12"-16,0-10 0 16,4-4-5-16,3 3 0 15,4 5-4-15,0 5 0 16,2 5-2-16,-4 2 1 15,-1 2-1-15,-3-4 1 16,-3 1-2-16,0-10 0 16,-2-4-8-16,0-3 0 15,-2-4-47-15,2-9 0 0,0 0 50 16</inkml:trace>
  <inkml:trace contextRef="#ctx0" brushRef="#br0" timeOffset="91938.5984">5783 11736 109 0,'0'16'0'0,"0"12"10"0,1-12 1 16,-1-3-6-16,10 9 1 16,3 7-6-16,1 3 1 15,1 4 0-15,0-3 0 16,-3-2-2-16,-1-9 1 15,-1-5-58-15,-3-6 0 16,2 0 56-16</inkml:trace>
  <inkml:trace contextRef="#ctx0" brushRef="#br0" timeOffset="92306.2441">6175 11824 112 0,'-14'7'0'15,"-8"4"9"-15,22-11 0 16,0 0-3-16,0 0 0 16,0 0 2-16,-6 7 1 15,-5 4-9-15,-4 2 1 16,-10 4 1-16,5-1 1 0,-1 1-3 16,7-4 0-16,4-2 0 15,7-2 0-15,3-4 1 16,7 4 1-16,6 4-2 15,4-2 0-15,1 0 0 16,4 2 0-16,4 2 0 16,-4 1 0-16,5 4 0 15,-14 2 0-15,-4 2 5 16,-5-2 0-16,-6 0 0 0,-9-4 0 16,-9-3-6-16,0-6 1 15,-6-5-2-15,2-4 0 16,-2-4 1-16,8 0 0 15,3-1-80-15,2 3 0 16,-1 0 90-16</inkml:trace>
  <inkml:trace contextRef="#ctx0" brushRef="#br0" timeOffset="93288.3965">8080 13487 127 0,'-13'0'0'0,"-6"-2"6"0,1 0 0 15,-8 1-3-15,-3-1 1 16,-4 2-1-16,-4 0 0 16,-5 0 1-16,-2-2 1 15,-5-2 1-15,3 1 0 16,-4-1 1-16,1 2 0 16,3 4-7-16,-2 2 0 15,2 3 0-15,-3 2 0 16,-1 4 1-16,4-2 1 15,4 2-2-15,9-4 0 16,5 0 2-16,5 0 0 16,6 0-2-16,1-1 0 15,5-3 0-15,1-1 0 16,3-1 1-16,-2-3 1 16,-2 0-2-16,-2-3 0 0,0-3 0 15,-5 1 0-15,1-3-4 16,3 1 0-16,-5 0-133 15</inkml:trace>
  <inkml:trace contextRef="#ctx0" brushRef="#br0" timeOffset="94378.6603">4432 13683 143 0,'-9'0'0'0,"-7"4"1"16,1 7 1-16,-3 5-1 16,-1 2 1-16,1 6 1 15,5 0 0-15,4 4-1 0,2-3 1 16,5 3-2-16,5-3 1 15,5-1 1-15,8-7 0 16,3 1-2-16,-3-7 1 16,-1-4-2-16,3-14 0 15,1-10 0-15,-3-3 0 16,-7-3-1-16,0 1 1 16,-5 3 0-16,-2-1 1 15,-2 2-1-15,0 5 0 16,-2 4 1-16,2 9 0 15,0 0-1-15,6 9 0 16,-5 6 1-16,7 7 0 16,5 5-1-16,1 1 0 15,1 3 1-15,-2-8 1 16,0-4-3-16,-1-8 1 16,-6-2-18-16,7-7 0 15,0 0-81-15</inkml:trace>
  <inkml:trace contextRef="#ctx0" brushRef="#br0" timeOffset="94592.8086">4702 13487 161 0,'0'11'0'0,"0"6"0"15,9 4 0-15,2 7 1 0,0 3 0 16,0 4 5-1,-3 0 1-15,-7 3-8 0,3-1 1 16,0-2 0-16,-2-1 1 16,-4-1-5-16,2-9 1 15,0 0-120-15</inkml:trace>
  <inkml:trace contextRef="#ctx0" brushRef="#br0" timeOffset="94802.8053">4887 13678 181 0,'0'0'0'15,"-16"3"0"-15,1-1 1 16,-3 5 0-16,-6-1 1 16,-2-1-2-16,-1 1 0 15,-4-1 4-15,5 1 0 16,2-3-4-16,6 1 0 15,5 2-20-15,4-3 1 0,3-1-88 16</inkml:trace>
  <inkml:trace contextRef="#ctx0" brushRef="#br0" timeOffset="95394.7271">5291 13584 163 0,'-11'2'0'16,"-9"3"1"-16,20 6 0 16,11 8 2-16,-2 1 0 15,2 4 1-15,-4-2 0 16,1 2-4-16,-3-6 0 15,-1-2 2-15,-2-5 0 16,-1-2-4-16,-1-9 1 16,0 0 3-16,6-14 0 15,0-12-2-15,1 2 0 16,2-3 1-16,2-2 1 16,6-1-5-16,-5 6 0 15,-2 4 4-15,-1 6 0 16,0 3-3-16,4 11 1 15,0 9 2-15,5 5 1 0,2 7-2 16,-3-5 0-16,-5 2 3 16,-2-5 0-16,-3-2-3 15,0-3 0-15,-7-5-2 16,0-3 1-16,0 0 0 16,0-9 1-16,0-4-2 15,4-3 1-15,-4-3 2 16,2 3 0-16,1 1-2 15,3 2 0-15,1 1 1 0,-1 2 0 16,3 5 0-16,8 3 0 16,3 6 0-16,5 5 1 15,1 6-1-15,-2-3 0 16,-2 1-1-16,-9-2 0 16,-2 0-1-16,-2-3 0 15,-2-3-50-15,-7-5 1 16,0 0 12-16</inkml:trace>
  <inkml:trace contextRef="#ctx0" brushRef="#br0" timeOffset="95656.7917">5882 13401 118 0,'0'0'0'15,"0"0"3"-15,18 2 0 16,13 0 7-16,-9 1 1 15,2 3-7-15,-6 3 1 0,-3 2-3 16,-8 4 0-16,-7 5 1 16,-14-4 0-16,-8-1 5 15,-9-6 1-15,-6-3-10 16,2-5 0-16,0-2 2 16,8-3 0-16,5-2-1 15,7-1 0-15,8-2-20 16,10-6 0-16,1 1-77 15</inkml:trace>
  <inkml:trace contextRef="#ctx0" brushRef="#br0" timeOffset="96003.8863">6181 13254 132 0,'-11'2'0'15,"-8"2"3"-15,7-2 1 16,2 0-3-16,-8 1 1 15,-2 5-1-15,-2 3 1 16,-4 3 0-16,4-3 0 16,0-2 0-16,9 1 0 15,4-3 0-15,9 0 0 16,6-1-2-16,10 1 1 16,12 0-1-16,-4 1 1 15,5-3 0-15,0 4 1 16,4 8-2-16,-5-4 1 15,-1 1-1-15,-8 3 1 16,-7 1 2-16,-6 0 0 0,-10 3-3 16,-7-5 0-16,-9-3 1 15,0-6 1-15,-2-3-2 16,4-4 0-16,-4-4-14 16,9-3 1-16,0-1-90 15</inkml:trace>
  <inkml:trace contextRef="#ctx0" brushRef="#br0" timeOffset="96246.6613">6373 13029 135 0,'0'0'0'15,"-12"11"1"-15,15 2 0 16,10 3 4-16,-4 5 1 15,0 4-1-15,1 8 0 16,-1 6-4-16,0 5 1 16,4 7-2-16,-4-5 0 15,0-1 0-15,0-8 1 16,-5-4-8-16,1-9 0 16,-1 0-99-16</inkml:trace>
  <inkml:trace contextRef="#ctx0" brushRef="#br0" timeOffset="96453.2401">6616 13210 156 0,'-17'6'0'0,"-10"3"3"16,17-11 1-16,5-5 1 15,-4 0 0-15,-4-1 2 16,-18 3 0-16,-13 1-7 15,-6 8 0-15,-9 5-5 16,4 6 0-16,-7 7-79 0,3 7 1 16,-3 0 100-16</inkml:trace>
  <inkml:trace contextRef="#ctx0" brushRef="#br0" timeOffset="100214.4218">4190 14255 137 0,'0'0'0'16,"0"16"2"-16,0-16 0 15,0 0 2-15,0 0 1 16,0 0-3-16,0 0 0 16,0 0 1-16,4 13 1 15,0 9 1-15,1 7 0 16,2 10-5-16,3 1 0 16,-1 6 2-16,5-1 0 15,-1 1-2-15,-4-4 0 16,-3-1 0-16,-1-5 1 0,-3-3-2 15,4-7 0-15,-3-8-6 16,-1-5 0-16,2-6-46 16,-4-7 1-16,-9 4 44 15,5-11 0-15,0-1-16 16</inkml:trace>
  <inkml:trace contextRef="#ctx0" brushRef="#br0" timeOffset="100805.4039">4693 14159 134 0,'-13'9'0'16,"-11"8"2"-16,24-17 0 16,15 0 1-16,-6 2 0 15,-5 0-2-15,-12 5 1 16,-6 2-1-16,-5 0 1 16,-3 0-1-16,-3 1 1 15,-3-3-1-15,6-2 0 16,2 1 0-16,7-2 0 15,0 3 4-15,4-2 0 0,4 3-5 16,1 3 0-16,4 5 2 16,4 1 0-16,1 3 0 15,1 2 0-15,5 3-3 16,-4 1 1-16,0 2 1 16,2-1 0-16,1 4 1 15,-7-2 0-15,3-1-2 16,-1-1 0-16,3 5 5 0,-5-7 0 15,3 1-9-15,-6-8 1 16,2-5 6-16,-1-2 0 16,1-4-2-16,-2-7 0 15,8 9-1-15,-8-9 0 16,0 0 3-16,0 0 0 16,14-5-3-16,-1-2 0 15,6 1-3-15,-7-1 1 16,3 1-1-16,-2-1 0 15,0 1-12-15,-4 1 1 16,0-1-97-16</inkml:trace>
  <inkml:trace contextRef="#ctx0" brushRef="#br0" timeOffset="101096.7948">4702 14407 140 0,'0'0'0'0,"-13"7"1"16,13-7 1-16,-9 13 1 15,9-13 0-15,4 13-2 16,-4-13 1-16,-4 12-1 16,-3-4 1-16,-4-1 1 15,-8 0 0-15,-3-1-3 16,0 3 0-16,-5 0 0 15,5 2 0-15,-2-4 0 16,7-3 1-16,3 3-5 0,5-5 0 16,5 2-56-16,4-4 0 15,0 0 53-15</inkml:trace>
  <inkml:trace contextRef="#ctx0" brushRef="#br0" timeOffset="103975.2204">4878 14082 90 0,'0'0'0'16,"0"22"5"-16,0-14 0 16,0-3 12-16,0 4 0 15,0-1-16-15,0 6 0 16,0 12 2-16,0 1 0 16,4 10 0-16,-4 0 0 15,2 1-2-15,5-1 0 16,2-4 0-16,0-2 1 15,1 0-1-15,-1-5 0 16,-4-3-1-16,3-1 1 16,-7-1-1-16,3-7 1 15,0 3-1-15,-4-3 0 16,0-1-114-16</inkml:trace>
  <inkml:trace contextRef="#ctx0" brushRef="#br0" timeOffset="104001.4146">4897 14650 14 0,'0'0'0'0,"0"0"-7"15</inkml:trace>
  <inkml:trace contextRef="#ctx0" brushRef="#br0" timeOffset="104530.564">5368 14174 71 0,'-2'11'0'0,"-3"5"5"16,-1 3 0-16,-3 3 0 16,-4 2 0-16,0 1 1 15,2 1 0-15,-2-1-2 16,6-3 1-16,2 0 0 0,5-3 0 16,3-1-5-16,10 0 1 15,5 1-1-15,5-6 1 16,0-1-91-16</inkml:trace>
  <inkml:trace contextRef="#ctx0" brushRef="#br0" timeOffset="104558.6773">5531 14460 29 0,'-9'2'0'0,"-4"-1"-18"0</inkml:trace>
  <inkml:trace contextRef="#ctx0" brushRef="#br0" timeOffset="104953.8681">5671 14212 73 0,'-9'8'0'15,"-6"3"13"-15,8-6 0 16,1-1-7-16,-3 1 0 16,0 5-3-16,0 6 0 15,-1 8-3-15,3-6 0 16,2-1 1-16,1 1 1 16,-2-2-2-16,6-5 0 0,6-3 3 15,-6-8 0-15,13 7-3 16,-2-14 1-16,2-2-1 15,3-4 0-15,-1 2 0 16,-2-11 0-16,-2-6 0 16,-4 5 0-16,-3 6 0 15,-1 2 1-15,-3 8-2 16,0 7 1-16,0 0 0 0,6 7 0 16,-1 8 0-16,8 2 0 15,-2 8 0-15,2-5 1 16,0 0-2-16,0-5 1 15,-4-2-1-15,-4-6 1 16,3-5-51-16,1-11 0 16,-4 0 49-16</inkml:trace>
  <inkml:trace contextRef="#ctx0" brushRef="#br0" timeOffset="105192.6494">5891 13883 132 0,'0'7'0'15,"4"4"2"-15,5 5 0 16,5 5 0-16,-1 6 0 0,0 8 0 16,2-2 0-1,-6 7-2-15,0-7 0 0,-3-2-1 16,1-5 0-16,-5-2-16 15,1-10 0-15,1 1-34 16,-2-8-5-16,0 1 73 16</inkml:trace>
  <inkml:trace contextRef="#ctx0" brushRef="#br0" timeOffset="105388.834">6085 13890 76 0,'0'11'0'16,"-1"7"18"-16,2-1 1 16,3 1-18-16,5 8 1 15,0 5 1-15,-5 2 1 16,2 2-3-16,-5-8 0 16,-1-5-25-16,0-5 1 15,0-1-26-15</inkml:trace>
  <inkml:trace contextRef="#ctx0" brushRef="#br0" timeOffset="105769.5494">6465 13839 106 0,'0'0'0'0,"-20"25"2"16,2-8 0-16,-8 1-2 16,2-1 1-16,-3-1-1 15,5-1 0-15,0-4 0 16,3 2 0-16,6-4 0 16,6 4 0-16,5-2 1 0,8 0 0 15,6 1 1-15,7 3 1 16,7 3-3-16,-3-5 0 15,3 0 1 1,-6-2 1-16,2 0 5 0,-5-2 1 16,-8 0-8-16,-13 2 1 15,-9 0 0-15,-5-2 0 16,-6-1 0-16,-1-3 1 16,-5 1-2-16,5-1 1 15,-1 1-27-15,7-1 1 16,1 1-34-16</inkml:trace>
  <inkml:trace contextRef="#ctx0" brushRef="#br0" timeOffset="114485.691">13325 16242 100 0,'0'0'0'0,"0"15"6"16,-2-6 0-16,-4 0 3 16,3 7 0-16,-3 3-4 15,6 8 0-15,2 4-2 16,0 8 0-16,-2 10-2 16,2 8 1-16,1 11-1 15,1-2 0-15,2 5-1 16,-1 13 1-16,2 12 0 15,-3-16 1-15,0-8-2 16,-2-6 1-16,-2-8-2 16,0-23 1-16,0-13-23 0,0-4 1 15,0-5-27-15,1-4 1 16,1 1 54-16</inkml:trace>
  <inkml:trace contextRef="#ctx0" brushRef="#br0" timeOffset="114818.646">13978 16291 111 0,'-15'-5'0'0,"-11"-6"3"16,-12 2 1-16,-13-2 1 15,-10 0 0-15,-11 2 3 16,-8 9 1-16,-10 0-6 16,-24 12 0-16,-20 7 2 15,15 10 1-15,3 6-6 16,19 3 1-16,11 6-1 15,16-2 0-15,17 2-3 16,5-11 1-16,1 2-113 0</inkml:trace>
  <inkml:trace contextRef="#ctx0" brushRef="#br0" timeOffset="114844.2537">12701 16616 31 0,'16'0'0'0,"1"0"-20"0</inkml:trace>
  <inkml:trace contextRef="#ctx0" brushRef="#br0" timeOffset="115291.4717">13813 16863 45 0,'0'0'0'15,"-8"-4"11"-15,8 4 0 16,0 0-4-16,11-3 0 16,6-5-2-16,9 1 1 0,5-2 6 15,9 9 1-15,8 0-9 16,-4 13 1-16,0 5-5 16,-7 4 1-16,-4 9 0 15,-11 6 1-15,-10 1-1 16,-6 2 0-16,-10 4 1 15,-16-9 0-15,-17-2 1 16,-3-11 1-16,-10-5-1 16,6-8 1-16,-1-9 1 0,8-4 0 15,8-5-5-15,10-15 1 16,8-9 0-16,4 2 1 16,5-6-1-16,2 6 0 15,2 6-2-15,14-3 0 16,10 6-55-16,0 6 0 15,-1-3 34-15</inkml:trace>
  <inkml:trace contextRef="#ctx0" brushRef="#br0" timeOffset="115534.7536">14455 16103 147 0,'-4'13'0'16,"-1"7"-1"-16,1 2 1 16,0 2-1-16,1 10 0 15,-1 12 1-15,-2 11 0 0,-3 12 0 16,0 3 1-16,0 12-1 16,0 10 0-16,0 8 1 15,1-18 1-15,1-8-6 16,3-29 1-16,1 3-99 15</inkml:trace>
  <inkml:trace contextRef="#ctx0" brushRef="#br0" timeOffset="115771.1677">14624 16394 150 0,'-21'0'0'16,"-12"0"0"-16,-16 0 1 15,-15 4 0-15,5 8 0 16,-3 7-3-16,10 5 1 16,6 1-28-16,11 5 0 15,1-3-29-15</inkml:trace>
  <inkml:trace contextRef="#ctx0" brushRef="#br0" timeOffset="116206.9633">14897 16557 121 0,'-22'-4'0'0,"-13"3"1"16,2 2 0-16,-5 7 0 16,6 6 1-16,5 5-1 15,7-1 0-15,7-2 1 16,5-3 1-16,7 0-2 0,15-2 0 16,12 0-1-16,5-5 0 15,10 1 1-15,-5-5 0 16,1-4 0-1,-4-5 0-15,-2-3-1 0,-9 5 0 16,-7-2 0-16,-2-3 1 16,-6 5-1-16,0-2 0 15,-3 5-1-15,-4 2 1 16,-2 11 0-16,0 2 0 16,-1 3 0-16,6 2 1 15,5 4 0-15,6-7 1 16,7 2 0-16,6-5 1 15,6-3-1-15,2-5 0 16,2-6-2-16,3-3 1 16,4-4-34-16,0-8 0 15,0-1-21-15</inkml:trace>
  <inkml:trace contextRef="#ctx0" brushRef="#br0" timeOffset="116436.2439">15583 15841 130 0,'2'13'0'0,"2"12"7"16,-14-19 1-16,-6-3-6 15,5 21 0-15,2 11 2 0,7 22 0 16,7 18-3-16,1 28 0 16,1 19 0-16,10-3 1 15,7 8-1-15,-21-21 1 16,-8-14-2-16,25-8 0 15,13-9-5-15,-26-7 0 16,1-2-107-16</inkml:trace>
  <inkml:trace contextRef="#ctx0" brushRef="#br0" timeOffset="123188.2578">10591 8442 39 0,'0'0'0'16,"0"0"13"-16,-11 0 1 15,-9 2-13-15,2 0 0 16,-4 0 1-16,3 0 1 16,1 1 6-16,5 1 0 15,4 0 6-15,9 7 1 16,9 7-13-16,8-1 0 15,8 3 6-15,6-4 0 16,8-1-6-16,5-2 0 16,4-4 2-16,1 0 1 15,3-2-6-15,3 2 1 16,1 2 0-16,3-3 0 16,2-3 3-16,-3-7 1 0,-1-7-6 15,-5 7 1-15,-6 2 0 16,-6-1 0-16,-7-1-35 15,4 0 0-15,1 2-6 16,-7-2 1-16,1 0 36 16</inkml:trace>
  <inkml:trace contextRef="#ctx0" brushRef="#br0" timeOffset="123936.4277">11918 8406 90 0,'0'0'0'16,"0"0"2"-16,-8-9 0 15,-5-8-1-15,2 4 1 16,-1 1 1-16,4-3 1 16,3 0 0-16,12 1 1 15,10-3-2-15,8 8 1 16,8 5-3-16,9 6 1 16,8 5-1-16,-2 10 1 15,1 9-1-15,-5 8 1 16,-2 12-1-16,-7 4 1 15,-5 5-2-15,-16-6 0 16,-12-1 0-16,-15-8 1 16,-12-3 0-16,-16-15 1 15,-12-10 2-15,-4-8 0 16,-7-8-1-16,-9-10 1 16,-8-8-3-16,15-13 1 15,9-9 4-15,20 2 1 0,17-2-7 16,9 0 0-16,13 2-1 15,7 3 1-15,11 6-11 16,8 6 1-16,-1-1-93 16</inkml:trace>
  <inkml:trace contextRef="#ctx0" brushRef="#br0" timeOffset="124222.9371">12495 8232 142 0,'-7'2'0'15,"-4"-1"0"-15,4 1 0 16,1 0-1-16,1 5 0 16,-3 3 1-16,5 12 0 15,3 7 0-15,-8 13 0 16,-3 11-1-16,8 4 1 15,3 7 0-15,7-9 0 16,4-2 0-16,11-7 0 16,7-6 0-16,4-9 0 15,4-9 0-15,0-7 1 16,0 0-103-16</inkml:trace>
  <inkml:trace contextRef="#ctx0" brushRef="#br0" timeOffset="124520.1755">12879 8252 155 0,'2'11'0'0,"1"5"-1"0,3 8 1 16,1 6 0-16,2 6 0 16,2 10-1-16,0 3 1 15,2 5 0-15,-2-7 0 16,0-3-1-16,-2-9 0 16,-3-8-8-16,-1-5 1 15,1 0-87-15</inkml:trace>
  <inkml:trace contextRef="#ctx0" brushRef="#br0" timeOffset="124918.3838">13046 7820 137 0,'16'5'0'0,"12"6"-1"16,-1 11 1-16,3 7 0 16,5 10 0-16,3 7-1 15,1 5 0-15,1 6 1 16,2 0 0-16,2-1 1 15,2 14 0-15,0 11-1 0,-17-8 1 16,-9-2 1-16,-14-14 1 16,-13-9-3-16,-3-10 1 15,-2-9 1-15,-10-1 0 16,-8-2 1-16,-1-8 0 16,-6-3-3-16,12-4 1 15,5-4-2-15,1-4 0 16,4-4-31-16,4-3 0 15,0 0-23-15</inkml:trace>
  <inkml:trace contextRef="#ctx0" brushRef="#br0" timeOffset="125620.5337">14022 8151 114 0,'0'0'0'0,"0"0"3"16,3 11 0-16,1 6 1 15,4 3 1-15,3 5-4 0,1 10 0 16,3 7-1-16,0 2 0 16,-2 6 0-16,-2 3 1 15,-2 4 0-15,-2-10 0 16,-3-3-22-16,1-9 0 16,1 0-39-16</inkml:trace>
  <inkml:trace contextRef="#ctx0" brushRef="#br0" timeOffset="126001.5689">13882 8204 132 0,'0'-14'0'0,"2"-12"-1"16,2 6 1-16,1 2 0 16,14 1 1-16,8 1-1 15,10 5 1-15,11 3-1 16,-4 6 0-16,2 8-1 16,-1 3 0-16,1 6 0 15,-9 5 0-15,-8 4 0 16,-7 0 0-16,-7 1 1 15,-15 3 0-15,-11 1-1 16,-11-5 1-16,-11-2 1 0,-6-8 0 16,-8-4-2-16,-1-5 1 15,-3-1 0-15,7-6 0 16,5-4-40-16,8 1 1 16,0-1 16-16</inkml:trace>
  <inkml:trace contextRef="#ctx0" brushRef="#br0" timeOffset="126617.2545">14394 8197 97 0,'0'0'0'15,"0"-7"1"-15,11 1 1 16,8-1 1-16,-5 1 0 16,3 1-3-16,-1-1 0 0,-1 3 0 15,1-5 0-15,1-3 1 16,-4-3 1-16,-2-5-2 16,-7-1 0-16,-6 0 0 15,-7 2 0-15,-6 1 0 16,2 8 0-16,-2 5-1 15,2 10 1-15,2 7 0 16,0 5 0-16,-1 6 0 0,4-2 0 16,5 0 0-16,6 2 0 15,5 1 0-15,14-1 0 16,11 0 0-16,3-6 0 16,8-3 0-16,-11-6 1 15,-5-3 0-15,1-8 0 16,1-4 0-16,-3-3 1 15,-3-4-1-15,-4 0 0 16,-5 1-1-16,-2-1 1 16,-4 0-1-16,-2 2 0 15,-1 4-1-15,12 5 0 16,10 6 1-16,-3 3 0 16,1 4-1-16,-6 0 1 15,-2 3 0-15,-5-3 0 16,-4-1 0-16,-3-3 0 15,-2-3 1-15,-4-4 1 16,9-11 1-16,2-8 1 16,2-8 2-16,5-4 0 15,6-4-2-15,0 2 0 0,3-2-4 16,3 6 0-16,-1 0-105 16</inkml:trace>
  <inkml:trace contextRef="#ctx0" brushRef="#br0" timeOffset="126916.8426">15704 7836 126 0,'-15'7'0'15,"-8"4"-1"-15,-10 4 1 16,-11 5 0-16,12 2 0 16,5 4 0-16,7 3 0 15,5 4 0-15,15-2 0 16,9 0 0-16,8-7 0 16,8-5 1-16,8-7 1 15,6-2-3-15,5-7 1 16,4-3-52-16,3-2 0 15,0 1 51-15</inkml:trace>
  <inkml:trace contextRef="#ctx0" brushRef="#br0" timeOffset="127317.924">16056 7843 118 0,'0'0'0'0,"-16"8"1"15,-4 1 1-15,-8 2-2 16,2 4 1-16,-1 1 1 0,7 1 0 16,3-1-2-1,6-1 0-15,6-1 1 0,16 1 0 16,11 2-1-16,3-10 1 16,7-4 0-16,-5-4 0 15,-1-5-1-15,-2-3 1 16,-2-2-1-16,-6 2 1 15,-3 0-1-15,-2 1 0 16,-4 3 0-16,-7 5 0 16,8-7 0-16,-8 7 0 15,0 0 0-15,0 0 0 16,-9 1-1-16,9-1 1 16,-10 4 0-16,12 3 0 15,6 4 0-15,1 2 0 16,4 2-1-16,9-1 1 15,9 1 0-15,0-4 0 16,2-2 1-16,-4-5 1 16,1 0-100-16</inkml:trace>
  <inkml:trace contextRef="#ctx0" brushRef="#br0" timeOffset="127552.7296">16497 7450 147 0,'0'0'0'0,"0"0"0"0,2 40 0 16,1 30 0-16,3-10 0 16,3 4 0-16,7-2 1 15,6 1-1-15,-5-14 0 16,-2-9-2-16,3-7 0 15,0 0-102-15</inkml:trace>
  <inkml:trace contextRef="#ctx0" brushRef="#br0" timeOffset="127751.5755">16682 7450 156 0,'-24'14'0'16,"-14"12"0"-16,49 14 1 15,29 15 0-15,-9-2 0 0,6 6-2 16,-8 12 1-16,1 1-115 16</inkml:trace>
  <inkml:trace contextRef="#ctx0" brushRef="#br0" timeOffset="129749.7521">3992 8391 131 0,'0'0'0'16,"-15"9"5"-16,15-9 0 15,0 8 0-15,0-8 0 16,10 7 4-16,-18 2 0 16,-3 6-4-16,-16 5 0 15,-8 6-7-15,-6 1 1 0,-8 6 2 16,-2 0 1-16,-6 0-3 15,-2 0 0 1,-7-2 2-16,-13-2 0 0,-9 1 0 16,11-12 0-16,4-9-1 15,25-3 0-15,19-5-5 16,3 3 0-16,7 0-72 16,7-1 1-16,2 1 85 15</inkml:trace>
  <inkml:trace contextRef="#ctx0" brushRef="#br0" timeOffset="130872.6893">653 9232 130 0,'0'0'0'0,"-4"20"1"15,1 13 1-15,3-7 0 16,-4 1 1-16,2 2 0 15,2 3 0-15,0-10 1 16,2-4-2-16,5-11 0 16,6-9-1-16,-2-9 1 15,6-9-2-15,-3 0 1 16,3-4-1-16,-8 2 1 16,0-1-1-16,-9-3 0 15,-3-2 0-15,-1 8 0 0,2 6 0 16,-1 6 1-1,3 8 0-15,5 11 0 0,8 9 1 16,0 4 1-16,1 6 2 16,3 1 0-16,1 2-5 15,-3-10 0-15,-2-2 0 16,-4-9 0-16,-2-4-32 16,4-16 0-16,2 1-40 15</inkml:trace>
  <inkml:trace contextRef="#ctx0" brushRef="#br0" timeOffset="131083.0299">910 8939 145 0,'0'0'2'0,"15"27"0"16,10 17 0-16,-1-5 0 15,7-1-1-15,-9 6 1 16,-3 2-2-16,-6 0 1 16,-2 0-8-16,-4-12 0 15,2 1-95-15</inkml:trace>
  <inkml:trace contextRef="#ctx0" brushRef="#br0" timeOffset="131280.5207">1194 9076 182 0,'0'0'0'16,"-22"17"0"-16,-18 12-2 15,7-11 0-15,-7-1-29 16,8-3 0-16,1 1-45 15</inkml:trace>
  <inkml:trace contextRef="#ctx0" brushRef="#br0" timeOffset="131832.6515">1550 9034 150 0,'-3'7'0'15,"-7"8"0"-15,18 2 0 16,6 3 0-16,-4-6 0 16,-1-1 0-16,0-4 0 15,-5-1 0-15,-4-8 0 16,5-11-2-16,-5-6 1 15,-2-5 0-15,2-2 1 16,-3-1-1-16,6-1 1 0,-1-1-1 16,2 6 0-16,1 5 1 15,8 5 1 1,0 6-1-16,5 6 0 0,4 10 1 16,2 0 0-16,-2 6-1 15,-3-3 0-15,-3 1 0 16,-7-4 0-16,-3-4 0 0,-6-7 1 15,0 0-1-15,0-9 0 16,-6-5 0-16,6-5 1 16,-3-1-1-16,-1 0 0 15,4 2 0-15,0 1 1 16,-2 3-1-16,11 6 1 16,6 5-1-16,7 3 1 15,0 3 0-15,5 5 0 16,5 4 0-16,-5-2 0 15,-3 1-3-15,-4-4 1 16,-5 0-67-16,-6-3 0 16,-5-2 68-16,-4-2 1 15,0 0-11-15</inkml:trace>
  <inkml:trace contextRef="#ctx0" brushRef="#br0" timeOffset="132066.5662">2051 8684 123 0,'0'0'0'0,"4"17"4"16,14-12 1-16,13 1 1 16,-9-3 1-16,0-1-6 15,-3 6 1-15,-1 1 0 16,-16 7 0-16,-8 8 4 16,-8-6 0-16,-18-1-6 15,1-4 1-15,-5-4 0 16,4-4 0-16,5-1-3 15,5-8 0-15,9-7-19 16,8-3 0-16,1-1-61 0</inkml:trace>
  <inkml:trace contextRef="#ctx0" brushRef="#br0" timeOffset="132385.9229">2389 8538 135 0,'-13'3'0'16,"-7"5"5"-16,7-5 1 15,0 1-3-15,4 0 1 16,0-1-1-16,-1 3 1 16,-2 3-4-16,-3 6 1 15,-2 3-1-15,6-3 1 16,-1-1 0-16,4-3 0 16,3-3-1-16,5-8 0 15,14 9 0-15,-1-6 0 16,6-1 2-16,-3 0 0 15,-3 0-1-15,2 7 0 16,7 4-1-16,-4 2 1 0,4 1-1 16,-4 1 0-16,4-1 0 15,-20 4 1-15,-7 4-1 16,-17-8 0-16,-10-3-20 16,5-13 1-16,-1 0-73 15</inkml:trace>
  <inkml:trace contextRef="#ctx0" brushRef="#br0" timeOffset="132619.6819">2460 8107 160 0,'0'0'0'16,"-3"8"0"-16,15 6 0 15,3 10 0-15,11 9 0 16,1 11 0-16,4 5 0 16,-3 8 0-16,-1 4 0 15,3 5 0-15,-10-8 1 16,0-1-2-16,-9-11 1 16,2 0-117-16</inkml:trace>
  <inkml:trace contextRef="#ctx0" brushRef="#br0" timeOffset="132813.3096">2860 8259 190 0,'-16'6'0'0,"-8"1"1"16,-7 8 0-16,-10 3-1 15,-8 4 0-15,-16 6-39 16,-1 3 1-16,2 0-35 0</inkml:trace>
  <inkml:trace contextRef="#ctx0" brushRef="#br0" timeOffset="136115.5363">600 9851 137 0,'0'0'5'0,"0"0"0"15,0 22-2-15,15 4 0 16,7 8 0-16,3 7 0 15,3 6 1-15,-4 5 1 16,1 6-5-16,-3 3 0 16,-1 3 0-16,-5-4 0 15,-7 1 0-15,0-10 0 16,-3-5-15-16,-2-6 1 16,-1 0-83-16</inkml:trace>
  <inkml:trace contextRef="#ctx0" brushRef="#br0" timeOffset="136532.6859">835 9999 120 0,'0'0'3'0,"13"22"0"16,14 13-1-16,1-4 0 15,3 2 0-15,0 0 1 16,0 0 2-16,2-3 0 15,2-5 1-15,-4-3 1 16,2-5-2-16,-3-8 0 16,-3-7-5-16,-5-13 0 15,-3-9 4-15,-10-8 0 16,-4-7 5-16,-5-5 0 16,-13-8-9-16,2 3 0 15,-7-3-1-15,5 9 0 16,4 8-40-16,2 6 0 15,1-1-28-15</inkml:trace>
  <inkml:trace contextRef="#ctx0" brushRef="#br0" timeOffset="136786.4074">1253 9523 138 0,'0'0'2'0,"13"22"0"15,5 15 0-15,10 7 1 16,8 9-3-16,1 5 1 16,3 7 0-16,10 10 0 15,7 11-3-15,-20-28 0 16,3 1-104-16</inkml:trace>
  <inkml:trace contextRef="#ctx0" brushRef="#br0" timeOffset="163995.2311">2014 9541 99 0,'0'8'0'0,"4"6"3"15,-13-4 0-15,-4-1 7 0,-5 2 1 16,-1 3-8-16,-3 1 1 16,0 0-3-16,0 5 1 15,4 2 1-15,3 4 1 16,2 5-2-16,6-6 1 15,5 1-2-15,4-4 0 16,5 0 0-16,6-4 0 16,2-3-1-16,16-4 1 15,6-2-1-15,-2-9 0 16,-4-7-8-16,-7-1 0 16,1 1-89-16</inkml:trace>
  <inkml:trace contextRef="#ctx0" brushRef="#br0" timeOffset="164445.6871">2247 9543 95 0,'-12'2'0'0,"-5"0"3"15,12 2 0-15,1 1 0 16,4 10 1-16,4 5-2 16,-4-2 0-16,0 2-1 0,0-1 0 15,-4 1 0-15,4-5 1 16,0-4-2-16,4-4 0 16,-1-2 1-16,6-6 1 15,4-5-1-15,-2-1 0 16,-2-1-1-16,-1-6 0 15,-3-5 0-15,-10-1 0 16,-8-2 1-16,7 6 0 16,3 3-1-16,-3 6 0 15,3 3 0-15,3 4 1 16,-4 15 2-16,8-1 1 16,5 8-3-16,9-2 1 15,8 4-1-15,-2-7 0 16,-6-3 0-16,0-4 0 15,-1-7-6-15,-3-3 1 16,-1-5-49-16,-7-10 1 16,1 0 50-16</inkml:trace>
  <inkml:trace contextRef="#ctx0" brushRef="#br0" timeOffset="164657.6846">2346 9139 112 0,'0'12'0'0,"0"12"8"0,6-7 1 16,-2-3-6-1,7 12 0-15,9 5-3 0,7 8 0 16,1 4 0-16,3 0 1 16,-3 1-1-16,-1-6 0 15,-5-1-23-15,-7-10 1 16,1 1-37-16</inkml:trace>
  <inkml:trace contextRef="#ctx0" brushRef="#br0" timeOffset="164865.7331">2424 9063 114 0,'9'19'0'15,"4"12"8"-15,5-2 0 16,6 4-5-16,3 4 1 16,3 3-4-16,-3 0 1 15,1 4-1-15,-6-5 0 16,0-4-32-16,-4-2 0 16,0 0-12-16</inkml:trace>
  <inkml:trace contextRef="#ctx0" brushRef="#br0" timeOffset="167462.7018">2792 9159 71 0,'0'0'0'0,"-29"18"6"15,18-3 0-15,2 3 2 0,-2 2 0 16,2 2-7-16,-1-2 1 15,-1 2-1-15,2-3 1 16,-2-5 0-16,6 3 1 16,-1-3-2-16,6-3 1 15,0-3 0-15,6-5 0 16,7-3-1-16,9-7 1 16,9-4-1-16,-4 4 1 15,1-1-1-15,-6 5 0 16,-4 1-1-16,-5 0 1 15,-4 2-1-15,-3 7 1 16,-10 6-1-16,-2-2 0 16,-8 2-32-16,-6 5 0 15,1 1-4-15</inkml:trace>
  <inkml:trace contextRef="#ctx0" brushRef="#br0" timeOffset="169950.2224">17698 15920 129 0,'0'0'0'15,"0"0"0"-15,-1-6 0 16,-1-5 0-16,0 2 0 15,0 0 2-15,6-2 0 16,5 0 0-16,17 2 0 16,14 5-1-16,4 11 0 15,9 8 0-15,-1 20 1 16,3 16-2-16,5 26 1 16,6 27 0-16,-18-5 0 15,-11 11 0-15,-15-5 0 16,-15 1 0-16,-16-15 1 15,-17-6-2-15,-18-19 0 16,-20-13 0-16,-11-22 1 16,-17-16 0-16,2-21 0 0,-4-20 0 15,17-10 1-15,8-21 1 16,10-18 1-16,9-15-3 16,21 2 1-16,16-2 8 15,11-1 0-15,15 3-12 16,13 7 1-16,14 14-1 15,4 10 1-15,6 13-2 16,10 13 0-16,10 18-63 16,0 13 1-16,-1-2 52 0</inkml:trace>
  <inkml:trace contextRef="#ctx0" brushRef="#br0" timeOffset="170329.4013">18816 15418 120 0,'-10'22'0'16,"-6"16"3"-16,-10 17 0 16,-7 13-3-16,-13 29 0 15,-10 18 0-15,2 4 1 0,-3 6-1 16,17-10 1-16,7-3 2 16,22-4 0-16,15-3-1 15,9-10 0-15,12-9-2 16,8-2 1-16,9-9 0 15,-3-5 0-15,0-8-1 16,8-12 0-16,8-10-60 16,-9-7 0-16,0 0 63 15</inkml:trace>
  <inkml:trace contextRef="#ctx0" brushRef="#br0" timeOffset="171110.7916">19153 15832 112 0,'2'11'0'16,"2"5"2"-16,-4-3 0 16,-4-2-2-16,2 16 0 15,-1 12 3-15,1 12 0 0,-2 13 1 16,0 0 0-16,-1 11-1 15,-4 10 0-15,-4 12-2 16,7-9 1-16,6-8-2 16,-5-21 1-16,-3-24-42 15,5-4 1-15,1-9 37 16,6-9 0-16,-1 0-33 16</inkml:trace>
  <inkml:trace contextRef="#ctx0" brushRef="#br0" timeOffset="171466.255">19467 16066 125 0,'4'22'0'16,"3"17"0"-16,0 3 0 15,2 9 0-15,4 4 0 16,4 2 2-16,-3 1 0 16,-1-1 3-16,4 9 1 15,3 5-1-15,-2-27 0 16,3-14-3-16,-1-16 0 16,2-8-1-16,2-24 1 15,-1-17 1-15,3-6 0 0,2-12-2 16,-5 9 1-16,1-5 4 15,-5 9 1-15,-6-1-8 16,5 3 1-16,0 3-11 16,1 6 0-16,-1 5-58 15,-5 4 0-15,0 0 76 16</inkml:trace>
  <inkml:trace contextRef="#ctx0" brushRef="#br0" timeOffset="171744.8316">20151 15841 119 0,'-3'13'0'16,"-3"14"1"-16,-1 12 1 16,-2 14-2-16,-4 9 0 15,-2 6 2-15,2 1 0 16,-2 6-1-16,4 10 0 15,0 12 2-15,6-13 0 16,5-3 0-16,7-17 0 16,8-11-3-16,-4-16 1 15,-2-19-35-15,2 0 1 16,2-7 18-16,0-5 1 16,0-1-13-16</inkml:trace>
  <inkml:trace contextRef="#ctx0" brushRef="#br0" timeOffset="172161.3819">20713 15907 149 0,'0'22'0'16,"0"22"-1"-16,-6 9 1 15,-1 16 0-15,-4 7 0 16,-4 10 0-16,0-11 0 16,-1 0 0-16,5-22 1 15,4-7-2-15,5-2 1 0,5-6-52 16,-1-7 1-16,0 0 33 15</inkml:trace>
  <inkml:trace contextRef="#ctx0" brushRef="#br0" timeOffset="172863.5364">21279 16345 133 0,'2'12'0'16,"2"10"-1"-16,-4 6 1 16,-2 7-1-16,-14-1 0 15,-10 3 0-15,-7-2 0 16,-7 0 1-16,-10-12 0 16,-9-4 0-16,17-6 1 15,5-4 1-15,10-6 0 16,7-3 0-16,7-12 0 15,6-10-2-15,16 0 1 16,11 0 0-16,9-2 1 16,12-2-5-16,5 1 0 15,9-3-2-15,-6 4 0 16,-1 4 0-16,-10 2 0 16,-7 5 4-16,-5 4 1 15,-7 7-3-15,-5 4 0 16,-5 7 2-16,-9 7 1 0,-9 3 0 15,-4 3 0-15,-3 2 0 16,-1 1 0-16,-1 3 1 16,7 1 1-16,4-2 0 15,7 5 0-15,7-3 4 16,6-9 1-16,5-7-3 16,-1-6 0-16,1-10-3 0,2-10 1 15,0-6 0-15,-3 3 1 16,-2-2-2-16,-4 7 0 15,-4 0-1-15,4 14 0 16,2 10 0-16,0 13 0 16,1 10 0-16,1 14 1 15,0 7-1-15,-6 10 0 16,-4 9 1-16,-10 8 0 16,-12 7 0-16,-5-19 1 15,-9-15 0-15,7-26 1 16,0-22 5-16,2-9 0 15,0-7-7-15,4-17 0 16,3-15-1-16,4-1 0 16,2-13 5-16,11 3 0 15,9-3-5-15,6 7 0 16,5 3-8-16,5 4 1 16,1 4-115-16</inkml:trace>
  <inkml:trace contextRef="#ctx0" brushRef="#br0" timeOffset="173177.8492">21953 16031 117 0,'-6'22'0'16,"-1"13"3"-16,1 9 1 16,-1 13-4-16,-2-4 1 15,-2 2 0-15,2 2 0 16,-2 5 0-16,9-9 0 15,7-2-1-15,1-12 0 16,-1-1-93-16</inkml:trace>
  <inkml:trace contextRef="#ctx0" brushRef="#br0" timeOffset="173561.6686">22252 16095 109 0,'0'21'0'0,"2"12"1"16,1 7 1-16,3 9 4 16,1 4 1-16,2 10-4 15,1-3 1-15,-1 2 0 16,5-7 0-16,3-2-1 0,-4-12 0 15,0-6 0 1,-2-17 0-16,0-5 2 0,9-22 0 16,5-13-5-16,1-10 0 15,0-8 0-15,0-7 0 16,-1-3 2-16,3-3 0 16,-1 3-2-16,-3 7 0 15,-4 2-5-15,2-1 0 16,0 2-46-16,-3 9 0 15,-5 7 49-15,-3 4 0 16,0 0-32-16</inkml:trace>
  <inkml:trace contextRef="#ctx0" brushRef="#br0" timeOffset="173828.3786">22846 15760 76 0,'0'13'0'0,"2"5"7"16,-4 8 0-16,-1 1 1 15,1 14 0-15,2 10-3 16,0 11 0-16,0 12 0 16,2 14 0-16,1 18-4 15,-3-15 1-15,0-1 0 16,0-15 0-16,2-9 0 15,-2-16 1-15,-2-19-1 16,0 0 1-16,1-9-3 0,-1-4 1 16,0-1-106-16</inkml:trace>
  <inkml:trace contextRef="#ctx0" brushRef="#br0" timeOffset="187065.0707">23804 15987 96 0,'0'8'0'16,"0"6"0"-16,0-3 0 16,0-2 1-16,0 6 1 15,0 7 7-15,0 0 0 16,-2 9 3-16,0 0 0 16,-1 4-9-16,1 4 1 15,-2-3-2-15,6 1 0 16,2 1-1-16,-3-1 1 15,-1-2-2-15,0-8 1 16,0-5-2-16,0-2 1 16,0-1-113-16</inkml:trace>
  <inkml:trace contextRef="#ctx0" brushRef="#br0" timeOffset="187096.1558">23791 16498 39 0,'0'0'0'0,"0"0"-26"16</inkml:trace>
  <inkml:trace contextRef="#ctx0" brushRef="#br0" timeOffset="187318.1877">24108 16266 129 0,'-12'0'0'0,"-12"7"6"0,0-1 0 16,-4-1-4-16,-5-1 1 15,-5-1 2-15,-8-3 1 16,-7-3-3-16,-8-6 1 15,-5-4-7-15,0 4 0 16,-4-4-56-16,12 11 1 16,-1-2 45-16</inkml:trace>
  <inkml:trace contextRef="#ctx0" brushRef="#br0" timeOffset="188864.25">25578 15782 98 0,'-6'0'0'16,"-8"-3"1"-16,6-1 1 15,1-3-1-15,7 7 0 16,-7-11 7-16,-2 1 1 16,-6 5-6-16,-9-1 0 15,-5 3 0-15,-8 5 1 16,-5 1 3-16,-2 6 0 16,-6 4-5-16,-1-5 1 15,-6-7-2-15,-2-1 1 16,-3 0-1-16,3-1 0 15,2 1-1-15,10 0 1 16,12 0 0-16,4 9 1 16,7 5-2-16,5 6 1 15,7 4 0-15,10 7 0 16,7 6-1-16,4 2 0 0,4 8 3 16,-2 6 0-16,0 6-3 15,0 0 1-15,0 3-1 16,0 17 1-16,-2 10 0 15,-3-6 1-15,-6-3-3 16,0-14 1-16,-2-3 4 16,-2-19 0-16,-1-13-4 15,1-4 1-15,-1-1-1 0,1-8 0 16,2-5 0-16,2-4 0 16,0-2 5-16,9-5 1 15,6-2-6-15,7-2 0 16,7-7 1-16,6 2 1 15,6-2-2-15,-1 0 0 16,4 1 1-16,2 3 1 16,2 1-2-16,-2 4 0 15,-1 0-5-15,-4 4 0 16,-5 5-37-16,-4-4 0 16,-1-1-24-16</inkml:trace>
  <inkml:trace contextRef="#ctx0" brushRef="#br0" timeOffset="189179.1158">25330 16225 147 0,'-13'10'0'0,"-10"6"0"0,-3-1 1 16,-5 7-1-1,-4-2 0-15,-4 0 1 16,1 2 0-16,-4 0 0 16,1 0 0-16,1 0-1 0,9-9 0 15,7-4-16-15,6 0 1 16,6-5-33-16,9-17 1 15,-1 4 43-15</inkml:trace>
  <inkml:trace contextRef="#ctx0" brushRef="#br0" timeOffset="189558.8274">25925 15729 129 0,'0'18'0'0,"0"8"1"16,-4 2 1-16,-1 3-2 16,-3 13 1-16,1 9-1 15,0 13 0-15,5 11 1 16,2 20 1-16,2 16 2 16,3-1 1-16,2 3-3 15,3-12 0-15,6-8-1 0,-1-14 1 16,-1-13-2-16,-4-23 0 15,-7-21-64-15,3-7 1 16,-3-3 63-16</inkml:trace>
  <inkml:trace contextRef="#ctx0" brushRef="#br0" timeOffset="190325.4945">26508 16460 98 0,'6'13'0'15,"5"1"0"-15,0 8 0 16,1 8-1-16,-2 6 0 16,-3 8 5-16,-7-3 1 0,-7 6-3 15,-14-6 0-15,-6-5 8 16,-10-14 1-16,-10-4-10 15,4-10 0-15,-1-12 0 16,9-5 1-16,2-9 0 16,17-14 1-16,7-11-2 15,14-5 1-15,14-2-2 16,12 6 0-16,13 4 0 16,5 4 0-16,6 4 0 0,11 3 0 15,11 7 0-15,-21 17 0 16,-12 8 0-16,-6 3 0 15,-5 10 0-15,-11-5 0 16,-4 0-1-16,-14 4 1 16,-8 3 0-16,-14 8 0 15,-9 1 0-15,5 4 0 16,-6 1 1-16,6-1 1 16,4-6-1-16,9 3 1 15,9-6 1-15,3-4 0 16,8-5 0-16,8-9 1 15,4-4-4-15,3-9 1 16,3-13 0-16,-3-4 0 16,-6-5 0-16,-1-4 1 15,-7-2-2-15,-2 6 1 16,-5 6-1-16,-1 4 0 16,0 7 0-16,-1 21 0 15,-1 15 0-15,2 22 0 16,-2 18 0-16,-2 15 1 0,-6 11-1 15,-3 22 1-15,-4 22 1 16,-15-20 0-16,-5-6-2 16,-3-22 0-16,-6-22 2 15,5-27 0-15,4-22 6 16,5-22 0-16,4-22-9 16,10-8 0-16,5-10 2 0,7-8 0 15,4-5-2-15,16-10 0 16,13-10 1-16,8 18 0 15,8 7 0-15,-4 19 1 16,-1 16-9-16,2 3 0 16,-2 5-119-16</inkml:trace>
  <inkml:trace contextRef="#ctx0" brushRef="#br0" timeOffset="190679.5474">27358 15790 134 0,'-6'11'0'0,"2"10"0"15,-1 11 1-15,-1 6 0 16,-3 12 1-16,-2 12 2 16,0 9 1-16,-2 12-3 15,10 16 0-15,1 16 1 16,7-9 0-16,4 4 0 16,6-22 0-16,2-16-1 15,-3-18 0-15,-1-19-3 16,-4-9 1-16,-5-17-36 15,2-5 1-15,3-12-6 0,-2 3 1 16,-1-2 43-16</inkml:trace>
  <inkml:trace contextRef="#ctx0" brushRef="#br0" timeOffset="191042.3115">27583 16044 132 0,'-7'13'0'16,"-4"5"-1"-16,13-1 1 15,5 1 0-15,4 11 0 16,4 8 0-16,7 12 0 16,3 10 3-16,3 11 0 15,3 8 0-15,11 16 0 16,8 12 1-16,-10-18 1 15,-3-7-2-15,-6-26 1 0,-9-21-3 16,-4-17 1-16,-1-21 3 16,1-18 1-16,1-13-7 15,-5-16 1-15,-1-13 2 16,2-20 0-16,-2-19-3 16,-4 15 1-16,0 0 1 15,4 17 0-15,2 12-2 0,-3 21 0 16,-2 16-14-16,10 2 0 15,-2 0-87-15</inkml:trace>
  <inkml:trace contextRef="#ctx0" brushRef="#br0" timeOffset="191358.3458">28460 15782 142 0,'0'0'0'16,"-4"37"-1"-16,3 1 0 0,1 12 1 15,0 16 0-15,1 14 1 16,3 25 1-16,3 21 3 15,1-7 1 1,-1 8-2-16,2-21 1 0,0-11-5 16,-1-16 1-16,-6-10 2 15,-2-17 0-15,-2-14-4 16,-2-16 1-16,0 0-123 16</inkml:trace>
  <inkml:trace contextRef="#ctx0" brushRef="#br0" timeOffset="192545.4809">28766 15192 100 0,'10'6'0'16,"2"3"0"-16,3 9 0 16,2 6 0-16,5 0 1 15,2 7-2-15,-2 6 1 16,3 7 2-16,6 16 0 16,2 15 1-16,17 33 0 15,9 28 2-15,5 16 1 16,6 20-4-16,-19 6 0 15,-11 3 5-15,-12-9 0 16,-15-7-4-16,-13-27 1 0,-13-19-2 16,-16-22 1-1,-16-19-1-15,-8-10 1 0,-7-11-2 16,3-13 1-16,-2-13 2 16,15-7 1-16,7-11-5 15,10-4 0-15,5-2 0 16,11-3 0-16,7-4-15 15,4-7 0-15,0-3-81 16</inkml:trace>
  <inkml:trace contextRef="#ctx0" brushRef="#br0" timeOffset="193991.9895">12341 15863 139 0,'6'18'0'15,"5"11"-1"-15,-2 10 0 16,-2 10 1-16,4 14 0 16,0 8 0-16,2 28 0 15,2 18 2-15,0 0 0 16,-3 10 0-16,-1-6 0 15,0 3-1-15,6-5 1 16,1-3-2-16,2 3 1 16,2-4 0-16,-7-3 1 15,-4-8-2-15,-7-18 0 0,-8-16-23 16,0-11 1-16,1 1-49 16</inkml:trace>
  <inkml:trace contextRef="#ctx0" brushRef="#br0" timeOffset="196898.9442">12466 15907 90 0,'0'0'0'16,"9"35"3"-16,10-28 1 16,10-7 1-16,-5 0 0 15,0-2-3-15,0-3 0 16,1-1 2-16,6-1 0 15,6-2-2-15,11 3 0 16,10-1-1-16,10 1 0 16,11-1 0-16,20-6 0 15,19-5 2-15,-1-4 0 0,8-6 3 16,0 10 1-16,-1 2-6 16,10-3 1-16,8 5-1 15,-5 3 1-15,1 1 0 16,1-1 1-16,2-1 1 15,12-5 0-15,5-1-4 16,-6-1 0-16,-4 3 1 16,1 0 0-16,0-1-1 15,-4-3 0-15,-2 2 0 0,-2 1 0 16,-4-1 0-16,19 7 1 16,11 0-1-16,-18 2 0 15,-8-1 1-15,-9 1 1 16,-9 0-3-16,19-2 1 15,6 0 0-15,1-2 0 16,-1 4 0-16,1 0 0 16,1 0 0-16,-8 0 0 15,-8 1 0-15,12 5 1 16,5 3-1-16,1-6 0 16,2 4 0-16,-9-9 0 15,-5 2 0-15,4-4 0 16,3 4 0-16,-4 4 1 15,-3-1-1-15,-1-1 0 16,-1 0 0-16,1-8 0 16,1-2 0-16,-3 3 0 15,1-1 0-15,1-1 0 16,2-3 0-16,-5 3 0 0,-5-1 0 16,10 3 0-16,7 1-1 15,3 4 1-15,5 3-1 16,0 1 1-16,3-1 0 15,5 8 0-15,4 4 0 16,1-3 0-16,4 3 0 16,-5-12 0-16,-1-7 0 15,-2 1 0-15,1-5 0 0,-1 2 0 16,0 8 0 0,0 0 0-16,2-1 0 0,2 5 0 15,-1-1 0-15,5 0 0 16,1 3 0-16,6-3 0 15,2-1-1-15,-12 3 1 16,-5-6 0-16,0 7 0 16,-3-1 0-16,5 0 0 15,2 0 0-15,-1 0 0 16,1 2 0-16,-7-5 0 16,-1-3 0-16,-7-3 0 15,-3-1 0-15,-1-1 0 16,-1 2-1-16,3 2 1 15,0 3 0-15,-1 2 0 16,-5 3 0-16,-4-1 0 16,-7 2 0-16,5 2 0 15,3-1 0-15,-11-2 0 16,-7-3 0-16,0 0 0 0,-3 1 0 16,-8-5 0-16,-6 1 0 15,4-2 0-15,0-4 0 16,-13 7 0-16,-7 3 0 15,-2 5 0-15,-6 3 0 16,-7 4 0-16,-5 6-1 16,-10-2 1-16,-7 1-1 15,-7 3 1-15,-9 1-1 16,-5 4 0-16,-1 0 0 0,-11 2 1 16,-3 0-1-16,-1 9 1 15,-1 9 0-15,1 13 0 16,4 18-1-16,-7 0 0 15,-4 10 0-15,0-3 1 16,-2 5 0-16,-2 3 0 16,-1 5 0-16,-10 0 0 15,-5 10-1-15,3 0 1 16,3 5 0-16,1-4 0 16,0-3 0-16,4 1 0 15,0-1-1-15,-2-7 1 16,0-3 0-16,0-7 0 15,-4-7 0-15,-1-2 0 16,3 1 0-16,0-5 0 16,0-1 0-16,4-4 0 15,2-4 0-15,1-4 0 16,-1-4 0-16,1-5 0 16,-3-5 0-16,0-13 0 0,-2-5 0 15,-2-4 0-15,0-8 0 16,-3 3 0-16,1 1 0 15,-5-5 0-15,-6 3 1 16,2-5 0-16,-1-1-1 16,-3 1 1-16,-1-2-1 15,-1 0 0-15,-3 0 0 16,2-3 0-16,-2-3 0 0,-3 3 0 16,-3 1 0-16,-7-1 0 15,-5 1 0-15,-6 4 1 16,0 2-1-16,-2 0 0 15,-1-1 0-15,1 3 0 16,-1 2 0-16,-8-5 0 16,-6 1 0-16,-1-4 0 15,-4 0 0-15,2 1 1 16,2-5-1-16,-17 8 1 16,-12-4-1-16,-3 4 1 15,-6 3-1-15,6-1 1 16,10 3-1-16,-4-7 1 15,4-5-1-15,-2-1 0 16,-2-1 0-16,2 0 0 16,2-2 0-16,-8-4 1 15,-3-2-1-15,1 10 0 16,7 6 0-16,-1 1 0 16,3 0 0-16,-4 2 0 15,-7-3 1-15,-1-2 1 0,4-3 0 16,-8-5 1-16,-5 1-3 15,0-3 0-15,0 0 2 16,-4-5 1-16,-4-8-3 16,2 9 0-16,-3 4 2 15,-1-1 0-15,-4-3-3 16,4 4 1-16,-1 0 1 16,0-4 1-16,-6 1-2 0,2-3 1 15,2-3-2-15,-6 0 0 16,-3 2-2-16,5 1 1 15,1 2 3-15,-5 4 1 16,-1 4-4-16,5 2 1 16,2 1 1-16,-3 2 1 15,-3 6-2-15,4-4 0 16,3-2 1-16,-5-4 1 16,0 1-1-16,-1 1 0 15,-4-1 0-15,2-3 1 16,1 3-3-16,-3-3 1 15,0 1 2-15,0 2 0 16,2-6-2-16,-6 3 1 16,-2 3 0-16,4-3 0 15,4 3 0-15,-11-6 0 16,-6-2-1-16,4-5 0 16,-2 1 2-16,-4 3 0 0,-5-3 1 15,2-1 1-15,-2-2-3 16,4 3 0-16,1-3 1 15,2 5 1-15,4 1-3 16,-7 1 0-16,-5-2 0 16,7 4 1-16,1-4 0 15,0 4 1-15,1 4 0 16,1 0 0-16,0 1-2 16,3 4 0-16,5 1 1 15,-4-1 1-15,-1 2-3 0,1-6 1 16,0 1 1-16,-6 1 1 15,-3-5-1-15,-1 2 1 16,-1-8-1-16,7-2 0 16,4 1 3-16,-4 1 1 15,-4 4-8-15,13 0 1 16,10 4 6-16,-4-2 0 16,-3-2-3-16,-6-2 0 15,-8-5 1-15,2-3 1 16,-3-2-3-16,-3-1 1 15,-3 2 2-15,13-2 0 16,9 4-2-16,2 5 0 16,5 4-1-16,-5 0 0 15,-3 0 1-15,0-4 0 16,-3 4 0-16,7-1 0 16,3-3 0-16,8 4 0 15,6 5 0-15,-5-1 0 0,-2 0 1 16,3 1 0-16,4 3-1 15,8-8 0-15,5-8 0 16,3 8 0-16,5 4 0 16,2-4 0-16,7 4-1 15,5-3 1-15,7-1 1 16,2 0 1-16,4 4-3 16,7 0 1-16,4-2 1 0,5 1 0 15,4-3-2 1,11 4 1-16,9 1 1 0,6-1 0 15,5 2-1-15,2 1 0 16,4-2 0-16,-2-1 1 16,1 0-1-16,8-4 0 15,-9 2 0-15,9-2 0 16,0 0 0-16,0-10 1 16,-2-8-2-16,-3-13 1 15,-6-13-1-15,2-15 1 16,-1-1-147-16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9:38:30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7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2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hyperlink" Target="http://saasmarketingstrategy.blogspot.com/2013/02/old-tactics-can-still-work-for-saas.html" TargetMode="External"/><Relationship Id="rId7" Type="http://schemas.openxmlformats.org/officeDocument/2006/relationships/hyperlink" Target="http://commons.wikimedia.org/wiki/File:Emoji_u1f40e.svg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commons.wikimedia.org/wiki/File:Phone_Shiny_Icon.svg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oji_u1f40e.svg" TargetMode="External"/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hyperlink" Target="http://saasmarketingstrategy.blogspot.com/2013/02/old-tactics-can-still-work-for-saas.html" TargetMode="External"/><Relationship Id="rId9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oji_u1f40e.svg" TargetMode="External"/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saasmarketingstrategy.blogspot.com/2013/02/old-tactics-can-still-work-for-saas.html" TargetMode="External"/><Relationship Id="rId9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hyperlink" Target="http://saasmarketingstrategy.blogspot.com/2013/02/old-tactics-can-still-work-for-saas.html" TargetMode="External"/><Relationship Id="rId7" Type="http://schemas.openxmlformats.org/officeDocument/2006/relationships/hyperlink" Target="http://commons.wikimedia.org/wiki/File:Emoji_u1f40e.svg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commons.wikimedia.org/wiki/File:Phone_Shiny_Icon.svg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2404"/>
            <a:ext cx="457200" cy="2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graph is unweighted, how do we find a shortest paths?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shortest path from s to s? </a:t>
            </a:r>
          </a:p>
          <a:p>
            <a:pPr lvl="1"/>
            <a:r>
              <a:rPr lang="en-US" dirty="0"/>
              <a:t>Well….we’re already there.</a:t>
            </a:r>
          </a:p>
          <a:p>
            <a:r>
              <a:rPr lang="en-US" dirty="0"/>
              <a:t>What’s the shortest path from s to u or v?</a:t>
            </a:r>
          </a:p>
          <a:p>
            <a:pPr lvl="1"/>
            <a:r>
              <a:rPr lang="en-US" dirty="0"/>
              <a:t>Just go on the edge from s</a:t>
            </a:r>
          </a:p>
          <a:p>
            <a:r>
              <a:rPr lang="en-US" dirty="0"/>
              <a:t>From s to </a:t>
            </a:r>
            <a:r>
              <a:rPr lang="en-US" dirty="0" err="1"/>
              <a:t>w,x</a:t>
            </a:r>
            <a:r>
              <a:rPr lang="en-US" dirty="0"/>
              <a:t>, or y?</a:t>
            </a:r>
          </a:p>
          <a:p>
            <a:pPr lvl="1"/>
            <a:r>
              <a:rPr lang="en-US" dirty="0"/>
              <a:t>Can’t get there directly from s, if we want a length 2 path, have to go through u or v.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5075" y="27051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91475" y="27051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3448049" y="33337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448050" y="20478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1" name="Oval 10"/>
          <p:cNvSpPr/>
          <p:nvPr/>
        </p:nvSpPr>
        <p:spPr>
          <a:xfrm>
            <a:off x="6421890" y="270509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5181600" y="20478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3" name="Oval 12"/>
          <p:cNvSpPr/>
          <p:nvPr/>
        </p:nvSpPr>
        <p:spPr>
          <a:xfrm>
            <a:off x="5181600" y="33337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5" name="Straight Arrow Connector 14"/>
          <p:cNvCxnSpPr>
            <a:stCxn id="6" idx="7"/>
            <a:endCxn id="9" idx="3"/>
          </p:cNvCxnSpPr>
          <p:nvPr/>
        </p:nvCxnSpPr>
        <p:spPr>
          <a:xfrm flipV="1">
            <a:off x="2773368" y="2316168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3605211" y="2391104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8" idx="1"/>
          </p:cNvCxnSpPr>
          <p:nvPr/>
        </p:nvCxnSpPr>
        <p:spPr>
          <a:xfrm>
            <a:off x="2773368" y="2973393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3" idx="1"/>
          </p:cNvCxnSpPr>
          <p:nvPr/>
        </p:nvCxnSpPr>
        <p:spPr>
          <a:xfrm>
            <a:off x="3762375" y="2205038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</p:cNvCxnSpPr>
          <p:nvPr/>
        </p:nvCxnSpPr>
        <p:spPr>
          <a:xfrm flipV="1">
            <a:off x="3762374" y="3490912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7"/>
          </p:cNvCxnSpPr>
          <p:nvPr/>
        </p:nvCxnSpPr>
        <p:spPr>
          <a:xfrm flipV="1">
            <a:off x="3716342" y="2870990"/>
            <a:ext cx="2705548" cy="5087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12" idx="2"/>
          </p:cNvCxnSpPr>
          <p:nvPr/>
        </p:nvCxnSpPr>
        <p:spPr>
          <a:xfrm>
            <a:off x="3762375" y="2205038"/>
            <a:ext cx="1419225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7" idx="1"/>
          </p:cNvCxnSpPr>
          <p:nvPr/>
        </p:nvCxnSpPr>
        <p:spPr>
          <a:xfrm>
            <a:off x="5495925" y="2205038"/>
            <a:ext cx="2541582" cy="54609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6"/>
          </p:cNvCxnSpPr>
          <p:nvPr/>
        </p:nvCxnSpPr>
        <p:spPr>
          <a:xfrm>
            <a:off x="6736215" y="2862262"/>
            <a:ext cx="1255260" cy="87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3" idx="7"/>
          </p:cNvCxnSpPr>
          <p:nvPr/>
        </p:nvCxnSpPr>
        <p:spPr>
          <a:xfrm flipH="1">
            <a:off x="5449893" y="2973392"/>
            <a:ext cx="1018029" cy="40639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13" idx="6"/>
          </p:cNvCxnSpPr>
          <p:nvPr/>
        </p:nvCxnSpPr>
        <p:spPr>
          <a:xfrm flipH="1">
            <a:off x="5495925" y="3019425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5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84218"/>
          </a:xfrm>
        </p:spPr>
        <p:txBody>
          <a:bodyPr/>
          <a:lstStyle/>
          <a:p>
            <a:r>
              <a:rPr lang="en-US" dirty="0"/>
              <a:t>To find the set of vertices at distance k, just find the set of vertices at distance k-1, and see if any of them have an outgoing edge to an undiscovered vertex.</a:t>
            </a:r>
          </a:p>
          <a:p>
            <a:r>
              <a:rPr lang="en-US" dirty="0"/>
              <a:t>Do we already know an algorithm that does something like that?</a:t>
            </a:r>
          </a:p>
          <a:p>
            <a:r>
              <a:rPr lang="en-US" dirty="0"/>
              <a:t>Yes! BFS!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3419697" y="2610683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unknown){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known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55114"/>
          </a:xfrm>
        </p:spPr>
        <p:txBody>
          <a:bodyPr>
            <a:normAutofit/>
          </a:bodyPr>
          <a:lstStyle/>
          <a:p>
            <a:r>
              <a:rPr lang="en-US" dirty="0"/>
              <a:t>If the graph is unweighted, how do we find a shortest paths?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76850" y="29241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10763250" y="29241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219824" y="3552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6219825" y="22669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1" name="Oval 10"/>
          <p:cNvSpPr/>
          <p:nvPr/>
        </p:nvSpPr>
        <p:spPr>
          <a:xfrm>
            <a:off x="9193665" y="292417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7953375" y="22669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3" name="Oval 12"/>
          <p:cNvSpPr/>
          <p:nvPr/>
        </p:nvSpPr>
        <p:spPr>
          <a:xfrm>
            <a:off x="7953375" y="3552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5" name="Straight Arrow Connector 14"/>
          <p:cNvCxnSpPr>
            <a:stCxn id="6" idx="7"/>
            <a:endCxn id="9" idx="3"/>
          </p:cNvCxnSpPr>
          <p:nvPr/>
        </p:nvCxnSpPr>
        <p:spPr>
          <a:xfrm flipV="1">
            <a:off x="5545143" y="2535243"/>
            <a:ext cx="720714" cy="434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6376986" y="2610179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8" idx="1"/>
          </p:cNvCxnSpPr>
          <p:nvPr/>
        </p:nvCxnSpPr>
        <p:spPr>
          <a:xfrm>
            <a:off x="5545143" y="3192468"/>
            <a:ext cx="720713" cy="4063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3" idx="1"/>
          </p:cNvCxnSpPr>
          <p:nvPr/>
        </p:nvCxnSpPr>
        <p:spPr>
          <a:xfrm>
            <a:off x="6534150" y="2424113"/>
            <a:ext cx="1465257" cy="1174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</p:cNvCxnSpPr>
          <p:nvPr/>
        </p:nvCxnSpPr>
        <p:spPr>
          <a:xfrm flipV="1">
            <a:off x="6534149" y="3709987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7"/>
          </p:cNvCxnSpPr>
          <p:nvPr/>
        </p:nvCxnSpPr>
        <p:spPr>
          <a:xfrm flipV="1">
            <a:off x="6488117" y="3090065"/>
            <a:ext cx="2705548" cy="5087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12" idx="2"/>
          </p:cNvCxnSpPr>
          <p:nvPr/>
        </p:nvCxnSpPr>
        <p:spPr>
          <a:xfrm>
            <a:off x="6534150" y="2424113"/>
            <a:ext cx="14192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7" idx="1"/>
          </p:cNvCxnSpPr>
          <p:nvPr/>
        </p:nvCxnSpPr>
        <p:spPr>
          <a:xfrm>
            <a:off x="8267700" y="2424113"/>
            <a:ext cx="2541582" cy="5460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6"/>
          </p:cNvCxnSpPr>
          <p:nvPr/>
        </p:nvCxnSpPr>
        <p:spPr>
          <a:xfrm>
            <a:off x="9507990" y="3081337"/>
            <a:ext cx="1255260" cy="87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3" idx="7"/>
          </p:cNvCxnSpPr>
          <p:nvPr/>
        </p:nvCxnSpPr>
        <p:spPr>
          <a:xfrm flipH="1">
            <a:off x="8221668" y="3192467"/>
            <a:ext cx="1018029" cy="40639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13" idx="6"/>
          </p:cNvCxnSpPr>
          <p:nvPr/>
        </p:nvCxnSpPr>
        <p:spPr>
          <a:xfrm flipH="1">
            <a:off x="8267700" y="3238500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9824" y="188895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3792" y="3941757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53375" y="1920635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3375" y="3941757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82534" y="2692405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29430" y="321099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130347A8-EF03-4B8E-82A2-BF1141EB8A95}"/>
              </a:ext>
            </a:extLst>
          </p:cNvPr>
          <p:cNvSpPr txBox="1"/>
          <p:nvPr/>
        </p:nvSpPr>
        <p:spPr>
          <a:xfrm>
            <a:off x="152511" y="2323009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unknown){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known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target vertex?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989" y="1704975"/>
            <a:ext cx="611131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Given: </a:t>
            </a:r>
            <a:r>
              <a:rPr lang="en-US" sz="2200" dirty="0">
                <a:solidFill>
                  <a:schemeClr val="bg1"/>
                </a:solidFill>
              </a:rPr>
              <a:t>a directed graph G and vertices </a:t>
            </a:r>
            <a:r>
              <a:rPr lang="en-US" sz="2200" dirty="0" err="1">
                <a:solidFill>
                  <a:schemeClr val="bg1"/>
                </a:solidFill>
              </a:rPr>
              <a:t>s,t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Find:</a:t>
            </a:r>
            <a:r>
              <a:rPr lang="en-US" sz="2200" dirty="0">
                <a:solidFill>
                  <a:schemeClr val="bg1"/>
                </a:solidFill>
              </a:rPr>
              <a:t> the shortest path from s to 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989" y="1704975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Shortest Path Problem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79989" y="3343275"/>
            <a:ext cx="11026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BFS didn’t mention a target vertex…</a:t>
            </a:r>
          </a:p>
          <a:p>
            <a:r>
              <a:rPr lang="en-US" sz="2400" dirty="0"/>
              <a:t>It actually finds the shortest path from s to every other vertex.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3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edge should represent the “time” or “distance” from one vertex to another. </a:t>
            </a:r>
          </a:p>
          <a:p>
            <a:r>
              <a:rPr lang="en-US" dirty="0"/>
              <a:t>Sometimes those aren’t uniform, so we put a weight on each edge to record that number.</a:t>
            </a:r>
          </a:p>
          <a:p>
            <a:endParaRPr lang="en-US" dirty="0"/>
          </a:p>
          <a:p>
            <a:r>
              <a:rPr lang="en-US" dirty="0"/>
              <a:t>The length of a path in a weighted graph is the sum of the weights along that path.</a:t>
            </a:r>
          </a:p>
          <a:p>
            <a:endParaRPr lang="en-US" dirty="0"/>
          </a:p>
          <a:p>
            <a:r>
              <a:rPr lang="en-US" dirty="0"/>
              <a:t>We’ll assume all of the weights are positive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GoogleMaps</a:t>
            </a:r>
            <a:r>
              <a:rPr lang="en-US" dirty="0"/>
              <a:t> that definitely makes sense.</a:t>
            </a:r>
          </a:p>
          <a:p>
            <a:pPr lvl="1"/>
            <a:r>
              <a:rPr lang="en-US" dirty="0"/>
              <a:t>Sometimes negative weights make sense. </a:t>
            </a:r>
            <a:r>
              <a:rPr lang="en-US" b="1" dirty="0"/>
              <a:t>Today’s algorithm doesn’t work for those graphs </a:t>
            </a:r>
          </a:p>
          <a:p>
            <a:pPr lvl="1"/>
            <a:r>
              <a:rPr lang="en-US" dirty="0"/>
              <a:t>There are other algorithms that do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9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9437"/>
          </a:xfrm>
        </p:spPr>
        <p:txBody>
          <a:bodyPr/>
          <a:lstStyle/>
          <a:p>
            <a:r>
              <a:rPr lang="en-US" dirty="0"/>
              <a:t>BFS works if the graph is unweighted. Maybe it just works for weighted graphs too?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6500" y="33147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62900" y="318337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119812" y="318670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101672" y="267618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4905375" y="318670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3" name="Straight Arrow Connector 12"/>
          <p:cNvCxnSpPr>
            <a:stCxn id="6" idx="7"/>
            <a:endCxn id="9" idx="2"/>
          </p:cNvCxnSpPr>
          <p:nvPr/>
        </p:nvCxnSpPr>
        <p:spPr>
          <a:xfrm flipV="1">
            <a:off x="2744793" y="2833346"/>
            <a:ext cx="356879" cy="5273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8" idx="2"/>
          </p:cNvCxnSpPr>
          <p:nvPr/>
        </p:nvCxnSpPr>
        <p:spPr>
          <a:xfrm>
            <a:off x="5219700" y="3343866"/>
            <a:ext cx="90011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1" idx="3"/>
          </p:cNvCxnSpPr>
          <p:nvPr/>
        </p:nvCxnSpPr>
        <p:spPr>
          <a:xfrm flipV="1">
            <a:off x="2790825" y="3454996"/>
            <a:ext cx="2160582" cy="168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1" idx="6"/>
            <a:endCxn id="11" idx="2"/>
          </p:cNvCxnSpPr>
          <p:nvPr/>
        </p:nvCxnSpPr>
        <p:spPr>
          <a:xfrm>
            <a:off x="4409027" y="2835822"/>
            <a:ext cx="496348" cy="5080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7" idx="2"/>
          </p:cNvCxnSpPr>
          <p:nvPr/>
        </p:nvCxnSpPr>
        <p:spPr>
          <a:xfrm flipV="1">
            <a:off x="6434137" y="3340540"/>
            <a:ext cx="1528763" cy="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0666" y="5190454"/>
            <a:ext cx="11041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What went wrong? When we found a shorter path from s to u, we needed to update the distance to v (and anything whose shortest path went through u) but BFS doesn’t do that.</a:t>
            </a:r>
          </a:p>
          <a:p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2569418" y="2802110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8924" y="3536424"/>
            <a:ext cx="53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190" y="2732447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7251" y="3457468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6118" y="3497702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79225" y="3564129"/>
            <a:ext cx="3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056950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950" y="2280370"/>
                <a:ext cx="37700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70990" y="358299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90" y="3582993"/>
                <a:ext cx="3770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95999" y="358299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582993"/>
                <a:ext cx="3770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931562" y="3564129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562" y="3564129"/>
                <a:ext cx="377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4094702" y="267865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76" name="Straight Arrow Connector 75"/>
          <p:cNvCxnSpPr>
            <a:stCxn id="9" idx="6"/>
            <a:endCxn id="71" idx="2"/>
          </p:cNvCxnSpPr>
          <p:nvPr/>
        </p:nvCxnSpPr>
        <p:spPr>
          <a:xfrm>
            <a:off x="3415997" y="2833346"/>
            <a:ext cx="678705" cy="24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100033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280370"/>
                <a:ext cx="377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3550785" y="2341010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073425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25" y="2280370"/>
                <a:ext cx="3770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64132" y="3586836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132" y="3586836"/>
                <a:ext cx="37700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081427" y="360553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27" y="3605533"/>
                <a:ext cx="377000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100033" y="2307975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307975"/>
                <a:ext cx="37700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925658" y="3583499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58" y="3583499"/>
                <a:ext cx="3770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897468" y="3596184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68" y="3596184"/>
                <a:ext cx="377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5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4" grpId="0"/>
      <p:bldP spid="65" grpId="0"/>
      <p:bldP spid="66" grpId="0"/>
      <p:bldP spid="67" grpId="0"/>
      <p:bldP spid="68" grpId="0"/>
      <p:bldP spid="71" grpId="0" animBg="1"/>
      <p:bldP spid="84" grpId="0"/>
      <p:bldP spid="86" grpId="0"/>
      <p:bldP spid="87" grpId="0"/>
      <p:bldP spid="87" grpId="1"/>
      <p:bldP spid="88" grpId="0"/>
      <p:bldP spid="89" grpId="0"/>
      <p:bldP spid="90" grpId="0"/>
      <p:bldP spid="9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2876549"/>
            <a:ext cx="11187258" cy="343281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You already do this all the time.</a:t>
            </a:r>
          </a:p>
          <a:p>
            <a:r>
              <a:rPr lang="en-US" dirty="0"/>
              <a:t>In project 2, you reduced implementing a </a:t>
            </a:r>
            <a:r>
              <a:rPr lang="en-US" dirty="0" err="1"/>
              <a:t>hashset</a:t>
            </a:r>
            <a:r>
              <a:rPr lang="en-US" dirty="0"/>
              <a:t> to implementing a </a:t>
            </a:r>
            <a:r>
              <a:rPr lang="en-US" dirty="0" err="1"/>
              <a:t>hashmap</a:t>
            </a:r>
            <a:r>
              <a:rPr lang="en-US" dirty="0"/>
              <a:t>. </a:t>
            </a:r>
          </a:p>
          <a:p>
            <a:r>
              <a:rPr lang="en-US" dirty="0"/>
              <a:t>Any time you use a library, you’re reducing your problem to the one the library solves.</a:t>
            </a:r>
          </a:p>
          <a:p>
            <a:endParaRPr lang="en-US" dirty="0"/>
          </a:p>
          <a:p>
            <a:r>
              <a:rPr lang="en-US" dirty="0"/>
              <a:t>Can we reduce finding shortest paths on weighted graphs to finding them on unweighted graphs?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5239" y="1551516"/>
            <a:ext cx="611131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dirty="0"/>
              <a:t>Using an algorithm for Problem B to solve Problem A.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1551516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Reduction (informally)</a:t>
            </a:r>
          </a:p>
        </p:txBody>
      </p:sp>
    </p:spTree>
    <p:extLst>
      <p:ext uri="{BB962C8B-B14F-4D97-AF65-F5344CB8AC3E}">
        <p14:creationId xmlns:p14="http://schemas.microsoft.com/office/powerpoint/2010/main" val="7171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2004"/>
            <a:ext cx="11187258" cy="812618"/>
          </a:xfrm>
        </p:spPr>
        <p:txBody>
          <a:bodyPr/>
          <a:lstStyle/>
          <a:p>
            <a:r>
              <a:rPr lang="en-US" dirty="0"/>
              <a:t>Given a weighted graph, how do we turn it into an unweighted one without messing up the edge lengths?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1571625" y="2325233"/>
            <a:ext cx="2247900" cy="1233998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631530" y="2320394"/>
            <a:ext cx="2247900" cy="1124356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666030" y="3677561"/>
            <a:ext cx="2633528" cy="1124356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89448" y="5135176"/>
            <a:ext cx="2664553" cy="1233998"/>
            <a:chOff x="1546223" y="5087551"/>
            <a:chExt cx="2664553" cy="1233998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200525" y="2276475"/>
            <a:ext cx="2976567" cy="128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00525" y="5136681"/>
            <a:ext cx="2976567" cy="118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582416" y="3537893"/>
            <a:ext cx="2717142" cy="14036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23602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24766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33151 -0.010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51 -0.01064 L 0.34869 0.182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00104 0.21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21782 L -0.34219 0.217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27421 -0.0159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4834042" cy="3383565"/>
          </a:xfrm>
        </p:spPr>
        <p:txBody>
          <a:bodyPr/>
          <a:lstStyle/>
          <a:p>
            <a:r>
              <a:rPr lang="en-US" dirty="0"/>
              <a:t>What is the running time of our reduction on this graph?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O(|V|+|E|) of the modified graph, which is…slow.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83534" y="1384902"/>
            <a:ext cx="4834042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our reduction even work on this graph?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Ummm</a:t>
            </a:r>
            <a:r>
              <a:rPr lang="en-US" dirty="0"/>
              <a:t>….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239" y="5045725"/>
            <a:ext cx="1152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Tl;dr</a:t>
            </a:r>
            <a:r>
              <a:rPr lang="en-US" dirty="0"/>
              <a:t>: If your graph’s weights are all small positive integers, this reduction might work great. </a:t>
            </a:r>
          </a:p>
          <a:p>
            <a:r>
              <a:rPr lang="en-US" dirty="0"/>
              <a:t>Otherwise we probably need a new idea.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71625" y="2325233"/>
            <a:ext cx="2247900" cy="1233998"/>
            <a:chOff x="1571625" y="2325233"/>
            <a:chExt cx="2247900" cy="1233998"/>
          </a:xfrm>
        </p:grpSpPr>
        <p:sp>
          <p:nvSpPr>
            <p:cNvPr id="9" name="Oval 8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3" name="Straight Arrow Connector 12"/>
            <p:cNvCxnSpPr>
              <a:stCxn id="10" idx="6"/>
              <a:endCxn id="12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5"/>
              <a:endCxn id="11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6"/>
              <a:endCxn id="12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6"/>
              <a:endCxn id="12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10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60203" y="2658034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4930" y="2325233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5225" y="3189899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79920" y="2197638"/>
            <a:ext cx="2247900" cy="1233998"/>
            <a:chOff x="1571625" y="2325233"/>
            <a:chExt cx="2247900" cy="1233998"/>
          </a:xfrm>
        </p:grpSpPr>
        <p:sp>
          <p:nvSpPr>
            <p:cNvPr id="24" name="Oval 23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8" name="Straight Arrow Connector 27"/>
            <p:cNvCxnSpPr>
              <a:stCxn id="25" idx="6"/>
              <a:endCxn id="27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5"/>
              <a:endCxn id="26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6"/>
              <a:endCxn id="27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6"/>
              <a:endCxn id="27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0"/>
              <a:endCxn id="25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360203" y="2658034"/>
                  <a:ext cx="6520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0203" y="2658034"/>
                  <a:ext cx="65207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634930" y="2325233"/>
                  <a:ext cx="7502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930" y="2325233"/>
                  <a:ext cx="75028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2985225" y="3189899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5000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20946" y="2338937"/>
                  <a:ext cx="534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946" y="2338937"/>
                  <a:ext cx="53425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8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we can’t just do a reduction. </a:t>
            </a:r>
          </a:p>
          <a:p>
            <a:pPr marL="0" indent="0">
              <a:buNone/>
            </a:pPr>
            <a:r>
              <a:rPr lang="en-US" dirty="0"/>
              <a:t>Instead let’s try to figure out why BFS worked in the unweighted case, and try to make the same thing happen in the weighted case.</a:t>
            </a:r>
          </a:p>
          <a:p>
            <a:pPr marL="0" indent="0">
              <a:buNone/>
            </a:pPr>
            <a:r>
              <a:rPr lang="en-US" dirty="0"/>
              <a:t>Why did BFS work on unweighted graphs? How did we avoid this problem: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we used a vertex u to update shortest paths we already knew the exact shortest path to u. So we never ran into the update problem </a:t>
            </a:r>
          </a:p>
          <a:p>
            <a:pPr marL="0" indent="0">
              <a:buNone/>
            </a:pPr>
            <a:r>
              <a:rPr lang="en-US" dirty="0"/>
              <a:t> So if we process the vertices in order of distance from s, we have a chance.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179225" y="3191872"/>
            <a:ext cx="6146863" cy="1713032"/>
            <a:chOff x="2179225" y="3191872"/>
            <a:chExt cx="6146863" cy="1713032"/>
          </a:xfrm>
        </p:grpSpPr>
        <p:sp>
          <p:nvSpPr>
            <p:cNvPr id="6" name="Oval 5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1" name="Straight Arrow Connector 10"/>
            <p:cNvCxnSpPr>
              <a:stCxn id="6" idx="7"/>
              <a:endCxn id="9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6"/>
              <a:endCxn id="8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6"/>
              <a:endCxn id="10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6" idx="6"/>
              <a:endCxn id="10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7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69418" y="37450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924" y="44793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66190" y="3675422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7251" y="4400443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6118" y="4440677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79225" y="4507104"/>
              <a:ext cx="3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7" name="Straight Arrow Connector 26"/>
            <p:cNvCxnSpPr>
              <a:stCxn id="9" idx="6"/>
              <a:endCxn id="26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50785" y="32839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47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Hey, you’re not Kasey. </a:t>
            </a:r>
          </a:p>
          <a:p>
            <a:r>
              <a:rPr lang="en-US" dirty="0"/>
              <a:t>I’m Robbie</a:t>
            </a:r>
          </a:p>
          <a:p>
            <a:pPr lvl="1"/>
            <a:r>
              <a:rPr lang="en-US" sz="2000" dirty="0"/>
              <a:t>Kasey’s in Europe. She’ll be back Monday.</a:t>
            </a:r>
          </a:p>
          <a:p>
            <a:pPr lvl="1"/>
            <a:r>
              <a:rPr lang="en-US" sz="2000" dirty="0"/>
              <a:t>Kasey will be triaging email (but don’t expect immediate responses)</a:t>
            </a:r>
          </a:p>
          <a:p>
            <a:pPr lvl="1"/>
            <a:r>
              <a:rPr lang="en-US" sz="2000" dirty="0"/>
              <a:t>Office hours will shift a little (check the calendar on the webpage later in the week.)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Process the vertices in order of distance from s</a:t>
            </a:r>
          </a:p>
          <a:p>
            <a:endParaRPr lang="en-US" dirty="0"/>
          </a:p>
          <a:p>
            <a:r>
              <a:rPr lang="en-US" dirty="0"/>
              <a:t>Idea: </a:t>
            </a:r>
          </a:p>
          <a:p>
            <a:r>
              <a:rPr lang="en-US" dirty="0"/>
              <a:t>Have a set of vertices that are “known” </a:t>
            </a:r>
          </a:p>
          <a:p>
            <a:pPr lvl="1"/>
            <a:r>
              <a:rPr lang="en-US" dirty="0"/>
              <a:t>(we know at least one path from s to them).</a:t>
            </a:r>
          </a:p>
          <a:p>
            <a:r>
              <a:rPr lang="en-US" dirty="0"/>
              <a:t>Record an estimated distance </a:t>
            </a:r>
          </a:p>
          <a:p>
            <a:pPr lvl="1"/>
            <a:r>
              <a:rPr lang="en-US" dirty="0"/>
              <a:t>(the best way we know to get to each vertex).</a:t>
            </a:r>
          </a:p>
          <a:p>
            <a:r>
              <a:rPr lang="en-US" dirty="0"/>
              <a:t>If we process only the vertex closest in estimated distance, we won’t ever find a shorter path to a processed vertex.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880" y="1435106"/>
                <a:ext cx="6477000" cy="400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unprocesed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001095"/>
              </a:xfrm>
              <a:prstGeom prst="rect">
                <a:avLst/>
              </a:prstGeom>
              <a:blipFill rotWithShape="0">
                <a:blip r:embed="rId2"/>
                <a:stretch>
                  <a:fillRect l="-753" t="-761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38218" y="4169810"/>
            <a:ext cx="5800725" cy="1564746"/>
            <a:chOff x="2476500" y="3283985"/>
            <a:chExt cx="5800725" cy="1564746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01763"/>
              </p:ext>
            </p:extLst>
          </p:nvPr>
        </p:nvGraphicFramePr>
        <p:xfrm>
          <a:off x="6939489" y="1001040"/>
          <a:ext cx="465772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4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blipFill rotWithShape="0">
                <a:blip r:embed="rId2"/>
                <a:stretch>
                  <a:fillRect l="-753" t="-708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38218" y="4169810"/>
            <a:ext cx="5800725" cy="1564746"/>
            <a:chOff x="2476500" y="3283985"/>
            <a:chExt cx="5800725" cy="1564746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6985"/>
              </p:ext>
            </p:extLst>
          </p:nvPr>
        </p:nvGraphicFramePr>
        <p:xfrm>
          <a:off x="6939489" y="1001040"/>
          <a:ext cx="465772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6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those lines of pseudocode was a little sketchy</a:t>
            </a:r>
          </a:p>
          <a:p>
            <a:r>
              <a:rPr lang="en-US" dirty="0"/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u be the closest unprocessed vertex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ADT have we talked about that might work here?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Minimum Priority Queues!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84814F-AB41-48D9-8151-235898506328}"/>
              </a:ext>
            </a:extLst>
          </p:cNvPr>
          <p:cNvGrpSpPr/>
          <p:nvPr/>
        </p:nvGrpSpPr>
        <p:grpSpPr>
          <a:xfrm>
            <a:off x="7737300" y="2320670"/>
            <a:ext cx="3423000" cy="3797810"/>
            <a:chOff x="908858" y="1530095"/>
            <a:chExt cx="3423000" cy="37978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090311-2EF7-4C40-9B98-E8D0CBC4B2BA}"/>
                </a:ext>
              </a:extLst>
            </p:cNvPr>
            <p:cNvSpPr/>
            <p:nvPr/>
          </p:nvSpPr>
          <p:spPr>
            <a:xfrm>
              <a:off x="908858" y="2061556"/>
              <a:ext cx="3311966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6CD448-FEC2-44D4-8450-635AEF5A3D97}"/>
                </a:ext>
              </a:extLst>
            </p:cNvPr>
            <p:cNvSpPr/>
            <p:nvPr/>
          </p:nvSpPr>
          <p:spPr>
            <a:xfrm>
              <a:off x="908858" y="1530095"/>
              <a:ext cx="3311966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Min Priority Queue ADT</a:t>
              </a:r>
            </a:p>
          </p:txBody>
        </p:sp>
        <p:sp>
          <p:nvSpPr>
            <p:cNvPr id="9" name="TextBox 81">
              <a:extLst>
                <a:ext uri="{FF2B5EF4-FFF2-40B4-BE49-F238E27FC236}">
                  <a16:creationId xmlns:a16="http://schemas.microsoft.com/office/drawing/2014/main" id="{B0D8D26D-9ACB-4762-A50D-1A845DC19735}"/>
                </a:ext>
              </a:extLst>
            </p:cNvPr>
            <p:cNvSpPr txBox="1"/>
            <p:nvPr/>
          </p:nvSpPr>
          <p:spPr>
            <a:xfrm>
              <a:off x="1129408" y="3259207"/>
              <a:ext cx="3202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err="1"/>
                <a:t>removeMin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10" name="TextBox 82">
              <a:extLst>
                <a:ext uri="{FF2B5EF4-FFF2-40B4-BE49-F238E27FC236}">
                  <a16:creationId xmlns:a16="http://schemas.microsoft.com/office/drawing/2014/main" id="{F8047A5A-6718-40A7-9AF4-7F28CB978ABC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1" name="TextBox 83">
              <a:extLst>
                <a:ext uri="{FF2B5EF4-FFF2-40B4-BE49-F238E27FC236}">
                  <a16:creationId xmlns:a16="http://schemas.microsoft.com/office/drawing/2014/main" id="{06321386-0B72-4188-BB6D-651951092E5D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2" name="TextBox 84">
              <a:extLst>
                <a:ext uri="{FF2B5EF4-FFF2-40B4-BE49-F238E27FC236}">
                  <a16:creationId xmlns:a16="http://schemas.microsoft.com/office/drawing/2014/main" id="{EABE2CBA-D8FF-4162-AF36-928C76D8DF07}"/>
                </a:ext>
              </a:extLst>
            </p:cNvPr>
            <p:cNvSpPr txBox="1"/>
            <p:nvPr/>
          </p:nvSpPr>
          <p:spPr>
            <a:xfrm>
              <a:off x="1098580" y="2386738"/>
              <a:ext cx="28895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Set of comparable values</a:t>
              </a:r>
            </a:p>
            <a:p>
              <a:r>
                <a:rPr lang="en-US" sz="1600" dirty="0"/>
                <a:t>- Ordered based on “priority”</a:t>
              </a:r>
              <a:endParaRPr lang="en-US" sz="1400" dirty="0"/>
            </a:p>
          </p:txBody>
        </p:sp>
        <p:sp>
          <p:nvSpPr>
            <p:cNvPr id="13" name="TextBox 85">
              <a:extLst>
                <a:ext uri="{FF2B5EF4-FFF2-40B4-BE49-F238E27FC236}">
                  <a16:creationId xmlns:a16="http://schemas.microsoft.com/office/drawing/2014/main" id="{E0A014F4-4E0B-4A05-A4C4-35BE0B6B845A}"/>
                </a:ext>
              </a:extLst>
            </p:cNvPr>
            <p:cNvSpPr txBox="1"/>
            <p:nvPr/>
          </p:nvSpPr>
          <p:spPr>
            <a:xfrm>
              <a:off x="1109100" y="3996625"/>
              <a:ext cx="321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err="1"/>
                <a:t>peekMin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smallest </a:t>
              </a:r>
              <a:r>
                <a:rPr lang="en-US" sz="1400" u="sng" dirty="0"/>
                <a:t>priority</a:t>
              </a:r>
            </a:p>
          </p:txBody>
        </p:sp>
        <p:sp>
          <p:nvSpPr>
            <p:cNvPr id="14" name="TextBox 86">
              <a:extLst>
                <a:ext uri="{FF2B5EF4-FFF2-40B4-BE49-F238E27FC236}">
                  <a16:creationId xmlns:a16="http://schemas.microsoft.com/office/drawing/2014/main" id="{4611FA18-39AB-46C8-AF11-45F1F911D9EF}"/>
                </a:ext>
              </a:extLst>
            </p:cNvPr>
            <p:cNvSpPr txBox="1"/>
            <p:nvPr/>
          </p:nvSpPr>
          <p:spPr>
            <a:xfrm>
              <a:off x="1129404" y="4651831"/>
              <a:ext cx="3202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1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Minimum Priority Queues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won’t quite work “out of the box”. </a:t>
            </a:r>
          </a:p>
          <a:p>
            <a:r>
              <a:rPr lang="en-US" dirty="0"/>
              <a:t>We don’t have an update priority method. Can we add one?</a:t>
            </a:r>
          </a:p>
          <a:p>
            <a:pPr lvl="1"/>
            <a:r>
              <a:rPr lang="en-US" dirty="0"/>
              <a:t>Percolate up!</a:t>
            </a:r>
          </a:p>
          <a:p>
            <a:r>
              <a:rPr lang="en-US" dirty="0"/>
              <a:t>To percolate u’s entry in the heap up we’ll have to get to it.		</a:t>
            </a:r>
          </a:p>
          <a:p>
            <a:pPr lvl="1"/>
            <a:r>
              <a:rPr lang="en-US" dirty="0"/>
              <a:t>Each vertex need pointer to where it appears in the priority queue</a:t>
            </a:r>
          </a:p>
          <a:p>
            <a:pPr lvl="1"/>
            <a:r>
              <a:rPr lang="en-US" dirty="0"/>
              <a:t>I’m going to ignore this point for the rest of the lecture.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90311-2EF7-4C40-9B98-E8D0CBC4B2BA}"/>
              </a:ext>
            </a:extLst>
          </p:cNvPr>
          <p:cNvSpPr/>
          <p:nvPr/>
        </p:nvSpPr>
        <p:spPr>
          <a:xfrm>
            <a:off x="7956375" y="2861656"/>
            <a:ext cx="3311966" cy="3758219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CD448-FEC2-44D4-8450-635AEF5A3D97}"/>
              </a:ext>
            </a:extLst>
          </p:cNvPr>
          <p:cNvSpPr/>
          <p:nvPr/>
        </p:nvSpPr>
        <p:spPr>
          <a:xfrm>
            <a:off x="7956375" y="2330195"/>
            <a:ext cx="3311966" cy="611492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Min Priority Queue ADT</a:t>
            </a:r>
          </a:p>
        </p:txBody>
      </p:sp>
      <p:sp>
        <p:nvSpPr>
          <p:cNvPr id="9" name="TextBox 81">
            <a:extLst>
              <a:ext uri="{FF2B5EF4-FFF2-40B4-BE49-F238E27FC236}">
                <a16:creationId xmlns:a16="http://schemas.microsoft.com/office/drawing/2014/main" id="{B0D8D26D-9ACB-4762-A50D-1A845DC19735}"/>
              </a:ext>
            </a:extLst>
          </p:cNvPr>
          <p:cNvSpPr txBox="1"/>
          <p:nvPr/>
        </p:nvSpPr>
        <p:spPr>
          <a:xfrm>
            <a:off x="8176925" y="4059307"/>
            <a:ext cx="320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/>
              <a:t>removeMin</a:t>
            </a:r>
            <a:r>
              <a:rPr lang="en-US" sz="1400" b="1" dirty="0"/>
              <a:t>()</a:t>
            </a:r>
            <a:r>
              <a:rPr lang="en-US" sz="1400" dirty="0"/>
              <a:t> – returns the element with the </a:t>
            </a:r>
            <a:r>
              <a:rPr lang="en-US" sz="1400" u="sng" dirty="0"/>
              <a:t>smallest</a:t>
            </a:r>
            <a:r>
              <a:rPr lang="en-US" sz="1400" dirty="0"/>
              <a:t> priority, removes it from the collection</a:t>
            </a:r>
          </a:p>
        </p:txBody>
      </p:sp>
      <p:sp>
        <p:nvSpPr>
          <p:cNvPr id="10" name="TextBox 82">
            <a:extLst>
              <a:ext uri="{FF2B5EF4-FFF2-40B4-BE49-F238E27FC236}">
                <a16:creationId xmlns:a16="http://schemas.microsoft.com/office/drawing/2014/main" id="{F8047A5A-6718-40A7-9AF4-7F28CB978ABC}"/>
              </a:ext>
            </a:extLst>
          </p:cNvPr>
          <p:cNvSpPr txBox="1"/>
          <p:nvPr/>
        </p:nvSpPr>
        <p:spPr>
          <a:xfrm>
            <a:off x="7976463" y="2878737"/>
            <a:ext cx="203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state</a:t>
            </a:r>
          </a:p>
        </p:txBody>
      </p:sp>
      <p:sp>
        <p:nvSpPr>
          <p:cNvPr id="11" name="TextBox 83">
            <a:extLst>
              <a:ext uri="{FF2B5EF4-FFF2-40B4-BE49-F238E27FC236}">
                <a16:creationId xmlns:a16="http://schemas.microsoft.com/office/drawing/2014/main" id="{06321386-0B72-4188-BB6D-651951092E5D}"/>
              </a:ext>
            </a:extLst>
          </p:cNvPr>
          <p:cNvSpPr txBox="1"/>
          <p:nvPr/>
        </p:nvSpPr>
        <p:spPr>
          <a:xfrm>
            <a:off x="7976463" y="3779530"/>
            <a:ext cx="203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behavior</a:t>
            </a:r>
          </a:p>
        </p:txBody>
      </p:sp>
      <p:sp>
        <p:nvSpPr>
          <p:cNvPr id="12" name="TextBox 84">
            <a:extLst>
              <a:ext uri="{FF2B5EF4-FFF2-40B4-BE49-F238E27FC236}">
                <a16:creationId xmlns:a16="http://schemas.microsoft.com/office/drawing/2014/main" id="{EABE2CBA-D8FF-4162-AF36-928C76D8DF07}"/>
              </a:ext>
            </a:extLst>
          </p:cNvPr>
          <p:cNvSpPr txBox="1"/>
          <p:nvPr/>
        </p:nvSpPr>
        <p:spPr>
          <a:xfrm>
            <a:off x="8146097" y="3186838"/>
            <a:ext cx="288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Set of comparable values</a:t>
            </a:r>
          </a:p>
          <a:p>
            <a:r>
              <a:rPr lang="en-US" sz="1600" dirty="0"/>
              <a:t>- Ordered based on “priority”</a:t>
            </a:r>
            <a:endParaRPr lang="en-US" sz="1400" dirty="0"/>
          </a:p>
        </p:txBody>
      </p:sp>
      <p:sp>
        <p:nvSpPr>
          <p:cNvPr id="13" name="TextBox 85">
            <a:extLst>
              <a:ext uri="{FF2B5EF4-FFF2-40B4-BE49-F238E27FC236}">
                <a16:creationId xmlns:a16="http://schemas.microsoft.com/office/drawing/2014/main" id="{E0A014F4-4E0B-4A05-A4C4-35BE0B6B845A}"/>
              </a:ext>
            </a:extLst>
          </p:cNvPr>
          <p:cNvSpPr txBox="1"/>
          <p:nvPr/>
        </p:nvSpPr>
        <p:spPr>
          <a:xfrm>
            <a:off x="8156617" y="4796725"/>
            <a:ext cx="32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/>
              <a:t>peekMin</a:t>
            </a:r>
            <a:r>
              <a:rPr lang="en-US" sz="1400" b="1" dirty="0"/>
              <a:t>()</a:t>
            </a:r>
            <a:r>
              <a:rPr lang="en-US" sz="1400" dirty="0"/>
              <a:t> – find, but do not remove the element with the smallest </a:t>
            </a:r>
            <a:r>
              <a:rPr lang="en-US" sz="1400" u="sng" dirty="0"/>
              <a:t>priority</a:t>
            </a:r>
          </a:p>
        </p:txBody>
      </p:sp>
      <p:sp>
        <p:nvSpPr>
          <p:cNvPr id="14" name="TextBox 86">
            <a:extLst>
              <a:ext uri="{FF2B5EF4-FFF2-40B4-BE49-F238E27FC236}">
                <a16:creationId xmlns:a16="http://schemas.microsoft.com/office/drawing/2014/main" id="{4611FA18-39AB-46C8-AF11-45F1F911D9EF}"/>
              </a:ext>
            </a:extLst>
          </p:cNvPr>
          <p:cNvSpPr txBox="1"/>
          <p:nvPr/>
        </p:nvSpPr>
        <p:spPr>
          <a:xfrm>
            <a:off x="8176921" y="5451931"/>
            <a:ext cx="320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insert(value) </a:t>
            </a:r>
            <a:r>
              <a:rPr lang="en-US" sz="1400" dirty="0"/>
              <a:t>– add a new element to the collection</a:t>
            </a:r>
          </a:p>
        </p:txBody>
      </p:sp>
      <p:sp>
        <p:nvSpPr>
          <p:cNvPr id="15" name="TextBox 86">
            <a:extLst>
              <a:ext uri="{FF2B5EF4-FFF2-40B4-BE49-F238E27FC236}">
                <a16:creationId xmlns:a16="http://schemas.microsoft.com/office/drawing/2014/main" id="{4611FA18-39AB-46C8-AF11-45F1F911D9EF}"/>
              </a:ext>
            </a:extLst>
          </p:cNvPr>
          <p:cNvSpPr txBox="1"/>
          <p:nvPr/>
        </p:nvSpPr>
        <p:spPr>
          <a:xfrm>
            <a:off x="8146097" y="5953246"/>
            <a:ext cx="320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/>
              <a:t>DecreasePriority</a:t>
            </a:r>
            <a:r>
              <a:rPr lang="en-US" sz="1400" b="1" dirty="0"/>
              <a:t>(e, p) </a:t>
            </a:r>
            <a:r>
              <a:rPr lang="en-US" sz="1400" dirty="0"/>
              <a:t>– decreases the priority of element e down to p.</a:t>
            </a:r>
          </a:p>
        </p:txBody>
      </p:sp>
    </p:spTree>
    <p:extLst>
      <p:ext uri="{BB962C8B-B14F-4D97-AF65-F5344CB8AC3E}">
        <p14:creationId xmlns:p14="http://schemas.microsoft.com/office/powerpoint/2010/main" val="5585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5238" y="1061666"/>
                <a:ext cx="7711511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initialize MPQ as a Min Priority Queue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source at priority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while(MPQ is not empty){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u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MPQ.getMin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MPQ.insert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(v,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else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MPQ.decreasePriority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(v,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			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061666"/>
                <a:ext cx="7711511" cy="5816977"/>
              </a:xfrm>
              <a:prstGeom prst="rect">
                <a:avLst/>
              </a:prstGeom>
              <a:blipFill rotWithShape="0">
                <a:blip r:embed="rId2"/>
                <a:stretch>
                  <a:fillRect l="-632" t="-524" r="-1739" b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300CBC-CE33-4E2E-B7DF-231326FCA2AB}"/>
                  </a:ext>
                </a:extLst>
              </p14:cNvPr>
              <p14:cNvContentPartPr/>
              <p14:nvPr/>
            </p14:nvContentPartPr>
            <p14:xfrm>
              <a:off x="216000" y="749880"/>
              <a:ext cx="11641680" cy="5804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300CBC-CE33-4E2E-B7DF-231326FCA2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640" y="740520"/>
                <a:ext cx="11660400" cy="58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78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algorithms are obviously useful for </a:t>
            </a:r>
            <a:r>
              <a:rPr lang="en-US" dirty="0" err="1"/>
              <a:t>GoogleMaps</a:t>
            </a:r>
            <a:r>
              <a:rPr lang="en-US" dirty="0"/>
              <a:t>.</a:t>
            </a:r>
          </a:p>
          <a:p>
            <a:r>
              <a:rPr lang="en-US" dirty="0"/>
              <a:t>The wonderful thing about graphs is they can encode </a:t>
            </a:r>
            <a:r>
              <a:rPr lang="en-US" b="1" dirty="0"/>
              <a:t>arbitrary </a:t>
            </a:r>
            <a:r>
              <a:rPr lang="en-US" dirty="0"/>
              <a:t>relationships among objects.</a:t>
            </a:r>
          </a:p>
          <a:p>
            <a:endParaRPr lang="en-US" dirty="0"/>
          </a:p>
          <a:p>
            <a:r>
              <a:rPr lang="en-US" dirty="0"/>
              <a:t>I don’t care if you remember this problem </a:t>
            </a:r>
          </a:p>
          <a:p>
            <a:r>
              <a:rPr lang="en-US" dirty="0"/>
              <a:t>I don’t care if you remember how we apply shortest paths. </a:t>
            </a:r>
          </a:p>
          <a:p>
            <a:r>
              <a:rPr lang="en-US" dirty="0"/>
              <a:t>I just want you to see that these algorithms have non-obvious applications.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0013" y="4599515"/>
            <a:ext cx="8454461" cy="184890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b="1" dirty="0"/>
              <a:t>Given:</a:t>
            </a:r>
            <a:r>
              <a:rPr lang="en-US" sz="2200" dirty="0"/>
              <a:t> a directed graph G, where each edge weight is the probability of successfully transmitting a message across that edge</a:t>
            </a:r>
          </a:p>
          <a:p>
            <a:r>
              <a:rPr lang="en-US" sz="2200" b="1" dirty="0"/>
              <a:t>Find: </a:t>
            </a:r>
            <a:r>
              <a:rPr lang="en-US" sz="2200" dirty="0"/>
              <a:t>the</a:t>
            </a:r>
            <a:r>
              <a:rPr lang="en-US" sz="2200" b="1" dirty="0"/>
              <a:t> </a:t>
            </a:r>
            <a:r>
              <a:rPr lang="en-US" sz="2200" dirty="0"/>
              <a:t>path from s to t with maximum probability of message transmission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013" y="4599515"/>
            <a:ext cx="8454461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Maximum Probability Path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8" y="1390742"/>
            <a:ext cx="10226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have a message I need to get from point s to point t. </a:t>
            </a:r>
          </a:p>
          <a:p>
            <a:r>
              <a:rPr lang="en-US" dirty="0"/>
              <a:t>But the connections are unreliable. </a:t>
            </a:r>
          </a:p>
          <a:p>
            <a:r>
              <a:rPr lang="en-US" dirty="0"/>
              <a:t>What path should I send the message along so it has the best chance of arriving?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713C38-4E13-417B-BE3D-E5178BFD9D4B}"/>
              </a:ext>
            </a:extLst>
          </p:cNvPr>
          <p:cNvGrpSpPr/>
          <p:nvPr/>
        </p:nvGrpSpPr>
        <p:grpSpPr>
          <a:xfrm>
            <a:off x="3190023" y="2254583"/>
            <a:ext cx="3935308" cy="2232333"/>
            <a:chOff x="2368092" y="2254583"/>
            <a:chExt cx="3935308" cy="223233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CB58713-5428-44DC-BDCE-06E3B262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795123" y="2254583"/>
              <a:ext cx="618091" cy="56941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92B1B5-1510-432C-8B2C-7C8642BA6C29}"/>
                </a:ext>
              </a:extLst>
            </p:cNvPr>
            <p:cNvSpPr/>
            <p:nvPr/>
          </p:nvSpPr>
          <p:spPr>
            <a:xfrm>
              <a:off x="2368092" y="315489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7A351A-C596-43E5-937E-FEF938C4E7FE}"/>
                </a:ext>
              </a:extLst>
            </p:cNvPr>
            <p:cNvSpPr/>
            <p:nvPr/>
          </p:nvSpPr>
          <p:spPr>
            <a:xfrm>
              <a:off x="4178583" y="228601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91326B-F4C0-43BB-BC3D-C3AAF2202612}"/>
                </a:ext>
              </a:extLst>
            </p:cNvPr>
            <p:cNvSpPr/>
            <p:nvPr/>
          </p:nvSpPr>
          <p:spPr>
            <a:xfrm>
              <a:off x="4372045" y="414331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9CC620-4B56-4EDC-B0FF-2637B68428AF}"/>
                </a:ext>
              </a:extLst>
            </p:cNvPr>
            <p:cNvSpPr/>
            <p:nvPr/>
          </p:nvSpPr>
          <p:spPr>
            <a:xfrm>
              <a:off x="5989075" y="32660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19A0BB-18C1-4BDD-9C3B-AC6AD7042C91}"/>
                </a:ext>
              </a:extLst>
            </p:cNvPr>
            <p:cNvCxnSpPr>
              <a:stCxn id="11" idx="6"/>
              <a:endCxn id="13" idx="1"/>
            </p:cNvCxnSpPr>
            <p:nvPr/>
          </p:nvCxnSpPr>
          <p:spPr>
            <a:xfrm>
              <a:off x="4492908" y="244317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B899B2-97F1-4F3B-959F-5D0FCAC9B559}"/>
                </a:ext>
              </a:extLst>
            </p:cNvPr>
            <p:cNvCxnSpPr>
              <a:stCxn id="10" idx="5"/>
              <a:endCxn id="12" idx="2"/>
            </p:cNvCxnSpPr>
            <p:nvPr/>
          </p:nvCxnSpPr>
          <p:spPr>
            <a:xfrm>
              <a:off x="2636385" y="342318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45281AE-12AD-43B3-92B5-05C20971746A}"/>
                </a:ext>
              </a:extLst>
            </p:cNvPr>
            <p:cNvCxnSpPr>
              <a:stCxn id="10" idx="6"/>
              <a:endCxn id="13" idx="2"/>
            </p:cNvCxnSpPr>
            <p:nvPr/>
          </p:nvCxnSpPr>
          <p:spPr>
            <a:xfrm>
              <a:off x="2682417" y="331205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34EE7C-B689-40F9-8D51-EC18964B53F8}"/>
                </a:ext>
              </a:extLst>
            </p:cNvPr>
            <p:cNvCxnSpPr>
              <a:stCxn id="12" idx="6"/>
              <a:endCxn id="13" idx="3"/>
            </p:cNvCxnSpPr>
            <p:nvPr/>
          </p:nvCxnSpPr>
          <p:spPr>
            <a:xfrm flipV="1">
              <a:off x="4686370" y="353431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5FD525F-D2D7-445A-8665-DE05649F4F32}"/>
                </a:ext>
              </a:extLst>
            </p:cNvPr>
            <p:cNvCxnSpPr>
              <a:stCxn id="10" idx="0"/>
              <a:endCxn id="11" idx="2"/>
            </p:cNvCxnSpPr>
            <p:nvPr/>
          </p:nvCxnSpPr>
          <p:spPr>
            <a:xfrm flipV="1">
              <a:off x="2525255" y="244317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02593A-36B9-4BBF-93AB-AFAE797F10D7}"/>
                </a:ext>
              </a:extLst>
            </p:cNvPr>
            <p:cNvSpPr txBox="1"/>
            <p:nvPr/>
          </p:nvSpPr>
          <p:spPr>
            <a:xfrm>
              <a:off x="4046006" y="3310939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EC4698-5C49-4EF6-9B6A-A67D08035AA6}"/>
                </a:ext>
              </a:extLst>
            </p:cNvPr>
            <p:cNvSpPr txBox="1"/>
            <p:nvPr/>
          </p:nvSpPr>
          <p:spPr>
            <a:xfrm>
              <a:off x="3328607" y="265645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5DCFF7-FE49-4589-9942-4B57F0A7BA82}"/>
                </a:ext>
              </a:extLst>
            </p:cNvPr>
            <p:cNvSpPr txBox="1"/>
            <p:nvPr/>
          </p:nvSpPr>
          <p:spPr>
            <a:xfrm>
              <a:off x="4795186" y="3705173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25CAE2-15B3-4B11-BD05-D27F316ABB53}"/>
                </a:ext>
              </a:extLst>
            </p:cNvPr>
            <p:cNvSpPr txBox="1"/>
            <p:nvPr/>
          </p:nvSpPr>
          <p:spPr>
            <a:xfrm>
              <a:off x="4594696" y="26487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17B747-2BA4-44B6-B899-149DB3A21E58}"/>
                </a:ext>
              </a:extLst>
            </p:cNvPr>
            <p:cNvSpPr txBox="1"/>
            <p:nvPr/>
          </p:nvSpPr>
          <p:spPr>
            <a:xfrm>
              <a:off x="3496176" y="3580346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EBBA11-D906-43F8-8FA2-2348C4A7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319342" y="3962442"/>
              <a:ext cx="432760" cy="4327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464E078-0977-4436-AB15-54C9BCD7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5094327" y="2390893"/>
              <a:ext cx="406188" cy="40618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0163ACD-2CC5-42BC-A37A-62C10BCD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282" y="3866545"/>
              <a:ext cx="504568" cy="62037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1F11370-5540-4CF6-8371-53D571757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3316" y="2978944"/>
              <a:ext cx="551380" cy="349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9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each edge’s weight be the probability a message is sent successfully across the edge.</a:t>
                </a:r>
              </a:p>
              <a:p>
                <a:r>
                  <a:rPr lang="en-US" dirty="0"/>
                  <a:t>What’s the probability we get our message all the way across a path? </a:t>
                </a:r>
              </a:p>
              <a:p>
                <a:pPr lvl="1"/>
                <a:r>
                  <a:rPr lang="en-US" dirty="0"/>
                  <a:t>It’s the product of the edge weights.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 only know how to handle sums of edge weights. </a:t>
                </a:r>
              </a:p>
              <a:p>
                <a:r>
                  <a:rPr lang="en-US" dirty="0"/>
                  <a:t>Is there a way to turn products into sums?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F3F167-EC36-489D-A9D3-F5CCD7BAC384}"/>
              </a:ext>
            </a:extLst>
          </p:cNvPr>
          <p:cNvGrpSpPr/>
          <p:nvPr/>
        </p:nvGrpSpPr>
        <p:grpSpPr>
          <a:xfrm>
            <a:off x="5142110" y="2357323"/>
            <a:ext cx="3935308" cy="2232333"/>
            <a:chOff x="2368092" y="2254583"/>
            <a:chExt cx="3935308" cy="2232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15B5C9-01C5-4B24-A0D0-3D46CB24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795123" y="2254583"/>
              <a:ext cx="618091" cy="56941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0A4EBD-D7DA-4B8B-A6CD-53DE556090D7}"/>
                </a:ext>
              </a:extLst>
            </p:cNvPr>
            <p:cNvSpPr/>
            <p:nvPr/>
          </p:nvSpPr>
          <p:spPr>
            <a:xfrm>
              <a:off x="2368092" y="315489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F2CA9D-3A8E-497E-8528-93E2D29377DD}"/>
                </a:ext>
              </a:extLst>
            </p:cNvPr>
            <p:cNvSpPr/>
            <p:nvPr/>
          </p:nvSpPr>
          <p:spPr>
            <a:xfrm>
              <a:off x="4178583" y="228601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E8181C-4AA9-463C-9632-0159B7A54F35}"/>
                </a:ext>
              </a:extLst>
            </p:cNvPr>
            <p:cNvSpPr/>
            <p:nvPr/>
          </p:nvSpPr>
          <p:spPr>
            <a:xfrm>
              <a:off x="4372045" y="414331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F37235-F31E-44EB-A9F2-36FEEA625988}"/>
                </a:ext>
              </a:extLst>
            </p:cNvPr>
            <p:cNvSpPr/>
            <p:nvPr/>
          </p:nvSpPr>
          <p:spPr>
            <a:xfrm>
              <a:off x="5989075" y="32660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CA702F-29A9-447F-984E-B7E53E48E83F}"/>
                </a:ext>
              </a:extLst>
            </p:cNvPr>
            <p:cNvCxnSpPr>
              <a:stCxn id="9" idx="6"/>
              <a:endCxn id="11" idx="1"/>
            </p:cNvCxnSpPr>
            <p:nvPr/>
          </p:nvCxnSpPr>
          <p:spPr>
            <a:xfrm>
              <a:off x="4492908" y="244317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CEBDB1-2F82-40FF-850F-B2B51B9C2037}"/>
                </a:ext>
              </a:extLst>
            </p:cNvPr>
            <p:cNvCxnSpPr>
              <a:stCxn id="8" idx="5"/>
              <a:endCxn id="10" idx="2"/>
            </p:cNvCxnSpPr>
            <p:nvPr/>
          </p:nvCxnSpPr>
          <p:spPr>
            <a:xfrm>
              <a:off x="2636385" y="342318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533EF8D-E08A-419D-827D-8537ECAA58C7}"/>
                </a:ext>
              </a:extLst>
            </p:cNvPr>
            <p:cNvCxnSpPr>
              <a:stCxn id="8" idx="6"/>
              <a:endCxn id="11" idx="2"/>
            </p:cNvCxnSpPr>
            <p:nvPr/>
          </p:nvCxnSpPr>
          <p:spPr>
            <a:xfrm>
              <a:off x="2682417" y="331205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3C22DC-954D-43AB-8DF0-1E9B5E4CAA07}"/>
                </a:ext>
              </a:extLst>
            </p:cNvPr>
            <p:cNvCxnSpPr>
              <a:stCxn id="10" idx="6"/>
              <a:endCxn id="11" idx="3"/>
            </p:cNvCxnSpPr>
            <p:nvPr/>
          </p:nvCxnSpPr>
          <p:spPr>
            <a:xfrm flipV="1">
              <a:off x="4686370" y="353431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9C852C9-8279-4427-B849-2C1A65375FE9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flipV="1">
              <a:off x="2525255" y="244317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EE382B-95C8-4509-AF81-2F9AC00DBE71}"/>
                </a:ext>
              </a:extLst>
            </p:cNvPr>
            <p:cNvSpPr txBox="1"/>
            <p:nvPr/>
          </p:nvSpPr>
          <p:spPr>
            <a:xfrm>
              <a:off x="4046006" y="3310939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D88229-F2BF-4692-9049-DC39D8DD8AEA}"/>
                </a:ext>
              </a:extLst>
            </p:cNvPr>
            <p:cNvSpPr txBox="1"/>
            <p:nvPr/>
          </p:nvSpPr>
          <p:spPr>
            <a:xfrm>
              <a:off x="3328607" y="265645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59F60E-9B75-423B-B140-F06E4793DF4F}"/>
                </a:ext>
              </a:extLst>
            </p:cNvPr>
            <p:cNvSpPr txBox="1"/>
            <p:nvPr/>
          </p:nvSpPr>
          <p:spPr>
            <a:xfrm>
              <a:off x="4795186" y="3705173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89DF0A-CEC9-4DF0-9749-AD259DB22166}"/>
                </a:ext>
              </a:extLst>
            </p:cNvPr>
            <p:cNvSpPr txBox="1"/>
            <p:nvPr/>
          </p:nvSpPr>
          <p:spPr>
            <a:xfrm>
              <a:off x="4594696" y="26487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452A67-F50C-45FF-958E-4646C6550656}"/>
                </a:ext>
              </a:extLst>
            </p:cNvPr>
            <p:cNvSpPr txBox="1"/>
            <p:nvPr/>
          </p:nvSpPr>
          <p:spPr>
            <a:xfrm>
              <a:off x="3496176" y="3580346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9382E5F-4C9A-4B0F-AB4A-981EE5B06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319342" y="3962442"/>
              <a:ext cx="432760" cy="4327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85D319-2F5B-4FC8-BD81-BF38854E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 flipH="1">
              <a:off x="5094327" y="2390893"/>
              <a:ext cx="406188" cy="40618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A94BF42-D5F3-4973-B142-4D22E86E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282" y="3866545"/>
              <a:ext cx="504568" cy="62037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D74723-9A0E-45A7-A8CF-AC51E042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3316" y="2978944"/>
              <a:ext cx="551380" cy="349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058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35667"/>
                <a:ext cx="11187258" cy="3473694"/>
              </a:xfrm>
            </p:spPr>
            <p:txBody>
              <a:bodyPr/>
              <a:lstStyle/>
              <a:p>
                <a:r>
                  <a:rPr lang="en-US" dirty="0"/>
                  <a:t>We’ve still got two problems.</a:t>
                </a:r>
              </a:p>
              <a:p>
                <a:r>
                  <a:rPr lang="en-US" dirty="0"/>
                  <a:t>1. When we take logs, our edge weights become negative.</a:t>
                </a:r>
              </a:p>
              <a:p>
                <a:r>
                  <a:rPr lang="en-US" dirty="0"/>
                  <a:t>2. We want the </a:t>
                </a:r>
                <a:r>
                  <a:rPr lang="en-US" i="1" dirty="0"/>
                  <a:t>maximum </a:t>
                </a:r>
                <a:r>
                  <a:rPr lang="en-US" dirty="0"/>
                  <a:t>probability of success, but that’s the longest path not the shortest one.</a:t>
                </a:r>
              </a:p>
              <a:p>
                <a:r>
                  <a:rPr lang="en-US" dirty="0"/>
                  <a:t>Multiplying all edge weights by negative one fixes both problems at once!</a:t>
                </a:r>
              </a:p>
              <a:p>
                <a:endParaRPr lang="en-US" dirty="0"/>
              </a:p>
              <a:p>
                <a:r>
                  <a:rPr lang="en-US" dirty="0"/>
                  <a:t>We </a:t>
                </a:r>
                <a:r>
                  <a:rPr lang="en-US" b="1" dirty="0"/>
                  <a:t>reduced </a:t>
                </a:r>
                <a:r>
                  <a:rPr lang="en-US" dirty="0"/>
                  <a:t>the maximum probability path problem to a shortest path problem by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</m:oMath>
                </a14:m>
                <a:r>
                  <a:rPr lang="en-US" dirty="0"/>
                  <a:t> of each edge weight.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35667"/>
                <a:ext cx="11187258" cy="3473694"/>
              </a:xfrm>
              <a:blipFill>
                <a:blip r:embed="rId2"/>
                <a:stretch>
                  <a:fillRect l="-272" t="-2105" r="-1471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27149D-0C9A-47E8-BC55-E698F3029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93845" y="1196667"/>
            <a:ext cx="618091" cy="56941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1C2B859-1C1E-4BA3-A0E0-C5332D4A06ED}"/>
              </a:ext>
            </a:extLst>
          </p:cNvPr>
          <p:cNvSpPr/>
          <p:nvPr/>
        </p:nvSpPr>
        <p:spPr>
          <a:xfrm>
            <a:off x="7566814" y="20969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E8766F-16C9-4739-AD78-7DA48D0C1BF3}"/>
              </a:ext>
            </a:extLst>
          </p:cNvPr>
          <p:cNvSpPr/>
          <p:nvPr/>
        </p:nvSpPr>
        <p:spPr>
          <a:xfrm>
            <a:off x="9377305" y="12280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BDCD9A-2927-4E05-9B1A-BE3732CF57DB}"/>
              </a:ext>
            </a:extLst>
          </p:cNvPr>
          <p:cNvSpPr/>
          <p:nvPr/>
        </p:nvSpPr>
        <p:spPr>
          <a:xfrm>
            <a:off x="9570767" y="3085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01A588-B226-4C8D-9192-4BF4599392BD}"/>
              </a:ext>
            </a:extLst>
          </p:cNvPr>
          <p:cNvSpPr/>
          <p:nvPr/>
        </p:nvSpPr>
        <p:spPr>
          <a:xfrm>
            <a:off x="11187797" y="220810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45C5FC-32C4-4931-A5D8-2DE0187F291E}"/>
              </a:ext>
            </a:extLst>
          </p:cNvPr>
          <p:cNvCxnSpPr>
            <a:stCxn id="24" idx="6"/>
            <a:endCxn id="26" idx="1"/>
          </p:cNvCxnSpPr>
          <p:nvPr/>
        </p:nvCxnSpPr>
        <p:spPr>
          <a:xfrm>
            <a:off x="9691630" y="1385258"/>
            <a:ext cx="1542199" cy="8688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AFCA02-F6FA-42F2-AF1C-5AB758D3F35F}"/>
              </a:ext>
            </a:extLst>
          </p:cNvPr>
          <p:cNvCxnSpPr>
            <a:stCxn id="23" idx="5"/>
            <a:endCxn id="25" idx="2"/>
          </p:cNvCxnSpPr>
          <p:nvPr/>
        </p:nvCxnSpPr>
        <p:spPr>
          <a:xfrm>
            <a:off x="7835107" y="2365268"/>
            <a:ext cx="1735660" cy="8772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729E78-C469-435C-8DD1-513CA2B7A10A}"/>
              </a:ext>
            </a:extLst>
          </p:cNvPr>
          <p:cNvCxnSpPr>
            <a:stCxn id="23" idx="6"/>
            <a:endCxn id="26" idx="2"/>
          </p:cNvCxnSpPr>
          <p:nvPr/>
        </p:nvCxnSpPr>
        <p:spPr>
          <a:xfrm>
            <a:off x="7881139" y="2254138"/>
            <a:ext cx="3306658" cy="11113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FFA7A2-C7C7-4136-9AE7-3ADB3C89DFE8}"/>
              </a:ext>
            </a:extLst>
          </p:cNvPr>
          <p:cNvCxnSpPr>
            <a:stCxn id="25" idx="6"/>
            <a:endCxn id="26" idx="3"/>
          </p:cNvCxnSpPr>
          <p:nvPr/>
        </p:nvCxnSpPr>
        <p:spPr>
          <a:xfrm flipV="1">
            <a:off x="9885092" y="2476398"/>
            <a:ext cx="1348737" cy="7661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D46AF5-08C5-4C52-A3D0-5917E05AA5AC}"/>
              </a:ext>
            </a:extLst>
          </p:cNvPr>
          <p:cNvCxnSpPr>
            <a:stCxn id="23" idx="0"/>
            <a:endCxn id="24" idx="2"/>
          </p:cNvCxnSpPr>
          <p:nvPr/>
        </p:nvCxnSpPr>
        <p:spPr>
          <a:xfrm flipV="1">
            <a:off x="7723977" y="1385258"/>
            <a:ext cx="1653328" cy="7117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4D049D1-4FF9-48EA-9E65-45792AFA8EF3}"/>
              </a:ext>
            </a:extLst>
          </p:cNvPr>
          <p:cNvSpPr txBox="1"/>
          <p:nvPr/>
        </p:nvSpPr>
        <p:spPr>
          <a:xfrm>
            <a:off x="9244727" y="2253023"/>
            <a:ext cx="77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-0.74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9EC33F-6073-4379-9001-8284BB94E908}"/>
              </a:ext>
            </a:extLst>
          </p:cNvPr>
          <p:cNvSpPr txBox="1"/>
          <p:nvPr/>
        </p:nvSpPr>
        <p:spPr>
          <a:xfrm>
            <a:off x="8527329" y="1598542"/>
            <a:ext cx="75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-0.32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C2378B-6150-44FA-9874-4E33EBA82374}"/>
              </a:ext>
            </a:extLst>
          </p:cNvPr>
          <p:cNvSpPr txBox="1"/>
          <p:nvPr/>
        </p:nvSpPr>
        <p:spPr>
          <a:xfrm>
            <a:off x="9993908" y="2564161"/>
            <a:ext cx="72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E145B2-39AA-434D-927D-4924454ED455}"/>
              </a:ext>
            </a:extLst>
          </p:cNvPr>
          <p:cNvSpPr txBox="1"/>
          <p:nvPr/>
        </p:nvSpPr>
        <p:spPr>
          <a:xfrm>
            <a:off x="9793418" y="1683070"/>
            <a:ext cx="70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-0.51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45624D-4BFB-4A75-B52B-8B3DB248BF85}"/>
              </a:ext>
            </a:extLst>
          </p:cNvPr>
          <p:cNvSpPr txBox="1"/>
          <p:nvPr/>
        </p:nvSpPr>
        <p:spPr>
          <a:xfrm>
            <a:off x="8739561" y="2614998"/>
            <a:ext cx="87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-2.32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17DADF-8AF5-4CA2-A811-9BDB8BB2E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18064" y="2904526"/>
            <a:ext cx="432760" cy="4327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47BFB3-7D05-4142-9C3F-437DB640D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10293049" y="1332977"/>
            <a:ext cx="406188" cy="4061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517B0B1-6276-415D-AF04-D966F37D16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1004" y="2808629"/>
            <a:ext cx="504568" cy="6203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F83967B-C706-424D-8F2F-19EB6CA3C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2038" y="1921028"/>
            <a:ext cx="551380" cy="3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439599"/>
          </a:xfrm>
        </p:spPr>
        <p:txBody>
          <a:bodyPr/>
          <a:lstStyle/>
          <a:p>
            <a:r>
              <a:rPr lang="en-US" dirty="0"/>
              <a:t>Run Breadth First Search on this graph starting from s.</a:t>
            </a:r>
          </a:p>
          <a:p>
            <a:r>
              <a:rPr lang="en-US" dirty="0"/>
              <a:t>What order are vertices placed on the queue?</a:t>
            </a:r>
          </a:p>
          <a:p>
            <a:r>
              <a:rPr lang="en-US" dirty="0"/>
              <a:t>When processing a vertex insert neighbors in alphabetical order.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8FC4F1-A420-4343-8F82-FC25E0531BAB}"/>
              </a:ext>
            </a:extLst>
          </p:cNvPr>
          <p:cNvSpPr/>
          <p:nvPr/>
        </p:nvSpPr>
        <p:spPr>
          <a:xfrm>
            <a:off x="4688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9CF9E-1A11-4F51-A991-D1CD7D1C3F95}"/>
              </a:ext>
            </a:extLst>
          </p:cNvPr>
          <p:cNvSpPr/>
          <p:nvPr/>
        </p:nvSpPr>
        <p:spPr>
          <a:xfrm>
            <a:off x="59552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85392B-B633-40D1-90A5-E2A8A5744589}"/>
              </a:ext>
            </a:extLst>
          </p:cNvPr>
          <p:cNvSpPr/>
          <p:nvPr/>
        </p:nvSpPr>
        <p:spPr>
          <a:xfrm>
            <a:off x="1411862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E7597-A50A-48AA-A84F-20198F35CE3F}"/>
              </a:ext>
            </a:extLst>
          </p:cNvPr>
          <p:cNvSpPr/>
          <p:nvPr/>
        </p:nvSpPr>
        <p:spPr>
          <a:xfrm>
            <a:off x="1411863" y="349017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E872B5-F6C0-4D12-9B5F-C1F89C51C34F}"/>
              </a:ext>
            </a:extLst>
          </p:cNvPr>
          <p:cNvSpPr/>
          <p:nvPr/>
        </p:nvSpPr>
        <p:spPr>
          <a:xfrm>
            <a:off x="3413706" y="341224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8B9509-56D8-4557-88AC-473CA9780403}"/>
              </a:ext>
            </a:extLst>
          </p:cNvPr>
          <p:cNvSpPr/>
          <p:nvPr/>
        </p:nvSpPr>
        <p:spPr>
          <a:xfrm>
            <a:off x="1477948" y="606192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BEFC7C-16A5-4F14-8BA0-FDF6FE8632C1}"/>
              </a:ext>
            </a:extLst>
          </p:cNvPr>
          <p:cNvSpPr/>
          <p:nvPr/>
        </p:nvSpPr>
        <p:spPr>
          <a:xfrm>
            <a:off x="3145413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6515D-A034-43BE-9EBE-FD3D8879C42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737181" y="3758465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4845CB-48C1-4AF0-9640-4AC4C52A8160}"/>
              </a:ext>
            </a:extLst>
          </p:cNvPr>
          <p:cNvCxnSpPr>
            <a:endCxn id="8" idx="0"/>
          </p:cNvCxnSpPr>
          <p:nvPr/>
        </p:nvCxnSpPr>
        <p:spPr>
          <a:xfrm>
            <a:off x="1569024" y="3833401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21A9D7-677A-451B-BC18-4241C7C7594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7181" y="4415690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7DB81-95D9-4DEC-A1AA-38965C05BCEF}"/>
              </a:ext>
            </a:extLst>
          </p:cNvPr>
          <p:cNvCxnSpPr>
            <a:stCxn id="9" idx="6"/>
            <a:endCxn id="12" idx="1"/>
          </p:cNvCxnSpPr>
          <p:nvPr/>
        </p:nvCxnSpPr>
        <p:spPr>
          <a:xfrm>
            <a:off x="1726188" y="3647335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F9F018-CD0C-4F96-B79F-F1D9EED59228}"/>
              </a:ext>
            </a:extLst>
          </p:cNvPr>
          <p:cNvCxnSpPr>
            <a:stCxn id="8" idx="6"/>
          </p:cNvCxnSpPr>
          <p:nvPr/>
        </p:nvCxnSpPr>
        <p:spPr>
          <a:xfrm flipV="1">
            <a:off x="1726187" y="4933209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84060D-E643-478A-BFA2-01A174BAD064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1680155" y="3569408"/>
            <a:ext cx="1733551" cy="12526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046015-C3AB-48E3-9D41-2579B666F3AC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626051" y="4461722"/>
            <a:ext cx="897929" cy="16462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E3A54-E435-4036-AEB8-18F68092AA0C}"/>
              </a:ext>
            </a:extLst>
          </p:cNvPr>
          <p:cNvCxnSpPr>
            <a:cxnSpLocks/>
            <a:stCxn id="12" idx="4"/>
            <a:endCxn id="11" idx="7"/>
          </p:cNvCxnSpPr>
          <p:nvPr/>
        </p:nvCxnSpPr>
        <p:spPr>
          <a:xfrm flipH="1">
            <a:off x="1746241" y="5090372"/>
            <a:ext cx="1556335" cy="10175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3243F5-69FD-43AC-90C8-5BC90501376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3728031" y="3569408"/>
            <a:ext cx="2273289" cy="6240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B3A7B0-8373-47A6-97ED-59588EA2ACF7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3413706" y="3680538"/>
            <a:ext cx="46032" cy="11415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CDAB09-3089-4550-AD2D-B226A78B9374}"/>
              </a:ext>
            </a:extLst>
          </p:cNvPr>
          <p:cNvCxnSpPr>
            <a:stCxn id="7" idx="4"/>
            <a:endCxn id="12" idx="6"/>
          </p:cNvCxnSpPr>
          <p:nvPr/>
        </p:nvCxnSpPr>
        <p:spPr>
          <a:xfrm flipH="1">
            <a:off x="3459738" y="4461722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2993F63-4526-404B-AB47-481C95CCB08E}"/>
              </a:ext>
            </a:extLst>
          </p:cNvPr>
          <p:cNvSpPr txBox="1"/>
          <p:nvPr/>
        </p:nvSpPr>
        <p:spPr>
          <a:xfrm>
            <a:off x="6584472" y="3142581"/>
            <a:ext cx="54232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all vertices as unknown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unknown){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known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Probability Path Reduction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E740AF-A249-41C7-BCB2-E57449BB5AF1}"/>
              </a:ext>
            </a:extLst>
          </p:cNvPr>
          <p:cNvGrpSpPr/>
          <p:nvPr/>
        </p:nvGrpSpPr>
        <p:grpSpPr>
          <a:xfrm>
            <a:off x="3860562" y="1384966"/>
            <a:ext cx="3765682" cy="1707859"/>
            <a:chOff x="7566814" y="1196667"/>
            <a:chExt cx="3935308" cy="2232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FD9D6F-27B6-4AB3-8EE3-39B7B8C8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93845" y="1196667"/>
              <a:ext cx="618091" cy="56941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D6E3AE-4F56-46D5-A2C2-1CEE36E59EF6}"/>
                </a:ext>
              </a:extLst>
            </p:cNvPr>
            <p:cNvSpPr/>
            <p:nvPr/>
          </p:nvSpPr>
          <p:spPr>
            <a:xfrm>
              <a:off x="7566814" y="20969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BEDFEC-B005-460F-96D3-2851159D79C4}"/>
                </a:ext>
              </a:extLst>
            </p:cNvPr>
            <p:cNvSpPr/>
            <p:nvPr/>
          </p:nvSpPr>
          <p:spPr>
            <a:xfrm>
              <a:off x="9377305" y="122809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076BED-A9D1-4D8B-A17F-F80523D796D8}"/>
                </a:ext>
              </a:extLst>
            </p:cNvPr>
            <p:cNvSpPr/>
            <p:nvPr/>
          </p:nvSpPr>
          <p:spPr>
            <a:xfrm>
              <a:off x="9570767" y="308539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BAA680-49C5-47BD-A6D5-5CA454D07BF8}"/>
                </a:ext>
              </a:extLst>
            </p:cNvPr>
            <p:cNvSpPr/>
            <p:nvPr/>
          </p:nvSpPr>
          <p:spPr>
            <a:xfrm>
              <a:off x="11187797" y="220810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20B936D-69C4-4704-AACA-5D989D0E3E4A}"/>
                </a:ext>
              </a:extLst>
            </p:cNvPr>
            <p:cNvCxnSpPr>
              <a:stCxn id="10" idx="6"/>
              <a:endCxn id="12" idx="1"/>
            </p:cNvCxnSpPr>
            <p:nvPr/>
          </p:nvCxnSpPr>
          <p:spPr>
            <a:xfrm>
              <a:off x="9691630" y="1385258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50557AB-ACF3-4AD2-BF47-66B70A06680A}"/>
                </a:ext>
              </a:extLst>
            </p:cNvPr>
            <p:cNvCxnSpPr>
              <a:stCxn id="9" idx="5"/>
              <a:endCxn id="11" idx="2"/>
            </p:cNvCxnSpPr>
            <p:nvPr/>
          </p:nvCxnSpPr>
          <p:spPr>
            <a:xfrm>
              <a:off x="7835107" y="2365268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0E3D56C-C424-4474-8841-A7107D2E5F1D}"/>
                </a:ext>
              </a:extLst>
            </p:cNvPr>
            <p:cNvCxnSpPr>
              <a:stCxn id="9" idx="6"/>
              <a:endCxn id="12" idx="2"/>
            </p:cNvCxnSpPr>
            <p:nvPr/>
          </p:nvCxnSpPr>
          <p:spPr>
            <a:xfrm>
              <a:off x="7881139" y="2254138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EA8B9E5-748F-41D4-B2B7-ABD414399085}"/>
                </a:ext>
              </a:extLst>
            </p:cNvPr>
            <p:cNvCxnSpPr>
              <a:stCxn id="11" idx="6"/>
              <a:endCxn id="12" idx="3"/>
            </p:cNvCxnSpPr>
            <p:nvPr/>
          </p:nvCxnSpPr>
          <p:spPr>
            <a:xfrm flipV="1">
              <a:off x="9885092" y="2476398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AF7E1A0-7408-45AE-AFFF-301C9A0FAFA6}"/>
                </a:ext>
              </a:extLst>
            </p:cNvPr>
            <p:cNvCxnSpPr>
              <a:stCxn id="9" idx="0"/>
              <a:endCxn id="10" idx="2"/>
            </p:cNvCxnSpPr>
            <p:nvPr/>
          </p:nvCxnSpPr>
          <p:spPr>
            <a:xfrm flipV="1">
              <a:off x="7723977" y="1385258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74CF8-2350-4466-A068-7E73655186A7}"/>
                </a:ext>
              </a:extLst>
            </p:cNvPr>
            <p:cNvSpPr txBox="1"/>
            <p:nvPr/>
          </p:nvSpPr>
          <p:spPr>
            <a:xfrm>
              <a:off x="9244727" y="2253023"/>
              <a:ext cx="775632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2CF975-3B12-4CF8-ADB5-0912D108093B}"/>
                </a:ext>
              </a:extLst>
            </p:cNvPr>
            <p:cNvSpPr txBox="1"/>
            <p:nvPr/>
          </p:nvSpPr>
          <p:spPr>
            <a:xfrm>
              <a:off x="8527329" y="1598542"/>
              <a:ext cx="750284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E46852-9728-4811-84BF-EFB95872A3A8}"/>
                </a:ext>
              </a:extLst>
            </p:cNvPr>
            <p:cNvSpPr txBox="1"/>
            <p:nvPr/>
          </p:nvSpPr>
          <p:spPr>
            <a:xfrm>
              <a:off x="9993908" y="2564161"/>
              <a:ext cx="727376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DBB09C-3B55-4EF0-BEAD-E72F12E6034D}"/>
                </a:ext>
              </a:extLst>
            </p:cNvPr>
            <p:cNvSpPr txBox="1"/>
            <p:nvPr/>
          </p:nvSpPr>
          <p:spPr>
            <a:xfrm>
              <a:off x="9793418" y="1683070"/>
              <a:ext cx="704807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1ABF5D-864D-4D5F-B5AD-A5549A6B36B2}"/>
                </a:ext>
              </a:extLst>
            </p:cNvPr>
            <p:cNvSpPr txBox="1"/>
            <p:nvPr/>
          </p:nvSpPr>
          <p:spPr>
            <a:xfrm>
              <a:off x="8739561" y="2614998"/>
              <a:ext cx="875869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2.32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A656A95-65B1-4C7A-B862-9877F06DB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518064" y="2904526"/>
              <a:ext cx="432760" cy="4327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D7CCB2-002E-4A6F-ACB1-8EA3CB748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10293049" y="1332977"/>
              <a:ext cx="406188" cy="4061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13805D-A31F-4397-9373-6A0DF2BA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1004" y="2808629"/>
              <a:ext cx="504568" cy="6203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6E20E-B4D7-46E2-A559-877D3F0AF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2038" y="1921028"/>
              <a:ext cx="551380" cy="34920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321D34A-B69A-4180-9A70-674E92AA35DB}"/>
              </a:ext>
            </a:extLst>
          </p:cNvPr>
          <p:cNvGrpSpPr/>
          <p:nvPr/>
        </p:nvGrpSpPr>
        <p:grpSpPr>
          <a:xfrm>
            <a:off x="152348" y="1412833"/>
            <a:ext cx="3426630" cy="1718133"/>
            <a:chOff x="826962" y="1186393"/>
            <a:chExt cx="3935308" cy="22323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B703A16-DE1D-4A1C-8EC5-5622D630F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253993" y="1186393"/>
              <a:ext cx="618091" cy="569417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160E9C-11E6-43AC-B581-2203AA9AD675}"/>
                </a:ext>
              </a:extLst>
            </p:cNvPr>
            <p:cNvSpPr/>
            <p:nvPr/>
          </p:nvSpPr>
          <p:spPr>
            <a:xfrm>
              <a:off x="826962" y="20867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7593846-BBD7-46C9-A7B1-CA6360953BC3}"/>
                </a:ext>
              </a:extLst>
            </p:cNvPr>
            <p:cNvSpPr/>
            <p:nvPr/>
          </p:nvSpPr>
          <p:spPr>
            <a:xfrm>
              <a:off x="2637453" y="12178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FD00FD-8393-48BD-92F5-116E445618A8}"/>
                </a:ext>
              </a:extLst>
            </p:cNvPr>
            <p:cNvSpPr/>
            <p:nvPr/>
          </p:nvSpPr>
          <p:spPr>
            <a:xfrm>
              <a:off x="2830915" y="30751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6A6677A-062E-45F0-8B1B-A2A09984FF0A}"/>
                </a:ext>
              </a:extLst>
            </p:cNvPr>
            <p:cNvSpPr/>
            <p:nvPr/>
          </p:nvSpPr>
          <p:spPr>
            <a:xfrm>
              <a:off x="4447945" y="219783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E63493-A45C-4678-A9E6-CCFCE6E1A5FC}"/>
                </a:ext>
              </a:extLst>
            </p:cNvPr>
            <p:cNvCxnSpPr>
              <a:stCxn id="30" idx="6"/>
              <a:endCxn id="32" idx="1"/>
            </p:cNvCxnSpPr>
            <p:nvPr/>
          </p:nvCxnSpPr>
          <p:spPr>
            <a:xfrm>
              <a:off x="2951778" y="137498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68110C5-5507-4217-92F0-9A7D14FCB9CC}"/>
                </a:ext>
              </a:extLst>
            </p:cNvPr>
            <p:cNvCxnSpPr>
              <a:stCxn id="29" idx="5"/>
              <a:endCxn id="31" idx="2"/>
            </p:cNvCxnSpPr>
            <p:nvPr/>
          </p:nvCxnSpPr>
          <p:spPr>
            <a:xfrm>
              <a:off x="1095255" y="235499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88713DA-A8FE-4196-9666-2AE026B0CF4E}"/>
                </a:ext>
              </a:extLst>
            </p:cNvPr>
            <p:cNvCxnSpPr>
              <a:stCxn id="29" idx="6"/>
              <a:endCxn id="32" idx="2"/>
            </p:cNvCxnSpPr>
            <p:nvPr/>
          </p:nvCxnSpPr>
          <p:spPr>
            <a:xfrm>
              <a:off x="1141287" y="224386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3999600-7120-45AA-B066-06C2EFFFB990}"/>
                </a:ext>
              </a:extLst>
            </p:cNvPr>
            <p:cNvCxnSpPr>
              <a:stCxn id="31" idx="6"/>
              <a:endCxn id="32" idx="3"/>
            </p:cNvCxnSpPr>
            <p:nvPr/>
          </p:nvCxnSpPr>
          <p:spPr>
            <a:xfrm flipV="1">
              <a:off x="3145240" y="246612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E50466B-D436-46CA-8F81-B8C3E41B34D6}"/>
                </a:ext>
              </a:extLst>
            </p:cNvPr>
            <p:cNvCxnSpPr>
              <a:stCxn id="29" idx="0"/>
              <a:endCxn id="30" idx="2"/>
            </p:cNvCxnSpPr>
            <p:nvPr/>
          </p:nvCxnSpPr>
          <p:spPr>
            <a:xfrm flipV="1">
              <a:off x="984125" y="137498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D0A277-C4E5-4ADE-AFB7-B23A5D5573A1}"/>
                </a:ext>
              </a:extLst>
            </p:cNvPr>
            <p:cNvSpPr txBox="1"/>
            <p:nvPr/>
          </p:nvSpPr>
          <p:spPr>
            <a:xfrm>
              <a:off x="2504875" y="2242749"/>
              <a:ext cx="775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F78E97-2BA4-4104-AD2C-24D4BA116102}"/>
                </a:ext>
              </a:extLst>
            </p:cNvPr>
            <p:cNvSpPr txBox="1"/>
            <p:nvPr/>
          </p:nvSpPr>
          <p:spPr>
            <a:xfrm>
              <a:off x="1787477" y="158826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8417FD-7DB9-422E-993C-7D60512EAF2F}"/>
                </a:ext>
              </a:extLst>
            </p:cNvPr>
            <p:cNvSpPr txBox="1"/>
            <p:nvPr/>
          </p:nvSpPr>
          <p:spPr>
            <a:xfrm>
              <a:off x="3254056" y="2553887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E58155-58ED-46F8-AB74-5030E7DE60D6}"/>
                </a:ext>
              </a:extLst>
            </p:cNvPr>
            <p:cNvSpPr txBox="1"/>
            <p:nvPr/>
          </p:nvSpPr>
          <p:spPr>
            <a:xfrm>
              <a:off x="3137084" y="1683070"/>
              <a:ext cx="7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8B22E-FD0E-47CC-BA3A-F10963C7A3BA}"/>
                </a:ext>
              </a:extLst>
            </p:cNvPr>
            <p:cNvSpPr txBox="1"/>
            <p:nvPr/>
          </p:nvSpPr>
          <p:spPr>
            <a:xfrm>
              <a:off x="2123847" y="2614998"/>
              <a:ext cx="875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B52D70B-C824-4E96-8B96-3CB566A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778212" y="2894252"/>
              <a:ext cx="432760" cy="4327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DB711E1-0D5C-4A60-958A-F1CA455D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3553197" y="1322703"/>
              <a:ext cx="406188" cy="40618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6459B0F-D172-40BC-9CC8-4A56A80B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61152" y="2798355"/>
              <a:ext cx="504568" cy="6203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C14D7E-922F-47C3-B4CD-667A893D5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02186" y="1910754"/>
              <a:ext cx="551380" cy="349207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C1FEF4-12F0-4A83-BA76-7C11FCFBC955}"/>
              </a:ext>
            </a:extLst>
          </p:cNvPr>
          <p:cNvGrpSpPr/>
          <p:nvPr/>
        </p:nvGrpSpPr>
        <p:grpSpPr>
          <a:xfrm>
            <a:off x="4147294" y="4380351"/>
            <a:ext cx="3426630" cy="1718133"/>
            <a:chOff x="8411080" y="1339201"/>
            <a:chExt cx="3426630" cy="171813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14E0416-53D8-4496-8852-4C7317282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782913" y="1339201"/>
              <a:ext cx="538197" cy="438256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57D0ACE-108A-4142-B034-EDC33BFF203A}"/>
                </a:ext>
              </a:extLst>
            </p:cNvPr>
            <p:cNvSpPr/>
            <p:nvPr/>
          </p:nvSpPr>
          <p:spPr>
            <a:xfrm>
              <a:off x="8411080" y="2032130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349E721-C331-4320-920C-925AAE70F941}"/>
                </a:ext>
              </a:extLst>
            </p:cNvPr>
            <p:cNvSpPr/>
            <p:nvPr/>
          </p:nvSpPr>
          <p:spPr>
            <a:xfrm>
              <a:off x="9987547" y="1363390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221E76B-63C7-4016-B193-4FFF2E38E3F6}"/>
                </a:ext>
              </a:extLst>
            </p:cNvPr>
            <p:cNvSpPr/>
            <p:nvPr/>
          </p:nvSpPr>
          <p:spPr>
            <a:xfrm>
              <a:off x="10156002" y="2792877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6E4F1E6-77DB-4AD0-8C02-4A0BF922301A}"/>
                </a:ext>
              </a:extLst>
            </p:cNvPr>
            <p:cNvSpPr/>
            <p:nvPr/>
          </p:nvSpPr>
          <p:spPr>
            <a:xfrm>
              <a:off x="11564015" y="2117662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96B3582-B095-4564-B972-AA7736C4EB3A}"/>
                </a:ext>
              </a:extLst>
            </p:cNvPr>
            <p:cNvCxnSpPr>
              <a:stCxn id="54" idx="6"/>
              <a:endCxn id="56" idx="1"/>
            </p:cNvCxnSpPr>
            <p:nvPr/>
          </p:nvCxnSpPr>
          <p:spPr>
            <a:xfrm>
              <a:off x="10261242" y="1484352"/>
              <a:ext cx="1342854" cy="66874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A381038-BFC6-4E55-954D-70738EF80522}"/>
                </a:ext>
              </a:extLst>
            </p:cNvPr>
            <p:cNvCxnSpPr>
              <a:stCxn id="53" idx="5"/>
              <a:endCxn id="55" idx="2"/>
            </p:cNvCxnSpPr>
            <p:nvPr/>
          </p:nvCxnSpPr>
          <p:spPr>
            <a:xfrm>
              <a:off x="8644693" y="2238624"/>
              <a:ext cx="1511309" cy="67521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61D5D7B-0CF9-4660-B86A-0E6E73B3D904}"/>
                </a:ext>
              </a:extLst>
            </p:cNvPr>
            <p:cNvCxnSpPr>
              <a:stCxn id="53" idx="6"/>
              <a:endCxn id="56" idx="2"/>
            </p:cNvCxnSpPr>
            <p:nvPr/>
          </p:nvCxnSpPr>
          <p:spPr>
            <a:xfrm>
              <a:off x="8684775" y="2153092"/>
              <a:ext cx="2879239" cy="855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CD652CD-4DBD-4FF5-AF41-8FCC315E9FC4}"/>
                </a:ext>
              </a:extLst>
            </p:cNvPr>
            <p:cNvCxnSpPr>
              <a:stCxn id="55" idx="6"/>
              <a:endCxn id="56" idx="3"/>
            </p:cNvCxnSpPr>
            <p:nvPr/>
          </p:nvCxnSpPr>
          <p:spPr>
            <a:xfrm flipV="1">
              <a:off x="10429697" y="2324156"/>
              <a:ext cx="1174399" cy="5896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09E3FD1-8A32-4D9A-BF29-104FCF2B1383}"/>
                </a:ext>
              </a:extLst>
            </p:cNvPr>
            <p:cNvCxnSpPr>
              <a:stCxn id="53" idx="0"/>
              <a:endCxn id="54" idx="2"/>
            </p:cNvCxnSpPr>
            <p:nvPr/>
          </p:nvCxnSpPr>
          <p:spPr>
            <a:xfrm flipV="1">
              <a:off x="8547928" y="1484352"/>
              <a:ext cx="1439619" cy="5477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82A94A-D553-4517-A8D9-CD304DF4B685}"/>
                </a:ext>
              </a:extLst>
            </p:cNvPr>
            <p:cNvSpPr txBox="1"/>
            <p:nvPr/>
          </p:nvSpPr>
          <p:spPr>
            <a:xfrm>
              <a:off x="9872106" y="2152234"/>
              <a:ext cx="675373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6389318-EA3A-421E-9F46-5D48B2E292F3}"/>
                </a:ext>
              </a:extLst>
            </p:cNvPr>
            <p:cNvSpPr txBox="1"/>
            <p:nvPr/>
          </p:nvSpPr>
          <p:spPr>
            <a:xfrm>
              <a:off x="9247439" y="1648507"/>
              <a:ext cx="653302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1D9229-359D-4946-879B-BA8BDEE94ECB}"/>
                </a:ext>
              </a:extLst>
            </p:cNvPr>
            <p:cNvSpPr txBox="1"/>
            <p:nvPr/>
          </p:nvSpPr>
          <p:spPr>
            <a:xfrm>
              <a:off x="10524448" y="2391704"/>
              <a:ext cx="63335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4A71F77-E241-4600-BA07-0DDF2DB0914F}"/>
                </a:ext>
              </a:extLst>
            </p:cNvPr>
            <p:cNvSpPr txBox="1"/>
            <p:nvPr/>
          </p:nvSpPr>
          <p:spPr>
            <a:xfrm>
              <a:off x="10422596" y="1721472"/>
              <a:ext cx="61370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8B8C7F-AF9A-4B70-9940-A2C9EBADFF60}"/>
                </a:ext>
              </a:extLst>
            </p:cNvPr>
            <p:cNvSpPr txBox="1"/>
            <p:nvPr/>
          </p:nvSpPr>
          <p:spPr>
            <a:xfrm>
              <a:off x="9540330" y="2438738"/>
              <a:ext cx="76265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430206B-2AAC-4EE9-B695-3FFD84D49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980851" y="2653668"/>
              <a:ext cx="376821" cy="33307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63BCA83-DF7B-47FF-8F81-9CBFA4E8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10784922" y="1444113"/>
              <a:ext cx="353684" cy="31262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4CED7C7-9D41-4AD7-9075-232B3230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76221" y="2579860"/>
              <a:ext cx="439348" cy="47747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D6BDEFB-77B0-42C4-A0F7-45AC459A6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9765" y="1896711"/>
              <a:ext cx="480109" cy="26877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2E92D2E-FBEC-4AA9-9AE8-4B0A3B8F41CD}"/>
              </a:ext>
            </a:extLst>
          </p:cNvPr>
          <p:cNvGrpSpPr/>
          <p:nvPr/>
        </p:nvGrpSpPr>
        <p:grpSpPr>
          <a:xfrm>
            <a:off x="8235371" y="2929029"/>
            <a:ext cx="3765682" cy="1707859"/>
            <a:chOff x="7566814" y="1196667"/>
            <a:chExt cx="3935308" cy="2232333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0972D3A-5D8D-494B-9560-54FC28B6D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93845" y="1196667"/>
              <a:ext cx="618091" cy="569417"/>
            </a:xfrm>
            <a:prstGeom prst="rect">
              <a:avLst/>
            </a:prstGeom>
          </p:spPr>
        </p:pic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358F3CF-1D31-4DCB-AECA-48F55268A3E1}"/>
                </a:ext>
              </a:extLst>
            </p:cNvPr>
            <p:cNvSpPr/>
            <p:nvPr/>
          </p:nvSpPr>
          <p:spPr>
            <a:xfrm>
              <a:off x="7566814" y="20969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6EDF6BE-C51A-4C42-9FFD-EF5E49A9C4FB}"/>
                </a:ext>
              </a:extLst>
            </p:cNvPr>
            <p:cNvSpPr/>
            <p:nvPr/>
          </p:nvSpPr>
          <p:spPr>
            <a:xfrm>
              <a:off x="9377305" y="122809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846AC6-5E8D-491D-B60B-049B4CD49456}"/>
                </a:ext>
              </a:extLst>
            </p:cNvPr>
            <p:cNvSpPr/>
            <p:nvPr/>
          </p:nvSpPr>
          <p:spPr>
            <a:xfrm>
              <a:off x="9570767" y="308539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B2A996D-9876-4D0D-B6F6-C21794A26FA1}"/>
                </a:ext>
              </a:extLst>
            </p:cNvPr>
            <p:cNvSpPr/>
            <p:nvPr/>
          </p:nvSpPr>
          <p:spPr>
            <a:xfrm>
              <a:off x="11187797" y="220810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D0FA257-8205-4394-9100-280B24B126BA}"/>
                </a:ext>
              </a:extLst>
            </p:cNvPr>
            <p:cNvCxnSpPr>
              <a:stCxn id="75" idx="6"/>
              <a:endCxn id="77" idx="1"/>
            </p:cNvCxnSpPr>
            <p:nvPr/>
          </p:nvCxnSpPr>
          <p:spPr>
            <a:xfrm>
              <a:off x="9691630" y="1385258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AC688C8-8D05-447A-9DA1-06CB94E5F1D0}"/>
                </a:ext>
              </a:extLst>
            </p:cNvPr>
            <p:cNvCxnSpPr>
              <a:stCxn id="74" idx="5"/>
              <a:endCxn id="76" idx="2"/>
            </p:cNvCxnSpPr>
            <p:nvPr/>
          </p:nvCxnSpPr>
          <p:spPr>
            <a:xfrm>
              <a:off x="7835107" y="2365268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D56414E-B689-40A1-A1CF-109B3867E3AA}"/>
                </a:ext>
              </a:extLst>
            </p:cNvPr>
            <p:cNvCxnSpPr>
              <a:stCxn id="74" idx="6"/>
              <a:endCxn id="77" idx="2"/>
            </p:cNvCxnSpPr>
            <p:nvPr/>
          </p:nvCxnSpPr>
          <p:spPr>
            <a:xfrm>
              <a:off x="7881139" y="2254138"/>
              <a:ext cx="3306658" cy="1111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7D76CF8-3B42-466E-BF1B-58B41724A7DC}"/>
                </a:ext>
              </a:extLst>
            </p:cNvPr>
            <p:cNvCxnSpPr>
              <a:stCxn id="76" idx="6"/>
              <a:endCxn id="77" idx="3"/>
            </p:cNvCxnSpPr>
            <p:nvPr/>
          </p:nvCxnSpPr>
          <p:spPr>
            <a:xfrm flipV="1">
              <a:off x="9885092" y="2476398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269AFDE-2B88-4A6C-B4CC-8B4AE42CCD21}"/>
                </a:ext>
              </a:extLst>
            </p:cNvPr>
            <p:cNvCxnSpPr>
              <a:stCxn id="74" idx="0"/>
              <a:endCxn id="75" idx="2"/>
            </p:cNvCxnSpPr>
            <p:nvPr/>
          </p:nvCxnSpPr>
          <p:spPr>
            <a:xfrm flipV="1">
              <a:off x="7723977" y="1385258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CAC6C5-8E02-4174-BB47-68D29C980918}"/>
                </a:ext>
              </a:extLst>
            </p:cNvPr>
            <p:cNvSpPr txBox="1"/>
            <p:nvPr/>
          </p:nvSpPr>
          <p:spPr>
            <a:xfrm>
              <a:off x="9244727" y="2253023"/>
              <a:ext cx="775632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0.74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9E372D-8CFF-4C76-971A-87CE2F7DBAC0}"/>
                </a:ext>
              </a:extLst>
            </p:cNvPr>
            <p:cNvSpPr txBox="1"/>
            <p:nvPr/>
          </p:nvSpPr>
          <p:spPr>
            <a:xfrm>
              <a:off x="8527329" y="1598542"/>
              <a:ext cx="750284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D6DFC12-F1E6-44B0-9C29-0E8832602137}"/>
                </a:ext>
              </a:extLst>
            </p:cNvPr>
            <p:cNvSpPr txBox="1"/>
            <p:nvPr/>
          </p:nvSpPr>
          <p:spPr>
            <a:xfrm>
              <a:off x="9993908" y="2564161"/>
              <a:ext cx="727376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0.04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E19C25B-DCAB-45CD-8CA5-C04BC8B52DB2}"/>
                </a:ext>
              </a:extLst>
            </p:cNvPr>
            <p:cNvSpPr txBox="1"/>
            <p:nvPr/>
          </p:nvSpPr>
          <p:spPr>
            <a:xfrm>
              <a:off x="9793418" y="1683070"/>
              <a:ext cx="704807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63503E-A141-4BAF-B7BD-22DE1DED3DCB}"/>
                </a:ext>
              </a:extLst>
            </p:cNvPr>
            <p:cNvSpPr txBox="1"/>
            <p:nvPr/>
          </p:nvSpPr>
          <p:spPr>
            <a:xfrm>
              <a:off x="8739561" y="2614998"/>
              <a:ext cx="875869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2.32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C16BB49-F694-4DFC-9EA7-1D379D4F2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518064" y="2904526"/>
              <a:ext cx="432760" cy="43276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447841E-AEE8-429F-93A3-333ED56EF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10293049" y="1332977"/>
              <a:ext cx="406188" cy="40618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CED1DB-62F4-45A2-813B-E3670E60F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1004" y="2808629"/>
              <a:ext cx="504568" cy="62037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FB49B6E-8765-4D4C-80DA-05F85DE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2038" y="1921028"/>
              <a:ext cx="551380" cy="349207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6D75B2F-D211-4213-AB73-347F8F32CEB2}"/>
              </a:ext>
            </a:extLst>
          </p:cNvPr>
          <p:cNvSpPr/>
          <p:nvPr/>
        </p:nvSpPr>
        <p:spPr>
          <a:xfrm>
            <a:off x="8244206" y="2807478"/>
            <a:ext cx="3756847" cy="19461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Weighted Shortest Paths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B6CB98-6225-4C91-8118-E4FC7761365E}"/>
              </a:ext>
            </a:extLst>
          </p:cNvPr>
          <p:cNvSpPr/>
          <p:nvPr/>
        </p:nvSpPr>
        <p:spPr>
          <a:xfrm>
            <a:off x="3759549" y="1112556"/>
            <a:ext cx="4243808" cy="22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0BE078-E3C0-4FFC-A176-28DFB14F389B}"/>
              </a:ext>
            </a:extLst>
          </p:cNvPr>
          <p:cNvSpPr/>
          <p:nvPr/>
        </p:nvSpPr>
        <p:spPr>
          <a:xfrm>
            <a:off x="3806621" y="4193968"/>
            <a:ext cx="4243808" cy="22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</p:spTree>
    <p:extLst>
      <p:ext uri="{BB962C8B-B14F-4D97-AF65-F5344CB8AC3E}">
        <p14:creationId xmlns:p14="http://schemas.microsoft.com/office/powerpoint/2010/main" val="30438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112E-17 L 0.32448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35144 -0.04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44 -0.04051 L 0.35886 0.225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0156 0.2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2787 L -0.35091 0.212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325 -0.006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week:</a:t>
            </a:r>
            <a:br>
              <a:rPr lang="en-US" dirty="0"/>
            </a:br>
            <a:r>
              <a:rPr lang="en-US" dirty="0"/>
              <a:t>Kasey showed you a new object – graphs</a:t>
            </a:r>
          </a:p>
          <a:p>
            <a:r>
              <a:rPr lang="en-US" dirty="0"/>
              <a:t>This week:</a:t>
            </a:r>
          </a:p>
          <a:p>
            <a:pPr marL="128016" lvl="1" indent="0">
              <a:buNone/>
            </a:pPr>
            <a:r>
              <a:rPr lang="en-US" sz="2200" dirty="0"/>
              <a:t>How do we actually use graphs to solve problems?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Google Maps figure out this is the fastest way to get to office hours?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represent a map as a graph? What are the vertices and edges?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8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18647" y="247006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5019675" y="2965783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5572426" y="4568576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696075" y="501625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" name="Oval 10"/>
          <p:cNvSpPr/>
          <p:nvPr/>
        </p:nvSpPr>
        <p:spPr>
          <a:xfrm>
            <a:off x="6838950" y="332051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887965" y="319795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/>
          <p:cNvCxnSpPr>
            <a:stCxn id="7" idx="6"/>
            <a:endCxn id="12" idx="1"/>
          </p:cNvCxnSpPr>
          <p:nvPr/>
        </p:nvCxnSpPr>
        <p:spPr>
          <a:xfrm>
            <a:off x="5204397" y="2609890"/>
            <a:ext cx="725415" cy="629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  <a:endCxn id="11" idx="2"/>
          </p:cNvCxnSpPr>
          <p:nvPr/>
        </p:nvCxnSpPr>
        <p:spPr>
          <a:xfrm>
            <a:off x="6173715" y="3337775"/>
            <a:ext cx="665235" cy="122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5841849" y="3646280"/>
            <a:ext cx="1204421" cy="1112188"/>
          </a:xfrm>
          <a:prstGeom prst="curvedConnector3">
            <a:avLst>
              <a:gd name="adj1" fmla="val 381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10" idx="2"/>
          </p:cNvCxnSpPr>
          <p:nvPr/>
        </p:nvCxnSpPr>
        <p:spPr>
          <a:xfrm>
            <a:off x="5715301" y="4848225"/>
            <a:ext cx="980774" cy="307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1"/>
          </p:cNvCxnSpPr>
          <p:nvPr/>
        </p:nvCxnSpPr>
        <p:spPr>
          <a:xfrm>
            <a:off x="5061522" y="3204478"/>
            <a:ext cx="552751" cy="1405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8" idx="1"/>
          </p:cNvCxnSpPr>
          <p:nvPr/>
        </p:nvCxnSpPr>
        <p:spPr>
          <a:xfrm>
            <a:off x="5061522" y="2749714"/>
            <a:ext cx="0" cy="257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5"/>
            <a:endCxn id="10" idx="0"/>
          </p:cNvCxnSpPr>
          <p:nvPr/>
        </p:nvCxnSpPr>
        <p:spPr>
          <a:xfrm rot="5400000">
            <a:off x="6232382" y="4165779"/>
            <a:ext cx="1457041" cy="243903"/>
          </a:xfrm>
          <a:prstGeom prst="curvedConnector3">
            <a:avLst>
              <a:gd name="adj1" fmla="val 9706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15375" y="3818873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46182" y="2667102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7104" y="2603362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31508" y="2941443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1494" y="4017708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30840" y="5009695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2854" y="4239880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5266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479989" y="2400300"/>
            <a:ext cx="611131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79989" y="2400300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7091"/>
            <a:ext cx="11187258" cy="273772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length</a:t>
            </a:r>
            <a:r>
              <a:rPr lang="en-US" dirty="0"/>
              <a:t> of a path is the sum of the edge weights on that path.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chemeClr val="bg1"/>
                </a:solidFill>
              </a:rPr>
              <a:t>Shortest Path Problem</a:t>
            </a:r>
          </a:p>
          <a:p>
            <a:r>
              <a:rPr lang="en-US" b="1" dirty="0">
                <a:solidFill>
                  <a:schemeClr val="bg1"/>
                </a:solidFill>
              </a:rPr>
              <a:t>Given: </a:t>
            </a:r>
            <a:r>
              <a:rPr lang="en-US" dirty="0">
                <a:solidFill>
                  <a:schemeClr val="bg1"/>
                </a:solidFill>
              </a:rPr>
              <a:t>a directed graph G and vertices s and t</a:t>
            </a:r>
          </a:p>
          <a:p>
            <a:r>
              <a:rPr lang="en-US" b="1" dirty="0">
                <a:solidFill>
                  <a:schemeClr val="bg1"/>
                </a:solidFill>
              </a:rPr>
              <a:t>Find:</a:t>
            </a:r>
            <a:r>
              <a:rPr lang="en-US" dirty="0">
                <a:solidFill>
                  <a:schemeClr val="bg1"/>
                </a:solidFill>
              </a:rPr>
              <a:t> the shortest path from s to t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80" name="Oval 79"/>
          <p:cNvSpPr/>
          <p:nvPr/>
        </p:nvSpPr>
        <p:spPr>
          <a:xfrm>
            <a:off x="3038475" y="5076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/>
          <p:cNvSpPr/>
          <p:nvPr/>
        </p:nvSpPr>
        <p:spPr>
          <a:xfrm>
            <a:off x="4560808" y="4964116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82" name="Oval 81"/>
          <p:cNvSpPr/>
          <p:nvPr/>
        </p:nvSpPr>
        <p:spPr>
          <a:xfrm>
            <a:off x="5400976" y="437197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3" name="Oval 82"/>
          <p:cNvSpPr/>
          <p:nvPr/>
        </p:nvSpPr>
        <p:spPr>
          <a:xfrm>
            <a:off x="3952874" y="595032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4" name="Oval 83"/>
          <p:cNvSpPr/>
          <p:nvPr/>
        </p:nvSpPr>
        <p:spPr>
          <a:xfrm>
            <a:off x="6886575" y="50101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5" name="Oval 84"/>
          <p:cNvSpPr/>
          <p:nvPr/>
        </p:nvSpPr>
        <p:spPr>
          <a:xfrm>
            <a:off x="4875133" y="595032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6" name="Oval 85"/>
          <p:cNvSpPr/>
          <p:nvPr/>
        </p:nvSpPr>
        <p:spPr>
          <a:xfrm>
            <a:off x="5797392" y="5940798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88" name="Straight Arrow Connector 87"/>
          <p:cNvCxnSpPr>
            <a:stCxn id="80" idx="6"/>
            <a:endCxn id="81" idx="2"/>
          </p:cNvCxnSpPr>
          <p:nvPr/>
        </p:nvCxnSpPr>
        <p:spPr>
          <a:xfrm flipV="1">
            <a:off x="3352800" y="5121279"/>
            <a:ext cx="1208008" cy="11270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5"/>
            <a:endCxn id="85" idx="1"/>
          </p:cNvCxnSpPr>
          <p:nvPr/>
        </p:nvCxnSpPr>
        <p:spPr>
          <a:xfrm>
            <a:off x="3306768" y="5345118"/>
            <a:ext cx="1614397" cy="65123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0" idx="4"/>
            <a:endCxn id="83" idx="1"/>
          </p:cNvCxnSpPr>
          <p:nvPr/>
        </p:nvCxnSpPr>
        <p:spPr>
          <a:xfrm>
            <a:off x="3195638" y="5391150"/>
            <a:ext cx="803268" cy="60520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3" idx="6"/>
            <a:endCxn id="85" idx="2"/>
          </p:cNvCxnSpPr>
          <p:nvPr/>
        </p:nvCxnSpPr>
        <p:spPr>
          <a:xfrm flipV="1">
            <a:off x="4267199" y="6107486"/>
            <a:ext cx="607934" cy="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2" idx="2"/>
            <a:endCxn id="80" idx="7"/>
          </p:cNvCxnSpPr>
          <p:nvPr/>
        </p:nvCxnSpPr>
        <p:spPr>
          <a:xfrm flipH="1">
            <a:off x="3306768" y="4529137"/>
            <a:ext cx="2094208" cy="5937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1" idx="6"/>
            <a:endCxn id="86" idx="0"/>
          </p:cNvCxnSpPr>
          <p:nvPr/>
        </p:nvCxnSpPr>
        <p:spPr>
          <a:xfrm>
            <a:off x="4875133" y="5121279"/>
            <a:ext cx="1079422" cy="8195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5" idx="0"/>
            <a:endCxn id="82" idx="4"/>
          </p:cNvCxnSpPr>
          <p:nvPr/>
        </p:nvCxnSpPr>
        <p:spPr>
          <a:xfrm flipV="1">
            <a:off x="5032296" y="4686299"/>
            <a:ext cx="525843" cy="126402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2" idx="6"/>
          </p:cNvCxnSpPr>
          <p:nvPr/>
        </p:nvCxnSpPr>
        <p:spPr>
          <a:xfrm>
            <a:off x="5715301" y="4529137"/>
            <a:ext cx="1171274" cy="5476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6" idx="7"/>
            <a:endCxn id="84" idx="3"/>
          </p:cNvCxnSpPr>
          <p:nvPr/>
        </p:nvCxnSpPr>
        <p:spPr>
          <a:xfrm flipV="1">
            <a:off x="6065685" y="5278443"/>
            <a:ext cx="866922" cy="70838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311784" y="4377295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17794" y="44611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371150" y="6097960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153173" y="51067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478717" y="5528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407127" y="57040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524288" y="56110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471798" y="5344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445937" y="48205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50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12643"/>
          </a:xfrm>
        </p:spPr>
        <p:txBody>
          <a:bodyPr/>
          <a:lstStyle/>
          <a:p>
            <a:r>
              <a:rPr lang="en-US" dirty="0"/>
              <a:t>Let’s start with a simpler version: the edges are all the same weight (</a:t>
            </a:r>
            <a:r>
              <a:rPr lang="en-US" b="1" dirty="0"/>
              <a:t>unweighted</a:t>
            </a:r>
            <a:r>
              <a:rPr lang="en-US" dirty="0"/>
              <a:t>)</a:t>
            </a:r>
          </a:p>
          <a:p>
            <a:r>
              <a:rPr lang="en-US" dirty="0"/>
              <a:t>If the graph is unweighted, how do we find a shortest paths?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30" y="2476500"/>
            <a:ext cx="3970069" cy="40691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33825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397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839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4281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1723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33825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9397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6839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4281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723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3825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9397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839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4281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1723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33825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9397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839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4281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723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3825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9397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6839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4281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1723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33825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9397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6839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4281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1723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4"/>
            <a:endCxn id="13" idx="0"/>
          </p:cNvCxnSpPr>
          <p:nvPr/>
        </p:nvCxnSpPr>
        <p:spPr>
          <a:xfrm>
            <a:off x="40195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8" idx="0"/>
          </p:cNvCxnSpPr>
          <p:nvPr/>
        </p:nvCxnSpPr>
        <p:spPr>
          <a:xfrm>
            <a:off x="40195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195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0195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195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72025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72025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025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72025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72025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48300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48300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48300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48300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48300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1150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1150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150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150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150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81990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1990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81990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81990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81990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" idx="2"/>
          </p:cNvCxnSpPr>
          <p:nvPr/>
        </p:nvCxnSpPr>
        <p:spPr>
          <a:xfrm>
            <a:off x="4105275" y="265747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" idx="6"/>
            <a:endCxn id="10" idx="2"/>
          </p:cNvCxnSpPr>
          <p:nvPr/>
        </p:nvCxnSpPr>
        <p:spPr>
          <a:xfrm>
            <a:off x="4865420" y="2657476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" idx="6"/>
            <a:endCxn id="11" idx="2"/>
          </p:cNvCxnSpPr>
          <p:nvPr/>
        </p:nvCxnSpPr>
        <p:spPr>
          <a:xfrm flipV="1">
            <a:off x="553984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1" idx="6"/>
          </p:cNvCxnSpPr>
          <p:nvPr/>
        </p:nvCxnSpPr>
        <p:spPr>
          <a:xfrm>
            <a:off x="621426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105275" y="3396395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86542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539840" y="3386869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21426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105275" y="40949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865420" y="4094989"/>
            <a:ext cx="4765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539840" y="40854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214260" y="40854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124200" y="484392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25" idx="2"/>
          </p:cNvCxnSpPr>
          <p:nvPr/>
        </p:nvCxnSpPr>
        <p:spPr>
          <a:xfrm flipV="1">
            <a:off x="4884345" y="4843161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558765" y="4834400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27" idx="2"/>
          </p:cNvCxnSpPr>
          <p:nvPr/>
        </p:nvCxnSpPr>
        <p:spPr>
          <a:xfrm flipV="1">
            <a:off x="6233185" y="4833635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124200" y="5582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488434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558765" y="5572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23318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105275" y="6298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86542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539840" y="6288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21426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37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16638</TotalTime>
  <Words>2060</Words>
  <Application>Microsoft Office PowerPoint</Application>
  <PresentationFormat>Widescreen</PresentationFormat>
  <Paragraphs>637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Shortest Paths</vt:lpstr>
      <vt:lpstr>Announcements</vt:lpstr>
      <vt:lpstr>Warm Up</vt:lpstr>
      <vt:lpstr>This Week</vt:lpstr>
      <vt:lpstr>Shortest Paths</vt:lpstr>
      <vt:lpstr>Representing Maps as Graphs</vt:lpstr>
      <vt:lpstr>Representing Maps as Graphs</vt:lpstr>
      <vt:lpstr>Shortest Paths</vt:lpstr>
      <vt:lpstr>Unweighted graphs</vt:lpstr>
      <vt:lpstr>Unweighted Graphs</vt:lpstr>
      <vt:lpstr>Unweighted Graphs: Key Idea</vt:lpstr>
      <vt:lpstr>Unweighted Graphs</vt:lpstr>
      <vt:lpstr>What about the target vertex?</vt:lpstr>
      <vt:lpstr>Weighted Graphs</vt:lpstr>
      <vt:lpstr>Weighted Graphs: Take 1 </vt:lpstr>
      <vt:lpstr>Weighted Graphs: Take 2</vt:lpstr>
      <vt:lpstr>Weighted Graphs: A Reduction</vt:lpstr>
      <vt:lpstr>Weighted Graphs: A Reduction</vt:lpstr>
      <vt:lpstr>Weighted Graphs: Take 3</vt:lpstr>
      <vt:lpstr>Weighted Graphs: Take 3</vt:lpstr>
      <vt:lpstr>Dijkstra’s Algorithm</vt:lpstr>
      <vt:lpstr>Dijkstra’s Algorithm</vt:lpstr>
      <vt:lpstr>Implementation Details</vt:lpstr>
      <vt:lpstr>Making Minimum Priority Queues Work</vt:lpstr>
      <vt:lpstr>Running Time Analysis</vt:lpstr>
      <vt:lpstr>Another Application of Shortest Paths</vt:lpstr>
      <vt:lpstr>Another Application of Shortest Paths</vt:lpstr>
      <vt:lpstr>Another Application of Shortest Paths</vt:lpstr>
      <vt:lpstr>Another Application of Shortest Paths</vt:lpstr>
      <vt:lpstr>Maximum Probability Path Reduction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Robert Weber</cp:lastModifiedBy>
  <cp:revision>132</cp:revision>
  <dcterms:created xsi:type="dcterms:W3CDTF">2018-03-22T00:41:11Z</dcterms:created>
  <dcterms:modified xsi:type="dcterms:W3CDTF">2018-05-16T17:32:05Z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