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85" r:id="rId3"/>
    <p:sldId id="302" r:id="rId4"/>
    <p:sldId id="300" r:id="rId5"/>
    <p:sldId id="301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2" r:id="rId15"/>
    <p:sldId id="311" r:id="rId16"/>
    <p:sldId id="313" r:id="rId17"/>
    <p:sldId id="314" r:id="rId18"/>
    <p:sldId id="297" r:id="rId19"/>
    <p:sldId id="299" r:id="rId20"/>
    <p:sldId id="316" r:id="rId21"/>
    <p:sldId id="31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479"/>
    <a:srgbClr val="4C3282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0363F6-44F1-488B-B9AB-5BCE6CFFCE97}" v="11974" dt="2018-05-09T13:41:40.6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76290" autoAdjust="0"/>
  </p:normalViewPr>
  <p:slideViewPr>
    <p:cSldViewPr snapToGrid="0">
      <p:cViewPr>
        <p:scale>
          <a:sx n="60" d="100"/>
          <a:sy n="60" d="100"/>
        </p:scale>
        <p:origin x="531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y champion" userId="c1130ab030728f76" providerId="LiveId" clId="{920363F6-44F1-488B-B9AB-5BCE6CFFCE97}"/>
    <pc:docChg chg="undo custSel addSld delSld modSld sldOrd">
      <pc:chgData name="kasey champion" userId="c1130ab030728f76" providerId="LiveId" clId="{920363F6-44F1-488B-B9AB-5BCE6CFFCE97}" dt="2018-05-09T13:41:40.687" v="11880"/>
      <pc:docMkLst>
        <pc:docMk/>
      </pc:docMkLst>
      <pc:sldChg chg="addSp modSp del ord modNotesTx">
        <pc:chgData name="kasey champion" userId="c1130ab030728f76" providerId="LiveId" clId="{920363F6-44F1-488B-B9AB-5BCE6CFFCE97}" dt="2018-05-09T12:41:00.446" v="9776" actId="2696"/>
        <pc:sldMkLst>
          <pc:docMk/>
          <pc:sldMk cId="3945482419" sldId="257"/>
        </pc:sldMkLst>
        <pc:picChg chg="add mod">
          <ac:chgData name="kasey champion" userId="c1130ab030728f76" providerId="LiveId" clId="{920363F6-44F1-488B-B9AB-5BCE6CFFCE97}" dt="2018-05-07T20:27:31.290" v="85" actId="1076"/>
          <ac:picMkLst>
            <pc:docMk/>
            <pc:sldMk cId="3945482419" sldId="257"/>
            <ac:picMk id="6" creationId="{D2B2AA03-4A46-4880-B557-77AC9A18D419}"/>
          </ac:picMkLst>
        </pc:picChg>
        <pc:picChg chg="add mod">
          <ac:chgData name="kasey champion" userId="c1130ab030728f76" providerId="LiveId" clId="{920363F6-44F1-488B-B9AB-5BCE6CFFCE97}" dt="2018-05-07T20:27:32.432" v="86" actId="1076"/>
          <ac:picMkLst>
            <pc:docMk/>
            <pc:sldMk cId="3945482419" sldId="257"/>
            <ac:picMk id="7" creationId="{3894AC6B-FFE0-4254-9685-14B7C6874CCA}"/>
          </ac:picMkLst>
        </pc:picChg>
      </pc:sldChg>
      <pc:sldChg chg="addSp modSp add del modAnim">
        <pc:chgData name="kasey champion" userId="c1130ab030728f76" providerId="LiveId" clId="{920363F6-44F1-488B-B9AB-5BCE6CFFCE97}" dt="2018-05-09T06:06:28.798" v="831" actId="2696"/>
        <pc:sldMkLst>
          <pc:docMk/>
          <pc:sldMk cId="3553762120" sldId="258"/>
        </pc:sldMkLst>
        <pc:spChg chg="mod">
          <ac:chgData name="kasey champion" userId="c1130ab030728f76" providerId="LiveId" clId="{920363F6-44F1-488B-B9AB-5BCE6CFFCE97}" dt="2018-05-07T20:22:05.109" v="11" actId="20577"/>
          <ac:spMkLst>
            <pc:docMk/>
            <pc:sldMk cId="3553762120" sldId="258"/>
            <ac:spMk id="2" creationId="{35B347B3-0CEC-460F-91DF-CEA31E3FA76C}"/>
          </ac:spMkLst>
        </pc:spChg>
        <pc:spChg chg="mod">
          <ac:chgData name="kasey champion" userId="c1130ab030728f76" providerId="LiveId" clId="{920363F6-44F1-488B-B9AB-5BCE6CFFCE97}" dt="2018-05-07T20:24:04.059" v="73" actId="313"/>
          <ac:spMkLst>
            <pc:docMk/>
            <pc:sldMk cId="3553762120" sldId="258"/>
            <ac:spMk id="3" creationId="{C1B12918-F06A-48B3-8907-B4AEC83178CA}"/>
          </ac:spMkLst>
        </pc:spChg>
        <pc:spChg chg="add mod">
          <ac:chgData name="kasey champion" userId="c1130ab030728f76" providerId="LiveId" clId="{920363F6-44F1-488B-B9AB-5BCE6CFFCE97}" dt="2018-05-07T20:23:58.370" v="72" actId="1076"/>
          <ac:spMkLst>
            <pc:docMk/>
            <pc:sldMk cId="3553762120" sldId="258"/>
            <ac:spMk id="6" creationId="{51E65638-17A3-4052-9C14-A1C2B8325393}"/>
          </ac:spMkLst>
        </pc:spChg>
        <pc:spChg chg="add mod">
          <ac:chgData name="kasey champion" userId="c1130ab030728f76" providerId="LiveId" clId="{920363F6-44F1-488B-B9AB-5BCE6CFFCE97}" dt="2018-05-07T20:23:58.370" v="72" actId="1076"/>
          <ac:spMkLst>
            <pc:docMk/>
            <pc:sldMk cId="3553762120" sldId="258"/>
            <ac:spMk id="7" creationId="{A54F11E9-326B-4310-885C-C01ABBCDE5B3}"/>
          </ac:spMkLst>
        </pc:spChg>
        <pc:spChg chg="add mod">
          <ac:chgData name="kasey champion" userId="c1130ab030728f76" providerId="LiveId" clId="{920363F6-44F1-488B-B9AB-5BCE6CFFCE97}" dt="2018-05-07T20:23:58.370" v="72" actId="1076"/>
          <ac:spMkLst>
            <pc:docMk/>
            <pc:sldMk cId="3553762120" sldId="258"/>
            <ac:spMk id="8" creationId="{A49D8A9B-410C-470B-8B33-6F4C8623418D}"/>
          </ac:spMkLst>
        </pc:spChg>
      </pc:sldChg>
      <pc:sldChg chg="addSp delSp modSp add delAnim">
        <pc:chgData name="kasey champion" userId="c1130ab030728f76" providerId="LiveId" clId="{920363F6-44F1-488B-B9AB-5BCE6CFFCE97}" dt="2018-05-09T10:06:32.154" v="5715" actId="1076"/>
        <pc:sldMkLst>
          <pc:docMk/>
          <pc:sldMk cId="702860893" sldId="285"/>
        </pc:sldMkLst>
        <pc:spChg chg="mod">
          <ac:chgData name="kasey champion" userId="c1130ab030728f76" providerId="LiveId" clId="{920363F6-44F1-488B-B9AB-5BCE6CFFCE97}" dt="2018-05-09T06:03:38.867" v="672" actId="20577"/>
          <ac:spMkLst>
            <pc:docMk/>
            <pc:sldMk cId="702860893" sldId="285"/>
            <ac:spMk id="2" creationId="{A49CF495-9E14-4122-A0ED-C7A1ADA689B5}"/>
          </ac:spMkLst>
        </pc:spChg>
        <pc:spChg chg="add mod">
          <ac:chgData name="kasey champion" userId="c1130ab030728f76" providerId="LiveId" clId="{920363F6-44F1-488B-B9AB-5BCE6CFFCE97}" dt="2018-05-09T06:05:16.383" v="825" actId="20577"/>
          <ac:spMkLst>
            <pc:docMk/>
            <pc:sldMk cId="702860893" sldId="285"/>
            <ac:spMk id="3" creationId="{B602ECB2-DC47-4952-AF60-FD29D1B2279B}"/>
          </ac:spMkLst>
        </pc:spChg>
        <pc:spChg chg="mod">
          <ac:chgData name="kasey champion" userId="c1130ab030728f76" providerId="LiveId" clId="{920363F6-44F1-488B-B9AB-5BCE6CFFCE97}" dt="2018-05-09T06:04:58.372" v="819" actId="1076"/>
          <ac:spMkLst>
            <pc:docMk/>
            <pc:sldMk cId="702860893" sldId="285"/>
            <ac:spMk id="6" creationId="{D8952EB5-0A41-45B7-B5EE-8E116BAB5D86}"/>
          </ac:spMkLst>
        </pc:spChg>
        <pc:spChg chg="add mod">
          <ac:chgData name="kasey champion" userId="c1130ab030728f76" providerId="LiveId" clId="{920363F6-44F1-488B-B9AB-5BCE6CFFCE97}" dt="2018-05-09T10:06:27.354" v="5714" actId="1076"/>
          <ac:spMkLst>
            <pc:docMk/>
            <pc:sldMk cId="702860893" sldId="285"/>
            <ac:spMk id="18" creationId="{F77E7F6F-D027-43CD-909A-EB1568BF9FFE}"/>
          </ac:spMkLst>
        </pc:spChg>
        <pc:spChg chg="del">
          <ac:chgData name="kasey champion" userId="c1130ab030728f76" providerId="LiveId" clId="{920363F6-44F1-488B-B9AB-5BCE6CFFCE97}" dt="2018-05-09T06:03:52.211" v="673" actId="478"/>
          <ac:spMkLst>
            <pc:docMk/>
            <pc:sldMk cId="702860893" sldId="285"/>
            <ac:spMk id="22" creationId="{07AC5295-3B0D-4228-9694-033CE3E848A8}"/>
          </ac:spMkLst>
        </pc:spChg>
        <pc:spChg chg="mod">
          <ac:chgData name="kasey champion" userId="c1130ab030728f76" providerId="LiveId" clId="{920363F6-44F1-488B-B9AB-5BCE6CFFCE97}" dt="2018-05-09T10:06:32.154" v="5715" actId="1076"/>
          <ac:spMkLst>
            <pc:docMk/>
            <pc:sldMk cId="702860893" sldId="285"/>
            <ac:spMk id="23" creationId="{43F6F683-720E-42BA-B67C-19A0055C05DA}"/>
          </ac:spMkLst>
        </pc:spChg>
        <pc:spChg chg="del">
          <ac:chgData name="kasey champion" userId="c1130ab030728f76" providerId="LiveId" clId="{920363F6-44F1-488B-B9AB-5BCE6CFFCE97}" dt="2018-05-09T06:03:56.913" v="676" actId="478"/>
          <ac:spMkLst>
            <pc:docMk/>
            <pc:sldMk cId="702860893" sldId="285"/>
            <ac:spMk id="25" creationId="{BE06B793-BA17-4E94-A316-08FA7480F8A0}"/>
          </ac:spMkLst>
        </pc:spChg>
        <pc:spChg chg="del mod">
          <ac:chgData name="kasey champion" userId="c1130ab030728f76" providerId="LiveId" clId="{920363F6-44F1-488B-B9AB-5BCE6CFFCE97}" dt="2018-05-09T06:03:55.244" v="675" actId="478"/>
          <ac:spMkLst>
            <pc:docMk/>
            <pc:sldMk cId="702860893" sldId="285"/>
            <ac:spMk id="26" creationId="{4BCBFC1B-2A91-4F60-82D2-BB7374523CDE}"/>
          </ac:spMkLst>
        </pc:spChg>
        <pc:spChg chg="mod">
          <ac:chgData name="kasey champion" userId="c1130ab030728f76" providerId="LiveId" clId="{920363F6-44F1-488B-B9AB-5BCE6CFFCE97}" dt="2018-05-09T10:06:32.154" v="5715" actId="1076"/>
          <ac:spMkLst>
            <pc:docMk/>
            <pc:sldMk cId="702860893" sldId="285"/>
            <ac:spMk id="28" creationId="{891581F8-037B-427B-8341-9C6AEE17A7BF}"/>
          </ac:spMkLst>
        </pc:spChg>
        <pc:spChg chg="mod">
          <ac:chgData name="kasey champion" userId="c1130ab030728f76" providerId="LiveId" clId="{920363F6-44F1-488B-B9AB-5BCE6CFFCE97}" dt="2018-05-09T10:06:32.154" v="5715" actId="1076"/>
          <ac:spMkLst>
            <pc:docMk/>
            <pc:sldMk cId="702860893" sldId="285"/>
            <ac:spMk id="29" creationId="{5EEF3E21-0742-4B3A-9E8E-998B70F99C4C}"/>
          </ac:spMkLst>
        </pc:spChg>
      </pc:sldChg>
      <pc:sldChg chg="add del">
        <pc:chgData name="kasey champion" userId="c1130ab030728f76" providerId="LiveId" clId="{920363F6-44F1-488B-B9AB-5BCE6CFFCE97}" dt="2018-05-09T06:53:42.397" v="1609" actId="2696"/>
        <pc:sldMkLst>
          <pc:docMk/>
          <pc:sldMk cId="552474982" sldId="291"/>
        </pc:sldMkLst>
      </pc:sldChg>
      <pc:sldChg chg="add del">
        <pc:chgData name="kasey champion" userId="c1130ab030728f76" providerId="LiveId" clId="{920363F6-44F1-488B-B9AB-5BCE6CFFCE97}" dt="2018-05-09T07:30:57.146" v="2166" actId="2696"/>
        <pc:sldMkLst>
          <pc:docMk/>
          <pc:sldMk cId="1632641633" sldId="292"/>
        </pc:sldMkLst>
      </pc:sldChg>
      <pc:sldChg chg="add del">
        <pc:chgData name="kasey champion" userId="c1130ab030728f76" providerId="LiveId" clId="{920363F6-44F1-488B-B9AB-5BCE6CFFCE97}" dt="2018-05-09T07:53:06.951" v="2738" actId="2696"/>
        <pc:sldMkLst>
          <pc:docMk/>
          <pc:sldMk cId="3360526536" sldId="293"/>
        </pc:sldMkLst>
      </pc:sldChg>
      <pc:sldChg chg="add del">
        <pc:chgData name="kasey champion" userId="c1130ab030728f76" providerId="LiveId" clId="{920363F6-44F1-488B-B9AB-5BCE6CFFCE97}" dt="2018-05-09T08:09:47.095" v="3593" actId="2696"/>
        <pc:sldMkLst>
          <pc:docMk/>
          <pc:sldMk cId="2718330293" sldId="294"/>
        </pc:sldMkLst>
      </pc:sldChg>
      <pc:sldChg chg="modSp add del">
        <pc:chgData name="kasey champion" userId="c1130ab030728f76" providerId="LiveId" clId="{920363F6-44F1-488B-B9AB-5BCE6CFFCE97}" dt="2018-05-09T11:57:33.438" v="7808" actId="2696"/>
        <pc:sldMkLst>
          <pc:docMk/>
          <pc:sldMk cId="3345495856" sldId="295"/>
        </pc:sldMkLst>
        <pc:picChg chg="mod">
          <ac:chgData name="kasey champion" userId="c1130ab030728f76" providerId="LiveId" clId="{920363F6-44F1-488B-B9AB-5BCE6CFFCE97}" dt="2018-05-07T20:27:27.841" v="83" actId="1076"/>
          <ac:picMkLst>
            <pc:docMk/>
            <pc:sldMk cId="3345495856" sldId="295"/>
            <ac:picMk id="6" creationId="{9F6C0BDA-73C7-45CC-9A02-E56B20672341}"/>
          </ac:picMkLst>
        </pc:picChg>
      </pc:sldChg>
      <pc:sldChg chg="addSp modSp add del ord">
        <pc:chgData name="kasey champion" userId="c1130ab030728f76" providerId="LiveId" clId="{920363F6-44F1-488B-B9AB-5BCE6CFFCE97}" dt="2018-05-09T13:39:21.073" v="11812" actId="2696"/>
        <pc:sldMkLst>
          <pc:docMk/>
          <pc:sldMk cId="947441550" sldId="296"/>
        </pc:sldMkLst>
        <pc:spChg chg="mod">
          <ac:chgData name="kasey champion" userId="c1130ab030728f76" providerId="LiveId" clId="{920363F6-44F1-488B-B9AB-5BCE6CFFCE97}" dt="2018-05-07T20:27:50.631" v="95" actId="20577"/>
          <ac:spMkLst>
            <pc:docMk/>
            <pc:sldMk cId="947441550" sldId="296"/>
            <ac:spMk id="2" creationId="{41ED532B-F801-4662-B387-FB3A7113B159}"/>
          </ac:spMkLst>
        </pc:spChg>
        <pc:picChg chg="add">
          <ac:chgData name="kasey champion" userId="c1130ab030728f76" providerId="LiveId" clId="{920363F6-44F1-488B-B9AB-5BCE6CFFCE97}" dt="2018-05-07T20:27:52.351" v="96" actId="20577"/>
          <ac:picMkLst>
            <pc:docMk/>
            <pc:sldMk cId="947441550" sldId="296"/>
            <ac:picMk id="6" creationId="{9A86E447-269A-467A-9AB3-0F7A0F95B289}"/>
          </ac:picMkLst>
        </pc:picChg>
      </pc:sldChg>
      <pc:sldChg chg="addSp delSp modSp add ord modAnim">
        <pc:chgData name="kasey champion" userId="c1130ab030728f76" providerId="LiveId" clId="{920363F6-44F1-488B-B9AB-5BCE6CFFCE97}" dt="2018-05-09T13:00:13.081" v="10378"/>
        <pc:sldMkLst>
          <pc:docMk/>
          <pc:sldMk cId="1746077" sldId="297"/>
        </pc:sldMkLst>
        <pc:spChg chg="mod">
          <ac:chgData name="kasey champion" userId="c1130ab030728f76" providerId="LiveId" clId="{920363F6-44F1-488B-B9AB-5BCE6CFFCE97}" dt="2018-05-07T20:40:09.411" v="135" actId="20577"/>
          <ac:spMkLst>
            <pc:docMk/>
            <pc:sldMk cId="1746077" sldId="297"/>
            <ac:spMk id="2" creationId="{CDD8ECCE-5A86-4DA5-99F5-24A8A555ED71}"/>
          </ac:spMkLst>
        </pc:spChg>
        <pc:spChg chg="mod">
          <ac:chgData name="kasey champion" userId="c1130ab030728f76" providerId="LiveId" clId="{920363F6-44F1-488B-B9AB-5BCE6CFFCE97}" dt="2018-05-09T12:59:41.436" v="10373" actId="20577"/>
          <ac:spMkLst>
            <pc:docMk/>
            <pc:sldMk cId="1746077" sldId="297"/>
            <ac:spMk id="3" creationId="{E8A42121-5BB7-4F90-8F7C-A9E6B21B255F}"/>
          </ac:spMkLst>
        </pc:spChg>
        <pc:picChg chg="add mod modCrop">
          <ac:chgData name="kasey champion" userId="c1130ab030728f76" providerId="LiveId" clId="{920363F6-44F1-488B-B9AB-5BCE6CFFCE97}" dt="2018-05-09T12:46:52.473" v="9844" actId="1076"/>
          <ac:picMkLst>
            <pc:docMk/>
            <pc:sldMk cId="1746077" sldId="297"/>
            <ac:picMk id="7" creationId="{6B271747-AB2F-4D58-A9B6-E8B1BB214E1E}"/>
          </ac:picMkLst>
        </pc:picChg>
        <pc:picChg chg="add mod">
          <ac:chgData name="kasey champion" userId="c1130ab030728f76" providerId="LiveId" clId="{920363F6-44F1-488B-B9AB-5BCE6CFFCE97}" dt="2018-05-09T12:58:53.797" v="10273" actId="1076"/>
          <ac:picMkLst>
            <pc:docMk/>
            <pc:sldMk cId="1746077" sldId="297"/>
            <ac:picMk id="9" creationId="{B1283A49-0A39-4FDB-898E-F53DD4958BA6}"/>
          </ac:picMkLst>
        </pc:picChg>
        <pc:picChg chg="add mod ord">
          <ac:chgData name="kasey champion" userId="c1130ab030728f76" providerId="LiveId" clId="{920363F6-44F1-488B-B9AB-5BCE6CFFCE97}" dt="2018-05-09T12:59:58.459" v="10377" actId="1076"/>
          <ac:picMkLst>
            <pc:docMk/>
            <pc:sldMk cId="1746077" sldId="297"/>
            <ac:picMk id="11" creationId="{1FAE58FE-D5D1-4BED-8450-CD79F436D74E}"/>
          </ac:picMkLst>
        </pc:picChg>
        <pc:picChg chg="add del mod">
          <ac:chgData name="kasey champion" userId="c1130ab030728f76" providerId="LiveId" clId="{920363F6-44F1-488B-B9AB-5BCE6CFFCE97}" dt="2018-05-09T12:55:17.726" v="10187"/>
          <ac:picMkLst>
            <pc:docMk/>
            <pc:sldMk cId="1746077" sldId="297"/>
            <ac:picMk id="13" creationId="{04C70529-F3F1-4FF3-8EF6-CCA58E720210}"/>
          </ac:picMkLst>
        </pc:picChg>
        <pc:picChg chg="add del mod">
          <ac:chgData name="kasey champion" userId="c1130ab030728f76" providerId="LiveId" clId="{920363F6-44F1-488B-B9AB-5BCE6CFFCE97}" dt="2018-05-09T12:55:25.430" v="10189"/>
          <ac:picMkLst>
            <pc:docMk/>
            <pc:sldMk cId="1746077" sldId="297"/>
            <ac:picMk id="15" creationId="{0B4067E5-7533-4C4A-8069-F38444D97533}"/>
          </ac:picMkLst>
        </pc:picChg>
        <pc:picChg chg="add mod">
          <ac:chgData name="kasey champion" userId="c1130ab030728f76" providerId="LiveId" clId="{920363F6-44F1-488B-B9AB-5BCE6CFFCE97}" dt="2018-05-09T12:59:49.308" v="10374" actId="1076"/>
          <ac:picMkLst>
            <pc:docMk/>
            <pc:sldMk cId="1746077" sldId="297"/>
            <ac:picMk id="17" creationId="{3AA8DF54-CA21-4E90-AF11-3C9D32FCB6C6}"/>
          </ac:picMkLst>
        </pc:picChg>
      </pc:sldChg>
      <pc:sldChg chg="modSp add del">
        <pc:chgData name="kasey champion" userId="c1130ab030728f76" providerId="LiveId" clId="{920363F6-44F1-488B-B9AB-5BCE6CFFCE97}" dt="2018-05-09T13:39:23.166" v="11813" actId="2696"/>
        <pc:sldMkLst>
          <pc:docMk/>
          <pc:sldMk cId="3817464875" sldId="298"/>
        </pc:sldMkLst>
        <pc:spChg chg="mod">
          <ac:chgData name="kasey champion" userId="c1130ab030728f76" providerId="LiveId" clId="{920363F6-44F1-488B-B9AB-5BCE6CFFCE97}" dt="2018-05-07T20:43:22.615" v="316" actId="20577"/>
          <ac:spMkLst>
            <pc:docMk/>
            <pc:sldMk cId="3817464875" sldId="298"/>
            <ac:spMk id="2" creationId="{183739A5-41B9-4AA2-8DAE-840D663D0A52}"/>
          </ac:spMkLst>
        </pc:spChg>
        <pc:spChg chg="mod">
          <ac:chgData name="kasey champion" userId="c1130ab030728f76" providerId="LiveId" clId="{920363F6-44F1-488B-B9AB-5BCE6CFFCE97}" dt="2018-05-07T20:45:59.460" v="490" actId="15"/>
          <ac:spMkLst>
            <pc:docMk/>
            <pc:sldMk cId="3817464875" sldId="298"/>
            <ac:spMk id="3" creationId="{9E88972D-41AC-47EA-BBDE-D8B4EC3AC259}"/>
          </ac:spMkLst>
        </pc:spChg>
      </pc:sldChg>
      <pc:sldChg chg="addSp delSp modSp add ord modAnim">
        <pc:chgData name="kasey champion" userId="c1130ab030728f76" providerId="LiveId" clId="{920363F6-44F1-488B-B9AB-5BCE6CFFCE97}" dt="2018-05-09T13:29:59.175" v="11510" actId="20577"/>
        <pc:sldMkLst>
          <pc:docMk/>
          <pc:sldMk cId="1130066161" sldId="299"/>
        </pc:sldMkLst>
        <pc:spChg chg="mod">
          <ac:chgData name="kasey champion" userId="c1130ab030728f76" providerId="LiveId" clId="{920363F6-44F1-488B-B9AB-5BCE6CFFCE97}" dt="2018-05-09T13:01:20.871" v="10379" actId="20577"/>
          <ac:spMkLst>
            <pc:docMk/>
            <pc:sldMk cId="1130066161" sldId="299"/>
            <ac:spMk id="2" creationId="{9D05BFAC-86BC-41A8-8F71-E7A20E720A49}"/>
          </ac:spMkLst>
        </pc:spChg>
        <pc:spChg chg="mod">
          <ac:chgData name="kasey champion" userId="c1130ab030728f76" providerId="LiveId" clId="{920363F6-44F1-488B-B9AB-5BCE6CFFCE97}" dt="2018-05-09T13:29:59.175" v="11510" actId="20577"/>
          <ac:spMkLst>
            <pc:docMk/>
            <pc:sldMk cId="1130066161" sldId="299"/>
            <ac:spMk id="3" creationId="{3BDCAF9D-3271-488B-8C5D-671EB3216FD5}"/>
          </ac:spMkLst>
        </pc:spChg>
        <pc:spChg chg="add del">
          <ac:chgData name="kasey champion" userId="c1130ab030728f76" providerId="LiveId" clId="{920363F6-44F1-488B-B9AB-5BCE6CFFCE97}" dt="2018-05-09T13:02:24.601" v="10452"/>
          <ac:spMkLst>
            <pc:docMk/>
            <pc:sldMk cId="1130066161" sldId="299"/>
            <ac:spMk id="6" creationId="{6D51DBBE-A0D0-4C47-B960-26DD176BD937}"/>
          </ac:spMkLst>
        </pc:spChg>
        <pc:spChg chg="add mod">
          <ac:chgData name="kasey champion" userId="c1130ab030728f76" providerId="LiveId" clId="{920363F6-44F1-488B-B9AB-5BCE6CFFCE97}" dt="2018-05-09T13:03:01.652" v="10457" actId="164"/>
          <ac:spMkLst>
            <pc:docMk/>
            <pc:sldMk cId="1130066161" sldId="299"/>
            <ac:spMk id="7" creationId="{77E46D07-7717-4D2B-8DFB-AC5B358FEB42}"/>
          </ac:spMkLst>
        </pc:spChg>
        <pc:spChg chg="add mod">
          <ac:chgData name="kasey champion" userId="c1130ab030728f76" providerId="LiveId" clId="{920363F6-44F1-488B-B9AB-5BCE6CFFCE97}" dt="2018-05-09T13:03:01.652" v="10457" actId="164"/>
          <ac:spMkLst>
            <pc:docMk/>
            <pc:sldMk cId="1130066161" sldId="299"/>
            <ac:spMk id="8" creationId="{8ABC76B3-4C90-42A6-A4DC-0A42EEDC70E1}"/>
          </ac:spMkLst>
        </pc:spChg>
        <pc:spChg chg="mod">
          <ac:chgData name="kasey champion" userId="c1130ab030728f76" providerId="LiveId" clId="{920363F6-44F1-488B-B9AB-5BCE6CFFCE97}" dt="2018-05-09T13:03:15.356" v="10460" actId="20577"/>
          <ac:spMkLst>
            <pc:docMk/>
            <pc:sldMk cId="1130066161" sldId="299"/>
            <ac:spMk id="12" creationId="{7A198564-00BB-47FE-B66B-1C98CC6A95B9}"/>
          </ac:spMkLst>
        </pc:spChg>
        <pc:spChg chg="mod">
          <ac:chgData name="kasey champion" userId="c1130ab030728f76" providerId="LiveId" clId="{920363F6-44F1-488B-B9AB-5BCE6CFFCE97}" dt="2018-05-09T13:04:50.342" v="10490" actId="20577"/>
          <ac:spMkLst>
            <pc:docMk/>
            <pc:sldMk cId="1130066161" sldId="299"/>
            <ac:spMk id="15" creationId="{A487F23F-4D8C-4075-B484-156B607C29CD}"/>
          </ac:spMkLst>
        </pc:spChg>
        <pc:spChg chg="add mod">
          <ac:chgData name="kasey champion" userId="c1130ab030728f76" providerId="LiveId" clId="{920363F6-44F1-488B-B9AB-5BCE6CFFCE97}" dt="2018-05-09T13:07:01.858" v="10521" actId="1076"/>
          <ac:spMkLst>
            <pc:docMk/>
            <pc:sldMk cId="1130066161" sldId="299"/>
            <ac:spMk id="37" creationId="{AF730FD9-BA03-4E15-AF91-AB6E666296CF}"/>
          </ac:spMkLst>
        </pc:spChg>
        <pc:spChg chg="add mod">
          <ac:chgData name="kasey champion" userId="c1130ab030728f76" providerId="LiveId" clId="{920363F6-44F1-488B-B9AB-5BCE6CFFCE97}" dt="2018-05-09T13:07:40.710" v="10574" actId="20577"/>
          <ac:spMkLst>
            <pc:docMk/>
            <pc:sldMk cId="1130066161" sldId="299"/>
            <ac:spMk id="38" creationId="{2CA4D5B7-AB71-433D-AD95-AC07C8D55B72}"/>
          </ac:spMkLst>
        </pc:spChg>
        <pc:spChg chg="add mod">
          <ac:chgData name="kasey champion" userId="c1130ab030728f76" providerId="LiveId" clId="{920363F6-44F1-488B-B9AB-5BCE6CFFCE97}" dt="2018-05-09T13:12:21.628" v="10846" actId="1076"/>
          <ac:spMkLst>
            <pc:docMk/>
            <pc:sldMk cId="1130066161" sldId="299"/>
            <ac:spMk id="39" creationId="{9C7B2D9B-D139-4862-B5AC-436770B75008}"/>
          </ac:spMkLst>
        </pc:spChg>
        <pc:spChg chg="add mod">
          <ac:chgData name="kasey champion" userId="c1130ab030728f76" providerId="LiveId" clId="{920363F6-44F1-488B-B9AB-5BCE6CFFCE97}" dt="2018-05-09T13:12:23.867" v="10847" actId="1076"/>
          <ac:spMkLst>
            <pc:docMk/>
            <pc:sldMk cId="1130066161" sldId="299"/>
            <ac:spMk id="42" creationId="{F5BD0514-D53B-40C1-911F-9AD005B14C75}"/>
          </ac:spMkLst>
        </pc:spChg>
        <pc:spChg chg="add mod">
          <ac:chgData name="kasey champion" userId="c1130ab030728f76" providerId="LiveId" clId="{920363F6-44F1-488B-B9AB-5BCE6CFFCE97}" dt="2018-05-09T13:12:43.169" v="10868" actId="1076"/>
          <ac:spMkLst>
            <pc:docMk/>
            <pc:sldMk cId="1130066161" sldId="299"/>
            <ac:spMk id="47" creationId="{A5C049A2-75E1-4158-9ABC-D2BE99B6FD22}"/>
          </ac:spMkLst>
        </pc:spChg>
        <pc:spChg chg="add mod">
          <ac:chgData name="kasey champion" userId="c1130ab030728f76" providerId="LiveId" clId="{920363F6-44F1-488B-B9AB-5BCE6CFFCE97}" dt="2018-05-09T13:13:11.229" v="10874" actId="1076"/>
          <ac:spMkLst>
            <pc:docMk/>
            <pc:sldMk cId="1130066161" sldId="299"/>
            <ac:spMk id="48" creationId="{47DA2BA0-BA48-43BC-9654-37B454718478}"/>
          </ac:spMkLst>
        </pc:spChg>
        <pc:grpChg chg="add mod">
          <ac:chgData name="kasey champion" userId="c1130ab030728f76" providerId="LiveId" clId="{920363F6-44F1-488B-B9AB-5BCE6CFFCE97}" dt="2018-05-09T13:07:52.284" v="10576" actId="164"/>
          <ac:grpSpMkLst>
            <pc:docMk/>
            <pc:sldMk cId="1130066161" sldId="299"/>
            <ac:grpSpMk id="9" creationId="{2742947C-98B6-449A-8F28-0689C87B9924}"/>
          </ac:grpSpMkLst>
        </pc:grpChg>
        <pc:grpChg chg="add mod">
          <ac:chgData name="kasey champion" userId="c1130ab030728f76" providerId="LiveId" clId="{920363F6-44F1-488B-B9AB-5BCE6CFFCE97}" dt="2018-05-09T13:07:52.284" v="10576" actId="164"/>
          <ac:grpSpMkLst>
            <pc:docMk/>
            <pc:sldMk cId="1130066161" sldId="299"/>
            <ac:grpSpMk id="10" creationId="{4275C019-D9EF-4EE0-BFF8-BF8F26E382AB}"/>
          </ac:grpSpMkLst>
        </pc:grpChg>
        <pc:grpChg chg="add mod">
          <ac:chgData name="kasey champion" userId="c1130ab030728f76" providerId="LiveId" clId="{920363F6-44F1-488B-B9AB-5BCE6CFFCE97}" dt="2018-05-09T13:07:52.284" v="10576" actId="164"/>
          <ac:grpSpMkLst>
            <pc:docMk/>
            <pc:sldMk cId="1130066161" sldId="299"/>
            <ac:grpSpMk id="13" creationId="{44DA5D64-75EE-4214-BF57-4C789B921523}"/>
          </ac:grpSpMkLst>
        </pc:grpChg>
        <pc:grpChg chg="add mod topLvl">
          <ac:chgData name="kasey champion" userId="c1130ab030728f76" providerId="LiveId" clId="{920363F6-44F1-488B-B9AB-5BCE6CFFCE97}" dt="2018-05-09T13:10:22.612" v="10694" actId="164"/>
          <ac:grpSpMkLst>
            <pc:docMk/>
            <pc:sldMk cId="1130066161" sldId="299"/>
            <ac:grpSpMk id="21" creationId="{C0B3F60F-088C-43CB-8C95-D7DA7E7C4941}"/>
          </ac:grpSpMkLst>
        </pc:grpChg>
        <pc:grpChg chg="add mod topLvl">
          <ac:chgData name="kasey champion" userId="c1130ab030728f76" providerId="LiveId" clId="{920363F6-44F1-488B-B9AB-5BCE6CFFCE97}" dt="2018-05-09T13:10:22.612" v="10694" actId="164"/>
          <ac:grpSpMkLst>
            <pc:docMk/>
            <pc:sldMk cId="1130066161" sldId="299"/>
            <ac:grpSpMk id="24" creationId="{B9C00664-3292-4DB7-B67A-025967708CB8}"/>
          </ac:grpSpMkLst>
        </pc:grpChg>
        <pc:grpChg chg="add mod topLvl">
          <ac:chgData name="kasey champion" userId="c1130ab030728f76" providerId="LiveId" clId="{920363F6-44F1-488B-B9AB-5BCE6CFFCE97}" dt="2018-05-09T13:10:22.612" v="10694" actId="164"/>
          <ac:grpSpMkLst>
            <pc:docMk/>
            <pc:sldMk cId="1130066161" sldId="299"/>
            <ac:grpSpMk id="27" creationId="{B346547B-D72D-43D9-A9DA-0268B9EF256F}"/>
          </ac:grpSpMkLst>
        </pc:grpChg>
        <pc:grpChg chg="add del mod">
          <ac:chgData name="kasey champion" userId="c1130ab030728f76" providerId="LiveId" clId="{920363F6-44F1-488B-B9AB-5BCE6CFFCE97}" dt="2018-05-09T13:10:08.898" v="10689" actId="165"/>
          <ac:grpSpMkLst>
            <pc:docMk/>
            <pc:sldMk cId="1130066161" sldId="299"/>
            <ac:grpSpMk id="40" creationId="{DF1AD41D-2CC7-4300-92C3-A6EF1F7400BB}"/>
          </ac:grpSpMkLst>
        </pc:grpChg>
        <pc:grpChg chg="add mod">
          <ac:chgData name="kasey champion" userId="c1130ab030728f76" providerId="LiveId" clId="{920363F6-44F1-488B-B9AB-5BCE6CFFCE97}" dt="2018-05-09T13:12:27.597" v="10848" actId="1076"/>
          <ac:grpSpMkLst>
            <pc:docMk/>
            <pc:sldMk cId="1130066161" sldId="299"/>
            <ac:grpSpMk id="41" creationId="{2011C543-4D7E-44F9-9C0A-F52D22D5CE5B}"/>
          </ac:grpSpMkLst>
        </pc:grpChg>
        <pc:grpChg chg="add mod">
          <ac:chgData name="kasey champion" userId="c1130ab030728f76" providerId="LiveId" clId="{920363F6-44F1-488B-B9AB-5BCE6CFFCE97}" dt="2018-05-09T13:12:59.720" v="10871" actId="1076"/>
          <ac:grpSpMkLst>
            <pc:docMk/>
            <pc:sldMk cId="1130066161" sldId="299"/>
            <ac:grpSpMk id="46" creationId="{889D1172-4C61-4724-80B8-52DF0E92BF9A}"/>
          </ac:grpSpMkLst>
        </pc:grpChg>
        <pc:cxnChg chg="add mod">
          <ac:chgData name="kasey champion" userId="c1130ab030728f76" providerId="LiveId" clId="{920363F6-44F1-488B-B9AB-5BCE6CFFCE97}" dt="2018-05-09T13:07:52.284" v="10576" actId="164"/>
          <ac:cxnSpMkLst>
            <pc:docMk/>
            <pc:sldMk cId="1130066161" sldId="299"/>
            <ac:cxnSpMk id="17" creationId="{F2CFC92E-0181-4B2F-AB5B-062C9B148AB7}"/>
          </ac:cxnSpMkLst>
        </pc:cxnChg>
        <pc:cxnChg chg="add mod">
          <ac:chgData name="kasey champion" userId="c1130ab030728f76" providerId="LiveId" clId="{920363F6-44F1-488B-B9AB-5BCE6CFFCE97}" dt="2018-05-09T13:07:52.284" v="10576" actId="164"/>
          <ac:cxnSpMkLst>
            <pc:docMk/>
            <pc:sldMk cId="1130066161" sldId="299"/>
            <ac:cxnSpMk id="18" creationId="{A23B5C56-8FBF-418E-83FA-8A16D14203C9}"/>
          </ac:cxnSpMkLst>
        </pc:cxnChg>
        <pc:cxnChg chg="add del mod">
          <ac:chgData name="kasey champion" userId="c1130ab030728f76" providerId="LiveId" clId="{920363F6-44F1-488B-B9AB-5BCE6CFFCE97}" dt="2018-05-09T13:05:29.237" v="10501" actId="478"/>
          <ac:cxnSpMkLst>
            <pc:docMk/>
            <pc:sldMk cId="1130066161" sldId="299"/>
            <ac:cxnSpMk id="30" creationId="{84738AD1-CDA8-4F60-BA4D-BDA57276EBA4}"/>
          </ac:cxnSpMkLst>
        </pc:cxnChg>
        <pc:cxnChg chg="add del mod">
          <ac:chgData name="kasey champion" userId="c1130ab030728f76" providerId="LiveId" clId="{920363F6-44F1-488B-B9AB-5BCE6CFFCE97}" dt="2018-05-09T13:05:30.005" v="10502" actId="478"/>
          <ac:cxnSpMkLst>
            <pc:docMk/>
            <pc:sldMk cId="1130066161" sldId="299"/>
            <ac:cxnSpMk id="31" creationId="{4436C86D-EB9B-4431-BD07-4595D16727DF}"/>
          </ac:cxnSpMkLst>
        </pc:cxnChg>
        <pc:cxnChg chg="add mod topLvl">
          <ac:chgData name="kasey champion" userId="c1130ab030728f76" providerId="LiveId" clId="{920363F6-44F1-488B-B9AB-5BCE6CFFCE97}" dt="2018-05-09T13:10:22.612" v="10694" actId="164"/>
          <ac:cxnSpMkLst>
            <pc:docMk/>
            <pc:sldMk cId="1130066161" sldId="299"/>
            <ac:cxnSpMk id="33" creationId="{1993718A-2C29-4F9C-97D7-C2A7907F90B1}"/>
          </ac:cxnSpMkLst>
        </pc:cxnChg>
        <pc:cxnChg chg="add mod topLvl">
          <ac:chgData name="kasey champion" userId="c1130ab030728f76" providerId="LiveId" clId="{920363F6-44F1-488B-B9AB-5BCE6CFFCE97}" dt="2018-05-09T13:10:22.612" v="10694" actId="164"/>
          <ac:cxnSpMkLst>
            <pc:docMk/>
            <pc:sldMk cId="1130066161" sldId="299"/>
            <ac:cxnSpMk id="36" creationId="{04B56897-DC9F-4F9D-81A7-6723A2ACEF61}"/>
          </ac:cxnSpMkLst>
        </pc:cxnChg>
        <pc:cxnChg chg="add mod">
          <ac:chgData name="kasey champion" userId="c1130ab030728f76" providerId="LiveId" clId="{920363F6-44F1-488B-B9AB-5BCE6CFFCE97}" dt="2018-05-09T13:10:22.612" v="10694" actId="164"/>
          <ac:cxnSpMkLst>
            <pc:docMk/>
            <pc:sldMk cId="1130066161" sldId="299"/>
            <ac:cxnSpMk id="43" creationId="{49ED2D8A-5D2E-4BEF-8B08-F042F82CC404}"/>
          </ac:cxnSpMkLst>
        </pc:cxnChg>
      </pc:sldChg>
      <pc:sldChg chg="addSp delSp modSp add delAnim modAnim">
        <pc:chgData name="kasey champion" userId="c1130ab030728f76" providerId="LiveId" clId="{920363F6-44F1-488B-B9AB-5BCE6CFFCE97}" dt="2018-05-09T12:13:25.794" v="8661" actId="20577"/>
        <pc:sldMkLst>
          <pc:docMk/>
          <pc:sldMk cId="882875478" sldId="300"/>
        </pc:sldMkLst>
        <pc:spChg chg="mod">
          <ac:chgData name="kasey champion" userId="c1130ab030728f76" providerId="LiveId" clId="{920363F6-44F1-488B-B9AB-5BCE6CFFCE97}" dt="2018-05-09T07:13:58.318" v="1944" actId="20577"/>
          <ac:spMkLst>
            <pc:docMk/>
            <pc:sldMk cId="882875478" sldId="300"/>
            <ac:spMk id="2" creationId="{6F6214D0-A918-4D19-9BD3-AF4E50079C50}"/>
          </ac:spMkLst>
        </pc:spChg>
        <pc:spChg chg="del mod">
          <ac:chgData name="kasey champion" userId="c1130ab030728f76" providerId="LiveId" clId="{920363F6-44F1-488B-B9AB-5BCE6CFFCE97}" dt="2018-05-09T06:10:38.514" v="966" actId="478"/>
          <ac:spMkLst>
            <pc:docMk/>
            <pc:sldMk cId="882875478" sldId="300"/>
            <ac:spMk id="3" creationId="{FC60497A-954D-4603-9ECD-5664B9E774F1}"/>
          </ac:spMkLst>
        </pc:spChg>
        <pc:spChg chg="mod">
          <ac:chgData name="kasey champion" userId="c1130ab030728f76" providerId="LiveId" clId="{920363F6-44F1-488B-B9AB-5BCE6CFFCE97}" dt="2018-05-09T08:26:36.542" v="3853" actId="1076"/>
          <ac:spMkLst>
            <pc:docMk/>
            <pc:sldMk cId="882875478" sldId="300"/>
            <ac:spMk id="4" creationId="{9587C6FA-AAE0-4D38-91BF-8B185E0277F9}"/>
          </ac:spMkLst>
        </pc:spChg>
        <pc:spChg chg="mod">
          <ac:chgData name="kasey champion" userId="c1130ab030728f76" providerId="LiveId" clId="{920363F6-44F1-488B-B9AB-5BCE6CFFCE97}" dt="2018-05-09T08:26:36.542" v="3853" actId="1076"/>
          <ac:spMkLst>
            <pc:docMk/>
            <pc:sldMk cId="882875478" sldId="300"/>
            <ac:spMk id="5" creationId="{93B9C6BD-EF51-445C-A760-F49D57B51978}"/>
          </ac:spMkLst>
        </pc:spChg>
        <pc:spChg chg="add del mod">
          <ac:chgData name="kasey champion" userId="c1130ab030728f76" providerId="LiveId" clId="{920363F6-44F1-488B-B9AB-5BCE6CFFCE97}" dt="2018-05-09T06:14:21.210" v="1065" actId="478"/>
          <ac:spMkLst>
            <pc:docMk/>
            <pc:sldMk cId="882875478" sldId="300"/>
            <ac:spMk id="6" creationId="{410A9E4D-0309-4D45-9D0C-C90F43C2327F}"/>
          </ac:spMkLst>
        </pc:spChg>
        <pc:spChg chg="add del mod">
          <ac:chgData name="kasey champion" userId="c1130ab030728f76" providerId="LiveId" clId="{920363F6-44F1-488B-B9AB-5BCE6CFFCE97}" dt="2018-05-09T06:14:21.210" v="1065" actId="478"/>
          <ac:spMkLst>
            <pc:docMk/>
            <pc:sldMk cId="882875478" sldId="300"/>
            <ac:spMk id="7" creationId="{7923A1B9-3F04-4493-8F91-B64D49AC84A1}"/>
          </ac:spMkLst>
        </pc:spChg>
        <pc:spChg chg="add del mod">
          <ac:chgData name="kasey champion" userId="c1130ab030728f76" providerId="LiveId" clId="{920363F6-44F1-488B-B9AB-5BCE6CFFCE97}" dt="2018-05-09T06:14:21.210" v="1065" actId="478"/>
          <ac:spMkLst>
            <pc:docMk/>
            <pc:sldMk cId="882875478" sldId="300"/>
            <ac:spMk id="8" creationId="{427D0418-0EAC-4336-AFD5-2928F3BF9C0D}"/>
          </ac:spMkLst>
        </pc:spChg>
        <pc:spChg chg="add del mod">
          <ac:chgData name="kasey champion" userId="c1130ab030728f76" providerId="LiveId" clId="{920363F6-44F1-488B-B9AB-5BCE6CFFCE97}" dt="2018-05-09T06:10:40.785" v="967" actId="478"/>
          <ac:spMkLst>
            <pc:docMk/>
            <pc:sldMk cId="882875478" sldId="300"/>
            <ac:spMk id="11" creationId="{CC614B71-CA98-42F1-BCBD-124DE4AF21C2}"/>
          </ac:spMkLst>
        </pc:spChg>
        <pc:spChg chg="add del mod">
          <ac:chgData name="kasey champion" userId="c1130ab030728f76" providerId="LiveId" clId="{920363F6-44F1-488B-B9AB-5BCE6CFFCE97}" dt="2018-05-09T06:14:31.384" v="1068" actId="478"/>
          <ac:spMkLst>
            <pc:docMk/>
            <pc:sldMk cId="882875478" sldId="300"/>
            <ac:spMk id="12" creationId="{39E9F107-1EAD-428E-BA08-29482A560C8C}"/>
          </ac:spMkLst>
        </pc:spChg>
        <pc:spChg chg="add mod">
          <ac:chgData name="kasey champion" userId="c1130ab030728f76" providerId="LiveId" clId="{920363F6-44F1-488B-B9AB-5BCE6CFFCE97}" dt="2018-05-09T10:08:24.771" v="5736" actId="1076"/>
          <ac:spMkLst>
            <pc:docMk/>
            <pc:sldMk cId="882875478" sldId="300"/>
            <ac:spMk id="13" creationId="{AD9FE779-13C7-41ED-A035-606EE3990231}"/>
          </ac:spMkLst>
        </pc:spChg>
        <pc:spChg chg="add mod">
          <ac:chgData name="kasey champion" userId="c1130ab030728f76" providerId="LiveId" clId="{920363F6-44F1-488B-B9AB-5BCE6CFFCE97}" dt="2018-05-09T10:08:16.060" v="5733" actId="1076"/>
          <ac:spMkLst>
            <pc:docMk/>
            <pc:sldMk cId="882875478" sldId="300"/>
            <ac:spMk id="14" creationId="{EF89CF23-52EB-4EE0-A5C3-D5C029409B8A}"/>
          </ac:spMkLst>
        </pc:spChg>
        <pc:spChg chg="add mod">
          <ac:chgData name="kasey champion" userId="c1130ab030728f76" providerId="LiveId" clId="{920363F6-44F1-488B-B9AB-5BCE6CFFCE97}" dt="2018-05-09T10:08:18.596" v="5734" actId="1076"/>
          <ac:spMkLst>
            <pc:docMk/>
            <pc:sldMk cId="882875478" sldId="300"/>
            <ac:spMk id="15" creationId="{B8A31E3E-20EE-439A-96E0-42DC449558D8}"/>
          </ac:spMkLst>
        </pc:spChg>
        <pc:spChg chg="add mod">
          <ac:chgData name="kasey champion" userId="c1130ab030728f76" providerId="LiveId" clId="{920363F6-44F1-488B-B9AB-5BCE6CFFCE97}" dt="2018-05-09T10:08:21.220" v="5735" actId="14100"/>
          <ac:spMkLst>
            <pc:docMk/>
            <pc:sldMk cId="882875478" sldId="300"/>
            <ac:spMk id="16" creationId="{F71DD6A0-F67A-4F0C-819F-DA6821781F57}"/>
          </ac:spMkLst>
        </pc:spChg>
        <pc:spChg chg="add mod">
          <ac:chgData name="kasey champion" userId="c1130ab030728f76" providerId="LiveId" clId="{920363F6-44F1-488B-B9AB-5BCE6CFFCE97}" dt="2018-05-09T10:08:48.957" v="5739" actId="1076"/>
          <ac:spMkLst>
            <pc:docMk/>
            <pc:sldMk cId="882875478" sldId="300"/>
            <ac:spMk id="18" creationId="{C03C55CF-11B4-4607-9F9D-A7A9DD848F1F}"/>
          </ac:spMkLst>
        </pc:spChg>
        <pc:spChg chg="add mod">
          <ac:chgData name="kasey champion" userId="c1130ab030728f76" providerId="LiveId" clId="{920363F6-44F1-488B-B9AB-5BCE6CFFCE97}" dt="2018-05-09T10:08:48.957" v="5739" actId="1076"/>
          <ac:spMkLst>
            <pc:docMk/>
            <pc:sldMk cId="882875478" sldId="300"/>
            <ac:spMk id="19" creationId="{CC16050E-207C-48BB-A11F-5B772D15168D}"/>
          </ac:spMkLst>
        </pc:spChg>
        <pc:spChg chg="add mod">
          <ac:chgData name="kasey champion" userId="c1130ab030728f76" providerId="LiveId" clId="{920363F6-44F1-488B-B9AB-5BCE6CFFCE97}" dt="2018-05-09T10:08:48.957" v="5739" actId="1076"/>
          <ac:spMkLst>
            <pc:docMk/>
            <pc:sldMk cId="882875478" sldId="300"/>
            <ac:spMk id="20" creationId="{827A3EC1-8B98-4423-A7E4-DD01FD0918CE}"/>
          </ac:spMkLst>
        </pc:spChg>
        <pc:spChg chg="add mod">
          <ac:chgData name="kasey champion" userId="c1130ab030728f76" providerId="LiveId" clId="{920363F6-44F1-488B-B9AB-5BCE6CFFCE97}" dt="2018-05-09T10:08:48.957" v="5739" actId="1076"/>
          <ac:spMkLst>
            <pc:docMk/>
            <pc:sldMk cId="882875478" sldId="300"/>
            <ac:spMk id="21" creationId="{CC5F9754-BD9E-476D-B09B-CB07A78D4565}"/>
          </ac:spMkLst>
        </pc:spChg>
        <pc:spChg chg="add mod">
          <ac:chgData name="kasey champion" userId="c1130ab030728f76" providerId="LiveId" clId="{920363F6-44F1-488B-B9AB-5BCE6CFFCE97}" dt="2018-05-09T10:08:48.957" v="5739" actId="1076"/>
          <ac:spMkLst>
            <pc:docMk/>
            <pc:sldMk cId="882875478" sldId="300"/>
            <ac:spMk id="22" creationId="{BF6FADAE-D8D9-4B67-8CE1-97753757240D}"/>
          </ac:spMkLst>
        </pc:spChg>
        <pc:spChg chg="add mod">
          <ac:chgData name="kasey champion" userId="c1130ab030728f76" providerId="LiveId" clId="{920363F6-44F1-488B-B9AB-5BCE6CFFCE97}" dt="2018-05-09T08:28:20.233" v="3861" actId="1076"/>
          <ac:spMkLst>
            <pc:docMk/>
            <pc:sldMk cId="882875478" sldId="300"/>
            <ac:spMk id="23" creationId="{7319984E-C3E2-4A7F-86FF-A5EE8033DA11}"/>
          </ac:spMkLst>
        </pc:spChg>
        <pc:spChg chg="add mod">
          <ac:chgData name="kasey champion" userId="c1130ab030728f76" providerId="LiveId" clId="{920363F6-44F1-488B-B9AB-5BCE6CFFCE97}" dt="2018-05-09T08:28:20.233" v="3861" actId="1076"/>
          <ac:spMkLst>
            <pc:docMk/>
            <pc:sldMk cId="882875478" sldId="300"/>
            <ac:spMk id="24" creationId="{B8953614-4FC6-4E53-903D-71BC5BBA27D6}"/>
          </ac:spMkLst>
        </pc:spChg>
        <pc:spChg chg="add mod">
          <ac:chgData name="kasey champion" userId="c1130ab030728f76" providerId="LiveId" clId="{920363F6-44F1-488B-B9AB-5BCE6CFFCE97}" dt="2018-05-09T08:28:20.233" v="3861" actId="1076"/>
          <ac:spMkLst>
            <pc:docMk/>
            <pc:sldMk cId="882875478" sldId="300"/>
            <ac:spMk id="25" creationId="{3E765C3B-8B64-4D12-A153-AC2DF62AD967}"/>
          </ac:spMkLst>
        </pc:spChg>
        <pc:spChg chg="add mod">
          <ac:chgData name="kasey champion" userId="c1130ab030728f76" providerId="LiveId" clId="{920363F6-44F1-488B-B9AB-5BCE6CFFCE97}" dt="2018-05-09T08:28:20.233" v="3861" actId="1076"/>
          <ac:spMkLst>
            <pc:docMk/>
            <pc:sldMk cId="882875478" sldId="300"/>
            <ac:spMk id="26" creationId="{38BACBB5-AC4A-4127-AA4F-E1FC3A110D47}"/>
          </ac:spMkLst>
        </pc:spChg>
        <pc:spChg chg="add mod">
          <ac:chgData name="kasey champion" userId="c1130ab030728f76" providerId="LiveId" clId="{920363F6-44F1-488B-B9AB-5BCE6CFFCE97}" dt="2018-05-09T08:28:20.233" v="3861" actId="1076"/>
          <ac:spMkLst>
            <pc:docMk/>
            <pc:sldMk cId="882875478" sldId="300"/>
            <ac:spMk id="27" creationId="{3E705568-48AE-4BA0-90D6-BD0ED881E244}"/>
          </ac:spMkLst>
        </pc:spChg>
        <pc:spChg chg="add del mod">
          <ac:chgData name="kasey champion" userId="c1130ab030728f76" providerId="LiveId" clId="{920363F6-44F1-488B-B9AB-5BCE6CFFCE97}" dt="2018-05-09T06:39:24.838" v="1414" actId="478"/>
          <ac:spMkLst>
            <pc:docMk/>
            <pc:sldMk cId="882875478" sldId="300"/>
            <ac:spMk id="28" creationId="{CADE17F1-9507-45F1-AFEE-B8BE68425391}"/>
          </ac:spMkLst>
        </pc:spChg>
        <pc:spChg chg="add del mod">
          <ac:chgData name="kasey champion" userId="c1130ab030728f76" providerId="LiveId" clId="{920363F6-44F1-488B-B9AB-5BCE6CFFCE97}" dt="2018-05-09T06:39:24.838" v="1414" actId="478"/>
          <ac:spMkLst>
            <pc:docMk/>
            <pc:sldMk cId="882875478" sldId="300"/>
            <ac:spMk id="29" creationId="{94F46EA3-E4B5-45E7-937B-AC5BE76B46C7}"/>
          </ac:spMkLst>
        </pc:spChg>
        <pc:spChg chg="add del mod">
          <ac:chgData name="kasey champion" userId="c1130ab030728f76" providerId="LiveId" clId="{920363F6-44F1-488B-B9AB-5BCE6CFFCE97}" dt="2018-05-09T06:35:32.427" v="1348" actId="478"/>
          <ac:spMkLst>
            <pc:docMk/>
            <pc:sldMk cId="882875478" sldId="300"/>
            <ac:spMk id="30" creationId="{BACAAD13-9680-4C00-8134-F6FE80B9978D}"/>
          </ac:spMkLst>
        </pc:spChg>
        <pc:spChg chg="add del mod">
          <ac:chgData name="kasey champion" userId="c1130ab030728f76" providerId="LiveId" clId="{920363F6-44F1-488B-B9AB-5BCE6CFFCE97}" dt="2018-05-09T06:36:47.935" v="1377" actId="478"/>
          <ac:spMkLst>
            <pc:docMk/>
            <pc:sldMk cId="882875478" sldId="300"/>
            <ac:spMk id="31" creationId="{605342A6-2362-4C37-B954-888491193900}"/>
          </ac:spMkLst>
        </pc:spChg>
        <pc:spChg chg="add del mod">
          <ac:chgData name="kasey champion" userId="c1130ab030728f76" providerId="LiveId" clId="{920363F6-44F1-488B-B9AB-5BCE6CFFCE97}" dt="2018-05-09T06:39:28.397" v="1415" actId="478"/>
          <ac:spMkLst>
            <pc:docMk/>
            <pc:sldMk cId="882875478" sldId="300"/>
            <ac:spMk id="32" creationId="{04DABEB5-F5C7-4280-9BE7-56E62727C3E3}"/>
          </ac:spMkLst>
        </pc:spChg>
        <pc:spChg chg="add mod">
          <ac:chgData name="kasey champion" userId="c1130ab030728f76" providerId="LiveId" clId="{920363F6-44F1-488B-B9AB-5BCE6CFFCE97}" dt="2018-05-09T08:28:20.233" v="3861" actId="1076"/>
          <ac:spMkLst>
            <pc:docMk/>
            <pc:sldMk cId="882875478" sldId="300"/>
            <ac:spMk id="33" creationId="{10868536-B9C2-49D6-A484-EA85AADEAF86}"/>
          </ac:spMkLst>
        </pc:spChg>
        <pc:spChg chg="add del mod">
          <ac:chgData name="kasey champion" userId="c1130ab030728f76" providerId="LiveId" clId="{920363F6-44F1-488B-B9AB-5BCE6CFFCE97}" dt="2018-05-09T06:43:15.873" v="1478" actId="478"/>
          <ac:spMkLst>
            <pc:docMk/>
            <pc:sldMk cId="882875478" sldId="300"/>
            <ac:spMk id="34" creationId="{3B2579D0-7D7A-4E1E-A5A4-0C8AF8ACB037}"/>
          </ac:spMkLst>
        </pc:spChg>
        <pc:spChg chg="add mod">
          <ac:chgData name="kasey champion" userId="c1130ab030728f76" providerId="LiveId" clId="{920363F6-44F1-488B-B9AB-5BCE6CFFCE97}" dt="2018-05-09T08:28:20.233" v="3861" actId="1076"/>
          <ac:spMkLst>
            <pc:docMk/>
            <pc:sldMk cId="882875478" sldId="300"/>
            <ac:spMk id="35" creationId="{E181784D-F511-42E5-85C5-F0D01975B506}"/>
          </ac:spMkLst>
        </pc:spChg>
        <pc:spChg chg="add mod">
          <ac:chgData name="kasey champion" userId="c1130ab030728f76" providerId="LiveId" clId="{920363F6-44F1-488B-B9AB-5BCE6CFFCE97}" dt="2018-05-09T08:28:20.233" v="3861" actId="1076"/>
          <ac:spMkLst>
            <pc:docMk/>
            <pc:sldMk cId="882875478" sldId="300"/>
            <ac:spMk id="36" creationId="{79C171A0-99C8-4329-ADA8-98BA86181C71}"/>
          </ac:spMkLst>
        </pc:spChg>
        <pc:spChg chg="add mod">
          <ac:chgData name="kasey champion" userId="c1130ab030728f76" providerId="LiveId" clId="{920363F6-44F1-488B-B9AB-5BCE6CFFCE97}" dt="2018-05-09T10:09:01.842" v="5740" actId="1076"/>
          <ac:spMkLst>
            <pc:docMk/>
            <pc:sldMk cId="882875478" sldId="300"/>
            <ac:spMk id="37" creationId="{C133A60F-1D1D-4130-A8A3-1E1954A23A56}"/>
          </ac:spMkLst>
        </pc:spChg>
        <pc:spChg chg="add mod">
          <ac:chgData name="kasey champion" userId="c1130ab030728f76" providerId="LiveId" clId="{920363F6-44F1-488B-B9AB-5BCE6CFFCE97}" dt="2018-05-09T10:08:48.957" v="5739" actId="1076"/>
          <ac:spMkLst>
            <pc:docMk/>
            <pc:sldMk cId="882875478" sldId="300"/>
            <ac:spMk id="38" creationId="{BA5581F9-0AD3-44A3-8197-E9C3748F06AA}"/>
          </ac:spMkLst>
        </pc:spChg>
        <pc:spChg chg="add del mod">
          <ac:chgData name="kasey champion" userId="c1130ab030728f76" providerId="LiveId" clId="{920363F6-44F1-488B-B9AB-5BCE6CFFCE97}" dt="2018-05-09T08:28:32.011" v="3863" actId="478"/>
          <ac:spMkLst>
            <pc:docMk/>
            <pc:sldMk cId="882875478" sldId="300"/>
            <ac:spMk id="39" creationId="{5A50D7D2-0A97-4A2D-A0A9-D098A3B93FB8}"/>
          </ac:spMkLst>
        </pc:spChg>
        <pc:spChg chg="add mod">
          <ac:chgData name="kasey champion" userId="c1130ab030728f76" providerId="LiveId" clId="{920363F6-44F1-488B-B9AB-5BCE6CFFCE97}" dt="2018-05-09T10:09:04.146" v="5741" actId="1076"/>
          <ac:spMkLst>
            <pc:docMk/>
            <pc:sldMk cId="882875478" sldId="300"/>
            <ac:spMk id="40" creationId="{BF77E4A0-124F-43D7-8BF7-9A06DD57536C}"/>
          </ac:spMkLst>
        </pc:spChg>
        <pc:spChg chg="add mod">
          <ac:chgData name="kasey champion" userId="c1130ab030728f76" providerId="LiveId" clId="{920363F6-44F1-488B-B9AB-5BCE6CFFCE97}" dt="2018-05-09T12:13:25.794" v="8661" actId="20577"/>
          <ac:spMkLst>
            <pc:docMk/>
            <pc:sldMk cId="882875478" sldId="300"/>
            <ac:spMk id="41" creationId="{8DFE94B2-459B-44DD-BBCA-7D6057C87B99}"/>
          </ac:spMkLst>
        </pc:spChg>
        <pc:grpChg chg="add mod">
          <ac:chgData name="kasey champion" userId="c1130ab030728f76" providerId="LiveId" clId="{920363F6-44F1-488B-B9AB-5BCE6CFFCE97}" dt="2018-05-09T10:08:27.090" v="5737" actId="1076"/>
          <ac:grpSpMkLst>
            <pc:docMk/>
            <pc:sldMk cId="882875478" sldId="300"/>
            <ac:grpSpMk id="17" creationId="{9CDB6EAC-29BD-4B30-99F5-21DE97D70A54}"/>
          </ac:grpSpMkLst>
        </pc:grpChg>
        <pc:picChg chg="add del mod">
          <ac:chgData name="kasey champion" userId="c1130ab030728f76" providerId="LiveId" clId="{920363F6-44F1-488B-B9AB-5BCE6CFFCE97}" dt="2018-05-09T06:36:51.145" v="1378" actId="478"/>
          <ac:picMkLst>
            <pc:docMk/>
            <pc:sldMk cId="882875478" sldId="300"/>
            <ac:picMk id="9" creationId="{60F77177-8C39-47E2-9B29-B6418096B995}"/>
          </ac:picMkLst>
        </pc:picChg>
      </pc:sldChg>
      <pc:sldChg chg="addSp delSp modSp add delAnim modAnim">
        <pc:chgData name="kasey champion" userId="c1130ab030728f76" providerId="LiveId" clId="{920363F6-44F1-488B-B9AB-5BCE6CFFCE97}" dt="2018-05-09T10:11:37.286" v="5755"/>
        <pc:sldMkLst>
          <pc:docMk/>
          <pc:sldMk cId="1364293178" sldId="301"/>
        </pc:sldMkLst>
        <pc:spChg chg="mod">
          <ac:chgData name="kasey champion" userId="c1130ab030728f76" providerId="LiveId" clId="{920363F6-44F1-488B-B9AB-5BCE6CFFCE97}" dt="2018-05-09T07:53:24.808" v="2740" actId="20577"/>
          <ac:spMkLst>
            <pc:docMk/>
            <pc:sldMk cId="1364293178" sldId="301"/>
            <ac:spMk id="2" creationId="{4FD0AE12-CBDD-4B48-9B1A-E81BC738FC25}"/>
          </ac:spMkLst>
        </pc:spChg>
        <pc:spChg chg="del">
          <ac:chgData name="kasey champion" userId="c1130ab030728f76" providerId="LiveId" clId="{920363F6-44F1-488B-B9AB-5BCE6CFFCE97}" dt="2018-05-09T07:04:15.454" v="1650" actId="478"/>
          <ac:spMkLst>
            <pc:docMk/>
            <pc:sldMk cId="1364293178" sldId="301"/>
            <ac:spMk id="3" creationId="{20DAB71B-1414-4EFC-8C4A-9BE0A62D8DAC}"/>
          </ac:spMkLst>
        </pc:spChg>
        <pc:spChg chg="add mod">
          <ac:chgData name="kasey champion" userId="c1130ab030728f76" providerId="LiveId" clId="{920363F6-44F1-488B-B9AB-5BCE6CFFCE97}" dt="2018-05-09T07:04:39.715" v="1655" actId="1076"/>
          <ac:spMkLst>
            <pc:docMk/>
            <pc:sldMk cId="1364293178" sldId="301"/>
            <ac:spMk id="6" creationId="{1B38D4BB-2B10-471E-B283-25CF51D0EFE0}"/>
          </ac:spMkLst>
        </pc:spChg>
        <pc:spChg chg="add mod">
          <ac:chgData name="kasey champion" userId="c1130ab030728f76" providerId="LiveId" clId="{920363F6-44F1-488B-B9AB-5BCE6CFFCE97}" dt="2018-05-09T07:05:23.105" v="1682" actId="207"/>
          <ac:spMkLst>
            <pc:docMk/>
            <pc:sldMk cId="1364293178" sldId="301"/>
            <ac:spMk id="12" creationId="{668FF264-F5D7-4C08-AA99-097B7889024B}"/>
          </ac:spMkLst>
        </pc:spChg>
        <pc:spChg chg="add mod">
          <ac:chgData name="kasey champion" userId="c1130ab030728f76" providerId="LiveId" clId="{920363F6-44F1-488B-B9AB-5BCE6CFFCE97}" dt="2018-05-09T07:10:05.140" v="1735" actId="1076"/>
          <ac:spMkLst>
            <pc:docMk/>
            <pc:sldMk cId="1364293178" sldId="301"/>
            <ac:spMk id="13" creationId="{2F07F60F-3A3F-471D-AF55-466A10CDA46B}"/>
          </ac:spMkLst>
        </pc:spChg>
        <pc:spChg chg="add mod">
          <ac:chgData name="kasey champion" userId="c1130ab030728f76" providerId="LiveId" clId="{920363F6-44F1-488B-B9AB-5BCE6CFFCE97}" dt="2018-05-09T07:09:43.890" v="1732" actId="1076"/>
          <ac:spMkLst>
            <pc:docMk/>
            <pc:sldMk cId="1364293178" sldId="301"/>
            <ac:spMk id="14" creationId="{DE1C9FC7-AA8B-401B-A05F-D4CC6241C1F6}"/>
          </ac:spMkLst>
        </pc:spChg>
        <pc:spChg chg="add mod ord">
          <ac:chgData name="kasey champion" userId="c1130ab030728f76" providerId="LiveId" clId="{920363F6-44F1-488B-B9AB-5BCE6CFFCE97}" dt="2018-05-09T07:07:41.586" v="1713" actId="1076"/>
          <ac:spMkLst>
            <pc:docMk/>
            <pc:sldMk cId="1364293178" sldId="301"/>
            <ac:spMk id="15" creationId="{0A119058-00BD-4C39-8EB5-C109020DB895}"/>
          </ac:spMkLst>
        </pc:spChg>
        <pc:spChg chg="add mod ord">
          <ac:chgData name="kasey champion" userId="c1130ab030728f76" providerId="LiveId" clId="{920363F6-44F1-488B-B9AB-5BCE6CFFCE97}" dt="2018-05-09T07:07:53.930" v="1719" actId="14100"/>
          <ac:spMkLst>
            <pc:docMk/>
            <pc:sldMk cId="1364293178" sldId="301"/>
            <ac:spMk id="16" creationId="{D1F7EC6B-F4A0-4369-A5F5-A60BF209FC6E}"/>
          </ac:spMkLst>
        </pc:spChg>
        <pc:spChg chg="add mod">
          <ac:chgData name="kasey champion" userId="c1130ab030728f76" providerId="LiveId" clId="{920363F6-44F1-488B-B9AB-5BCE6CFFCE97}" dt="2018-05-09T07:30:46.037" v="2165" actId="12"/>
          <ac:spMkLst>
            <pc:docMk/>
            <pc:sldMk cId="1364293178" sldId="301"/>
            <ac:spMk id="25" creationId="{7194D04E-327D-4E5C-BD44-EBFB76DD6386}"/>
          </ac:spMkLst>
        </pc:spChg>
        <pc:spChg chg="add mod">
          <ac:chgData name="kasey champion" userId="c1130ab030728f76" providerId="LiveId" clId="{920363F6-44F1-488B-B9AB-5BCE6CFFCE97}" dt="2018-05-09T07:15:55.524" v="1965" actId="1076"/>
          <ac:spMkLst>
            <pc:docMk/>
            <pc:sldMk cId="1364293178" sldId="301"/>
            <ac:spMk id="26" creationId="{A8425F71-81AB-4754-B10F-A40F9E9CBD2C}"/>
          </ac:spMkLst>
        </pc:spChg>
        <pc:spChg chg="add mod">
          <ac:chgData name="kasey champion" userId="c1130ab030728f76" providerId="LiveId" clId="{920363F6-44F1-488B-B9AB-5BCE6CFFCE97}" dt="2018-05-09T07:16:00.658" v="1967" actId="1076"/>
          <ac:spMkLst>
            <pc:docMk/>
            <pc:sldMk cId="1364293178" sldId="301"/>
            <ac:spMk id="27" creationId="{D0D71830-3A1E-4E88-95CA-FC9E42CC9429}"/>
          </ac:spMkLst>
        </pc:spChg>
        <pc:spChg chg="add mod ord">
          <ac:chgData name="kasey champion" userId="c1130ab030728f76" providerId="LiveId" clId="{920363F6-44F1-488B-B9AB-5BCE6CFFCE97}" dt="2018-05-09T07:18:43.749" v="2000" actId="164"/>
          <ac:spMkLst>
            <pc:docMk/>
            <pc:sldMk cId="1364293178" sldId="301"/>
            <ac:spMk id="28" creationId="{5761BCAF-7C1A-4F2E-953A-94BDA1EF7FD0}"/>
          </ac:spMkLst>
        </pc:spChg>
        <pc:spChg chg="add mod ord">
          <ac:chgData name="kasey champion" userId="c1130ab030728f76" providerId="LiveId" clId="{920363F6-44F1-488B-B9AB-5BCE6CFFCE97}" dt="2018-05-09T07:18:58.036" v="2002" actId="164"/>
          <ac:spMkLst>
            <pc:docMk/>
            <pc:sldMk cId="1364293178" sldId="301"/>
            <ac:spMk id="29" creationId="{034B8794-DDE3-40BB-9698-0C6D67DC0B24}"/>
          </ac:spMkLst>
        </pc:spChg>
        <pc:spChg chg="add mod ord">
          <ac:chgData name="kasey champion" userId="c1130ab030728f76" providerId="LiveId" clId="{920363F6-44F1-488B-B9AB-5BCE6CFFCE97}" dt="2018-05-09T07:20:58.654" v="2030" actId="166"/>
          <ac:spMkLst>
            <pc:docMk/>
            <pc:sldMk cId="1364293178" sldId="301"/>
            <ac:spMk id="30" creationId="{BDF403D5-41EA-4C77-94BB-93673A0FB56C}"/>
          </ac:spMkLst>
        </pc:spChg>
        <pc:spChg chg="add mod ord">
          <ac:chgData name="kasey champion" userId="c1130ab030728f76" providerId="LiveId" clId="{920363F6-44F1-488B-B9AB-5BCE6CFFCE97}" dt="2018-05-09T07:21:03.739" v="2031" actId="1076"/>
          <ac:spMkLst>
            <pc:docMk/>
            <pc:sldMk cId="1364293178" sldId="301"/>
            <ac:spMk id="31" creationId="{0BEDB29A-6BF9-4F5D-A099-A50510AA2378}"/>
          </ac:spMkLst>
        </pc:spChg>
        <pc:spChg chg="add mod ord">
          <ac:chgData name="kasey champion" userId="c1130ab030728f76" providerId="LiveId" clId="{920363F6-44F1-488B-B9AB-5BCE6CFFCE97}" dt="2018-05-09T07:21:10.278" v="2032" actId="1076"/>
          <ac:spMkLst>
            <pc:docMk/>
            <pc:sldMk cId="1364293178" sldId="301"/>
            <ac:spMk id="32" creationId="{33B33E3C-6CDC-4945-BF3F-05AA2ADBBDB7}"/>
          </ac:spMkLst>
        </pc:spChg>
        <pc:spChg chg="add mod ord">
          <ac:chgData name="kasey champion" userId="c1130ab030728f76" providerId="LiveId" clId="{920363F6-44F1-488B-B9AB-5BCE6CFFCE97}" dt="2018-05-09T07:21:15.540" v="2033" actId="1076"/>
          <ac:spMkLst>
            <pc:docMk/>
            <pc:sldMk cId="1364293178" sldId="301"/>
            <ac:spMk id="33" creationId="{49194609-18AC-4278-9912-CE69622491AB}"/>
          </ac:spMkLst>
        </pc:spChg>
        <pc:spChg chg="add mod">
          <ac:chgData name="kasey champion" userId="c1130ab030728f76" providerId="LiveId" clId="{920363F6-44F1-488B-B9AB-5BCE6CFFCE97}" dt="2018-05-09T07:18:43.749" v="2000" actId="164"/>
          <ac:spMkLst>
            <pc:docMk/>
            <pc:sldMk cId="1364293178" sldId="301"/>
            <ac:spMk id="34" creationId="{63BE26AF-B486-4475-8084-344FF07DE2E4}"/>
          </ac:spMkLst>
        </pc:spChg>
        <pc:spChg chg="add mod">
          <ac:chgData name="kasey champion" userId="c1130ab030728f76" providerId="LiveId" clId="{920363F6-44F1-488B-B9AB-5BCE6CFFCE97}" dt="2018-05-09T07:18:58.036" v="2002" actId="164"/>
          <ac:spMkLst>
            <pc:docMk/>
            <pc:sldMk cId="1364293178" sldId="301"/>
            <ac:spMk id="35" creationId="{AF9BE9DE-B814-484E-8E5B-628D6AEFA0AD}"/>
          </ac:spMkLst>
        </pc:spChg>
        <pc:spChg chg="add mod">
          <ac:chgData name="kasey champion" userId="c1130ab030728f76" providerId="LiveId" clId="{920363F6-44F1-488B-B9AB-5BCE6CFFCE97}" dt="2018-05-09T07:32:50.189" v="2177" actId="1036"/>
          <ac:spMkLst>
            <pc:docMk/>
            <pc:sldMk cId="1364293178" sldId="301"/>
            <ac:spMk id="49" creationId="{E08E3771-D4A9-4DDB-8C35-4BBC0B95CCAA}"/>
          </ac:spMkLst>
        </pc:spChg>
        <pc:spChg chg="add mod ord">
          <ac:chgData name="kasey champion" userId="c1130ab030728f76" providerId="LiveId" clId="{920363F6-44F1-488B-B9AB-5BCE6CFFCE97}" dt="2018-05-09T07:26:17.037" v="2103" actId="166"/>
          <ac:spMkLst>
            <pc:docMk/>
            <pc:sldMk cId="1364293178" sldId="301"/>
            <ac:spMk id="50" creationId="{33B89482-2F57-48AA-8D9F-85D424785FEB}"/>
          </ac:spMkLst>
        </pc:spChg>
        <pc:spChg chg="add mod">
          <ac:chgData name="kasey champion" userId="c1130ab030728f76" providerId="LiveId" clId="{920363F6-44F1-488B-B9AB-5BCE6CFFCE97}" dt="2018-05-09T07:24:30.558" v="2074" actId="2085"/>
          <ac:spMkLst>
            <pc:docMk/>
            <pc:sldMk cId="1364293178" sldId="301"/>
            <ac:spMk id="51" creationId="{4141DD3F-08C2-4A7A-BE16-2C7C7B32281B}"/>
          </ac:spMkLst>
        </pc:spChg>
        <pc:spChg chg="add mod ord">
          <ac:chgData name="kasey champion" userId="c1130ab030728f76" providerId="LiveId" clId="{920363F6-44F1-488B-B9AB-5BCE6CFFCE97}" dt="2018-05-09T07:26:17.037" v="2103" actId="166"/>
          <ac:spMkLst>
            <pc:docMk/>
            <pc:sldMk cId="1364293178" sldId="301"/>
            <ac:spMk id="52" creationId="{243ECE82-BC51-4C2D-BCA6-55C72717F942}"/>
          </ac:spMkLst>
        </pc:spChg>
        <pc:spChg chg="add mod ord">
          <ac:chgData name="kasey champion" userId="c1130ab030728f76" providerId="LiveId" clId="{920363F6-44F1-488B-B9AB-5BCE6CFFCE97}" dt="2018-05-09T07:26:17.037" v="2103" actId="166"/>
          <ac:spMkLst>
            <pc:docMk/>
            <pc:sldMk cId="1364293178" sldId="301"/>
            <ac:spMk id="53" creationId="{BA16EA36-B3D3-447F-9A1F-FFE2A7741D4A}"/>
          </ac:spMkLst>
        </pc:spChg>
        <pc:spChg chg="add mod ord">
          <ac:chgData name="kasey champion" userId="c1130ab030728f76" providerId="LiveId" clId="{920363F6-44F1-488B-B9AB-5BCE6CFFCE97}" dt="2018-05-09T07:26:17.037" v="2103" actId="166"/>
          <ac:spMkLst>
            <pc:docMk/>
            <pc:sldMk cId="1364293178" sldId="301"/>
            <ac:spMk id="54" creationId="{F47219F3-B732-441A-AA2C-7F8BFC60C584}"/>
          </ac:spMkLst>
        </pc:spChg>
        <pc:spChg chg="add mod">
          <ac:chgData name="kasey champion" userId="c1130ab030728f76" providerId="LiveId" clId="{920363F6-44F1-488B-B9AB-5BCE6CFFCE97}" dt="2018-05-09T07:27:15.128" v="2125" actId="1076"/>
          <ac:spMkLst>
            <pc:docMk/>
            <pc:sldMk cId="1364293178" sldId="301"/>
            <ac:spMk id="67" creationId="{334E92CB-17D3-47D7-86B5-6D9C429FFB4D}"/>
          </ac:spMkLst>
        </pc:spChg>
        <pc:spChg chg="add mod">
          <ac:chgData name="kasey champion" userId="c1130ab030728f76" providerId="LiveId" clId="{920363F6-44F1-488B-B9AB-5BCE6CFFCE97}" dt="2018-05-09T07:27:22.039" v="2126" actId="1076"/>
          <ac:spMkLst>
            <pc:docMk/>
            <pc:sldMk cId="1364293178" sldId="301"/>
            <ac:spMk id="68" creationId="{D6D84C19-F38A-4AF1-9866-7D1035732F82}"/>
          </ac:spMkLst>
        </pc:spChg>
        <pc:spChg chg="add mod">
          <ac:chgData name="kasey champion" userId="c1130ab030728f76" providerId="LiveId" clId="{920363F6-44F1-488B-B9AB-5BCE6CFFCE97}" dt="2018-05-09T07:27:26.562" v="2127" actId="1076"/>
          <ac:spMkLst>
            <pc:docMk/>
            <pc:sldMk cId="1364293178" sldId="301"/>
            <ac:spMk id="69" creationId="{1D11FCD2-85CA-487E-BC0B-B5C9DC5F113C}"/>
          </ac:spMkLst>
        </pc:spChg>
        <pc:spChg chg="add mod">
          <ac:chgData name="kasey champion" userId="c1130ab030728f76" providerId="LiveId" clId="{920363F6-44F1-488B-B9AB-5BCE6CFFCE97}" dt="2018-05-09T07:27:30.439" v="2128" actId="1076"/>
          <ac:spMkLst>
            <pc:docMk/>
            <pc:sldMk cId="1364293178" sldId="301"/>
            <ac:spMk id="70" creationId="{9A2B6068-E44D-444B-90EC-979B2C62DD9E}"/>
          </ac:spMkLst>
        </pc:spChg>
        <pc:spChg chg="add mod">
          <ac:chgData name="kasey champion" userId="c1130ab030728f76" providerId="LiveId" clId="{920363F6-44F1-488B-B9AB-5BCE6CFFCE97}" dt="2018-05-09T07:27:35.119" v="2129" actId="1076"/>
          <ac:spMkLst>
            <pc:docMk/>
            <pc:sldMk cId="1364293178" sldId="301"/>
            <ac:spMk id="71" creationId="{79C76005-49E6-47F6-A146-C8C2D1CFDEF8}"/>
          </ac:spMkLst>
        </pc:spChg>
        <pc:spChg chg="add mod">
          <ac:chgData name="kasey champion" userId="c1130ab030728f76" providerId="LiveId" clId="{920363F6-44F1-488B-B9AB-5BCE6CFFCE97}" dt="2018-05-09T07:27:40.325" v="2130" actId="1076"/>
          <ac:spMkLst>
            <pc:docMk/>
            <pc:sldMk cId="1364293178" sldId="301"/>
            <ac:spMk id="72" creationId="{8501BAA5-B3C9-4202-A497-8BC39FCF60A5}"/>
          </ac:spMkLst>
        </pc:spChg>
        <pc:spChg chg="add mod">
          <ac:chgData name="kasey champion" userId="c1130ab030728f76" providerId="LiveId" clId="{920363F6-44F1-488B-B9AB-5BCE6CFFCE97}" dt="2018-05-09T07:27:44.659" v="2131" actId="1076"/>
          <ac:spMkLst>
            <pc:docMk/>
            <pc:sldMk cId="1364293178" sldId="301"/>
            <ac:spMk id="73" creationId="{9D2CD8D2-D9D6-4817-B935-A98D8FA9714B}"/>
          </ac:spMkLst>
        </pc:spChg>
        <pc:spChg chg="add mod">
          <ac:chgData name="kasey champion" userId="c1130ab030728f76" providerId="LiveId" clId="{920363F6-44F1-488B-B9AB-5BCE6CFFCE97}" dt="2018-05-09T07:27:48.034" v="2132" actId="1076"/>
          <ac:spMkLst>
            <pc:docMk/>
            <pc:sldMk cId="1364293178" sldId="301"/>
            <ac:spMk id="74" creationId="{CF5ABF76-D25B-4CF6-87B1-0566624025D8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75" creationId="{6A12ADCD-2C12-46F7-91FA-4FEB5507B9A2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76" creationId="{1D0C615D-9CB9-445B-A7A8-4DC588BB7983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77" creationId="{CE5AB141-9F34-4AE3-822F-ACC4670A7E15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78" creationId="{D80DABD5-76C4-4244-AF00-BC6E9B2BB0B2}"/>
          </ac:spMkLst>
        </pc:spChg>
        <pc:spChg chg="add del mod">
          <ac:chgData name="kasey champion" userId="c1130ab030728f76" providerId="LiveId" clId="{920363F6-44F1-488B-B9AB-5BCE6CFFCE97}" dt="2018-05-09T07:29:20.825" v="2152" actId="478"/>
          <ac:spMkLst>
            <pc:docMk/>
            <pc:sldMk cId="1364293178" sldId="301"/>
            <ac:spMk id="79" creationId="{05F047A9-AA8E-4C29-A3C2-6D21EBBD5B28}"/>
          </ac:spMkLst>
        </pc:spChg>
        <pc:spChg chg="add del mod">
          <ac:chgData name="kasey champion" userId="c1130ab030728f76" providerId="LiveId" clId="{920363F6-44F1-488B-B9AB-5BCE6CFFCE97}" dt="2018-05-09T07:29:20.825" v="2152" actId="478"/>
          <ac:spMkLst>
            <pc:docMk/>
            <pc:sldMk cId="1364293178" sldId="301"/>
            <ac:spMk id="80" creationId="{2DEF147C-4CBB-489A-AEEF-8099DE8BC275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81" creationId="{734399E6-3D89-4405-90DE-AFA2E4385C18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82" creationId="{34814DF1-6FCA-4F8E-B761-84F41DD81BCB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83" creationId="{714F9AF7-E289-4393-A0F7-395DEB37F2CF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84" creationId="{9371B9F9-3E90-436D-A591-8C6E8724075E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85" creationId="{E6E661F7-A86A-4DAF-B427-D9C7E5C45ED5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86" creationId="{82217066-6E06-4E8B-8D74-DD9C3B7258B2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87" creationId="{C09FF8B3-4D10-4F69-9509-039109478707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88" creationId="{6E2891F6-36F3-473F-B2FE-290E9DAC0677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89" creationId="{380696F0-717C-4DA9-A4EF-1F8D8374F9E6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90" creationId="{5104ADD8-9048-4DA4-95D0-D6FF751A4E44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91" creationId="{2E36AF80-D16F-4781-94D6-98D7CF95B9DE}"/>
          </ac:spMkLst>
        </pc:spChg>
        <pc:spChg chg="add del mod">
          <ac:chgData name="kasey champion" userId="c1130ab030728f76" providerId="LiveId" clId="{920363F6-44F1-488B-B9AB-5BCE6CFFCE97}" dt="2018-05-09T10:10:36.758" v="5751" actId="478"/>
          <ac:spMkLst>
            <pc:docMk/>
            <pc:sldMk cId="1364293178" sldId="301"/>
            <ac:spMk id="92" creationId="{CCAE91A8-9D21-4E54-AB7E-ACACE769E371}"/>
          </ac:spMkLst>
        </pc:spChg>
        <pc:grpChg chg="add mod">
          <ac:chgData name="kasey champion" userId="c1130ab030728f76" providerId="LiveId" clId="{920363F6-44F1-488B-B9AB-5BCE6CFFCE97}" dt="2018-05-09T07:32:50.189" v="2177" actId="1036"/>
          <ac:grpSpMkLst>
            <pc:docMk/>
            <pc:sldMk cId="1364293178" sldId="301"/>
            <ac:grpSpMk id="7" creationId="{FA3993D2-6A16-49B7-A53F-A74B4F8E2ABB}"/>
          </ac:grpSpMkLst>
        </pc:grpChg>
        <pc:grpChg chg="add mod">
          <ac:chgData name="kasey champion" userId="c1130ab030728f76" providerId="LiveId" clId="{920363F6-44F1-488B-B9AB-5BCE6CFFCE97}" dt="2018-05-09T07:07:58.485" v="1720" actId="1076"/>
          <ac:grpSpMkLst>
            <pc:docMk/>
            <pc:sldMk cId="1364293178" sldId="301"/>
            <ac:grpSpMk id="17" creationId="{A95F3D19-B945-4E7D-BB51-3539C19A54BF}"/>
          </ac:grpSpMkLst>
        </pc:grpChg>
        <pc:grpChg chg="add mod">
          <ac:chgData name="kasey champion" userId="c1130ab030728f76" providerId="LiveId" clId="{920363F6-44F1-488B-B9AB-5BCE6CFFCE97}" dt="2018-05-09T07:18:29.504" v="1997" actId="164"/>
          <ac:grpSpMkLst>
            <pc:docMk/>
            <pc:sldMk cId="1364293178" sldId="301"/>
            <ac:grpSpMk id="36" creationId="{1151894B-1FE1-4D8D-8E63-A0CBD8BF5D9D}"/>
          </ac:grpSpMkLst>
        </pc:grpChg>
        <pc:grpChg chg="add mod">
          <ac:chgData name="kasey champion" userId="c1130ab030728f76" providerId="LiveId" clId="{920363F6-44F1-488B-B9AB-5BCE6CFFCE97}" dt="2018-05-09T07:18:43.749" v="2000" actId="164"/>
          <ac:grpSpMkLst>
            <pc:docMk/>
            <pc:sldMk cId="1364293178" sldId="301"/>
            <ac:grpSpMk id="37" creationId="{BC13E5C8-56A2-4611-97EF-C13DE5EADD75}"/>
          </ac:grpSpMkLst>
        </pc:grpChg>
        <pc:grpChg chg="add mod">
          <ac:chgData name="kasey champion" userId="c1130ab030728f76" providerId="LiveId" clId="{920363F6-44F1-488B-B9AB-5BCE6CFFCE97}" dt="2018-05-09T07:18:58.036" v="2002" actId="164"/>
          <ac:grpSpMkLst>
            <pc:docMk/>
            <pc:sldMk cId="1364293178" sldId="301"/>
            <ac:grpSpMk id="38" creationId="{C0A1EB33-8D9D-4866-99C3-6EBF5B395A20}"/>
          </ac:grpSpMkLst>
        </pc:grpChg>
        <pc:grpChg chg="add del">
          <ac:chgData name="kasey champion" userId="c1130ab030728f76" providerId="LiveId" clId="{920363F6-44F1-488B-B9AB-5BCE6CFFCE97}" dt="2018-05-09T10:11:37.286" v="5755"/>
          <ac:grpSpMkLst>
            <pc:docMk/>
            <pc:sldMk cId="1364293178" sldId="301"/>
            <ac:grpSpMk id="93" creationId="{313C9733-B4B5-4280-BFEB-817CD511FB29}"/>
          </ac:grpSpMkLst>
        </pc:grpChg>
        <pc:cxnChg chg="add del mod">
          <ac:chgData name="kasey champion" userId="c1130ab030728f76" providerId="LiveId" clId="{920363F6-44F1-488B-B9AB-5BCE6CFFCE97}" dt="2018-05-09T07:08:15.851" v="1723" actId="478"/>
          <ac:cxnSpMkLst>
            <pc:docMk/>
            <pc:sldMk cId="1364293178" sldId="301"/>
            <ac:cxnSpMk id="19" creationId="{E89F1A42-56AD-4B6C-B201-8E13AC3E434C}"/>
          </ac:cxnSpMkLst>
        </pc:cxnChg>
        <pc:cxnChg chg="add mod">
          <ac:chgData name="kasey champion" userId="c1130ab030728f76" providerId="LiveId" clId="{920363F6-44F1-488B-B9AB-5BCE6CFFCE97}" dt="2018-05-09T07:10:11.069" v="1737" actId="13822"/>
          <ac:cxnSpMkLst>
            <pc:docMk/>
            <pc:sldMk cId="1364293178" sldId="301"/>
            <ac:cxnSpMk id="21" creationId="{E78B1531-080A-4556-8379-C3034CBBBFD0}"/>
          </ac:cxnSpMkLst>
        </pc:cxnChg>
        <pc:cxnChg chg="add mod">
          <ac:chgData name="kasey champion" userId="c1130ab030728f76" providerId="LiveId" clId="{920363F6-44F1-488B-B9AB-5BCE6CFFCE97}" dt="2018-05-09T07:10:11.069" v="1737" actId="13822"/>
          <ac:cxnSpMkLst>
            <pc:docMk/>
            <pc:sldMk cId="1364293178" sldId="301"/>
            <ac:cxnSpMk id="23" creationId="{6923A80B-8463-4D59-8940-82559140A4AB}"/>
          </ac:cxnSpMkLst>
        </pc:cxnChg>
        <pc:cxnChg chg="add del mod">
          <ac:chgData name="kasey champion" userId="c1130ab030728f76" providerId="LiveId" clId="{920363F6-44F1-488B-B9AB-5BCE6CFFCE97}" dt="2018-05-09T07:19:41.889" v="2008" actId="478"/>
          <ac:cxnSpMkLst>
            <pc:docMk/>
            <pc:sldMk cId="1364293178" sldId="301"/>
            <ac:cxnSpMk id="40" creationId="{67B19C53-A230-452D-B37F-17575888965D}"/>
          </ac:cxnSpMkLst>
        </pc:cxnChg>
        <pc:cxnChg chg="add mod">
          <ac:chgData name="kasey champion" userId="c1130ab030728f76" providerId="LiveId" clId="{920363F6-44F1-488B-B9AB-5BCE6CFFCE97}" dt="2018-05-09T07:20:28.846" v="2023" actId="14100"/>
          <ac:cxnSpMkLst>
            <pc:docMk/>
            <pc:sldMk cId="1364293178" sldId="301"/>
            <ac:cxnSpMk id="41" creationId="{581B984B-B6F5-4CE3-8F57-0CF4B5BAB5C4}"/>
          </ac:cxnSpMkLst>
        </pc:cxnChg>
        <pc:cxnChg chg="add del mod">
          <ac:chgData name="kasey champion" userId="c1130ab030728f76" providerId="LiveId" clId="{920363F6-44F1-488B-B9AB-5BCE6CFFCE97}" dt="2018-05-09T07:20:31.899" v="2024" actId="478"/>
          <ac:cxnSpMkLst>
            <pc:docMk/>
            <pc:sldMk cId="1364293178" sldId="301"/>
            <ac:cxnSpMk id="42" creationId="{98738829-C7A5-47DA-807B-992B5D261531}"/>
          </ac:cxnSpMkLst>
        </pc:cxnChg>
        <pc:cxnChg chg="add mod">
          <ac:chgData name="kasey champion" userId="c1130ab030728f76" providerId="LiveId" clId="{920363F6-44F1-488B-B9AB-5BCE6CFFCE97}" dt="2018-05-09T07:20:26.644" v="2022" actId="14100"/>
          <ac:cxnSpMkLst>
            <pc:docMk/>
            <pc:sldMk cId="1364293178" sldId="301"/>
            <ac:cxnSpMk id="43" creationId="{B78C47AA-EEE2-43C1-A3C5-248EE607BD4B}"/>
          </ac:cxnSpMkLst>
        </pc:cxnChg>
        <pc:cxnChg chg="add del mod">
          <ac:chgData name="kasey champion" userId="c1130ab030728f76" providerId="LiveId" clId="{920363F6-44F1-488B-B9AB-5BCE6CFFCE97}" dt="2018-05-09T07:20:31.899" v="2024" actId="478"/>
          <ac:cxnSpMkLst>
            <pc:docMk/>
            <pc:sldMk cId="1364293178" sldId="301"/>
            <ac:cxnSpMk id="44" creationId="{0AAECD38-20CF-471D-89C5-CBD932AAD4F9}"/>
          </ac:cxnSpMkLst>
        </pc:cxnChg>
        <pc:cxnChg chg="add mod">
          <ac:chgData name="kasey champion" userId="c1130ab030728f76" providerId="LiveId" clId="{920363F6-44F1-488B-B9AB-5BCE6CFFCE97}" dt="2018-05-09T07:20:40.078" v="2027" actId="1038"/>
          <ac:cxnSpMkLst>
            <pc:docMk/>
            <pc:sldMk cId="1364293178" sldId="301"/>
            <ac:cxnSpMk id="47" creationId="{0A24DC32-847F-4449-ADE4-04D392A5D077}"/>
          </ac:cxnSpMkLst>
        </pc:cxnChg>
        <pc:cxnChg chg="add mod">
          <ac:chgData name="kasey champion" userId="c1130ab030728f76" providerId="LiveId" clId="{920363F6-44F1-488B-B9AB-5BCE6CFFCE97}" dt="2018-05-09T07:20:40.078" v="2027" actId="1038"/>
          <ac:cxnSpMkLst>
            <pc:docMk/>
            <pc:sldMk cId="1364293178" sldId="301"/>
            <ac:cxnSpMk id="48" creationId="{F74F6AD8-7FD7-4476-A778-2A4F7C50DC91}"/>
          </ac:cxnSpMkLst>
        </pc:cxnChg>
        <pc:cxnChg chg="add mod">
          <ac:chgData name="kasey champion" userId="c1130ab030728f76" providerId="LiveId" clId="{920363F6-44F1-488B-B9AB-5BCE6CFFCE97}" dt="2018-05-09T07:25:50.291" v="2095" actId="14100"/>
          <ac:cxnSpMkLst>
            <pc:docMk/>
            <pc:sldMk cId="1364293178" sldId="301"/>
            <ac:cxnSpMk id="55" creationId="{F4C063FA-AA66-46DE-9F57-2CBA8A36AD69}"/>
          </ac:cxnSpMkLst>
        </pc:cxnChg>
        <pc:cxnChg chg="add mod">
          <ac:chgData name="kasey champion" userId="c1130ab030728f76" providerId="LiveId" clId="{920363F6-44F1-488B-B9AB-5BCE6CFFCE97}" dt="2018-05-09T07:25:53.290" v="2096" actId="14100"/>
          <ac:cxnSpMkLst>
            <pc:docMk/>
            <pc:sldMk cId="1364293178" sldId="301"/>
            <ac:cxnSpMk id="56" creationId="{9C870804-15FA-470A-BD0A-9CBC38D0FA37}"/>
          </ac:cxnSpMkLst>
        </pc:cxnChg>
        <pc:cxnChg chg="add del mod">
          <ac:chgData name="kasey champion" userId="c1130ab030728f76" providerId="LiveId" clId="{920363F6-44F1-488B-B9AB-5BCE6CFFCE97}" dt="2018-05-09T07:25:47.267" v="2094" actId="478"/>
          <ac:cxnSpMkLst>
            <pc:docMk/>
            <pc:sldMk cId="1364293178" sldId="301"/>
            <ac:cxnSpMk id="57" creationId="{A4E9EDDF-5571-4CAE-95CC-88DACFD737E1}"/>
          </ac:cxnSpMkLst>
        </pc:cxnChg>
        <pc:cxnChg chg="add del mod">
          <ac:chgData name="kasey champion" userId="c1130ab030728f76" providerId="LiveId" clId="{920363F6-44F1-488B-B9AB-5BCE6CFFCE97}" dt="2018-05-09T07:25:47.267" v="2094" actId="478"/>
          <ac:cxnSpMkLst>
            <pc:docMk/>
            <pc:sldMk cId="1364293178" sldId="301"/>
            <ac:cxnSpMk id="58" creationId="{2F25A6AB-1591-4132-85DE-C865D58B551C}"/>
          </ac:cxnSpMkLst>
        </pc:cxnChg>
        <pc:cxnChg chg="add mod">
          <ac:chgData name="kasey champion" userId="c1130ab030728f76" providerId="LiveId" clId="{920363F6-44F1-488B-B9AB-5BCE6CFFCE97}" dt="2018-05-09T07:26:00.983" v="2098" actId="1076"/>
          <ac:cxnSpMkLst>
            <pc:docMk/>
            <pc:sldMk cId="1364293178" sldId="301"/>
            <ac:cxnSpMk id="61" creationId="{34915597-D8E5-4EF1-A44E-81B77C655336}"/>
          </ac:cxnSpMkLst>
        </pc:cxnChg>
        <pc:cxnChg chg="add mod">
          <ac:chgData name="kasey champion" userId="c1130ab030728f76" providerId="LiveId" clId="{920363F6-44F1-488B-B9AB-5BCE6CFFCE97}" dt="2018-05-09T07:26:00.983" v="2098" actId="1076"/>
          <ac:cxnSpMkLst>
            <pc:docMk/>
            <pc:sldMk cId="1364293178" sldId="301"/>
            <ac:cxnSpMk id="62" creationId="{890DDFD5-A46A-427E-A6EF-E58D1780551E}"/>
          </ac:cxnSpMkLst>
        </pc:cxnChg>
        <pc:cxnChg chg="add mod">
          <ac:chgData name="kasey champion" userId="c1130ab030728f76" providerId="LiveId" clId="{920363F6-44F1-488B-B9AB-5BCE6CFFCE97}" dt="2018-05-09T07:26:04.771" v="2100" actId="1076"/>
          <ac:cxnSpMkLst>
            <pc:docMk/>
            <pc:sldMk cId="1364293178" sldId="301"/>
            <ac:cxnSpMk id="63" creationId="{FA85C547-5EAF-4A2F-BCC7-1900E8F81A0F}"/>
          </ac:cxnSpMkLst>
        </pc:cxnChg>
        <pc:cxnChg chg="add mod">
          <ac:chgData name="kasey champion" userId="c1130ab030728f76" providerId="LiveId" clId="{920363F6-44F1-488B-B9AB-5BCE6CFFCE97}" dt="2018-05-09T07:26:04.771" v="2100" actId="1076"/>
          <ac:cxnSpMkLst>
            <pc:docMk/>
            <pc:sldMk cId="1364293178" sldId="301"/>
            <ac:cxnSpMk id="64" creationId="{84DDF557-C515-458B-8832-45676DC50FC6}"/>
          </ac:cxnSpMkLst>
        </pc:cxnChg>
        <pc:cxnChg chg="add mod">
          <ac:chgData name="kasey champion" userId="c1130ab030728f76" providerId="LiveId" clId="{920363F6-44F1-488B-B9AB-5BCE6CFFCE97}" dt="2018-05-09T07:26:08.011" v="2102" actId="1076"/>
          <ac:cxnSpMkLst>
            <pc:docMk/>
            <pc:sldMk cId="1364293178" sldId="301"/>
            <ac:cxnSpMk id="65" creationId="{A14E8D5A-9F83-4C85-8CD6-BFFC8C48DD4A}"/>
          </ac:cxnSpMkLst>
        </pc:cxnChg>
        <pc:cxnChg chg="add mod">
          <ac:chgData name="kasey champion" userId="c1130ab030728f76" providerId="LiveId" clId="{920363F6-44F1-488B-B9AB-5BCE6CFFCE97}" dt="2018-05-09T07:26:08.011" v="2102" actId="1076"/>
          <ac:cxnSpMkLst>
            <pc:docMk/>
            <pc:sldMk cId="1364293178" sldId="301"/>
            <ac:cxnSpMk id="66" creationId="{86EA728B-07BE-4BF1-939A-9CE62864E9C3}"/>
          </ac:cxnSpMkLst>
        </pc:cxnChg>
      </pc:sldChg>
      <pc:sldChg chg="addSp delSp modSp add delAnim modAnim">
        <pc:chgData name="kasey champion" userId="c1130ab030728f76" providerId="LiveId" clId="{920363F6-44F1-488B-B9AB-5BCE6CFFCE97}" dt="2018-05-09T10:07:49.060" v="5732" actId="1076"/>
        <pc:sldMkLst>
          <pc:docMk/>
          <pc:sldMk cId="2960860810" sldId="302"/>
        </pc:sldMkLst>
        <pc:spChg chg="mod">
          <ac:chgData name="kasey champion" userId="c1130ab030728f76" providerId="LiveId" clId="{920363F6-44F1-488B-B9AB-5BCE6CFFCE97}" dt="2018-05-09T07:13:53.851" v="1943"/>
          <ac:spMkLst>
            <pc:docMk/>
            <pc:sldMk cId="2960860810" sldId="302"/>
            <ac:spMk id="2" creationId="{CAA77DED-DDB0-4250-839B-7BDAC257C46F}"/>
          </ac:spMkLst>
        </pc:spChg>
        <pc:spChg chg="del">
          <ac:chgData name="kasey champion" userId="c1130ab030728f76" providerId="LiveId" clId="{920363F6-44F1-488B-B9AB-5BCE6CFFCE97}" dt="2018-05-09T08:16:28.302" v="3595" actId="478"/>
          <ac:spMkLst>
            <pc:docMk/>
            <pc:sldMk cId="2960860810" sldId="302"/>
            <ac:spMk id="3" creationId="{EEAC1866-EB4B-4D0D-A647-232DC2C221A2}"/>
          </ac:spMkLst>
        </pc:spChg>
        <pc:spChg chg="mod">
          <ac:chgData name="kasey champion" userId="c1130ab030728f76" providerId="LiveId" clId="{920363F6-44F1-488B-B9AB-5BCE6CFFCE97}" dt="2018-05-09T08:17:15.887" v="3613" actId="1076"/>
          <ac:spMkLst>
            <pc:docMk/>
            <pc:sldMk cId="2960860810" sldId="302"/>
            <ac:spMk id="7" creationId="{50161F9A-F3F7-412F-BAF2-C1527413A591}"/>
          </ac:spMkLst>
        </pc:spChg>
        <pc:spChg chg="mod">
          <ac:chgData name="kasey champion" userId="c1130ab030728f76" providerId="LiveId" clId="{920363F6-44F1-488B-B9AB-5BCE6CFFCE97}" dt="2018-05-09T08:17:08.540" v="3610" actId="1076"/>
          <ac:spMkLst>
            <pc:docMk/>
            <pc:sldMk cId="2960860810" sldId="302"/>
            <ac:spMk id="8" creationId="{C867B485-D956-401A-B23A-5888B5DF6CA4}"/>
          </ac:spMkLst>
        </pc:spChg>
        <pc:spChg chg="mod">
          <ac:chgData name="kasey champion" userId="c1130ab030728f76" providerId="LiveId" clId="{920363F6-44F1-488B-B9AB-5BCE6CFFCE97}" dt="2018-05-09T08:17:10.734" v="3611" actId="1076"/>
          <ac:spMkLst>
            <pc:docMk/>
            <pc:sldMk cId="2960860810" sldId="302"/>
            <ac:spMk id="9" creationId="{0797FF5A-8052-4A6D-B296-9F4E49B6DB54}"/>
          </ac:spMkLst>
        </pc:spChg>
        <pc:spChg chg="mod">
          <ac:chgData name="kasey champion" userId="c1130ab030728f76" providerId="LiveId" clId="{920363F6-44F1-488B-B9AB-5BCE6CFFCE97}" dt="2018-05-09T08:17:13.005" v="3612" actId="14100"/>
          <ac:spMkLst>
            <pc:docMk/>
            <pc:sldMk cId="2960860810" sldId="302"/>
            <ac:spMk id="10" creationId="{58392090-AFFA-4372-9AC7-449E14531C46}"/>
          </ac:spMkLst>
        </pc:spChg>
        <pc:spChg chg="add mod">
          <ac:chgData name="kasey champion" userId="c1130ab030728f76" providerId="LiveId" clId="{920363F6-44F1-488B-B9AB-5BCE6CFFCE97}" dt="2018-05-09T10:07:49.060" v="5732" actId="1076"/>
          <ac:spMkLst>
            <pc:docMk/>
            <pc:sldMk cId="2960860810" sldId="302"/>
            <ac:spMk id="11" creationId="{2AED2107-A5D6-4F5F-92A9-AD840B9F5014}"/>
          </ac:spMkLst>
        </pc:spChg>
        <pc:spChg chg="add mod">
          <ac:chgData name="kasey champion" userId="c1130ab030728f76" providerId="LiveId" clId="{920363F6-44F1-488B-B9AB-5BCE6CFFCE97}" dt="2018-05-09T10:07:49.060" v="5732" actId="1076"/>
          <ac:spMkLst>
            <pc:docMk/>
            <pc:sldMk cId="2960860810" sldId="302"/>
            <ac:spMk id="12" creationId="{02F62084-E57E-45BB-81E6-DE34020295A1}"/>
          </ac:spMkLst>
        </pc:spChg>
        <pc:spChg chg="add del mod">
          <ac:chgData name="kasey champion" userId="c1130ab030728f76" providerId="LiveId" clId="{920363F6-44F1-488B-B9AB-5BCE6CFFCE97}" dt="2018-05-09T08:18:21.635" v="3634" actId="478"/>
          <ac:spMkLst>
            <pc:docMk/>
            <pc:sldMk cId="2960860810" sldId="302"/>
            <ac:spMk id="13" creationId="{B1EE3324-936E-43E7-B68C-00884369241F}"/>
          </ac:spMkLst>
        </pc:spChg>
        <pc:spChg chg="add del mod">
          <ac:chgData name="kasey champion" userId="c1130ab030728f76" providerId="LiveId" clId="{920363F6-44F1-488B-B9AB-5BCE6CFFCE97}" dt="2018-05-09T08:18:21.635" v="3634" actId="478"/>
          <ac:spMkLst>
            <pc:docMk/>
            <pc:sldMk cId="2960860810" sldId="302"/>
            <ac:spMk id="14" creationId="{6DAAAD9A-A55A-4718-BCE1-5041AFA967CD}"/>
          </ac:spMkLst>
        </pc:spChg>
        <pc:spChg chg="add del mod">
          <ac:chgData name="kasey champion" userId="c1130ab030728f76" providerId="LiveId" clId="{920363F6-44F1-488B-B9AB-5BCE6CFFCE97}" dt="2018-05-09T08:18:21.635" v="3634" actId="478"/>
          <ac:spMkLst>
            <pc:docMk/>
            <pc:sldMk cId="2960860810" sldId="302"/>
            <ac:spMk id="15" creationId="{6AF78F1B-0BC5-46A5-B642-6E7931BE0108}"/>
          </ac:spMkLst>
        </pc:spChg>
        <pc:spChg chg="add del mod">
          <ac:chgData name="kasey champion" userId="c1130ab030728f76" providerId="LiveId" clId="{920363F6-44F1-488B-B9AB-5BCE6CFFCE97}" dt="2018-05-09T08:18:21.635" v="3634" actId="478"/>
          <ac:spMkLst>
            <pc:docMk/>
            <pc:sldMk cId="2960860810" sldId="302"/>
            <ac:spMk id="16" creationId="{5CB3A724-6C4D-43FC-819B-A26062E6D021}"/>
          </ac:spMkLst>
        </pc:spChg>
        <pc:spChg chg="add del mod">
          <ac:chgData name="kasey champion" userId="c1130ab030728f76" providerId="LiveId" clId="{920363F6-44F1-488B-B9AB-5BCE6CFFCE97}" dt="2018-05-09T08:18:21.635" v="3634" actId="478"/>
          <ac:spMkLst>
            <pc:docMk/>
            <pc:sldMk cId="2960860810" sldId="302"/>
            <ac:spMk id="17" creationId="{F1D5F1D1-8B8A-43F3-ABF5-DEBD2786E3B1}"/>
          </ac:spMkLst>
        </pc:spChg>
        <pc:spChg chg="add mod">
          <ac:chgData name="kasey champion" userId="c1130ab030728f76" providerId="LiveId" clId="{920363F6-44F1-488B-B9AB-5BCE6CFFCE97}" dt="2018-05-09T10:07:49.060" v="5732" actId="1076"/>
          <ac:spMkLst>
            <pc:docMk/>
            <pc:sldMk cId="2960860810" sldId="302"/>
            <ac:spMk id="18" creationId="{74FACF6D-AEB4-40CB-A4A8-1E24A10A2322}"/>
          </ac:spMkLst>
        </pc:spChg>
        <pc:spChg chg="add mod">
          <ac:chgData name="kasey champion" userId="c1130ab030728f76" providerId="LiveId" clId="{920363F6-44F1-488B-B9AB-5BCE6CFFCE97}" dt="2018-05-09T10:07:49.060" v="5732" actId="1076"/>
          <ac:spMkLst>
            <pc:docMk/>
            <pc:sldMk cId="2960860810" sldId="302"/>
            <ac:spMk id="19" creationId="{ABDD0370-5340-4B52-81E0-270A2096FC2C}"/>
          </ac:spMkLst>
        </pc:spChg>
        <pc:spChg chg="add mod">
          <ac:chgData name="kasey champion" userId="c1130ab030728f76" providerId="LiveId" clId="{920363F6-44F1-488B-B9AB-5BCE6CFFCE97}" dt="2018-05-09T10:07:49.060" v="5732" actId="1076"/>
          <ac:spMkLst>
            <pc:docMk/>
            <pc:sldMk cId="2960860810" sldId="302"/>
            <ac:spMk id="20" creationId="{CA6E0F40-EBB3-454F-9E5A-CF7DC8B0B718}"/>
          </ac:spMkLst>
        </pc:spChg>
        <pc:spChg chg="add mod">
          <ac:chgData name="kasey champion" userId="c1130ab030728f76" providerId="LiveId" clId="{920363F6-44F1-488B-B9AB-5BCE6CFFCE97}" dt="2018-05-09T10:07:49.060" v="5732" actId="1076"/>
          <ac:spMkLst>
            <pc:docMk/>
            <pc:sldMk cId="2960860810" sldId="302"/>
            <ac:spMk id="21" creationId="{477D4BEB-168D-4FC2-A441-A7051360D8CC}"/>
          </ac:spMkLst>
        </pc:spChg>
        <pc:spChg chg="add mod">
          <ac:chgData name="kasey champion" userId="c1130ab030728f76" providerId="LiveId" clId="{920363F6-44F1-488B-B9AB-5BCE6CFFCE97}" dt="2018-05-09T10:07:49.060" v="5732" actId="1076"/>
          <ac:spMkLst>
            <pc:docMk/>
            <pc:sldMk cId="2960860810" sldId="302"/>
            <ac:spMk id="22" creationId="{9918A6D8-5AE7-48E7-A058-37C997B6D59E}"/>
          </ac:spMkLst>
        </pc:spChg>
        <pc:spChg chg="add mod">
          <ac:chgData name="kasey champion" userId="c1130ab030728f76" providerId="LiveId" clId="{920363F6-44F1-488B-B9AB-5BCE6CFFCE97}" dt="2018-05-09T10:07:49.060" v="5732" actId="1076"/>
          <ac:spMkLst>
            <pc:docMk/>
            <pc:sldMk cId="2960860810" sldId="302"/>
            <ac:spMk id="23" creationId="{3B111465-88D7-485D-B516-198FBC6FC353}"/>
          </ac:spMkLst>
        </pc:spChg>
        <pc:spChg chg="add mod">
          <ac:chgData name="kasey champion" userId="c1130ab030728f76" providerId="LiveId" clId="{920363F6-44F1-488B-B9AB-5BCE6CFFCE97}" dt="2018-05-09T10:07:38.577" v="5731" actId="1582"/>
          <ac:spMkLst>
            <pc:docMk/>
            <pc:sldMk cId="2960860810" sldId="302"/>
            <ac:spMk id="24" creationId="{16644AB3-1360-4D89-839C-8BDC1DCECFA8}"/>
          </ac:spMkLst>
        </pc:spChg>
        <pc:grpChg chg="add mod">
          <ac:chgData name="kasey champion" userId="c1130ab030728f76" providerId="LiveId" clId="{920363F6-44F1-488B-B9AB-5BCE6CFFCE97}" dt="2018-05-09T10:07:09.613" v="5725" actId="1076"/>
          <ac:grpSpMkLst>
            <pc:docMk/>
            <pc:sldMk cId="2960860810" sldId="302"/>
            <ac:grpSpMk id="6" creationId="{0F8F9211-3206-482D-ACF6-D37ED5596090}"/>
          </ac:grpSpMkLst>
        </pc:grpChg>
      </pc:sldChg>
      <pc:sldChg chg="addSp delSp modSp add delAnim modAnim">
        <pc:chgData name="kasey champion" userId="c1130ab030728f76" providerId="LiveId" clId="{920363F6-44F1-488B-B9AB-5BCE6CFFCE97}" dt="2018-05-09T11:33:59.577" v="7231" actId="1076"/>
        <pc:sldMkLst>
          <pc:docMk/>
          <pc:sldMk cId="151911720" sldId="303"/>
        </pc:sldMkLst>
        <pc:spChg chg="mod">
          <ac:chgData name="kasey champion" userId="c1130ab030728f76" providerId="LiveId" clId="{920363F6-44F1-488B-B9AB-5BCE6CFFCE97}" dt="2018-05-09T07:53:27.880" v="2741" actId="20577"/>
          <ac:spMkLst>
            <pc:docMk/>
            <pc:sldMk cId="151911720" sldId="303"/>
            <ac:spMk id="2" creationId="{6FC74B04-91A3-4B75-963F-D1CB1F5E0140}"/>
          </ac:spMkLst>
        </pc:spChg>
        <pc:spChg chg="del">
          <ac:chgData name="kasey champion" userId="c1130ab030728f76" providerId="LiveId" clId="{920363F6-44F1-488B-B9AB-5BCE6CFFCE97}" dt="2018-05-09T07:33:19.993" v="2212" actId="478"/>
          <ac:spMkLst>
            <pc:docMk/>
            <pc:sldMk cId="151911720" sldId="303"/>
            <ac:spMk id="3" creationId="{E1285C9E-BCBE-40A9-9DDE-201B3E579547}"/>
          </ac:spMkLst>
        </pc:spChg>
        <pc:spChg chg="del mod">
          <ac:chgData name="kasey champion" userId="c1130ab030728f76" providerId="LiveId" clId="{920363F6-44F1-488B-B9AB-5BCE6CFFCE97}" dt="2018-05-09T10:34:09.305" v="6338" actId="478"/>
          <ac:spMkLst>
            <pc:docMk/>
            <pc:sldMk cId="151911720" sldId="303"/>
            <ac:spMk id="4" creationId="{4FCDD41F-64D6-4524-AEEE-2CF2CAB65D78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6" creationId="{845EBC29-911A-4006-B8B2-0016B997EA8A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7" creationId="{35363EC7-F533-43AA-B81F-B28F77FFCB36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8" creationId="{7BE7AE5D-A6BD-49B3-85F3-B14A7CFEED74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9" creationId="{599265AD-A8D2-4CC3-9863-E9AF785D2DFD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10" creationId="{6DD5A825-C3AD-4542-A990-BA30FA3E60F3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11" creationId="{895551F1-3F2D-4D85-8E85-3FDEDD673F96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12" creationId="{05F4A296-B778-4208-9C77-B8D15CD9E9C0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13" creationId="{2266AE73-B170-4684-BD16-0F503D452518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14" creationId="{C7AC68C2-3E08-45DD-834A-6C1E603E8CDA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15" creationId="{8D0B8533-0AAE-4747-BC74-31828F566E1D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16" creationId="{C553D50A-097D-4697-8705-33B4185BB378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17" creationId="{CE594ABF-279E-44F5-BE57-2519C1261AE2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18" creationId="{756F6135-3640-43E9-852A-1E5E05F64841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19" creationId="{2D833C51-E13F-4368-8572-CD6954CE1495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20" creationId="{4B712F6B-8581-4C1A-B20C-E68AE0FCDFF8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21" creationId="{BA406376-003A-43F5-A0F2-D1A2DA1BE7CF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22" creationId="{F8F63EB2-D337-45D4-B74A-BCE970436F45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23" creationId="{608E5CD8-06B0-472B-B00B-68F16CC19AAC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24" creationId="{9FCDBFB5-331B-43B7-B225-F3F5DFA8D84E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25" creationId="{9F1C4D8C-2E25-4A77-8853-7E473DFBFE63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26" creationId="{4A9CDAB6-FA2C-4398-9A5B-B76F8C7A035B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27" creationId="{FD33ADEC-18BC-4601-B23B-949A54F4282C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28" creationId="{19F65526-C50F-4001-9E59-45681DD186D4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29" creationId="{68217B96-3AD0-41B4-8FE8-C5748294589F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30" creationId="{D9B3E096-4F0E-4DD3-A56B-CD55201ACD9E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31" creationId="{0B17C555-0B34-45F6-A260-D8792947816E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32" creationId="{142BD341-756F-458C-9FCC-E8D5D6E88ED6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33" creationId="{38F989F4-FD7A-4E8E-A3DE-103E33FE4159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34" creationId="{7CF76736-F78B-41FD-B076-547A16C76726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35" creationId="{9957504A-A1C9-4020-8F27-9205AE7EBC63}"/>
          </ac:spMkLst>
        </pc:spChg>
        <pc:spChg chg="add mod">
          <ac:chgData name="kasey champion" userId="c1130ab030728f76" providerId="LiveId" clId="{920363F6-44F1-488B-B9AB-5BCE6CFFCE97}" dt="2018-05-09T07:46:34.504" v="2607" actId="164"/>
          <ac:spMkLst>
            <pc:docMk/>
            <pc:sldMk cId="151911720" sldId="303"/>
            <ac:spMk id="36" creationId="{67FAA879-797B-4481-9587-BD8C78CEC52B}"/>
          </ac:spMkLst>
        </pc:spChg>
        <pc:spChg chg="add mod">
          <ac:chgData name="kasey champion" userId="c1130ab030728f76" providerId="LiveId" clId="{920363F6-44F1-488B-B9AB-5BCE6CFFCE97}" dt="2018-05-09T07:41:03.694" v="2371" actId="164"/>
          <ac:spMkLst>
            <pc:docMk/>
            <pc:sldMk cId="151911720" sldId="303"/>
            <ac:spMk id="63" creationId="{F6D6D260-8262-4156-858B-37CADD7D7637}"/>
          </ac:spMkLst>
        </pc:spChg>
        <pc:spChg chg="mod topLvl">
          <ac:chgData name="kasey champion" userId="c1130ab030728f76" providerId="LiveId" clId="{920363F6-44F1-488B-B9AB-5BCE6CFFCE97}" dt="2018-05-09T07:42:38.856" v="2403" actId="164"/>
          <ac:spMkLst>
            <pc:docMk/>
            <pc:sldMk cId="151911720" sldId="303"/>
            <ac:spMk id="88" creationId="{9DAD5108-9D0F-4183-8FE2-A633D0260E54}"/>
          </ac:spMkLst>
        </pc:spChg>
        <pc:spChg chg="mod">
          <ac:chgData name="kasey champion" userId="c1130ab030728f76" providerId="LiveId" clId="{920363F6-44F1-488B-B9AB-5BCE6CFFCE97}" dt="2018-05-09T07:43:04.755" v="2414" actId="1076"/>
          <ac:spMkLst>
            <pc:docMk/>
            <pc:sldMk cId="151911720" sldId="303"/>
            <ac:spMk id="107" creationId="{1579BF21-981A-4023-B27E-30A6E2AE64BE}"/>
          </ac:spMkLst>
        </pc:spChg>
        <pc:spChg chg="add mod">
          <ac:chgData name="kasey champion" userId="c1130ab030728f76" providerId="LiveId" clId="{920363F6-44F1-488B-B9AB-5BCE6CFFCE97}" dt="2018-05-09T10:31:08.134" v="6282" actId="1036"/>
          <ac:spMkLst>
            <pc:docMk/>
            <pc:sldMk cId="151911720" sldId="303"/>
            <ac:spMk id="117" creationId="{0D34D727-48E5-46F4-B4E9-4569F8F60BF7}"/>
          </ac:spMkLst>
        </pc:spChg>
        <pc:spChg chg="add mod">
          <ac:chgData name="kasey champion" userId="c1130ab030728f76" providerId="LiveId" clId="{920363F6-44F1-488B-B9AB-5BCE6CFFCE97}" dt="2018-05-09T10:31:08.134" v="6282" actId="1036"/>
          <ac:spMkLst>
            <pc:docMk/>
            <pc:sldMk cId="151911720" sldId="303"/>
            <ac:spMk id="118" creationId="{9891CAAB-A4D5-4E81-8087-4DFC0A864133}"/>
          </ac:spMkLst>
        </pc:spChg>
        <pc:spChg chg="add mod">
          <ac:chgData name="kasey champion" userId="c1130ab030728f76" providerId="LiveId" clId="{920363F6-44F1-488B-B9AB-5BCE6CFFCE97}" dt="2018-05-09T11:33:46.492" v="7226" actId="1076"/>
          <ac:spMkLst>
            <pc:docMk/>
            <pc:sldMk cId="151911720" sldId="303"/>
            <ac:spMk id="119" creationId="{E25233C9-74A4-4A67-8169-DCD38CB4B544}"/>
          </ac:spMkLst>
        </pc:spChg>
        <pc:spChg chg="add mod">
          <ac:chgData name="kasey champion" userId="c1130ab030728f76" providerId="LiveId" clId="{920363F6-44F1-488B-B9AB-5BCE6CFFCE97}" dt="2018-05-09T10:13:10.347" v="5768" actId="207"/>
          <ac:spMkLst>
            <pc:docMk/>
            <pc:sldMk cId="151911720" sldId="303"/>
            <ac:spMk id="120" creationId="{DA0B4EC4-7336-4C7B-8AE6-B7126652DD2C}"/>
          </ac:spMkLst>
        </pc:spChg>
        <pc:spChg chg="add mod">
          <ac:chgData name="kasey champion" userId="c1130ab030728f76" providerId="LiveId" clId="{920363F6-44F1-488B-B9AB-5BCE6CFFCE97}" dt="2018-05-09T10:13:19.666" v="5770" actId="207"/>
          <ac:spMkLst>
            <pc:docMk/>
            <pc:sldMk cId="151911720" sldId="303"/>
            <ac:spMk id="121" creationId="{10912AF1-672B-4BF5-8450-5C2B5EDC1B79}"/>
          </ac:spMkLst>
        </pc:spChg>
        <pc:spChg chg="add mod">
          <ac:chgData name="kasey champion" userId="c1130ab030728f76" providerId="LiveId" clId="{920363F6-44F1-488B-B9AB-5BCE6CFFCE97}" dt="2018-05-09T10:13:10.347" v="5768" actId="207"/>
          <ac:spMkLst>
            <pc:docMk/>
            <pc:sldMk cId="151911720" sldId="303"/>
            <ac:spMk id="122" creationId="{69D1C3B2-9DF9-4233-B685-587DD302C71A}"/>
          </ac:spMkLst>
        </pc:spChg>
        <pc:spChg chg="add mod">
          <ac:chgData name="kasey champion" userId="c1130ab030728f76" providerId="LiveId" clId="{920363F6-44F1-488B-B9AB-5BCE6CFFCE97}" dt="2018-05-09T10:13:10.347" v="5768" actId="207"/>
          <ac:spMkLst>
            <pc:docMk/>
            <pc:sldMk cId="151911720" sldId="303"/>
            <ac:spMk id="123" creationId="{2D28E27A-5E71-4F56-B93F-2F0C5FAC9494}"/>
          </ac:spMkLst>
        </pc:spChg>
        <pc:spChg chg="add mod">
          <ac:chgData name="kasey champion" userId="c1130ab030728f76" providerId="LiveId" clId="{920363F6-44F1-488B-B9AB-5BCE6CFFCE97}" dt="2018-05-09T10:13:10.347" v="5768" actId="207"/>
          <ac:spMkLst>
            <pc:docMk/>
            <pc:sldMk cId="151911720" sldId="303"/>
            <ac:spMk id="124" creationId="{30E84D7D-F44D-4B9E-B357-F09E35FC6D3F}"/>
          </ac:spMkLst>
        </pc:spChg>
        <pc:spChg chg="add mod">
          <ac:chgData name="kasey champion" userId="c1130ab030728f76" providerId="LiveId" clId="{920363F6-44F1-488B-B9AB-5BCE6CFFCE97}" dt="2018-05-09T10:13:10.347" v="5768" actId="207"/>
          <ac:spMkLst>
            <pc:docMk/>
            <pc:sldMk cId="151911720" sldId="303"/>
            <ac:spMk id="125" creationId="{FB3C1B68-FEC1-4E91-97CE-1EF3DF1CAA35}"/>
          </ac:spMkLst>
        </pc:spChg>
        <pc:spChg chg="add mod">
          <ac:chgData name="kasey champion" userId="c1130ab030728f76" providerId="LiveId" clId="{920363F6-44F1-488B-B9AB-5BCE6CFFCE97}" dt="2018-05-09T10:13:19.666" v="5770" actId="207"/>
          <ac:spMkLst>
            <pc:docMk/>
            <pc:sldMk cId="151911720" sldId="303"/>
            <ac:spMk id="126" creationId="{0B011DEA-DDE7-407F-A7AE-5535646CF276}"/>
          </ac:spMkLst>
        </pc:spChg>
        <pc:spChg chg="add mod">
          <ac:chgData name="kasey champion" userId="c1130ab030728f76" providerId="LiveId" clId="{920363F6-44F1-488B-B9AB-5BCE6CFFCE97}" dt="2018-05-09T10:13:19.666" v="5770" actId="207"/>
          <ac:spMkLst>
            <pc:docMk/>
            <pc:sldMk cId="151911720" sldId="303"/>
            <ac:spMk id="127" creationId="{650510E4-C576-4F7C-80C1-18FE2E3910BF}"/>
          </ac:spMkLst>
        </pc:spChg>
        <pc:spChg chg="add mod">
          <ac:chgData name="kasey champion" userId="c1130ab030728f76" providerId="LiveId" clId="{920363F6-44F1-488B-B9AB-5BCE6CFFCE97}" dt="2018-05-09T10:13:19.666" v="5770" actId="207"/>
          <ac:spMkLst>
            <pc:docMk/>
            <pc:sldMk cId="151911720" sldId="303"/>
            <ac:spMk id="128" creationId="{4FBFD5DC-84DD-4BE9-83DD-34B6C9D907C3}"/>
          </ac:spMkLst>
        </pc:spChg>
        <pc:spChg chg="add mod">
          <ac:chgData name="kasey champion" userId="c1130ab030728f76" providerId="LiveId" clId="{920363F6-44F1-488B-B9AB-5BCE6CFFCE97}" dt="2018-05-09T10:13:19.666" v="5770" actId="207"/>
          <ac:spMkLst>
            <pc:docMk/>
            <pc:sldMk cId="151911720" sldId="303"/>
            <ac:spMk id="129" creationId="{900F5673-9812-4462-BFAA-FA6014ED65D1}"/>
          </ac:spMkLst>
        </pc:spChg>
        <pc:spChg chg="add mod">
          <ac:chgData name="kasey champion" userId="c1130ab030728f76" providerId="LiveId" clId="{920363F6-44F1-488B-B9AB-5BCE6CFFCE97}" dt="2018-05-09T11:33:46.492" v="7226" actId="1076"/>
          <ac:spMkLst>
            <pc:docMk/>
            <pc:sldMk cId="151911720" sldId="303"/>
            <ac:spMk id="131" creationId="{F7198223-F551-467E-A7A5-27F42675C4E0}"/>
          </ac:spMkLst>
        </pc:spChg>
        <pc:spChg chg="add mod">
          <ac:chgData name="kasey champion" userId="c1130ab030728f76" providerId="LiveId" clId="{920363F6-44F1-488B-B9AB-5BCE6CFFCE97}" dt="2018-05-09T11:33:50.495" v="7227" actId="1076"/>
          <ac:spMkLst>
            <pc:docMk/>
            <pc:sldMk cId="151911720" sldId="303"/>
            <ac:spMk id="132" creationId="{0DADBD05-5F05-460D-BC8F-90C2847226B2}"/>
          </ac:spMkLst>
        </pc:spChg>
        <pc:spChg chg="add mod">
          <ac:chgData name="kasey champion" userId="c1130ab030728f76" providerId="LiveId" clId="{920363F6-44F1-488B-B9AB-5BCE6CFFCE97}" dt="2018-05-09T11:33:50.495" v="7227" actId="1076"/>
          <ac:spMkLst>
            <pc:docMk/>
            <pc:sldMk cId="151911720" sldId="303"/>
            <ac:spMk id="133" creationId="{6516C714-16ED-45AC-AF81-53233D8F0BE4}"/>
          </ac:spMkLst>
        </pc:spChg>
        <pc:spChg chg="add mod">
          <ac:chgData name="kasey champion" userId="c1130ab030728f76" providerId="LiveId" clId="{920363F6-44F1-488B-B9AB-5BCE6CFFCE97}" dt="2018-05-09T11:33:54.418" v="7229" actId="1076"/>
          <ac:spMkLst>
            <pc:docMk/>
            <pc:sldMk cId="151911720" sldId="303"/>
            <ac:spMk id="134" creationId="{3112277F-0E36-471C-97F3-F139F8E7C2F0}"/>
          </ac:spMkLst>
        </pc:spChg>
        <pc:spChg chg="add del mod">
          <ac:chgData name="kasey champion" userId="c1130ab030728f76" providerId="LiveId" clId="{920363F6-44F1-488B-B9AB-5BCE6CFFCE97}" dt="2018-05-09T11:33:56.260" v="7230" actId="478"/>
          <ac:spMkLst>
            <pc:docMk/>
            <pc:sldMk cId="151911720" sldId="303"/>
            <ac:spMk id="135" creationId="{0B89AAF2-A8A5-4F76-BF6A-4B4A7FBEA999}"/>
          </ac:spMkLst>
        </pc:spChg>
        <pc:spChg chg="add mod">
          <ac:chgData name="kasey champion" userId="c1130ab030728f76" providerId="LiveId" clId="{920363F6-44F1-488B-B9AB-5BCE6CFFCE97}" dt="2018-05-09T11:33:43.157" v="7225" actId="14100"/>
          <ac:spMkLst>
            <pc:docMk/>
            <pc:sldMk cId="151911720" sldId="303"/>
            <ac:spMk id="136" creationId="{CEEAA9A8-E5D6-4A70-AF94-061D1BB56DCF}"/>
          </ac:spMkLst>
        </pc:spChg>
        <pc:spChg chg="mod">
          <ac:chgData name="kasey champion" userId="c1130ab030728f76" providerId="LiveId" clId="{920363F6-44F1-488B-B9AB-5BCE6CFFCE97}" dt="2018-05-09T10:31:25.999" v="6287" actId="1076"/>
          <ac:spMkLst>
            <pc:docMk/>
            <pc:sldMk cId="151911720" sldId="303"/>
            <ac:spMk id="138" creationId="{1098BD8A-6F7D-4EC2-9B6A-812BEF0C98BA}"/>
          </ac:spMkLst>
        </pc:spChg>
        <pc:spChg chg="mod">
          <ac:chgData name="kasey champion" userId="c1130ab030728f76" providerId="LiveId" clId="{920363F6-44F1-488B-B9AB-5BCE6CFFCE97}" dt="2018-05-09T10:31:17.198" v="6284" actId="1076"/>
          <ac:spMkLst>
            <pc:docMk/>
            <pc:sldMk cId="151911720" sldId="303"/>
            <ac:spMk id="139" creationId="{FE4F0421-322A-47F9-97CC-570F2CA0E5F7}"/>
          </ac:spMkLst>
        </pc:spChg>
        <pc:spChg chg="mod">
          <ac:chgData name="kasey champion" userId="c1130ab030728f76" providerId="LiveId" clId="{920363F6-44F1-488B-B9AB-5BCE6CFFCE97}" dt="2018-05-09T10:31:19.647" v="6285" actId="1076"/>
          <ac:spMkLst>
            <pc:docMk/>
            <pc:sldMk cId="151911720" sldId="303"/>
            <ac:spMk id="140" creationId="{67F0B521-FC8B-4ED2-AA67-29F9A19FF79C}"/>
          </ac:spMkLst>
        </pc:spChg>
        <pc:spChg chg="mod">
          <ac:chgData name="kasey champion" userId="c1130ab030728f76" providerId="LiveId" clId="{920363F6-44F1-488B-B9AB-5BCE6CFFCE97}" dt="2018-05-09T10:31:22.134" v="6286" actId="14100"/>
          <ac:spMkLst>
            <pc:docMk/>
            <pc:sldMk cId="151911720" sldId="303"/>
            <ac:spMk id="141" creationId="{6DFEFA4F-343A-4D00-B61B-E5EBA77ED348}"/>
          </ac:spMkLst>
        </pc:spChg>
        <pc:spChg chg="add mod">
          <ac:chgData name="kasey champion" userId="c1130ab030728f76" providerId="LiveId" clId="{920363F6-44F1-488B-B9AB-5BCE6CFFCE97}" dt="2018-05-09T10:31:36.578" v="6291" actId="1076"/>
          <ac:spMkLst>
            <pc:docMk/>
            <pc:sldMk cId="151911720" sldId="303"/>
            <ac:spMk id="142" creationId="{85B46A05-BB0A-4C5E-8948-AB8A5D13B200}"/>
          </ac:spMkLst>
        </pc:spChg>
        <pc:spChg chg="add mod">
          <ac:chgData name="kasey champion" userId="c1130ab030728f76" providerId="LiveId" clId="{920363F6-44F1-488B-B9AB-5BCE6CFFCE97}" dt="2018-05-09T11:33:59.577" v="7231" actId="1076"/>
          <ac:spMkLst>
            <pc:docMk/>
            <pc:sldMk cId="151911720" sldId="303"/>
            <ac:spMk id="143" creationId="{DBB33052-2BD5-4F49-8421-D3F04B15152F}"/>
          </ac:spMkLst>
        </pc:s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64" creationId="{6D603F08-1B21-4B9A-8AC1-00770600C48F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65" creationId="{6C3DD115-43E1-48D0-9638-37DDB663EEC9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68" creationId="{6665B406-A55F-4484-8D81-2C4CB2AFDDE0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71" creationId="{78336B1B-7282-4D80-BD5D-5B7C55761D3A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74" creationId="{EFDDD86D-2AC8-4189-8C70-5C7FA08316A4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77" creationId="{2B59D9E7-5B58-4CDB-BC46-923971139E69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80" creationId="{6ACFE5E9-96E8-48E5-81A7-781F781D64B2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83" creationId="{AB69E2FA-806A-4A54-B8A0-E98AA1262CE9}"/>
          </ac:grpSpMkLst>
        </pc:grpChg>
        <pc:grpChg chg="add del mod">
          <ac:chgData name="kasey champion" userId="c1130ab030728f76" providerId="LiveId" clId="{920363F6-44F1-488B-B9AB-5BCE6CFFCE97}" dt="2018-05-09T07:42:03.816" v="2392" actId="165"/>
          <ac:grpSpMkLst>
            <pc:docMk/>
            <pc:sldMk cId="151911720" sldId="303"/>
            <ac:grpSpMk id="86" creationId="{05755358-79E4-4083-9962-3DCB19457CA4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95" creationId="{57D410A7-B8B8-4D4A-AA2D-48BBD4C67E80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96" creationId="{5179F140-F304-46EB-BB6D-F60ACA84D57D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99" creationId="{1B9F1F9F-F57F-4589-BAD4-CA4E404BE4E8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102" creationId="{440BDC90-9A99-4C1C-934F-C8E9DD5904F1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105" creationId="{23935517-064C-43B2-8A9B-B94EFB5D818D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108" creationId="{438D547F-DDD1-471C-9772-6A88C887E6CB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111" creationId="{519B3953-5D9A-4BD7-B70F-886706D49532}"/>
          </ac:grpSpMkLst>
        </pc:grpChg>
        <pc:grpChg chg="add mod">
          <ac:chgData name="kasey champion" userId="c1130ab030728f76" providerId="LiveId" clId="{920363F6-44F1-488B-B9AB-5BCE6CFFCE97}" dt="2018-05-09T07:46:34.504" v="2607" actId="164"/>
          <ac:grpSpMkLst>
            <pc:docMk/>
            <pc:sldMk cId="151911720" sldId="303"/>
            <ac:grpSpMk id="114" creationId="{D266D309-4268-4CD8-9649-B827EED5F2C9}"/>
          </ac:grpSpMkLst>
        </pc:grpChg>
        <pc:grpChg chg="add mod">
          <ac:chgData name="kasey champion" userId="c1130ab030728f76" providerId="LiveId" clId="{920363F6-44F1-488B-B9AB-5BCE6CFFCE97}" dt="2018-05-09T07:46:39.109" v="2608" actId="1076"/>
          <ac:grpSpMkLst>
            <pc:docMk/>
            <pc:sldMk cId="151911720" sldId="303"/>
            <ac:grpSpMk id="130" creationId="{6C709D53-5D79-4D14-B5FE-334DB4A4B7C1}"/>
          </ac:grpSpMkLst>
        </pc:grpChg>
        <pc:grpChg chg="add mod">
          <ac:chgData name="kasey champion" userId="c1130ab030728f76" providerId="LiveId" clId="{920363F6-44F1-488B-B9AB-5BCE6CFFCE97}" dt="2018-05-09T10:31:36.578" v="6291" actId="1076"/>
          <ac:grpSpMkLst>
            <pc:docMk/>
            <pc:sldMk cId="151911720" sldId="303"/>
            <ac:grpSpMk id="137" creationId="{4D9C876B-CAE1-4AE1-8C7A-E41CB419404D}"/>
          </ac:grpSpMkLst>
        </pc:grp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38" creationId="{ED0AA501-FE5F-46CA-8952-54ABD485D28A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40" creationId="{819BC878-147E-40A0-8BAF-1957ED16F39F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42" creationId="{F782D921-406C-41DB-A520-616ABEB139DE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44" creationId="{6C622EEA-A49B-44CA-A288-8943264C2DD3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46" creationId="{34FE7A61-E470-4794-9D6D-C9A813CD480F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48" creationId="{FB02DF48-87A6-4DBD-9F98-C0444F532697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51" creationId="{8D9F8FAE-35EC-4B4B-AB73-0CAB6890B883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53" creationId="{4B13C80A-9FFA-4BC7-9EF5-4519854D0DF0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55" creationId="{A3DE89DF-52E4-4DA3-A41D-513D3241D2B7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56" creationId="{FFBD06E5-2C07-4420-B497-CAC280862767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57" creationId="{003E2BA7-60E1-450E-AC09-976DB5A3D346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58" creationId="{6980ED41-B3D1-476F-8502-2049864BFC86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59" creationId="{53CEAAFE-5385-438B-AAA7-5620ADBB4DFB}"/>
          </ac:cxnSpMkLst>
        </pc:cxnChg>
        <pc:cxnChg chg="add mod">
          <ac:chgData name="kasey champion" userId="c1130ab030728f76" providerId="LiveId" clId="{920363F6-44F1-488B-B9AB-5BCE6CFFCE97}" dt="2018-05-09T07:46:34.504" v="2607" actId="164"/>
          <ac:cxnSpMkLst>
            <pc:docMk/>
            <pc:sldMk cId="151911720" sldId="303"/>
            <ac:cxnSpMk id="60" creationId="{56F6172F-E750-46A8-8748-043DBBA6F803}"/>
          </ac:cxnSpMkLst>
        </pc:cxnChg>
        <pc:cxnChg chg="add mod">
          <ac:chgData name="kasey champion" userId="c1130ab030728f76" providerId="LiveId" clId="{920363F6-44F1-488B-B9AB-5BCE6CFFCE97}" dt="2018-05-09T07:41:03.694" v="2371" actId="164"/>
          <ac:cxnSpMkLst>
            <pc:docMk/>
            <pc:sldMk cId="151911720" sldId="303"/>
            <ac:cxnSpMk id="62" creationId="{E70E7D02-8B9D-4095-BAE8-ECCF824A0559}"/>
          </ac:cxnSpMkLst>
        </pc:cxnChg>
        <pc:cxnChg chg="mod topLvl">
          <ac:chgData name="kasey champion" userId="c1130ab030728f76" providerId="LiveId" clId="{920363F6-44F1-488B-B9AB-5BCE6CFFCE97}" dt="2018-05-09T07:42:38.856" v="2403" actId="164"/>
          <ac:cxnSpMkLst>
            <pc:docMk/>
            <pc:sldMk cId="151911720" sldId="303"/>
            <ac:cxnSpMk id="87" creationId="{95607EB3-5BFC-4FFF-A1B6-06B2C6B46BF6}"/>
          </ac:cxnSpMkLst>
        </pc:cxnChg>
      </pc:sldChg>
      <pc:sldChg chg="addSp modSp add modAnim">
        <pc:chgData name="kasey champion" userId="c1130ab030728f76" providerId="LiveId" clId="{920363F6-44F1-488B-B9AB-5BCE6CFFCE97}" dt="2018-05-09T11:32:26.697" v="7210" actId="208"/>
        <pc:sldMkLst>
          <pc:docMk/>
          <pc:sldMk cId="2851887046" sldId="304"/>
        </pc:sldMkLst>
        <pc:spChg chg="mod">
          <ac:chgData name="kasey champion" userId="c1130ab030728f76" providerId="LiveId" clId="{920363F6-44F1-488B-B9AB-5BCE6CFFCE97}" dt="2018-05-09T11:30:59.956" v="7200" actId="20577"/>
          <ac:spMkLst>
            <pc:docMk/>
            <pc:sldMk cId="2851887046" sldId="304"/>
            <ac:spMk id="2" creationId="{E97D2519-66C8-4CCC-8A86-581C712D0F68}"/>
          </ac:spMkLst>
        </pc:spChg>
        <pc:spChg chg="mod">
          <ac:chgData name="kasey champion" userId="c1130ab030728f76" providerId="LiveId" clId="{920363F6-44F1-488B-B9AB-5BCE6CFFCE97}" dt="2018-05-09T11:28:09.002" v="7156" actId="1076"/>
          <ac:spMkLst>
            <pc:docMk/>
            <pc:sldMk cId="2851887046" sldId="304"/>
            <ac:spMk id="3" creationId="{3B5D4F3B-C9C2-479A-9039-2887696A8334}"/>
          </ac:spMkLst>
        </pc:spChg>
        <pc:spChg chg="mod">
          <ac:chgData name="kasey champion" userId="c1130ab030728f76" providerId="LiveId" clId="{920363F6-44F1-488B-B9AB-5BCE6CFFCE97}" dt="2018-05-09T11:28:13.623" v="7157" actId="1076"/>
          <ac:spMkLst>
            <pc:docMk/>
            <pc:sldMk cId="2851887046" sldId="304"/>
            <ac:spMk id="4" creationId="{87E98793-26DD-459E-B44B-FC839B5B11F8}"/>
          </ac:spMkLst>
        </pc:spChg>
        <pc:spChg chg="add mod">
          <ac:chgData name="kasey champion" userId="c1130ab030728f76" providerId="LiveId" clId="{920363F6-44F1-488B-B9AB-5BCE6CFFCE97}" dt="2018-05-09T11:28:09.002" v="7156" actId="1076"/>
          <ac:spMkLst>
            <pc:docMk/>
            <pc:sldMk cId="2851887046" sldId="304"/>
            <ac:spMk id="6" creationId="{434B470B-B7E8-4AB5-A1E7-F566572773ED}"/>
          </ac:spMkLst>
        </pc:spChg>
        <pc:spChg chg="add mod">
          <ac:chgData name="kasey champion" userId="c1130ab030728f76" providerId="LiveId" clId="{920363F6-44F1-488B-B9AB-5BCE6CFFCE97}" dt="2018-05-09T11:31:10.800" v="7201" actId="1076"/>
          <ac:spMkLst>
            <pc:docMk/>
            <pc:sldMk cId="2851887046" sldId="304"/>
            <ac:spMk id="7" creationId="{3A0443F6-578E-4FE1-89A1-9F436521CB05}"/>
          </ac:spMkLst>
        </pc:spChg>
        <pc:spChg chg="mod">
          <ac:chgData name="kasey champion" userId="c1130ab030728f76" providerId="LiveId" clId="{920363F6-44F1-488B-B9AB-5BCE6CFFCE97}" dt="2018-05-09T11:31:54.169" v="7205" actId="207"/>
          <ac:spMkLst>
            <pc:docMk/>
            <pc:sldMk cId="2851887046" sldId="304"/>
            <ac:spMk id="9" creationId="{8B41BFB9-B471-4EFD-8261-9CFA06AB2EA9}"/>
          </ac:spMkLst>
        </pc:spChg>
        <pc:spChg chg="mod">
          <ac:chgData name="kasey champion" userId="c1130ab030728f76" providerId="LiveId" clId="{920363F6-44F1-488B-B9AB-5BCE6CFFCE97}" dt="2018-05-09T11:31:54.169" v="7205" actId="207"/>
          <ac:spMkLst>
            <pc:docMk/>
            <pc:sldMk cId="2851887046" sldId="304"/>
            <ac:spMk id="10" creationId="{4B6F5462-8533-43A0-8693-E74638A1D16D}"/>
          </ac:spMkLst>
        </pc:spChg>
        <pc:spChg chg="mod">
          <ac:chgData name="kasey champion" userId="c1130ab030728f76" providerId="LiveId" clId="{920363F6-44F1-488B-B9AB-5BCE6CFFCE97}" dt="2018-05-09T11:31:54.169" v="7205" actId="207"/>
          <ac:spMkLst>
            <pc:docMk/>
            <pc:sldMk cId="2851887046" sldId="304"/>
            <ac:spMk id="11" creationId="{F149B7D1-56A7-40E4-A44A-D57E3EC85B34}"/>
          </ac:spMkLst>
        </pc:spChg>
        <pc:spChg chg="mod">
          <ac:chgData name="kasey champion" userId="c1130ab030728f76" providerId="LiveId" clId="{920363F6-44F1-488B-B9AB-5BCE6CFFCE97}" dt="2018-05-09T11:31:58.531" v="7206" actId="208"/>
          <ac:spMkLst>
            <pc:docMk/>
            <pc:sldMk cId="2851887046" sldId="304"/>
            <ac:spMk id="12" creationId="{41FC42F3-F6B3-40D0-9C15-E556C7531598}"/>
          </ac:spMkLst>
        </pc:spChg>
        <pc:spChg chg="add mod">
          <ac:chgData name="kasey champion" userId="c1130ab030728f76" providerId="LiveId" clId="{920363F6-44F1-488B-B9AB-5BCE6CFFCE97}" dt="2018-05-09T11:10:09.382" v="6866" actId="1076"/>
          <ac:spMkLst>
            <pc:docMk/>
            <pc:sldMk cId="2851887046" sldId="304"/>
            <ac:spMk id="13" creationId="{105F9394-45B0-4BF9-B2DD-9BE967C9AE61}"/>
          </ac:spMkLst>
        </pc:spChg>
        <pc:spChg chg="add mod">
          <ac:chgData name="kasey champion" userId="c1130ab030728f76" providerId="LiveId" clId="{920363F6-44F1-488B-B9AB-5BCE6CFFCE97}" dt="2018-05-09T11:31:46.548" v="7204" actId="208"/>
          <ac:spMkLst>
            <pc:docMk/>
            <pc:sldMk cId="2851887046" sldId="304"/>
            <ac:spMk id="14" creationId="{3A5C73FA-F326-4FF7-98B2-61ABA60F0D34}"/>
          </ac:spMkLst>
        </pc:spChg>
        <pc:spChg chg="add mod">
          <ac:chgData name="kasey champion" userId="c1130ab030728f76" providerId="LiveId" clId="{920363F6-44F1-488B-B9AB-5BCE6CFFCE97}" dt="2018-05-09T11:31:46.548" v="7204" actId="208"/>
          <ac:spMkLst>
            <pc:docMk/>
            <pc:sldMk cId="2851887046" sldId="304"/>
            <ac:spMk id="15" creationId="{14F64840-2FCC-4723-92A4-C1FC892C9F1E}"/>
          </ac:spMkLst>
        </pc:spChg>
        <pc:spChg chg="add mod">
          <ac:chgData name="kasey champion" userId="c1130ab030728f76" providerId="LiveId" clId="{920363F6-44F1-488B-B9AB-5BCE6CFFCE97}" dt="2018-05-09T11:31:46.548" v="7204" actId="208"/>
          <ac:spMkLst>
            <pc:docMk/>
            <pc:sldMk cId="2851887046" sldId="304"/>
            <ac:spMk id="16" creationId="{A3A9E420-919B-4356-832C-7F278BA11525}"/>
          </ac:spMkLst>
        </pc:spChg>
        <pc:spChg chg="add mod">
          <ac:chgData name="kasey champion" userId="c1130ab030728f76" providerId="LiveId" clId="{920363F6-44F1-488B-B9AB-5BCE6CFFCE97}" dt="2018-05-09T11:31:46.548" v="7204" actId="208"/>
          <ac:spMkLst>
            <pc:docMk/>
            <pc:sldMk cId="2851887046" sldId="304"/>
            <ac:spMk id="17" creationId="{942EA24B-0DA9-45B4-8EEA-5CC3DE69F8F9}"/>
          </ac:spMkLst>
        </pc:spChg>
        <pc:spChg chg="add mod">
          <ac:chgData name="kasey champion" userId="c1130ab030728f76" providerId="LiveId" clId="{920363F6-44F1-488B-B9AB-5BCE6CFFCE97}" dt="2018-05-09T11:31:46.548" v="7204" actId="208"/>
          <ac:spMkLst>
            <pc:docMk/>
            <pc:sldMk cId="2851887046" sldId="304"/>
            <ac:spMk id="18" creationId="{3DC3F653-C3B6-4511-9C27-BDFCC697AD6A}"/>
          </ac:spMkLst>
        </pc:spChg>
        <pc:spChg chg="add mod">
          <ac:chgData name="kasey champion" userId="c1130ab030728f76" providerId="LiveId" clId="{920363F6-44F1-488B-B9AB-5BCE6CFFCE97}" dt="2018-05-09T11:31:46.548" v="7204" actId="208"/>
          <ac:spMkLst>
            <pc:docMk/>
            <pc:sldMk cId="2851887046" sldId="304"/>
            <ac:spMk id="19" creationId="{FB2B02CB-1421-4CA7-B97C-4E26496FB12D}"/>
          </ac:spMkLst>
        </pc:spChg>
        <pc:spChg chg="add mod">
          <ac:chgData name="kasey champion" userId="c1130ab030728f76" providerId="LiveId" clId="{920363F6-44F1-488B-B9AB-5BCE6CFFCE97}" dt="2018-05-09T11:31:46.548" v="7204" actId="208"/>
          <ac:spMkLst>
            <pc:docMk/>
            <pc:sldMk cId="2851887046" sldId="304"/>
            <ac:spMk id="20" creationId="{1391A0C0-C81B-4842-BDF8-9D2340DC8F99}"/>
          </ac:spMkLst>
        </pc:spChg>
        <pc:spChg chg="add mod">
          <ac:chgData name="kasey champion" userId="c1130ab030728f76" providerId="LiveId" clId="{920363F6-44F1-488B-B9AB-5BCE6CFFCE97}" dt="2018-05-09T11:32:26.697" v="7210" actId="208"/>
          <ac:spMkLst>
            <pc:docMk/>
            <pc:sldMk cId="2851887046" sldId="304"/>
            <ac:spMk id="21" creationId="{DC0CF494-60B0-4DC9-8A4C-E3AF2BA2CCA8}"/>
          </ac:spMkLst>
        </pc:spChg>
        <pc:grpChg chg="add mod">
          <ac:chgData name="kasey champion" userId="c1130ab030728f76" providerId="LiveId" clId="{920363F6-44F1-488B-B9AB-5BCE6CFFCE97}" dt="2018-05-09T11:10:09.382" v="6866" actId="1076"/>
          <ac:grpSpMkLst>
            <pc:docMk/>
            <pc:sldMk cId="2851887046" sldId="304"/>
            <ac:grpSpMk id="8" creationId="{2DFD5B95-1DEC-470E-A09B-FA464EA8B7B4}"/>
          </ac:grpSpMkLst>
        </pc:grpChg>
      </pc:sldChg>
      <pc:sldChg chg="addSp delSp modSp add delAnim modAnim">
        <pc:chgData name="kasey champion" userId="c1130ab030728f76" providerId="LiveId" clId="{920363F6-44F1-488B-B9AB-5BCE6CFFCE97}" dt="2018-05-09T11:01:39.478" v="6796" actId="1076"/>
        <pc:sldMkLst>
          <pc:docMk/>
          <pc:sldMk cId="2079560278" sldId="305"/>
        </pc:sldMkLst>
        <pc:spChg chg="mod">
          <ac:chgData name="kasey champion" userId="c1130ab030728f76" providerId="LiveId" clId="{920363F6-44F1-488B-B9AB-5BCE6CFFCE97}" dt="2018-05-09T08:37:28.465" v="3988" actId="20577"/>
          <ac:spMkLst>
            <pc:docMk/>
            <pc:sldMk cId="2079560278" sldId="305"/>
            <ac:spMk id="2" creationId="{0EA7EB7B-4DB4-42B8-A5B2-3682AE24E9FB}"/>
          </ac:spMkLst>
        </pc:spChg>
        <pc:spChg chg="del">
          <ac:chgData name="kasey champion" userId="c1130ab030728f76" providerId="LiveId" clId="{920363F6-44F1-488B-B9AB-5BCE6CFFCE97}" dt="2018-05-09T08:37:42.248" v="3989" actId="478"/>
          <ac:spMkLst>
            <pc:docMk/>
            <pc:sldMk cId="2079560278" sldId="305"/>
            <ac:spMk id="3" creationId="{278B3956-CC04-4021-9C6B-84ED22C87C1F}"/>
          </ac:spMkLst>
        </pc:spChg>
        <pc:spChg chg="del mod">
          <ac:chgData name="kasey champion" userId="c1130ab030728f76" providerId="LiveId" clId="{920363F6-44F1-488B-B9AB-5BCE6CFFCE97}" dt="2018-05-09T10:34:01.428" v="6336" actId="478"/>
          <ac:spMkLst>
            <pc:docMk/>
            <pc:sldMk cId="2079560278" sldId="305"/>
            <ac:spMk id="4" creationId="{E3B2294B-67C4-4AC5-9FEE-909D10DE5C04}"/>
          </ac:spMkLst>
        </pc:spChg>
        <pc:spChg chg="mod">
          <ac:chgData name="kasey champion" userId="c1130ab030728f76" providerId="LiveId" clId="{920363F6-44F1-488B-B9AB-5BCE6CFFCE97}" dt="2018-05-09T08:38:20.970" v="4001" actId="1076"/>
          <ac:spMkLst>
            <pc:docMk/>
            <pc:sldMk cId="2079560278" sldId="305"/>
            <ac:spMk id="7" creationId="{E2846235-B0A1-4062-AAC1-390F1608B368}"/>
          </ac:spMkLst>
        </pc:spChg>
        <pc:spChg chg="mod">
          <ac:chgData name="kasey champion" userId="c1130ab030728f76" providerId="LiveId" clId="{920363F6-44F1-488B-B9AB-5BCE6CFFCE97}" dt="2018-05-09T09:02:37.286" v="4363" actId="20577"/>
          <ac:spMkLst>
            <pc:docMk/>
            <pc:sldMk cId="2079560278" sldId="305"/>
            <ac:spMk id="8" creationId="{D223C33F-CB2E-40C2-97E7-4725DE60D6EE}"/>
          </ac:spMkLst>
        </pc:spChg>
        <pc:spChg chg="mod">
          <ac:chgData name="kasey champion" userId="c1130ab030728f76" providerId="LiveId" clId="{920363F6-44F1-488B-B9AB-5BCE6CFFCE97}" dt="2018-05-09T08:38:32.516" v="4004" actId="1076"/>
          <ac:spMkLst>
            <pc:docMk/>
            <pc:sldMk cId="2079560278" sldId="305"/>
            <ac:spMk id="9" creationId="{A6164E96-5FCD-4BD4-B25E-843EF2811F95}"/>
          </ac:spMkLst>
        </pc:spChg>
        <pc:spChg chg="mod">
          <ac:chgData name="kasey champion" userId="c1130ab030728f76" providerId="LiveId" clId="{920363F6-44F1-488B-B9AB-5BCE6CFFCE97}" dt="2018-05-09T08:38:18.036" v="4000" actId="14100"/>
          <ac:spMkLst>
            <pc:docMk/>
            <pc:sldMk cId="2079560278" sldId="305"/>
            <ac:spMk id="10" creationId="{97C5A9C4-997D-4551-8192-75CB53711951}"/>
          </ac:spMkLst>
        </pc:spChg>
        <pc:spChg chg="add del mod">
          <ac:chgData name="kasey champion" userId="c1130ab030728f76" providerId="LiveId" clId="{920363F6-44F1-488B-B9AB-5BCE6CFFCE97}" dt="2018-05-09T08:38:34.636" v="4006" actId="478"/>
          <ac:spMkLst>
            <pc:docMk/>
            <pc:sldMk cId="2079560278" sldId="305"/>
            <ac:spMk id="11" creationId="{BF310201-FFEA-4C72-9E20-D8862EB91CA4}"/>
          </ac:spMkLst>
        </pc:spChg>
        <pc:spChg chg="mod topLvl">
          <ac:chgData name="kasey champion" userId="c1130ab030728f76" providerId="LiveId" clId="{920363F6-44F1-488B-B9AB-5BCE6CFFCE97}" dt="2018-05-09T09:03:18.820" v="4376" actId="165"/>
          <ac:spMkLst>
            <pc:docMk/>
            <pc:sldMk cId="2079560278" sldId="305"/>
            <ac:spMk id="13" creationId="{9FB4D82A-0186-4883-B556-63AAD81099CB}"/>
          </ac:spMkLst>
        </pc:spChg>
        <pc:spChg chg="mod topLvl">
          <ac:chgData name="kasey champion" userId="c1130ab030728f76" providerId="LiveId" clId="{920363F6-44F1-488B-B9AB-5BCE6CFFCE97}" dt="2018-05-09T09:03:18.820" v="4376" actId="165"/>
          <ac:spMkLst>
            <pc:docMk/>
            <pc:sldMk cId="2079560278" sldId="305"/>
            <ac:spMk id="14" creationId="{3F33507D-C15A-4141-A617-82761644920F}"/>
          </ac:spMkLst>
        </pc:spChg>
        <pc:spChg chg="del mod topLvl">
          <ac:chgData name="kasey champion" userId="c1130ab030728f76" providerId="LiveId" clId="{920363F6-44F1-488B-B9AB-5BCE6CFFCE97}" dt="2018-05-09T08:40:19.581" v="4028" actId="478"/>
          <ac:spMkLst>
            <pc:docMk/>
            <pc:sldMk cId="2079560278" sldId="305"/>
            <ac:spMk id="15" creationId="{FBCBFDA4-621D-4180-8B05-76B3CDCC756A}"/>
          </ac:spMkLst>
        </pc:spChg>
        <pc:spChg chg="del mod topLvl">
          <ac:chgData name="kasey champion" userId="c1130ab030728f76" providerId="LiveId" clId="{920363F6-44F1-488B-B9AB-5BCE6CFFCE97}" dt="2018-05-09T08:40:48.099" v="4033" actId="478"/>
          <ac:spMkLst>
            <pc:docMk/>
            <pc:sldMk cId="2079560278" sldId="305"/>
            <ac:spMk id="16" creationId="{87D5F998-CA15-4932-BEE5-EB63220BE956}"/>
          </ac:spMkLst>
        </pc:spChg>
        <pc:spChg chg="del mod topLvl">
          <ac:chgData name="kasey champion" userId="c1130ab030728f76" providerId="LiveId" clId="{920363F6-44F1-488B-B9AB-5BCE6CFFCE97}" dt="2018-05-09T08:40:48.099" v="4033" actId="478"/>
          <ac:spMkLst>
            <pc:docMk/>
            <pc:sldMk cId="2079560278" sldId="305"/>
            <ac:spMk id="17" creationId="{8154AE50-3A4C-4D93-A488-F750595EC0AC}"/>
          </ac:spMkLst>
        </pc:spChg>
        <pc:spChg chg="del mod topLvl">
          <ac:chgData name="kasey champion" userId="c1130ab030728f76" providerId="LiveId" clId="{920363F6-44F1-488B-B9AB-5BCE6CFFCE97}" dt="2018-05-09T08:40:48.099" v="4033" actId="478"/>
          <ac:spMkLst>
            <pc:docMk/>
            <pc:sldMk cId="2079560278" sldId="305"/>
            <ac:spMk id="18" creationId="{5DC54BF5-4B3E-433A-AB9A-F73539B43232}"/>
          </ac:spMkLst>
        </pc:spChg>
        <pc:spChg chg="del mod topLvl">
          <ac:chgData name="kasey champion" userId="c1130ab030728f76" providerId="LiveId" clId="{920363F6-44F1-488B-B9AB-5BCE6CFFCE97}" dt="2018-05-09T08:40:48.099" v="4033" actId="478"/>
          <ac:spMkLst>
            <pc:docMk/>
            <pc:sldMk cId="2079560278" sldId="305"/>
            <ac:spMk id="19" creationId="{558615BA-4887-4183-9AEE-F3DCC450E6CA}"/>
          </ac:spMkLst>
        </pc:spChg>
        <pc:spChg chg="del mod topLvl">
          <ac:chgData name="kasey champion" userId="c1130ab030728f76" providerId="LiveId" clId="{920363F6-44F1-488B-B9AB-5BCE6CFFCE97}" dt="2018-05-09T08:42:04.413" v="4053" actId="478"/>
          <ac:spMkLst>
            <pc:docMk/>
            <pc:sldMk cId="2079560278" sldId="305"/>
            <ac:spMk id="20" creationId="{8241B09F-412F-4D37-A5F5-6617226146EB}"/>
          </ac:spMkLst>
        </pc:spChg>
        <pc:spChg chg="del mod topLvl">
          <ac:chgData name="kasey champion" userId="c1130ab030728f76" providerId="LiveId" clId="{920363F6-44F1-488B-B9AB-5BCE6CFFCE97}" dt="2018-05-09T08:42:04.413" v="4053" actId="478"/>
          <ac:spMkLst>
            <pc:docMk/>
            <pc:sldMk cId="2079560278" sldId="305"/>
            <ac:spMk id="21" creationId="{5352752C-069A-4AE3-B30A-9EB89C904C5C}"/>
          </ac:spMkLst>
        </pc:spChg>
        <pc:spChg chg="del mod topLvl">
          <ac:chgData name="kasey champion" userId="c1130ab030728f76" providerId="LiveId" clId="{920363F6-44F1-488B-B9AB-5BCE6CFFCE97}" dt="2018-05-09T08:42:04.413" v="4053" actId="478"/>
          <ac:spMkLst>
            <pc:docMk/>
            <pc:sldMk cId="2079560278" sldId="305"/>
            <ac:spMk id="22" creationId="{0C9EFFF5-5EEC-4CF7-8153-D0BFA16EBDD6}"/>
          </ac:spMkLst>
        </pc:spChg>
        <pc:spChg chg="del mod topLvl">
          <ac:chgData name="kasey champion" userId="c1130ab030728f76" providerId="LiveId" clId="{920363F6-44F1-488B-B9AB-5BCE6CFFCE97}" dt="2018-05-09T08:42:04.413" v="4053" actId="478"/>
          <ac:spMkLst>
            <pc:docMk/>
            <pc:sldMk cId="2079560278" sldId="305"/>
            <ac:spMk id="23" creationId="{B899FCCD-39B1-45F4-B92B-3880B277DC53}"/>
          </ac:spMkLst>
        </pc:spChg>
        <pc:spChg chg="del mod topLvl">
          <ac:chgData name="kasey champion" userId="c1130ab030728f76" providerId="LiveId" clId="{920363F6-44F1-488B-B9AB-5BCE6CFFCE97}" dt="2018-05-09T08:42:04.413" v="4053" actId="478"/>
          <ac:spMkLst>
            <pc:docMk/>
            <pc:sldMk cId="2079560278" sldId="305"/>
            <ac:spMk id="24" creationId="{0CB6DE85-3543-4D55-97EB-343ABEDBBC12}"/>
          </ac:spMkLst>
        </pc:spChg>
        <pc:spChg chg="del mod topLvl">
          <ac:chgData name="kasey champion" userId="c1130ab030728f76" providerId="LiveId" clId="{920363F6-44F1-488B-B9AB-5BCE6CFFCE97}" dt="2018-05-09T08:42:04.413" v="4053" actId="478"/>
          <ac:spMkLst>
            <pc:docMk/>
            <pc:sldMk cId="2079560278" sldId="305"/>
            <ac:spMk id="25" creationId="{03E6503D-4E53-437F-BAC9-6381F1B34663}"/>
          </ac:spMkLst>
        </pc:spChg>
        <pc:spChg chg="del mod topLvl">
          <ac:chgData name="kasey champion" userId="c1130ab030728f76" providerId="LiveId" clId="{920363F6-44F1-488B-B9AB-5BCE6CFFCE97}" dt="2018-05-09T08:42:04.413" v="4053" actId="478"/>
          <ac:spMkLst>
            <pc:docMk/>
            <pc:sldMk cId="2079560278" sldId="305"/>
            <ac:spMk id="26" creationId="{ACD9A478-80C4-4228-8E23-3D6DD20BF952}"/>
          </ac:spMkLst>
        </pc:spChg>
        <pc:spChg chg="del mod topLvl">
          <ac:chgData name="kasey champion" userId="c1130ab030728f76" providerId="LiveId" clId="{920363F6-44F1-488B-B9AB-5BCE6CFFCE97}" dt="2018-05-09T08:42:04.413" v="4053" actId="478"/>
          <ac:spMkLst>
            <pc:docMk/>
            <pc:sldMk cId="2079560278" sldId="305"/>
            <ac:spMk id="27" creationId="{6DAF29AC-CBD0-4508-B7BB-41C23DD0DA8A}"/>
          </ac:spMkLst>
        </pc:spChg>
        <pc:spChg chg="del mod topLvl">
          <ac:chgData name="kasey champion" userId="c1130ab030728f76" providerId="LiveId" clId="{920363F6-44F1-488B-B9AB-5BCE6CFFCE97}" dt="2018-05-09T08:46:52.958" v="4140" actId="478"/>
          <ac:spMkLst>
            <pc:docMk/>
            <pc:sldMk cId="2079560278" sldId="305"/>
            <ac:spMk id="28" creationId="{5477819A-1FA1-4992-84A5-72C38720B3FF}"/>
          </ac:spMkLst>
        </pc:spChg>
        <pc:spChg chg="del mod topLvl">
          <ac:chgData name="kasey champion" userId="c1130ab030728f76" providerId="LiveId" clId="{920363F6-44F1-488B-B9AB-5BCE6CFFCE97}" dt="2018-05-09T08:46:52.958" v="4140" actId="478"/>
          <ac:spMkLst>
            <pc:docMk/>
            <pc:sldMk cId="2079560278" sldId="305"/>
            <ac:spMk id="29" creationId="{C98D5EBD-37D2-4D6D-B70A-300233A1B1CA}"/>
          </ac:spMkLst>
        </pc:spChg>
        <pc:spChg chg="del mod topLvl">
          <ac:chgData name="kasey champion" userId="c1130ab030728f76" providerId="LiveId" clId="{920363F6-44F1-488B-B9AB-5BCE6CFFCE97}" dt="2018-05-09T08:46:52.958" v="4140" actId="478"/>
          <ac:spMkLst>
            <pc:docMk/>
            <pc:sldMk cId="2079560278" sldId="305"/>
            <ac:spMk id="30" creationId="{890B3601-C5DA-4587-8936-76CDE2C0A9BC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31" creationId="{2DDFD5BF-188F-4D09-8BF7-5E5A7D965363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32" creationId="{06C6490D-895D-4842-9831-E9CDFB310650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33" creationId="{F63D7112-6692-45D6-9347-0A3509EFC60C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34" creationId="{65359A44-4897-4F33-893E-EFD7D4324C1A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35" creationId="{9EDDD77D-2841-41F8-A7BA-EAA957F3A771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36" creationId="{4BF6D3EB-A7F8-4C63-9313-04A3508CB2E7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37" creationId="{4E7FB1DC-3FBC-4491-9ADC-F16A7369A391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38" creationId="{96B9FD05-ECB2-4386-90E5-9E7BDF120CFA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39" creationId="{85B4B54A-6968-4E6B-90D6-C5478EB4A986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40" creationId="{42BAFECB-CCF8-46BC-8AA7-DDCB1224B97E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41" creationId="{919306E0-F482-48DE-80AA-2088237913B4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42" creationId="{0E6A8AEF-3430-4B02-B423-393003B0F622}"/>
          </ac:spMkLst>
        </pc:spChg>
        <pc:spChg chg="del mod topLvl">
          <ac:chgData name="kasey champion" userId="c1130ab030728f76" providerId="LiveId" clId="{920363F6-44F1-488B-B9AB-5BCE6CFFCE97}" dt="2018-05-09T08:46:08.574" v="4124" actId="478"/>
          <ac:spMkLst>
            <pc:docMk/>
            <pc:sldMk cId="2079560278" sldId="305"/>
            <ac:spMk id="43" creationId="{A0165752-F014-42C9-BA2F-034B9050D094}"/>
          </ac:spMkLst>
        </pc:spChg>
        <pc:spChg chg="add mod topLvl">
          <ac:chgData name="kasey champion" userId="c1130ab030728f76" providerId="LiveId" clId="{920363F6-44F1-488B-B9AB-5BCE6CFFCE97}" dt="2018-05-09T09:03:18.820" v="4376" actId="165"/>
          <ac:spMkLst>
            <pc:docMk/>
            <pc:sldMk cId="2079560278" sldId="305"/>
            <ac:spMk id="106" creationId="{4108BCC0-A48F-467A-ABA6-10D2422219B5}"/>
          </ac:spMkLst>
        </pc:spChg>
        <pc:spChg chg="add mod topLvl">
          <ac:chgData name="kasey champion" userId="c1130ab030728f76" providerId="LiveId" clId="{920363F6-44F1-488B-B9AB-5BCE6CFFCE97}" dt="2018-05-09T09:03:18.820" v="4376" actId="165"/>
          <ac:spMkLst>
            <pc:docMk/>
            <pc:sldMk cId="2079560278" sldId="305"/>
            <ac:spMk id="107" creationId="{377B4988-D26D-42CB-A0D3-94B7B8EDF6CC}"/>
          </ac:spMkLst>
        </pc:spChg>
        <pc:spChg chg="add mod topLvl">
          <ac:chgData name="kasey champion" userId="c1130ab030728f76" providerId="LiveId" clId="{920363F6-44F1-488B-B9AB-5BCE6CFFCE97}" dt="2018-05-09T09:03:18.820" v="4376" actId="165"/>
          <ac:spMkLst>
            <pc:docMk/>
            <pc:sldMk cId="2079560278" sldId="305"/>
            <ac:spMk id="108" creationId="{D1C6C327-AB17-4A39-9475-4D275479F19F}"/>
          </ac:spMkLst>
        </pc:spChg>
        <pc:spChg chg="add del mod">
          <ac:chgData name="kasey champion" userId="c1130ab030728f76" providerId="LiveId" clId="{920363F6-44F1-488B-B9AB-5BCE6CFFCE97}" dt="2018-05-09T08:41:11.587" v="4046" actId="478"/>
          <ac:spMkLst>
            <pc:docMk/>
            <pc:sldMk cId="2079560278" sldId="305"/>
            <ac:spMk id="109" creationId="{4431AD76-688E-4E70-90AB-9190DB66ED82}"/>
          </ac:spMkLst>
        </pc:spChg>
        <pc:spChg chg="add del mod">
          <ac:chgData name="kasey champion" userId="c1130ab030728f76" providerId="LiveId" clId="{920363F6-44F1-488B-B9AB-5BCE6CFFCE97}" dt="2018-05-09T08:41:07.714" v="4044" actId="478"/>
          <ac:spMkLst>
            <pc:docMk/>
            <pc:sldMk cId="2079560278" sldId="305"/>
            <ac:spMk id="110" creationId="{2B85E033-0C25-4F8A-AB92-7620811CB6FD}"/>
          </ac:spMkLst>
        </pc:spChg>
        <pc:spChg chg="add del mod">
          <ac:chgData name="kasey champion" userId="c1130ab030728f76" providerId="LiveId" clId="{920363F6-44F1-488B-B9AB-5BCE6CFFCE97}" dt="2018-05-09T08:41:10.654" v="4045" actId="478"/>
          <ac:spMkLst>
            <pc:docMk/>
            <pc:sldMk cId="2079560278" sldId="305"/>
            <ac:spMk id="111" creationId="{9DFCDD32-AC73-4563-A0E6-0EC87D8DBF74}"/>
          </ac:spMkLst>
        </pc:spChg>
        <pc:spChg chg="add mod topLvl">
          <ac:chgData name="kasey champion" userId="c1130ab030728f76" providerId="LiveId" clId="{920363F6-44F1-488B-B9AB-5BCE6CFFCE97}" dt="2018-05-09T09:03:18.820" v="4376" actId="165"/>
          <ac:spMkLst>
            <pc:docMk/>
            <pc:sldMk cId="2079560278" sldId="305"/>
            <ac:spMk id="112" creationId="{38B2EF6C-665F-407A-AAE4-2745CC399F06}"/>
          </ac:spMkLst>
        </pc:spChg>
        <pc:spChg chg="add mod topLvl">
          <ac:chgData name="kasey champion" userId="c1130ab030728f76" providerId="LiveId" clId="{920363F6-44F1-488B-B9AB-5BCE6CFFCE97}" dt="2018-05-09T09:03:18.820" v="4376" actId="165"/>
          <ac:spMkLst>
            <pc:docMk/>
            <pc:sldMk cId="2079560278" sldId="305"/>
            <ac:spMk id="113" creationId="{8A396D62-D728-4CB8-AC79-A615D8F37B96}"/>
          </ac:spMkLst>
        </pc:spChg>
        <pc:spChg chg="add mod topLvl">
          <ac:chgData name="kasey champion" userId="c1130ab030728f76" providerId="LiveId" clId="{920363F6-44F1-488B-B9AB-5BCE6CFFCE97}" dt="2018-05-09T09:03:18.820" v="4376" actId="165"/>
          <ac:spMkLst>
            <pc:docMk/>
            <pc:sldMk cId="2079560278" sldId="305"/>
            <ac:spMk id="114" creationId="{FCEF9C01-D822-4195-A247-A1F8DD955417}"/>
          </ac:spMkLst>
        </pc:spChg>
        <pc:spChg chg="add mod topLvl">
          <ac:chgData name="kasey champion" userId="c1130ab030728f76" providerId="LiveId" clId="{920363F6-44F1-488B-B9AB-5BCE6CFFCE97}" dt="2018-05-09T09:03:18.820" v="4376" actId="165"/>
          <ac:spMkLst>
            <pc:docMk/>
            <pc:sldMk cId="2079560278" sldId="305"/>
            <ac:spMk id="115" creationId="{E43D4320-EED5-496D-9C09-8B6A0908564E}"/>
          </ac:spMkLst>
        </pc:spChg>
        <pc:spChg chg="add mod topLvl">
          <ac:chgData name="kasey champion" userId="c1130ab030728f76" providerId="LiveId" clId="{920363F6-44F1-488B-B9AB-5BCE6CFFCE97}" dt="2018-05-09T10:56:28.360" v="6743" actId="1076"/>
          <ac:spMkLst>
            <pc:docMk/>
            <pc:sldMk cId="2079560278" sldId="305"/>
            <ac:spMk id="116" creationId="{D1FC3F1B-12F5-4997-BB57-D61CB055B557}"/>
          </ac:spMkLst>
        </pc:spChg>
        <pc:spChg chg="add mod topLvl">
          <ac:chgData name="kasey champion" userId="c1130ab030728f76" providerId="LiveId" clId="{920363F6-44F1-488B-B9AB-5BCE6CFFCE97}" dt="2018-05-09T10:56:28.360" v="6743" actId="1076"/>
          <ac:spMkLst>
            <pc:docMk/>
            <pc:sldMk cId="2079560278" sldId="305"/>
            <ac:spMk id="117" creationId="{79F8AB2D-D44E-408C-9553-4E4F574E4BFE}"/>
          </ac:spMkLst>
        </pc:spChg>
        <pc:spChg chg="add mod topLvl">
          <ac:chgData name="kasey champion" userId="c1130ab030728f76" providerId="LiveId" clId="{920363F6-44F1-488B-B9AB-5BCE6CFFCE97}" dt="2018-05-09T10:56:28.360" v="6743" actId="1076"/>
          <ac:spMkLst>
            <pc:docMk/>
            <pc:sldMk cId="2079560278" sldId="305"/>
            <ac:spMk id="118" creationId="{D40CC847-EA43-4B27-90F5-9BC5E8AF48B0}"/>
          </ac:spMkLst>
        </pc:spChg>
        <pc:spChg chg="add mod topLvl">
          <ac:chgData name="kasey champion" userId="c1130ab030728f76" providerId="LiveId" clId="{920363F6-44F1-488B-B9AB-5BCE6CFFCE97}" dt="2018-05-09T10:56:28.360" v="6743" actId="1076"/>
          <ac:spMkLst>
            <pc:docMk/>
            <pc:sldMk cId="2079560278" sldId="305"/>
            <ac:spMk id="119" creationId="{CC5DF436-A849-4AB3-9916-49FC570FEC4F}"/>
          </ac:spMkLst>
        </pc:spChg>
        <pc:spChg chg="mod">
          <ac:chgData name="kasey champion" userId="c1130ab030728f76" providerId="LiveId" clId="{920363F6-44F1-488B-B9AB-5BCE6CFFCE97}" dt="2018-05-09T08:44:40.323" v="4101" actId="1076"/>
          <ac:spMkLst>
            <pc:docMk/>
            <pc:sldMk cId="2079560278" sldId="305"/>
            <ac:spMk id="146" creationId="{74D85F9C-A29D-48D7-A391-4878EFA03888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20" creationId="{B51362DC-F042-4D65-B66F-EEF80BA28D43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21" creationId="{4E635914-BE02-47CA-B42F-68D4E0F4CB81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22" creationId="{960D1915-E07C-46D8-968E-E78FC7515E52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23" creationId="{7F04F2CC-18BA-4DB0-A6C4-981DD4DAA0BC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24" creationId="{AEEFD16D-66EA-4D89-9692-7AA32422D15A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25" creationId="{81A3957A-1A79-48D2-B7B0-39732003DD18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26" creationId="{1ED025DA-0F31-4EE3-8092-2673001930E8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27" creationId="{0366FC22-0DC6-4B23-89BD-2421FBBDF007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28" creationId="{311036F3-C7C0-46BE-A2A4-5A6371DDC022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29" creationId="{9612FA36-6851-47D1-AF69-DF5B6F625D9E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30" creationId="{E8EFA2EC-6FF0-4E73-98D5-E0344713B5FE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31" creationId="{69C76E8A-8475-490D-8295-C5437C533537}"/>
          </ac:spMkLst>
        </pc:spChg>
        <pc:spChg chg="add del">
          <ac:chgData name="kasey champion" userId="c1130ab030728f76" providerId="LiveId" clId="{920363F6-44F1-488B-B9AB-5BCE6CFFCE97}" dt="2018-05-09T08:46:39.258" v="4137" actId="478"/>
          <ac:spMkLst>
            <pc:docMk/>
            <pc:sldMk cId="2079560278" sldId="305"/>
            <ac:spMk id="232" creationId="{434CEFCB-8F3B-49C0-9898-0F49A620B82F}"/>
          </ac:spMkLst>
        </pc:spChg>
        <pc:spChg chg="add del">
          <ac:chgData name="kasey champion" userId="c1130ab030728f76" providerId="LiveId" clId="{920363F6-44F1-488B-B9AB-5BCE6CFFCE97}" dt="2018-05-09T08:46:39.258" v="4137" actId="478"/>
          <ac:spMkLst>
            <pc:docMk/>
            <pc:sldMk cId="2079560278" sldId="305"/>
            <ac:spMk id="233" creationId="{E8CDBC51-5116-4C81-88F2-BD66CF62E2A9}"/>
          </ac:spMkLst>
        </pc:spChg>
        <pc:spChg chg="add del">
          <ac:chgData name="kasey champion" userId="c1130ab030728f76" providerId="LiveId" clId="{920363F6-44F1-488B-B9AB-5BCE6CFFCE97}" dt="2018-05-09T08:46:39.258" v="4137" actId="478"/>
          <ac:spMkLst>
            <pc:docMk/>
            <pc:sldMk cId="2079560278" sldId="305"/>
            <ac:spMk id="234" creationId="{80E2F34B-12D6-4260-9505-E5B499EA8702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35" creationId="{7DA089BB-5733-45F5-BDA7-425D540D4046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36" creationId="{FD2B0785-5849-4192-8194-B0B9057BAD70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37" creationId="{99097B3D-9C74-43D4-9614-8776ECFC7833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38" creationId="{C5484D8B-8D72-4F5A-AAA8-C8D21B1F155F}"/>
          </ac:spMkLst>
        </pc:spChg>
        <pc:spChg chg="add del mod">
          <ac:chgData name="kasey champion" userId="c1130ab030728f76" providerId="LiveId" clId="{920363F6-44F1-488B-B9AB-5BCE6CFFCE97}" dt="2018-05-09T08:49:18.415" v="4173" actId="478"/>
          <ac:spMkLst>
            <pc:docMk/>
            <pc:sldMk cId="2079560278" sldId="305"/>
            <ac:spMk id="239" creationId="{CDA4F692-2BF5-4378-BCDC-B8ABBD3B4FA9}"/>
          </ac:spMkLst>
        </pc:spChg>
        <pc:spChg chg="add del mod">
          <ac:chgData name="kasey champion" userId="c1130ab030728f76" providerId="LiveId" clId="{920363F6-44F1-488B-B9AB-5BCE6CFFCE97}" dt="2018-05-09T08:49:19.349" v="4175" actId="478"/>
          <ac:spMkLst>
            <pc:docMk/>
            <pc:sldMk cId="2079560278" sldId="305"/>
            <ac:spMk id="240" creationId="{280AD7C6-E200-4838-B348-5AD3CE2B5D2E}"/>
          </ac:spMkLst>
        </pc:spChg>
        <pc:spChg chg="add mod topLvl">
          <ac:chgData name="kasey champion" userId="c1130ab030728f76" providerId="LiveId" clId="{920363F6-44F1-488B-B9AB-5BCE6CFFCE97}" dt="2018-05-09T09:03:09.067" v="4373" actId="20577"/>
          <ac:spMkLst>
            <pc:docMk/>
            <pc:sldMk cId="2079560278" sldId="305"/>
            <ac:spMk id="241" creationId="{B2D73612-F7EC-49FD-93E3-3B9F06B73113}"/>
          </ac:spMkLst>
        </pc:spChg>
        <pc:spChg chg="add mod topLvl">
          <ac:chgData name="kasey champion" userId="c1130ab030728f76" providerId="LiveId" clId="{920363F6-44F1-488B-B9AB-5BCE6CFFCE97}" dt="2018-05-09T09:03:22.870" v="4377" actId="20577"/>
          <ac:spMkLst>
            <pc:docMk/>
            <pc:sldMk cId="2079560278" sldId="305"/>
            <ac:spMk id="242" creationId="{CE62510B-425C-488D-A527-683DB23027A2}"/>
          </ac:spMkLst>
        </pc:spChg>
        <pc:spChg chg="add mod topLvl">
          <ac:chgData name="kasey champion" userId="c1130ab030728f76" providerId="LiveId" clId="{920363F6-44F1-488B-B9AB-5BCE6CFFCE97}" dt="2018-05-09T09:03:26.860" v="4378" actId="20577"/>
          <ac:spMkLst>
            <pc:docMk/>
            <pc:sldMk cId="2079560278" sldId="305"/>
            <ac:spMk id="243" creationId="{50B4DB10-DC81-4037-92E3-BCAFD1E99C9E}"/>
          </ac:spMkLst>
        </pc:spChg>
        <pc:spChg chg="add del mod">
          <ac:chgData name="kasey champion" userId="c1130ab030728f76" providerId="LiveId" clId="{920363F6-44F1-488B-B9AB-5BCE6CFFCE97}" dt="2018-05-09T09:05:29.590" v="4408" actId="478"/>
          <ac:spMkLst>
            <pc:docMk/>
            <pc:sldMk cId="2079560278" sldId="305"/>
            <ac:spMk id="283" creationId="{444C8BB2-94CC-4FA4-9EA6-2856EA8583E4}"/>
          </ac:spMkLst>
        </pc:spChg>
        <pc:spChg chg="add del mod">
          <ac:chgData name="kasey champion" userId="c1130ab030728f76" providerId="LiveId" clId="{920363F6-44F1-488B-B9AB-5BCE6CFFCE97}" dt="2018-05-09T09:05:30.322" v="4409" actId="478"/>
          <ac:spMkLst>
            <pc:docMk/>
            <pc:sldMk cId="2079560278" sldId="305"/>
            <ac:spMk id="284" creationId="{0F145724-2DD5-4DCA-989E-A04935B6A50D}"/>
          </ac:spMkLst>
        </pc:spChg>
        <pc:spChg chg="mod">
          <ac:chgData name="kasey champion" userId="c1130ab030728f76" providerId="LiveId" clId="{920363F6-44F1-488B-B9AB-5BCE6CFFCE97}" dt="2018-05-09T09:04:32.253" v="4398" actId="1076"/>
          <ac:spMkLst>
            <pc:docMk/>
            <pc:sldMk cId="2079560278" sldId="305"/>
            <ac:spMk id="304" creationId="{A892B2FD-CDC0-458A-9D41-494BC1BF7159}"/>
          </ac:spMkLst>
        </pc:spChg>
        <pc:spChg chg="add mod">
          <ac:chgData name="kasey champion" userId="c1130ab030728f76" providerId="LiveId" clId="{920363F6-44F1-488B-B9AB-5BCE6CFFCE97}" dt="2018-05-09T09:22:23.162" v="4985" actId="20577"/>
          <ac:spMkLst>
            <pc:docMk/>
            <pc:sldMk cId="2079560278" sldId="305"/>
            <ac:spMk id="318" creationId="{B7AFED2C-F7EB-4B64-885C-087D62CCE5EA}"/>
          </ac:spMkLst>
        </pc:spChg>
        <pc:spChg chg="add mod">
          <ac:chgData name="kasey champion" userId="c1130ab030728f76" providerId="LiveId" clId="{920363F6-44F1-488B-B9AB-5BCE6CFFCE97}" dt="2018-05-09T10:31:54.344" v="6294" actId="14100"/>
          <ac:spMkLst>
            <pc:docMk/>
            <pc:sldMk cId="2079560278" sldId="305"/>
            <ac:spMk id="319" creationId="{9983DB3F-C0C4-43E3-ADB6-AB588F2E6EA7}"/>
          </ac:spMkLst>
        </pc:spChg>
        <pc:spChg chg="add mod">
          <ac:chgData name="kasey champion" userId="c1130ab030728f76" providerId="LiveId" clId="{920363F6-44F1-488B-B9AB-5BCE6CFFCE97}" dt="2018-05-09T10:50:52.910" v="6642" actId="20577"/>
          <ac:spMkLst>
            <pc:docMk/>
            <pc:sldMk cId="2079560278" sldId="305"/>
            <ac:spMk id="320" creationId="{0EAFF735-AF89-4EE8-A1D5-F0EBF9098522}"/>
          </ac:spMkLst>
        </pc:spChg>
        <pc:spChg chg="add mod ord">
          <ac:chgData name="kasey champion" userId="c1130ab030728f76" providerId="LiveId" clId="{920363F6-44F1-488B-B9AB-5BCE6CFFCE97}" dt="2018-05-09T11:01:39.478" v="6796" actId="1076"/>
          <ac:spMkLst>
            <pc:docMk/>
            <pc:sldMk cId="2079560278" sldId="305"/>
            <ac:spMk id="321" creationId="{942225E7-9C33-4E1B-B64E-957AC8ACED97}"/>
          </ac:spMkLst>
        </pc:spChg>
        <pc:spChg chg="add mod ord">
          <ac:chgData name="kasey champion" userId="c1130ab030728f76" providerId="LiveId" clId="{920363F6-44F1-488B-B9AB-5BCE6CFFCE97}" dt="2018-05-09T10:53:27.271" v="6697" actId="164"/>
          <ac:spMkLst>
            <pc:docMk/>
            <pc:sldMk cId="2079560278" sldId="305"/>
            <ac:spMk id="322" creationId="{BCAE2AD0-1AC7-4A36-A7D6-223374AEA5A9}"/>
          </ac:spMkLst>
        </pc:spChg>
        <pc:spChg chg="add mod">
          <ac:chgData name="kasey champion" userId="c1130ab030728f76" providerId="LiveId" clId="{920363F6-44F1-488B-B9AB-5BCE6CFFCE97}" dt="2018-05-09T10:53:27.271" v="6697" actId="164"/>
          <ac:spMkLst>
            <pc:docMk/>
            <pc:sldMk cId="2079560278" sldId="305"/>
            <ac:spMk id="323" creationId="{A2DAF750-98A3-45F6-B0C2-77FB00830EDE}"/>
          </ac:spMkLst>
        </pc:spChg>
        <pc:spChg chg="add mod ord topLvl">
          <ac:chgData name="kasey champion" userId="c1130ab030728f76" providerId="LiveId" clId="{920363F6-44F1-488B-B9AB-5BCE6CFFCE97}" dt="2018-05-09T10:59:32.582" v="6771" actId="1076"/>
          <ac:spMkLst>
            <pc:docMk/>
            <pc:sldMk cId="2079560278" sldId="305"/>
            <ac:spMk id="325" creationId="{1A0E66AA-C6C1-4CBF-A3AD-1D5C387746AA}"/>
          </ac:spMkLst>
        </pc:spChg>
        <pc:spChg chg="add del mod topLvl">
          <ac:chgData name="kasey champion" userId="c1130ab030728f76" providerId="LiveId" clId="{920363F6-44F1-488B-B9AB-5BCE6CFFCE97}" dt="2018-05-09T10:58:04.486" v="6758" actId="478"/>
          <ac:spMkLst>
            <pc:docMk/>
            <pc:sldMk cId="2079560278" sldId="305"/>
            <ac:spMk id="326" creationId="{79A8BD2A-4175-4C29-A967-4235B421943E}"/>
          </ac:spMkLst>
        </pc:spChg>
        <pc:spChg chg="del mod topLvl">
          <ac:chgData name="kasey champion" userId="c1130ab030728f76" providerId="LiveId" clId="{920363F6-44F1-488B-B9AB-5BCE6CFFCE97}" dt="2018-05-09T10:58:02.766" v="6757" actId="478"/>
          <ac:spMkLst>
            <pc:docMk/>
            <pc:sldMk cId="2079560278" sldId="305"/>
            <ac:spMk id="329" creationId="{06DAC651-8530-4E8F-9FAB-31E97B1C6F87}"/>
          </ac:spMkLst>
        </pc:spChg>
        <pc:spChg chg="mod ord topLvl">
          <ac:chgData name="kasey champion" userId="c1130ab030728f76" providerId="LiveId" clId="{920363F6-44F1-488B-B9AB-5BCE6CFFCE97}" dt="2018-05-09T11:00:01.540" v="6777" actId="1076"/>
          <ac:spMkLst>
            <pc:docMk/>
            <pc:sldMk cId="2079560278" sldId="305"/>
            <ac:spMk id="330" creationId="{9F1EB2C7-B596-496D-8A02-5D5F6C92A20B}"/>
          </ac:spMkLst>
        </pc:spChg>
        <pc:spChg chg="mod topLvl">
          <ac:chgData name="kasey champion" userId="c1130ab030728f76" providerId="LiveId" clId="{920363F6-44F1-488B-B9AB-5BCE6CFFCE97}" dt="2018-05-09T10:57:44.224" v="6752" actId="14100"/>
          <ac:spMkLst>
            <pc:docMk/>
            <pc:sldMk cId="2079560278" sldId="305"/>
            <ac:spMk id="332" creationId="{C24B7F4A-1B78-4DA0-9FB6-53EE80820957}"/>
          </ac:spMkLst>
        </pc:spChg>
        <pc:spChg chg="mod ord topLvl">
          <ac:chgData name="kasey champion" userId="c1130ab030728f76" providerId="LiveId" clId="{920363F6-44F1-488B-B9AB-5BCE6CFFCE97}" dt="2018-05-09T10:59:40.460" v="6773" actId="1076"/>
          <ac:spMkLst>
            <pc:docMk/>
            <pc:sldMk cId="2079560278" sldId="305"/>
            <ac:spMk id="333" creationId="{AC756E53-2B5D-4642-B805-49EC16997F2F}"/>
          </ac:spMkLst>
        </pc:spChg>
        <pc:spChg chg="add mod">
          <ac:chgData name="kasey champion" userId="c1130ab030728f76" providerId="LiveId" clId="{920363F6-44F1-488B-B9AB-5BCE6CFFCE97}" dt="2018-05-09T10:59:56.746" v="6776" actId="1035"/>
          <ac:spMkLst>
            <pc:docMk/>
            <pc:sldMk cId="2079560278" sldId="305"/>
            <ac:spMk id="334" creationId="{72C984CA-FA05-4251-892F-4F4B1F24E873}"/>
          </ac:spMkLst>
        </pc:spChg>
        <pc:spChg chg="add mod">
          <ac:chgData name="kasey champion" userId="c1130ab030728f76" providerId="LiveId" clId="{920363F6-44F1-488B-B9AB-5BCE6CFFCE97}" dt="2018-05-09T10:57:55.425" v="6756" actId="1076"/>
          <ac:spMkLst>
            <pc:docMk/>
            <pc:sldMk cId="2079560278" sldId="305"/>
            <ac:spMk id="335" creationId="{BFB2261C-04F4-4023-82B9-52A4BFAE8100}"/>
          </ac:spMkLst>
        </pc:spChg>
        <pc:spChg chg="add mod">
          <ac:chgData name="kasey champion" userId="c1130ab030728f76" providerId="LiveId" clId="{920363F6-44F1-488B-B9AB-5BCE6CFFCE97}" dt="2018-05-09T11:01:35.210" v="6795" actId="14100"/>
          <ac:spMkLst>
            <pc:docMk/>
            <pc:sldMk cId="2079560278" sldId="305"/>
            <ac:spMk id="336" creationId="{A1A6B458-EDD5-45F4-B742-0830D49C595B}"/>
          </ac:spMkLst>
        </pc:spChg>
        <pc:grpChg chg="add mod">
          <ac:chgData name="kasey champion" userId="c1130ab030728f76" providerId="LiveId" clId="{920363F6-44F1-488B-B9AB-5BCE6CFFCE97}" dt="2018-05-09T10:30:18.769" v="6262" actId="1076"/>
          <ac:grpSpMkLst>
            <pc:docMk/>
            <pc:sldMk cId="2079560278" sldId="305"/>
            <ac:grpSpMk id="6" creationId="{0AC2AFB2-2410-4B0C-8835-E92670C3E711}"/>
          </ac:grpSpMkLst>
        </pc:grpChg>
        <pc:grpChg chg="add del mod">
          <ac:chgData name="kasey champion" userId="c1130ab030728f76" providerId="LiveId" clId="{920363F6-44F1-488B-B9AB-5BCE6CFFCE97}" dt="2018-05-09T08:38:58.165" v="4009" actId="165"/>
          <ac:grpSpMkLst>
            <pc:docMk/>
            <pc:sldMk cId="2079560278" sldId="305"/>
            <ac:grpSpMk id="12" creationId="{16E2AD20-2E4A-4978-93AD-8AA1AA5F2DAB}"/>
          </ac:grpSpMkLst>
        </pc:grpChg>
        <pc:grpChg chg="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58" creationId="{4F2FE4A8-95AE-4681-BFC1-64AA0538D04F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59" creationId="{5F57FAB6-DFF8-4E6C-B5B0-FC92C31B1A9A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60" creationId="{CE4A17CE-0995-470A-B53C-FC8DF43418F5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61" creationId="{B4A5A41E-78A8-4CDA-A799-34ECEB658FBD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62" creationId="{19414203-ABA9-48B9-A0B4-AAED0C4A7EE0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63" creationId="{8E1455AD-3351-4186-AD29-B20E1C174ECA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64" creationId="{52A1F725-659C-4D8F-B419-F54C024B336A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65" creationId="{FDA3968F-B10F-48F3-9EA3-EE4AC7CE9A80}"/>
          </ac:grpSpMkLst>
        </pc:grpChg>
        <pc:grpChg chg="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66" creationId="{60ADF614-F40B-4CE3-8AE7-91B799D5263D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67" creationId="{4E8A4D89-EFD5-45D1-B327-A487F7B4492B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68" creationId="{19321DA1-8992-48CE-B5CC-DD6A42E7D75A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69" creationId="{D40E3FB1-250A-469C-AEEC-4F17AED5F882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70" creationId="{EF8BAAF8-4C48-4067-AA7B-D6D463CDC4AC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71" creationId="{7B5C701F-E498-4ED7-9A18-2DDE7D96EF79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72" creationId="{87DA1C0D-E73E-46BE-83B5-4BAF4D68E749}"/>
          </ac:grpSpMkLst>
        </pc:grpChg>
        <pc:grpChg chg="del mod topLvl">
          <ac:chgData name="kasey champion" userId="c1130ab030728f76" providerId="LiveId" clId="{920363F6-44F1-488B-B9AB-5BCE6CFFCE97}" dt="2018-05-09T08:44:57.826" v="4104" actId="478"/>
          <ac:grpSpMkLst>
            <pc:docMk/>
            <pc:sldMk cId="2079560278" sldId="305"/>
            <ac:grpSpMk id="73" creationId="{8FD9B8A6-1C6C-48AF-8AB0-0EB7FF43F62E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44" creationId="{BC3B36A8-08BD-41E5-867B-227E2FD66A85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48" creationId="{D24D8277-72C0-4D16-93B6-3CC792BA5AD9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51" creationId="{9BB4A9D1-804B-4023-8FA8-D0C95C86F3AE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54" creationId="{AB895CCA-918E-411D-AEFA-0377A300A49E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57" creationId="{3067B048-7DA8-4B8B-AD15-E476BADE1E0F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60" creationId="{22FDE5EB-3879-4A81-AC3F-157C1C5F79B2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63" creationId="{909F5DDF-6CAE-4305-82EB-C33F5C9C139D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66" creationId="{5027AD27-3D73-4674-80EC-8A0B986E3EBD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69" creationId="{8FBCB411-9996-43E9-8665-6A97DA2C8A0E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72" creationId="{BE18FF43-0DEF-4A01-8044-C78533E13CD5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75" creationId="{8CE9E2E7-3274-4AC0-A39F-60F61AF389D1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78" creationId="{A2AF705B-DCF8-453F-87F0-7EEA978040BA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81" creationId="{B8AC99EE-0837-46B8-9EE9-7D8DA20E9C88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84" creationId="{8F1B657D-1154-464B-9AE7-EDF549BAB811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87" creationId="{34562C0C-D86C-4119-80B4-DF1E8CBEC2E8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90" creationId="{B9CB6CB0-2827-4E06-9BE6-0820FC081F00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93" creationId="{C3290611-4DEA-4CEB-8D45-25322327CB6C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96" creationId="{98479209-D988-4647-A0FC-FA8788AFAD53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199" creationId="{FE0B5383-C29A-4BA0-8C01-704F7659A853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202" creationId="{FA42F93B-6F16-4BF5-A3E5-03715DC7928B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205" creationId="{40B71BAB-4A0C-44DF-B6E3-4CEF9985C42D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208" creationId="{38B26A78-17D2-4459-B5C6-18FF2FE84792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211" creationId="{A539E6FF-E93F-45E8-8AB3-DACE1FA24BEE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214" creationId="{5334704B-533E-4153-94F7-C17019D53B4B}"/>
          </ac:grpSpMkLst>
        </pc:grpChg>
        <pc:grpChg chg="add mod topLvl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217" creationId="{65B0FC67-D213-46CD-923C-A52F53908282}"/>
          </ac:grpSpMkLst>
        </pc:grpChg>
        <pc:grpChg chg="add del mod">
          <ac:chgData name="kasey champion" userId="c1130ab030728f76" providerId="LiveId" clId="{920363F6-44F1-488B-B9AB-5BCE6CFFCE97}" dt="2018-05-09T08:48:05.531" v="4156" actId="165"/>
          <ac:grpSpMkLst>
            <pc:docMk/>
            <pc:sldMk cId="2079560278" sldId="305"/>
            <ac:grpSpMk id="244" creationId="{C5043AA8-B507-4C0F-9BF0-A09C3650F5C5}"/>
          </ac:grpSpMkLst>
        </pc:grpChg>
        <pc:grpChg chg="add del mod">
          <ac:chgData name="kasey champion" userId="c1130ab030728f76" providerId="LiveId" clId="{920363F6-44F1-488B-B9AB-5BCE6CFFCE97}" dt="2018-05-09T08:48:01.976" v="4155" actId="478"/>
          <ac:grpSpMkLst>
            <pc:docMk/>
            <pc:sldMk cId="2079560278" sldId="305"/>
            <ac:grpSpMk id="245" creationId="{BE296D6C-2215-4BCF-94E0-9AF93CA2FC2B}"/>
          </ac:grpSpMkLst>
        </pc:grpChg>
        <pc:grpChg chg="add mod topLvl">
          <ac:chgData name="kasey champion" userId="c1130ab030728f76" providerId="LiveId" clId="{920363F6-44F1-488B-B9AB-5BCE6CFFCE97}" dt="2018-05-09T09:05:14.538" v="4407" actId="12789"/>
          <ac:grpSpMkLst>
            <pc:docMk/>
            <pc:sldMk cId="2079560278" sldId="305"/>
            <ac:grpSpMk id="249" creationId="{894D0130-516A-48C6-BAF5-789EA6A6B046}"/>
          </ac:grpSpMkLst>
        </pc:grpChg>
        <pc:grpChg chg="add del mod topLvl">
          <ac:chgData name="kasey champion" userId="c1130ab030728f76" providerId="LiveId" clId="{920363F6-44F1-488B-B9AB-5BCE6CFFCE97}" dt="2018-05-09T09:03:45.614" v="4383" actId="478"/>
          <ac:grpSpMkLst>
            <pc:docMk/>
            <pc:sldMk cId="2079560278" sldId="305"/>
            <ac:grpSpMk id="250" creationId="{A0F90264-8FDF-4FAD-8349-2BE08F5FC484}"/>
          </ac:grpSpMkLst>
        </pc:grpChg>
        <pc:grpChg chg="add del mod topLvl">
          <ac:chgData name="kasey champion" userId="c1130ab030728f76" providerId="LiveId" clId="{920363F6-44F1-488B-B9AB-5BCE6CFFCE97}" dt="2018-05-09T09:03:45.614" v="4383" actId="478"/>
          <ac:grpSpMkLst>
            <pc:docMk/>
            <pc:sldMk cId="2079560278" sldId="305"/>
            <ac:grpSpMk id="254" creationId="{CF17A6FD-B920-4312-AEED-BD15003622B7}"/>
          </ac:grpSpMkLst>
        </pc:grpChg>
        <pc:grpChg chg="add del mod topLvl">
          <ac:chgData name="kasey champion" userId="c1130ab030728f76" providerId="LiveId" clId="{920363F6-44F1-488B-B9AB-5BCE6CFFCE97}" dt="2018-05-09T09:03:45.614" v="4383" actId="478"/>
          <ac:grpSpMkLst>
            <pc:docMk/>
            <pc:sldMk cId="2079560278" sldId="305"/>
            <ac:grpSpMk id="258" creationId="{595AE9F0-211E-4D3A-A34E-2DA0B1BDD03A}"/>
          </ac:grpSpMkLst>
        </pc:grpChg>
        <pc:grpChg chg="add del mod topLvl">
          <ac:chgData name="kasey champion" userId="c1130ab030728f76" providerId="LiveId" clId="{920363F6-44F1-488B-B9AB-5BCE6CFFCE97}" dt="2018-05-09T09:03:45.614" v="4383" actId="478"/>
          <ac:grpSpMkLst>
            <pc:docMk/>
            <pc:sldMk cId="2079560278" sldId="305"/>
            <ac:grpSpMk id="262" creationId="{3A0A8F49-B149-485A-99C2-DE9CEA319B61}"/>
          </ac:grpSpMkLst>
        </pc:grpChg>
        <pc:grpChg chg="add del mod topLvl">
          <ac:chgData name="kasey champion" userId="c1130ab030728f76" providerId="LiveId" clId="{920363F6-44F1-488B-B9AB-5BCE6CFFCE97}" dt="2018-05-09T09:03:45.614" v="4383" actId="478"/>
          <ac:grpSpMkLst>
            <pc:docMk/>
            <pc:sldMk cId="2079560278" sldId="305"/>
            <ac:grpSpMk id="266" creationId="{E9FE32A7-D9A8-4463-8E33-B70172D72D96}"/>
          </ac:grpSpMkLst>
        </pc:grpChg>
        <pc:grpChg chg="add del mod topLvl">
          <ac:chgData name="kasey champion" userId="c1130ab030728f76" providerId="LiveId" clId="{920363F6-44F1-488B-B9AB-5BCE6CFFCE97}" dt="2018-05-09T09:03:45.614" v="4383" actId="478"/>
          <ac:grpSpMkLst>
            <pc:docMk/>
            <pc:sldMk cId="2079560278" sldId="305"/>
            <ac:grpSpMk id="270" creationId="{5E41C794-FE21-4715-B8B7-D1E1F7D1410F}"/>
          </ac:grpSpMkLst>
        </pc:grpChg>
        <pc:grpChg chg="add del mod topLvl">
          <ac:chgData name="kasey champion" userId="c1130ab030728f76" providerId="LiveId" clId="{920363F6-44F1-488B-B9AB-5BCE6CFFCE97}" dt="2018-05-09T09:03:45.614" v="4383" actId="478"/>
          <ac:grpSpMkLst>
            <pc:docMk/>
            <pc:sldMk cId="2079560278" sldId="305"/>
            <ac:grpSpMk id="274" creationId="{74AAEEB7-8480-40CF-A988-7C332F388C90}"/>
          </ac:grpSpMkLst>
        </pc:grpChg>
        <pc:grpChg chg="add del mod topLvl">
          <ac:chgData name="kasey champion" userId="c1130ab030728f76" providerId="LiveId" clId="{920363F6-44F1-488B-B9AB-5BCE6CFFCE97}" dt="2018-05-09T09:03:45.614" v="4383" actId="478"/>
          <ac:grpSpMkLst>
            <pc:docMk/>
            <pc:sldMk cId="2079560278" sldId="305"/>
            <ac:grpSpMk id="278" creationId="{5F995BA3-E275-4A21-94E1-0584F15615A1}"/>
          </ac:grpSpMkLst>
        </pc:grpChg>
        <pc:grpChg chg="add del mod">
          <ac:chgData name="kasey champion" userId="c1130ab030728f76" providerId="LiveId" clId="{920363F6-44F1-488B-B9AB-5BCE6CFFCE97}" dt="2018-05-09T09:03:18.820" v="4376" actId="165"/>
          <ac:grpSpMkLst>
            <pc:docMk/>
            <pc:sldMk cId="2079560278" sldId="305"/>
            <ac:grpSpMk id="282" creationId="{1DF16D9C-EA87-42D3-BD86-9E7FBE24F0B2}"/>
          </ac:grpSpMkLst>
        </pc:grpChg>
        <pc:grpChg chg="add mod">
          <ac:chgData name="kasey champion" userId="c1130ab030728f76" providerId="LiveId" clId="{920363F6-44F1-488B-B9AB-5BCE6CFFCE97}" dt="2018-05-09T09:05:14.538" v="4407" actId="12789"/>
          <ac:grpSpMkLst>
            <pc:docMk/>
            <pc:sldMk cId="2079560278" sldId="305"/>
            <ac:grpSpMk id="286" creationId="{73764217-8D23-462D-8910-9FCC4D0DEFCC}"/>
          </ac:grpSpMkLst>
        </pc:grpChg>
        <pc:grpChg chg="add mod">
          <ac:chgData name="kasey champion" userId="c1130ab030728f76" providerId="LiveId" clId="{920363F6-44F1-488B-B9AB-5BCE6CFFCE97}" dt="2018-05-09T09:05:14.538" v="4407" actId="12789"/>
          <ac:grpSpMkLst>
            <pc:docMk/>
            <pc:sldMk cId="2079560278" sldId="305"/>
            <ac:grpSpMk id="290" creationId="{9540C958-1D3E-4FD4-9F0D-2FB12B713D7E}"/>
          </ac:grpSpMkLst>
        </pc:grpChg>
        <pc:grpChg chg="add mod">
          <ac:chgData name="kasey champion" userId="c1130ab030728f76" providerId="LiveId" clId="{920363F6-44F1-488B-B9AB-5BCE6CFFCE97}" dt="2018-05-09T09:05:14.538" v="4407" actId="12789"/>
          <ac:grpSpMkLst>
            <pc:docMk/>
            <pc:sldMk cId="2079560278" sldId="305"/>
            <ac:grpSpMk id="294" creationId="{35086DFC-C7D6-4B9D-B9EA-B7C31F7E1395}"/>
          </ac:grpSpMkLst>
        </pc:grpChg>
        <pc:grpChg chg="add mod">
          <ac:chgData name="kasey champion" userId="c1130ab030728f76" providerId="LiveId" clId="{920363F6-44F1-488B-B9AB-5BCE6CFFCE97}" dt="2018-05-09T09:05:14.538" v="4407" actId="12789"/>
          <ac:grpSpMkLst>
            <pc:docMk/>
            <pc:sldMk cId="2079560278" sldId="305"/>
            <ac:grpSpMk id="298" creationId="{20F14DCC-1D1C-4A95-85DF-4302D71FB7D8}"/>
          </ac:grpSpMkLst>
        </pc:grpChg>
        <pc:grpChg chg="add mod">
          <ac:chgData name="kasey champion" userId="c1130ab030728f76" providerId="LiveId" clId="{920363F6-44F1-488B-B9AB-5BCE6CFFCE97}" dt="2018-05-09T09:05:14.538" v="4407" actId="12789"/>
          <ac:grpSpMkLst>
            <pc:docMk/>
            <pc:sldMk cId="2079560278" sldId="305"/>
            <ac:grpSpMk id="302" creationId="{1CB7A2F7-F546-49CC-AA47-C19FB514792A}"/>
          </ac:grpSpMkLst>
        </pc:grpChg>
        <pc:grpChg chg="add mod">
          <ac:chgData name="kasey champion" userId="c1130ab030728f76" providerId="LiveId" clId="{920363F6-44F1-488B-B9AB-5BCE6CFFCE97}" dt="2018-05-09T09:05:14.538" v="4407" actId="12789"/>
          <ac:grpSpMkLst>
            <pc:docMk/>
            <pc:sldMk cId="2079560278" sldId="305"/>
            <ac:grpSpMk id="306" creationId="{3C46F083-FCFD-4E27-B3A3-0E2D078ED51C}"/>
          </ac:grpSpMkLst>
        </pc:grpChg>
        <pc:grpChg chg="add mod">
          <ac:chgData name="kasey champion" userId="c1130ab030728f76" providerId="LiveId" clId="{920363F6-44F1-488B-B9AB-5BCE6CFFCE97}" dt="2018-05-09T09:05:14.538" v="4407" actId="12789"/>
          <ac:grpSpMkLst>
            <pc:docMk/>
            <pc:sldMk cId="2079560278" sldId="305"/>
            <ac:grpSpMk id="310" creationId="{3BE82E27-D92E-4EA3-9C8E-5716B5559305}"/>
          </ac:grpSpMkLst>
        </pc:grpChg>
        <pc:grpChg chg="add mod">
          <ac:chgData name="kasey champion" userId="c1130ab030728f76" providerId="LiveId" clId="{920363F6-44F1-488B-B9AB-5BCE6CFFCE97}" dt="2018-05-09T09:05:14.538" v="4407" actId="12789"/>
          <ac:grpSpMkLst>
            <pc:docMk/>
            <pc:sldMk cId="2079560278" sldId="305"/>
            <ac:grpSpMk id="314" creationId="{9EFDC0D8-66F5-44FD-B924-CC9F975F1489}"/>
          </ac:grpSpMkLst>
        </pc:grpChg>
        <pc:grpChg chg="add del mod">
          <ac:chgData name="kasey champion" userId="c1130ab030728f76" providerId="LiveId" clId="{920363F6-44F1-488B-B9AB-5BCE6CFFCE97}" dt="2018-05-09T10:54:06.716" v="6703" actId="478"/>
          <ac:grpSpMkLst>
            <pc:docMk/>
            <pc:sldMk cId="2079560278" sldId="305"/>
            <ac:grpSpMk id="324" creationId="{8756FBAE-F930-42FC-9B3C-D0E25116CEEE}"/>
          </ac:grpSpMkLst>
        </pc:grpChg>
        <pc:grpChg chg="add del mod">
          <ac:chgData name="kasey champion" userId="c1130ab030728f76" providerId="LiveId" clId="{920363F6-44F1-488B-B9AB-5BCE6CFFCE97}" dt="2018-05-09T10:57:30.478" v="6748" actId="165"/>
          <ac:grpSpMkLst>
            <pc:docMk/>
            <pc:sldMk cId="2079560278" sldId="305"/>
            <ac:grpSpMk id="327" creationId="{3952189B-F18F-43AF-B3DD-7EE38AC1982F}"/>
          </ac:grpSpMkLst>
        </pc:grpChg>
        <pc:grpChg chg="add del mod">
          <ac:chgData name="kasey champion" userId="c1130ab030728f76" providerId="LiveId" clId="{920363F6-44F1-488B-B9AB-5BCE6CFFCE97}" dt="2018-05-09T10:57:30.478" v="6748" actId="165"/>
          <ac:grpSpMkLst>
            <pc:docMk/>
            <pc:sldMk cId="2079560278" sldId="305"/>
            <ac:grpSpMk id="328" creationId="{D42FC0D8-5E51-4770-BBCC-6FE9725E16FF}"/>
          </ac:grpSpMkLst>
        </pc:grpChg>
        <pc:grpChg chg="add del mod">
          <ac:chgData name="kasey champion" userId="c1130ab030728f76" providerId="LiveId" clId="{920363F6-44F1-488B-B9AB-5BCE6CFFCE97}" dt="2018-05-09T10:57:30.478" v="6748" actId="165"/>
          <ac:grpSpMkLst>
            <pc:docMk/>
            <pc:sldMk cId="2079560278" sldId="305"/>
            <ac:grpSpMk id="331" creationId="{3D984898-CBFE-42CA-98B8-A5751B1E7852}"/>
          </ac:grpSpMkLst>
        </pc:grpChg>
        <pc:graphicFrameChg chg="add del mod modGraphic">
          <ac:chgData name="kasey champion" userId="c1130ab030728f76" providerId="LiveId" clId="{920363F6-44F1-488B-B9AB-5BCE6CFFCE97}" dt="2018-05-09T09:07:06.897" v="4446" actId="478"/>
          <ac:graphicFrameMkLst>
            <pc:docMk/>
            <pc:sldMk cId="2079560278" sldId="305"/>
            <ac:graphicFrameMk id="285" creationId="{492927A5-23F5-46A0-9961-0E7755911127}"/>
          </ac:graphicFrameMkLst>
        </pc:graphicFrameChg>
        <pc:cxnChg chg="mod topLvl">
          <ac:chgData name="kasey champion" userId="c1130ab030728f76" providerId="LiveId" clId="{920363F6-44F1-488B-B9AB-5BCE6CFFCE97}" dt="2018-05-09T09:03:18.820" v="4376" actId="165"/>
          <ac:cxnSpMkLst>
            <pc:docMk/>
            <pc:sldMk cId="2079560278" sldId="305"/>
            <ac:cxnSpMk id="44" creationId="{1B66F43F-CD96-4325-A4FE-7D3900683A10}"/>
          </ac:cxnSpMkLst>
        </pc:cxnChg>
        <pc:cxnChg chg="mod topLvl">
          <ac:chgData name="kasey champion" userId="c1130ab030728f76" providerId="LiveId" clId="{920363F6-44F1-488B-B9AB-5BCE6CFFCE97}" dt="2018-05-09T10:56:28.360" v="6743" actId="1076"/>
          <ac:cxnSpMkLst>
            <pc:docMk/>
            <pc:sldMk cId="2079560278" sldId="305"/>
            <ac:cxnSpMk id="45" creationId="{3AEE1886-EFC5-42C8-B6FF-CDD6ED262E47}"/>
          </ac:cxnSpMkLst>
        </pc:cxnChg>
        <pc:cxnChg chg="mod topLvl">
          <ac:chgData name="kasey champion" userId="c1130ab030728f76" providerId="LiveId" clId="{920363F6-44F1-488B-B9AB-5BCE6CFFCE97}" dt="2018-05-09T09:03:18.820" v="4376" actId="165"/>
          <ac:cxnSpMkLst>
            <pc:docMk/>
            <pc:sldMk cId="2079560278" sldId="305"/>
            <ac:cxnSpMk id="46" creationId="{616A5E1D-D4F6-4EAF-A624-CF65F6ECBE8D}"/>
          </ac:cxnSpMkLst>
        </pc:cxnChg>
        <pc:cxnChg chg="mod topLvl">
          <ac:chgData name="kasey champion" userId="c1130ab030728f76" providerId="LiveId" clId="{920363F6-44F1-488B-B9AB-5BCE6CFFCE97}" dt="2018-05-09T10:56:28.360" v="6743" actId="1076"/>
          <ac:cxnSpMkLst>
            <pc:docMk/>
            <pc:sldMk cId="2079560278" sldId="305"/>
            <ac:cxnSpMk id="47" creationId="{ED131DB6-C2B8-44F9-B56F-DFBE316A09FA}"/>
          </ac:cxnSpMkLst>
        </pc:cxnChg>
        <pc:cxnChg chg="mod topLvl">
          <ac:chgData name="kasey champion" userId="c1130ab030728f76" providerId="LiveId" clId="{920363F6-44F1-488B-B9AB-5BCE6CFFCE97}" dt="2018-05-09T10:56:28.360" v="6743" actId="1076"/>
          <ac:cxnSpMkLst>
            <pc:docMk/>
            <pc:sldMk cId="2079560278" sldId="305"/>
            <ac:cxnSpMk id="48" creationId="{F6EB30F6-C6F7-4AF4-B01E-653073D8875A}"/>
          </ac:cxnSpMkLst>
        </pc:cxnChg>
        <pc:cxnChg chg="mod topLvl">
          <ac:chgData name="kasey champion" userId="c1130ab030728f76" providerId="LiveId" clId="{920363F6-44F1-488B-B9AB-5BCE6CFFCE97}" dt="2018-05-09T09:03:18.820" v="4376" actId="165"/>
          <ac:cxnSpMkLst>
            <pc:docMk/>
            <pc:sldMk cId="2079560278" sldId="305"/>
            <ac:cxnSpMk id="49" creationId="{05D9B4F5-16AC-4059-9395-7818F00F371F}"/>
          </ac:cxnSpMkLst>
        </pc:cxnChg>
        <pc:cxnChg chg="del mod topLvl">
          <ac:chgData name="kasey champion" userId="c1130ab030728f76" providerId="LiveId" clId="{920363F6-44F1-488B-B9AB-5BCE6CFFCE97}" dt="2018-05-09T08:42:08.519" v="4054" actId="478"/>
          <ac:cxnSpMkLst>
            <pc:docMk/>
            <pc:sldMk cId="2079560278" sldId="305"/>
            <ac:cxnSpMk id="50" creationId="{B70D35F9-4202-45BD-9BE5-07F0CF688084}"/>
          </ac:cxnSpMkLst>
        </pc:cxnChg>
        <pc:cxnChg chg="del mod topLvl">
          <ac:chgData name="kasey champion" userId="c1130ab030728f76" providerId="LiveId" clId="{920363F6-44F1-488B-B9AB-5BCE6CFFCE97}" dt="2018-05-09T08:42:08.519" v="4054" actId="478"/>
          <ac:cxnSpMkLst>
            <pc:docMk/>
            <pc:sldMk cId="2079560278" sldId="305"/>
            <ac:cxnSpMk id="51" creationId="{774D8C79-E207-42F0-91DA-49FEF34049C9}"/>
          </ac:cxnSpMkLst>
        </pc:cxnChg>
        <pc:cxnChg chg="del mod topLvl">
          <ac:chgData name="kasey champion" userId="c1130ab030728f76" providerId="LiveId" clId="{920363F6-44F1-488B-B9AB-5BCE6CFFCE97}" dt="2018-05-09T08:42:08.519" v="4054" actId="478"/>
          <ac:cxnSpMkLst>
            <pc:docMk/>
            <pc:sldMk cId="2079560278" sldId="305"/>
            <ac:cxnSpMk id="52" creationId="{A06DDABC-55DE-47B9-A38B-34ABF0B14AF9}"/>
          </ac:cxnSpMkLst>
        </pc:cxnChg>
        <pc:cxnChg chg="del mod topLvl">
          <ac:chgData name="kasey champion" userId="c1130ab030728f76" providerId="LiveId" clId="{920363F6-44F1-488B-B9AB-5BCE6CFFCE97}" dt="2018-05-09T08:42:08.519" v="4054" actId="478"/>
          <ac:cxnSpMkLst>
            <pc:docMk/>
            <pc:sldMk cId="2079560278" sldId="305"/>
            <ac:cxnSpMk id="53" creationId="{0E7F7298-F26E-45F3-81CD-7E3E3C94FB67}"/>
          </ac:cxnSpMkLst>
        </pc:cxnChg>
        <pc:cxnChg chg="del mod topLvl">
          <ac:chgData name="kasey champion" userId="c1130ab030728f76" providerId="LiveId" clId="{920363F6-44F1-488B-B9AB-5BCE6CFFCE97}" dt="2018-05-09T08:42:08.519" v="4054" actId="478"/>
          <ac:cxnSpMkLst>
            <pc:docMk/>
            <pc:sldMk cId="2079560278" sldId="305"/>
            <ac:cxnSpMk id="54" creationId="{3E57F2E8-B0C4-4C06-8B3A-FBCDD8CBA5D1}"/>
          </ac:cxnSpMkLst>
        </pc:cxnChg>
        <pc:cxnChg chg="del mod topLvl">
          <ac:chgData name="kasey champion" userId="c1130ab030728f76" providerId="LiveId" clId="{920363F6-44F1-488B-B9AB-5BCE6CFFCE97}" dt="2018-05-09T08:42:08.519" v="4054" actId="478"/>
          <ac:cxnSpMkLst>
            <pc:docMk/>
            <pc:sldMk cId="2079560278" sldId="305"/>
            <ac:cxnSpMk id="55" creationId="{EB7DB5E8-8955-483F-8189-76923B14F9EB}"/>
          </ac:cxnSpMkLst>
        </pc:cxnChg>
        <pc:cxnChg chg="del mod topLvl">
          <ac:chgData name="kasey champion" userId="c1130ab030728f76" providerId="LiveId" clId="{920363F6-44F1-488B-B9AB-5BCE6CFFCE97}" dt="2018-05-09T08:42:08.519" v="4054" actId="478"/>
          <ac:cxnSpMkLst>
            <pc:docMk/>
            <pc:sldMk cId="2079560278" sldId="305"/>
            <ac:cxnSpMk id="56" creationId="{2AE47964-F86E-418E-AAC0-4BC35240D3B0}"/>
          </ac:cxnSpMkLst>
        </pc:cxnChg>
        <pc:cxnChg chg="del mod topLvl">
          <ac:chgData name="kasey champion" userId="c1130ab030728f76" providerId="LiveId" clId="{920363F6-44F1-488B-B9AB-5BCE6CFFCE97}" dt="2018-05-09T08:42:08.519" v="4054" actId="478"/>
          <ac:cxnSpMkLst>
            <pc:docMk/>
            <pc:sldMk cId="2079560278" sldId="305"/>
            <ac:cxnSpMk id="57" creationId="{9DD53E72-AF3F-48F8-8F52-850A6CE2BCF7}"/>
          </ac:cxnSpMkLst>
        </pc:cxnChg>
        <pc:cxnChg chg="add mod topLvl">
          <ac:chgData name="kasey champion" userId="c1130ab030728f76" providerId="LiveId" clId="{920363F6-44F1-488B-B9AB-5BCE6CFFCE97}" dt="2018-05-09T10:56:28.360" v="6743" actId="1076"/>
          <ac:cxnSpMkLst>
            <pc:docMk/>
            <pc:sldMk cId="2079560278" sldId="305"/>
            <ac:cxnSpMk id="131" creationId="{710A8150-17EF-48B3-A837-B578C31401C6}"/>
          </ac:cxnSpMkLst>
        </pc:cxnChg>
        <pc:cxnChg chg="add mod topLvl">
          <ac:chgData name="kasey champion" userId="c1130ab030728f76" providerId="LiveId" clId="{920363F6-44F1-488B-B9AB-5BCE6CFFCE97}" dt="2018-05-09T10:56:28.360" v="6743" actId="1076"/>
          <ac:cxnSpMkLst>
            <pc:docMk/>
            <pc:sldMk cId="2079560278" sldId="305"/>
            <ac:cxnSpMk id="132" creationId="{E77814A0-DD56-44F0-9DEA-FE0E331C85C8}"/>
          </ac:cxnSpMkLst>
        </pc:cxnChg>
        <pc:cxnChg chg="add mod topLvl">
          <ac:chgData name="kasey champion" userId="c1130ab030728f76" providerId="LiveId" clId="{920363F6-44F1-488B-B9AB-5BCE6CFFCE97}" dt="2018-05-09T10:56:28.360" v="6743" actId="1076"/>
          <ac:cxnSpMkLst>
            <pc:docMk/>
            <pc:sldMk cId="2079560278" sldId="305"/>
            <ac:cxnSpMk id="133" creationId="{EC9A8FDB-7283-4962-9A7E-07732A27502E}"/>
          </ac:cxnSpMkLst>
        </pc:cxnChg>
        <pc:cxnChg chg="add mod topLvl">
          <ac:chgData name="kasey champion" userId="c1130ab030728f76" providerId="LiveId" clId="{920363F6-44F1-488B-B9AB-5BCE6CFFCE97}" dt="2018-05-09T10:56:28.360" v="6743" actId="1076"/>
          <ac:cxnSpMkLst>
            <pc:docMk/>
            <pc:sldMk cId="2079560278" sldId="305"/>
            <ac:cxnSpMk id="134" creationId="{836D4235-E4B5-4849-B1F2-C6D089A4B9BC}"/>
          </ac:cxnSpMkLst>
        </pc:cxnChg>
        <pc:cxnChg chg="add mod topLvl">
          <ac:chgData name="kasey champion" userId="c1130ab030728f76" providerId="LiveId" clId="{920363F6-44F1-488B-B9AB-5BCE6CFFCE97}" dt="2018-05-09T10:56:28.360" v="6743" actId="1076"/>
          <ac:cxnSpMkLst>
            <pc:docMk/>
            <pc:sldMk cId="2079560278" sldId="305"/>
            <ac:cxnSpMk id="135" creationId="{97BB600F-C832-4B98-B14C-529B0D084016}"/>
          </ac:cxnSpMkLst>
        </pc:cxnChg>
        <pc:cxnChg chg="add mod topLvl">
          <ac:chgData name="kasey champion" userId="c1130ab030728f76" providerId="LiveId" clId="{920363F6-44F1-488B-B9AB-5BCE6CFFCE97}" dt="2018-05-09T10:56:28.360" v="6743" actId="1076"/>
          <ac:cxnSpMkLst>
            <pc:docMk/>
            <pc:sldMk cId="2079560278" sldId="305"/>
            <ac:cxnSpMk id="136" creationId="{A5DE7295-6A71-47EB-98E5-32EC6982CA04}"/>
          </ac:cxnSpMkLst>
        </pc:cxnChg>
        <pc:cxnChg chg="mod">
          <ac:chgData name="kasey champion" userId="c1130ab030728f76" providerId="LiveId" clId="{920363F6-44F1-488B-B9AB-5BCE6CFFCE97}" dt="2018-05-09T08:44:36.751" v="4100" actId="14100"/>
          <ac:cxnSpMkLst>
            <pc:docMk/>
            <pc:sldMk cId="2079560278" sldId="305"/>
            <ac:cxnSpMk id="145" creationId="{48708345-CF0F-4BA0-B336-8AD73258ABEA}"/>
          </ac:cxnSpMkLst>
        </pc:cxnChg>
      </pc:sldChg>
      <pc:sldChg chg="addSp delSp modSp add modAnim">
        <pc:chgData name="kasey champion" userId="c1130ab030728f76" providerId="LiveId" clId="{920363F6-44F1-488B-B9AB-5BCE6CFFCE97}" dt="2018-05-09T10:40:41.787" v="6397"/>
        <pc:sldMkLst>
          <pc:docMk/>
          <pc:sldMk cId="4224807476" sldId="306"/>
        </pc:sldMkLst>
        <pc:spChg chg="mod">
          <ac:chgData name="kasey champion" userId="c1130ab030728f76" providerId="LiveId" clId="{920363F6-44F1-488B-B9AB-5BCE6CFFCE97}" dt="2018-05-09T09:06:49.580" v="4443" actId="20577"/>
          <ac:spMkLst>
            <pc:docMk/>
            <pc:sldMk cId="4224807476" sldId="306"/>
            <ac:spMk id="2" creationId="{95D38276-F138-4D88-B1E6-589933C52344}"/>
          </ac:spMkLst>
        </pc:spChg>
        <pc:spChg chg="del">
          <ac:chgData name="kasey champion" userId="c1130ab030728f76" providerId="LiveId" clId="{920363F6-44F1-488B-B9AB-5BCE6CFFCE97}" dt="2018-05-09T09:10:47.496" v="4739" actId="478"/>
          <ac:spMkLst>
            <pc:docMk/>
            <pc:sldMk cId="4224807476" sldId="306"/>
            <ac:spMk id="3" creationId="{B4988323-3478-41F4-BAD4-A1F89E54C17A}"/>
          </ac:spMkLst>
        </pc:spChg>
        <pc:spChg chg="add mod">
          <ac:chgData name="kasey champion" userId="c1130ab030728f76" providerId="LiveId" clId="{920363F6-44F1-488B-B9AB-5BCE6CFFCE97}" dt="2018-05-09T09:35:26.007" v="5216" actId="1076"/>
          <ac:spMkLst>
            <pc:docMk/>
            <pc:sldMk cId="4224807476" sldId="306"/>
            <ac:spMk id="7" creationId="{3FE9A878-8360-44D1-BFFA-D4E93D21EF55}"/>
          </ac:spMkLst>
        </pc:spChg>
        <pc:spChg chg="add del mod">
          <ac:chgData name="kasey champion" userId="c1130ab030728f76" providerId="LiveId" clId="{920363F6-44F1-488B-B9AB-5BCE6CFFCE97}" dt="2018-05-09T09:10:31.753" v="4735" actId="478"/>
          <ac:spMkLst>
            <pc:docMk/>
            <pc:sldMk cId="4224807476" sldId="306"/>
            <ac:spMk id="8" creationId="{9F3B2541-79C4-418E-A04F-40B225D2B955}"/>
          </ac:spMkLst>
        </pc:spChg>
        <pc:spChg chg="add mod">
          <ac:chgData name="kasey champion" userId="c1130ab030728f76" providerId="LiveId" clId="{920363F6-44F1-488B-B9AB-5BCE6CFFCE97}" dt="2018-05-09T10:37:57.612" v="6365" actId="207"/>
          <ac:spMkLst>
            <pc:docMk/>
            <pc:sldMk cId="4224807476" sldId="306"/>
            <ac:spMk id="9" creationId="{361D5CC0-984A-49EA-A501-09B4C1C43D0C}"/>
          </ac:spMkLst>
        </pc:spChg>
        <pc:spChg chg="add mod">
          <ac:chgData name="kasey champion" userId="c1130ab030728f76" providerId="LiveId" clId="{920363F6-44F1-488B-B9AB-5BCE6CFFCE97}" dt="2018-05-09T10:37:57.612" v="6365" actId="207"/>
          <ac:spMkLst>
            <pc:docMk/>
            <pc:sldMk cId="4224807476" sldId="306"/>
            <ac:spMk id="10" creationId="{509529F6-71CD-4F2E-94E0-6C535CA8B958}"/>
          </ac:spMkLst>
        </pc:spChg>
        <pc:spChg chg="add del mod">
          <ac:chgData name="kasey champion" userId="c1130ab030728f76" providerId="LiveId" clId="{920363F6-44F1-488B-B9AB-5BCE6CFFCE97}" dt="2018-05-09T09:16:53.535" v="4847" actId="478"/>
          <ac:spMkLst>
            <pc:docMk/>
            <pc:sldMk cId="4224807476" sldId="306"/>
            <ac:spMk id="11" creationId="{6B02C578-2D06-4644-B5D2-66225EE9DD72}"/>
          </ac:spMkLst>
        </pc:spChg>
        <pc:spChg chg="add mod">
          <ac:chgData name="kasey champion" userId="c1130ab030728f76" providerId="LiveId" clId="{920363F6-44F1-488B-B9AB-5BCE6CFFCE97}" dt="2018-05-09T10:37:57.612" v="6365" actId="207"/>
          <ac:spMkLst>
            <pc:docMk/>
            <pc:sldMk cId="4224807476" sldId="306"/>
            <ac:spMk id="12" creationId="{7A9B51F0-372F-4FC7-92E0-EDA7C4D71CCD}"/>
          </ac:spMkLst>
        </pc:spChg>
        <pc:spChg chg="add mod">
          <ac:chgData name="kasey champion" userId="c1130ab030728f76" providerId="LiveId" clId="{920363F6-44F1-488B-B9AB-5BCE6CFFCE97}" dt="2018-05-09T10:37:57.612" v="6365" actId="207"/>
          <ac:spMkLst>
            <pc:docMk/>
            <pc:sldMk cId="4224807476" sldId="306"/>
            <ac:spMk id="13" creationId="{FDFD0301-367F-4433-B719-7EE918EBB016}"/>
          </ac:spMkLst>
        </pc:spChg>
        <pc:spChg chg="add del mod">
          <ac:chgData name="kasey champion" userId="c1130ab030728f76" providerId="LiveId" clId="{920363F6-44F1-488B-B9AB-5BCE6CFFCE97}" dt="2018-05-09T09:45:30.954" v="5301" actId="478"/>
          <ac:spMkLst>
            <pc:docMk/>
            <pc:sldMk cId="4224807476" sldId="306"/>
            <ac:spMk id="14" creationId="{254B425F-F082-4524-98E6-1889B3402724}"/>
          </ac:spMkLst>
        </pc:spChg>
        <pc:spChg chg="mod">
          <ac:chgData name="kasey champion" userId="c1130ab030728f76" providerId="LiveId" clId="{920363F6-44F1-488B-B9AB-5BCE6CFFCE97}" dt="2018-05-09T10:35:20.227" v="6344" actId="1076"/>
          <ac:spMkLst>
            <pc:docMk/>
            <pc:sldMk cId="4224807476" sldId="306"/>
            <ac:spMk id="16" creationId="{5DD8B1A0-F206-4B7F-BCE8-841F3271E891}"/>
          </ac:spMkLst>
        </pc:spChg>
        <pc:spChg chg="mod">
          <ac:chgData name="kasey champion" userId="c1130ab030728f76" providerId="LiveId" clId="{920363F6-44F1-488B-B9AB-5BCE6CFFCE97}" dt="2018-05-09T10:35:08.024" v="6342" actId="1076"/>
          <ac:spMkLst>
            <pc:docMk/>
            <pc:sldMk cId="4224807476" sldId="306"/>
            <ac:spMk id="17" creationId="{0B7E1E79-BE92-46B3-87CA-2BB0CAF14A93}"/>
          </ac:spMkLst>
        </pc:spChg>
        <pc:spChg chg="mod">
          <ac:chgData name="kasey champion" userId="c1130ab030728f76" providerId="LiveId" clId="{920363F6-44F1-488B-B9AB-5BCE6CFFCE97}" dt="2018-05-09T10:35:11.844" v="6343" actId="1076"/>
          <ac:spMkLst>
            <pc:docMk/>
            <pc:sldMk cId="4224807476" sldId="306"/>
            <ac:spMk id="18" creationId="{0D9A03CE-6897-49E5-8DC0-49256D40D969}"/>
          </ac:spMkLst>
        </pc:spChg>
        <pc:spChg chg="mod">
          <ac:chgData name="kasey champion" userId="c1130ab030728f76" providerId="LiveId" clId="{920363F6-44F1-488B-B9AB-5BCE6CFFCE97}" dt="2018-05-09T10:35:05.532" v="6341" actId="14100"/>
          <ac:spMkLst>
            <pc:docMk/>
            <pc:sldMk cId="4224807476" sldId="306"/>
            <ac:spMk id="19" creationId="{561C8A07-A2FB-4C90-B625-9E8912819555}"/>
          </ac:spMkLst>
        </pc:spChg>
        <pc:spChg chg="add mod">
          <ac:chgData name="kasey champion" userId="c1130ab030728f76" providerId="LiveId" clId="{920363F6-44F1-488B-B9AB-5BCE6CFFCE97}" dt="2018-05-09T10:37:03.300" v="6353" actId="1076"/>
          <ac:spMkLst>
            <pc:docMk/>
            <pc:sldMk cId="4224807476" sldId="306"/>
            <ac:spMk id="20" creationId="{82303F29-9D4C-4C19-BD3A-3DEA5757FA1C}"/>
          </ac:spMkLst>
        </pc:spChg>
        <pc:spChg chg="add del mod">
          <ac:chgData name="kasey champion" userId="c1130ab030728f76" providerId="LiveId" clId="{920363F6-44F1-488B-B9AB-5BCE6CFFCE97}" dt="2018-05-09T09:30:31.284" v="5147" actId="478"/>
          <ac:spMkLst>
            <pc:docMk/>
            <pc:sldMk cId="4224807476" sldId="306"/>
            <ac:spMk id="21" creationId="{2711F5B7-B8DF-4496-AC02-0FF7C6AF8593}"/>
          </ac:spMkLst>
        </pc:spChg>
        <pc:spChg chg="add mod">
          <ac:chgData name="kasey champion" userId="c1130ab030728f76" providerId="LiveId" clId="{920363F6-44F1-488B-B9AB-5BCE6CFFCE97}" dt="2018-05-09T10:37:57.612" v="6365" actId="207"/>
          <ac:spMkLst>
            <pc:docMk/>
            <pc:sldMk cId="4224807476" sldId="306"/>
            <ac:spMk id="22" creationId="{E1739B85-7E2F-45A3-8C92-E3AE452D2E9D}"/>
          </ac:spMkLst>
        </pc:spChg>
        <pc:spChg chg="add del mod">
          <ac:chgData name="kasey champion" userId="c1130ab030728f76" providerId="LiveId" clId="{920363F6-44F1-488B-B9AB-5BCE6CFFCE97}" dt="2018-05-09T09:27:40.719" v="5101" actId="478"/>
          <ac:spMkLst>
            <pc:docMk/>
            <pc:sldMk cId="4224807476" sldId="306"/>
            <ac:spMk id="23" creationId="{BC26D5F8-992F-48C3-B188-1F895D413B10}"/>
          </ac:spMkLst>
        </pc:spChg>
        <pc:spChg chg="add mod">
          <ac:chgData name="kasey champion" userId="c1130ab030728f76" providerId="LiveId" clId="{920363F6-44F1-488B-B9AB-5BCE6CFFCE97}" dt="2018-05-09T10:37:57.612" v="6365" actId="207"/>
          <ac:spMkLst>
            <pc:docMk/>
            <pc:sldMk cId="4224807476" sldId="306"/>
            <ac:spMk id="24" creationId="{47F129EE-96FB-4E38-8CD5-5C5B2C16A9FE}"/>
          </ac:spMkLst>
        </pc:spChg>
        <pc:spChg chg="add mod">
          <ac:chgData name="kasey champion" userId="c1130ab030728f76" providerId="LiveId" clId="{920363F6-44F1-488B-B9AB-5BCE6CFFCE97}" dt="2018-05-09T10:37:14.052" v="6354" actId="1076"/>
          <ac:spMkLst>
            <pc:docMk/>
            <pc:sldMk cId="4224807476" sldId="306"/>
            <ac:spMk id="25" creationId="{6EE47587-1DE3-4E7D-9901-1A84DF32AE3B}"/>
          </ac:spMkLst>
        </pc:spChg>
        <pc:spChg chg="add mod">
          <ac:chgData name="kasey champion" userId="c1130ab030728f76" providerId="LiveId" clId="{920363F6-44F1-488B-B9AB-5BCE6CFFCE97}" dt="2018-05-09T10:37:57.612" v="6365" actId="207"/>
          <ac:spMkLst>
            <pc:docMk/>
            <pc:sldMk cId="4224807476" sldId="306"/>
            <ac:spMk id="26" creationId="{9BC9FC1A-1A85-44DD-8789-6C1E458C8A69}"/>
          </ac:spMkLst>
        </pc:spChg>
        <pc:spChg chg="add mod">
          <ac:chgData name="kasey champion" userId="c1130ab030728f76" providerId="LiveId" clId="{920363F6-44F1-488B-B9AB-5BCE6CFFCE97}" dt="2018-05-09T10:39:17.048" v="6381" actId="122"/>
          <ac:spMkLst>
            <pc:docMk/>
            <pc:sldMk cId="4224807476" sldId="306"/>
            <ac:spMk id="27" creationId="{6EBE8BD5-8C12-4106-87FA-44F74DAB0CE3}"/>
          </ac:spMkLst>
        </pc:spChg>
        <pc:spChg chg="add mod">
          <ac:chgData name="kasey champion" userId="c1130ab030728f76" providerId="LiveId" clId="{920363F6-44F1-488B-B9AB-5BCE6CFFCE97}" dt="2018-05-09T10:38:51.695" v="6373" actId="207"/>
          <ac:spMkLst>
            <pc:docMk/>
            <pc:sldMk cId="4224807476" sldId="306"/>
            <ac:spMk id="28" creationId="{AA32C01E-2195-430E-BEC6-A04F3385FC59}"/>
          </ac:spMkLst>
        </pc:spChg>
        <pc:spChg chg="add mod">
          <ac:chgData name="kasey champion" userId="c1130ab030728f76" providerId="LiveId" clId="{920363F6-44F1-488B-B9AB-5BCE6CFFCE97}" dt="2018-05-09T10:37:57.612" v="6365" actId="207"/>
          <ac:spMkLst>
            <pc:docMk/>
            <pc:sldMk cId="4224807476" sldId="306"/>
            <ac:spMk id="29" creationId="{ACF8C69C-1E62-47FF-B6DF-57D02050EA22}"/>
          </ac:spMkLst>
        </pc:spChg>
        <pc:spChg chg="add del mod">
          <ac:chgData name="kasey champion" userId="c1130ab030728f76" providerId="LiveId" clId="{920363F6-44F1-488B-B9AB-5BCE6CFFCE97}" dt="2018-05-09T09:53:39.375" v="5496" actId="478"/>
          <ac:spMkLst>
            <pc:docMk/>
            <pc:sldMk cId="4224807476" sldId="306"/>
            <ac:spMk id="30" creationId="{F9C81A3D-9FB2-472E-B67B-6DE6A949BD44}"/>
          </ac:spMkLst>
        </pc:spChg>
        <pc:spChg chg="add del mod">
          <ac:chgData name="kasey champion" userId="c1130ab030728f76" providerId="LiveId" clId="{920363F6-44F1-488B-B9AB-5BCE6CFFCE97}" dt="2018-05-09T10:36:53.842" v="6351" actId="478"/>
          <ac:spMkLst>
            <pc:docMk/>
            <pc:sldMk cId="4224807476" sldId="306"/>
            <ac:spMk id="31" creationId="{30761FE3-A843-41F0-99A1-33C98784BE65}"/>
          </ac:spMkLst>
        </pc:spChg>
        <pc:spChg chg="add del mod">
          <ac:chgData name="kasey champion" userId="c1130ab030728f76" providerId="LiveId" clId="{920363F6-44F1-488B-B9AB-5BCE6CFFCE97}" dt="2018-05-09T10:36:55.342" v="6352" actId="478"/>
          <ac:spMkLst>
            <pc:docMk/>
            <pc:sldMk cId="4224807476" sldId="306"/>
            <ac:spMk id="32" creationId="{C5A2831A-16E4-46F0-A3E3-DA5DF66045E5}"/>
          </ac:spMkLst>
        </pc:spChg>
        <pc:spChg chg="add mod">
          <ac:chgData name="kasey champion" userId="c1130ab030728f76" providerId="LiveId" clId="{920363F6-44F1-488B-B9AB-5BCE6CFFCE97}" dt="2018-05-09T10:35:24.307" v="6345" actId="14100"/>
          <ac:spMkLst>
            <pc:docMk/>
            <pc:sldMk cId="4224807476" sldId="306"/>
            <ac:spMk id="33" creationId="{C402E6F9-263C-4517-AEC7-01DC10014F1F}"/>
          </ac:spMkLst>
        </pc:spChg>
        <pc:spChg chg="add mod">
          <ac:chgData name="kasey champion" userId="c1130ab030728f76" providerId="LiveId" clId="{920363F6-44F1-488B-B9AB-5BCE6CFFCE97}" dt="2018-05-09T10:37:28.923" v="6360" actId="14100"/>
          <ac:spMkLst>
            <pc:docMk/>
            <pc:sldMk cId="4224807476" sldId="306"/>
            <ac:spMk id="34" creationId="{C47D723C-F32E-4703-B435-D9E0FAFFE479}"/>
          </ac:spMkLst>
        </pc:spChg>
        <pc:spChg chg="add mod">
          <ac:chgData name="kasey champion" userId="c1130ab030728f76" providerId="LiveId" clId="{920363F6-44F1-488B-B9AB-5BCE6CFFCE97}" dt="2018-05-09T10:38:46.862" v="6372" actId="208"/>
          <ac:spMkLst>
            <pc:docMk/>
            <pc:sldMk cId="4224807476" sldId="306"/>
            <ac:spMk id="35" creationId="{BCA89EE3-C5DC-4094-AD01-AD716D7C5F04}"/>
          </ac:spMkLst>
        </pc:spChg>
        <pc:grpChg chg="add mod">
          <ac:chgData name="kasey champion" userId="c1130ab030728f76" providerId="LiveId" clId="{920363F6-44F1-488B-B9AB-5BCE6CFFCE97}" dt="2018-05-09T09:52:06.207" v="5462" actId="1076"/>
          <ac:grpSpMkLst>
            <pc:docMk/>
            <pc:sldMk cId="4224807476" sldId="306"/>
            <ac:grpSpMk id="15" creationId="{C97DE091-AC05-410E-8EB1-68E71F84C8C4}"/>
          </ac:grpSpMkLst>
        </pc:grpChg>
        <pc:graphicFrameChg chg="add mod modGraphic">
          <ac:chgData name="kasey champion" userId="c1130ab030728f76" providerId="LiveId" clId="{920363F6-44F1-488B-B9AB-5BCE6CFFCE97}" dt="2018-05-09T10:36:00.414" v="6348"/>
          <ac:graphicFrameMkLst>
            <pc:docMk/>
            <pc:sldMk cId="4224807476" sldId="306"/>
            <ac:graphicFrameMk id="6" creationId="{05E1F910-CC57-480A-A8D5-6EB192E0F0D7}"/>
          </ac:graphicFrameMkLst>
        </pc:graphicFrameChg>
      </pc:sldChg>
      <pc:sldChg chg="addSp delSp modSp add modAnim">
        <pc:chgData name="kasey champion" userId="c1130ab030728f76" providerId="LiveId" clId="{920363F6-44F1-488B-B9AB-5BCE6CFFCE97}" dt="2018-05-09T11:06:20.606" v="6800" actId="20577"/>
        <pc:sldMkLst>
          <pc:docMk/>
          <pc:sldMk cId="1227971524" sldId="307"/>
        </pc:sldMkLst>
        <pc:spChg chg="mod">
          <ac:chgData name="kasey champion" userId="c1130ab030728f76" providerId="LiveId" clId="{920363F6-44F1-488B-B9AB-5BCE6CFFCE97}" dt="2018-05-09T09:57:43.025" v="5577" actId="20577"/>
          <ac:spMkLst>
            <pc:docMk/>
            <pc:sldMk cId="1227971524" sldId="307"/>
            <ac:spMk id="2" creationId="{C9BC2D05-BA82-4271-8516-E5A9C7B1C965}"/>
          </ac:spMkLst>
        </pc:spChg>
        <pc:spChg chg="add del">
          <ac:chgData name="kasey champion" userId="c1130ab030728f76" providerId="LiveId" clId="{920363F6-44F1-488B-B9AB-5BCE6CFFCE97}" dt="2018-05-09T10:39:38.652" v="6383" actId="478"/>
          <ac:spMkLst>
            <pc:docMk/>
            <pc:sldMk cId="1227971524" sldId="307"/>
            <ac:spMk id="3" creationId="{2C927BCF-889B-4941-BF22-E68867EE3B27}"/>
          </ac:spMkLst>
        </pc:spChg>
        <pc:spChg chg="add del mod">
          <ac:chgData name="kasey champion" userId="c1130ab030728f76" providerId="LiveId" clId="{920363F6-44F1-488B-B9AB-5BCE6CFFCE97}" dt="2018-05-09T09:57:51.470" v="5579"/>
          <ac:spMkLst>
            <pc:docMk/>
            <pc:sldMk cId="1227971524" sldId="307"/>
            <ac:spMk id="6" creationId="{3D3A50BF-A56D-49F2-9C0D-66B1DF381B68}"/>
          </ac:spMkLst>
        </pc:spChg>
        <pc:spChg chg="add del mod">
          <ac:chgData name="kasey champion" userId="c1130ab030728f76" providerId="LiveId" clId="{920363F6-44F1-488B-B9AB-5BCE6CFFCE97}" dt="2018-05-09T10:01:32.015" v="5636" actId="478"/>
          <ac:spMkLst>
            <pc:docMk/>
            <pc:sldMk cId="1227971524" sldId="307"/>
            <ac:spMk id="7" creationId="{C341AB1B-1239-42FA-A1BC-1ACEBED26E4F}"/>
          </ac:spMkLst>
        </pc:spChg>
        <pc:spChg chg="add mod">
          <ac:chgData name="kasey champion" userId="c1130ab030728f76" providerId="LiveId" clId="{920363F6-44F1-488B-B9AB-5BCE6CFFCE97}" dt="2018-05-09T10:45:11.251" v="6542" actId="164"/>
          <ac:spMkLst>
            <pc:docMk/>
            <pc:sldMk cId="1227971524" sldId="307"/>
            <ac:spMk id="8" creationId="{C6D66BAE-8A9D-40BA-BCD0-401123C893BE}"/>
          </ac:spMkLst>
        </pc:spChg>
        <pc:spChg chg="add mod">
          <ac:chgData name="kasey champion" userId="c1130ab030728f76" providerId="LiveId" clId="{920363F6-44F1-488B-B9AB-5BCE6CFFCE97}" dt="2018-05-09T10:42:21.673" v="6446" actId="164"/>
          <ac:spMkLst>
            <pc:docMk/>
            <pc:sldMk cId="1227971524" sldId="307"/>
            <ac:spMk id="9" creationId="{6DCACF5A-BAA2-4FC2-AAAA-092AA8B1436D}"/>
          </ac:spMkLst>
        </pc:spChg>
        <pc:spChg chg="add mod">
          <ac:chgData name="kasey champion" userId="c1130ab030728f76" providerId="LiveId" clId="{920363F6-44F1-488B-B9AB-5BCE6CFFCE97}" dt="2018-05-09T10:43:46.578" v="6494" actId="164"/>
          <ac:spMkLst>
            <pc:docMk/>
            <pc:sldMk cId="1227971524" sldId="307"/>
            <ac:spMk id="10" creationId="{2F09E2A0-64F1-4499-8C72-0083E956CB1B}"/>
          </ac:spMkLst>
        </pc:spChg>
        <pc:spChg chg="add mod">
          <ac:chgData name="kasey champion" userId="c1130ab030728f76" providerId="LiveId" clId="{920363F6-44F1-488B-B9AB-5BCE6CFFCE97}" dt="2018-05-09T10:39:42.925" v="6384" actId="1076"/>
          <ac:spMkLst>
            <pc:docMk/>
            <pc:sldMk cId="1227971524" sldId="307"/>
            <ac:spMk id="11" creationId="{6DFC31E6-0A1E-4E4B-AD94-FE4C02F28B1D}"/>
          </ac:spMkLst>
        </pc:spChg>
        <pc:spChg chg="add del mod">
          <ac:chgData name="kasey champion" userId="c1130ab030728f76" providerId="LiveId" clId="{920363F6-44F1-488B-B9AB-5BCE6CFFCE97}" dt="2018-05-09T10:05:00.644" v="5694" actId="478"/>
          <ac:spMkLst>
            <pc:docMk/>
            <pc:sldMk cId="1227971524" sldId="307"/>
            <ac:spMk id="12" creationId="{D4921DC0-5DDB-4061-9312-6C7702AF403C}"/>
          </ac:spMkLst>
        </pc:spChg>
        <pc:spChg chg="add mod">
          <ac:chgData name="kasey champion" userId="c1130ab030728f76" providerId="LiveId" clId="{920363F6-44F1-488B-B9AB-5BCE6CFFCE97}" dt="2018-05-09T10:49:11.864" v="6635" actId="1076"/>
          <ac:spMkLst>
            <pc:docMk/>
            <pc:sldMk cId="1227971524" sldId="307"/>
            <ac:spMk id="13" creationId="{047CFDCA-A4FD-4002-83E3-221EB0F70FBB}"/>
          </ac:spMkLst>
        </pc:spChg>
        <pc:spChg chg="add mod">
          <ac:chgData name="kasey champion" userId="c1130ab030728f76" providerId="LiveId" clId="{920363F6-44F1-488B-B9AB-5BCE6CFFCE97}" dt="2018-05-09T10:45:26.843" v="6546" actId="1076"/>
          <ac:spMkLst>
            <pc:docMk/>
            <pc:sldMk cId="1227971524" sldId="307"/>
            <ac:spMk id="14" creationId="{380F9032-EE85-4733-80FB-8EF6E0699388}"/>
          </ac:spMkLst>
        </pc:spChg>
        <pc:spChg chg="add del">
          <ac:chgData name="kasey champion" userId="c1130ab030728f76" providerId="LiveId" clId="{920363F6-44F1-488B-B9AB-5BCE6CFFCE97}" dt="2018-05-09T10:04:13.452" v="5685"/>
          <ac:spMkLst>
            <pc:docMk/>
            <pc:sldMk cId="1227971524" sldId="307"/>
            <ac:spMk id="15" creationId="{49D60591-270A-4E5B-8175-824587F3156C}"/>
          </ac:spMkLst>
        </pc:spChg>
        <pc:spChg chg="add mod">
          <ac:chgData name="kasey champion" userId="c1130ab030728f76" providerId="LiveId" clId="{920363F6-44F1-488B-B9AB-5BCE6CFFCE97}" dt="2018-05-09T11:02:26.527" v="6797" actId="1076"/>
          <ac:spMkLst>
            <pc:docMk/>
            <pc:sldMk cId="1227971524" sldId="307"/>
            <ac:spMk id="16" creationId="{96A5DA03-9D5C-4378-8C34-28F481DF9809}"/>
          </ac:spMkLst>
        </pc:spChg>
        <pc:spChg chg="add mod">
          <ac:chgData name="kasey champion" userId="c1130ab030728f76" providerId="LiveId" clId="{920363F6-44F1-488B-B9AB-5BCE6CFFCE97}" dt="2018-05-09T10:42:21.673" v="6446" actId="164"/>
          <ac:spMkLst>
            <pc:docMk/>
            <pc:sldMk cId="1227971524" sldId="307"/>
            <ac:spMk id="17" creationId="{9421AEC6-4D7C-4AE8-820B-0CAA780CF354}"/>
          </ac:spMkLst>
        </pc:spChg>
        <pc:spChg chg="add mod">
          <ac:chgData name="kasey champion" userId="c1130ab030728f76" providerId="LiveId" clId="{920363F6-44F1-488B-B9AB-5BCE6CFFCE97}" dt="2018-05-09T10:42:21.673" v="6446" actId="164"/>
          <ac:spMkLst>
            <pc:docMk/>
            <pc:sldMk cId="1227971524" sldId="307"/>
            <ac:spMk id="18" creationId="{659DABED-4D0E-4FDD-969F-53DCE4ABD3F9}"/>
          </ac:spMkLst>
        </pc:spChg>
        <pc:spChg chg="add mod">
          <ac:chgData name="kasey champion" userId="c1130ab030728f76" providerId="LiveId" clId="{920363F6-44F1-488B-B9AB-5BCE6CFFCE97}" dt="2018-05-09T10:45:39.916" v="6547" actId="1076"/>
          <ac:spMkLst>
            <pc:docMk/>
            <pc:sldMk cId="1227971524" sldId="307"/>
            <ac:spMk id="19" creationId="{4B1D0C50-BE6C-4E5E-BCEE-7A27558353B0}"/>
          </ac:spMkLst>
        </pc:spChg>
        <pc:spChg chg="del">
          <ac:chgData name="kasey champion" userId="c1130ab030728f76" providerId="LiveId" clId="{920363F6-44F1-488B-B9AB-5BCE6CFFCE97}" dt="2018-05-09T10:43:25.483" v="6488" actId="478"/>
          <ac:spMkLst>
            <pc:docMk/>
            <pc:sldMk cId="1227971524" sldId="307"/>
            <ac:spMk id="22" creationId="{2F5FA10A-ADF8-44AD-9D70-0C7490C47E1D}"/>
          </ac:spMkLst>
        </pc:spChg>
        <pc:spChg chg="mod topLvl">
          <ac:chgData name="kasey champion" userId="c1130ab030728f76" providerId="LiveId" clId="{920363F6-44F1-488B-B9AB-5BCE6CFFCE97}" dt="2018-05-09T10:43:46.578" v="6494" actId="164"/>
          <ac:spMkLst>
            <pc:docMk/>
            <pc:sldMk cId="1227971524" sldId="307"/>
            <ac:spMk id="23" creationId="{48A3F56D-7FCA-4D50-BB35-30A43437B7DA}"/>
          </ac:spMkLst>
        </pc:spChg>
        <pc:spChg chg="mod topLvl">
          <ac:chgData name="kasey champion" userId="c1130ab030728f76" providerId="LiveId" clId="{920363F6-44F1-488B-B9AB-5BCE6CFFCE97}" dt="2018-05-09T10:43:46.578" v="6494" actId="164"/>
          <ac:spMkLst>
            <pc:docMk/>
            <pc:sldMk cId="1227971524" sldId="307"/>
            <ac:spMk id="24" creationId="{0406FADF-6713-4A42-9DFB-80B059742C7E}"/>
          </ac:spMkLst>
        </pc:spChg>
        <pc:spChg chg="del mod topLvl">
          <ac:chgData name="kasey champion" userId="c1130ab030728f76" providerId="LiveId" clId="{920363F6-44F1-488B-B9AB-5BCE6CFFCE97}" dt="2018-05-09T10:44:28.645" v="6514" actId="478"/>
          <ac:spMkLst>
            <pc:docMk/>
            <pc:sldMk cId="1227971524" sldId="307"/>
            <ac:spMk id="27" creationId="{DA31FEB9-4A31-435B-AB14-024BEC4C885D}"/>
          </ac:spMkLst>
        </pc:spChg>
        <pc:spChg chg="mod topLvl">
          <ac:chgData name="kasey champion" userId="c1130ab030728f76" providerId="LiveId" clId="{920363F6-44F1-488B-B9AB-5BCE6CFFCE97}" dt="2018-05-09T10:45:11.251" v="6542" actId="164"/>
          <ac:spMkLst>
            <pc:docMk/>
            <pc:sldMk cId="1227971524" sldId="307"/>
            <ac:spMk id="28" creationId="{68CB2D07-448A-4DD9-8023-E4BA7D345B53}"/>
          </ac:spMkLst>
        </pc:spChg>
        <pc:spChg chg="mod topLvl">
          <ac:chgData name="kasey champion" userId="c1130ab030728f76" providerId="LiveId" clId="{920363F6-44F1-488B-B9AB-5BCE6CFFCE97}" dt="2018-05-09T10:45:11.251" v="6542" actId="164"/>
          <ac:spMkLst>
            <pc:docMk/>
            <pc:sldMk cId="1227971524" sldId="307"/>
            <ac:spMk id="29" creationId="{7968CE40-D95A-43F4-A3BD-D854BA1E86E5}"/>
          </ac:spMkLst>
        </pc:spChg>
        <pc:spChg chg="add mod">
          <ac:chgData name="kasey champion" userId="c1130ab030728f76" providerId="LiveId" clId="{920363F6-44F1-488B-B9AB-5BCE6CFFCE97}" dt="2018-05-09T10:45:11.251" v="6542" actId="164"/>
          <ac:spMkLst>
            <pc:docMk/>
            <pc:sldMk cId="1227971524" sldId="307"/>
            <ac:spMk id="30" creationId="{67598B48-FD20-4FE2-ABDA-1F61B0524F20}"/>
          </ac:spMkLst>
        </pc:spChg>
        <pc:spChg chg="add mod">
          <ac:chgData name="kasey champion" userId="c1130ab030728f76" providerId="LiveId" clId="{920363F6-44F1-488B-B9AB-5BCE6CFFCE97}" dt="2018-05-09T10:48:28.582" v="6627" actId="1076"/>
          <ac:spMkLst>
            <pc:docMk/>
            <pc:sldMk cId="1227971524" sldId="307"/>
            <ac:spMk id="32" creationId="{7697621E-BDB0-4A17-BA26-BE0EEF2A739B}"/>
          </ac:spMkLst>
        </pc:spChg>
        <pc:spChg chg="add mod">
          <ac:chgData name="kasey champion" userId="c1130ab030728f76" providerId="LiveId" clId="{920363F6-44F1-488B-B9AB-5BCE6CFFCE97}" dt="2018-05-09T10:48:11.442" v="6606" actId="1076"/>
          <ac:spMkLst>
            <pc:docMk/>
            <pc:sldMk cId="1227971524" sldId="307"/>
            <ac:spMk id="33" creationId="{412FCB21-57F6-4908-B38B-C772A9E05D3C}"/>
          </ac:spMkLst>
        </pc:spChg>
        <pc:spChg chg="add mod">
          <ac:chgData name="kasey champion" userId="c1130ab030728f76" providerId="LiveId" clId="{920363F6-44F1-488B-B9AB-5BCE6CFFCE97}" dt="2018-05-09T11:06:20.606" v="6800" actId="20577"/>
          <ac:spMkLst>
            <pc:docMk/>
            <pc:sldMk cId="1227971524" sldId="307"/>
            <ac:spMk id="34" creationId="{03213DFA-F89A-4B53-84A7-9909704510FC}"/>
          </ac:spMkLst>
        </pc:spChg>
        <pc:grpChg chg="add mod">
          <ac:chgData name="kasey champion" userId="c1130ab030728f76" providerId="LiveId" clId="{920363F6-44F1-488B-B9AB-5BCE6CFFCE97}" dt="2018-05-09T10:42:28.504" v="6447" actId="1076"/>
          <ac:grpSpMkLst>
            <pc:docMk/>
            <pc:sldMk cId="1227971524" sldId="307"/>
            <ac:grpSpMk id="20" creationId="{A93E4BDC-296F-4C7D-833D-C882D5F3354E}"/>
          </ac:grpSpMkLst>
        </pc:grpChg>
        <pc:grpChg chg="add del mod">
          <ac:chgData name="kasey champion" userId="c1130ab030728f76" providerId="LiveId" clId="{920363F6-44F1-488B-B9AB-5BCE6CFFCE97}" dt="2018-05-09T10:43:28.657" v="6489" actId="165"/>
          <ac:grpSpMkLst>
            <pc:docMk/>
            <pc:sldMk cId="1227971524" sldId="307"/>
            <ac:grpSpMk id="21" creationId="{36586041-9C91-4B16-9FF3-9BEA780CAEB7}"/>
          </ac:grpSpMkLst>
        </pc:grpChg>
        <pc:grpChg chg="add mod">
          <ac:chgData name="kasey champion" userId="c1130ab030728f76" providerId="LiveId" clId="{920363F6-44F1-488B-B9AB-5BCE6CFFCE97}" dt="2018-05-09T10:45:57.597" v="6550" actId="1076"/>
          <ac:grpSpMkLst>
            <pc:docMk/>
            <pc:sldMk cId="1227971524" sldId="307"/>
            <ac:grpSpMk id="25" creationId="{D9BE4288-4409-46B1-A912-D38763528088}"/>
          </ac:grpSpMkLst>
        </pc:grpChg>
        <pc:grpChg chg="add del mod">
          <ac:chgData name="kasey champion" userId="c1130ab030728f76" providerId="LiveId" clId="{920363F6-44F1-488B-B9AB-5BCE6CFFCE97}" dt="2018-05-09T10:44:22.549" v="6513" actId="165"/>
          <ac:grpSpMkLst>
            <pc:docMk/>
            <pc:sldMk cId="1227971524" sldId="307"/>
            <ac:grpSpMk id="26" creationId="{CE0ED315-7046-4A72-BA8F-DCDDBC8FDA8B}"/>
          </ac:grpSpMkLst>
        </pc:grpChg>
        <pc:grpChg chg="add mod">
          <ac:chgData name="kasey champion" userId="c1130ab030728f76" providerId="LiveId" clId="{920363F6-44F1-488B-B9AB-5BCE6CFFCE97}" dt="2018-05-09T10:45:22.100" v="6545" actId="1076"/>
          <ac:grpSpMkLst>
            <pc:docMk/>
            <pc:sldMk cId="1227971524" sldId="307"/>
            <ac:grpSpMk id="31" creationId="{D0C799C7-0691-41DE-A32E-F01E1AC4F34F}"/>
          </ac:grpSpMkLst>
        </pc:grpChg>
      </pc:sldChg>
      <pc:sldChg chg="modSp add modAnim">
        <pc:chgData name="kasey champion" userId="c1130ab030728f76" providerId="LiveId" clId="{920363F6-44F1-488B-B9AB-5BCE6CFFCE97}" dt="2018-05-09T12:14:01.681" v="8685"/>
        <pc:sldMkLst>
          <pc:docMk/>
          <pc:sldMk cId="211653820" sldId="308"/>
        </pc:sldMkLst>
        <pc:spChg chg="mod">
          <ac:chgData name="kasey champion" userId="c1130ab030728f76" providerId="LiveId" clId="{920363F6-44F1-488B-B9AB-5BCE6CFFCE97}" dt="2018-05-09T11:35:12.493" v="7255" actId="20577"/>
          <ac:spMkLst>
            <pc:docMk/>
            <pc:sldMk cId="211653820" sldId="308"/>
            <ac:spMk id="2" creationId="{C37C12D5-F3A0-4781-8949-6CC2D004C755}"/>
          </ac:spMkLst>
        </pc:spChg>
        <pc:spChg chg="mod">
          <ac:chgData name="kasey champion" userId="c1130ab030728f76" providerId="LiveId" clId="{920363F6-44F1-488B-B9AB-5BCE6CFFCE97}" dt="2018-05-09T12:13:51.129" v="8683" actId="20577"/>
          <ac:spMkLst>
            <pc:docMk/>
            <pc:sldMk cId="211653820" sldId="308"/>
            <ac:spMk id="3" creationId="{87BFE712-EE3A-491B-97F3-9837D704A680}"/>
          </ac:spMkLst>
        </pc:spChg>
      </pc:sldChg>
      <pc:sldChg chg="addSp delSp modSp add">
        <pc:chgData name="kasey champion" userId="c1130ab030728f76" providerId="LiveId" clId="{920363F6-44F1-488B-B9AB-5BCE6CFFCE97}" dt="2018-05-09T11:46:56.313" v="7606" actId="1076"/>
        <pc:sldMkLst>
          <pc:docMk/>
          <pc:sldMk cId="3770151715" sldId="309"/>
        </pc:sldMkLst>
        <pc:spChg chg="mod">
          <ac:chgData name="kasey champion" userId="c1130ab030728f76" providerId="LiveId" clId="{920363F6-44F1-488B-B9AB-5BCE6CFFCE97}" dt="2018-05-09T11:35:57.484" v="7350" actId="20577"/>
          <ac:spMkLst>
            <pc:docMk/>
            <pc:sldMk cId="3770151715" sldId="309"/>
            <ac:spMk id="2" creationId="{68A4203B-EAE3-40A0-88E0-03EC487EF813}"/>
          </ac:spMkLst>
        </pc:spChg>
        <pc:spChg chg="del mod">
          <ac:chgData name="kasey champion" userId="c1130ab030728f76" providerId="LiveId" clId="{920363F6-44F1-488B-B9AB-5BCE6CFFCE97}" dt="2018-05-09T11:39:29.447" v="7408" actId="478"/>
          <ac:spMkLst>
            <pc:docMk/>
            <pc:sldMk cId="3770151715" sldId="309"/>
            <ac:spMk id="3" creationId="{0E166D30-5B36-4ECA-98EA-D504F47CB3D8}"/>
          </ac:spMkLst>
        </pc:spChg>
        <pc:spChg chg="mod">
          <ac:chgData name="kasey champion" userId="c1130ab030728f76" providerId="LiveId" clId="{920363F6-44F1-488B-B9AB-5BCE6CFFCE97}" dt="2018-05-09T11:38:56.637" v="7398" actId="20577"/>
          <ac:spMkLst>
            <pc:docMk/>
            <pc:sldMk cId="3770151715" sldId="309"/>
            <ac:spMk id="8" creationId="{1A35D7EA-9470-4B84-86AB-56E2CBD67DD9}"/>
          </ac:spMkLst>
        </pc:spChg>
        <pc:spChg chg="mod">
          <ac:chgData name="kasey champion" userId="c1130ab030728f76" providerId="LiveId" clId="{920363F6-44F1-488B-B9AB-5BCE6CFFCE97}" dt="2018-05-09T11:39:08.550" v="7403" actId="20577"/>
          <ac:spMkLst>
            <pc:docMk/>
            <pc:sldMk cId="3770151715" sldId="309"/>
            <ac:spMk id="9" creationId="{E9F0D0B7-10E6-42A6-9D98-8DED00362F91}"/>
          </ac:spMkLst>
        </pc:spChg>
        <pc:spChg chg="add del mod">
          <ac:chgData name="kasey champion" userId="c1130ab030728f76" providerId="LiveId" clId="{920363F6-44F1-488B-B9AB-5BCE6CFFCE97}" dt="2018-05-09T11:39:17.510" v="7406" actId="478"/>
          <ac:spMkLst>
            <pc:docMk/>
            <pc:sldMk cId="3770151715" sldId="309"/>
            <ac:spMk id="11" creationId="{F2A3EC0E-789A-496A-A8A5-02F806C0E371}"/>
          </ac:spMkLst>
        </pc:spChg>
        <pc:spChg chg="add del mod">
          <ac:chgData name="kasey champion" userId="c1130ab030728f76" providerId="LiveId" clId="{920363F6-44F1-488B-B9AB-5BCE6CFFCE97}" dt="2018-05-09T11:39:31.750" v="7409" actId="478"/>
          <ac:spMkLst>
            <pc:docMk/>
            <pc:sldMk cId="3770151715" sldId="309"/>
            <ac:spMk id="13" creationId="{A8B1566E-D747-48B3-9E00-43B92000335F}"/>
          </ac:spMkLst>
        </pc:spChg>
        <pc:spChg chg="add mod">
          <ac:chgData name="kasey champion" userId="c1130ab030728f76" providerId="LiveId" clId="{920363F6-44F1-488B-B9AB-5BCE6CFFCE97}" dt="2018-05-09T11:39:36.656" v="7411" actId="1076"/>
          <ac:spMkLst>
            <pc:docMk/>
            <pc:sldMk cId="3770151715" sldId="309"/>
            <ac:spMk id="14" creationId="{0B89ECE2-AB85-4378-9EB0-3588C992AEC4}"/>
          </ac:spMkLst>
        </pc:spChg>
        <pc:spChg chg="add mod">
          <ac:chgData name="kasey champion" userId="c1130ab030728f76" providerId="LiveId" clId="{920363F6-44F1-488B-B9AB-5BCE6CFFCE97}" dt="2018-05-09T11:41:53.852" v="7541" actId="20577"/>
          <ac:spMkLst>
            <pc:docMk/>
            <pc:sldMk cId="3770151715" sldId="309"/>
            <ac:spMk id="15" creationId="{74304B6E-1892-4A85-82A4-ED1E0BF1E703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16" creationId="{D1159F6D-FEDA-4922-85E1-8249611178B6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17" creationId="{BB4AF6B2-DB00-40E0-9390-C2BC4D576EF0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18" creationId="{1846DCF1-59C9-4529-BD41-935F52443C90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19" creationId="{29CA21FF-E4BB-4041-9F8A-DA12B2611B74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20" creationId="{043D9033-F4EB-4A00-8CE7-2036BF08F6D6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21" creationId="{1C88FE92-BB91-49DC-A757-30A07E7F7A22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22" creationId="{79721D88-629C-461F-91F9-2DBBA92F9BD9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23" creationId="{3ABEFAA0-9190-4E39-9CEF-501081096C43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24" creationId="{72FDB6A2-4B37-4DD2-AF9D-0A9652DB0714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25" creationId="{9D73B4D8-5605-44BC-8E80-E7417F4AFAC7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26" creationId="{22DF24CC-90B1-4019-9E4F-F57452D6F17C}"/>
          </ac:spMkLst>
        </pc:spChg>
        <pc:spChg chg="add mod">
          <ac:chgData name="kasey champion" userId="c1130ab030728f76" providerId="LiveId" clId="{920363F6-44F1-488B-B9AB-5BCE6CFFCE97}" dt="2018-05-09T11:46:56.313" v="7606" actId="1076"/>
          <ac:spMkLst>
            <pc:docMk/>
            <pc:sldMk cId="3770151715" sldId="309"/>
            <ac:spMk id="27" creationId="{166EB512-096D-4D07-9126-5CFEAA836783}"/>
          </ac:spMkLst>
        </pc:spChg>
        <pc:grpChg chg="add mod">
          <ac:chgData name="kasey champion" userId="c1130ab030728f76" providerId="LiveId" clId="{920363F6-44F1-488B-B9AB-5BCE6CFFCE97}" dt="2018-05-09T11:39:22.700" v="7407" actId="1076"/>
          <ac:grpSpMkLst>
            <pc:docMk/>
            <pc:sldMk cId="3770151715" sldId="309"/>
            <ac:grpSpMk id="6" creationId="{262C2BC2-81C9-42D3-B4DC-2DD21791AB5B}"/>
          </ac:grpSpMkLst>
        </pc:grpChg>
      </pc:sldChg>
      <pc:sldChg chg="addSp delSp modSp add modAnim">
        <pc:chgData name="kasey champion" userId="c1130ab030728f76" providerId="LiveId" clId="{920363F6-44F1-488B-B9AB-5BCE6CFFCE97}" dt="2018-05-09T11:57:28.881" v="7807" actId="1076"/>
        <pc:sldMkLst>
          <pc:docMk/>
          <pc:sldMk cId="553990657" sldId="310"/>
        </pc:sldMkLst>
        <pc:spChg chg="mod">
          <ac:chgData name="kasey champion" userId="c1130ab030728f76" providerId="LiveId" clId="{920363F6-44F1-488B-B9AB-5BCE6CFFCE97}" dt="2018-05-09T11:47:22.220" v="7635" actId="313"/>
          <ac:spMkLst>
            <pc:docMk/>
            <pc:sldMk cId="553990657" sldId="310"/>
            <ac:spMk id="2" creationId="{AB961886-65F7-438A-A054-412A43DEE638}"/>
          </ac:spMkLst>
        </pc:spChg>
        <pc:spChg chg="del">
          <ac:chgData name="kasey champion" userId="c1130ab030728f76" providerId="LiveId" clId="{920363F6-44F1-488B-B9AB-5BCE6CFFCE97}" dt="2018-05-09T11:47:33.037" v="7638" actId="478"/>
          <ac:spMkLst>
            <pc:docMk/>
            <pc:sldMk cId="553990657" sldId="310"/>
            <ac:spMk id="3" creationId="{A7E7C29E-C32B-4C53-8CB9-6DF61CD898CA}"/>
          </ac:spMkLst>
        </pc:spChg>
        <pc:spChg chg="mod">
          <ac:chgData name="kasey champion" userId="c1130ab030728f76" providerId="LiveId" clId="{920363F6-44F1-488B-B9AB-5BCE6CFFCE97}" dt="2018-05-09T11:50:20.337" v="7672" actId="1076"/>
          <ac:spMkLst>
            <pc:docMk/>
            <pc:sldMk cId="553990657" sldId="310"/>
            <ac:spMk id="4" creationId="{1265EC09-5D90-4433-B667-0D8B25EC71B3}"/>
          </ac:spMkLst>
        </pc:spChg>
        <pc:spChg chg="add mod">
          <ac:chgData name="kasey champion" userId="c1130ab030728f76" providerId="LiveId" clId="{920363F6-44F1-488B-B9AB-5BCE6CFFCE97}" dt="2018-05-09T11:51:32.319" v="7686" actId="207"/>
          <ac:spMkLst>
            <pc:docMk/>
            <pc:sldMk cId="553990657" sldId="310"/>
            <ac:spMk id="11" creationId="{EA9736DE-AC2E-4DE4-AA47-9F0CFB4CFE6C}"/>
          </ac:spMkLst>
        </pc:spChg>
        <pc:spChg chg="mod topLvl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13" creationId="{41A8A1DE-7CEA-4B7A-9FE5-CE6C4D05E0E1}"/>
          </ac:spMkLst>
        </pc:spChg>
        <pc:spChg chg="mod topLvl">
          <ac:chgData name="kasey champion" userId="c1130ab030728f76" providerId="LiveId" clId="{920363F6-44F1-488B-B9AB-5BCE6CFFCE97}" dt="2018-05-09T11:50:40.942" v="7676" actId="1076"/>
          <ac:spMkLst>
            <pc:docMk/>
            <pc:sldMk cId="553990657" sldId="310"/>
            <ac:spMk id="14" creationId="{E1084CB3-D0ED-4BD1-98A1-F80DA896ADD7}"/>
          </ac:spMkLst>
        </pc:spChg>
        <pc:spChg chg="mod topLvl">
          <ac:chgData name="kasey champion" userId="c1130ab030728f76" providerId="LiveId" clId="{920363F6-44F1-488B-B9AB-5BCE6CFFCE97}" dt="2018-05-09T11:50:37.900" v="7675" actId="1076"/>
          <ac:spMkLst>
            <pc:docMk/>
            <pc:sldMk cId="553990657" sldId="310"/>
            <ac:spMk id="15" creationId="{D6A975DD-6866-4453-9955-989F14968941}"/>
          </ac:spMkLst>
        </pc:spChg>
        <pc:spChg chg="mod topLvl">
          <ac:chgData name="kasey champion" userId="c1130ab030728f76" providerId="LiveId" clId="{920363F6-44F1-488B-B9AB-5BCE6CFFCE97}" dt="2018-05-09T11:51:47.152" v="7688" actId="208"/>
          <ac:spMkLst>
            <pc:docMk/>
            <pc:sldMk cId="553990657" sldId="310"/>
            <ac:spMk id="16" creationId="{71948A09-1CB9-4E83-9373-C02327C4252C}"/>
          </ac:spMkLst>
        </pc:spChg>
        <pc:spChg chg="add mod topLvl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17" creationId="{CC5A72DF-4D64-4DEE-9E37-96D6E25A7646}"/>
          </ac:spMkLst>
        </pc:spChg>
        <pc:spChg chg="add mod topLvl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18" creationId="{4C5CC83C-9CF4-41F5-8697-EF9F70769D79}"/>
          </ac:spMkLst>
        </pc:spChg>
        <pc:spChg chg="add mod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19" creationId="{FF7BA292-3C48-454C-B106-FC1E7F5E1291}"/>
          </ac:spMkLst>
        </pc:spChg>
        <pc:spChg chg="add mod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20" creationId="{B0146F03-480B-402E-A0DE-8B3EE4968667}"/>
          </ac:spMkLst>
        </pc:spChg>
        <pc:spChg chg="add mod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21" creationId="{A3988FAF-7462-4BE5-B43D-2A224EB3437B}"/>
          </ac:spMkLst>
        </pc:spChg>
        <pc:spChg chg="add mod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22" creationId="{5111B633-1397-432B-BF74-F4922E7AAF53}"/>
          </ac:spMkLst>
        </pc:spChg>
        <pc:spChg chg="add mod topLvl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23" creationId="{3AEA3CEB-9757-493F-B1C7-F90DDE3EC83C}"/>
          </ac:spMkLst>
        </pc:spChg>
        <pc:spChg chg="add mod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24" creationId="{FA7D8AEB-77D9-42E2-8AD7-313210CA3DD3}"/>
          </ac:spMkLst>
        </pc:spChg>
        <pc:spChg chg="add mod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25" creationId="{E2612D21-C584-47AA-9C12-CFD005BFCF94}"/>
          </ac:spMkLst>
        </pc:spChg>
        <pc:spChg chg="add mod topLvl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26" creationId="{97EF6753-9FE2-4431-B625-059562AA9719}"/>
          </ac:spMkLst>
        </pc:spChg>
        <pc:spChg chg="add mod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27" creationId="{1CE42724-B0B2-4948-BA49-05D97209DDB5}"/>
          </ac:spMkLst>
        </pc:spChg>
        <pc:spChg chg="add mod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28" creationId="{5887AB13-1B9C-4D9E-A9B1-90E05C879569}"/>
          </ac:spMkLst>
        </pc:spChg>
        <pc:spChg chg="add mod">
          <ac:chgData name="kasey champion" userId="c1130ab030728f76" providerId="LiveId" clId="{920363F6-44F1-488B-B9AB-5BCE6CFFCE97}" dt="2018-05-09T11:51:07.803" v="7682" actId="164"/>
          <ac:spMkLst>
            <pc:docMk/>
            <pc:sldMk cId="553990657" sldId="310"/>
            <ac:spMk id="30" creationId="{DC82D4F4-0950-4B81-8277-C9B41B957CF8}"/>
          </ac:spMkLst>
        </pc:spChg>
        <pc:spChg chg="add mod">
          <ac:chgData name="kasey champion" userId="c1130ab030728f76" providerId="LiveId" clId="{920363F6-44F1-488B-B9AB-5BCE6CFFCE97}" dt="2018-05-09T11:56:32.919" v="7796" actId="1076"/>
          <ac:spMkLst>
            <pc:docMk/>
            <pc:sldMk cId="553990657" sldId="310"/>
            <ac:spMk id="35" creationId="{872278BB-4F6C-4FB0-BB18-6E0370453381}"/>
          </ac:spMkLst>
        </pc:spChg>
        <pc:spChg chg="add del mod">
          <ac:chgData name="kasey champion" userId="c1130ab030728f76" providerId="LiveId" clId="{920363F6-44F1-488B-B9AB-5BCE6CFFCE97}" dt="2018-05-09T11:53:25.061" v="7727" actId="478"/>
          <ac:spMkLst>
            <pc:docMk/>
            <pc:sldMk cId="553990657" sldId="310"/>
            <ac:spMk id="36" creationId="{0DE50814-5007-40DC-A44D-7A85F535BC28}"/>
          </ac:spMkLst>
        </pc:spChg>
        <pc:spChg chg="add mod">
          <ac:chgData name="kasey champion" userId="c1130ab030728f76" providerId="LiveId" clId="{920363F6-44F1-488B-B9AB-5BCE6CFFCE97}" dt="2018-05-09T11:57:26.285" v="7806" actId="1076"/>
          <ac:spMkLst>
            <pc:docMk/>
            <pc:sldMk cId="553990657" sldId="310"/>
            <ac:spMk id="37" creationId="{F09E08B1-72B5-4297-9A79-633BB5DD12B2}"/>
          </ac:spMkLst>
        </pc:spChg>
        <pc:spChg chg="add del mod">
          <ac:chgData name="kasey champion" userId="c1130ab030728f76" providerId="LiveId" clId="{920363F6-44F1-488B-B9AB-5BCE6CFFCE97}" dt="2018-05-09T11:54:48.740" v="7755" actId="478"/>
          <ac:spMkLst>
            <pc:docMk/>
            <pc:sldMk cId="553990657" sldId="310"/>
            <ac:spMk id="38" creationId="{B91ACEE5-4076-4AC5-8B7F-1F1C9EFD6F2C}"/>
          </ac:spMkLst>
        </pc:spChg>
        <pc:spChg chg="add mod">
          <ac:chgData name="kasey champion" userId="c1130ab030728f76" providerId="LiveId" clId="{920363F6-44F1-488B-B9AB-5BCE6CFFCE97}" dt="2018-05-09T11:57:28.881" v="7807" actId="1076"/>
          <ac:spMkLst>
            <pc:docMk/>
            <pc:sldMk cId="553990657" sldId="310"/>
            <ac:spMk id="39" creationId="{72BDE3C2-5D62-4F3B-91A3-AC45B0914C8E}"/>
          </ac:spMkLst>
        </pc:spChg>
        <pc:spChg chg="add mod">
          <ac:chgData name="kasey champion" userId="c1130ab030728f76" providerId="LiveId" clId="{920363F6-44F1-488B-B9AB-5BCE6CFFCE97}" dt="2018-05-09T11:56:53.674" v="7800" actId="208"/>
          <ac:spMkLst>
            <pc:docMk/>
            <pc:sldMk cId="553990657" sldId="310"/>
            <ac:spMk id="40" creationId="{0840A438-83CB-4DA5-9AB3-6475BC0D6DAF}"/>
          </ac:spMkLst>
        </pc:spChg>
        <pc:grpChg chg="add mod">
          <ac:chgData name="kasey champion" userId="c1130ab030728f76" providerId="LiveId" clId="{920363F6-44F1-488B-B9AB-5BCE6CFFCE97}" dt="2018-05-09T11:57:12.725" v="7803" actId="1076"/>
          <ac:grpSpMkLst>
            <pc:docMk/>
            <pc:sldMk cId="553990657" sldId="310"/>
            <ac:grpSpMk id="6" creationId="{14D4F982-0D99-452A-AC18-133884751C3C}"/>
          </ac:grpSpMkLst>
        </pc:grpChg>
        <pc:grpChg chg="add del mod">
          <ac:chgData name="kasey champion" userId="c1130ab030728f76" providerId="LiveId" clId="{920363F6-44F1-488B-B9AB-5BCE6CFFCE97}" dt="2018-05-09T11:48:10.404" v="7643" actId="165"/>
          <ac:grpSpMkLst>
            <pc:docMk/>
            <pc:sldMk cId="553990657" sldId="310"/>
            <ac:grpSpMk id="12" creationId="{A4B1703E-ED11-4226-AD2B-82A9E2CEF070}"/>
          </ac:grpSpMkLst>
        </pc:grpChg>
        <pc:grpChg chg="add mod">
          <ac:chgData name="kasey champion" userId="c1130ab030728f76" providerId="LiveId" clId="{920363F6-44F1-488B-B9AB-5BCE6CFFCE97}" dt="2018-05-09T11:51:07.803" v="7682" actId="164"/>
          <ac:grpSpMkLst>
            <pc:docMk/>
            <pc:sldMk cId="553990657" sldId="310"/>
            <ac:grpSpMk id="29" creationId="{58940673-F37F-4B15-84E9-5794E58453E1}"/>
          </ac:grpSpMkLst>
        </pc:grpChg>
        <pc:grpChg chg="add del mod">
          <ac:chgData name="kasey champion" userId="c1130ab030728f76" providerId="LiveId" clId="{920363F6-44F1-488B-B9AB-5BCE6CFFCE97}" dt="2018-05-09T11:49:06.623" v="7656" actId="165"/>
          <ac:grpSpMkLst>
            <pc:docMk/>
            <pc:sldMk cId="553990657" sldId="310"/>
            <ac:grpSpMk id="31" creationId="{F0EABA1F-7294-4B4D-873D-0751C961F13C}"/>
          </ac:grpSpMkLst>
        </pc:grpChg>
        <pc:grpChg chg="add del mod">
          <ac:chgData name="kasey champion" userId="c1130ab030728f76" providerId="LiveId" clId="{920363F6-44F1-488B-B9AB-5BCE6CFFCE97}" dt="2018-05-09T11:50:46.686" v="7677" actId="165"/>
          <ac:grpSpMkLst>
            <pc:docMk/>
            <pc:sldMk cId="553990657" sldId="310"/>
            <ac:grpSpMk id="32" creationId="{12D04D63-7093-4896-96C5-7B39D289774F}"/>
          </ac:grpSpMkLst>
        </pc:grpChg>
        <pc:grpChg chg="add mod">
          <ac:chgData name="kasey champion" userId="c1130ab030728f76" providerId="LiveId" clId="{920363F6-44F1-488B-B9AB-5BCE6CFFCE97}" dt="2018-05-09T11:51:28.219" v="7685" actId="164"/>
          <ac:grpSpMkLst>
            <pc:docMk/>
            <pc:sldMk cId="553990657" sldId="310"/>
            <ac:grpSpMk id="33" creationId="{C3055F06-8AC3-4EB6-9AD6-01ACA83EE3C3}"/>
          </ac:grpSpMkLst>
        </pc:grpChg>
        <pc:grpChg chg="add mod">
          <ac:chgData name="kasey champion" userId="c1130ab030728f76" providerId="LiveId" clId="{920363F6-44F1-488B-B9AB-5BCE6CFFCE97}" dt="2018-05-09T11:56:19.832" v="7793" actId="1076"/>
          <ac:grpSpMkLst>
            <pc:docMk/>
            <pc:sldMk cId="553990657" sldId="310"/>
            <ac:grpSpMk id="34" creationId="{5A583C29-670B-425A-80BC-6CB03DA38476}"/>
          </ac:grpSpMkLst>
        </pc:grpChg>
      </pc:sldChg>
      <pc:sldChg chg="modSp add">
        <pc:chgData name="kasey champion" userId="c1130ab030728f76" providerId="LiveId" clId="{920363F6-44F1-488B-B9AB-5BCE6CFFCE97}" dt="2018-05-09T11:57:48.437" v="7831" actId="20577"/>
        <pc:sldMkLst>
          <pc:docMk/>
          <pc:sldMk cId="422210421" sldId="311"/>
        </pc:sldMkLst>
        <pc:spChg chg="mod">
          <ac:chgData name="kasey champion" userId="c1130ab030728f76" providerId="LiveId" clId="{920363F6-44F1-488B-B9AB-5BCE6CFFCE97}" dt="2018-05-09T11:57:48.437" v="7831" actId="20577"/>
          <ac:spMkLst>
            <pc:docMk/>
            <pc:sldMk cId="422210421" sldId="311"/>
            <ac:spMk id="2" creationId="{A601B8B9-6A6A-47BA-A0E3-A349FB2D2E4D}"/>
          </ac:spMkLst>
        </pc:spChg>
      </pc:sldChg>
      <pc:sldChg chg="addSp delSp modSp add">
        <pc:chgData name="kasey champion" userId="c1130ab030728f76" providerId="LiveId" clId="{920363F6-44F1-488B-B9AB-5BCE6CFFCE97}" dt="2018-05-09T12:12:41.377" v="8610" actId="20577"/>
        <pc:sldMkLst>
          <pc:docMk/>
          <pc:sldMk cId="918296126" sldId="312"/>
        </pc:sldMkLst>
        <pc:spChg chg="mod">
          <ac:chgData name="kasey champion" userId="c1130ab030728f76" providerId="LiveId" clId="{920363F6-44F1-488B-B9AB-5BCE6CFFCE97}" dt="2018-05-09T11:58:29.804" v="7888" actId="20577"/>
          <ac:spMkLst>
            <pc:docMk/>
            <pc:sldMk cId="918296126" sldId="312"/>
            <ac:spMk id="2" creationId="{97A851AA-4334-4A5B-9E64-1CD837A5BF97}"/>
          </ac:spMkLst>
        </pc:spChg>
        <pc:spChg chg="mod">
          <ac:chgData name="kasey champion" userId="c1130ab030728f76" providerId="LiveId" clId="{920363F6-44F1-488B-B9AB-5BCE6CFFCE97}" dt="2018-05-09T12:12:41.377" v="8610" actId="20577"/>
          <ac:spMkLst>
            <pc:docMk/>
            <pc:sldMk cId="918296126" sldId="312"/>
            <ac:spMk id="3" creationId="{D313E513-9EE4-4B44-BB8B-C2D4A9EBDB3A}"/>
          </ac:spMkLst>
        </pc:spChg>
        <pc:spChg chg="add mod">
          <ac:chgData name="kasey champion" userId="c1130ab030728f76" providerId="LiveId" clId="{920363F6-44F1-488B-B9AB-5BCE6CFFCE97}" dt="2018-05-09T12:12:28.007" v="8605" actId="1076"/>
          <ac:spMkLst>
            <pc:docMk/>
            <pc:sldMk cId="918296126" sldId="312"/>
            <ac:spMk id="27" creationId="{1F2A5BEE-C3A2-41E6-93DD-DF7EC0DA98CC}"/>
          </ac:spMkLst>
        </pc:spChg>
        <pc:spChg chg="add mod">
          <ac:chgData name="kasey champion" userId="c1130ab030728f76" providerId="LiveId" clId="{920363F6-44F1-488B-B9AB-5BCE6CFFCE97}" dt="2018-05-09T12:12:31.968" v="8606" actId="1076"/>
          <ac:spMkLst>
            <pc:docMk/>
            <pc:sldMk cId="918296126" sldId="312"/>
            <ac:spMk id="28" creationId="{CD43AA14-CFFD-4DCA-B774-4EC52A3C6DCF}"/>
          </ac:spMkLst>
        </pc:spChg>
        <pc:spChg chg="add mod">
          <ac:chgData name="kasey champion" userId="c1130ab030728f76" providerId="LiveId" clId="{920363F6-44F1-488B-B9AB-5BCE6CFFCE97}" dt="2018-05-09T12:12:36.227" v="8607" actId="1076"/>
          <ac:spMkLst>
            <pc:docMk/>
            <pc:sldMk cId="918296126" sldId="312"/>
            <ac:spMk id="29" creationId="{FA5AF5F8-C127-4BB0-B92B-DF4791DEC897}"/>
          </ac:spMkLst>
        </pc:spChg>
        <pc:spChg chg="add del mod">
          <ac:chgData name="kasey champion" userId="c1130ab030728f76" providerId="LiveId" clId="{920363F6-44F1-488B-B9AB-5BCE6CFFCE97}" dt="2018-05-09T12:12:12.204" v="8594" actId="478"/>
          <ac:spMkLst>
            <pc:docMk/>
            <pc:sldMk cId="918296126" sldId="312"/>
            <ac:spMk id="30" creationId="{67BF4D84-22EB-4F80-8727-6B12C0000F84}"/>
          </ac:spMkLst>
        </pc:spChg>
        <pc:spChg chg="add mod">
          <ac:chgData name="kasey champion" userId="c1130ab030728f76" providerId="LiveId" clId="{920363F6-44F1-488B-B9AB-5BCE6CFFCE97}" dt="2018-05-09T12:12:02.120" v="8593" actId="1076"/>
          <ac:spMkLst>
            <pc:docMk/>
            <pc:sldMk cId="918296126" sldId="312"/>
            <ac:spMk id="31" creationId="{02D9176F-6F91-48C2-BEBC-9437676B480F}"/>
          </ac:spMkLst>
        </pc:spChg>
        <pc:spChg chg="add mod">
          <ac:chgData name="kasey champion" userId="c1130ab030728f76" providerId="LiveId" clId="{920363F6-44F1-488B-B9AB-5BCE6CFFCE97}" dt="2018-05-09T12:12:02.120" v="8593" actId="1076"/>
          <ac:spMkLst>
            <pc:docMk/>
            <pc:sldMk cId="918296126" sldId="312"/>
            <ac:spMk id="32" creationId="{4B67AAFA-7FD3-45B3-9CA0-9DBA7B6507C7}"/>
          </ac:spMkLst>
        </pc:spChg>
        <pc:spChg chg="add mod">
          <ac:chgData name="kasey champion" userId="c1130ab030728f76" providerId="LiveId" clId="{920363F6-44F1-488B-B9AB-5BCE6CFFCE97}" dt="2018-05-09T12:12:02.120" v="8593" actId="1076"/>
          <ac:spMkLst>
            <pc:docMk/>
            <pc:sldMk cId="918296126" sldId="312"/>
            <ac:spMk id="33" creationId="{2EF06B4A-98F6-42B8-BBE4-B4C080F94F44}"/>
          </ac:spMkLst>
        </pc:spChg>
        <pc:grpChg chg="add mod">
          <ac:chgData name="kasey champion" userId="c1130ab030728f76" providerId="LiveId" clId="{920363F6-44F1-488B-B9AB-5BCE6CFFCE97}" dt="2018-05-09T11:58:41.229" v="7890" actId="1076"/>
          <ac:grpSpMkLst>
            <pc:docMk/>
            <pc:sldMk cId="918296126" sldId="312"/>
            <ac:grpSpMk id="6" creationId="{8D63F942-EF1A-4302-B040-DAD16081742E}"/>
          </ac:grpSpMkLst>
        </pc:grpChg>
      </pc:sldChg>
      <pc:sldChg chg="addSp delSp modSp add modAnim">
        <pc:chgData name="kasey champion" userId="c1130ab030728f76" providerId="LiveId" clId="{920363F6-44F1-488B-B9AB-5BCE6CFFCE97}" dt="2018-05-09T13:26:48.869" v="11476" actId="208"/>
        <pc:sldMkLst>
          <pc:docMk/>
          <pc:sldMk cId="294679845" sldId="313"/>
        </pc:sldMkLst>
        <pc:spChg chg="mod">
          <ac:chgData name="kasey champion" userId="c1130ab030728f76" providerId="LiveId" clId="{920363F6-44F1-488B-B9AB-5BCE6CFFCE97}" dt="2018-05-09T12:21:02.049" v="8831" actId="20577"/>
          <ac:spMkLst>
            <pc:docMk/>
            <pc:sldMk cId="294679845" sldId="313"/>
            <ac:spMk id="2" creationId="{84A33770-65EE-4B38-8535-969E2122F752}"/>
          </ac:spMkLst>
        </pc:spChg>
        <pc:spChg chg="mod">
          <ac:chgData name="kasey champion" userId="c1130ab030728f76" providerId="LiveId" clId="{920363F6-44F1-488B-B9AB-5BCE6CFFCE97}" dt="2018-05-09T13:23:26.369" v="11353" actId="20577"/>
          <ac:spMkLst>
            <pc:docMk/>
            <pc:sldMk cId="294679845" sldId="313"/>
            <ac:spMk id="3" creationId="{5C637630-55FE-403C-8854-D8149EA76A97}"/>
          </ac:spMkLst>
        </pc:spChg>
        <pc:spChg chg="add mod">
          <ac:chgData name="kasey champion" userId="c1130ab030728f76" providerId="LiveId" clId="{920363F6-44F1-488B-B9AB-5BCE6CFFCE97}" dt="2018-05-09T12:20:09.308" v="8757" actId="164"/>
          <ac:spMkLst>
            <pc:docMk/>
            <pc:sldMk cId="294679845" sldId="313"/>
            <ac:spMk id="6" creationId="{1FA8B574-4411-4BB7-84DC-E13C3BFB450F}"/>
          </ac:spMkLst>
        </pc:spChg>
        <pc:spChg chg="add mod">
          <ac:chgData name="kasey champion" userId="c1130ab030728f76" providerId="LiveId" clId="{920363F6-44F1-488B-B9AB-5BCE6CFFCE97}" dt="2018-05-09T12:20:09.308" v="8757" actId="164"/>
          <ac:spMkLst>
            <pc:docMk/>
            <pc:sldMk cId="294679845" sldId="313"/>
            <ac:spMk id="12" creationId="{DBBF6AAA-EFF9-4B87-AC64-B6F8354CE793}"/>
          </ac:spMkLst>
        </pc:spChg>
        <pc:spChg chg="add mod">
          <ac:chgData name="kasey champion" userId="c1130ab030728f76" providerId="LiveId" clId="{920363F6-44F1-488B-B9AB-5BCE6CFFCE97}" dt="2018-05-09T12:20:09.308" v="8757" actId="164"/>
          <ac:spMkLst>
            <pc:docMk/>
            <pc:sldMk cId="294679845" sldId="313"/>
            <ac:spMk id="18" creationId="{D6BAFDD0-FB4F-48AC-8B42-42B1788B248D}"/>
          </ac:spMkLst>
        </pc:spChg>
        <pc:spChg chg="add mod">
          <ac:chgData name="kasey champion" userId="c1130ab030728f76" providerId="LiveId" clId="{920363F6-44F1-488B-B9AB-5BCE6CFFCE97}" dt="2018-05-09T12:20:09.308" v="8757" actId="164"/>
          <ac:spMkLst>
            <pc:docMk/>
            <pc:sldMk cId="294679845" sldId="313"/>
            <ac:spMk id="21" creationId="{43AEFCFE-E7D1-40E0-8982-FDC0DE8EE3C4}"/>
          </ac:spMkLst>
        </pc:spChg>
        <pc:spChg chg="add mod">
          <ac:chgData name="kasey champion" userId="c1130ab030728f76" providerId="LiveId" clId="{920363F6-44F1-488B-B9AB-5BCE6CFFCE97}" dt="2018-05-09T12:20:09.308" v="8757" actId="164"/>
          <ac:spMkLst>
            <pc:docMk/>
            <pc:sldMk cId="294679845" sldId="313"/>
            <ac:spMk id="24" creationId="{201B273D-9F47-46EF-AFA6-17DB07BB319A}"/>
          </ac:spMkLst>
        </pc:spChg>
        <pc:spChg chg="add mod">
          <ac:chgData name="kasey champion" userId="c1130ab030728f76" providerId="LiveId" clId="{920363F6-44F1-488B-B9AB-5BCE6CFFCE97}" dt="2018-05-09T12:20:09.308" v="8757" actId="164"/>
          <ac:spMkLst>
            <pc:docMk/>
            <pc:sldMk cId="294679845" sldId="313"/>
            <ac:spMk id="27" creationId="{F5C45556-F4C5-4F06-B8B5-FC54FDCA9262}"/>
          </ac:spMkLst>
        </pc:spChg>
        <pc:spChg chg="add mod topLvl">
          <ac:chgData name="kasey champion" userId="c1130ab030728f76" providerId="LiveId" clId="{920363F6-44F1-488B-B9AB-5BCE6CFFCE97}" dt="2018-05-09T13:24:18.581" v="11450" actId="165"/>
          <ac:spMkLst>
            <pc:docMk/>
            <pc:sldMk cId="294679845" sldId="313"/>
            <ac:spMk id="39" creationId="{1965D484-009D-4605-9F06-B00B7B4AC9F6}"/>
          </ac:spMkLst>
        </pc:spChg>
        <pc:spChg chg="add mod topLvl">
          <ac:chgData name="kasey champion" userId="c1130ab030728f76" providerId="LiveId" clId="{920363F6-44F1-488B-B9AB-5BCE6CFFCE97}" dt="2018-05-09T13:23:55.498" v="11404" actId="20577"/>
          <ac:spMkLst>
            <pc:docMk/>
            <pc:sldMk cId="294679845" sldId="313"/>
            <ac:spMk id="40" creationId="{1FE88D2D-C34B-48E1-BD61-2F4EF9CF0EB3}"/>
          </ac:spMkLst>
        </pc:spChg>
        <pc:spChg chg="add del mod">
          <ac:chgData name="kasey champion" userId="c1130ab030728f76" providerId="LiveId" clId="{920363F6-44F1-488B-B9AB-5BCE6CFFCE97}" dt="2018-05-09T12:27:13.461" v="9236" actId="11529"/>
          <ac:spMkLst>
            <pc:docMk/>
            <pc:sldMk cId="294679845" sldId="313"/>
            <ac:spMk id="43" creationId="{63B3AF30-D3AD-472E-B9A8-8F9715856AFC}"/>
          </ac:spMkLst>
        </pc:spChg>
        <pc:spChg chg="add mod topLvl">
          <ac:chgData name="kasey champion" userId="c1130ab030728f76" providerId="LiveId" clId="{920363F6-44F1-488B-B9AB-5BCE6CFFCE97}" dt="2018-05-09T13:24:51.786" v="11459" actId="1076"/>
          <ac:spMkLst>
            <pc:docMk/>
            <pc:sldMk cId="294679845" sldId="313"/>
            <ac:spMk id="44" creationId="{08E8AC2F-BDAA-41F8-820A-7C14D6E282BF}"/>
          </ac:spMkLst>
        </pc:spChg>
        <pc:spChg chg="add mod topLvl">
          <ac:chgData name="kasey champion" userId="c1130ab030728f76" providerId="LiveId" clId="{920363F6-44F1-488B-B9AB-5BCE6CFFCE97}" dt="2018-05-09T13:24:56.160" v="11461" actId="1076"/>
          <ac:spMkLst>
            <pc:docMk/>
            <pc:sldMk cId="294679845" sldId="313"/>
            <ac:spMk id="45" creationId="{08D39DC5-B300-4F41-9D12-EFF1E51E1937}"/>
          </ac:spMkLst>
        </pc:spChg>
        <pc:spChg chg="add mod topLvl">
          <ac:chgData name="kasey champion" userId="c1130ab030728f76" providerId="LiveId" clId="{920363F6-44F1-488B-B9AB-5BCE6CFFCE97}" dt="2018-05-09T13:24:48.027" v="11458" actId="1076"/>
          <ac:spMkLst>
            <pc:docMk/>
            <pc:sldMk cId="294679845" sldId="313"/>
            <ac:spMk id="46" creationId="{C1787C64-8728-4C15-8287-395624790509}"/>
          </ac:spMkLst>
        </pc:spChg>
        <pc:spChg chg="add mod topLvl">
          <ac:chgData name="kasey champion" userId="c1130ab030728f76" providerId="LiveId" clId="{920363F6-44F1-488B-B9AB-5BCE6CFFCE97}" dt="2018-05-09T13:24:51.786" v="11459" actId="1076"/>
          <ac:spMkLst>
            <pc:docMk/>
            <pc:sldMk cId="294679845" sldId="313"/>
            <ac:spMk id="54" creationId="{BC8C8FD3-34C7-4A7F-A622-9E66E09B9AC7}"/>
          </ac:spMkLst>
        </pc:spChg>
        <pc:spChg chg="add mod topLvl">
          <ac:chgData name="kasey champion" userId="c1130ab030728f76" providerId="LiveId" clId="{920363F6-44F1-488B-B9AB-5BCE6CFFCE97}" dt="2018-05-09T13:24:48.027" v="11458" actId="1076"/>
          <ac:spMkLst>
            <pc:docMk/>
            <pc:sldMk cId="294679845" sldId="313"/>
            <ac:spMk id="55" creationId="{D31DD9A7-64D8-47EB-AF0B-C83542846A9B}"/>
          </ac:spMkLst>
        </pc:spChg>
        <pc:spChg chg="add mod topLvl">
          <ac:chgData name="kasey champion" userId="c1130ab030728f76" providerId="LiveId" clId="{920363F6-44F1-488B-B9AB-5BCE6CFFCE97}" dt="2018-05-09T13:24:56.160" v="11461" actId="1076"/>
          <ac:spMkLst>
            <pc:docMk/>
            <pc:sldMk cId="294679845" sldId="313"/>
            <ac:spMk id="56" creationId="{918DC159-BE0B-4075-AE2D-F5F877228776}"/>
          </ac:spMkLst>
        </pc:spChg>
        <pc:spChg chg="add mod">
          <ac:chgData name="kasey champion" userId="c1130ab030728f76" providerId="LiveId" clId="{920363F6-44F1-488B-B9AB-5BCE6CFFCE97}" dt="2018-05-09T13:26:48.869" v="11476" actId="208"/>
          <ac:spMkLst>
            <pc:docMk/>
            <pc:sldMk cId="294679845" sldId="313"/>
            <ac:spMk id="76" creationId="{14229C5B-2FFC-465F-9030-B5D611FF27E6}"/>
          </ac:spMkLst>
        </pc:spChg>
        <pc:grpChg chg="add mod topLvl">
          <ac:chgData name="kasey champion" userId="c1130ab030728f76" providerId="LiveId" clId="{920363F6-44F1-488B-B9AB-5BCE6CFFCE97}" dt="2018-05-09T13:23:42.715" v="11355" actId="1076"/>
          <ac:grpSpMkLst>
            <pc:docMk/>
            <pc:sldMk cId="294679845" sldId="313"/>
            <ac:grpSpMk id="38" creationId="{56C8ED85-E1E3-471C-8DD7-870290CB78D3}"/>
          </ac:grpSpMkLst>
        </pc:grpChg>
        <pc:grpChg chg="add del mod">
          <ac:chgData name="kasey champion" userId="c1130ab030728f76" providerId="LiveId" clId="{920363F6-44F1-488B-B9AB-5BCE6CFFCE97}" dt="2018-05-09T13:23:36.415" v="11354" actId="165"/>
          <ac:grpSpMkLst>
            <pc:docMk/>
            <pc:sldMk cId="294679845" sldId="313"/>
            <ac:grpSpMk id="42" creationId="{AADD1529-5632-43F6-AE66-BFD229216E8B}"/>
          </ac:grpSpMkLst>
        </pc:grpChg>
        <pc:grpChg chg="add del mod topLvl">
          <ac:chgData name="kasey champion" userId="c1130ab030728f76" providerId="LiveId" clId="{920363F6-44F1-488B-B9AB-5BCE6CFFCE97}" dt="2018-05-09T13:24:32.435" v="11452" actId="165"/>
          <ac:grpSpMkLst>
            <pc:docMk/>
            <pc:sldMk cId="294679845" sldId="313"/>
            <ac:grpSpMk id="57" creationId="{8174980E-47C5-45FA-9BBB-A311BCAB0AFB}"/>
          </ac:grpSpMkLst>
        </pc:grpChg>
        <pc:grpChg chg="add del mod">
          <ac:chgData name="kasey champion" userId="c1130ab030728f76" providerId="LiveId" clId="{920363F6-44F1-488B-B9AB-5BCE6CFFCE97}" dt="2018-05-09T13:24:18.581" v="11450" actId="165"/>
          <ac:grpSpMkLst>
            <pc:docMk/>
            <pc:sldMk cId="294679845" sldId="313"/>
            <ac:grpSpMk id="58" creationId="{7E1E3118-F046-4446-983B-B3BA20C59842}"/>
          </ac:grpSpMkLst>
        </pc:grpChg>
        <pc:graphicFrameChg chg="add mod modGraphic">
          <ac:chgData name="kasey champion" userId="c1130ab030728f76" providerId="LiveId" clId="{920363F6-44F1-488B-B9AB-5BCE6CFFCE97}" dt="2018-05-09T12:26:24.674" v="9224"/>
          <ac:graphicFrameMkLst>
            <pc:docMk/>
            <pc:sldMk cId="294679845" sldId="313"/>
            <ac:graphicFrameMk id="41" creationId="{79F0442A-CA9B-4D32-8C21-C0503515C8BF}"/>
          </ac:graphicFrameMkLst>
        </pc:graphicFrame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8" creationId="{50DE0091-5A48-421E-B7B7-0CCEFE6513F5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9" creationId="{5EFE4504-BDB3-4024-B579-F70D6C600FB3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14" creationId="{44A3D437-82A2-4263-9EB4-CC1A6F2F19BA}"/>
          </ac:cxnSpMkLst>
        </pc:cxnChg>
        <pc:cxnChg chg="add del mod">
          <ac:chgData name="kasey champion" userId="c1130ab030728f76" providerId="LiveId" clId="{920363F6-44F1-488B-B9AB-5BCE6CFFCE97}" dt="2018-05-09T12:18:10.904" v="8725" actId="478"/>
          <ac:cxnSpMkLst>
            <pc:docMk/>
            <pc:sldMk cId="294679845" sldId="313"/>
            <ac:cxnSpMk id="15" creationId="{B206B636-DF70-4386-9074-B3F1E01EA686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17" creationId="{F057812A-4C09-4C26-B6CF-824CF918D5C9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19" creationId="{F04B0A92-A80D-4FC2-9718-9FC5B1C505EB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20" creationId="{8FFC85F6-C48C-4F63-9837-29D08E6BE578}"/>
          </ac:cxnSpMkLst>
        </pc:cxnChg>
        <pc:cxnChg chg="add del mod">
          <ac:chgData name="kasey champion" userId="c1130ab030728f76" providerId="LiveId" clId="{920363F6-44F1-488B-B9AB-5BCE6CFFCE97}" dt="2018-05-09T12:18:57.427" v="8736" actId="478"/>
          <ac:cxnSpMkLst>
            <pc:docMk/>
            <pc:sldMk cId="294679845" sldId="313"/>
            <ac:cxnSpMk id="22" creationId="{E0B395BE-F3FF-4150-8A2D-FD0CE2A6187C}"/>
          </ac:cxnSpMkLst>
        </pc:cxnChg>
        <pc:cxnChg chg="add del mod">
          <ac:chgData name="kasey champion" userId="c1130ab030728f76" providerId="LiveId" clId="{920363F6-44F1-488B-B9AB-5BCE6CFFCE97}" dt="2018-05-09T12:18:58.258" v="8737" actId="478"/>
          <ac:cxnSpMkLst>
            <pc:docMk/>
            <pc:sldMk cId="294679845" sldId="313"/>
            <ac:cxnSpMk id="23" creationId="{8CBC7A45-0CD9-4BAF-AB2A-5E583283D8F5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25" creationId="{D72871E7-0074-4022-8A51-7E52E341A775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26" creationId="{3F7895F6-7929-4F78-B200-ACD5316EA3B6}"/>
          </ac:cxnSpMkLst>
        </pc:cxnChg>
        <pc:cxnChg chg="add del mod">
          <ac:chgData name="kasey champion" userId="c1130ab030728f76" providerId="LiveId" clId="{920363F6-44F1-488B-B9AB-5BCE6CFFCE97}" dt="2018-05-09T12:18:58.844" v="8738" actId="478"/>
          <ac:cxnSpMkLst>
            <pc:docMk/>
            <pc:sldMk cId="294679845" sldId="313"/>
            <ac:cxnSpMk id="28" creationId="{D7A5D5DE-CDB6-4DDC-AA71-5939A6E23490}"/>
          </ac:cxnSpMkLst>
        </pc:cxnChg>
        <pc:cxnChg chg="add del mod">
          <ac:chgData name="kasey champion" userId="c1130ab030728f76" providerId="LiveId" clId="{920363F6-44F1-488B-B9AB-5BCE6CFFCE97}" dt="2018-05-09T12:18:59.729" v="8739" actId="478"/>
          <ac:cxnSpMkLst>
            <pc:docMk/>
            <pc:sldMk cId="294679845" sldId="313"/>
            <ac:cxnSpMk id="29" creationId="{5D6D25CD-21C1-41CC-A896-E26256738BB6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31" creationId="{E55C45D8-D2BD-45EF-9B25-8A991547E05C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34" creationId="{4E2288A3-179C-431C-9C4D-13641660D83E}"/>
          </ac:cxnSpMkLst>
        </pc:cxnChg>
        <pc:cxnChg chg="add del">
          <ac:chgData name="kasey champion" userId="c1130ab030728f76" providerId="LiveId" clId="{920363F6-44F1-488B-B9AB-5BCE6CFFCE97}" dt="2018-05-09T12:19:46.983" v="8755" actId="478"/>
          <ac:cxnSpMkLst>
            <pc:docMk/>
            <pc:sldMk cId="294679845" sldId="313"/>
            <ac:cxnSpMk id="35" creationId="{EA2C4AD4-A3BA-45FC-B147-370F0A4E4A10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36" creationId="{9BAE531D-2254-4EDD-B93F-32B9DEFF2DCF}"/>
          </ac:cxnSpMkLst>
        </pc:cxnChg>
        <pc:cxnChg chg="add mod">
          <ac:chgData name="kasey champion" userId="c1130ab030728f76" providerId="LiveId" clId="{920363F6-44F1-488B-B9AB-5BCE6CFFCE97}" dt="2018-05-09T12:20:09.308" v="8757" actId="164"/>
          <ac:cxnSpMkLst>
            <pc:docMk/>
            <pc:sldMk cId="294679845" sldId="313"/>
            <ac:cxnSpMk id="37" creationId="{59A41473-DB06-4C2B-81CE-C3B39C77AE0B}"/>
          </ac:cxnSpMkLst>
        </pc:cxnChg>
        <pc:cxnChg chg="add mod topLvl">
          <ac:chgData name="kasey champion" userId="c1130ab030728f76" providerId="LiveId" clId="{920363F6-44F1-488B-B9AB-5BCE6CFFCE97}" dt="2018-05-09T13:25:16.138" v="11466" actId="14100"/>
          <ac:cxnSpMkLst>
            <pc:docMk/>
            <pc:sldMk cId="294679845" sldId="313"/>
            <ac:cxnSpMk id="48" creationId="{EE6C4F13-9AB8-4FED-B372-C285DEFE21CF}"/>
          </ac:cxnSpMkLst>
        </pc:cxnChg>
        <pc:cxnChg chg="add mod topLvl">
          <ac:chgData name="kasey champion" userId="c1130ab030728f76" providerId="LiveId" clId="{920363F6-44F1-488B-B9AB-5BCE6CFFCE97}" dt="2018-05-09T13:24:59.148" v="11462" actId="14100"/>
          <ac:cxnSpMkLst>
            <pc:docMk/>
            <pc:sldMk cId="294679845" sldId="313"/>
            <ac:cxnSpMk id="50" creationId="{40859CB5-03F2-4D38-BD93-D609D02C1663}"/>
          </ac:cxnSpMkLst>
        </pc:cxnChg>
        <pc:cxnChg chg="add mod topLvl">
          <ac:chgData name="kasey champion" userId="c1130ab030728f76" providerId="LiveId" clId="{920363F6-44F1-488B-B9AB-5BCE6CFFCE97}" dt="2018-05-09T13:25:12.152" v="11465" actId="14100"/>
          <ac:cxnSpMkLst>
            <pc:docMk/>
            <pc:sldMk cId="294679845" sldId="313"/>
            <ac:cxnSpMk id="53" creationId="{F9A05A20-E0EC-43B5-B60E-5C41FF5DD6BE}"/>
          </ac:cxnSpMkLst>
        </pc:cxnChg>
      </pc:sldChg>
      <pc:sldChg chg="add del">
        <pc:chgData name="kasey champion" userId="c1130ab030728f76" providerId="LiveId" clId="{920363F6-44F1-488B-B9AB-5BCE6CFFCE97}" dt="2018-05-09T12:15:00.482" v="8687"/>
        <pc:sldMkLst>
          <pc:docMk/>
          <pc:sldMk cId="2561058011" sldId="313"/>
        </pc:sldMkLst>
      </pc:sldChg>
      <pc:sldChg chg="addSp delSp modSp add modAnim">
        <pc:chgData name="kasey champion" userId="c1130ab030728f76" providerId="LiveId" clId="{920363F6-44F1-488B-B9AB-5BCE6CFFCE97}" dt="2018-05-09T12:40:51.075" v="9775"/>
        <pc:sldMkLst>
          <pc:docMk/>
          <pc:sldMk cId="2674924569" sldId="314"/>
        </pc:sldMkLst>
        <pc:spChg chg="mod">
          <ac:chgData name="kasey champion" userId="c1130ab030728f76" providerId="LiveId" clId="{920363F6-44F1-488B-B9AB-5BCE6CFFCE97}" dt="2018-05-09T12:40:14.589" v="9769" actId="20577"/>
          <ac:spMkLst>
            <pc:docMk/>
            <pc:sldMk cId="2674924569" sldId="314"/>
            <ac:spMk id="2" creationId="{5ED62742-D543-4FA4-A391-A29CDF48E989}"/>
          </ac:spMkLst>
        </pc:spChg>
        <pc:spChg chg="mod">
          <ac:chgData name="kasey champion" userId="c1130ab030728f76" providerId="LiveId" clId="{920363F6-44F1-488B-B9AB-5BCE6CFFCE97}" dt="2018-05-09T12:37:26.356" v="9685" actId="20577"/>
          <ac:spMkLst>
            <pc:docMk/>
            <pc:sldMk cId="2674924569" sldId="314"/>
            <ac:spMk id="3" creationId="{A32BA272-BD3A-46B7-913D-637CF05E32CB}"/>
          </ac:spMkLst>
        </pc:spChg>
        <pc:spChg chg="add mod">
          <ac:chgData name="kasey champion" userId="c1130ab030728f76" providerId="LiveId" clId="{920363F6-44F1-488B-B9AB-5BCE6CFFCE97}" dt="2018-05-09T12:33:42.005" v="9561" actId="164"/>
          <ac:spMkLst>
            <pc:docMk/>
            <pc:sldMk cId="2674924569" sldId="314"/>
            <ac:spMk id="6" creationId="{DAC7127E-3397-4DA3-8D3F-2D4C2EC52B18}"/>
          </ac:spMkLst>
        </pc:spChg>
        <pc:spChg chg="add mod">
          <ac:chgData name="kasey champion" userId="c1130ab030728f76" providerId="LiveId" clId="{920363F6-44F1-488B-B9AB-5BCE6CFFCE97}" dt="2018-05-09T12:33:42.005" v="9561" actId="164"/>
          <ac:spMkLst>
            <pc:docMk/>
            <pc:sldMk cId="2674924569" sldId="314"/>
            <ac:spMk id="7" creationId="{2E5A7E41-389E-4540-B427-5AACFB8C02DD}"/>
          </ac:spMkLst>
        </pc:spChg>
        <pc:spChg chg="mod">
          <ac:chgData name="kasey champion" userId="c1130ab030728f76" providerId="LiveId" clId="{920363F6-44F1-488B-B9AB-5BCE6CFFCE97}" dt="2018-05-09T12:34:11.752" v="9579" actId="20577"/>
          <ac:spMkLst>
            <pc:docMk/>
            <pc:sldMk cId="2674924569" sldId="314"/>
            <ac:spMk id="12" creationId="{E24C643E-8148-405F-AD9A-996202452F65}"/>
          </ac:spMkLst>
        </pc:spChg>
        <pc:spChg chg="mod">
          <ac:chgData name="kasey champion" userId="c1130ab030728f76" providerId="LiveId" clId="{920363F6-44F1-488B-B9AB-5BCE6CFFCE97}" dt="2018-05-09T12:34:16.890" v="9582" actId="20577"/>
          <ac:spMkLst>
            <pc:docMk/>
            <pc:sldMk cId="2674924569" sldId="314"/>
            <ac:spMk id="15" creationId="{D515F0A4-7890-4EB3-94B2-8B6CA81CDC70}"/>
          </ac:spMkLst>
        </pc:spChg>
        <pc:spChg chg="mod">
          <ac:chgData name="kasey champion" userId="c1130ab030728f76" providerId="LiveId" clId="{920363F6-44F1-488B-B9AB-5BCE6CFFCE97}" dt="2018-05-09T12:34:21.247" v="9586" actId="20577"/>
          <ac:spMkLst>
            <pc:docMk/>
            <pc:sldMk cId="2674924569" sldId="314"/>
            <ac:spMk id="18" creationId="{EA4724AE-208A-4FFA-8CC3-CB4E85B33864}"/>
          </ac:spMkLst>
        </pc:spChg>
        <pc:spChg chg="mod">
          <ac:chgData name="kasey champion" userId="c1130ab030728f76" providerId="LiveId" clId="{920363F6-44F1-488B-B9AB-5BCE6CFFCE97}" dt="2018-05-09T12:34:24.164" v="9588" actId="20577"/>
          <ac:spMkLst>
            <pc:docMk/>
            <pc:sldMk cId="2674924569" sldId="314"/>
            <ac:spMk id="21" creationId="{C35A9AFC-47E4-415A-B321-440490F15FD9}"/>
          </ac:spMkLst>
        </pc:spChg>
        <pc:spChg chg="mod">
          <ac:chgData name="kasey champion" userId="c1130ab030728f76" providerId="LiveId" clId="{920363F6-44F1-488B-B9AB-5BCE6CFFCE97}" dt="2018-05-09T12:34:26.654" v="9590" actId="20577"/>
          <ac:spMkLst>
            <pc:docMk/>
            <pc:sldMk cId="2674924569" sldId="314"/>
            <ac:spMk id="24" creationId="{9059E7F1-E3E6-44C1-8B79-D7A6DF5E8F13}"/>
          </ac:spMkLst>
        </pc:spChg>
        <pc:spChg chg="mod">
          <ac:chgData name="kasey champion" userId="c1130ab030728f76" providerId="LiveId" clId="{920363F6-44F1-488B-B9AB-5BCE6CFFCE97}" dt="2018-05-09T12:34:29.140" v="9592" actId="20577"/>
          <ac:spMkLst>
            <pc:docMk/>
            <pc:sldMk cId="2674924569" sldId="314"/>
            <ac:spMk id="27" creationId="{D9CDB45F-D2F2-45E3-A16B-9E236C44A393}"/>
          </ac:spMkLst>
        </pc:spChg>
        <pc:spChg chg="mod">
          <ac:chgData name="kasey champion" userId="c1130ab030728f76" providerId="LiveId" clId="{920363F6-44F1-488B-B9AB-5BCE6CFFCE97}" dt="2018-05-09T12:34:31.874" v="9594" actId="20577"/>
          <ac:spMkLst>
            <pc:docMk/>
            <pc:sldMk cId="2674924569" sldId="314"/>
            <ac:spMk id="30" creationId="{C5F46FAE-2096-44BB-86AC-5DC1243721FB}"/>
          </ac:spMkLst>
        </pc:spChg>
        <pc:spChg chg="add mod">
          <ac:chgData name="kasey champion" userId="c1130ab030728f76" providerId="LiveId" clId="{920363F6-44F1-488B-B9AB-5BCE6CFFCE97}" dt="2018-05-09T12:40:05.631" v="9761" actId="207"/>
          <ac:spMkLst>
            <pc:docMk/>
            <pc:sldMk cId="2674924569" sldId="314"/>
            <ac:spMk id="61" creationId="{C4FD8BBE-C4DF-4463-B808-532344D6DB02}"/>
          </ac:spMkLst>
        </pc:spChg>
        <pc:spChg chg="add mod">
          <ac:chgData name="kasey champion" userId="c1130ab030728f76" providerId="LiveId" clId="{920363F6-44F1-488B-B9AB-5BCE6CFFCE97}" dt="2018-05-09T12:40:09.934" v="9762" actId="207"/>
          <ac:spMkLst>
            <pc:docMk/>
            <pc:sldMk cId="2674924569" sldId="314"/>
            <ac:spMk id="62" creationId="{27E4CD08-55FA-4BB7-9890-D76DB93A31E1}"/>
          </ac:spMkLst>
        </pc:spChg>
        <pc:grpChg chg="add mod">
          <ac:chgData name="kasey champion" userId="c1130ab030728f76" providerId="LiveId" clId="{920363F6-44F1-488B-B9AB-5BCE6CFFCE97}" dt="2018-05-09T12:36:29.839" v="9639" actId="164"/>
          <ac:grpSpMkLst>
            <pc:docMk/>
            <pc:sldMk cId="2674924569" sldId="314"/>
            <ac:grpSpMk id="8" creationId="{1097B629-A3FA-473E-91F6-4C9BD356ABBA}"/>
          </ac:grpSpMkLst>
        </pc:grpChg>
        <pc:grpChg chg="add mod">
          <ac:chgData name="kasey champion" userId="c1130ab030728f76" providerId="LiveId" clId="{920363F6-44F1-488B-B9AB-5BCE6CFFCE97}" dt="2018-05-09T12:36:29.839" v="9639" actId="164"/>
          <ac:grpSpMkLst>
            <pc:docMk/>
            <pc:sldMk cId="2674924569" sldId="314"/>
            <ac:grpSpMk id="10" creationId="{0F48C9F5-8822-47DA-BDA5-AB61319F9A22}"/>
          </ac:grpSpMkLst>
        </pc:grpChg>
        <pc:grpChg chg="add mod">
          <ac:chgData name="kasey champion" userId="c1130ab030728f76" providerId="LiveId" clId="{920363F6-44F1-488B-B9AB-5BCE6CFFCE97}" dt="2018-05-09T12:36:29.839" v="9639" actId="164"/>
          <ac:grpSpMkLst>
            <pc:docMk/>
            <pc:sldMk cId="2674924569" sldId="314"/>
            <ac:grpSpMk id="13" creationId="{CDC0A3E6-5F68-4352-BB69-E3D8580734A6}"/>
          </ac:grpSpMkLst>
        </pc:grpChg>
        <pc:grpChg chg="add mod">
          <ac:chgData name="kasey champion" userId="c1130ab030728f76" providerId="LiveId" clId="{920363F6-44F1-488B-B9AB-5BCE6CFFCE97}" dt="2018-05-09T12:36:29.839" v="9639" actId="164"/>
          <ac:grpSpMkLst>
            <pc:docMk/>
            <pc:sldMk cId="2674924569" sldId="314"/>
            <ac:grpSpMk id="16" creationId="{7656F84F-5F68-48CF-9600-295D9CD59225}"/>
          </ac:grpSpMkLst>
        </pc:grpChg>
        <pc:grpChg chg="add mod">
          <ac:chgData name="kasey champion" userId="c1130ab030728f76" providerId="LiveId" clId="{920363F6-44F1-488B-B9AB-5BCE6CFFCE97}" dt="2018-05-09T12:36:29.839" v="9639" actId="164"/>
          <ac:grpSpMkLst>
            <pc:docMk/>
            <pc:sldMk cId="2674924569" sldId="314"/>
            <ac:grpSpMk id="19" creationId="{2F0AC053-9EF8-458F-B6DF-831FE6300CF2}"/>
          </ac:grpSpMkLst>
        </pc:grpChg>
        <pc:grpChg chg="add mod">
          <ac:chgData name="kasey champion" userId="c1130ab030728f76" providerId="LiveId" clId="{920363F6-44F1-488B-B9AB-5BCE6CFFCE97}" dt="2018-05-09T12:36:29.839" v="9639" actId="164"/>
          <ac:grpSpMkLst>
            <pc:docMk/>
            <pc:sldMk cId="2674924569" sldId="314"/>
            <ac:grpSpMk id="22" creationId="{F39A30D7-AA5B-4CBB-A0A8-BCD8E9BBA2EF}"/>
          </ac:grpSpMkLst>
        </pc:grpChg>
        <pc:grpChg chg="add mod">
          <ac:chgData name="kasey champion" userId="c1130ab030728f76" providerId="LiveId" clId="{920363F6-44F1-488B-B9AB-5BCE6CFFCE97}" dt="2018-05-09T12:36:29.839" v="9639" actId="164"/>
          <ac:grpSpMkLst>
            <pc:docMk/>
            <pc:sldMk cId="2674924569" sldId="314"/>
            <ac:grpSpMk id="25" creationId="{D4C7FFB3-966C-4A1C-A49B-6774A5FE0E77}"/>
          </ac:grpSpMkLst>
        </pc:grpChg>
        <pc:grpChg chg="add mod">
          <ac:chgData name="kasey champion" userId="c1130ab030728f76" providerId="LiveId" clId="{920363F6-44F1-488B-B9AB-5BCE6CFFCE97}" dt="2018-05-09T12:36:29.839" v="9639" actId="164"/>
          <ac:grpSpMkLst>
            <pc:docMk/>
            <pc:sldMk cId="2674924569" sldId="314"/>
            <ac:grpSpMk id="28" creationId="{B93E8D24-2ED2-49F4-98CE-361309678287}"/>
          </ac:grpSpMkLst>
        </pc:grpChg>
        <pc:grpChg chg="add mod">
          <ac:chgData name="kasey champion" userId="c1130ab030728f76" providerId="LiveId" clId="{920363F6-44F1-488B-B9AB-5BCE6CFFCE97}" dt="2018-05-09T12:36:33.296" v="9640" actId="1076"/>
          <ac:grpSpMkLst>
            <pc:docMk/>
            <pc:sldMk cId="2674924569" sldId="314"/>
            <ac:grpSpMk id="60" creationId="{E7AF72A7-3FB5-4EF3-A17B-0D1DD96BBC7F}"/>
          </ac:grpSpMkLst>
        </pc:grpChg>
        <pc:picChg chg="add del mod">
          <ac:chgData name="kasey champion" userId="c1130ab030728f76" providerId="LiveId" clId="{920363F6-44F1-488B-B9AB-5BCE6CFFCE97}" dt="2018-05-09T12:36:09.898" v="9636" actId="478"/>
          <ac:picMkLst>
            <pc:docMk/>
            <pc:sldMk cId="2674924569" sldId="314"/>
            <ac:picMk id="9" creationId="{295995DE-E70B-4DF5-8736-887501ECD1F9}"/>
          </ac:picMkLst>
        </pc:picChg>
        <pc:cxnChg chg="add mod">
          <ac:chgData name="kasey champion" userId="c1130ab030728f76" providerId="LiveId" clId="{920363F6-44F1-488B-B9AB-5BCE6CFFCE97}" dt="2018-05-09T12:36:29.839" v="9639" actId="164"/>
          <ac:cxnSpMkLst>
            <pc:docMk/>
            <pc:sldMk cId="2674924569" sldId="314"/>
            <ac:cxnSpMk id="32" creationId="{718F2521-7B0B-4B2D-B447-D0CBA532F627}"/>
          </ac:cxnSpMkLst>
        </pc:cxnChg>
        <pc:cxnChg chg="add mod">
          <ac:chgData name="kasey champion" userId="c1130ab030728f76" providerId="LiveId" clId="{920363F6-44F1-488B-B9AB-5BCE6CFFCE97}" dt="2018-05-09T12:36:29.839" v="9639" actId="164"/>
          <ac:cxnSpMkLst>
            <pc:docMk/>
            <pc:sldMk cId="2674924569" sldId="314"/>
            <ac:cxnSpMk id="34" creationId="{C4F45BB5-020A-414B-9C9C-8124DF637020}"/>
          </ac:cxnSpMkLst>
        </pc:cxnChg>
        <pc:cxnChg chg="add mod">
          <ac:chgData name="kasey champion" userId="c1130ab030728f76" providerId="LiveId" clId="{920363F6-44F1-488B-B9AB-5BCE6CFFCE97}" dt="2018-05-09T12:36:29.839" v="9639" actId="164"/>
          <ac:cxnSpMkLst>
            <pc:docMk/>
            <pc:sldMk cId="2674924569" sldId="314"/>
            <ac:cxnSpMk id="35" creationId="{8D9F39E5-6DAA-4126-A6FD-72705F5002E7}"/>
          </ac:cxnSpMkLst>
        </pc:cxnChg>
        <pc:cxnChg chg="add mod">
          <ac:chgData name="kasey champion" userId="c1130ab030728f76" providerId="LiveId" clId="{920363F6-44F1-488B-B9AB-5BCE6CFFCE97}" dt="2018-05-09T12:36:29.839" v="9639" actId="164"/>
          <ac:cxnSpMkLst>
            <pc:docMk/>
            <pc:sldMk cId="2674924569" sldId="314"/>
            <ac:cxnSpMk id="38" creationId="{54295508-6DD7-4C49-BF77-EF5AA9DA276F}"/>
          </ac:cxnSpMkLst>
        </pc:cxnChg>
        <pc:cxnChg chg="add mod">
          <ac:chgData name="kasey champion" userId="c1130ab030728f76" providerId="LiveId" clId="{920363F6-44F1-488B-B9AB-5BCE6CFFCE97}" dt="2018-05-09T12:36:29.839" v="9639" actId="164"/>
          <ac:cxnSpMkLst>
            <pc:docMk/>
            <pc:sldMk cId="2674924569" sldId="314"/>
            <ac:cxnSpMk id="41" creationId="{013C6B35-8CA7-454F-BA69-F8F6C7B54AC3}"/>
          </ac:cxnSpMkLst>
        </pc:cxnChg>
        <pc:cxnChg chg="add mod">
          <ac:chgData name="kasey champion" userId="c1130ab030728f76" providerId="LiveId" clId="{920363F6-44F1-488B-B9AB-5BCE6CFFCE97}" dt="2018-05-09T12:36:29.839" v="9639" actId="164"/>
          <ac:cxnSpMkLst>
            <pc:docMk/>
            <pc:sldMk cId="2674924569" sldId="314"/>
            <ac:cxnSpMk id="44" creationId="{3898D081-57F4-47B7-8F9A-0E180A709024}"/>
          </ac:cxnSpMkLst>
        </pc:cxnChg>
        <pc:cxnChg chg="add mod">
          <ac:chgData name="kasey champion" userId="c1130ab030728f76" providerId="LiveId" clId="{920363F6-44F1-488B-B9AB-5BCE6CFFCE97}" dt="2018-05-09T12:36:29.839" v="9639" actId="164"/>
          <ac:cxnSpMkLst>
            <pc:docMk/>
            <pc:sldMk cId="2674924569" sldId="314"/>
            <ac:cxnSpMk id="47" creationId="{FE5B2287-7594-44EF-9B5A-AD3E5B2AF761}"/>
          </ac:cxnSpMkLst>
        </pc:cxnChg>
        <pc:cxnChg chg="add mod">
          <ac:chgData name="kasey champion" userId="c1130ab030728f76" providerId="LiveId" clId="{920363F6-44F1-488B-B9AB-5BCE6CFFCE97}" dt="2018-05-09T12:36:29.839" v="9639" actId="164"/>
          <ac:cxnSpMkLst>
            <pc:docMk/>
            <pc:sldMk cId="2674924569" sldId="314"/>
            <ac:cxnSpMk id="50" creationId="{1C8A840C-6FC2-4BEE-B74A-7E0B99B1895E}"/>
          </ac:cxnSpMkLst>
        </pc:cxnChg>
        <pc:cxnChg chg="add mod">
          <ac:chgData name="kasey champion" userId="c1130ab030728f76" providerId="LiveId" clId="{920363F6-44F1-488B-B9AB-5BCE6CFFCE97}" dt="2018-05-09T12:36:29.839" v="9639" actId="164"/>
          <ac:cxnSpMkLst>
            <pc:docMk/>
            <pc:sldMk cId="2674924569" sldId="314"/>
            <ac:cxnSpMk id="53" creationId="{3D9448F4-4552-472F-9214-5F9350F2BC99}"/>
          </ac:cxnSpMkLst>
        </pc:cxnChg>
        <pc:cxnChg chg="add mod">
          <ac:chgData name="kasey champion" userId="c1130ab030728f76" providerId="LiveId" clId="{920363F6-44F1-488B-B9AB-5BCE6CFFCE97}" dt="2018-05-09T12:36:29.839" v="9639" actId="164"/>
          <ac:cxnSpMkLst>
            <pc:docMk/>
            <pc:sldMk cId="2674924569" sldId="314"/>
            <ac:cxnSpMk id="56" creationId="{22D8A751-3C8C-4307-8677-25DE2E75C17E}"/>
          </ac:cxnSpMkLst>
        </pc:cxnChg>
      </pc:sldChg>
      <pc:sldChg chg="addSp delSp modSp add modAnim">
        <pc:chgData name="kasey champion" userId="c1130ab030728f76" providerId="LiveId" clId="{920363F6-44F1-488B-B9AB-5BCE6CFFCE97}" dt="2018-05-09T13:27:30.747" v="11483"/>
        <pc:sldMkLst>
          <pc:docMk/>
          <pc:sldMk cId="2535059578" sldId="315"/>
        </pc:sldMkLst>
        <pc:spChg chg="mod">
          <ac:chgData name="kasey champion" userId="c1130ab030728f76" providerId="LiveId" clId="{920363F6-44F1-488B-B9AB-5BCE6CFFCE97}" dt="2018-05-09T13:04:14.396" v="10480" actId="20577"/>
          <ac:spMkLst>
            <pc:docMk/>
            <pc:sldMk cId="2535059578" sldId="315"/>
            <ac:spMk id="2" creationId="{138A9E8D-5D4B-4479-94AE-2144AC403C7E}"/>
          </ac:spMkLst>
        </pc:spChg>
        <pc:spChg chg="mod">
          <ac:chgData name="kasey champion" userId="c1130ab030728f76" providerId="LiveId" clId="{920363F6-44F1-488B-B9AB-5BCE6CFFCE97}" dt="2018-05-09T13:21:30.049" v="11239" actId="207"/>
          <ac:spMkLst>
            <pc:docMk/>
            <pc:sldMk cId="2535059578" sldId="315"/>
            <ac:spMk id="3" creationId="{95D22661-DC2C-4BAD-AA73-F1C118665414}"/>
          </ac:spMkLst>
        </pc:spChg>
        <pc:grpChg chg="add del">
          <ac:chgData name="kasey champion" userId="c1130ab030728f76" providerId="LiveId" clId="{920363F6-44F1-488B-B9AB-5BCE6CFFCE97}" dt="2018-05-09T13:19:26.459" v="11203" actId="165"/>
          <ac:grpSpMkLst>
            <pc:docMk/>
            <pc:sldMk cId="2535059578" sldId="315"/>
            <ac:grpSpMk id="6" creationId="{DB91F874-44D5-4E30-930E-678974C028A0}"/>
          </ac:grpSpMkLst>
        </pc:grpChg>
        <pc:grpChg chg="mod topLvl">
          <ac:chgData name="kasey champion" userId="c1130ab030728f76" providerId="LiveId" clId="{920363F6-44F1-488B-B9AB-5BCE6CFFCE97}" dt="2018-05-09T13:20:12.364" v="11218" actId="164"/>
          <ac:grpSpMkLst>
            <pc:docMk/>
            <pc:sldMk cId="2535059578" sldId="315"/>
            <ac:grpSpMk id="7" creationId="{E76B9FE0-AF3C-4991-953F-78449E80FD78}"/>
          </ac:grpSpMkLst>
        </pc:grpChg>
        <pc:grpChg chg="mod topLvl">
          <ac:chgData name="kasey champion" userId="c1130ab030728f76" providerId="LiveId" clId="{920363F6-44F1-488B-B9AB-5BCE6CFFCE97}" dt="2018-05-09T13:20:12.364" v="11218" actId="164"/>
          <ac:grpSpMkLst>
            <pc:docMk/>
            <pc:sldMk cId="2535059578" sldId="315"/>
            <ac:grpSpMk id="8" creationId="{EFC1247E-B7C5-491B-9D87-925CADA0F132}"/>
          </ac:grpSpMkLst>
        </pc:grpChg>
        <pc:grpChg chg="del mod topLvl">
          <ac:chgData name="kasey champion" userId="c1130ab030728f76" providerId="LiveId" clId="{920363F6-44F1-488B-B9AB-5BCE6CFFCE97}" dt="2018-05-09T13:19:29.425" v="11204" actId="478"/>
          <ac:grpSpMkLst>
            <pc:docMk/>
            <pc:sldMk cId="2535059578" sldId="315"/>
            <ac:grpSpMk id="9" creationId="{A50F62D1-AA7D-4A5B-8B35-CCC3C486FFE5}"/>
          </ac:grpSpMkLst>
        </pc:grpChg>
        <pc:grpChg chg="add mod">
          <ac:chgData name="kasey champion" userId="c1130ab030728f76" providerId="LiveId" clId="{920363F6-44F1-488B-B9AB-5BCE6CFFCE97}" dt="2018-05-09T13:20:16.236" v="11219" actId="1076"/>
          <ac:grpSpMkLst>
            <pc:docMk/>
            <pc:sldMk cId="2535059578" sldId="315"/>
            <ac:grpSpMk id="26" creationId="{80F4DD8B-8D48-4804-BCC5-C398EFE12607}"/>
          </ac:grpSpMkLst>
        </pc:grpChg>
        <pc:grpChg chg="add del mod">
          <ac:chgData name="kasey champion" userId="c1130ab030728f76" providerId="LiveId" clId="{920363F6-44F1-488B-B9AB-5BCE6CFFCE97}" dt="2018-05-09T13:20:30.287" v="11222" actId="165"/>
          <ac:grpSpMkLst>
            <pc:docMk/>
            <pc:sldMk cId="2535059578" sldId="315"/>
            <ac:grpSpMk id="27" creationId="{9195D25A-F896-4F01-AD02-0E01AD9044F1}"/>
          </ac:grpSpMkLst>
        </pc:grpChg>
        <pc:grpChg chg="mod topLvl">
          <ac:chgData name="kasey champion" userId="c1130ab030728f76" providerId="LiveId" clId="{920363F6-44F1-488B-B9AB-5BCE6CFFCE97}" dt="2018-05-09T13:21:09.779" v="11231" actId="164"/>
          <ac:grpSpMkLst>
            <pc:docMk/>
            <pc:sldMk cId="2535059578" sldId="315"/>
            <ac:grpSpMk id="28" creationId="{B7E8D04D-FBB9-40FC-B30C-C39F282ABE0B}"/>
          </ac:grpSpMkLst>
        </pc:grpChg>
        <pc:grpChg chg="del mod topLvl">
          <ac:chgData name="kasey champion" userId="c1130ab030728f76" providerId="LiveId" clId="{920363F6-44F1-488B-B9AB-5BCE6CFFCE97}" dt="2018-05-09T13:20:32.474" v="11223" actId="478"/>
          <ac:grpSpMkLst>
            <pc:docMk/>
            <pc:sldMk cId="2535059578" sldId="315"/>
            <ac:grpSpMk id="29" creationId="{BC947911-BE14-43BB-9CCA-80033CEF0D98}"/>
          </ac:grpSpMkLst>
        </pc:grpChg>
        <pc:grpChg chg="add mod">
          <ac:chgData name="kasey champion" userId="c1130ab030728f76" providerId="LiveId" clId="{920363F6-44F1-488B-B9AB-5BCE6CFFCE97}" dt="2018-05-09T13:21:17.620" v="11233" actId="1076"/>
          <ac:grpSpMkLst>
            <pc:docMk/>
            <pc:sldMk cId="2535059578" sldId="315"/>
            <ac:grpSpMk id="40" creationId="{8386E890-B259-4626-B5F0-1C79DE2B91AE}"/>
          </ac:grpSpMkLst>
        </pc:grpChg>
        <pc:cxnChg chg="del mod topLvl">
          <ac:chgData name="kasey champion" userId="c1130ab030728f76" providerId="LiveId" clId="{920363F6-44F1-488B-B9AB-5BCE6CFFCE97}" dt="2018-05-09T13:19:37.573" v="11205" actId="478"/>
          <ac:cxnSpMkLst>
            <pc:docMk/>
            <pc:sldMk cId="2535059578" sldId="315"/>
            <ac:cxnSpMk id="10" creationId="{C82B872F-F50F-4066-BB4F-62D7C9641BC1}"/>
          </ac:cxnSpMkLst>
        </pc:cxnChg>
        <pc:cxnChg chg="del mod topLvl">
          <ac:chgData name="kasey champion" userId="c1130ab030728f76" providerId="LiveId" clId="{920363F6-44F1-488B-B9AB-5BCE6CFFCE97}" dt="2018-05-09T13:19:29.425" v="11204" actId="478"/>
          <ac:cxnSpMkLst>
            <pc:docMk/>
            <pc:sldMk cId="2535059578" sldId="315"/>
            <ac:cxnSpMk id="11" creationId="{FF77E4AA-3BC2-4DDB-B184-E0D3A116AAAE}"/>
          </ac:cxnSpMkLst>
        </pc:cxnChg>
        <pc:cxnChg chg="add mod">
          <ac:chgData name="kasey champion" userId="c1130ab030728f76" providerId="LiveId" clId="{920363F6-44F1-488B-B9AB-5BCE6CFFCE97}" dt="2018-05-09T13:20:12.364" v="11218" actId="164"/>
          <ac:cxnSpMkLst>
            <pc:docMk/>
            <pc:sldMk cId="2535059578" sldId="315"/>
            <ac:cxnSpMk id="19" creationId="{3F697441-F0FE-4857-82AF-D6B92D47076C}"/>
          </ac:cxnSpMkLst>
        </pc:cxnChg>
        <pc:cxnChg chg="add mod">
          <ac:chgData name="kasey champion" userId="c1130ab030728f76" providerId="LiveId" clId="{920363F6-44F1-488B-B9AB-5BCE6CFFCE97}" dt="2018-05-09T13:20:12.364" v="11218" actId="164"/>
          <ac:cxnSpMkLst>
            <pc:docMk/>
            <pc:sldMk cId="2535059578" sldId="315"/>
            <ac:cxnSpMk id="20" creationId="{76C2048A-F2D5-4DBD-980A-9D770F0EF52C}"/>
          </ac:cxnSpMkLst>
        </pc:cxnChg>
        <pc:cxnChg chg="del mod topLvl">
          <ac:chgData name="kasey champion" userId="c1130ab030728f76" providerId="LiveId" clId="{920363F6-44F1-488B-B9AB-5BCE6CFFCE97}" dt="2018-05-09T13:20:33.243" v="11224" actId="478"/>
          <ac:cxnSpMkLst>
            <pc:docMk/>
            <pc:sldMk cId="2535059578" sldId="315"/>
            <ac:cxnSpMk id="30" creationId="{9715CA97-9997-47C5-A422-20293F9E48A3}"/>
          </ac:cxnSpMkLst>
        </pc:cxnChg>
        <pc:cxnChg chg="del mod topLvl">
          <ac:chgData name="kasey champion" userId="c1130ab030728f76" providerId="LiveId" clId="{920363F6-44F1-488B-B9AB-5BCE6CFFCE97}" dt="2018-05-09T13:20:34.959" v="11225" actId="478"/>
          <ac:cxnSpMkLst>
            <pc:docMk/>
            <pc:sldMk cId="2535059578" sldId="315"/>
            <ac:cxnSpMk id="31" creationId="{F6EC3858-76C5-4DF1-8356-5B6B5DE391CE}"/>
          </ac:cxnSpMkLst>
        </pc:cxnChg>
        <pc:cxnChg chg="add mod">
          <ac:chgData name="kasey champion" userId="c1130ab030728f76" providerId="LiveId" clId="{920363F6-44F1-488B-B9AB-5BCE6CFFCE97}" dt="2018-05-09T13:21:09.779" v="11231" actId="164"/>
          <ac:cxnSpMkLst>
            <pc:docMk/>
            <pc:sldMk cId="2535059578" sldId="315"/>
            <ac:cxnSpMk id="37" creationId="{74CF63E8-AE2C-485A-A3AE-CE20DB0ABA58}"/>
          </ac:cxnSpMkLst>
        </pc:cxnChg>
      </pc:sldChg>
      <pc:sldChg chg="addSp delSp modSp add modAnim">
        <pc:chgData name="kasey champion" userId="c1130ab030728f76" providerId="LiveId" clId="{920363F6-44F1-488B-B9AB-5BCE6CFFCE97}" dt="2018-05-09T13:41:40.687" v="11880"/>
        <pc:sldMkLst>
          <pc:docMk/>
          <pc:sldMk cId="711261788" sldId="316"/>
        </pc:sldMkLst>
        <pc:spChg chg="mod">
          <ac:chgData name="kasey champion" userId="c1130ab030728f76" providerId="LiveId" clId="{920363F6-44F1-488B-B9AB-5BCE6CFFCE97}" dt="2018-05-09T13:37:37.493" v="11777" actId="20577"/>
          <ac:spMkLst>
            <pc:docMk/>
            <pc:sldMk cId="711261788" sldId="316"/>
            <ac:spMk id="2" creationId="{33A7025D-A30B-4160-9820-5EBD87242D6D}"/>
          </ac:spMkLst>
        </pc:spChg>
        <pc:spChg chg="mod">
          <ac:chgData name="kasey champion" userId="c1130ab030728f76" providerId="LiveId" clId="{920363F6-44F1-488B-B9AB-5BCE6CFFCE97}" dt="2018-05-09T13:37:28.403" v="11775" actId="1076"/>
          <ac:spMkLst>
            <pc:docMk/>
            <pc:sldMk cId="711261788" sldId="316"/>
            <ac:spMk id="3" creationId="{C50EA62A-BD47-4499-BBCA-8EDA2108A92A}"/>
          </ac:spMkLst>
        </pc:spChg>
        <pc:spChg chg="add mod">
          <ac:chgData name="kasey champion" userId="c1130ab030728f76" providerId="LiveId" clId="{920363F6-44F1-488B-B9AB-5BCE6CFFCE97}" dt="2018-05-09T13:37:43.579" v="11778" actId="1076"/>
          <ac:spMkLst>
            <pc:docMk/>
            <pc:sldMk cId="711261788" sldId="316"/>
            <ac:spMk id="19" creationId="{7BCEF2A3-5EA7-4027-8B05-6D84D65596D2}"/>
          </ac:spMkLst>
        </pc:spChg>
        <pc:spChg chg="add mod">
          <ac:chgData name="kasey champion" userId="c1130ab030728f76" providerId="LiveId" clId="{920363F6-44F1-488B-B9AB-5BCE6CFFCE97}" dt="2018-05-09T13:37:43.579" v="11778" actId="1076"/>
          <ac:spMkLst>
            <pc:docMk/>
            <pc:sldMk cId="711261788" sldId="316"/>
            <ac:spMk id="35" creationId="{5241FD7B-3EC7-4E93-A3E2-E1AF77602AB4}"/>
          </ac:spMkLst>
        </pc:spChg>
        <pc:spChg chg="add mod">
          <ac:chgData name="kasey champion" userId="c1130ab030728f76" providerId="LiveId" clId="{920363F6-44F1-488B-B9AB-5BCE6CFFCE97}" dt="2018-05-09T13:37:43.579" v="11778" actId="1076"/>
          <ac:spMkLst>
            <pc:docMk/>
            <pc:sldMk cId="711261788" sldId="316"/>
            <ac:spMk id="56" creationId="{7FC4F245-3AB7-4A70-8436-66245C01AB20}"/>
          </ac:spMkLst>
        </pc:spChg>
        <pc:spChg chg="add mod">
          <ac:chgData name="kasey champion" userId="c1130ab030728f76" providerId="LiveId" clId="{920363F6-44F1-488B-B9AB-5BCE6CFFCE97}" dt="2018-05-09T13:37:47.543" v="11779" actId="1076"/>
          <ac:spMkLst>
            <pc:docMk/>
            <pc:sldMk cId="711261788" sldId="316"/>
            <ac:spMk id="57" creationId="{AD1570B4-735F-48FC-BAA6-228C75C9A642}"/>
          </ac:spMkLst>
        </pc:spChg>
        <pc:spChg chg="add mod">
          <ac:chgData name="kasey champion" userId="c1130ab030728f76" providerId="LiveId" clId="{920363F6-44F1-488B-B9AB-5BCE6CFFCE97}" dt="2018-05-09T13:33:51.847" v="11728" actId="164"/>
          <ac:spMkLst>
            <pc:docMk/>
            <pc:sldMk cId="711261788" sldId="316"/>
            <ac:spMk id="58" creationId="{EC3F6E26-2630-4BB7-96C8-842ABB646B4F}"/>
          </ac:spMkLst>
        </pc:spChg>
        <pc:spChg chg="add mod">
          <ac:chgData name="kasey champion" userId="c1130ab030728f76" providerId="LiveId" clId="{920363F6-44F1-488B-B9AB-5BCE6CFFCE97}" dt="2018-05-09T13:33:51.847" v="11728" actId="164"/>
          <ac:spMkLst>
            <pc:docMk/>
            <pc:sldMk cId="711261788" sldId="316"/>
            <ac:spMk id="59" creationId="{17BF4DBB-E986-44BE-8942-8CA83C4D2BF4}"/>
          </ac:spMkLst>
        </pc:spChg>
        <pc:spChg chg="add mod">
          <ac:chgData name="kasey champion" userId="c1130ab030728f76" providerId="LiveId" clId="{920363F6-44F1-488B-B9AB-5BCE6CFFCE97}" dt="2018-05-09T13:40:57.553" v="11866" actId="207"/>
          <ac:spMkLst>
            <pc:docMk/>
            <pc:sldMk cId="711261788" sldId="316"/>
            <ac:spMk id="61" creationId="{F6AE33F1-FC73-465A-A486-6D463F5675E9}"/>
          </ac:spMkLst>
        </pc:spChg>
        <pc:spChg chg="mod">
          <ac:chgData name="kasey champion" userId="c1130ab030728f76" providerId="LiveId" clId="{920363F6-44F1-488B-B9AB-5BCE6CFFCE97}" dt="2018-05-09T13:36:18.465" v="11756" actId="20577"/>
          <ac:spMkLst>
            <pc:docMk/>
            <pc:sldMk cId="711261788" sldId="316"/>
            <ac:spMk id="70" creationId="{76E79355-FF3C-404A-ADA6-2CCF1B5654B4}"/>
          </ac:spMkLst>
        </pc:spChg>
        <pc:spChg chg="mod">
          <ac:chgData name="kasey champion" userId="c1130ab030728f76" providerId="LiveId" clId="{920363F6-44F1-488B-B9AB-5BCE6CFFCE97}" dt="2018-05-09T13:36:20.412" v="11757" actId="20577"/>
          <ac:spMkLst>
            <pc:docMk/>
            <pc:sldMk cId="711261788" sldId="316"/>
            <ac:spMk id="73" creationId="{B301AB2F-E7E7-4F35-AD5B-C37D061C8426}"/>
          </ac:spMkLst>
        </pc:spChg>
        <pc:spChg chg="mod">
          <ac:chgData name="kasey champion" userId="c1130ab030728f76" providerId="LiveId" clId="{920363F6-44F1-488B-B9AB-5BCE6CFFCE97}" dt="2018-05-09T13:38:05.087" v="11785" actId="20577"/>
          <ac:spMkLst>
            <pc:docMk/>
            <pc:sldMk cId="711261788" sldId="316"/>
            <ac:spMk id="96" creationId="{F4731E9A-0DD7-495A-A565-EE5E37B8B7D1}"/>
          </ac:spMkLst>
        </pc:spChg>
        <pc:spChg chg="add mod">
          <ac:chgData name="kasey champion" userId="c1130ab030728f76" providerId="LiveId" clId="{920363F6-44F1-488B-B9AB-5BCE6CFFCE97}" dt="2018-05-09T13:40:09.331" v="11844" actId="1076"/>
          <ac:spMkLst>
            <pc:docMk/>
            <pc:sldMk cId="711261788" sldId="316"/>
            <ac:spMk id="113" creationId="{9819C36A-FAA1-4581-B245-D241639DFE04}"/>
          </ac:spMkLst>
        </pc:spChg>
        <pc:spChg chg="add mod">
          <ac:chgData name="kasey champion" userId="c1130ab030728f76" providerId="LiveId" clId="{920363F6-44F1-488B-B9AB-5BCE6CFFCE97}" dt="2018-05-09T13:41:35.362" v="11879" actId="1076"/>
          <ac:spMkLst>
            <pc:docMk/>
            <pc:sldMk cId="711261788" sldId="316"/>
            <ac:spMk id="115" creationId="{2888A3E4-7B1A-4F84-9BF4-B76C55214EEA}"/>
          </ac:spMkLst>
        </pc:spChg>
        <pc:spChg chg="add mod">
          <ac:chgData name="kasey champion" userId="c1130ab030728f76" providerId="LiveId" clId="{920363F6-44F1-488B-B9AB-5BCE6CFFCE97}" dt="2018-05-09T13:41:06.062" v="11868" actId="1076"/>
          <ac:spMkLst>
            <pc:docMk/>
            <pc:sldMk cId="711261788" sldId="316"/>
            <ac:spMk id="116" creationId="{B2AC4F30-F474-417C-83FA-EE312A1E4F30}"/>
          </ac:spMkLst>
        </pc:spChg>
        <pc:spChg chg="add mod">
          <ac:chgData name="kasey champion" userId="c1130ab030728f76" providerId="LiveId" clId="{920363F6-44F1-488B-B9AB-5BCE6CFFCE97}" dt="2018-05-09T13:41:33.002" v="11878" actId="1076"/>
          <ac:spMkLst>
            <pc:docMk/>
            <pc:sldMk cId="711261788" sldId="316"/>
            <ac:spMk id="117" creationId="{A0A32933-61EC-44F4-8704-F547D558F668}"/>
          </ac:spMkLst>
        </pc:spChg>
        <pc:grpChg chg="add mod">
          <ac:chgData name="kasey champion" userId="c1130ab030728f76" providerId="LiveId" clId="{920363F6-44F1-488B-B9AB-5BCE6CFFCE97}" dt="2018-05-09T13:37:35.328" v="11776" actId="1076"/>
          <ac:grpSpMkLst>
            <pc:docMk/>
            <pc:sldMk cId="711261788" sldId="316"/>
            <ac:grpSpMk id="6" creationId="{C99AC140-3C5B-4B90-B2B1-AF3F57B2E2D8}"/>
          </ac:grpSpMkLst>
        </pc:grpChg>
        <pc:grpChg chg="add mod">
          <ac:chgData name="kasey champion" userId="c1130ab030728f76" providerId="LiveId" clId="{920363F6-44F1-488B-B9AB-5BCE6CFFCE97}" dt="2018-05-09T13:37:35.328" v="11776" actId="1076"/>
          <ac:grpSpMkLst>
            <pc:docMk/>
            <pc:sldMk cId="711261788" sldId="316"/>
            <ac:grpSpMk id="20" creationId="{9AAC69DA-45F3-45D0-8BDA-B7A00B1A6EA5}"/>
          </ac:grpSpMkLst>
        </pc:grpChg>
        <pc:grpChg chg="mod">
          <ac:chgData name="kasey champion" userId="c1130ab030728f76" providerId="LiveId" clId="{920363F6-44F1-488B-B9AB-5BCE6CFFCE97}" dt="2018-05-09T13:31:26.696" v="11639"/>
          <ac:grpSpMkLst>
            <pc:docMk/>
            <pc:sldMk cId="711261788" sldId="316"/>
            <ac:grpSpMk id="21" creationId="{BC774544-11FB-46F1-A4EB-8F7C8A45C2CF}"/>
          </ac:grpSpMkLst>
        </pc:grpChg>
        <pc:grpChg chg="mod">
          <ac:chgData name="kasey champion" userId="c1130ab030728f76" providerId="LiveId" clId="{920363F6-44F1-488B-B9AB-5BCE6CFFCE97}" dt="2018-05-09T13:31:26.696" v="11639"/>
          <ac:grpSpMkLst>
            <pc:docMk/>
            <pc:sldMk cId="711261788" sldId="316"/>
            <ac:grpSpMk id="22" creationId="{EFD8C2B8-5E26-4AFD-8270-6F18097AFA02}"/>
          </ac:grpSpMkLst>
        </pc:grpChg>
        <pc:grpChg chg="mod">
          <ac:chgData name="kasey champion" userId="c1130ab030728f76" providerId="LiveId" clId="{920363F6-44F1-488B-B9AB-5BCE6CFFCE97}" dt="2018-05-09T13:31:26.696" v="11639"/>
          <ac:grpSpMkLst>
            <pc:docMk/>
            <pc:sldMk cId="711261788" sldId="316"/>
            <ac:grpSpMk id="23" creationId="{1957810D-4A23-4FA0-AC7F-2CD5C2EF79E4}"/>
          </ac:grpSpMkLst>
        </pc:grpChg>
        <pc:grpChg chg="add mod">
          <ac:chgData name="kasey champion" userId="c1130ab030728f76" providerId="LiveId" clId="{920363F6-44F1-488B-B9AB-5BCE6CFFCE97}" dt="2018-05-09T13:37:35.328" v="11776" actId="1076"/>
          <ac:grpSpMkLst>
            <pc:docMk/>
            <pc:sldMk cId="711261788" sldId="316"/>
            <ac:grpSpMk id="36" creationId="{689B8E6E-702D-4B01-A7F5-E56EF358FB23}"/>
          </ac:grpSpMkLst>
        </pc:grpChg>
        <pc:grpChg chg="mod">
          <ac:chgData name="kasey champion" userId="c1130ab030728f76" providerId="LiveId" clId="{920363F6-44F1-488B-B9AB-5BCE6CFFCE97}" dt="2018-05-09T13:32:02.970" v="11651"/>
          <ac:grpSpMkLst>
            <pc:docMk/>
            <pc:sldMk cId="711261788" sldId="316"/>
            <ac:grpSpMk id="37" creationId="{7DD21E05-3FEA-4FBC-B4D4-42AC7BBA8A2E}"/>
          </ac:grpSpMkLst>
        </pc:grpChg>
        <pc:grpChg chg="mod">
          <ac:chgData name="kasey champion" userId="c1130ab030728f76" providerId="LiveId" clId="{920363F6-44F1-488B-B9AB-5BCE6CFFCE97}" dt="2018-05-09T13:32:02.970" v="11651"/>
          <ac:grpSpMkLst>
            <pc:docMk/>
            <pc:sldMk cId="711261788" sldId="316"/>
            <ac:grpSpMk id="38" creationId="{76C57AA7-8FE7-414F-A030-44F7DCEEC90B}"/>
          </ac:grpSpMkLst>
        </pc:grpChg>
        <pc:grpChg chg="mod">
          <ac:chgData name="kasey champion" userId="c1130ab030728f76" providerId="LiveId" clId="{920363F6-44F1-488B-B9AB-5BCE6CFFCE97}" dt="2018-05-09T13:32:02.970" v="11651"/>
          <ac:grpSpMkLst>
            <pc:docMk/>
            <pc:sldMk cId="711261788" sldId="316"/>
            <ac:grpSpMk id="39" creationId="{0D41E619-BA4C-49D2-A23D-39CB9C6EE535}"/>
          </ac:grpSpMkLst>
        </pc:grpChg>
        <pc:grpChg chg="add mod">
          <ac:chgData name="kasey champion" userId="c1130ab030728f76" providerId="LiveId" clId="{920363F6-44F1-488B-B9AB-5BCE6CFFCE97}" dt="2018-05-09T13:37:51.419" v="11780" actId="1076"/>
          <ac:grpSpMkLst>
            <pc:docMk/>
            <pc:sldMk cId="711261788" sldId="316"/>
            <ac:grpSpMk id="60" creationId="{2DCD3041-F2EE-4142-8F16-98B753FEF443}"/>
          </ac:grpSpMkLst>
        </pc:grpChg>
        <pc:grpChg chg="add mod">
          <ac:chgData name="kasey champion" userId="c1130ab030728f76" providerId="LiveId" clId="{920363F6-44F1-488B-B9AB-5BCE6CFFCE97}" dt="2018-05-09T13:36:53.094" v="11768" actId="164"/>
          <ac:grpSpMkLst>
            <pc:docMk/>
            <pc:sldMk cId="711261788" sldId="316"/>
            <ac:grpSpMk id="62" creationId="{92A61579-B754-41DF-AAF2-497EE8C0FB1E}"/>
          </ac:grpSpMkLst>
        </pc:grpChg>
        <pc:grpChg chg="add del mod">
          <ac:chgData name="kasey champion" userId="c1130ab030728f76" providerId="LiveId" clId="{920363F6-44F1-488B-B9AB-5BCE6CFFCE97}" dt="2018-05-09T13:36:00.430" v="11754" actId="478"/>
          <ac:grpSpMkLst>
            <pc:docMk/>
            <pc:sldMk cId="711261788" sldId="316"/>
            <ac:grpSpMk id="65" creationId="{1B5A8222-6FD6-48F9-B3A1-611338025650}"/>
          </ac:grpSpMkLst>
        </pc:grpChg>
        <pc:grpChg chg="add mod">
          <ac:chgData name="kasey champion" userId="c1130ab030728f76" providerId="LiveId" clId="{920363F6-44F1-488B-B9AB-5BCE6CFFCE97}" dt="2018-05-09T13:36:53.094" v="11768" actId="164"/>
          <ac:grpSpMkLst>
            <pc:docMk/>
            <pc:sldMk cId="711261788" sldId="316"/>
            <ac:grpSpMk id="68" creationId="{22E76BBF-724A-4F3A-A96F-2838D3973531}"/>
          </ac:grpSpMkLst>
        </pc:grpChg>
        <pc:grpChg chg="add mod">
          <ac:chgData name="kasey champion" userId="c1130ab030728f76" providerId="LiveId" clId="{920363F6-44F1-488B-B9AB-5BCE6CFFCE97}" dt="2018-05-09T13:36:53.094" v="11768" actId="164"/>
          <ac:grpSpMkLst>
            <pc:docMk/>
            <pc:sldMk cId="711261788" sldId="316"/>
            <ac:grpSpMk id="71" creationId="{D65F8CCE-0CF0-4D9F-8C18-7BC011AA2141}"/>
          </ac:grpSpMkLst>
        </pc:grpChg>
        <pc:grpChg chg="add mod">
          <ac:chgData name="kasey champion" userId="c1130ab030728f76" providerId="LiveId" clId="{920363F6-44F1-488B-B9AB-5BCE6CFFCE97}" dt="2018-05-09T13:40:13.994" v="11845" actId="1076"/>
          <ac:grpSpMkLst>
            <pc:docMk/>
            <pc:sldMk cId="711261788" sldId="316"/>
            <ac:grpSpMk id="80" creationId="{D3A27138-1921-4486-8160-FB4AC382B74F}"/>
          </ac:grpSpMkLst>
        </pc:grpChg>
        <pc:grpChg chg="add del mod">
          <ac:chgData name="kasey champion" userId="c1130ab030728f76" providerId="LiveId" clId="{920363F6-44F1-488B-B9AB-5BCE6CFFCE97}" dt="2018-05-09T13:37:25.201" v="11774" actId="165"/>
          <ac:grpSpMkLst>
            <pc:docMk/>
            <pc:sldMk cId="711261788" sldId="316"/>
            <ac:grpSpMk id="82" creationId="{44D9E26D-DBB0-4029-85FE-127E0EA85ECC}"/>
          </ac:grpSpMkLst>
        </pc:grpChg>
        <pc:grpChg chg="mod topLvl">
          <ac:chgData name="kasey champion" userId="c1130ab030728f76" providerId="LiveId" clId="{920363F6-44F1-488B-B9AB-5BCE6CFFCE97}" dt="2018-05-09T13:40:00.121" v="11842" actId="164"/>
          <ac:grpSpMkLst>
            <pc:docMk/>
            <pc:sldMk cId="711261788" sldId="316"/>
            <ac:grpSpMk id="83" creationId="{F2843137-FEB8-4691-8151-415151E513E4}"/>
          </ac:grpSpMkLst>
        </pc:grpChg>
        <pc:grpChg chg="mod topLvl">
          <ac:chgData name="kasey champion" userId="c1130ab030728f76" providerId="LiveId" clId="{920363F6-44F1-488B-B9AB-5BCE6CFFCE97}" dt="2018-05-09T13:40:00.121" v="11842" actId="164"/>
          <ac:grpSpMkLst>
            <pc:docMk/>
            <pc:sldMk cId="711261788" sldId="316"/>
            <ac:grpSpMk id="84" creationId="{C871A1BB-8C64-4586-827E-33E464CEE2E6}"/>
          </ac:grpSpMkLst>
        </pc:grpChg>
        <pc:grpChg chg="mod topLvl">
          <ac:chgData name="kasey champion" userId="c1130ab030728f76" providerId="LiveId" clId="{920363F6-44F1-488B-B9AB-5BCE6CFFCE97}" dt="2018-05-09T13:40:00.121" v="11842" actId="164"/>
          <ac:grpSpMkLst>
            <pc:docMk/>
            <pc:sldMk cId="711261788" sldId="316"/>
            <ac:grpSpMk id="85" creationId="{F14A9766-8CD9-4A45-BE55-0E93C982937C}"/>
          </ac:grpSpMkLst>
        </pc:grpChg>
        <pc:grpChg chg="add mod">
          <ac:chgData name="kasey champion" userId="c1130ab030728f76" providerId="LiveId" clId="{920363F6-44F1-488B-B9AB-5BCE6CFFCE97}" dt="2018-05-09T13:40:00.121" v="11842" actId="164"/>
          <ac:grpSpMkLst>
            <pc:docMk/>
            <pc:sldMk cId="711261788" sldId="316"/>
            <ac:grpSpMk id="94" creationId="{05E677C2-BAE9-47F0-8BC4-B85CEAA282A8}"/>
          </ac:grpSpMkLst>
        </pc:grpChg>
        <pc:grpChg chg="add mod">
          <ac:chgData name="kasey champion" userId="c1130ab030728f76" providerId="LiveId" clId="{920363F6-44F1-488B-B9AB-5BCE6CFFCE97}" dt="2018-05-09T13:41:24.601" v="11873" actId="1076"/>
          <ac:grpSpMkLst>
            <pc:docMk/>
            <pc:sldMk cId="711261788" sldId="316"/>
            <ac:grpSpMk id="114" creationId="{2C475311-FAC1-4D1A-B542-88E298FB622B}"/>
          </ac:grpSpMkLst>
        </pc:grpChg>
        <pc:cxnChg chg="del mod">
          <ac:chgData name="kasey champion" userId="c1130ab030728f76" providerId="LiveId" clId="{920363F6-44F1-488B-B9AB-5BCE6CFFCE97}" dt="2018-05-09T13:31:37.185" v="11641" actId="478"/>
          <ac:cxnSpMkLst>
            <pc:docMk/>
            <pc:sldMk cId="711261788" sldId="316"/>
            <ac:cxnSpMk id="25" creationId="{53410A62-2224-4D65-9F60-13C5B59FC8EF}"/>
          </ac:cxnSpMkLst>
        </pc:cxnChg>
        <pc:cxnChg chg="mod">
          <ac:chgData name="kasey champion" userId="c1130ab030728f76" providerId="LiveId" clId="{920363F6-44F1-488B-B9AB-5BCE6CFFCE97}" dt="2018-05-09T13:31:44.611" v="11643" actId="14100"/>
          <ac:cxnSpMkLst>
            <pc:docMk/>
            <pc:sldMk cId="711261788" sldId="316"/>
            <ac:cxnSpMk id="26" creationId="{5BB9B215-5A18-4FC5-8118-DBC09DCB2C93}"/>
          </ac:cxnSpMkLst>
        </pc:cxnChg>
        <pc:cxnChg chg="mod">
          <ac:chgData name="kasey champion" userId="c1130ab030728f76" providerId="LiveId" clId="{920363F6-44F1-488B-B9AB-5BCE6CFFCE97}" dt="2018-05-09T13:32:40.781" v="11662" actId="14100"/>
          <ac:cxnSpMkLst>
            <pc:docMk/>
            <pc:sldMk cId="711261788" sldId="316"/>
            <ac:cxnSpMk id="40" creationId="{1D8B769A-BEB7-4895-A4A7-7222FF8DEBB6}"/>
          </ac:cxnSpMkLst>
        </pc:cxnChg>
        <pc:cxnChg chg="mod">
          <ac:chgData name="kasey champion" userId="c1130ab030728f76" providerId="LiveId" clId="{920363F6-44F1-488B-B9AB-5BCE6CFFCE97}" dt="2018-05-09T13:32:38.051" v="11661" actId="14100"/>
          <ac:cxnSpMkLst>
            <pc:docMk/>
            <pc:sldMk cId="711261788" sldId="316"/>
            <ac:cxnSpMk id="41" creationId="{77E7A69B-4CBC-48F9-8132-47887C731F7C}"/>
          </ac:cxnSpMkLst>
        </pc:cxnChg>
        <pc:cxnChg chg="add mod">
          <ac:chgData name="kasey champion" userId="c1130ab030728f76" providerId="LiveId" clId="{920363F6-44F1-488B-B9AB-5BCE6CFFCE97}" dt="2018-05-09T13:36:53.094" v="11768" actId="164"/>
          <ac:cxnSpMkLst>
            <pc:docMk/>
            <pc:sldMk cId="711261788" sldId="316"/>
            <ac:cxnSpMk id="74" creationId="{BC09CB95-1E86-4C7A-9336-B2EB9997E567}"/>
          </ac:cxnSpMkLst>
        </pc:cxnChg>
        <pc:cxnChg chg="add mod">
          <ac:chgData name="kasey champion" userId="c1130ab030728f76" providerId="LiveId" clId="{920363F6-44F1-488B-B9AB-5BCE6CFFCE97}" dt="2018-05-09T13:36:53.094" v="11768" actId="164"/>
          <ac:cxnSpMkLst>
            <pc:docMk/>
            <pc:sldMk cId="711261788" sldId="316"/>
            <ac:cxnSpMk id="77" creationId="{DC256099-5F51-4F8B-8954-62EA10B56921}"/>
          </ac:cxnSpMkLst>
        </pc:cxnChg>
        <pc:cxnChg chg="add del">
          <ac:chgData name="kasey champion" userId="c1130ab030728f76" providerId="LiveId" clId="{920363F6-44F1-488B-B9AB-5BCE6CFFCE97}" dt="2018-05-09T13:37:08.865" v="11771"/>
          <ac:cxnSpMkLst>
            <pc:docMk/>
            <pc:sldMk cId="711261788" sldId="316"/>
            <ac:cxnSpMk id="81" creationId="{C0C648C6-8CAC-401D-B577-EBF64B517977}"/>
          </ac:cxnSpMkLst>
        </pc:cxnChg>
        <pc:cxnChg chg="mod topLvl">
          <ac:chgData name="kasey champion" userId="c1130ab030728f76" providerId="LiveId" clId="{920363F6-44F1-488B-B9AB-5BCE6CFFCE97}" dt="2018-05-09T13:40:00.121" v="11842" actId="164"/>
          <ac:cxnSpMkLst>
            <pc:docMk/>
            <pc:sldMk cId="711261788" sldId="316"/>
            <ac:cxnSpMk id="86" creationId="{A84C550B-CB74-4E92-9A76-FBB13233D3A4}"/>
          </ac:cxnSpMkLst>
        </pc:cxnChg>
        <pc:cxnChg chg="mod topLvl">
          <ac:chgData name="kasey champion" userId="c1130ab030728f76" providerId="LiveId" clId="{920363F6-44F1-488B-B9AB-5BCE6CFFCE97}" dt="2018-05-09T13:40:00.121" v="11842" actId="164"/>
          <ac:cxnSpMkLst>
            <pc:docMk/>
            <pc:sldMk cId="711261788" sldId="316"/>
            <ac:cxnSpMk id="87" creationId="{50EA3323-C0A1-4478-94AC-140715803F8C}"/>
          </ac:cxnSpMkLst>
        </pc:cxnChg>
        <pc:cxnChg chg="add mod">
          <ac:chgData name="kasey champion" userId="c1130ab030728f76" providerId="LiveId" clId="{920363F6-44F1-488B-B9AB-5BCE6CFFCE97}" dt="2018-05-09T13:40:00.121" v="11842" actId="164"/>
          <ac:cxnSpMkLst>
            <pc:docMk/>
            <pc:sldMk cId="711261788" sldId="316"/>
            <ac:cxnSpMk id="101" creationId="{5968D3FF-247D-4C9B-A358-154B4727934A}"/>
          </ac:cxnSpMkLst>
        </pc:cxnChg>
        <pc:cxnChg chg="add mod">
          <ac:chgData name="kasey champion" userId="c1130ab030728f76" providerId="LiveId" clId="{920363F6-44F1-488B-B9AB-5BCE6CFFCE97}" dt="2018-05-09T13:40:00.121" v="11842" actId="164"/>
          <ac:cxnSpMkLst>
            <pc:docMk/>
            <pc:sldMk cId="711261788" sldId="316"/>
            <ac:cxnSpMk id="104" creationId="{4C852366-A707-47DF-8A70-099C40B4C020}"/>
          </ac:cxnSpMkLst>
        </pc:cxnChg>
        <pc:cxnChg chg="add mod">
          <ac:chgData name="kasey champion" userId="c1130ab030728f76" providerId="LiveId" clId="{920363F6-44F1-488B-B9AB-5BCE6CFFCE97}" dt="2018-05-09T13:40:00.121" v="11842" actId="164"/>
          <ac:cxnSpMkLst>
            <pc:docMk/>
            <pc:sldMk cId="711261788" sldId="316"/>
            <ac:cxnSpMk id="107" creationId="{7D792073-0B5D-4148-85B5-A8A6EB1FD59E}"/>
          </ac:cxnSpMkLst>
        </pc:cxnChg>
        <pc:cxnChg chg="add mod">
          <ac:chgData name="kasey champion" userId="c1130ab030728f76" providerId="LiveId" clId="{920363F6-44F1-488B-B9AB-5BCE6CFFCE97}" dt="2018-05-09T13:40:00.121" v="11842" actId="164"/>
          <ac:cxnSpMkLst>
            <pc:docMk/>
            <pc:sldMk cId="711261788" sldId="316"/>
            <ac:cxnSpMk id="110" creationId="{371C0A2C-3A97-42C3-8534-FBA4BEF8062C}"/>
          </ac:cxnSpMkLst>
        </pc:cxnChg>
      </pc:sldChg>
    </pc:docChg>
  </pc:docChgLst>
  <pc:docChgLst>
    <pc:chgData name="kasey champion" userId="c1130ab030728f76" providerId="LiveId" clId="{A2355570-4779-43B6-876D-C624724EE405}"/>
    <pc:docChg chg="addSld modSld">
      <pc:chgData name="kasey champion" userId="c1130ab030728f76" providerId="LiveId" clId="{A2355570-4779-43B6-876D-C624724EE405}" dt="2018-05-04T15:04:27.362" v="38" actId="20577"/>
      <pc:docMkLst>
        <pc:docMk/>
      </pc:docMkLst>
      <pc:sldChg chg="modSp">
        <pc:chgData name="kasey champion" userId="c1130ab030728f76" providerId="LiveId" clId="{A2355570-4779-43B6-876D-C624724EE405}" dt="2018-05-04T15:02:30.945" v="21" actId="20577"/>
        <pc:sldMkLst>
          <pc:docMk/>
          <pc:sldMk cId="2498527413" sldId="256"/>
        </pc:sldMkLst>
        <pc:spChg chg="mod">
          <ac:chgData name="kasey champion" userId="c1130ab030728f76" providerId="LiveId" clId="{A2355570-4779-43B6-876D-C624724EE405}" dt="2018-05-04T15:02:30.945" v="21" actId="20577"/>
          <ac:spMkLst>
            <pc:docMk/>
            <pc:sldMk cId="2498527413" sldId="256"/>
            <ac:spMk id="2" creationId="{FA8B674C-AD1D-4C9D-88D4-76616DF5B22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06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31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5/8/2018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5/8/2018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5/8/2018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5/8/2018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5/8/2018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10" Type="http://schemas.openxmlformats.org/officeDocument/2006/relationships/image" Target="../media/image14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52.png"/><Relationship Id="rId15" Type="http://schemas.openxmlformats.org/officeDocument/2006/relationships/image" Target="../media/image162.png"/><Relationship Id="rId10" Type="http://schemas.openxmlformats.org/officeDocument/2006/relationships/image" Target="../media/image157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Relationship Id="rId14" Type="http://schemas.openxmlformats.org/officeDocument/2006/relationships/image" Target="../media/image1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13" Type="http://schemas.openxmlformats.org/officeDocument/2006/relationships/image" Target="../media/image174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12" Type="http://schemas.openxmlformats.org/officeDocument/2006/relationships/image" Target="../media/image173.png"/><Relationship Id="rId2" Type="http://schemas.openxmlformats.org/officeDocument/2006/relationships/image" Target="../media/image163.png"/><Relationship Id="rId16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11" Type="http://schemas.openxmlformats.org/officeDocument/2006/relationships/image" Target="../media/image172.png"/><Relationship Id="rId5" Type="http://schemas.openxmlformats.org/officeDocument/2006/relationships/image" Target="../media/image166.png"/><Relationship Id="rId15" Type="http://schemas.openxmlformats.org/officeDocument/2006/relationships/image" Target="../media/image176.png"/><Relationship Id="rId10" Type="http://schemas.openxmlformats.org/officeDocument/2006/relationships/image" Target="../media/image171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Relationship Id="rId14" Type="http://schemas.openxmlformats.org/officeDocument/2006/relationships/image" Target="../media/image17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hyperlink" Target="http://www.allthingsgraphed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26" Type="http://schemas.openxmlformats.org/officeDocument/2006/relationships/image" Target="../media/image79.png"/><Relationship Id="rId3" Type="http://schemas.openxmlformats.org/officeDocument/2006/relationships/image" Target="../media/image56.png"/><Relationship Id="rId21" Type="http://schemas.openxmlformats.org/officeDocument/2006/relationships/image" Target="../media/image74.png"/><Relationship Id="rId34" Type="http://schemas.openxmlformats.org/officeDocument/2006/relationships/image" Target="../media/image87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5" Type="http://schemas.openxmlformats.org/officeDocument/2006/relationships/image" Target="../media/image78.png"/><Relationship Id="rId33" Type="http://schemas.openxmlformats.org/officeDocument/2006/relationships/image" Target="../media/image86.png"/><Relationship Id="rId2" Type="http://schemas.openxmlformats.org/officeDocument/2006/relationships/image" Target="../media/image55.png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29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24" Type="http://schemas.openxmlformats.org/officeDocument/2006/relationships/image" Target="../media/image77.png"/><Relationship Id="rId32" Type="http://schemas.openxmlformats.org/officeDocument/2006/relationships/image" Target="../media/image85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23" Type="http://schemas.openxmlformats.org/officeDocument/2006/relationships/image" Target="../media/image76.png"/><Relationship Id="rId28" Type="http://schemas.openxmlformats.org/officeDocument/2006/relationships/image" Target="../media/image81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31" Type="http://schemas.openxmlformats.org/officeDocument/2006/relationships/image" Target="../media/image84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Relationship Id="rId22" Type="http://schemas.openxmlformats.org/officeDocument/2006/relationships/image" Target="../media/image75.png"/><Relationship Id="rId27" Type="http://schemas.openxmlformats.org/officeDocument/2006/relationships/image" Target="../media/image80.png"/><Relationship Id="rId30" Type="http://schemas.openxmlformats.org/officeDocument/2006/relationships/image" Target="../media/image83.png"/><Relationship Id="rId35" Type="http://schemas.openxmlformats.org/officeDocument/2006/relationships/image" Target="../media/image8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hyperlink" Target="https://web.stanford.edu/class/archive/cs/cs161/cs161.1168/lecture3.pdf" TargetMode="External"/><Relationship Id="rId3" Type="http://schemas.openxmlformats.org/officeDocument/2006/relationships/image" Target="../media/image98.png"/><Relationship Id="rId21" Type="http://schemas.openxmlformats.org/officeDocument/2006/relationships/image" Target="../media/image115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" Type="http://schemas.openxmlformats.org/officeDocument/2006/relationships/image" Target="../media/image97.png"/><Relationship Id="rId16" Type="http://schemas.openxmlformats.org/officeDocument/2006/relationships/image" Target="../media/image111.png"/><Relationship Id="rId20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19" Type="http://schemas.openxmlformats.org/officeDocument/2006/relationships/image" Target="../media/image113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Relationship Id="rId22" Type="http://schemas.openxmlformats.org/officeDocument/2006/relationships/image" Target="../media/image1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5" Type="http://schemas.openxmlformats.org/officeDocument/2006/relationships/image" Target="../media/image130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2D05-BA82-4271-8516-E5A9C7B1C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Practice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A916A-4D78-45D4-984C-73AC4B2CA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7F502-0400-48E6-A00E-691D0DF96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FC31E6-0A1E-4E4B-AD94-FE4C02F28B1D}"/>
                  </a:ext>
                </a:extLst>
              </p:cNvPr>
              <p:cNvSpPr txBox="1"/>
              <p:nvPr/>
            </p:nvSpPr>
            <p:spPr>
              <a:xfrm>
                <a:off x="384449" y="1573071"/>
                <a:ext cx="3912161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FC31E6-0A1E-4E4B-AD94-FE4C02F28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49" y="1573071"/>
                <a:ext cx="3912161" cy="8844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7CFDCA-A4FD-4002-83E3-221EB0F70FBB}"/>
                  </a:ext>
                </a:extLst>
              </p:cNvPr>
              <p:cNvSpPr txBox="1"/>
              <p:nvPr/>
            </p:nvSpPr>
            <p:spPr>
              <a:xfrm>
                <a:off x="7527148" y="4991395"/>
                <a:ext cx="3371629" cy="8362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7CFDCA-A4FD-4002-83E3-221EB0F70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148" y="4991395"/>
                <a:ext cx="3371629" cy="8362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0F9032-EE85-4733-80FB-8EF6E0699388}"/>
                  </a:ext>
                </a:extLst>
              </p:cNvPr>
              <p:cNvSpPr txBox="1"/>
              <p:nvPr/>
            </p:nvSpPr>
            <p:spPr>
              <a:xfrm>
                <a:off x="7527148" y="3299974"/>
                <a:ext cx="3874650" cy="1140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0F9032-EE85-4733-80FB-8EF6E0699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148" y="3299974"/>
                <a:ext cx="3874650" cy="11400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A5DA03-9D5C-4378-8C34-28F481DF9809}"/>
                  </a:ext>
                </a:extLst>
              </p:cNvPr>
              <p:cNvSpPr txBox="1"/>
              <p:nvPr/>
            </p:nvSpPr>
            <p:spPr>
              <a:xfrm>
                <a:off x="7627040" y="6035839"/>
                <a:ext cx="1457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A5DA03-9D5C-4378-8C34-28F481DF9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040" y="6035839"/>
                <a:ext cx="1457387" cy="276999"/>
              </a:xfrm>
              <a:prstGeom prst="rect">
                <a:avLst/>
              </a:prstGeom>
              <a:blipFill>
                <a:blip r:embed="rId5"/>
                <a:stretch>
                  <a:fillRect l="-837" r="-376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93E4BDC-296F-4C7D-833D-C882D5F3354E}"/>
              </a:ext>
            </a:extLst>
          </p:cNvPr>
          <p:cNvGrpSpPr/>
          <p:nvPr/>
        </p:nvGrpSpPr>
        <p:grpSpPr>
          <a:xfrm>
            <a:off x="4748272" y="1366599"/>
            <a:ext cx="2382493" cy="1476358"/>
            <a:chOff x="4823860" y="1475970"/>
            <a:chExt cx="2382493" cy="147635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DCACF5A-BAA2-4FC2-AAAA-092AA8B1436D}"/>
                    </a:ext>
                  </a:extLst>
                </p:cNvPr>
                <p:cNvSpPr txBox="1"/>
                <p:nvPr/>
              </p:nvSpPr>
              <p:spPr>
                <a:xfrm>
                  <a:off x="4823860" y="2075421"/>
                  <a:ext cx="2382493" cy="876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𝑐𝑓</m:t>
                            </m:r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)=</m:t>
                            </m:r>
                          </m:e>
                        </m:nary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nary>
                          <m:naryPr>
                            <m:chr m:val="∑"/>
                            <m:ctrlPr>
                              <a:rPr lang="en-US" i="1" dirty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 dirty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 dirty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US" i="1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rgbClr val="B6A479"/>
                    </a:solidFill>
                  </a:endParaRPr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DCACF5A-BAA2-4FC2-AAAA-092AA8B143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3860" y="2075421"/>
                  <a:ext cx="2382493" cy="8769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21AEC6-4D7C-4AE8-820B-0CAA780CF354}"/>
                </a:ext>
              </a:extLst>
            </p:cNvPr>
            <p:cNvSpPr txBox="1"/>
            <p:nvPr/>
          </p:nvSpPr>
          <p:spPr>
            <a:xfrm>
              <a:off x="4823860" y="1477669"/>
              <a:ext cx="23824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6A479"/>
                  </a:solidFill>
                </a:rPr>
                <a:t>factoring out a constant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59DABED-4D0E-4FDD-969F-53DCE4ABD3F9}"/>
                </a:ext>
              </a:extLst>
            </p:cNvPr>
            <p:cNvSpPr/>
            <p:nvPr/>
          </p:nvSpPr>
          <p:spPr>
            <a:xfrm>
              <a:off x="4823860" y="1475970"/>
              <a:ext cx="2382493" cy="147635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1D0C50-BE6C-4E5E-BCEE-7A27558353B0}"/>
                  </a:ext>
                </a:extLst>
              </p:cNvPr>
              <p:cNvSpPr txBox="1"/>
              <p:nvPr/>
            </p:nvSpPr>
            <p:spPr>
              <a:xfrm>
                <a:off x="7465303" y="1572392"/>
                <a:ext cx="3998339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1D0C50-BE6C-4E5E-BCEE-7A2755835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303" y="1572392"/>
                <a:ext cx="3998339" cy="8844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D9BE4288-4409-46B1-A912-D38763528088}"/>
              </a:ext>
            </a:extLst>
          </p:cNvPr>
          <p:cNvGrpSpPr/>
          <p:nvPr/>
        </p:nvGrpSpPr>
        <p:grpSpPr>
          <a:xfrm>
            <a:off x="4748271" y="3122782"/>
            <a:ext cx="2382493" cy="1476358"/>
            <a:chOff x="997183" y="5295471"/>
            <a:chExt cx="2382493" cy="147635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F09E2A0-64F1-4499-8C72-0083E956CB1B}"/>
                    </a:ext>
                  </a:extLst>
                </p:cNvPr>
                <p:cNvSpPr txBox="1"/>
                <p:nvPr/>
              </p:nvSpPr>
              <p:spPr>
                <a:xfrm>
                  <a:off x="1293088" y="5723973"/>
                  <a:ext cx="1790682" cy="8707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rgbClr val="B6A479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F09E2A0-64F1-4499-8C72-0083E956CB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3088" y="5723973"/>
                  <a:ext cx="1790682" cy="87075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A3F56D-7FCA-4D50-BB35-30A43437B7DA}"/>
                </a:ext>
              </a:extLst>
            </p:cNvPr>
            <p:cNvSpPr txBox="1"/>
            <p:nvPr/>
          </p:nvSpPr>
          <p:spPr>
            <a:xfrm>
              <a:off x="997183" y="5297170"/>
              <a:ext cx="2382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6A479"/>
                  </a:solidFill>
                </a:rPr>
                <a:t>finite geometric series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406FADF-6713-4A42-9DFB-80B059742C7E}"/>
                </a:ext>
              </a:extLst>
            </p:cNvPr>
            <p:cNvSpPr/>
            <p:nvPr/>
          </p:nvSpPr>
          <p:spPr>
            <a:xfrm>
              <a:off x="997183" y="5295471"/>
              <a:ext cx="2382493" cy="147635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0C799C7-0691-41DE-A32E-F01E1AC4F34F}"/>
              </a:ext>
            </a:extLst>
          </p:cNvPr>
          <p:cNvGrpSpPr/>
          <p:nvPr/>
        </p:nvGrpSpPr>
        <p:grpSpPr>
          <a:xfrm>
            <a:off x="4748272" y="4854992"/>
            <a:ext cx="2382495" cy="1858697"/>
            <a:chOff x="789712" y="5856544"/>
            <a:chExt cx="2382495" cy="185869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6D66BAE-8A9D-40BA-BCD0-401123C893BE}"/>
                    </a:ext>
                  </a:extLst>
                </p:cNvPr>
                <p:cNvSpPr txBox="1"/>
                <p:nvPr/>
              </p:nvSpPr>
              <p:spPr>
                <a:xfrm>
                  <a:off x="1136273" y="6383261"/>
                  <a:ext cx="1689373" cy="847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rgbClr val="B6A479"/>
                    </a:solidFill>
                  </a:endParaRPr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6D66BAE-8A9D-40BA-BCD0-401123C893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6273" y="6383261"/>
                  <a:ext cx="1689373" cy="84786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8CB2D07-448A-4DD9-8023-E4BA7D345B53}"/>
                </a:ext>
              </a:extLst>
            </p:cNvPr>
            <p:cNvSpPr txBox="1"/>
            <p:nvPr/>
          </p:nvSpPr>
          <p:spPr>
            <a:xfrm>
              <a:off x="789714" y="5858244"/>
              <a:ext cx="23824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6A479"/>
                  </a:solidFill>
                </a:rPr>
                <a:t>infinite geometric series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968CE40-D95A-43F4-A3BD-D854BA1E86E5}"/>
                </a:ext>
              </a:extLst>
            </p:cNvPr>
            <p:cNvSpPr/>
            <p:nvPr/>
          </p:nvSpPr>
          <p:spPr>
            <a:xfrm>
              <a:off x="789714" y="5856544"/>
              <a:ext cx="2382493" cy="1858697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7598B48-FD20-4FE2-ABDA-1F61B0524F20}"/>
                </a:ext>
              </a:extLst>
            </p:cNvPr>
            <p:cNvSpPr txBox="1"/>
            <p:nvPr/>
          </p:nvSpPr>
          <p:spPr>
            <a:xfrm>
              <a:off x="789712" y="7288515"/>
              <a:ext cx="2382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6A479"/>
                  </a:solidFill>
                </a:rPr>
                <a:t>when -1 &lt; x &lt; 1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697621E-BDB0-4A17-BA26-BE0EEF2A739B}"/>
              </a:ext>
            </a:extLst>
          </p:cNvPr>
          <p:cNvSpPr txBox="1"/>
          <p:nvPr/>
        </p:nvSpPr>
        <p:spPr>
          <a:xfrm>
            <a:off x="197371" y="4810525"/>
            <a:ext cx="442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we’re trying to prove upper bound…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2FCB21-57F6-4908-B38B-C772A9E05D3C}"/>
                  </a:ext>
                </a:extLst>
              </p:cNvPr>
              <p:cNvSpPr txBox="1"/>
              <p:nvPr/>
            </p:nvSpPr>
            <p:spPr>
              <a:xfrm>
                <a:off x="499709" y="5284929"/>
                <a:ext cx="3408690" cy="847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2FCB21-57F6-4908-B38B-C772A9E05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09" y="5284929"/>
                <a:ext cx="3408690" cy="8478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03213DFA-F89A-4B53-84A7-9909704510FC}"/>
              </a:ext>
            </a:extLst>
          </p:cNvPr>
          <p:cNvSpPr txBox="1"/>
          <p:nvPr/>
        </p:nvSpPr>
        <p:spPr>
          <a:xfrm>
            <a:off x="7336494" y="2956028"/>
            <a:ext cx="442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Closed form:</a:t>
            </a:r>
          </a:p>
        </p:txBody>
      </p:sp>
    </p:spTree>
    <p:extLst>
      <p:ext uri="{BB962C8B-B14F-4D97-AF65-F5344CB8AC3E}">
        <p14:creationId xmlns:p14="http://schemas.microsoft.com/office/powerpoint/2010/main" val="122797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9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C12D5-F3A0-4781-8949-6CC2D004C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an easier 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FE712-EE3A-491B-97F3-9837D704A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you don’t want an exact closed form?</a:t>
            </a:r>
          </a:p>
          <a:p>
            <a:r>
              <a:rPr lang="en-US" dirty="0"/>
              <a:t>Sorry, no</a:t>
            </a:r>
          </a:p>
          <a:p>
            <a:endParaRPr lang="en-US" dirty="0"/>
          </a:p>
          <a:p>
            <a:r>
              <a:rPr lang="en-US" dirty="0"/>
              <a:t>If we want to find a big Θ</a:t>
            </a:r>
          </a:p>
          <a:p>
            <a:r>
              <a:rPr lang="en-US" dirty="0"/>
              <a:t>Yes!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C4571A-34E2-4EE6-8088-3962C2FD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C79F2F-9B5D-4758-8D40-92B798ECF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203B-EAE3-40A0-88E0-03EC487E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Theorem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59054F-1F5C-46F2-AA20-7FAD9CDE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765D5-878C-49EC-A959-813D32C49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2C2BC2-81C9-42D3-B4DC-2DD21791AB5B}"/>
              </a:ext>
            </a:extLst>
          </p:cNvPr>
          <p:cNvGrpSpPr/>
          <p:nvPr/>
        </p:nvGrpSpPr>
        <p:grpSpPr>
          <a:xfrm>
            <a:off x="575239" y="2025155"/>
            <a:ext cx="4588213" cy="1252982"/>
            <a:chOff x="1686009" y="4199021"/>
            <a:chExt cx="3693432" cy="125298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EACBDA9-3699-4D03-86C7-0C55772EECE5}"/>
                    </a:ext>
                  </a:extLst>
                </p:cNvPr>
                <p:cNvSpPr txBox="1"/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EACBDA9-3699-4D03-86C7-0C55772EEC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A35D7EA-9470-4B84-86AB-56E2CBD67DD9}"/>
                    </a:ext>
                  </a:extLst>
                </p:cNvPr>
                <p:cNvSpPr txBox="1"/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A35D7EA-9470-4B84-86AB-56E2CBD67D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9F0D0B7-10E6-42A6-9D98-8DED00362F91}"/>
                    </a:ext>
                  </a:extLst>
                </p:cNvPr>
                <p:cNvSpPr txBox="1"/>
                <p:nvPr/>
              </p:nvSpPr>
              <p:spPr>
                <a:xfrm>
                  <a:off x="2957624" y="4592857"/>
                  <a:ext cx="2421817" cy="8591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9F0D0B7-10E6-42A6-9D98-8DED00362F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7624" y="4592857"/>
                  <a:ext cx="2421817" cy="8591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FC3FD3D5-642A-4CA6-ACD0-CB167702C280}"/>
                </a:ext>
              </a:extLst>
            </p:cNvPr>
            <p:cNvSpPr/>
            <p:nvPr/>
          </p:nvSpPr>
          <p:spPr>
            <a:xfrm>
              <a:off x="2585024" y="4199021"/>
              <a:ext cx="609600" cy="917561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B89ECE2-AB85-4378-9EB0-3588C992AEC4}"/>
              </a:ext>
            </a:extLst>
          </p:cNvPr>
          <p:cNvSpPr/>
          <p:nvPr/>
        </p:nvSpPr>
        <p:spPr>
          <a:xfrm>
            <a:off x="575239" y="1427903"/>
            <a:ext cx="4228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Given a recurrence of the following form: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304B6E-1892-4A85-82A4-ED1E0BF1E703}"/>
              </a:ext>
            </a:extLst>
          </p:cNvPr>
          <p:cNvSpPr/>
          <p:nvPr/>
        </p:nvSpPr>
        <p:spPr>
          <a:xfrm>
            <a:off x="575239" y="3292510"/>
            <a:ext cx="6957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Then thanks to magical math brilliance we can assume the following: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159F6D-FEDA-4922-85E1-8249611178B6}"/>
                  </a:ext>
                </a:extLst>
              </p:cNvPr>
              <p:cNvSpPr txBox="1"/>
              <p:nvPr/>
            </p:nvSpPr>
            <p:spPr>
              <a:xfrm>
                <a:off x="3534447" y="4003414"/>
                <a:ext cx="13857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159F6D-FEDA-4922-85E1-824961117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7" y="4003414"/>
                <a:ext cx="1385700" cy="276999"/>
              </a:xfrm>
              <a:prstGeom prst="rect">
                <a:avLst/>
              </a:prstGeom>
              <a:blipFill>
                <a:blip r:embed="rId5"/>
                <a:stretch>
                  <a:fillRect l="-352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4AF6B2-DB00-40E0-9390-C2BC4D576EF0}"/>
                  </a:ext>
                </a:extLst>
              </p:cNvPr>
              <p:cNvSpPr txBox="1"/>
              <p:nvPr/>
            </p:nvSpPr>
            <p:spPr>
              <a:xfrm>
                <a:off x="1404199" y="4003415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4AF6B2-DB00-40E0-9390-C2BC4D576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9" y="4003415"/>
                <a:ext cx="1071575" cy="276999"/>
              </a:xfrm>
              <a:prstGeom prst="rect">
                <a:avLst/>
              </a:prstGeom>
              <a:blipFill>
                <a:blip r:embed="rId6"/>
                <a:stretch>
                  <a:fillRect l="-6818" r="-113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46DCF1-59C9-4529-BD41-935F52443C90}"/>
                  </a:ext>
                </a:extLst>
              </p:cNvPr>
              <p:cNvSpPr txBox="1"/>
              <p:nvPr/>
            </p:nvSpPr>
            <p:spPr>
              <a:xfrm>
                <a:off x="1404198" y="4651805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46DCF1-59C9-4529-BD41-935F52443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8" y="4651805"/>
                <a:ext cx="1071575" cy="276999"/>
              </a:xfrm>
              <a:prstGeom prst="rect">
                <a:avLst/>
              </a:prstGeom>
              <a:blipFill>
                <a:blip r:embed="rId7"/>
                <a:stretch>
                  <a:fillRect l="-6818" r="-113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CA21FF-E4BB-4041-9F8A-DA12B2611B74}"/>
                  </a:ext>
                </a:extLst>
              </p:cNvPr>
              <p:cNvSpPr txBox="1"/>
              <p:nvPr/>
            </p:nvSpPr>
            <p:spPr>
              <a:xfrm>
                <a:off x="3534446" y="4632326"/>
                <a:ext cx="20142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CA21FF-E4BB-4041-9F8A-DA12B2611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6" y="4632326"/>
                <a:ext cx="2014205" cy="276999"/>
              </a:xfrm>
              <a:prstGeom prst="rect">
                <a:avLst/>
              </a:prstGeom>
              <a:blipFill>
                <a:blip r:embed="rId8"/>
                <a:stretch>
                  <a:fillRect l="-2121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3D9033-F4EB-4A00-8CE7-2036BF08F6D6}"/>
                  </a:ext>
                </a:extLst>
              </p:cNvPr>
              <p:cNvSpPr txBox="1"/>
              <p:nvPr/>
            </p:nvSpPr>
            <p:spPr>
              <a:xfrm>
                <a:off x="1410251" y="5282946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3D9033-F4EB-4A00-8CE7-2036BF08F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51" y="5282946"/>
                <a:ext cx="1071575" cy="276999"/>
              </a:xfrm>
              <a:prstGeom prst="rect">
                <a:avLst/>
              </a:prstGeom>
              <a:blipFill>
                <a:blip r:embed="rId9"/>
                <a:stretch>
                  <a:fillRect l="-6818" r="-113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88FE92-BB91-49DC-A757-30A07E7F7A22}"/>
                  </a:ext>
                </a:extLst>
              </p:cNvPr>
              <p:cNvSpPr txBox="1"/>
              <p:nvPr/>
            </p:nvSpPr>
            <p:spPr>
              <a:xfrm>
                <a:off x="3534446" y="5261238"/>
                <a:ext cx="1804789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88FE92-BB91-49DC-A757-30A07E7F7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6" y="5261238"/>
                <a:ext cx="1804789" cy="312650"/>
              </a:xfrm>
              <a:prstGeom prst="rect">
                <a:avLst/>
              </a:prstGeom>
              <a:blipFill>
                <a:blip r:embed="rId10"/>
                <a:stretch>
                  <a:fillRect l="-2703" t="-3922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9721D88-629C-461F-91F9-2DBBA92F9BD9}"/>
              </a:ext>
            </a:extLst>
          </p:cNvPr>
          <p:cNvSpPr txBox="1"/>
          <p:nvPr/>
        </p:nvSpPr>
        <p:spPr>
          <a:xfrm>
            <a:off x="937285" y="397162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BEFAA0-9190-4E39-9CEF-501081096C43}"/>
              </a:ext>
            </a:extLst>
          </p:cNvPr>
          <p:cNvSpPr txBox="1"/>
          <p:nvPr/>
        </p:nvSpPr>
        <p:spPr>
          <a:xfrm>
            <a:off x="937285" y="46069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FDB6A2-4B37-4DD2-AF9D-0A9652DB0714}"/>
              </a:ext>
            </a:extLst>
          </p:cNvPr>
          <p:cNvSpPr txBox="1"/>
          <p:nvPr/>
        </p:nvSpPr>
        <p:spPr>
          <a:xfrm>
            <a:off x="937285" y="523678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73B4D8-5605-44BC-8E80-E7417F4AFAC7}"/>
              </a:ext>
            </a:extLst>
          </p:cNvPr>
          <p:cNvSpPr txBox="1"/>
          <p:nvPr/>
        </p:nvSpPr>
        <p:spPr>
          <a:xfrm>
            <a:off x="2689960" y="3971621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DF24CC-90B1-4019-9E4F-F57452D6F17C}"/>
              </a:ext>
            </a:extLst>
          </p:cNvPr>
          <p:cNvSpPr txBox="1"/>
          <p:nvPr/>
        </p:nvSpPr>
        <p:spPr>
          <a:xfrm>
            <a:off x="2689959" y="4606926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6EB512-096D-4D07-9126-5CFEAA836783}"/>
              </a:ext>
            </a:extLst>
          </p:cNvPr>
          <p:cNvSpPr txBox="1"/>
          <p:nvPr/>
        </p:nvSpPr>
        <p:spPr>
          <a:xfrm>
            <a:off x="2645092" y="523678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</p:spTree>
    <p:extLst>
      <p:ext uri="{BB962C8B-B14F-4D97-AF65-F5344CB8AC3E}">
        <p14:creationId xmlns:p14="http://schemas.microsoft.com/office/powerpoint/2010/main" val="3770151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61886-65F7-438A-A054-412A43DEE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Master Theorem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5EC09-5D90-4433-B667-0D8B25EC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525D2-AF66-49C5-8751-FCA1E7A53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D4F982-0D99-452A-AC18-133884751C3C}"/>
              </a:ext>
            </a:extLst>
          </p:cNvPr>
          <p:cNvGrpSpPr/>
          <p:nvPr/>
        </p:nvGrpSpPr>
        <p:grpSpPr>
          <a:xfrm>
            <a:off x="5541845" y="2527881"/>
            <a:ext cx="3693432" cy="975983"/>
            <a:chOff x="1686009" y="4199021"/>
            <a:chExt cx="3693432" cy="97598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91AE277-2B59-45B8-BF59-DC59FA45CE00}"/>
                    </a:ext>
                  </a:extLst>
                </p:cNvPr>
                <p:cNvSpPr txBox="1"/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91AE277-2B59-45B8-BF59-DC59FA45CE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332A127-F319-4927-8E1C-B6BF9FDA24A9}"/>
                    </a:ext>
                  </a:extLst>
                </p:cNvPr>
                <p:cNvSpPr txBox="1"/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332A127-F319-4927-8E1C-B6BF9FDA24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9CC9D6C-6B05-47C5-8A53-C55440044F8A}"/>
                    </a:ext>
                  </a:extLst>
                </p:cNvPr>
                <p:cNvSpPr txBox="1"/>
                <p:nvPr/>
              </p:nvSpPr>
              <p:spPr>
                <a:xfrm>
                  <a:off x="2957624" y="4592857"/>
                  <a:ext cx="2421817" cy="5821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9CC9D6C-6B05-47C5-8A53-C55440044F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7624" y="4592857"/>
                  <a:ext cx="2421817" cy="58214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06D48298-D205-4AF7-9B9F-571BFC398281}"/>
                </a:ext>
              </a:extLst>
            </p:cNvPr>
            <p:cNvSpPr/>
            <p:nvPr/>
          </p:nvSpPr>
          <p:spPr>
            <a:xfrm>
              <a:off x="2585024" y="4199021"/>
              <a:ext cx="609600" cy="917561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A583C29-670B-425A-80BC-6CB03DA38476}"/>
              </a:ext>
            </a:extLst>
          </p:cNvPr>
          <p:cNvGrpSpPr/>
          <p:nvPr/>
        </p:nvGrpSpPr>
        <p:grpSpPr>
          <a:xfrm>
            <a:off x="649295" y="1788707"/>
            <a:ext cx="4279833" cy="2513216"/>
            <a:chOff x="966126" y="4081508"/>
            <a:chExt cx="4279833" cy="251321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9736DE-AC2E-4DE4-AA47-9F0CFB4CFE6C}"/>
                </a:ext>
              </a:extLst>
            </p:cNvPr>
            <p:cNvSpPr/>
            <p:nvPr/>
          </p:nvSpPr>
          <p:spPr>
            <a:xfrm>
              <a:off x="999084" y="4081508"/>
              <a:ext cx="3964801" cy="2513216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6A479"/>
                </a:solidFill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3055F06-8AC3-4EB6-9AD6-01ACA83EE3C3}"/>
                </a:ext>
              </a:extLst>
            </p:cNvPr>
            <p:cNvGrpSpPr/>
            <p:nvPr/>
          </p:nvGrpSpPr>
          <p:grpSpPr>
            <a:xfrm>
              <a:off x="966126" y="4111286"/>
              <a:ext cx="4279833" cy="2437365"/>
              <a:chOff x="966126" y="4111286"/>
              <a:chExt cx="4279833" cy="243736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41A8A1DE-7CEA-4B7A-9FE5-CE6C4D05E0E1}"/>
                      </a:ext>
                    </a:extLst>
                  </p:cNvPr>
                  <p:cNvSpPr txBox="1"/>
                  <p:nvPr/>
                </p:nvSpPr>
                <p:spPr>
                  <a:xfrm>
                    <a:off x="1033473" y="4717614"/>
                    <a:ext cx="91371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41A8A1DE-7CEA-4B7A-9FE5-CE6C4D05E0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473" y="4717614"/>
                    <a:ext cx="913712" cy="3385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8940673-F37F-4B15-84E9-5794E58453E1}"/>
                  </a:ext>
                </a:extLst>
              </p:cNvPr>
              <p:cNvGrpSpPr/>
              <p:nvPr/>
            </p:nvGrpSpPr>
            <p:grpSpPr>
              <a:xfrm>
                <a:off x="1701173" y="4483132"/>
                <a:ext cx="3544786" cy="938432"/>
                <a:chOff x="1701173" y="4483132"/>
                <a:chExt cx="3544786" cy="938432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E1084CB3-D0ED-4BD1-98A1-F80DA896ADD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34166" y="4535640"/>
                      <a:ext cx="1447191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𝑤h𝑒𝑛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oMath>
                        </m:oMathPara>
                      </a14:m>
                      <a:endParaRPr lang="en-US" sz="1600" dirty="0">
                        <a:solidFill>
                          <a:srgbClr val="B6A479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E1084CB3-D0ED-4BD1-98A1-F80DA896ADD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34166" y="4535640"/>
                      <a:ext cx="1447191" cy="338554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D6A975DD-6866-4453-9955-989F1496894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01173" y="4893791"/>
                      <a:ext cx="3544786" cy="52777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𝑎𝑇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oMath>
                        </m:oMathPara>
                      </a14:m>
                      <a:endParaRPr lang="en-US" sz="1600" dirty="0">
                        <a:solidFill>
                          <a:srgbClr val="B6A479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D6A975DD-6866-4453-9955-989F1496894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01173" y="4893791"/>
                      <a:ext cx="3544786" cy="527773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23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6" name="Left Brace 15">
                  <a:extLst>
                    <a:ext uri="{FF2B5EF4-FFF2-40B4-BE49-F238E27FC236}">
                      <a16:creationId xmlns:a16="http://schemas.microsoft.com/office/drawing/2014/main" id="{71948A09-1CB9-4E83-9373-C02327C4252C}"/>
                    </a:ext>
                  </a:extLst>
                </p:cNvPr>
                <p:cNvSpPr/>
                <p:nvPr/>
              </p:nvSpPr>
              <p:spPr>
                <a:xfrm>
                  <a:off x="1928264" y="4483132"/>
                  <a:ext cx="757283" cy="917561"/>
                </a:xfrm>
                <a:prstGeom prst="leftBrace">
                  <a:avLst/>
                </a:prstGeom>
                <a:ln w="1270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rgbClr val="B6A479"/>
                    </a:solidFill>
                  </a:endParaRPr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FF7BA292-3C48-454C-B106-FC1E7F5E1291}"/>
                      </a:ext>
                    </a:extLst>
                  </p:cNvPr>
                  <p:cNvSpPr txBox="1"/>
                  <p:nvPr/>
                </p:nvSpPr>
                <p:spPr>
                  <a:xfrm>
                    <a:off x="1298239" y="5876503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FF7BA292-3C48-454C-B106-FC1E7F5E12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98239" y="5876503"/>
                    <a:ext cx="954556" cy="24622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7006" r="-637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0146F03-480B-402E-A0DE-8B3EE4968667}"/>
                      </a:ext>
                    </a:extLst>
                  </p:cNvPr>
                  <p:cNvSpPr txBox="1"/>
                  <p:nvPr/>
                </p:nvSpPr>
                <p:spPr>
                  <a:xfrm>
                    <a:off x="2842946" y="5876293"/>
                    <a:ext cx="201420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0146F03-480B-402E-A0DE-8B3EE49686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42946" y="5876293"/>
                    <a:ext cx="2014205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813" b="-4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3988FAF-7462-4BE5-B43D-2A224EB3437B}"/>
                      </a:ext>
                    </a:extLst>
                  </p:cNvPr>
                  <p:cNvSpPr txBox="1"/>
                  <p:nvPr/>
                </p:nvSpPr>
                <p:spPr>
                  <a:xfrm>
                    <a:off x="1311785" y="6235859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3988FAF-7462-4BE5-B43D-2A224EB343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1785" y="6235859"/>
                    <a:ext cx="954556" cy="24622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6369" r="-1274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111B633-1397-432B-BF74-F4922E7AAF53}"/>
                      </a:ext>
                    </a:extLst>
                  </p:cNvPr>
                  <p:cNvSpPr txBox="1"/>
                  <p:nvPr/>
                </p:nvSpPr>
                <p:spPr>
                  <a:xfrm>
                    <a:off x="2852489" y="6228963"/>
                    <a:ext cx="1600438" cy="27796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sz="1600" i="1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rgbClr val="B6A479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>
                                              <a:solidFill>
                                                <a:srgbClr val="B6A479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rgbClr val="B6A479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111B633-1397-432B-BF74-F4922E7AAF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2489" y="6228963"/>
                    <a:ext cx="1600438" cy="27796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290" b="-22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A7D8AEB-77D9-42E2-8AD7-313210CA3DD3}"/>
                  </a:ext>
                </a:extLst>
              </p:cNvPr>
              <p:cNvSpPr txBox="1"/>
              <p:nvPr/>
            </p:nvSpPr>
            <p:spPr>
              <a:xfrm>
                <a:off x="1033473" y="5855880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If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612D21-C584-47AA-9C12-CFD005BFCF94}"/>
                  </a:ext>
                </a:extLst>
              </p:cNvPr>
              <p:cNvSpPr txBox="1"/>
              <p:nvPr/>
            </p:nvSpPr>
            <p:spPr>
              <a:xfrm>
                <a:off x="1033473" y="6207530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If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C5A72DF-4D64-4DEE-9E37-96D6E25A7646}"/>
                      </a:ext>
                    </a:extLst>
                  </p:cNvPr>
                  <p:cNvSpPr txBox="1"/>
                  <p:nvPr/>
                </p:nvSpPr>
                <p:spPr>
                  <a:xfrm>
                    <a:off x="2852489" y="5525818"/>
                    <a:ext cx="1229631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C5A72DF-4D64-4DEE-9E37-96D6E25A76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2489" y="5525818"/>
                    <a:ext cx="1229631" cy="2462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3465" b="-73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4C5CC83C-9CF4-41F5-8697-EF9F70769D79}"/>
                      </a:ext>
                    </a:extLst>
                  </p:cNvPr>
                  <p:cNvSpPr txBox="1"/>
                  <p:nvPr/>
                </p:nvSpPr>
                <p:spPr>
                  <a:xfrm>
                    <a:off x="1307782" y="5518341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4C5CC83C-9CF4-41F5-8697-EF9F70769D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7782" y="5518341"/>
                    <a:ext cx="954556" cy="24622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7051" r="-1282" b="-3414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AEA3CEB-9757-493F-B1C7-F90DDE3EC83C}"/>
                  </a:ext>
                </a:extLst>
              </p:cNvPr>
              <p:cNvSpPr txBox="1"/>
              <p:nvPr/>
            </p:nvSpPr>
            <p:spPr>
              <a:xfrm>
                <a:off x="1033473" y="5486548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If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7EF6753-9FE2-4431-B625-059562AA9719}"/>
                  </a:ext>
                </a:extLst>
              </p:cNvPr>
              <p:cNvSpPr txBox="1"/>
              <p:nvPr/>
            </p:nvSpPr>
            <p:spPr>
              <a:xfrm>
                <a:off x="2262338" y="5486548"/>
                <a:ext cx="580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then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E42724-B0B2-4948-BA49-05D97209DDB5}"/>
                  </a:ext>
                </a:extLst>
              </p:cNvPr>
              <p:cNvSpPr txBox="1"/>
              <p:nvPr/>
            </p:nvSpPr>
            <p:spPr>
              <a:xfrm>
                <a:off x="2262338" y="5864296"/>
                <a:ext cx="580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then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887AB13-1B9C-4D9E-A9B1-90E05C879569}"/>
                  </a:ext>
                </a:extLst>
              </p:cNvPr>
              <p:cNvSpPr txBox="1"/>
              <p:nvPr/>
            </p:nvSpPr>
            <p:spPr>
              <a:xfrm>
                <a:off x="2267431" y="6210097"/>
                <a:ext cx="580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then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C82D4F4-0950-4B81-8277-C9B41B957CF8}"/>
                  </a:ext>
                </a:extLst>
              </p:cNvPr>
              <p:cNvSpPr/>
              <p:nvPr/>
            </p:nvSpPr>
            <p:spPr>
              <a:xfrm>
                <a:off x="966126" y="4111286"/>
                <a:ext cx="25878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B6A479"/>
                    </a:solidFill>
                  </a:rPr>
                  <a:t>Given a recurrence of the form:</a:t>
                </a: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72278BB-4F6C-4FB0-BB18-6E0370453381}"/>
              </a:ext>
            </a:extLst>
          </p:cNvPr>
          <p:cNvSpPr txBox="1"/>
          <p:nvPr/>
        </p:nvSpPr>
        <p:spPr>
          <a:xfrm>
            <a:off x="10174665" y="2387356"/>
            <a:ext cx="7328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= 2</a:t>
            </a:r>
          </a:p>
          <a:p>
            <a:r>
              <a:rPr lang="en-US" dirty="0"/>
              <a:t>b = 2</a:t>
            </a:r>
          </a:p>
          <a:p>
            <a:r>
              <a:rPr lang="en-US" dirty="0"/>
              <a:t>c = 1</a:t>
            </a:r>
          </a:p>
          <a:p>
            <a:r>
              <a:rPr lang="en-US" dirty="0"/>
              <a:t>d =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09E08B1-72B5-4297-9A79-633BB5DD12B2}"/>
                  </a:ext>
                </a:extLst>
              </p:cNvPr>
              <p:cNvSpPr txBox="1"/>
              <p:nvPr/>
            </p:nvSpPr>
            <p:spPr>
              <a:xfrm>
                <a:off x="7507973" y="4075107"/>
                <a:ext cx="26666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⇒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09E08B1-72B5-4297-9A79-633BB5DD1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973" y="4075107"/>
                <a:ext cx="2666692" cy="307777"/>
              </a:xfrm>
              <a:prstGeom prst="rect">
                <a:avLst/>
              </a:prstGeom>
              <a:blipFill>
                <a:blip r:embed="rId14"/>
                <a:stretch>
                  <a:fillRect l="-4577" r="-2059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2BDE3C2-5D62-4F3B-91A3-AC45B0914C8E}"/>
                  </a:ext>
                </a:extLst>
              </p:cNvPr>
              <p:cNvSpPr txBox="1"/>
              <p:nvPr/>
            </p:nvSpPr>
            <p:spPr>
              <a:xfrm>
                <a:off x="6745660" y="4965579"/>
                <a:ext cx="39473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l-G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2BDE3C2-5D62-4F3B-91A3-AC45B0914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660" y="4965579"/>
                <a:ext cx="3947363" cy="307777"/>
              </a:xfrm>
              <a:prstGeom prst="rect">
                <a:avLst/>
              </a:prstGeom>
              <a:blipFill>
                <a:blip r:embed="rId15"/>
                <a:stretch>
                  <a:fillRect l="-927" b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0840A438-83CB-4DA5-9AB3-6475BC0D6DAF}"/>
              </a:ext>
            </a:extLst>
          </p:cNvPr>
          <p:cNvSpPr/>
          <p:nvPr/>
        </p:nvSpPr>
        <p:spPr>
          <a:xfrm>
            <a:off x="738095" y="3532301"/>
            <a:ext cx="3802225" cy="377748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9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9" grpId="0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851AA-4334-4A5B-9E64-1CD837A5B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Reflecting on Master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3E513-9EE4-4B44-BB8B-C2D4A9EBD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088" y="1463857"/>
            <a:ext cx="6962409" cy="4845504"/>
          </a:xfrm>
        </p:spPr>
        <p:txBody>
          <a:bodyPr>
            <a:normAutofit/>
          </a:bodyPr>
          <a:lstStyle/>
          <a:p>
            <a:r>
              <a:rPr lang="en-US" dirty="0"/>
              <a:t>The		 case </a:t>
            </a:r>
          </a:p>
          <a:p>
            <a:pPr lvl="1"/>
            <a:r>
              <a:rPr lang="en-US" dirty="0"/>
              <a:t>Recursive case conquers work more quickly than it divides work</a:t>
            </a:r>
          </a:p>
          <a:p>
            <a:pPr lvl="1"/>
            <a:r>
              <a:rPr lang="en-US" dirty="0"/>
              <a:t>Most work happens near “top” of tree</a:t>
            </a:r>
          </a:p>
          <a:p>
            <a:pPr lvl="1"/>
            <a:r>
              <a:rPr lang="en-US" dirty="0"/>
              <a:t>Non recursive work in recursive case dominates growth, n</a:t>
            </a:r>
            <a:r>
              <a:rPr lang="en-US" baseline="30000" dirty="0"/>
              <a:t>c</a:t>
            </a:r>
            <a:r>
              <a:rPr lang="en-US" dirty="0"/>
              <a:t> term</a:t>
            </a:r>
          </a:p>
          <a:p>
            <a:pPr marL="128016" lvl="1" indent="0">
              <a:buNone/>
            </a:pPr>
            <a:endParaRPr lang="en-US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dirty="0"/>
              <a:t>The		 case </a:t>
            </a:r>
          </a:p>
          <a:p>
            <a:pPr lvl="1"/>
            <a:r>
              <a:rPr lang="en-US" dirty="0"/>
              <a:t>Work is equally distributed across call stack (throughout the “tree”)</a:t>
            </a:r>
          </a:p>
          <a:p>
            <a:pPr lvl="1"/>
            <a:r>
              <a:rPr lang="en-US" dirty="0"/>
              <a:t>Overall work is approximately work at top level x height</a:t>
            </a:r>
          </a:p>
          <a:p>
            <a:pPr lvl="1"/>
            <a:endParaRPr lang="en-US" dirty="0"/>
          </a:p>
          <a:p>
            <a:r>
              <a:rPr lang="en-US" dirty="0"/>
              <a:t>The		 case </a:t>
            </a:r>
          </a:p>
          <a:p>
            <a:pPr lvl="1"/>
            <a:r>
              <a:rPr lang="en-US" dirty="0"/>
              <a:t>Recursive case divides work faster than it conquers work</a:t>
            </a:r>
          </a:p>
          <a:p>
            <a:pPr lvl="1"/>
            <a:r>
              <a:rPr lang="en-US" dirty="0"/>
              <a:t>Most work happens near “bottom” of tree</a:t>
            </a:r>
          </a:p>
          <a:p>
            <a:pPr lvl="1"/>
            <a:r>
              <a:rPr lang="en-US" dirty="0"/>
              <a:t>Leaf work dominates branch 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407EB-E7A5-4529-9024-65F52F5B1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F85EE-E3EC-403A-A16F-5B5E516E8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D63F942-EF1A-4302-B040-DAD16081742E}"/>
              </a:ext>
            </a:extLst>
          </p:cNvPr>
          <p:cNvGrpSpPr/>
          <p:nvPr/>
        </p:nvGrpSpPr>
        <p:grpSpPr>
          <a:xfrm>
            <a:off x="575239" y="1463857"/>
            <a:ext cx="4279833" cy="2513216"/>
            <a:chOff x="966126" y="4081508"/>
            <a:chExt cx="4279833" cy="25132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5F2FC68-D410-4E09-BFDB-F4CEEFF88FAF}"/>
                </a:ext>
              </a:extLst>
            </p:cNvPr>
            <p:cNvSpPr/>
            <p:nvPr/>
          </p:nvSpPr>
          <p:spPr>
            <a:xfrm>
              <a:off x="999084" y="4081508"/>
              <a:ext cx="3964801" cy="2513216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6A479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0AF9843-3B6A-4DD1-9FB2-125D9B038CFC}"/>
                </a:ext>
              </a:extLst>
            </p:cNvPr>
            <p:cNvGrpSpPr/>
            <p:nvPr/>
          </p:nvGrpSpPr>
          <p:grpSpPr>
            <a:xfrm>
              <a:off x="966126" y="4111286"/>
              <a:ext cx="4279833" cy="2437365"/>
              <a:chOff x="966126" y="4111286"/>
              <a:chExt cx="4279833" cy="243736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F673CBE3-F332-4D25-BC52-0A51453E3104}"/>
                      </a:ext>
                    </a:extLst>
                  </p:cNvPr>
                  <p:cNvSpPr txBox="1"/>
                  <p:nvPr/>
                </p:nvSpPr>
                <p:spPr>
                  <a:xfrm>
                    <a:off x="1033473" y="4717614"/>
                    <a:ext cx="91371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F673CBE3-F332-4D25-BC52-0A51453E31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473" y="4717614"/>
                    <a:ext cx="913712" cy="33855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284164F-6FAB-4486-ABC5-2E313D65BD95}"/>
                  </a:ext>
                </a:extLst>
              </p:cNvPr>
              <p:cNvGrpSpPr/>
              <p:nvPr/>
            </p:nvGrpSpPr>
            <p:grpSpPr>
              <a:xfrm>
                <a:off x="1701173" y="4483132"/>
                <a:ext cx="3544786" cy="938432"/>
                <a:chOff x="1701173" y="4483132"/>
                <a:chExt cx="3544786" cy="938432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55FCFB02-82EC-4C1A-A4B3-A9C85C749D2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34166" y="4535640"/>
                      <a:ext cx="1447191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𝑤h𝑒𝑛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oMath>
                        </m:oMathPara>
                      </a14:m>
                      <a:endParaRPr lang="en-US" sz="1600" dirty="0">
                        <a:solidFill>
                          <a:srgbClr val="B6A479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55FCFB02-82EC-4C1A-A4B3-A9C85C749D2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34166" y="4535640"/>
                      <a:ext cx="1447191" cy="338554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886B4478-DAD5-4082-A343-F1E0098332C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01173" y="4893791"/>
                      <a:ext cx="3544786" cy="52777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𝑎𝑇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oMath>
                        </m:oMathPara>
                      </a14:m>
                      <a:endParaRPr lang="en-US" sz="1600" dirty="0">
                        <a:solidFill>
                          <a:srgbClr val="B6A479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886B4478-DAD5-4082-A343-F1E0098332C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01173" y="4893791"/>
                      <a:ext cx="3544786" cy="527773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229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6" name="Left Brace 25">
                  <a:extLst>
                    <a:ext uri="{FF2B5EF4-FFF2-40B4-BE49-F238E27FC236}">
                      <a16:creationId xmlns:a16="http://schemas.microsoft.com/office/drawing/2014/main" id="{2FA2D5CC-025A-40F0-B117-5EA0272913FF}"/>
                    </a:ext>
                  </a:extLst>
                </p:cNvPr>
                <p:cNvSpPr/>
                <p:nvPr/>
              </p:nvSpPr>
              <p:spPr>
                <a:xfrm>
                  <a:off x="1928264" y="4483132"/>
                  <a:ext cx="757283" cy="917561"/>
                </a:xfrm>
                <a:prstGeom prst="leftBrace">
                  <a:avLst/>
                </a:prstGeom>
                <a:ln w="1270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rgbClr val="B6A479"/>
                    </a:solidFill>
                  </a:endParaRPr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E2B3961B-E5F5-4775-8625-631447F5E334}"/>
                      </a:ext>
                    </a:extLst>
                  </p:cNvPr>
                  <p:cNvSpPr txBox="1"/>
                  <p:nvPr/>
                </p:nvSpPr>
                <p:spPr>
                  <a:xfrm>
                    <a:off x="1298239" y="5876503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E2B3961B-E5F5-4775-8625-631447F5E3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98239" y="5876503"/>
                    <a:ext cx="954556" cy="24622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7051" r="-1282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7E46321-8A39-4C97-821F-073107289A76}"/>
                      </a:ext>
                    </a:extLst>
                  </p:cNvPr>
                  <p:cNvSpPr txBox="1"/>
                  <p:nvPr/>
                </p:nvSpPr>
                <p:spPr>
                  <a:xfrm>
                    <a:off x="2842946" y="5876293"/>
                    <a:ext cx="201420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7E46321-8A39-4C97-821F-073107289A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42946" y="5876293"/>
                    <a:ext cx="2014205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813" b="-4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B4F85B76-40E8-4C82-8999-2AA8E1C4E3D7}"/>
                      </a:ext>
                    </a:extLst>
                  </p:cNvPr>
                  <p:cNvSpPr txBox="1"/>
                  <p:nvPr/>
                </p:nvSpPr>
                <p:spPr>
                  <a:xfrm>
                    <a:off x="1311785" y="6235859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B4F85B76-40E8-4C82-8999-2AA8E1C4E3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1785" y="6235859"/>
                    <a:ext cx="954556" cy="24622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69" r="-1274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F7BEF45A-BC9D-423B-8801-8405CD988036}"/>
                      </a:ext>
                    </a:extLst>
                  </p:cNvPr>
                  <p:cNvSpPr txBox="1"/>
                  <p:nvPr/>
                </p:nvSpPr>
                <p:spPr>
                  <a:xfrm>
                    <a:off x="2852489" y="6228963"/>
                    <a:ext cx="1600438" cy="27796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sz="1600" i="1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rgbClr val="B6A479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>
                                              <a:solidFill>
                                                <a:srgbClr val="B6A479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rgbClr val="B6A479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F7BEF45A-BC9D-423B-8801-8405CD98803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2489" y="6228963"/>
                    <a:ext cx="1600438" cy="27796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290" b="-217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0342942-ED4B-42D1-8DC4-5183F895CD31}"/>
                  </a:ext>
                </a:extLst>
              </p:cNvPr>
              <p:cNvSpPr txBox="1"/>
              <p:nvPr/>
            </p:nvSpPr>
            <p:spPr>
              <a:xfrm>
                <a:off x="1033473" y="5855880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If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7FAD690-00ED-4902-9B8A-9E7AD1CA99EA}"/>
                  </a:ext>
                </a:extLst>
              </p:cNvPr>
              <p:cNvSpPr txBox="1"/>
              <p:nvPr/>
            </p:nvSpPr>
            <p:spPr>
              <a:xfrm>
                <a:off x="1033473" y="6207530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If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E9B9B0DB-F5C5-4A99-ADDD-91C3E38B866C}"/>
                      </a:ext>
                    </a:extLst>
                  </p:cNvPr>
                  <p:cNvSpPr txBox="1"/>
                  <p:nvPr/>
                </p:nvSpPr>
                <p:spPr>
                  <a:xfrm>
                    <a:off x="2852489" y="5525818"/>
                    <a:ext cx="1229631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E9B9B0DB-F5C5-4A99-ADDD-91C3E38B86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2489" y="5525818"/>
                    <a:ext cx="1229631" cy="24622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3465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D946A3A5-9178-4FF9-8184-F4F1D2E3D321}"/>
                      </a:ext>
                    </a:extLst>
                  </p:cNvPr>
                  <p:cNvSpPr txBox="1"/>
                  <p:nvPr/>
                </p:nvSpPr>
                <p:spPr>
                  <a:xfrm>
                    <a:off x="1307782" y="5518341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D946A3A5-9178-4FF9-8184-F4F1D2E3D3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7782" y="5518341"/>
                    <a:ext cx="954556" cy="24622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6369" r="-1274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3AFD11-4259-4941-B0EA-BC0870FA2FA1}"/>
                  </a:ext>
                </a:extLst>
              </p:cNvPr>
              <p:cNvSpPr txBox="1"/>
              <p:nvPr/>
            </p:nvSpPr>
            <p:spPr>
              <a:xfrm>
                <a:off x="1033473" y="5486548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If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D1C59A-AE88-4DDD-B3FF-CBA518B83AAC}"/>
                  </a:ext>
                </a:extLst>
              </p:cNvPr>
              <p:cNvSpPr txBox="1"/>
              <p:nvPr/>
            </p:nvSpPr>
            <p:spPr>
              <a:xfrm>
                <a:off x="2262338" y="5486548"/>
                <a:ext cx="580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then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49A620A-FD64-4F4E-B3EF-30A0D9562125}"/>
                  </a:ext>
                </a:extLst>
              </p:cNvPr>
              <p:cNvSpPr txBox="1"/>
              <p:nvPr/>
            </p:nvSpPr>
            <p:spPr>
              <a:xfrm>
                <a:off x="2262338" y="5864296"/>
                <a:ext cx="580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then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B85724E-4E3C-4FC3-8DD4-10A06EC9B5D6}"/>
                  </a:ext>
                </a:extLst>
              </p:cNvPr>
              <p:cNvSpPr txBox="1"/>
              <p:nvPr/>
            </p:nvSpPr>
            <p:spPr>
              <a:xfrm>
                <a:off x="2267431" y="6210097"/>
                <a:ext cx="580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then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784BB6B-4F10-472E-AC2D-14F2C3277C86}"/>
                  </a:ext>
                </a:extLst>
              </p:cNvPr>
              <p:cNvSpPr/>
              <p:nvPr/>
            </p:nvSpPr>
            <p:spPr>
              <a:xfrm>
                <a:off x="966126" y="4111286"/>
                <a:ext cx="25878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B6A479"/>
                    </a:solidFill>
                  </a:rPr>
                  <a:t>Given a recurrence of the form: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F2A5BEE-C3A2-41E6-93DD-DF7EC0DA98CC}"/>
                  </a:ext>
                </a:extLst>
              </p:cNvPr>
              <p:cNvSpPr txBox="1"/>
              <p:nvPr/>
            </p:nvSpPr>
            <p:spPr>
              <a:xfrm>
                <a:off x="5464561" y="1489609"/>
                <a:ext cx="1193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F2A5BEE-C3A2-41E6-93DD-DF7EC0DA9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561" y="1489609"/>
                <a:ext cx="1193532" cy="307777"/>
              </a:xfrm>
              <a:prstGeom prst="rect">
                <a:avLst/>
              </a:prstGeom>
              <a:blipFill>
                <a:blip r:embed="rId11"/>
                <a:stretch>
                  <a:fillRect l="-6122" r="-1020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D43AA14-CFFD-4DCA-B774-4EC52A3C6DCF}"/>
                  </a:ext>
                </a:extLst>
              </p:cNvPr>
              <p:cNvSpPr txBox="1"/>
              <p:nvPr/>
            </p:nvSpPr>
            <p:spPr>
              <a:xfrm>
                <a:off x="5464561" y="3262033"/>
                <a:ext cx="1193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D43AA14-CFFD-4DCA-B774-4EC52A3C6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561" y="3262033"/>
                <a:ext cx="1193532" cy="307777"/>
              </a:xfrm>
              <a:prstGeom prst="rect">
                <a:avLst/>
              </a:prstGeom>
              <a:blipFill>
                <a:blip r:embed="rId12"/>
                <a:stretch>
                  <a:fillRect l="-6122" r="-1020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5AF5F8-C127-4BB0-B92B-DF4791DEC897}"/>
                  </a:ext>
                </a:extLst>
              </p:cNvPr>
              <p:cNvSpPr txBox="1"/>
              <p:nvPr/>
            </p:nvSpPr>
            <p:spPr>
              <a:xfrm>
                <a:off x="5464561" y="4693487"/>
                <a:ext cx="1193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5AF5F8-C127-4BB0-B92B-DF4791DEC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561" y="4693487"/>
                <a:ext cx="1193532" cy="307777"/>
              </a:xfrm>
              <a:prstGeom prst="rect">
                <a:avLst/>
              </a:prstGeom>
              <a:blipFill>
                <a:blip r:embed="rId13"/>
                <a:stretch>
                  <a:fillRect l="-6122" r="-1020" b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2D9176F-6F91-48C2-BEBC-9437676B480F}"/>
                  </a:ext>
                </a:extLst>
              </p:cNvPr>
              <p:cNvSpPr txBox="1"/>
              <p:nvPr/>
            </p:nvSpPr>
            <p:spPr>
              <a:xfrm>
                <a:off x="575239" y="5252812"/>
                <a:ext cx="2426113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𝑙𝑒𝑎𝑓𝑊𝑜𝑟𝑘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≈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2D9176F-6F91-48C2-BEBC-9437676B4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252812"/>
                <a:ext cx="2426113" cy="312650"/>
              </a:xfrm>
              <a:prstGeom prst="rect">
                <a:avLst/>
              </a:prstGeom>
              <a:blipFill>
                <a:blip r:embed="rId14"/>
                <a:stretch>
                  <a:fillRect l="-2764" t="-3922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B67AAFA-7FD3-45B3-9CA0-9DBA7B6507C7}"/>
                  </a:ext>
                </a:extLst>
              </p:cNvPr>
              <p:cNvSpPr txBox="1"/>
              <p:nvPr/>
            </p:nvSpPr>
            <p:spPr>
              <a:xfrm>
                <a:off x="575239" y="4441940"/>
                <a:ext cx="16886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h𝑒𝑖𝑔h𝑡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≈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B67AAFA-7FD3-45B3-9CA0-9DBA7B650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441940"/>
                <a:ext cx="1688667" cy="276999"/>
              </a:xfrm>
              <a:prstGeom prst="rect">
                <a:avLst/>
              </a:prstGeom>
              <a:blipFill>
                <a:blip r:embed="rId15"/>
                <a:stretch>
                  <a:fillRect l="-4332" r="-1083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EF06B4A-98F6-42B8-BBE4-B4C080F94F44}"/>
                  </a:ext>
                </a:extLst>
              </p:cNvPr>
              <p:cNvSpPr txBox="1"/>
              <p:nvPr/>
            </p:nvSpPr>
            <p:spPr>
              <a:xfrm>
                <a:off x="575239" y="4847376"/>
                <a:ext cx="25582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𝑏𝑟𝑎𝑛𝑐h𝑊𝑜𝑟𝑘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≈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EF06B4A-98F6-42B8-BBE4-B4C080F94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847376"/>
                <a:ext cx="2558200" cy="276999"/>
              </a:xfrm>
              <a:prstGeom prst="rect">
                <a:avLst/>
              </a:prstGeom>
              <a:blipFill>
                <a:blip r:embed="rId16"/>
                <a:stretch>
                  <a:fillRect l="-1667" r="-47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8296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1B8B9-6A6A-47BA-A0E3-A349FB2D2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Graphs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9A6F2C-BDF8-44DA-AC49-7CE78FE80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A67F7-8AAF-4F0A-BED0-6ACC69C5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B38C2-4C15-411B-B8F8-3BC1134B71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0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33770-65EE-4B38-8535-969E2122F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Inter-data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37630-55FE-403C-8854-D8149EA76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3346903" cy="4845504"/>
          </a:xfrm>
        </p:spPr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Arrays</a:t>
            </a:r>
          </a:p>
          <a:p>
            <a:r>
              <a:rPr lang="en-US" dirty="0"/>
              <a:t>Categorically associated</a:t>
            </a:r>
          </a:p>
          <a:p>
            <a:r>
              <a:rPr lang="en-US" dirty="0"/>
              <a:t>Sometimes ordered</a:t>
            </a:r>
          </a:p>
          <a:p>
            <a:r>
              <a:rPr lang="en-US" dirty="0"/>
              <a:t>Typically independent</a:t>
            </a:r>
          </a:p>
          <a:p>
            <a:r>
              <a:rPr lang="en-US" dirty="0"/>
              <a:t>Elements only store pure data, no connection info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C76B0D-643B-40FC-A869-3B2CD5D7A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9FA44-96D0-42ED-8C55-08B1E357E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6C8ED85-E1E3-471C-8DD7-870290CB78D3}"/>
              </a:ext>
            </a:extLst>
          </p:cNvPr>
          <p:cNvGrpSpPr/>
          <p:nvPr/>
        </p:nvGrpSpPr>
        <p:grpSpPr>
          <a:xfrm>
            <a:off x="5525527" y="4429668"/>
            <a:ext cx="1596583" cy="1931764"/>
            <a:chOff x="3579479" y="-1728907"/>
            <a:chExt cx="1596583" cy="19317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FA8B574-4411-4BB7-84DC-E13C3BFB450F}"/>
                </a:ext>
              </a:extLst>
            </p:cNvPr>
            <p:cNvSpPr/>
            <p:nvPr/>
          </p:nvSpPr>
          <p:spPr>
            <a:xfrm>
              <a:off x="4041802" y="-1728907"/>
              <a:ext cx="737667" cy="73766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0DE0091-5A48-421E-B7B7-0CCEFE6513F5}"/>
                </a:ext>
              </a:extLst>
            </p:cNvPr>
            <p:cNvCxnSpPr/>
            <p:nvPr/>
          </p:nvCxnSpPr>
          <p:spPr>
            <a:xfrm>
              <a:off x="4041802" y="-1244813"/>
              <a:ext cx="73766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EFE4504-BDB3-4024-B579-F70D6C600FB3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>
              <a:off x="4410636" y="-1244813"/>
              <a:ext cx="0" cy="253573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BF6AAA-EFF9-4B87-AC64-B6F8354CE793}"/>
                </a:ext>
              </a:extLst>
            </p:cNvPr>
            <p:cNvSpPr txBox="1"/>
            <p:nvPr/>
          </p:nvSpPr>
          <p:spPr>
            <a:xfrm>
              <a:off x="4244564" y="-1663842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4A3D437-82A2-4263-9EB4-CC1A6F2F19BA}"/>
                </a:ext>
              </a:extLst>
            </p:cNvPr>
            <p:cNvCxnSpPr/>
            <p:nvPr/>
          </p:nvCxnSpPr>
          <p:spPr>
            <a:xfrm flipH="1">
              <a:off x="4014043" y="-1108596"/>
              <a:ext cx="230521" cy="53404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057812A-4C09-4C26-B6CF-824CF918D5C9}"/>
                </a:ext>
              </a:extLst>
            </p:cNvPr>
            <p:cNvCxnSpPr>
              <a:cxnSpLocks/>
            </p:cNvCxnSpPr>
            <p:nvPr/>
          </p:nvCxnSpPr>
          <p:spPr>
            <a:xfrm>
              <a:off x="4576706" y="-1108597"/>
              <a:ext cx="230521" cy="53404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6BAFDD0-FB4F-48AC-8B42-42B1788B248D}"/>
                </a:ext>
              </a:extLst>
            </p:cNvPr>
            <p:cNvSpPr/>
            <p:nvPr/>
          </p:nvSpPr>
          <p:spPr>
            <a:xfrm>
              <a:off x="3579479" y="-534810"/>
              <a:ext cx="737667" cy="73766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04B0A92-A80D-4FC2-9718-9FC5B1C505EB}"/>
                </a:ext>
              </a:extLst>
            </p:cNvPr>
            <p:cNvCxnSpPr/>
            <p:nvPr/>
          </p:nvCxnSpPr>
          <p:spPr>
            <a:xfrm>
              <a:off x="3579479" y="-50716"/>
              <a:ext cx="73766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FFC85F6-C48C-4F63-9837-29D08E6BE578}"/>
                </a:ext>
              </a:extLst>
            </p:cNvPr>
            <p:cNvCxnSpPr>
              <a:cxnSpLocks/>
              <a:endCxn id="18" idx="2"/>
            </p:cNvCxnSpPr>
            <p:nvPr/>
          </p:nvCxnSpPr>
          <p:spPr>
            <a:xfrm>
              <a:off x="3948313" y="-50716"/>
              <a:ext cx="0" cy="253573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3AEFCFE-E7D1-40E0-8982-FDC0DE8EE3C4}"/>
                </a:ext>
              </a:extLst>
            </p:cNvPr>
            <p:cNvSpPr txBox="1"/>
            <p:nvPr/>
          </p:nvSpPr>
          <p:spPr>
            <a:xfrm>
              <a:off x="3782241" y="-46974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01B273D-9F47-46EF-AFA6-17DB07BB319A}"/>
                </a:ext>
              </a:extLst>
            </p:cNvPr>
            <p:cNvSpPr/>
            <p:nvPr/>
          </p:nvSpPr>
          <p:spPr>
            <a:xfrm>
              <a:off x="4438395" y="-534810"/>
              <a:ext cx="737667" cy="73766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72871E7-0074-4022-8A51-7E52E341A775}"/>
                </a:ext>
              </a:extLst>
            </p:cNvPr>
            <p:cNvCxnSpPr/>
            <p:nvPr/>
          </p:nvCxnSpPr>
          <p:spPr>
            <a:xfrm>
              <a:off x="4438395" y="-50716"/>
              <a:ext cx="73766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F7895F6-7929-4F78-B200-ACD5316EA3B6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>
              <a:off x="4807229" y="-50716"/>
              <a:ext cx="0" cy="253573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C45556-F4C5-4F06-B8B5-FC54FDCA9262}"/>
                </a:ext>
              </a:extLst>
            </p:cNvPr>
            <p:cNvSpPr txBox="1"/>
            <p:nvPr/>
          </p:nvSpPr>
          <p:spPr>
            <a:xfrm>
              <a:off x="4641157" y="-469745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5C45D8-D2BD-45EF-9B25-8A991547E0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3335" y="-15928"/>
              <a:ext cx="321122" cy="2028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E2288A3-179C-431C-9C4D-13641660D8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8742" y="-20993"/>
              <a:ext cx="321122" cy="2028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BAE531D-2254-4EDD-B93F-32B9DEFF2D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2251" y="-32538"/>
              <a:ext cx="321122" cy="2028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9A41473-DB06-4C2B-81CE-C3B39C77AE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1085" y="-20993"/>
              <a:ext cx="321122" cy="2028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1FE88D2D-C34B-48E1-BD61-2F4EF9CF0EB3}"/>
              </a:ext>
            </a:extLst>
          </p:cNvPr>
          <p:cNvSpPr txBox="1">
            <a:spLocks/>
          </p:cNvSpPr>
          <p:nvPr/>
        </p:nvSpPr>
        <p:spPr>
          <a:xfrm>
            <a:off x="4650368" y="1463857"/>
            <a:ext cx="3346903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4C3282"/>
                </a:solidFill>
              </a:rPr>
              <a:t>Trees</a:t>
            </a:r>
          </a:p>
          <a:p>
            <a:r>
              <a:rPr lang="en-US" dirty="0"/>
              <a:t>Directional Relationships</a:t>
            </a:r>
          </a:p>
          <a:p>
            <a:r>
              <a:rPr lang="en-US" dirty="0"/>
              <a:t>Ordered for easy access</a:t>
            </a:r>
          </a:p>
          <a:p>
            <a:r>
              <a:rPr lang="en-US" dirty="0"/>
              <a:t>Limited connections</a:t>
            </a:r>
          </a:p>
          <a:p>
            <a:r>
              <a:rPr lang="en-US" dirty="0"/>
              <a:t>Elements store data and connection info</a:t>
            </a: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79F0442A-CA9B-4D32-8C21-C0503515C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967277"/>
              </p:ext>
            </p:extLst>
          </p:nvPr>
        </p:nvGraphicFramePr>
        <p:xfrm>
          <a:off x="597499" y="4320068"/>
          <a:ext cx="3324645" cy="1218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215">
                  <a:extLst>
                    <a:ext uri="{9D8B030D-6E8A-4147-A177-3AD203B41FA5}">
                      <a16:colId xmlns:a16="http://schemas.microsoft.com/office/drawing/2014/main" val="1913008282"/>
                    </a:ext>
                  </a:extLst>
                </a:gridCol>
                <a:gridCol w="1108215">
                  <a:extLst>
                    <a:ext uri="{9D8B030D-6E8A-4147-A177-3AD203B41FA5}">
                      <a16:colId xmlns:a16="http://schemas.microsoft.com/office/drawing/2014/main" val="3818439480"/>
                    </a:ext>
                  </a:extLst>
                </a:gridCol>
                <a:gridCol w="1108215">
                  <a:extLst>
                    <a:ext uri="{9D8B030D-6E8A-4147-A177-3AD203B41FA5}">
                      <a16:colId xmlns:a16="http://schemas.microsoft.com/office/drawing/2014/main" val="4060650453"/>
                    </a:ext>
                  </a:extLst>
                </a:gridCol>
              </a:tblGrid>
              <a:tr h="6090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284337"/>
                  </a:ext>
                </a:extLst>
              </a:tr>
              <a:tr h="6090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1489137"/>
                  </a:ext>
                </a:extLst>
              </a:tr>
            </a:tbl>
          </a:graphicData>
        </a:graphic>
      </p:graphicFrame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1965D484-009D-4605-9F06-B00B7B4AC9F6}"/>
              </a:ext>
            </a:extLst>
          </p:cNvPr>
          <p:cNvSpPr txBox="1">
            <a:spLocks/>
          </p:cNvSpPr>
          <p:nvPr/>
        </p:nvSpPr>
        <p:spPr>
          <a:xfrm>
            <a:off x="8725497" y="1463857"/>
            <a:ext cx="3346903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4C3282"/>
                </a:solidFill>
              </a:rPr>
              <a:t>Graphs</a:t>
            </a:r>
          </a:p>
          <a:p>
            <a:r>
              <a:rPr lang="en-US" dirty="0"/>
              <a:t>Multiple relationship connections</a:t>
            </a:r>
          </a:p>
          <a:p>
            <a:r>
              <a:rPr lang="en-US" dirty="0"/>
              <a:t>Relationships dictate structure</a:t>
            </a:r>
          </a:p>
          <a:p>
            <a:r>
              <a:rPr lang="en-US" dirty="0"/>
              <a:t>Connection freedom!</a:t>
            </a:r>
          </a:p>
          <a:p>
            <a:r>
              <a:rPr lang="en-US" dirty="0"/>
              <a:t>Both elements and connections can store data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8E8AC2F-BDAA-41F8-820A-7C14D6E282BF}"/>
              </a:ext>
            </a:extLst>
          </p:cNvPr>
          <p:cNvSpPr/>
          <p:nvPr/>
        </p:nvSpPr>
        <p:spPr>
          <a:xfrm>
            <a:off x="8896946" y="5746912"/>
            <a:ext cx="690113" cy="690113"/>
          </a:xfrm>
          <a:prstGeom prst="ellipse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8D39DC5-B300-4F41-9D12-EFF1E51E1937}"/>
              </a:ext>
            </a:extLst>
          </p:cNvPr>
          <p:cNvSpPr/>
          <p:nvPr/>
        </p:nvSpPr>
        <p:spPr>
          <a:xfrm>
            <a:off x="10991557" y="5437820"/>
            <a:ext cx="690113" cy="690113"/>
          </a:xfrm>
          <a:prstGeom prst="ellipse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1787C64-8728-4C15-8287-395624790509}"/>
              </a:ext>
            </a:extLst>
          </p:cNvPr>
          <p:cNvSpPr/>
          <p:nvPr/>
        </p:nvSpPr>
        <p:spPr>
          <a:xfrm>
            <a:off x="9867056" y="4718920"/>
            <a:ext cx="690113" cy="690113"/>
          </a:xfrm>
          <a:prstGeom prst="ellipse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E6C4F13-9AB8-4FED-B372-C285DEFE21CF}"/>
              </a:ext>
            </a:extLst>
          </p:cNvPr>
          <p:cNvCxnSpPr>
            <a:cxnSpLocks/>
            <a:stCxn id="44" idx="0"/>
            <a:endCxn id="46" idx="2"/>
          </p:cNvCxnSpPr>
          <p:nvPr/>
        </p:nvCxnSpPr>
        <p:spPr>
          <a:xfrm flipV="1">
            <a:off x="9242003" y="5063977"/>
            <a:ext cx="625053" cy="68293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0859CB5-03F2-4D38-BD93-D609D02C1663}"/>
              </a:ext>
            </a:extLst>
          </p:cNvPr>
          <p:cNvCxnSpPr>
            <a:cxnSpLocks/>
            <a:stCxn id="46" idx="5"/>
            <a:endCxn id="45" idx="1"/>
          </p:cNvCxnSpPr>
          <p:nvPr/>
        </p:nvCxnSpPr>
        <p:spPr>
          <a:xfrm>
            <a:off x="10456104" y="5307968"/>
            <a:ext cx="636518" cy="230917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9A05A20-E0EC-43B5-B60E-5C41FF5DD6BE}"/>
              </a:ext>
            </a:extLst>
          </p:cNvPr>
          <p:cNvCxnSpPr>
            <a:cxnSpLocks/>
            <a:stCxn id="46" idx="3"/>
            <a:endCxn id="44" idx="7"/>
          </p:cNvCxnSpPr>
          <p:nvPr/>
        </p:nvCxnSpPr>
        <p:spPr>
          <a:xfrm flipH="1">
            <a:off x="9485994" y="5307968"/>
            <a:ext cx="482127" cy="54000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C8C8FD3-34C7-4A7F-A622-9E66E09B9AC7}"/>
              </a:ext>
            </a:extLst>
          </p:cNvPr>
          <p:cNvSpPr txBox="1"/>
          <p:nvPr/>
        </p:nvSpPr>
        <p:spPr>
          <a:xfrm>
            <a:off x="9075931" y="590730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31DD9A7-64D8-47EB-AF0B-C83542846A9B}"/>
              </a:ext>
            </a:extLst>
          </p:cNvPr>
          <p:cNvSpPr txBox="1"/>
          <p:nvPr/>
        </p:nvSpPr>
        <p:spPr>
          <a:xfrm>
            <a:off x="10055659" y="48793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18DC159-BE0B-4075-AE2D-F5F877228776}"/>
              </a:ext>
            </a:extLst>
          </p:cNvPr>
          <p:cNvSpPr txBox="1"/>
          <p:nvPr/>
        </p:nvSpPr>
        <p:spPr>
          <a:xfrm>
            <a:off x="11170542" y="559821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76" name="Star: 5 Points 75">
            <a:extLst>
              <a:ext uri="{FF2B5EF4-FFF2-40B4-BE49-F238E27FC236}">
                <a16:creationId xmlns:a16="http://schemas.microsoft.com/office/drawing/2014/main" id="{14229C5B-2FFC-465F-9030-B5D611FF27E6}"/>
              </a:ext>
            </a:extLst>
          </p:cNvPr>
          <p:cNvSpPr/>
          <p:nvPr/>
        </p:nvSpPr>
        <p:spPr>
          <a:xfrm rot="1310078">
            <a:off x="8257545" y="868244"/>
            <a:ext cx="935898" cy="935898"/>
          </a:xfrm>
          <a:prstGeom prst="star5">
            <a:avLst/>
          </a:prstGeom>
          <a:solidFill>
            <a:srgbClr val="B6A479"/>
          </a:solidFill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0" grpId="0"/>
      <p:bldP spid="39" grpId="0"/>
      <p:bldP spid="44" grpId="0" animBg="1"/>
      <p:bldP spid="45" grpId="0" animBg="1"/>
      <p:bldP spid="46" grpId="0" animBg="1"/>
      <p:bldP spid="54" grpId="0"/>
      <p:bldP spid="55" grpId="0"/>
      <p:bldP spid="56" grpId="0"/>
      <p:bldP spid="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62742-D543-4FA4-A391-A29CDF48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Graph: Formal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BA272-BD3A-46B7-913D-637CF05E3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4C3282"/>
                </a:solidFill>
              </a:rPr>
              <a:t>graph</a:t>
            </a:r>
            <a:r>
              <a:rPr lang="en-US" dirty="0"/>
              <a:t> is defined by a pair of sets G = (V, E) where…</a:t>
            </a:r>
          </a:p>
          <a:p>
            <a:pPr lvl="1"/>
            <a:r>
              <a:rPr lang="en-US" dirty="0"/>
              <a:t>V is a set of </a:t>
            </a:r>
            <a:r>
              <a:rPr lang="en-US" b="1" dirty="0">
                <a:solidFill>
                  <a:srgbClr val="4C3282"/>
                </a:solidFill>
              </a:rPr>
              <a:t>vertices</a:t>
            </a:r>
          </a:p>
          <a:p>
            <a:pPr lvl="2"/>
            <a:r>
              <a:rPr lang="en-US" dirty="0"/>
              <a:t>A vertex or “node” is a data entity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E is a set of </a:t>
            </a:r>
            <a:r>
              <a:rPr lang="en-US" b="1" dirty="0">
                <a:solidFill>
                  <a:srgbClr val="4C3282"/>
                </a:solidFill>
              </a:rPr>
              <a:t>edges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An edge is a connection between two vertices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95679A-6C29-4D0A-9E95-4B86B7254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D37A6B-C735-45D3-8C66-49C31E3B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7AF72A7-3FB5-4EF3-A17B-0D1DD96BBC7F}"/>
              </a:ext>
            </a:extLst>
          </p:cNvPr>
          <p:cNvGrpSpPr/>
          <p:nvPr/>
        </p:nvGrpSpPr>
        <p:grpSpPr>
          <a:xfrm>
            <a:off x="7632522" y="1277943"/>
            <a:ext cx="3734950" cy="4896139"/>
            <a:chOff x="8368643" y="587830"/>
            <a:chExt cx="3734950" cy="489613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097B629-A3FA-473E-91F6-4C9BD356ABBA}"/>
                </a:ext>
              </a:extLst>
            </p:cNvPr>
            <p:cNvGrpSpPr/>
            <p:nvPr/>
          </p:nvGrpSpPr>
          <p:grpSpPr>
            <a:xfrm>
              <a:off x="10567163" y="2985184"/>
              <a:ext cx="690113" cy="690113"/>
              <a:chOff x="8951148" y="4676944"/>
              <a:chExt cx="690113" cy="690113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F48C9F5-8822-47DA-BDA5-AB61319F9A22}"/>
                </a:ext>
              </a:extLst>
            </p:cNvPr>
            <p:cNvGrpSpPr/>
            <p:nvPr/>
          </p:nvGrpSpPr>
          <p:grpSpPr>
            <a:xfrm>
              <a:off x="10303324" y="4457870"/>
              <a:ext cx="690113" cy="690113"/>
              <a:chOff x="8951148" y="4676944"/>
              <a:chExt cx="690113" cy="69011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66D2443-0AC2-4E6A-9E73-228D436D5CFC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24C643E-8148-405F-AD9A-996202452F65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DC0A3E6-5F68-4352-BB69-E3D8580734A6}"/>
                </a:ext>
              </a:extLst>
            </p:cNvPr>
            <p:cNvGrpSpPr/>
            <p:nvPr/>
          </p:nvGrpSpPr>
          <p:grpSpPr>
            <a:xfrm>
              <a:off x="11413480" y="3683042"/>
              <a:ext cx="690113" cy="690113"/>
              <a:chOff x="8951148" y="4676944"/>
              <a:chExt cx="690113" cy="69011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4E826B0-7124-41C7-BE88-709B1FC04263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515F0A4-7890-4EB3-94B2-8B6CA81CDC70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656F84F-5F68-48CF-9600-295D9CD59225}"/>
                </a:ext>
              </a:extLst>
            </p:cNvPr>
            <p:cNvGrpSpPr/>
            <p:nvPr/>
          </p:nvGrpSpPr>
          <p:grpSpPr>
            <a:xfrm>
              <a:off x="9020865" y="3621971"/>
              <a:ext cx="690113" cy="690113"/>
              <a:chOff x="8951148" y="4676944"/>
              <a:chExt cx="690113" cy="690113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7E564E8-58F0-414D-9A3C-742831794351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4724AE-208A-4FFA-8CC3-CB4E85B33864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F0AC053-9EF8-458F-B6DF-831FE6300CF2}"/>
                </a:ext>
              </a:extLst>
            </p:cNvPr>
            <p:cNvGrpSpPr/>
            <p:nvPr/>
          </p:nvGrpSpPr>
          <p:grpSpPr>
            <a:xfrm>
              <a:off x="8447744" y="4793856"/>
              <a:ext cx="690113" cy="690113"/>
              <a:chOff x="8951148" y="4676944"/>
              <a:chExt cx="690113" cy="690113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81EA57D-AD6C-4527-9076-733B6C8972CF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35A9AFC-47E4-415A-B321-440490F15FD9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39A30D7-AA5B-4CBB-A0A8-BCD8E9BBA2EF}"/>
                </a:ext>
              </a:extLst>
            </p:cNvPr>
            <p:cNvGrpSpPr/>
            <p:nvPr/>
          </p:nvGrpSpPr>
          <p:grpSpPr>
            <a:xfrm>
              <a:off x="8368643" y="2064144"/>
              <a:ext cx="690113" cy="690113"/>
              <a:chOff x="8951148" y="4676944"/>
              <a:chExt cx="690113" cy="69011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D9A2410-C48C-41EA-8DE8-CC080AAE751D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059E7F1-E3E6-44C1-8B79-D7A6DF5E8F13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4C7FFB3-966C-4A1C-A49B-6774A5FE0E77}"/>
                </a:ext>
              </a:extLst>
            </p:cNvPr>
            <p:cNvGrpSpPr/>
            <p:nvPr/>
          </p:nvGrpSpPr>
          <p:grpSpPr>
            <a:xfrm>
              <a:off x="9137857" y="587830"/>
              <a:ext cx="690113" cy="690113"/>
              <a:chOff x="8951148" y="4676944"/>
              <a:chExt cx="690113" cy="690113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DE095FA-BAF8-419E-B0E5-BF974AFA4770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9CDB45F-D2F2-45E3-A16B-9E236C44A393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340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93E8D24-2ED2-49F4-98CE-361309678287}"/>
                </a:ext>
              </a:extLst>
            </p:cNvPr>
            <p:cNvGrpSpPr/>
            <p:nvPr/>
          </p:nvGrpSpPr>
          <p:grpSpPr>
            <a:xfrm>
              <a:off x="10413861" y="1277943"/>
              <a:ext cx="690113" cy="690113"/>
              <a:chOff x="8951148" y="4676944"/>
              <a:chExt cx="690113" cy="690113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609F731-5D6D-4964-9F65-2711F91AA3EB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5F46FAE-2096-44BB-86AC-5DC1243721FB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</a:t>
                </a:r>
              </a:p>
            </p:txBody>
          </p: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18F2521-7B0B-4B2D-B447-D0CBA532F627}"/>
                </a:ext>
              </a:extLst>
            </p:cNvPr>
            <p:cNvCxnSpPr>
              <a:stCxn id="26" idx="6"/>
              <a:endCxn id="29" idx="1"/>
            </p:cNvCxnSpPr>
            <p:nvPr/>
          </p:nvCxnSpPr>
          <p:spPr>
            <a:xfrm>
              <a:off x="9827970" y="932887"/>
              <a:ext cx="686956" cy="446121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4F45BB5-020A-414B-9C9C-8124DF637020}"/>
                </a:ext>
              </a:extLst>
            </p:cNvPr>
            <p:cNvCxnSpPr>
              <a:cxnSpLocks/>
              <a:stCxn id="26" idx="3"/>
              <a:endCxn id="23" idx="0"/>
            </p:cNvCxnSpPr>
            <p:nvPr/>
          </p:nvCxnSpPr>
          <p:spPr>
            <a:xfrm flipH="1">
              <a:off x="8713700" y="1176878"/>
              <a:ext cx="525222" cy="887266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D9F39E5-6DAA-4126-A6FD-72705F5002E7}"/>
                </a:ext>
              </a:extLst>
            </p:cNvPr>
            <p:cNvCxnSpPr>
              <a:cxnSpLocks/>
              <a:stCxn id="23" idx="4"/>
              <a:endCxn id="17" idx="1"/>
            </p:cNvCxnSpPr>
            <p:nvPr/>
          </p:nvCxnSpPr>
          <p:spPr>
            <a:xfrm>
              <a:off x="8713700" y="2754257"/>
              <a:ext cx="408230" cy="968779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4295508-6DD7-4C49-BF77-EF5AA9DA276F}"/>
                </a:ext>
              </a:extLst>
            </p:cNvPr>
            <p:cNvCxnSpPr>
              <a:cxnSpLocks/>
              <a:stCxn id="17" idx="4"/>
              <a:endCxn id="20" idx="7"/>
            </p:cNvCxnSpPr>
            <p:nvPr/>
          </p:nvCxnSpPr>
          <p:spPr>
            <a:xfrm flipH="1">
              <a:off x="9036792" y="4312084"/>
              <a:ext cx="329130" cy="58283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13C6B35-8CA7-454F-BA69-F8F6C7B54AC3}"/>
                </a:ext>
              </a:extLst>
            </p:cNvPr>
            <p:cNvCxnSpPr>
              <a:cxnSpLocks/>
              <a:stCxn id="29" idx="4"/>
              <a:endCxn id="6" idx="0"/>
            </p:cNvCxnSpPr>
            <p:nvPr/>
          </p:nvCxnSpPr>
          <p:spPr>
            <a:xfrm>
              <a:off x="10758918" y="1968056"/>
              <a:ext cx="153302" cy="1017128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898D081-57F4-47B7-8F9A-0E180A709024}"/>
                </a:ext>
              </a:extLst>
            </p:cNvPr>
            <p:cNvCxnSpPr>
              <a:cxnSpLocks/>
              <a:stCxn id="6" idx="2"/>
              <a:endCxn id="17" idx="7"/>
            </p:cNvCxnSpPr>
            <p:nvPr/>
          </p:nvCxnSpPr>
          <p:spPr>
            <a:xfrm flipH="1">
              <a:off x="9609913" y="3330241"/>
              <a:ext cx="957250" cy="392795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E5B2287-7594-44EF-9B5A-AD3E5B2AF761}"/>
                </a:ext>
              </a:extLst>
            </p:cNvPr>
            <p:cNvCxnSpPr>
              <a:cxnSpLocks/>
              <a:stCxn id="6" idx="4"/>
              <a:endCxn id="11" idx="0"/>
            </p:cNvCxnSpPr>
            <p:nvPr/>
          </p:nvCxnSpPr>
          <p:spPr>
            <a:xfrm flipH="1">
              <a:off x="10648381" y="3675297"/>
              <a:ext cx="263839" cy="782573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C8A840C-6FC2-4BEE-B74A-7E0B99B1895E}"/>
                </a:ext>
              </a:extLst>
            </p:cNvPr>
            <p:cNvCxnSpPr>
              <a:cxnSpLocks/>
              <a:stCxn id="17" idx="5"/>
              <a:endCxn id="11" idx="1"/>
            </p:cNvCxnSpPr>
            <p:nvPr/>
          </p:nvCxnSpPr>
          <p:spPr>
            <a:xfrm>
              <a:off x="9609913" y="4211019"/>
              <a:ext cx="794476" cy="347916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D9448F4-4552-472F-9214-5F9350F2BC99}"/>
                </a:ext>
              </a:extLst>
            </p:cNvPr>
            <p:cNvCxnSpPr>
              <a:cxnSpLocks/>
              <a:stCxn id="14" idx="3"/>
              <a:endCxn id="11" idx="7"/>
            </p:cNvCxnSpPr>
            <p:nvPr/>
          </p:nvCxnSpPr>
          <p:spPr>
            <a:xfrm flipH="1">
              <a:off x="10892372" y="4272090"/>
              <a:ext cx="622173" cy="286845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2D8A751-3C8C-4307-8677-25DE2E75C17E}"/>
                </a:ext>
              </a:extLst>
            </p:cNvPr>
            <p:cNvCxnSpPr>
              <a:cxnSpLocks/>
              <a:stCxn id="6" idx="5"/>
              <a:endCxn id="14" idx="1"/>
            </p:cNvCxnSpPr>
            <p:nvPr/>
          </p:nvCxnSpPr>
          <p:spPr>
            <a:xfrm>
              <a:off x="11156211" y="3574232"/>
              <a:ext cx="358334" cy="209875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C4FD8BBE-C4DF-4463-B808-532344D6DB02}"/>
              </a:ext>
            </a:extLst>
          </p:cNvPr>
          <p:cNvSpPr txBox="1"/>
          <p:nvPr/>
        </p:nvSpPr>
        <p:spPr>
          <a:xfrm>
            <a:off x="879895" y="2545315"/>
            <a:ext cx="2755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V = { A, B, C, D, E, F, G, H }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E4CD08-55FA-4BB7-9890-D76DB93A31E1}"/>
              </a:ext>
            </a:extLst>
          </p:cNvPr>
          <p:cNvSpPr txBox="1"/>
          <p:nvPr/>
        </p:nvSpPr>
        <p:spPr>
          <a:xfrm>
            <a:off x="887959" y="4103142"/>
            <a:ext cx="3368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</a:rPr>
              <a:t>E = { (A, B), (A, C), (A, D), (A, H), </a:t>
            </a:r>
          </a:p>
          <a:p>
            <a:r>
              <a:rPr lang="en-US" dirty="0">
                <a:solidFill>
                  <a:srgbClr val="B6A479"/>
                </a:solidFill>
              </a:rPr>
              <a:t>        (C, B), (B, D), (D, E), (D, F),</a:t>
            </a:r>
          </a:p>
          <a:p>
            <a:r>
              <a:rPr lang="en-US" dirty="0">
                <a:solidFill>
                  <a:srgbClr val="B6A479"/>
                </a:solidFill>
              </a:rPr>
              <a:t>        (F, G), (G, H)}</a:t>
            </a:r>
          </a:p>
        </p:txBody>
      </p:sp>
    </p:spTree>
    <p:extLst>
      <p:ext uri="{BB962C8B-B14F-4D97-AF65-F5344CB8AC3E}">
        <p14:creationId xmlns:p14="http://schemas.microsoft.com/office/powerpoint/2010/main" val="267492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8ECCE-5A86-4DA5-99F5-24A8A555E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42121-5BB7-4F90-8F7C-A9E6B21B2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Physical Maps</a:t>
            </a:r>
          </a:p>
          <a:p>
            <a:pPr lvl="1"/>
            <a:r>
              <a:rPr lang="en-US" dirty="0"/>
              <a:t>Airline maps</a:t>
            </a:r>
          </a:p>
          <a:p>
            <a:pPr lvl="2"/>
            <a:r>
              <a:rPr lang="en-US" dirty="0"/>
              <a:t>Vertices are airports, edges are flight paths</a:t>
            </a:r>
          </a:p>
          <a:p>
            <a:pPr lvl="1"/>
            <a:r>
              <a:rPr lang="en-US" dirty="0"/>
              <a:t>Traffic</a:t>
            </a:r>
          </a:p>
          <a:p>
            <a:pPr lvl="2"/>
            <a:r>
              <a:rPr lang="en-US" dirty="0"/>
              <a:t>Vertices are addresses, edges are streets</a:t>
            </a:r>
          </a:p>
          <a:p>
            <a:r>
              <a:rPr lang="en-US" dirty="0"/>
              <a:t>Relationships</a:t>
            </a:r>
          </a:p>
          <a:p>
            <a:pPr lvl="1"/>
            <a:r>
              <a:rPr lang="en-US" dirty="0"/>
              <a:t>Social media graphs</a:t>
            </a:r>
          </a:p>
          <a:p>
            <a:pPr lvl="2"/>
            <a:r>
              <a:rPr lang="en-US" dirty="0"/>
              <a:t>Vertices are accounts, edges are follower relationships</a:t>
            </a:r>
          </a:p>
          <a:p>
            <a:pPr lvl="1"/>
            <a:r>
              <a:rPr lang="en-US" dirty="0"/>
              <a:t>Code bases</a:t>
            </a:r>
          </a:p>
          <a:p>
            <a:pPr lvl="2"/>
            <a:r>
              <a:rPr lang="en-US" dirty="0"/>
              <a:t>Vertices are classes, edges are usage</a:t>
            </a:r>
          </a:p>
          <a:p>
            <a:r>
              <a:rPr lang="en-US" dirty="0"/>
              <a:t>Influence</a:t>
            </a:r>
          </a:p>
          <a:p>
            <a:pPr lvl="1"/>
            <a:r>
              <a:rPr lang="en-US" dirty="0"/>
              <a:t>Biology</a:t>
            </a:r>
          </a:p>
          <a:p>
            <a:pPr lvl="2"/>
            <a:r>
              <a:rPr lang="en-US" dirty="0"/>
              <a:t>Vertices are cancer cell destinations, edges are migration paths </a:t>
            </a:r>
          </a:p>
          <a:p>
            <a:r>
              <a:rPr lang="en-US" dirty="0"/>
              <a:t>Related topics</a:t>
            </a:r>
          </a:p>
          <a:p>
            <a:pPr lvl="1"/>
            <a:r>
              <a:rPr lang="en-US" dirty="0"/>
              <a:t>Web Page Ranking</a:t>
            </a:r>
          </a:p>
          <a:p>
            <a:pPr lvl="2"/>
            <a:r>
              <a:rPr lang="en-US" dirty="0"/>
              <a:t>Vertices are web pages, edges are hyperlinks</a:t>
            </a:r>
          </a:p>
          <a:p>
            <a:pPr lvl="1"/>
            <a:r>
              <a:rPr lang="en-US" dirty="0"/>
              <a:t>Wikipedia</a:t>
            </a:r>
          </a:p>
          <a:p>
            <a:pPr lvl="2"/>
            <a:r>
              <a:rPr lang="en-US" dirty="0"/>
              <a:t>Vertices are articles, edges are links</a:t>
            </a:r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r>
              <a:rPr lang="en-US" dirty="0"/>
              <a:t>SO MANY MORREEEE</a:t>
            </a:r>
          </a:p>
          <a:p>
            <a:pPr marL="128016" lvl="1" indent="0">
              <a:buNone/>
            </a:pPr>
            <a:r>
              <a:rPr lang="en-US" dirty="0">
                <a:hlinkClick r:id="rId2"/>
              </a:rPr>
              <a:t>www.allthingsgraphed.com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997A1-2992-4205-802B-61454F17A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9AD84-FAF8-46BB-8E09-5BC78A75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271747-AB2F-4D58-A9B6-E8B1BB214E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9" r="24155"/>
          <a:stretch/>
        </p:blipFill>
        <p:spPr>
          <a:xfrm>
            <a:off x="5923471" y="1367804"/>
            <a:ext cx="5170098" cy="44444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283A49-0A39-4FDB-898E-F53DD4958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516" y="906217"/>
            <a:ext cx="5045565" cy="50455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A8DF54-CA21-4E90-AF11-3C9D32FCB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253" y="560586"/>
            <a:ext cx="6282533" cy="52898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AE58FE-D5D1-4BED-8450-CD79F436D7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456" y="1575253"/>
            <a:ext cx="7265137" cy="362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5BFAC-86BC-41A8-8F71-E7A20E720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CAF9D-3271-488B-8C5D-671EB3216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331491"/>
          </a:xfrm>
        </p:spPr>
        <p:txBody>
          <a:bodyPr>
            <a:normAutofit/>
          </a:bodyPr>
          <a:lstStyle/>
          <a:p>
            <a:r>
              <a:rPr lang="en-US" u="sng" dirty="0"/>
              <a:t>Graph Direction</a:t>
            </a:r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Undirected graph</a:t>
            </a:r>
            <a:r>
              <a:rPr lang="en-US" dirty="0"/>
              <a:t> – edges have no direction and are two-way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Directed graphs </a:t>
            </a:r>
            <a:r>
              <a:rPr lang="en-US" dirty="0"/>
              <a:t>– edges have direction and are thus one-way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u="sng" dirty="0"/>
          </a:p>
          <a:p>
            <a:r>
              <a:rPr lang="en-US" u="sng" dirty="0"/>
              <a:t>Degree of a Vertex</a:t>
            </a:r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Degree</a:t>
            </a:r>
            <a:r>
              <a:rPr lang="en-US" dirty="0"/>
              <a:t> – the number of edges containing that vertex</a:t>
            </a:r>
          </a:p>
          <a:p>
            <a:pPr marL="128016" lvl="1" indent="0">
              <a:buNone/>
            </a:pPr>
            <a:r>
              <a:rPr lang="en-US" dirty="0">
                <a:solidFill>
                  <a:srgbClr val="4C3282"/>
                </a:solidFill>
              </a:rPr>
              <a:t>  A : </a:t>
            </a:r>
            <a:r>
              <a:rPr lang="en-US" dirty="0">
                <a:solidFill>
                  <a:srgbClr val="B6A479"/>
                </a:solidFill>
              </a:rPr>
              <a:t>1</a:t>
            </a:r>
            <a:r>
              <a:rPr lang="en-US" dirty="0">
                <a:solidFill>
                  <a:srgbClr val="4C3282"/>
                </a:solidFill>
              </a:rPr>
              <a:t>, B : </a:t>
            </a:r>
            <a:r>
              <a:rPr lang="en-US" dirty="0">
                <a:solidFill>
                  <a:srgbClr val="B6A479"/>
                </a:solidFill>
              </a:rPr>
              <a:t>1</a:t>
            </a:r>
            <a:r>
              <a:rPr lang="en-US" dirty="0">
                <a:solidFill>
                  <a:srgbClr val="4C3282"/>
                </a:solidFill>
              </a:rPr>
              <a:t>, C : </a:t>
            </a:r>
            <a:r>
              <a:rPr lang="en-US" dirty="0">
                <a:solidFill>
                  <a:srgbClr val="B6A479"/>
                </a:solidFill>
              </a:rPr>
              <a:t>1</a:t>
            </a:r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In-degree</a:t>
            </a:r>
            <a:r>
              <a:rPr lang="en-US" dirty="0"/>
              <a:t> – the number of directed edges that point to a vertex</a:t>
            </a:r>
          </a:p>
          <a:p>
            <a:pPr marL="128016" lvl="1" indent="0">
              <a:buNone/>
            </a:pPr>
            <a:r>
              <a:rPr lang="en-US" dirty="0">
                <a:solidFill>
                  <a:srgbClr val="4C3282"/>
                </a:solidFill>
              </a:rPr>
              <a:t>  A : </a:t>
            </a:r>
            <a:r>
              <a:rPr lang="en-US" dirty="0">
                <a:solidFill>
                  <a:srgbClr val="B6A479"/>
                </a:solidFill>
              </a:rPr>
              <a:t>0</a:t>
            </a:r>
            <a:r>
              <a:rPr lang="en-US" dirty="0">
                <a:solidFill>
                  <a:srgbClr val="4C3282"/>
                </a:solidFill>
              </a:rPr>
              <a:t>, B : </a:t>
            </a:r>
            <a:r>
              <a:rPr lang="en-US" dirty="0">
                <a:solidFill>
                  <a:srgbClr val="B6A479"/>
                </a:solidFill>
              </a:rPr>
              <a:t>2</a:t>
            </a:r>
            <a:r>
              <a:rPr lang="en-US" dirty="0">
                <a:solidFill>
                  <a:srgbClr val="4C3282"/>
                </a:solidFill>
              </a:rPr>
              <a:t>, C : </a:t>
            </a:r>
            <a:r>
              <a:rPr lang="en-US" dirty="0">
                <a:solidFill>
                  <a:srgbClr val="B6A479"/>
                </a:solidFill>
              </a:rPr>
              <a:t>1</a:t>
            </a:r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Out-degree</a:t>
            </a:r>
            <a:r>
              <a:rPr lang="en-US" dirty="0"/>
              <a:t> – the number of directed edges that start at a vertex</a:t>
            </a:r>
          </a:p>
          <a:p>
            <a:pPr marL="128016" lvl="1" indent="0">
              <a:buNone/>
            </a:pPr>
            <a:r>
              <a:rPr lang="en-US" dirty="0">
                <a:solidFill>
                  <a:srgbClr val="4C3282"/>
                </a:solidFill>
              </a:rPr>
              <a:t>  A : </a:t>
            </a:r>
            <a:r>
              <a:rPr lang="en-US" dirty="0">
                <a:solidFill>
                  <a:srgbClr val="B6A479"/>
                </a:solidFill>
              </a:rPr>
              <a:t>1</a:t>
            </a:r>
            <a:r>
              <a:rPr lang="en-US" dirty="0">
                <a:solidFill>
                  <a:srgbClr val="4C3282"/>
                </a:solidFill>
              </a:rPr>
              <a:t>, B : </a:t>
            </a:r>
            <a:r>
              <a:rPr lang="en-US" dirty="0">
                <a:solidFill>
                  <a:srgbClr val="B6A479"/>
                </a:solidFill>
              </a:rPr>
              <a:t>1</a:t>
            </a:r>
            <a:r>
              <a:rPr lang="en-US" dirty="0">
                <a:solidFill>
                  <a:srgbClr val="4C3282"/>
                </a:solidFill>
              </a:rPr>
              <a:t>, C : </a:t>
            </a:r>
            <a:r>
              <a:rPr lang="en-US" dirty="0">
                <a:solidFill>
                  <a:srgbClr val="B6A479"/>
                </a:solidFill>
              </a:rPr>
              <a:t>1</a:t>
            </a:r>
          </a:p>
          <a:p>
            <a:pPr marL="128016" lvl="1" indent="0">
              <a:buNone/>
            </a:pPr>
            <a:endParaRPr lang="en-US" dirty="0">
              <a:solidFill>
                <a:srgbClr val="B6A479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EED28E-7EC0-4DAE-9CFC-B5B973FE4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5D700-0007-480D-9A45-94FE73E1B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011C543-4D7E-44F9-9C0A-F52D22D5CE5B}"/>
              </a:ext>
            </a:extLst>
          </p:cNvPr>
          <p:cNvGrpSpPr/>
          <p:nvPr/>
        </p:nvGrpSpPr>
        <p:grpSpPr>
          <a:xfrm>
            <a:off x="9076131" y="1493488"/>
            <a:ext cx="2020949" cy="1935512"/>
            <a:chOff x="8439563" y="1252190"/>
            <a:chExt cx="2020949" cy="193551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742947C-98B6-449A-8F28-0689C87B9924}"/>
                </a:ext>
              </a:extLst>
            </p:cNvPr>
            <p:cNvGrpSpPr/>
            <p:nvPr/>
          </p:nvGrpSpPr>
          <p:grpSpPr>
            <a:xfrm>
              <a:off x="8439563" y="1252191"/>
              <a:ext cx="690113" cy="690113"/>
              <a:chOff x="9831042" y="3675297"/>
              <a:chExt cx="690113" cy="690113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7E46D07-7717-4D2B-8DFB-AC5B358FEB42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BC76B3-4C90-42A6-A4DC-0A42EEDC70E1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275C019-D9EF-4EE0-BFF8-BF8F26E382AB}"/>
                </a:ext>
              </a:extLst>
            </p:cNvPr>
            <p:cNvGrpSpPr/>
            <p:nvPr/>
          </p:nvGrpSpPr>
          <p:grpSpPr>
            <a:xfrm>
              <a:off x="9770399" y="1252190"/>
              <a:ext cx="690113" cy="690113"/>
              <a:chOff x="9831042" y="3675297"/>
              <a:chExt cx="690113" cy="69011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F274594-38F8-4320-A8F4-3D1F3B67AF46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198564-00BB-47FE-B66B-1C98CC6A95B9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4DA5D64-75EE-4214-BF57-4C789B921523}"/>
                </a:ext>
              </a:extLst>
            </p:cNvPr>
            <p:cNvGrpSpPr/>
            <p:nvPr/>
          </p:nvGrpSpPr>
          <p:grpSpPr>
            <a:xfrm>
              <a:off x="9263819" y="2497589"/>
              <a:ext cx="690113" cy="690113"/>
              <a:chOff x="9831042" y="3675297"/>
              <a:chExt cx="690113" cy="69011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2CFC92E-0181-4B2F-AB5B-062C9B148AB7}"/>
                </a:ext>
              </a:extLst>
            </p:cNvPr>
            <p:cNvCxnSpPr>
              <a:stCxn id="7" idx="6"/>
              <a:endCxn id="11" idx="2"/>
            </p:cNvCxnSpPr>
            <p:nvPr/>
          </p:nvCxnSpPr>
          <p:spPr>
            <a:xfrm flipV="1">
              <a:off x="9129676" y="1597247"/>
              <a:ext cx="640723" cy="1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23B5C56-8FBF-418E-83FA-8A16D14203C9}"/>
                </a:ext>
              </a:extLst>
            </p:cNvPr>
            <p:cNvCxnSpPr>
              <a:cxnSpLocks/>
              <a:stCxn id="14" idx="7"/>
              <a:endCxn id="11" idx="4"/>
            </p:cNvCxnSpPr>
            <p:nvPr/>
          </p:nvCxnSpPr>
          <p:spPr>
            <a:xfrm flipV="1">
              <a:off x="9852867" y="1942303"/>
              <a:ext cx="262589" cy="656351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AF730FD9-BA03-4E15-AF91-AB6E666296CF}"/>
              </a:ext>
            </a:extLst>
          </p:cNvPr>
          <p:cNvSpPr txBox="1"/>
          <p:nvPr/>
        </p:nvSpPr>
        <p:spPr>
          <a:xfrm>
            <a:off x="839582" y="2128257"/>
            <a:ext cx="15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V = { A, B, C }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CA4D5B7-AB71-433D-AD95-AC07C8D55B72}"/>
              </a:ext>
            </a:extLst>
          </p:cNvPr>
          <p:cNvSpPr txBox="1"/>
          <p:nvPr/>
        </p:nvSpPr>
        <p:spPr>
          <a:xfrm>
            <a:off x="839582" y="2473312"/>
            <a:ext cx="4358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</a:rPr>
              <a:t>E = { (A, B), (B, C) } </a:t>
            </a:r>
            <a:r>
              <a:rPr lang="en-US" i="1" dirty="0">
                <a:solidFill>
                  <a:srgbClr val="B6A479"/>
                </a:solidFill>
              </a:rPr>
              <a:t>inferred (B, A) and (C,B)</a:t>
            </a:r>
            <a:endParaRPr lang="en-US" dirty="0">
              <a:solidFill>
                <a:srgbClr val="B6A479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7B2D9B-D139-4862-B5AC-436770B75008}"/>
              </a:ext>
            </a:extLst>
          </p:cNvPr>
          <p:cNvSpPr txBox="1"/>
          <p:nvPr/>
        </p:nvSpPr>
        <p:spPr>
          <a:xfrm>
            <a:off x="839582" y="3135089"/>
            <a:ext cx="15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V = { A, B, C }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5BD0514-D53B-40C1-911F-9AD005B14C75}"/>
              </a:ext>
            </a:extLst>
          </p:cNvPr>
          <p:cNvSpPr txBox="1"/>
          <p:nvPr/>
        </p:nvSpPr>
        <p:spPr>
          <a:xfrm>
            <a:off x="819768" y="3482767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</a:rPr>
              <a:t>E = { (A, B), (B, C), (C, B) }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89D1172-4C61-4724-80B8-52DF0E92BF9A}"/>
              </a:ext>
            </a:extLst>
          </p:cNvPr>
          <p:cNvGrpSpPr/>
          <p:nvPr/>
        </p:nvGrpSpPr>
        <p:grpSpPr>
          <a:xfrm>
            <a:off x="6903354" y="2981146"/>
            <a:ext cx="2172777" cy="1992110"/>
            <a:chOff x="6255524" y="2917535"/>
            <a:chExt cx="2172777" cy="199211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0B3F60F-088C-43CB-8C95-D7DA7E7C4941}"/>
                </a:ext>
              </a:extLst>
            </p:cNvPr>
            <p:cNvGrpSpPr/>
            <p:nvPr/>
          </p:nvGrpSpPr>
          <p:grpSpPr>
            <a:xfrm>
              <a:off x="6255524" y="3185800"/>
              <a:ext cx="690113" cy="690113"/>
              <a:chOff x="9831042" y="3675297"/>
              <a:chExt cx="690113" cy="690113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E4BC656-EB9D-4CE5-9B09-910F4040BCC3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A0F8329-8859-4BEE-93BC-6C0246012E20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9C00664-3292-4DB7-B67A-025967708CB8}"/>
                </a:ext>
              </a:extLst>
            </p:cNvPr>
            <p:cNvGrpSpPr/>
            <p:nvPr/>
          </p:nvGrpSpPr>
          <p:grpSpPr>
            <a:xfrm>
              <a:off x="7738188" y="2917535"/>
              <a:ext cx="690113" cy="690113"/>
              <a:chOff x="9831042" y="3675297"/>
              <a:chExt cx="690113" cy="690113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A1FCDE8-2044-47CF-93D0-966EAB8530B5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6123A35-6AB0-42B2-AAEA-412BA97F7D44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346547B-D72D-43D9-A9DA-0268B9EF256F}"/>
                </a:ext>
              </a:extLst>
            </p:cNvPr>
            <p:cNvGrpSpPr/>
            <p:nvPr/>
          </p:nvGrpSpPr>
          <p:grpSpPr>
            <a:xfrm>
              <a:off x="7323376" y="4219532"/>
              <a:ext cx="690113" cy="690113"/>
              <a:chOff x="9831042" y="3675297"/>
              <a:chExt cx="690113" cy="690113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D0441BB-7634-4F5D-959B-302F23A1C6C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A6E9183-606E-4513-AC89-A210D39F2216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993718A-2C29-4F9C-97D7-C2A7907F90B1}"/>
                </a:ext>
              </a:extLst>
            </p:cNvPr>
            <p:cNvCxnSpPr>
              <a:cxnSpLocks/>
              <a:stCxn id="22" idx="6"/>
              <a:endCxn id="25" idx="2"/>
            </p:cNvCxnSpPr>
            <p:nvPr/>
          </p:nvCxnSpPr>
          <p:spPr>
            <a:xfrm flipV="1">
              <a:off x="6945637" y="3262592"/>
              <a:ext cx="792551" cy="268265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4B56897-DC9F-4F9D-81A7-6723A2ACEF61}"/>
                </a:ext>
              </a:extLst>
            </p:cNvPr>
            <p:cNvCxnSpPr>
              <a:stCxn id="25" idx="4"/>
              <a:endCxn id="28" idx="7"/>
            </p:cNvCxnSpPr>
            <p:nvPr/>
          </p:nvCxnSpPr>
          <p:spPr>
            <a:xfrm flipH="1">
              <a:off x="7912424" y="3607648"/>
              <a:ext cx="170821" cy="712949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9ED2D8A-5D2E-4BEF-8B08-F042F82CC404}"/>
                </a:ext>
              </a:extLst>
            </p:cNvPr>
            <p:cNvCxnSpPr>
              <a:cxnSpLocks/>
              <a:stCxn id="28" idx="0"/>
              <a:endCxn id="25" idx="3"/>
            </p:cNvCxnSpPr>
            <p:nvPr/>
          </p:nvCxnSpPr>
          <p:spPr>
            <a:xfrm flipV="1">
              <a:off x="7668433" y="3506583"/>
              <a:ext cx="170820" cy="712949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A5C049A2-75E1-4158-9ABC-D2BE99B6FD22}"/>
              </a:ext>
            </a:extLst>
          </p:cNvPr>
          <p:cNvSpPr txBox="1"/>
          <p:nvPr/>
        </p:nvSpPr>
        <p:spPr>
          <a:xfrm>
            <a:off x="9102623" y="1052120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Undirected Graph: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7DA2BA0-BA48-43BC-9654-37B454718478}"/>
              </a:ext>
            </a:extLst>
          </p:cNvPr>
          <p:cNvSpPr txBox="1"/>
          <p:nvPr/>
        </p:nvSpPr>
        <p:spPr>
          <a:xfrm>
            <a:off x="7316629" y="2611814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Undirected Graph:</a:t>
            </a:r>
          </a:p>
        </p:txBody>
      </p:sp>
    </p:spTree>
    <p:extLst>
      <p:ext uri="{BB962C8B-B14F-4D97-AF65-F5344CB8AC3E}">
        <p14:creationId xmlns:p14="http://schemas.microsoft.com/office/powerpoint/2010/main" val="113006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/>
      <p:bldP spid="4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CF495-9E14-4122-A0ED-C7A1ADA6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EEFFE-E5E3-4825-88B3-B3C34FA78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193FD1-A746-4AB4-A204-7F7DD96FD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1670" y="6521027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952EB5-0A41-45B7-B5EE-8E116BAB5D86}"/>
              </a:ext>
            </a:extLst>
          </p:cNvPr>
          <p:cNvSpPr txBox="1"/>
          <p:nvPr/>
        </p:nvSpPr>
        <p:spPr>
          <a:xfrm>
            <a:off x="278188" y="4783428"/>
            <a:ext cx="5339923" cy="181588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input.length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(new [0, ..., mid])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(new [mid + 1, ...])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merge(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8174B43-31A6-47E5-AFAB-F079B8BEE05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055791" y="207575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E403E739-CDCE-44DE-9C10-42F935C2393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962990" y="1027537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F0EBC669-74E3-4148-BD3C-5E41E9A768E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20528" y="1027537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EC86ED36-5120-4DD4-AEF6-CB9B1D38890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783979" y="191274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EACA4B13-CCF5-4176-B7AC-B978DFDEFDF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083225" y="1894115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73FCC405-1093-4F4A-93E0-9157BF5C296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20528" y="1894115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A9178E1D-EF25-4DD6-8786-6D40F017386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557831" y="1882080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id="{61918E08-6FFD-41A8-A06B-DA86CF2FF8F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428935" y="274700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0C9E8D24-1CAC-415D-9C57-A4F7144B27E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673703" y="273662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32282FC2-2F6F-498E-A812-79F22589DC2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557831" y="3601545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9" name="Content Placeholder 6">
            <a:extLst>
              <a:ext uri="{FF2B5EF4-FFF2-40B4-BE49-F238E27FC236}">
                <a16:creationId xmlns:a16="http://schemas.microsoft.com/office/drawing/2014/main" id="{07A2E78D-2F90-47D7-9FE0-5B882141333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20527" y="4436816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0" name="Content Placeholder 6">
            <a:extLst>
              <a:ext uri="{FF2B5EF4-FFF2-40B4-BE49-F238E27FC236}">
                <a16:creationId xmlns:a16="http://schemas.microsoft.com/office/drawing/2014/main" id="{75C3C787-8274-44CC-ADC4-0AE3EA754ED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962990" y="4436816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1" name="Content Placeholder 6">
            <a:extLst>
              <a:ext uri="{FF2B5EF4-FFF2-40B4-BE49-F238E27FC236}">
                <a16:creationId xmlns:a16="http://schemas.microsoft.com/office/drawing/2014/main" id="{52E49F57-AA20-49F4-84A5-B640209D034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055791" y="5414601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43F6F683-720E-42BA-B67C-19A0055C05DA}"/>
              </a:ext>
            </a:extLst>
          </p:cNvPr>
          <p:cNvSpPr txBox="1"/>
          <p:nvPr/>
        </p:nvSpPr>
        <p:spPr>
          <a:xfrm>
            <a:off x="2221567" y="3278378"/>
            <a:ext cx="2330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if n&lt;= 1</a:t>
            </a:r>
          </a:p>
          <a:p>
            <a:r>
              <a:rPr lang="en-US" dirty="0"/>
              <a:t>2T(n/2) + n otherwise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1581F8-037B-427B-8341-9C6AEE17A7BF}"/>
              </a:ext>
            </a:extLst>
          </p:cNvPr>
          <p:cNvSpPr txBox="1"/>
          <p:nvPr/>
        </p:nvSpPr>
        <p:spPr>
          <a:xfrm>
            <a:off x="1021538" y="3404825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T(n) = </a:t>
            </a: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5EEF3E21-0742-4B3A-9E8E-998B70F99C4C}"/>
              </a:ext>
            </a:extLst>
          </p:cNvPr>
          <p:cNvSpPr/>
          <p:nvPr/>
        </p:nvSpPr>
        <p:spPr>
          <a:xfrm>
            <a:off x="1751853" y="3291779"/>
            <a:ext cx="531628" cy="5954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092705-8FDF-485C-B9A4-8D9C488D5236}"/>
              </a:ext>
            </a:extLst>
          </p:cNvPr>
          <p:cNvCxnSpPr>
            <a:cxnSpLocks/>
          </p:cNvCxnSpPr>
          <p:nvPr/>
        </p:nvCxnSpPr>
        <p:spPr>
          <a:xfrm flipH="1">
            <a:off x="7958255" y="957683"/>
            <a:ext cx="112268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C2F49E3-8FB3-437C-B938-889301BFF806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8091192" y="949255"/>
            <a:ext cx="229336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95BEAC1-BE43-4B56-B320-463ACE864667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6970957" y="1756861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B5ECAD5-0139-47AF-8623-8C060B76EB59}"/>
              </a:ext>
            </a:extLst>
          </p:cNvPr>
          <p:cNvCxnSpPr>
            <a:cxnSpLocks/>
            <a:stCxn id="8" idx="2"/>
            <a:endCxn id="10" idx="3"/>
          </p:cNvCxnSpPr>
          <p:nvPr/>
        </p:nvCxnSpPr>
        <p:spPr>
          <a:xfrm flipH="1">
            <a:off x="6791946" y="1769217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23F4B6F-73BC-411C-87D6-8CEBFDEE99A7}"/>
              </a:ext>
            </a:extLst>
          </p:cNvPr>
          <p:cNvCxnSpPr>
            <a:cxnSpLocks/>
          </p:cNvCxnSpPr>
          <p:nvPr/>
        </p:nvCxnSpPr>
        <p:spPr>
          <a:xfrm>
            <a:off x="9494631" y="1743922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62520E2-9C5F-437A-9A6C-C2BBC1A78E0D}"/>
              </a:ext>
            </a:extLst>
          </p:cNvPr>
          <p:cNvCxnSpPr>
            <a:cxnSpLocks/>
          </p:cNvCxnSpPr>
          <p:nvPr/>
        </p:nvCxnSpPr>
        <p:spPr>
          <a:xfrm flipH="1">
            <a:off x="9297524" y="1758290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70A1DCF-7DA4-43A1-A7B6-91E0C2F8F574}"/>
              </a:ext>
            </a:extLst>
          </p:cNvPr>
          <p:cNvCxnSpPr>
            <a:cxnSpLocks/>
          </p:cNvCxnSpPr>
          <p:nvPr/>
        </p:nvCxnSpPr>
        <p:spPr>
          <a:xfrm>
            <a:off x="10610104" y="2602274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08BFFDA-F7A1-47ED-93A7-2273D3B31BBA}"/>
              </a:ext>
            </a:extLst>
          </p:cNvPr>
          <p:cNvCxnSpPr>
            <a:cxnSpLocks/>
          </p:cNvCxnSpPr>
          <p:nvPr/>
        </p:nvCxnSpPr>
        <p:spPr>
          <a:xfrm flipH="1">
            <a:off x="10431093" y="2614630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FD2D3A0-097D-4B0C-9023-C2521E2535C6}"/>
              </a:ext>
            </a:extLst>
          </p:cNvPr>
          <p:cNvCxnSpPr>
            <a:cxnSpLocks/>
          </p:cNvCxnSpPr>
          <p:nvPr/>
        </p:nvCxnSpPr>
        <p:spPr>
          <a:xfrm>
            <a:off x="10302310" y="3478303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F6E4E19-136A-4A0E-A2EB-2B5A6706EA62}"/>
              </a:ext>
            </a:extLst>
          </p:cNvPr>
          <p:cNvCxnSpPr>
            <a:cxnSpLocks/>
          </p:cNvCxnSpPr>
          <p:nvPr/>
        </p:nvCxnSpPr>
        <p:spPr>
          <a:xfrm flipH="1">
            <a:off x="10544807" y="3456758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EC70EF5-5679-4C95-B7C0-969C6265F06B}"/>
              </a:ext>
            </a:extLst>
          </p:cNvPr>
          <p:cNvCxnSpPr>
            <a:cxnSpLocks/>
          </p:cNvCxnSpPr>
          <p:nvPr/>
        </p:nvCxnSpPr>
        <p:spPr>
          <a:xfrm>
            <a:off x="7909041" y="5200041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3D5D2BB-73A1-4262-9167-60F0849BAEBC}"/>
              </a:ext>
            </a:extLst>
          </p:cNvPr>
          <p:cNvCxnSpPr>
            <a:cxnSpLocks/>
          </p:cNvCxnSpPr>
          <p:nvPr/>
        </p:nvCxnSpPr>
        <p:spPr>
          <a:xfrm flipH="1">
            <a:off x="8151538" y="5178496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4919609-8A03-4666-AC03-347BC70B8846}"/>
              </a:ext>
            </a:extLst>
          </p:cNvPr>
          <p:cNvCxnSpPr>
            <a:cxnSpLocks/>
          </p:cNvCxnSpPr>
          <p:nvPr/>
        </p:nvCxnSpPr>
        <p:spPr>
          <a:xfrm>
            <a:off x="6689875" y="2658855"/>
            <a:ext cx="272873" cy="214880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CFFF60E-9413-41BF-86B1-BDBFA489B123}"/>
              </a:ext>
            </a:extLst>
          </p:cNvPr>
          <p:cNvCxnSpPr>
            <a:cxnSpLocks/>
          </p:cNvCxnSpPr>
          <p:nvPr/>
        </p:nvCxnSpPr>
        <p:spPr>
          <a:xfrm flipH="1">
            <a:off x="7026347" y="2644744"/>
            <a:ext cx="316243" cy="2162912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5FDE0BD-E55A-440D-B589-417A57B2B9CC}"/>
              </a:ext>
            </a:extLst>
          </p:cNvPr>
          <p:cNvCxnSpPr>
            <a:cxnSpLocks/>
          </p:cNvCxnSpPr>
          <p:nvPr/>
        </p:nvCxnSpPr>
        <p:spPr>
          <a:xfrm>
            <a:off x="8645065" y="2642526"/>
            <a:ext cx="696518" cy="2133374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E025E27-A669-40A7-85E8-DF0B18271445}"/>
              </a:ext>
            </a:extLst>
          </p:cNvPr>
          <p:cNvCxnSpPr>
            <a:cxnSpLocks/>
          </p:cNvCxnSpPr>
          <p:nvPr/>
        </p:nvCxnSpPr>
        <p:spPr>
          <a:xfrm flipH="1">
            <a:off x="9494631" y="4339075"/>
            <a:ext cx="849018" cy="44188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602ECB2-DC47-4952-AF60-FD29D1B2279B}"/>
              </a:ext>
            </a:extLst>
          </p:cNvPr>
          <p:cNvSpPr txBox="1"/>
          <p:nvPr/>
        </p:nvSpPr>
        <p:spPr>
          <a:xfrm>
            <a:off x="361327" y="1530539"/>
            <a:ext cx="4927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Merge Sort algorithm has the same runtime for its worst, best and average case. Create a recurrence that represents this runtime: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7E7F6F-D027-43CD-909A-EB1568BF9FFE}"/>
              </a:ext>
            </a:extLst>
          </p:cNvPr>
          <p:cNvSpPr/>
          <p:nvPr/>
        </p:nvSpPr>
        <p:spPr>
          <a:xfrm>
            <a:off x="681515" y="2939825"/>
            <a:ext cx="4170218" cy="1323439"/>
          </a:xfrm>
          <a:prstGeom prst="rect">
            <a:avLst/>
          </a:prstGeom>
          <a:noFill/>
          <a:ln w="38100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6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7025D-A30B-4160-9820-5EBD87242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for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EA62A-BD47-4499-BBCA-8EDA2108A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336313"/>
            <a:ext cx="7224990" cy="534050"/>
          </a:xfrm>
        </p:spPr>
        <p:txBody>
          <a:bodyPr/>
          <a:lstStyle/>
          <a:p>
            <a:r>
              <a:rPr lang="en-US" dirty="0"/>
              <a:t>Is a graph valid if there exists a vertex with a degree of 0?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F3C82-F3BA-45AD-913A-1869213A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693FA-F637-4C64-81B5-6F9C26C0C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9AC140-3C5B-4B90-B2B1-AF3F57B2E2D8}"/>
              </a:ext>
            </a:extLst>
          </p:cNvPr>
          <p:cNvGrpSpPr/>
          <p:nvPr/>
        </p:nvGrpSpPr>
        <p:grpSpPr>
          <a:xfrm>
            <a:off x="884217" y="1845626"/>
            <a:ext cx="2172777" cy="1992110"/>
            <a:chOff x="6255524" y="2917535"/>
            <a:chExt cx="2172777" cy="199211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7F6654F-FD1B-46DC-A878-7D33635A42D7}"/>
                </a:ext>
              </a:extLst>
            </p:cNvPr>
            <p:cNvGrpSpPr/>
            <p:nvPr/>
          </p:nvGrpSpPr>
          <p:grpSpPr>
            <a:xfrm>
              <a:off x="6255524" y="3185800"/>
              <a:ext cx="690113" cy="690113"/>
              <a:chOff x="9831042" y="3675297"/>
              <a:chExt cx="690113" cy="690113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4A987CA-744C-4331-AB37-1968A9871DC4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C90B72-471F-46DD-91FD-F3D079F05F88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064B755-B5D6-4D85-B41B-3AB25A13FFB3}"/>
                </a:ext>
              </a:extLst>
            </p:cNvPr>
            <p:cNvGrpSpPr/>
            <p:nvPr/>
          </p:nvGrpSpPr>
          <p:grpSpPr>
            <a:xfrm>
              <a:off x="7738188" y="2917535"/>
              <a:ext cx="690113" cy="690113"/>
              <a:chOff x="9831042" y="3675297"/>
              <a:chExt cx="690113" cy="690113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B80E846-DEE9-450B-AC4E-75754B9B1FEB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B4CFDE-FC28-44ED-B383-3BC010EABF02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E5C084F-0A7E-46D1-8CD2-ED302660AC0B}"/>
                </a:ext>
              </a:extLst>
            </p:cNvPr>
            <p:cNvGrpSpPr/>
            <p:nvPr/>
          </p:nvGrpSpPr>
          <p:grpSpPr>
            <a:xfrm>
              <a:off x="7323376" y="4219532"/>
              <a:ext cx="690113" cy="690113"/>
              <a:chOff x="9831042" y="3675297"/>
              <a:chExt cx="690113" cy="690113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D0D3ED3-2C6B-43C1-B517-BEC0AD4D0EE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02299E-D86E-4D40-9E65-B628D6A2268D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E86254A-11AC-4D9A-B4C5-605BADC3EB85}"/>
                </a:ext>
              </a:extLst>
            </p:cNvPr>
            <p:cNvCxnSpPr>
              <a:cxnSpLocks/>
              <a:stCxn id="17" idx="6"/>
              <a:endCxn id="15" idx="2"/>
            </p:cNvCxnSpPr>
            <p:nvPr/>
          </p:nvCxnSpPr>
          <p:spPr>
            <a:xfrm flipV="1">
              <a:off x="6945637" y="3262592"/>
              <a:ext cx="792551" cy="268265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E2223F0-8F61-4B17-AD3A-94B423D7F0BA}"/>
                </a:ext>
              </a:extLst>
            </p:cNvPr>
            <p:cNvCxnSpPr>
              <a:stCxn id="15" idx="4"/>
              <a:endCxn id="13" idx="7"/>
            </p:cNvCxnSpPr>
            <p:nvPr/>
          </p:nvCxnSpPr>
          <p:spPr>
            <a:xfrm flipH="1">
              <a:off x="7912424" y="3607648"/>
              <a:ext cx="170821" cy="712949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6B24CAA-66D5-41E6-804A-6066AFD61AE1}"/>
                </a:ext>
              </a:extLst>
            </p:cNvPr>
            <p:cNvCxnSpPr>
              <a:cxnSpLocks/>
              <a:stCxn id="13" idx="0"/>
              <a:endCxn id="15" idx="3"/>
            </p:cNvCxnSpPr>
            <p:nvPr/>
          </p:nvCxnSpPr>
          <p:spPr>
            <a:xfrm flipV="1">
              <a:off x="7668433" y="3506583"/>
              <a:ext cx="170820" cy="712949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BCEF2A3-5EA7-4027-8B05-6D84D65596D2}"/>
              </a:ext>
            </a:extLst>
          </p:cNvPr>
          <p:cNvSpPr txBox="1">
            <a:spLocks/>
          </p:cNvSpPr>
          <p:nvPr/>
        </p:nvSpPr>
        <p:spPr>
          <a:xfrm>
            <a:off x="496132" y="3975904"/>
            <a:ext cx="3269843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has an “in degree” of 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AAC69DA-45F3-45D0-8BDA-B7A00B1A6EA5}"/>
              </a:ext>
            </a:extLst>
          </p:cNvPr>
          <p:cNvGrpSpPr/>
          <p:nvPr/>
        </p:nvGrpSpPr>
        <p:grpSpPr>
          <a:xfrm>
            <a:off x="4597107" y="1783541"/>
            <a:ext cx="2172777" cy="1992110"/>
            <a:chOff x="6255524" y="2917535"/>
            <a:chExt cx="2172777" cy="199211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C774544-11FB-46F1-A4EB-8F7C8A45C2CF}"/>
                </a:ext>
              </a:extLst>
            </p:cNvPr>
            <p:cNvGrpSpPr/>
            <p:nvPr/>
          </p:nvGrpSpPr>
          <p:grpSpPr>
            <a:xfrm>
              <a:off x="6255524" y="3185800"/>
              <a:ext cx="690113" cy="690113"/>
              <a:chOff x="9831042" y="3675297"/>
              <a:chExt cx="690113" cy="690113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810BBC5-C8BD-4397-A766-C1085782396F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F77A060-4603-4D16-BEC1-BB27003171E6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FD8C2B8-5E26-4AFD-8270-6F18097AFA02}"/>
                </a:ext>
              </a:extLst>
            </p:cNvPr>
            <p:cNvGrpSpPr/>
            <p:nvPr/>
          </p:nvGrpSpPr>
          <p:grpSpPr>
            <a:xfrm>
              <a:off x="7738188" y="2917535"/>
              <a:ext cx="690113" cy="690113"/>
              <a:chOff x="9831042" y="3675297"/>
              <a:chExt cx="690113" cy="690113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52234C8-3BCE-4305-8A19-B5271CC7B6D3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4AEB0C1-2E28-41CF-8182-095350F1258E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957810D-4A23-4FA0-AC7F-2CD5C2EF79E4}"/>
                </a:ext>
              </a:extLst>
            </p:cNvPr>
            <p:cNvGrpSpPr/>
            <p:nvPr/>
          </p:nvGrpSpPr>
          <p:grpSpPr>
            <a:xfrm>
              <a:off x="7323376" y="4219532"/>
              <a:ext cx="690113" cy="690113"/>
              <a:chOff x="9831042" y="3675297"/>
              <a:chExt cx="690113" cy="690113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8D060D8-9D9E-45F1-A4C5-96FCE51B65D5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12495B0-79AA-46F7-8075-80FBB1500510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F474371-55E4-41DD-81D2-A086EED39D9D}"/>
                </a:ext>
              </a:extLst>
            </p:cNvPr>
            <p:cNvCxnSpPr>
              <a:cxnSpLocks/>
              <a:stCxn id="31" idx="6"/>
              <a:endCxn id="29" idx="2"/>
            </p:cNvCxnSpPr>
            <p:nvPr/>
          </p:nvCxnSpPr>
          <p:spPr>
            <a:xfrm flipV="1">
              <a:off x="6945637" y="3262592"/>
              <a:ext cx="792551" cy="268265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BB9B215-5A18-4FC5-8118-DBC09DCB2C93}"/>
                </a:ext>
              </a:extLst>
            </p:cNvPr>
            <p:cNvCxnSpPr>
              <a:cxnSpLocks/>
              <a:stCxn id="27" idx="7"/>
              <a:endCxn id="29" idx="4"/>
            </p:cNvCxnSpPr>
            <p:nvPr/>
          </p:nvCxnSpPr>
          <p:spPr>
            <a:xfrm flipV="1">
              <a:off x="7912424" y="3607648"/>
              <a:ext cx="170821" cy="712949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5241FD7B-3EC7-4E93-A3E2-E1AF77602AB4}"/>
              </a:ext>
            </a:extLst>
          </p:cNvPr>
          <p:cNvSpPr txBox="1">
            <a:spLocks/>
          </p:cNvSpPr>
          <p:nvPr/>
        </p:nvSpPr>
        <p:spPr>
          <a:xfrm>
            <a:off x="4209022" y="3983975"/>
            <a:ext cx="3269843" cy="534050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 has an “out degree” of 0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89B8E6E-702D-4B01-A7F5-E56EF358FB23}"/>
              </a:ext>
            </a:extLst>
          </p:cNvPr>
          <p:cNvGrpSpPr/>
          <p:nvPr/>
        </p:nvGrpSpPr>
        <p:grpSpPr>
          <a:xfrm>
            <a:off x="8744875" y="1845626"/>
            <a:ext cx="2172777" cy="1992110"/>
            <a:chOff x="6255524" y="2917535"/>
            <a:chExt cx="2172777" cy="199211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DD21E05-3FEA-4FBC-B4D4-42AC7BBA8A2E}"/>
                </a:ext>
              </a:extLst>
            </p:cNvPr>
            <p:cNvGrpSpPr/>
            <p:nvPr/>
          </p:nvGrpSpPr>
          <p:grpSpPr>
            <a:xfrm>
              <a:off x="6255524" y="3185800"/>
              <a:ext cx="690113" cy="690113"/>
              <a:chOff x="9831042" y="3675297"/>
              <a:chExt cx="690113" cy="690113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C90EB8E-F493-4DFE-B5D1-8FB35AB40255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18C9019-50CA-4245-922E-7A790FBE34A4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6C57AA7-8FE7-414F-A030-44F7DCEEC90B}"/>
                </a:ext>
              </a:extLst>
            </p:cNvPr>
            <p:cNvGrpSpPr/>
            <p:nvPr/>
          </p:nvGrpSpPr>
          <p:grpSpPr>
            <a:xfrm>
              <a:off x="7738188" y="2917535"/>
              <a:ext cx="690113" cy="690113"/>
              <a:chOff x="9831042" y="3675297"/>
              <a:chExt cx="690113" cy="690113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FC56966-FCAC-42E8-B8AE-5B358288C194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82254BA-3B93-4D7B-BA43-1E99849FE4DA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D41E619-BA4C-49D2-A23D-39CB9C6EE535}"/>
                </a:ext>
              </a:extLst>
            </p:cNvPr>
            <p:cNvGrpSpPr/>
            <p:nvPr/>
          </p:nvGrpSpPr>
          <p:grpSpPr>
            <a:xfrm>
              <a:off x="7323376" y="4219532"/>
              <a:ext cx="690113" cy="690113"/>
              <a:chOff x="9831042" y="3675297"/>
              <a:chExt cx="690113" cy="690113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908A8CDB-CD9B-45F1-8D1C-DC7005A3129F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F4C4539-1631-46D7-B185-E55540F62517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D8B769A-BEB7-4895-A4A7-7222FF8DEBB6}"/>
                </a:ext>
              </a:extLst>
            </p:cNvPr>
            <p:cNvCxnSpPr>
              <a:cxnSpLocks/>
              <a:stCxn id="46" idx="7"/>
              <a:endCxn id="44" idx="1"/>
            </p:cNvCxnSpPr>
            <p:nvPr/>
          </p:nvCxnSpPr>
          <p:spPr>
            <a:xfrm flipV="1">
              <a:off x="6844572" y="3018600"/>
              <a:ext cx="994681" cy="268265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7E7A69B-4CBC-48F9-8132-47887C731F7C}"/>
                </a:ext>
              </a:extLst>
            </p:cNvPr>
            <p:cNvCxnSpPr>
              <a:cxnSpLocks/>
              <a:stCxn id="44" idx="3"/>
              <a:endCxn id="46" idx="6"/>
            </p:cNvCxnSpPr>
            <p:nvPr/>
          </p:nvCxnSpPr>
          <p:spPr>
            <a:xfrm flipH="1">
              <a:off x="6945637" y="3506583"/>
              <a:ext cx="893616" cy="24274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FC4F245-3AB7-4A70-8436-66245C01AB20}"/>
              </a:ext>
            </a:extLst>
          </p:cNvPr>
          <p:cNvSpPr txBox="1">
            <a:spLocks/>
          </p:cNvSpPr>
          <p:nvPr/>
        </p:nvSpPr>
        <p:spPr>
          <a:xfrm>
            <a:off x="8346917" y="3975904"/>
            <a:ext cx="3269843" cy="534050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 has both an “in degree” and an “out degree” of 0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AD1570B4-735F-48FC-BAA6-228C75C9A642}"/>
              </a:ext>
            </a:extLst>
          </p:cNvPr>
          <p:cNvSpPr txBox="1">
            <a:spLocks/>
          </p:cNvSpPr>
          <p:nvPr/>
        </p:nvSpPr>
        <p:spPr>
          <a:xfrm>
            <a:off x="490012" y="4618567"/>
            <a:ext cx="2827513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Is this a valid graph?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DCD3041-F2EE-4142-8F16-98B753FEF443}"/>
              </a:ext>
            </a:extLst>
          </p:cNvPr>
          <p:cNvGrpSpPr/>
          <p:nvPr/>
        </p:nvGrpSpPr>
        <p:grpSpPr>
          <a:xfrm>
            <a:off x="1525646" y="5229131"/>
            <a:ext cx="690113" cy="690113"/>
            <a:chOff x="1660725" y="5803810"/>
            <a:chExt cx="690113" cy="690113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C3F6E26-2630-4BB7-96C8-842ABB646B4F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7BF4DBB-E986-44BE-8942-8CA83C4D2BF4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F6AE33F1-FC73-465A-A486-6D463F5675E9}"/>
              </a:ext>
            </a:extLst>
          </p:cNvPr>
          <p:cNvSpPr txBox="1">
            <a:spLocks/>
          </p:cNvSpPr>
          <p:nvPr/>
        </p:nvSpPr>
        <p:spPr>
          <a:xfrm>
            <a:off x="1506556" y="5999701"/>
            <a:ext cx="776078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50"/>
                </a:solidFill>
              </a:rPr>
              <a:t>Yes!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3A27138-1921-4486-8160-FB4AC382B74F}"/>
              </a:ext>
            </a:extLst>
          </p:cNvPr>
          <p:cNvGrpSpPr/>
          <p:nvPr/>
        </p:nvGrpSpPr>
        <p:grpSpPr>
          <a:xfrm>
            <a:off x="8590927" y="5068740"/>
            <a:ext cx="3025833" cy="690113"/>
            <a:chOff x="3842678" y="5694490"/>
            <a:chExt cx="3025833" cy="690113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2A61579-B754-41DF-AAF2-497EE8C0FB1E}"/>
                </a:ext>
              </a:extLst>
            </p:cNvPr>
            <p:cNvGrpSpPr/>
            <p:nvPr/>
          </p:nvGrpSpPr>
          <p:grpSpPr>
            <a:xfrm>
              <a:off x="3842678" y="5694490"/>
              <a:ext cx="690113" cy="690113"/>
              <a:chOff x="1660725" y="5803810"/>
              <a:chExt cx="690113" cy="690113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2A1516C5-28BC-4F87-A00B-DE3B552BD73E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C3A6FDB-3BF9-4A5A-8C05-1C8EF3CC3AB8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2E76BBF-724A-4F3A-A96F-2838D3973531}"/>
                </a:ext>
              </a:extLst>
            </p:cNvPr>
            <p:cNvGrpSpPr/>
            <p:nvPr/>
          </p:nvGrpSpPr>
          <p:grpSpPr>
            <a:xfrm>
              <a:off x="5010538" y="5694490"/>
              <a:ext cx="690113" cy="690113"/>
              <a:chOff x="1660725" y="5803810"/>
              <a:chExt cx="690113" cy="690113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76C475E1-2236-41B5-A413-AAB620F72B6B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6E79355-FF3C-404A-ADA6-2CCF1B5654B4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D65F8CCE-0CF0-4D9F-8C18-7BC011AA2141}"/>
                </a:ext>
              </a:extLst>
            </p:cNvPr>
            <p:cNvGrpSpPr/>
            <p:nvPr/>
          </p:nvGrpSpPr>
          <p:grpSpPr>
            <a:xfrm>
              <a:off x="6178398" y="5694490"/>
              <a:ext cx="690113" cy="690113"/>
              <a:chOff x="1660725" y="5803810"/>
              <a:chExt cx="690113" cy="690113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F9404AA5-94FA-4488-920D-57D0031B2490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301AB2F-E7E7-4F35-AD5B-C37D061C8426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C09CB95-1E86-4C7A-9336-B2EB9997E567}"/>
                </a:ext>
              </a:extLst>
            </p:cNvPr>
            <p:cNvCxnSpPr>
              <a:cxnSpLocks/>
            </p:cNvCxnSpPr>
            <p:nvPr/>
          </p:nvCxnSpPr>
          <p:spPr>
            <a:xfrm>
              <a:off x="4532791" y="6039546"/>
              <a:ext cx="477747" cy="0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C256099-5F51-4F8B-8954-62EA10B56921}"/>
                </a:ext>
              </a:extLst>
            </p:cNvPr>
            <p:cNvCxnSpPr>
              <a:cxnSpLocks/>
            </p:cNvCxnSpPr>
            <p:nvPr/>
          </p:nvCxnSpPr>
          <p:spPr>
            <a:xfrm>
              <a:off x="5700651" y="6039546"/>
              <a:ext cx="477747" cy="0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C475311-FAC1-4D1A-B542-88E298FB622B}"/>
              </a:ext>
            </a:extLst>
          </p:cNvPr>
          <p:cNvGrpSpPr/>
          <p:nvPr/>
        </p:nvGrpSpPr>
        <p:grpSpPr>
          <a:xfrm>
            <a:off x="4807208" y="4820184"/>
            <a:ext cx="2452827" cy="1933079"/>
            <a:chOff x="8643810" y="4616023"/>
            <a:chExt cx="2452827" cy="1933079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2843137-FEB8-4691-8151-415151E513E4}"/>
                </a:ext>
              </a:extLst>
            </p:cNvPr>
            <p:cNvGrpSpPr/>
            <p:nvPr/>
          </p:nvGrpSpPr>
          <p:grpSpPr>
            <a:xfrm>
              <a:off x="8643810" y="4616023"/>
              <a:ext cx="690113" cy="690113"/>
              <a:chOff x="1660725" y="5803810"/>
              <a:chExt cx="690113" cy="690113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EEFC130C-82B3-4768-95CF-51BB047A2B91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59980D3-EBED-4A96-85AF-943792602410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C871A1BB-8C64-4586-827E-33E464CEE2E6}"/>
                </a:ext>
              </a:extLst>
            </p:cNvPr>
            <p:cNvGrpSpPr/>
            <p:nvPr/>
          </p:nvGrpSpPr>
          <p:grpSpPr>
            <a:xfrm>
              <a:off x="10406524" y="4616023"/>
              <a:ext cx="690113" cy="690113"/>
              <a:chOff x="1660725" y="5803810"/>
              <a:chExt cx="690113" cy="690113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E6A2B285-781C-4AD8-87B8-3409EE6EBC89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3D292F9-C2AF-4D94-A576-F2671CB3CE70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F14A9766-8CD9-4A45-BE55-0E93C982937C}"/>
                </a:ext>
              </a:extLst>
            </p:cNvPr>
            <p:cNvGrpSpPr/>
            <p:nvPr/>
          </p:nvGrpSpPr>
          <p:grpSpPr>
            <a:xfrm>
              <a:off x="10406524" y="5858989"/>
              <a:ext cx="690113" cy="690113"/>
              <a:chOff x="1660725" y="5803810"/>
              <a:chExt cx="690113" cy="690113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96A6D204-2BC4-434D-8B51-65102EFF3CEC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777FF8B-7868-48B8-A53B-4A06C1113EC5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84C550B-CB74-4E92-9A76-FBB13233D3A4}"/>
                </a:ext>
              </a:extLst>
            </p:cNvPr>
            <p:cNvCxnSpPr>
              <a:cxnSpLocks/>
              <a:stCxn id="92" idx="4"/>
              <a:endCxn id="95" idx="0"/>
            </p:cNvCxnSpPr>
            <p:nvPr/>
          </p:nvCxnSpPr>
          <p:spPr>
            <a:xfrm>
              <a:off x="8988867" y="5306136"/>
              <a:ext cx="0" cy="552853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0EA3323-C0A1-4478-94AC-140715803F8C}"/>
                </a:ext>
              </a:extLst>
            </p:cNvPr>
            <p:cNvCxnSpPr>
              <a:cxnSpLocks/>
              <a:stCxn id="90" idx="4"/>
              <a:endCxn id="88" idx="0"/>
            </p:cNvCxnSpPr>
            <p:nvPr/>
          </p:nvCxnSpPr>
          <p:spPr>
            <a:xfrm>
              <a:off x="10751581" y="5306136"/>
              <a:ext cx="0" cy="552853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5E677C2-BAE9-47F0-8BC4-B85CEAA282A8}"/>
                </a:ext>
              </a:extLst>
            </p:cNvPr>
            <p:cNvGrpSpPr/>
            <p:nvPr/>
          </p:nvGrpSpPr>
          <p:grpSpPr>
            <a:xfrm>
              <a:off x="8643810" y="5858989"/>
              <a:ext cx="690113" cy="690113"/>
              <a:chOff x="1660725" y="5803810"/>
              <a:chExt cx="690113" cy="690113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34E3EA4C-DABF-4E60-A5F1-08F5CC2459CC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4731E9A-0DD7-495A-A565-EE5E37B8B7D1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92" idx="6"/>
              <a:endCxn id="90" idx="2"/>
            </p:cNvCxnSpPr>
            <p:nvPr/>
          </p:nvCxnSpPr>
          <p:spPr>
            <a:xfrm>
              <a:off x="9333923" y="4961080"/>
              <a:ext cx="1072601" cy="0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C852366-A707-47DF-8A70-099C40B4C020}"/>
                </a:ext>
              </a:extLst>
            </p:cNvPr>
            <p:cNvCxnSpPr>
              <a:cxnSpLocks/>
              <a:stCxn id="88" idx="2"/>
              <a:endCxn id="95" idx="6"/>
            </p:cNvCxnSpPr>
            <p:nvPr/>
          </p:nvCxnSpPr>
          <p:spPr>
            <a:xfrm flipH="1">
              <a:off x="9333923" y="6204046"/>
              <a:ext cx="1072601" cy="0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7D792073-0B5D-4148-85B5-A8A6EB1FD59E}"/>
                </a:ext>
              </a:extLst>
            </p:cNvPr>
            <p:cNvCxnSpPr>
              <a:cxnSpLocks/>
              <a:stCxn id="90" idx="3"/>
              <a:endCxn id="95" idx="7"/>
            </p:cNvCxnSpPr>
            <p:nvPr/>
          </p:nvCxnSpPr>
          <p:spPr>
            <a:xfrm flipH="1">
              <a:off x="9232858" y="5205071"/>
              <a:ext cx="1274731" cy="754983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71C0A2C-3A97-42C3-8534-FBA4BEF8062C}"/>
                </a:ext>
              </a:extLst>
            </p:cNvPr>
            <p:cNvCxnSpPr>
              <a:cxnSpLocks/>
              <a:stCxn id="92" idx="5"/>
              <a:endCxn id="88" idx="1"/>
            </p:cNvCxnSpPr>
            <p:nvPr/>
          </p:nvCxnSpPr>
          <p:spPr>
            <a:xfrm>
              <a:off x="9232858" y="5205071"/>
              <a:ext cx="1274731" cy="754983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9819C36A-FAA1-4581-B245-D241639DFE04}"/>
              </a:ext>
            </a:extLst>
          </p:cNvPr>
          <p:cNvSpPr txBox="1">
            <a:spLocks/>
          </p:cNvSpPr>
          <p:nvPr/>
        </p:nvSpPr>
        <p:spPr>
          <a:xfrm>
            <a:off x="3183350" y="4420044"/>
            <a:ext cx="2827513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Are these valid?</a:t>
            </a:r>
          </a:p>
        </p:txBody>
      </p:sp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2888A3E4-7B1A-4F84-9BF4-B76C55214EEA}"/>
              </a:ext>
            </a:extLst>
          </p:cNvPr>
          <p:cNvSpPr txBox="1">
            <a:spLocks/>
          </p:cNvSpPr>
          <p:nvPr/>
        </p:nvSpPr>
        <p:spPr>
          <a:xfrm>
            <a:off x="5683495" y="4587266"/>
            <a:ext cx="776078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50"/>
                </a:solidFill>
              </a:rPr>
              <a:t>Yup</a:t>
            </a:r>
          </a:p>
        </p:txBody>
      </p:sp>
      <p:sp>
        <p:nvSpPr>
          <p:cNvPr id="116" name="Content Placeholder 2">
            <a:extLst>
              <a:ext uri="{FF2B5EF4-FFF2-40B4-BE49-F238E27FC236}">
                <a16:creationId xmlns:a16="http://schemas.microsoft.com/office/drawing/2014/main" id="{B2AC4F30-F474-417C-83FA-EE312A1E4F30}"/>
              </a:ext>
            </a:extLst>
          </p:cNvPr>
          <p:cNvSpPr txBox="1">
            <a:spLocks/>
          </p:cNvSpPr>
          <p:nvPr/>
        </p:nvSpPr>
        <p:spPr>
          <a:xfrm>
            <a:off x="9720972" y="5885052"/>
            <a:ext cx="776078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50"/>
                </a:solidFill>
              </a:rPr>
              <a:t>Sure</a:t>
            </a:r>
          </a:p>
        </p:txBody>
      </p:sp>
      <p:sp>
        <p:nvSpPr>
          <p:cNvPr id="117" name="Content Placeholder 2">
            <a:extLst>
              <a:ext uri="{FF2B5EF4-FFF2-40B4-BE49-F238E27FC236}">
                <a16:creationId xmlns:a16="http://schemas.microsoft.com/office/drawing/2014/main" id="{A0A32933-61EC-44F4-8704-F547D558F668}"/>
              </a:ext>
            </a:extLst>
          </p:cNvPr>
          <p:cNvSpPr txBox="1">
            <a:spLocks/>
          </p:cNvSpPr>
          <p:nvPr/>
        </p:nvSpPr>
        <p:spPr>
          <a:xfrm>
            <a:off x="7663500" y="1317184"/>
            <a:ext cx="776078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50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71126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/>
      <p:bldP spid="35" grpId="0"/>
      <p:bldP spid="56" grpId="0"/>
      <p:bldP spid="57" grpId="0"/>
      <p:bldP spid="61" grpId="0"/>
      <p:bldP spid="113" grpId="0"/>
      <p:bldP spid="115" grpId="0"/>
      <p:bldP spid="116" grpId="0"/>
      <p:bldP spid="1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A9E8D-5D4B-4479-94AE-2144AC403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22661-DC2C-4BAD-AA73-F1C118665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Self loop </a:t>
            </a:r>
            <a:r>
              <a:rPr lang="en-US" dirty="0"/>
              <a:t>– an edge that starts and ends at the same vertex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Parallel edges </a:t>
            </a:r>
            <a:r>
              <a:rPr lang="en-US" dirty="0"/>
              <a:t>– two edges with the same start and end vertices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Simple graph </a:t>
            </a:r>
            <a:r>
              <a:rPr lang="en-US" dirty="0"/>
              <a:t>– a graph with no self-loops and no parallel edges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979A13-37F1-492D-8231-1585F7C33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1770F-DE86-403C-992F-67338431C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0F4DD8B-8D48-4804-BCC5-C398EFE12607}"/>
              </a:ext>
            </a:extLst>
          </p:cNvPr>
          <p:cNvGrpSpPr/>
          <p:nvPr/>
        </p:nvGrpSpPr>
        <p:grpSpPr>
          <a:xfrm>
            <a:off x="3875978" y="4061759"/>
            <a:ext cx="2020949" cy="690114"/>
            <a:chOff x="9076131" y="1493488"/>
            <a:chExt cx="2020949" cy="69011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76B9FE0-AF3C-4991-953F-78449E80FD78}"/>
                </a:ext>
              </a:extLst>
            </p:cNvPr>
            <p:cNvGrpSpPr/>
            <p:nvPr/>
          </p:nvGrpSpPr>
          <p:grpSpPr>
            <a:xfrm>
              <a:off x="9076131" y="1493489"/>
              <a:ext cx="690113" cy="690113"/>
              <a:chOff x="9831042" y="3675297"/>
              <a:chExt cx="690113" cy="690113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4295571-D8E3-4A2C-AA06-EB0A227DA938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0322F36-039D-4CC6-9EAC-23110533B713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FC1247E-B7C5-491B-9D87-925CADA0F132}"/>
                </a:ext>
              </a:extLst>
            </p:cNvPr>
            <p:cNvGrpSpPr/>
            <p:nvPr/>
          </p:nvGrpSpPr>
          <p:grpSpPr>
            <a:xfrm>
              <a:off x="10406967" y="1493488"/>
              <a:ext cx="690113" cy="690113"/>
              <a:chOff x="9831042" y="3675297"/>
              <a:chExt cx="690113" cy="69011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17D1CEF-9E39-4C41-8C18-20E62718C4A2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FC6E560-4ACB-41D5-9FC5-4B1B661D0A74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16" idx="5"/>
              <a:endCxn id="14" idx="3"/>
            </p:cNvCxnSpPr>
            <p:nvPr/>
          </p:nvCxnSpPr>
          <p:spPr>
            <a:xfrm flipV="1">
              <a:off x="9665179" y="2082536"/>
              <a:ext cx="842853" cy="1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6C2048A-F2D5-4DBD-980A-9D770F0EF52C}"/>
                </a:ext>
              </a:extLst>
            </p:cNvPr>
            <p:cNvCxnSpPr>
              <a:cxnSpLocks/>
              <a:stCxn id="16" idx="7"/>
              <a:endCxn id="14" idx="1"/>
            </p:cNvCxnSpPr>
            <p:nvPr/>
          </p:nvCxnSpPr>
          <p:spPr>
            <a:xfrm flipV="1">
              <a:off x="9665179" y="1594553"/>
              <a:ext cx="842853" cy="1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386E890-B259-4626-B5F0-1C79DE2B91AE}"/>
              </a:ext>
            </a:extLst>
          </p:cNvPr>
          <p:cNvGrpSpPr/>
          <p:nvPr/>
        </p:nvGrpSpPr>
        <p:grpSpPr>
          <a:xfrm>
            <a:off x="4516701" y="2226333"/>
            <a:ext cx="690113" cy="690114"/>
            <a:chOff x="7988128" y="2035502"/>
            <a:chExt cx="690113" cy="69011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7E8D04D-FBB9-40FC-B30C-C39F282ABE0B}"/>
                </a:ext>
              </a:extLst>
            </p:cNvPr>
            <p:cNvGrpSpPr/>
            <p:nvPr/>
          </p:nvGrpSpPr>
          <p:grpSpPr>
            <a:xfrm>
              <a:off x="7988128" y="2035503"/>
              <a:ext cx="690113" cy="690113"/>
              <a:chOff x="9831042" y="3675297"/>
              <a:chExt cx="690113" cy="690113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0CB2BE7-9455-40CB-9BCA-5B41714A774D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74F496-2DDF-4021-AC31-0B18C37B2A5C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cxnSp>
          <p:nvCxnSpPr>
            <p:cNvPr id="37" name="Connector: Curved 36">
              <a:extLst>
                <a:ext uri="{FF2B5EF4-FFF2-40B4-BE49-F238E27FC236}">
                  <a16:creationId xmlns:a16="http://schemas.microsoft.com/office/drawing/2014/main" id="{74CF63E8-AE2C-485A-A3AE-CE20DB0ABA58}"/>
                </a:ext>
              </a:extLst>
            </p:cNvPr>
            <p:cNvCxnSpPr>
              <a:cxnSpLocks/>
              <a:stCxn id="34" idx="0"/>
              <a:endCxn id="34" idx="6"/>
            </p:cNvCxnSpPr>
            <p:nvPr/>
          </p:nvCxnSpPr>
          <p:spPr>
            <a:xfrm rot="16200000" flipH="1">
              <a:off x="8333184" y="2035503"/>
              <a:ext cx="345057" cy="345056"/>
            </a:xfrm>
            <a:prstGeom prst="curvedConnector4">
              <a:avLst>
                <a:gd name="adj1" fmla="val -66250"/>
                <a:gd name="adj2" fmla="val 166250"/>
              </a:avLst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505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77DED-DDB0-4250-839B-7BDAC257C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/>
              <a:t>Unfolding Technique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2706D1-AF96-4520-BFE8-79EF49492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A9C610-05CF-4C36-B7CE-C6B3B682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F8F9211-3206-482D-ACF6-D37ED5596090}"/>
              </a:ext>
            </a:extLst>
          </p:cNvPr>
          <p:cNvGrpSpPr/>
          <p:nvPr/>
        </p:nvGrpSpPr>
        <p:grpSpPr>
          <a:xfrm>
            <a:off x="385813" y="1377261"/>
            <a:ext cx="4190806" cy="972656"/>
            <a:chOff x="1577761" y="4199022"/>
            <a:chExt cx="4190806" cy="97265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0161F9A-F3F7-412F-BAF2-C1527413A591}"/>
                    </a:ext>
                  </a:extLst>
                </p:cNvPr>
                <p:cNvSpPr txBox="1"/>
                <p:nvPr/>
              </p:nvSpPr>
              <p:spPr>
                <a:xfrm>
                  <a:off x="1577761" y="4500684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0161F9A-F3F7-412F-BAF2-C1527413A5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7761" y="4500684"/>
                  <a:ext cx="1007263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867B485-D956-401A-B23A-5888B5DF6CA4}"/>
                    </a:ext>
                  </a:extLst>
                </p:cNvPr>
                <p:cNvSpPr txBox="1"/>
                <p:nvPr/>
              </p:nvSpPr>
              <p:spPr>
                <a:xfrm>
                  <a:off x="3017814" y="4285730"/>
                  <a:ext cx="16449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867B485-D956-401A-B23A-5888B5DF6C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7814" y="4285730"/>
                  <a:ext cx="1644937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797FF5A-8052-4A6D-B296-9F4E49B6DB54}"/>
                    </a:ext>
                  </a:extLst>
                </p:cNvPr>
                <p:cNvSpPr txBox="1"/>
                <p:nvPr/>
              </p:nvSpPr>
              <p:spPr>
                <a:xfrm>
                  <a:off x="3017814" y="4762457"/>
                  <a:ext cx="27507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797FF5A-8052-4A6D-B296-9F4E49B6DB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7814" y="4762457"/>
                  <a:ext cx="275075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58392090-AFFA-4372-9AC7-449E14531C46}"/>
                </a:ext>
              </a:extLst>
            </p:cNvPr>
            <p:cNvSpPr/>
            <p:nvPr/>
          </p:nvSpPr>
          <p:spPr>
            <a:xfrm>
              <a:off x="2585024" y="4199022"/>
              <a:ext cx="609600" cy="972656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ED2107-A5D6-4F5F-92A9-AD840B9F5014}"/>
                  </a:ext>
                </a:extLst>
              </p:cNvPr>
              <p:cNvSpPr txBox="1"/>
              <p:nvPr/>
            </p:nvSpPr>
            <p:spPr>
              <a:xfrm>
                <a:off x="385813" y="2535943"/>
                <a:ext cx="24102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ED2107-A5D6-4F5F-92A9-AD840B9F5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13" y="2535943"/>
                <a:ext cx="241021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F62084-E57E-45BB-81E6-DE34020295A1}"/>
                  </a:ext>
                </a:extLst>
              </p:cNvPr>
              <p:cNvSpPr txBox="1"/>
              <p:nvPr/>
            </p:nvSpPr>
            <p:spPr>
              <a:xfrm>
                <a:off x="898837" y="3131577"/>
                <a:ext cx="26591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=2(2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4 −1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+1)+1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F62084-E57E-45BB-81E6-DE3402029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37" y="3131577"/>
                <a:ext cx="2659190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FACF6D-AEB4-40CB-A4A8-1E24A10A2322}"/>
                  </a:ext>
                </a:extLst>
              </p:cNvPr>
              <p:cNvSpPr txBox="1"/>
              <p:nvPr/>
            </p:nvSpPr>
            <p:spPr>
              <a:xfrm>
                <a:off x="898837" y="3704230"/>
                <a:ext cx="33829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=2(2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3 −1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+1)+1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FACF6D-AEB4-40CB-A4A8-1E24A10A2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37" y="3704230"/>
                <a:ext cx="3382977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BDD0370-5340-4B52-81E0-270A2096FC2C}"/>
                  </a:ext>
                </a:extLst>
              </p:cNvPr>
              <p:cNvSpPr txBox="1"/>
              <p:nvPr/>
            </p:nvSpPr>
            <p:spPr>
              <a:xfrm>
                <a:off x="898837" y="4202986"/>
                <a:ext cx="41075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=2(2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2(2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2 −1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+1)+1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BDD0370-5340-4B52-81E0-270A2096F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37" y="4202986"/>
                <a:ext cx="4107535" cy="369332"/>
              </a:xfrm>
              <a:prstGeom prst="rect">
                <a:avLst/>
              </a:prstGeom>
              <a:blipFill>
                <a:blip r:embed="rId8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A6E0F40-EBB3-454F-9E5A-CF7DC8B0B718}"/>
                  </a:ext>
                </a:extLst>
              </p:cNvPr>
              <p:cNvSpPr txBox="1"/>
              <p:nvPr/>
            </p:nvSpPr>
            <p:spPr>
              <a:xfrm>
                <a:off x="898837" y="4701742"/>
                <a:ext cx="48320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=2(2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2(2(2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+1)+1)+1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+1)+1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A6E0F40-EBB3-454F-9E5A-CF7DC8B0B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37" y="4701742"/>
                <a:ext cx="4832092" cy="369332"/>
              </a:xfrm>
              <a:prstGeom prst="rect">
                <a:avLst/>
              </a:prstGeom>
              <a:blipFill>
                <a:blip r:embed="rId9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77D4BEB-168D-4FC2-A441-A7051360D8CC}"/>
                  </a:ext>
                </a:extLst>
              </p:cNvPr>
              <p:cNvSpPr txBox="1"/>
              <p:nvPr/>
            </p:nvSpPr>
            <p:spPr>
              <a:xfrm>
                <a:off x="898837" y="5236196"/>
                <a:ext cx="42346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=2(2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2(2(2(1)+1)+1)+1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+1)+1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77D4BEB-168D-4FC2-A441-A7051360D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37" y="5236196"/>
                <a:ext cx="4234684" cy="369332"/>
              </a:xfrm>
              <a:prstGeom prst="rect">
                <a:avLst/>
              </a:prstGeom>
              <a:blipFill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918A6D8-5AE7-48E7-A058-37C997B6D59E}"/>
                  </a:ext>
                </a:extLst>
              </p:cNvPr>
              <p:cNvSpPr txBox="1"/>
              <p:nvPr/>
            </p:nvSpPr>
            <p:spPr>
              <a:xfrm>
                <a:off x="898837" y="5832065"/>
                <a:ext cx="1123962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918A6D8-5AE7-48E7-A058-37C997B6D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37" y="5832065"/>
                <a:ext cx="1123962" cy="3724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B111465-88D7-485D-B516-198FBC6FC353}"/>
                  </a:ext>
                </a:extLst>
              </p:cNvPr>
              <p:cNvSpPr txBox="1"/>
              <p:nvPr/>
            </p:nvSpPr>
            <p:spPr>
              <a:xfrm>
                <a:off x="898837" y="6386063"/>
                <a:ext cx="11380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B111465-88D7-485D-B516-198FBC6FC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37" y="6386063"/>
                <a:ext cx="113806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16644AB3-1360-4D89-839C-8BDC1DCECFA8}"/>
              </a:ext>
            </a:extLst>
          </p:cNvPr>
          <p:cNvSpPr txBox="1"/>
          <p:nvPr/>
        </p:nvSpPr>
        <p:spPr>
          <a:xfrm>
            <a:off x="6315388" y="3276354"/>
            <a:ext cx="4433077" cy="1015663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The pattern by which we move towards the base case is n – 1</a:t>
            </a:r>
          </a:p>
          <a:p>
            <a:r>
              <a:rPr lang="en-US" sz="2000" dirty="0"/>
              <a:t>We would call this a “</a:t>
            </a:r>
            <a:r>
              <a:rPr lang="en-US" sz="2000" b="1" dirty="0"/>
              <a:t>linear recurrence</a:t>
            </a:r>
            <a:r>
              <a:rPr lang="en-US" sz="20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086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214D0-A918-4D19-9BD3-AF4E50079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Unfolding Technique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87C6FA-AAE0-4D38-91BF-8B185E027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B9C6BD-EF51-445C-A760-F49D57B51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1670" y="6521027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CDB6EAC-29BD-4B30-99F5-21DE97D70A54}"/>
              </a:ext>
            </a:extLst>
          </p:cNvPr>
          <p:cNvGrpSpPr/>
          <p:nvPr/>
        </p:nvGrpSpPr>
        <p:grpSpPr>
          <a:xfrm>
            <a:off x="414755" y="1257911"/>
            <a:ext cx="3721491" cy="1089400"/>
            <a:chOff x="1659519" y="4199021"/>
            <a:chExt cx="3721491" cy="108940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D9FE779-13C7-41ED-A035-606EE3990231}"/>
                    </a:ext>
                  </a:extLst>
                </p:cNvPr>
                <p:cNvSpPr txBox="1"/>
                <p:nvPr/>
              </p:nvSpPr>
              <p:spPr>
                <a:xfrm>
                  <a:off x="1659519" y="4552648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D9FE779-13C7-41ED-A035-606EE39902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9519" y="4552648"/>
                  <a:ext cx="1007263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F89CF23-52EB-4EE0-A5C3-D5C029409B8A}"/>
                    </a:ext>
                  </a:extLst>
                </p:cNvPr>
                <p:cNvSpPr txBox="1"/>
                <p:nvPr/>
              </p:nvSpPr>
              <p:spPr>
                <a:xfrm>
                  <a:off x="2993425" y="4304346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F89CF23-52EB-4EE0-A5C3-D5C029409B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425" y="4304346"/>
                  <a:ext cx="1593641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8A31E3E-20EE-439A-96E0-42DC449558D8}"/>
                    </a:ext>
                  </a:extLst>
                </p:cNvPr>
                <p:cNvSpPr txBox="1"/>
                <p:nvPr/>
              </p:nvSpPr>
              <p:spPr>
                <a:xfrm>
                  <a:off x="2959193" y="4699888"/>
                  <a:ext cx="2421817" cy="58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8A31E3E-20EE-439A-96E0-42DC449558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9193" y="4699888"/>
                  <a:ext cx="2421817" cy="58214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Left Brace 15">
              <a:extLst>
                <a:ext uri="{FF2B5EF4-FFF2-40B4-BE49-F238E27FC236}">
                  <a16:creationId xmlns:a16="http://schemas.microsoft.com/office/drawing/2014/main" id="{F71DD6A0-F67A-4F0C-819F-DA6821781F57}"/>
                </a:ext>
              </a:extLst>
            </p:cNvPr>
            <p:cNvSpPr/>
            <p:nvPr/>
          </p:nvSpPr>
          <p:spPr>
            <a:xfrm>
              <a:off x="2585024" y="4199021"/>
              <a:ext cx="609600" cy="1089400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03C55CF-11B4-4607-9F9D-A7A9DD848F1F}"/>
                  </a:ext>
                </a:extLst>
              </p:cNvPr>
              <p:cNvSpPr txBox="1"/>
              <p:nvPr/>
            </p:nvSpPr>
            <p:spPr>
              <a:xfrm>
                <a:off x="341346" y="2653988"/>
                <a:ext cx="2502673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03C55CF-11B4-4607-9F9D-A7A9DD848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46" y="2653988"/>
                <a:ext cx="2502673" cy="714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C16050E-207C-48BB-A11F-5B772D15168D}"/>
                  </a:ext>
                </a:extLst>
              </p:cNvPr>
              <p:cNvSpPr txBox="1"/>
              <p:nvPr/>
            </p:nvSpPr>
            <p:spPr>
              <a:xfrm>
                <a:off x="984999" y="3337410"/>
                <a:ext cx="2443874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=2(2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+8)+16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C16050E-207C-48BB-A11F-5B772D151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999" y="3337410"/>
                <a:ext cx="2443874" cy="714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27A3EC1-8B98-4423-A7E4-DD01FD0918CE}"/>
                  </a:ext>
                </a:extLst>
              </p:cNvPr>
              <p:cNvSpPr txBox="1"/>
              <p:nvPr/>
            </p:nvSpPr>
            <p:spPr>
              <a:xfrm>
                <a:off x="984999" y="4022639"/>
                <a:ext cx="3168431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=2(2(2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+4)+8)+16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27A3EC1-8B98-4423-A7E4-DD01FD091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999" y="4022639"/>
                <a:ext cx="3168431" cy="7146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5F9754-BD9E-476D-B09B-CB07A78D4565}"/>
                  </a:ext>
                </a:extLst>
              </p:cNvPr>
              <p:cNvSpPr txBox="1"/>
              <p:nvPr/>
            </p:nvSpPr>
            <p:spPr>
              <a:xfrm>
                <a:off x="984999" y="4662406"/>
                <a:ext cx="3892989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=2(2(2(2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+2)+4)+8)+16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5F9754-BD9E-476D-B09B-CB07A78D4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999" y="4662406"/>
                <a:ext cx="3892989" cy="7146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F6FADAE-D8D9-4B67-8CE1-97753757240D}"/>
                  </a:ext>
                </a:extLst>
              </p:cNvPr>
              <p:cNvSpPr txBox="1"/>
              <p:nvPr/>
            </p:nvSpPr>
            <p:spPr>
              <a:xfrm>
                <a:off x="984999" y="5415176"/>
                <a:ext cx="36391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=2(2(2(2(1)+2)+4)+8)+16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F6FADAE-D8D9-4B67-8CE1-977537572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999" y="5415176"/>
                <a:ext cx="3639137" cy="369332"/>
              </a:xfrm>
              <a:prstGeom prst="rect">
                <a:avLst/>
              </a:prstGeom>
              <a:blipFill>
                <a:blip r:embed="rId10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319984E-C3E2-4A7F-86FF-A5EE8033DA11}"/>
                  </a:ext>
                </a:extLst>
              </p:cNvPr>
              <p:cNvSpPr txBox="1"/>
              <p:nvPr/>
            </p:nvSpPr>
            <p:spPr>
              <a:xfrm>
                <a:off x="582119" y="7602312"/>
                <a:ext cx="2107628" cy="582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319984E-C3E2-4A7F-86FF-A5EE8033D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19" y="7602312"/>
                <a:ext cx="2107628" cy="58214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8953614-4FC6-4E53-903D-71BC5BBA27D6}"/>
                  </a:ext>
                </a:extLst>
              </p:cNvPr>
              <p:cNvSpPr txBox="1"/>
              <p:nvPr/>
            </p:nvSpPr>
            <p:spPr>
              <a:xfrm>
                <a:off x="1106253" y="8316268"/>
                <a:ext cx="2379562" cy="582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8953614-4FC6-4E53-903D-71BC5BBA2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253" y="8316268"/>
                <a:ext cx="2379562" cy="58214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E765C3B-8B64-4D12-A153-AC2DF62AD967}"/>
                  </a:ext>
                </a:extLst>
              </p:cNvPr>
              <p:cNvSpPr txBox="1"/>
              <p:nvPr/>
            </p:nvSpPr>
            <p:spPr>
              <a:xfrm>
                <a:off x="1106253" y="8982232"/>
                <a:ext cx="3187155" cy="582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E765C3B-8B64-4D12-A153-AC2DF62AD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253" y="8982232"/>
                <a:ext cx="3187155" cy="58214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8BACBB5-AC4A-4127-AA4F-E1FC3A110D47}"/>
                  </a:ext>
                </a:extLst>
              </p:cNvPr>
              <p:cNvSpPr txBox="1"/>
              <p:nvPr/>
            </p:nvSpPr>
            <p:spPr>
              <a:xfrm>
                <a:off x="1127641" y="9646251"/>
                <a:ext cx="4114203" cy="582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16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8BACBB5-AC4A-4127-AA4F-E1FC3A110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641" y="9646251"/>
                <a:ext cx="4114203" cy="58214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E705568-48AE-4BA0-90D6-BD0ED881E244}"/>
                  </a:ext>
                </a:extLst>
              </p:cNvPr>
              <p:cNvSpPr txBox="1"/>
              <p:nvPr/>
            </p:nvSpPr>
            <p:spPr>
              <a:xfrm>
                <a:off x="1124655" y="10449048"/>
                <a:ext cx="3839641" cy="582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E705568-48AE-4BA0-90D6-BD0ED881E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655" y="10449048"/>
                <a:ext cx="3839641" cy="58214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0868536-B9C2-49D6-A484-EA85AADEAF86}"/>
                  </a:ext>
                </a:extLst>
              </p:cNvPr>
              <p:cNvSpPr txBox="1"/>
              <p:nvPr/>
            </p:nvSpPr>
            <p:spPr>
              <a:xfrm>
                <a:off x="1124655" y="11077949"/>
                <a:ext cx="3254930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0868536-B9C2-49D6-A484-EA85AADEA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655" y="11077949"/>
                <a:ext cx="3254930" cy="71468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181784D-F511-42E5-85C5-F0D01975B506}"/>
                  </a:ext>
                </a:extLst>
              </p:cNvPr>
              <p:cNvSpPr txBox="1"/>
              <p:nvPr/>
            </p:nvSpPr>
            <p:spPr>
              <a:xfrm>
                <a:off x="1106253" y="11830809"/>
                <a:ext cx="2951642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181784D-F511-42E5-85C5-F0D01975B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253" y="11830809"/>
                <a:ext cx="2951642" cy="71468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9C171A0-99C8-4329-ADA8-98BA86181C71}"/>
                  </a:ext>
                </a:extLst>
              </p:cNvPr>
              <p:cNvSpPr txBox="1"/>
              <p:nvPr/>
            </p:nvSpPr>
            <p:spPr>
              <a:xfrm>
                <a:off x="1106253" y="12494828"/>
                <a:ext cx="2776593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=16+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9C171A0-99C8-4329-ADA8-98BA86181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253" y="12494828"/>
                <a:ext cx="2776593" cy="6127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133A60F-1D1D-4130-A8A3-1E1954A23A56}"/>
                  </a:ext>
                </a:extLst>
              </p:cNvPr>
              <p:cNvSpPr txBox="1"/>
              <p:nvPr/>
            </p:nvSpPr>
            <p:spPr>
              <a:xfrm>
                <a:off x="4034894" y="5715679"/>
                <a:ext cx="1647952" cy="868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133A60F-1D1D-4130-A8A3-1E1954A23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894" y="5715679"/>
                <a:ext cx="1647952" cy="8684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A5581F9-0AD3-44A3-8197-E9C3748F06AA}"/>
                  </a:ext>
                </a:extLst>
              </p:cNvPr>
              <p:cNvSpPr txBox="1"/>
              <p:nvPr/>
            </p:nvSpPr>
            <p:spPr>
              <a:xfrm>
                <a:off x="984999" y="5952187"/>
                <a:ext cx="28487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=16+16+16+16+16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A5581F9-0AD3-44A3-8197-E9C3748F0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999" y="5952187"/>
                <a:ext cx="2848792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F77E4A0-124F-43D7-8BF7-9A06DD57536C}"/>
                  </a:ext>
                </a:extLst>
              </p:cNvPr>
              <p:cNvSpPr txBox="1"/>
              <p:nvPr/>
            </p:nvSpPr>
            <p:spPr>
              <a:xfrm>
                <a:off x="5883949" y="5715679"/>
                <a:ext cx="1653273" cy="9071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F77E4A0-124F-43D7-8BF7-9A06DD575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949" y="5715679"/>
                <a:ext cx="1653273" cy="90717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8DFE94B2-459B-44DD-BBCA-7D6057C87B99}"/>
              </a:ext>
            </a:extLst>
          </p:cNvPr>
          <p:cNvSpPr txBox="1"/>
          <p:nvPr/>
        </p:nvSpPr>
        <p:spPr>
          <a:xfrm>
            <a:off x="6600584" y="2835091"/>
            <a:ext cx="4794837" cy="1631216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The pattern by which we move towards the base case is </a:t>
            </a:r>
            <a:r>
              <a:rPr lang="en-US" sz="2000" b="1" dirty="0"/>
              <a:t>not</a:t>
            </a:r>
            <a:r>
              <a:rPr lang="en-US" sz="2000" dirty="0"/>
              <a:t> linear</a:t>
            </a:r>
          </a:p>
          <a:p>
            <a:r>
              <a:rPr lang="en-US" sz="2000" dirty="0"/>
              <a:t>Multiple recursive calls cause </a:t>
            </a:r>
            <a:r>
              <a:rPr lang="en-US" sz="2000" b="1" dirty="0"/>
              <a:t>branching</a:t>
            </a:r>
            <a:endParaRPr lang="en-US" sz="2000" dirty="0"/>
          </a:p>
          <a:p>
            <a:r>
              <a:rPr lang="en-US" sz="2000" dirty="0"/>
              <a:t>Is there an easier way to find the closed form?</a:t>
            </a:r>
          </a:p>
        </p:txBody>
      </p:sp>
    </p:spTree>
    <p:extLst>
      <p:ext uri="{BB962C8B-B14F-4D97-AF65-F5344CB8AC3E}">
        <p14:creationId xmlns:p14="http://schemas.microsoft.com/office/powerpoint/2010/main" val="88287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37" grpId="0"/>
      <p:bldP spid="38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0AE12-CBDD-4B48-9B1A-E81BC738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9428F3-78A1-4533-AFFD-2C9521458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F66280-EC79-4E71-AEEE-6CEE09D7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38D4BB-2B10-471E-B283-25CF51D0EFE0}"/>
                  </a:ext>
                </a:extLst>
              </p:cNvPr>
              <p:cNvSpPr txBox="1"/>
              <p:nvPr/>
            </p:nvSpPr>
            <p:spPr>
              <a:xfrm>
                <a:off x="5531700" y="2575477"/>
                <a:ext cx="770019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38D4BB-2B10-471E-B283-25CF51D0E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700" y="2575477"/>
                <a:ext cx="77001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FA3993D2-6A16-49B7-A53F-A74B4F8E2ABB}"/>
              </a:ext>
            </a:extLst>
          </p:cNvPr>
          <p:cNvGrpSpPr/>
          <p:nvPr/>
        </p:nvGrpSpPr>
        <p:grpSpPr>
          <a:xfrm>
            <a:off x="429502" y="1179719"/>
            <a:ext cx="3733066" cy="1517072"/>
            <a:chOff x="1682176" y="4199021"/>
            <a:chExt cx="3733066" cy="151707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6C88007-3E96-4624-90C6-80761B9C2E68}"/>
                    </a:ext>
                  </a:extLst>
                </p:cNvPr>
                <p:cNvSpPr txBox="1"/>
                <p:nvPr/>
              </p:nvSpPr>
              <p:spPr>
                <a:xfrm>
                  <a:off x="1682176" y="4772891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6C88007-3E96-4624-90C6-80761B9C2E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2176" y="4772891"/>
                  <a:ext cx="1007263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D91AE22-06BF-4EE0-B00D-13CFC8CFD400}"/>
                    </a:ext>
                  </a:extLst>
                </p:cNvPr>
                <p:cNvSpPr txBox="1"/>
                <p:nvPr/>
              </p:nvSpPr>
              <p:spPr>
                <a:xfrm>
                  <a:off x="3034145" y="4403559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D91AE22-06BF-4EE0-B00D-13CFC8CFD4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145" y="4403559"/>
                  <a:ext cx="1593641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AA8EBA0-CAED-45CE-9CEC-4BD98B8F34A5}"/>
                    </a:ext>
                  </a:extLst>
                </p:cNvPr>
                <p:cNvSpPr txBox="1"/>
                <p:nvPr/>
              </p:nvSpPr>
              <p:spPr>
                <a:xfrm>
                  <a:off x="2993425" y="4953418"/>
                  <a:ext cx="2421817" cy="58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AA8EBA0-CAED-45CE-9CEC-4BD98B8F34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425" y="4953418"/>
                  <a:ext cx="2421817" cy="58214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66C9CF0F-4FA1-4F98-9C07-99D4A532FF9E}"/>
                </a:ext>
              </a:extLst>
            </p:cNvPr>
            <p:cNvSpPr/>
            <p:nvPr/>
          </p:nvSpPr>
          <p:spPr>
            <a:xfrm>
              <a:off x="2585024" y="4199021"/>
              <a:ext cx="609600" cy="1517072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8FF264-F5D7-4C08-AA99-097B7889024B}"/>
                  </a:ext>
                </a:extLst>
              </p:cNvPr>
              <p:cNvSpPr txBox="1"/>
              <p:nvPr/>
            </p:nvSpPr>
            <p:spPr>
              <a:xfrm>
                <a:off x="4772166" y="2469069"/>
                <a:ext cx="2080057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8FF264-F5D7-4C08-AA99-097B78890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166" y="2469069"/>
                <a:ext cx="2080057" cy="5821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07F60F-3A3F-471D-AF55-466A10CDA46B}"/>
                  </a:ext>
                </a:extLst>
              </p:cNvPr>
              <p:cNvSpPr txBox="1"/>
              <p:nvPr/>
            </p:nvSpPr>
            <p:spPr>
              <a:xfrm>
                <a:off x="4498805" y="3429000"/>
                <a:ext cx="84503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07F60F-3A3F-471D-AF55-466A10CDA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805" y="3429000"/>
                <a:ext cx="845039" cy="5821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E1C9FC7-AA8B-401B-A05F-D4CC6241C1F6}"/>
                  </a:ext>
                </a:extLst>
              </p:cNvPr>
              <p:cNvSpPr txBox="1"/>
              <p:nvPr/>
            </p:nvSpPr>
            <p:spPr>
              <a:xfrm>
                <a:off x="6301719" y="3429000"/>
                <a:ext cx="84503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E1C9FC7-AA8B-401B-A05F-D4CC6241C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719" y="3429000"/>
                <a:ext cx="845039" cy="5821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A95F3D19-B945-4E7D-BB51-3539C19A54BF}"/>
              </a:ext>
            </a:extLst>
          </p:cNvPr>
          <p:cNvGrpSpPr/>
          <p:nvPr/>
        </p:nvGrpSpPr>
        <p:grpSpPr>
          <a:xfrm>
            <a:off x="4659589" y="2424055"/>
            <a:ext cx="2305209" cy="768015"/>
            <a:chOff x="4694597" y="3412236"/>
            <a:chExt cx="2305209" cy="76801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1F7EC6B-F4A0-4369-A5F5-A60BF209FC6E}"/>
                </a:ext>
              </a:extLst>
            </p:cNvPr>
            <p:cNvSpPr/>
            <p:nvPr/>
          </p:nvSpPr>
          <p:spPr>
            <a:xfrm>
              <a:off x="4694597" y="3412236"/>
              <a:ext cx="2305209" cy="768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A119058-00BD-4C39-8EB5-C109020DB895}"/>
                    </a:ext>
                  </a:extLst>
                </p:cNvPr>
                <p:cNvSpPr txBox="1"/>
                <p:nvPr/>
              </p:nvSpPr>
              <p:spPr>
                <a:xfrm>
                  <a:off x="5594442" y="3606523"/>
                  <a:ext cx="43550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A119058-00BD-4C39-8EB5-C109020DB8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4442" y="3606523"/>
                  <a:ext cx="43550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78B1531-080A-4556-8379-C3034CBBBFD0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4921325" y="2987674"/>
            <a:ext cx="638109" cy="4413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923A80B-8463-4D59-8940-82559140A4AB}"/>
              </a:ext>
            </a:extLst>
          </p:cNvPr>
          <p:cNvCxnSpPr>
            <a:endCxn id="14" idx="0"/>
          </p:cNvCxnSpPr>
          <p:nvPr/>
        </p:nvCxnSpPr>
        <p:spPr>
          <a:xfrm>
            <a:off x="5994938" y="2987674"/>
            <a:ext cx="729301" cy="4413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194D04E-327D-4E5C-BD44-EBFB76DD6386}"/>
              </a:ext>
            </a:extLst>
          </p:cNvPr>
          <p:cNvSpPr txBox="1"/>
          <p:nvPr/>
        </p:nvSpPr>
        <p:spPr>
          <a:xfrm>
            <a:off x="7367575" y="1202599"/>
            <a:ext cx="51058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What work to do?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Replace with definition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Break apart non recursive and recursive pieces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Replace with definition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Break apart non recursive and recursive pieces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425F71-81AB-4754-B10F-A40F9E9CBD2C}"/>
                  </a:ext>
                </a:extLst>
              </p:cNvPr>
              <p:cNvSpPr txBox="1"/>
              <p:nvPr/>
            </p:nvSpPr>
            <p:spPr>
              <a:xfrm>
                <a:off x="3681894" y="3429000"/>
                <a:ext cx="2080057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425F71-81AB-4754-B10F-A40F9E9CB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894" y="3429000"/>
                <a:ext cx="2080057" cy="5821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0D71830-3A1E-4E88-95CA-FC9E42CC9429}"/>
                  </a:ext>
                </a:extLst>
              </p:cNvPr>
              <p:cNvSpPr txBox="1"/>
              <p:nvPr/>
            </p:nvSpPr>
            <p:spPr>
              <a:xfrm>
                <a:off x="5911110" y="3428999"/>
                <a:ext cx="2080057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0D71830-3A1E-4E88-95CA-FC9E42CC9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110" y="3428999"/>
                <a:ext cx="2080057" cy="58214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BC13E5C8-56A2-4611-97EF-C13DE5EADD75}"/>
              </a:ext>
            </a:extLst>
          </p:cNvPr>
          <p:cNvGrpSpPr/>
          <p:nvPr/>
        </p:nvGrpSpPr>
        <p:grpSpPr>
          <a:xfrm>
            <a:off x="3526971" y="3373291"/>
            <a:ext cx="2305209" cy="699247"/>
            <a:chOff x="3526971" y="3373291"/>
            <a:chExt cx="2305209" cy="69924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3BE26AF-B486-4475-8084-344FF07DE2E4}"/>
                </a:ext>
              </a:extLst>
            </p:cNvPr>
            <p:cNvSpPr/>
            <p:nvPr/>
          </p:nvSpPr>
          <p:spPr>
            <a:xfrm>
              <a:off x="3526971" y="3373291"/>
              <a:ext cx="2305209" cy="69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761BCAF-7C1A-4F2E-953A-94BDA1EF7FD0}"/>
                    </a:ext>
                  </a:extLst>
                </p:cNvPr>
                <p:cNvSpPr txBox="1"/>
                <p:nvPr/>
              </p:nvSpPr>
              <p:spPr>
                <a:xfrm>
                  <a:off x="4596701" y="3373493"/>
                  <a:ext cx="435504" cy="5648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761BCAF-7C1A-4F2E-953A-94BDA1EF7F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6701" y="3373493"/>
                  <a:ext cx="435504" cy="56489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A1EB33-8D9D-4866-99C3-6EBF5B395A20}"/>
              </a:ext>
            </a:extLst>
          </p:cNvPr>
          <p:cNvGrpSpPr/>
          <p:nvPr/>
        </p:nvGrpSpPr>
        <p:grpSpPr>
          <a:xfrm>
            <a:off x="5891601" y="3382849"/>
            <a:ext cx="2305209" cy="699247"/>
            <a:chOff x="5891601" y="3382849"/>
            <a:chExt cx="2305209" cy="69924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F9BE9DE-B814-484E-8E5B-628D6AEFA0AD}"/>
                </a:ext>
              </a:extLst>
            </p:cNvPr>
            <p:cNvSpPr/>
            <p:nvPr/>
          </p:nvSpPr>
          <p:spPr>
            <a:xfrm>
              <a:off x="5891601" y="3382849"/>
              <a:ext cx="2305209" cy="69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34B8794-DDE3-40BB-9698-0C6D67DC0B24}"/>
                    </a:ext>
                  </a:extLst>
                </p:cNvPr>
                <p:cNvSpPr txBox="1"/>
                <p:nvPr/>
              </p:nvSpPr>
              <p:spPr>
                <a:xfrm>
                  <a:off x="6625573" y="3390056"/>
                  <a:ext cx="435504" cy="5648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34B8794-DDE3-40BB-9698-0C6D67DC0B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5573" y="3390056"/>
                  <a:ext cx="435504" cy="56489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81B984B-B6F5-4CE3-8F57-0CF4B5BAB5C4}"/>
              </a:ext>
            </a:extLst>
          </p:cNvPr>
          <p:cNvCxnSpPr>
            <a:cxnSpLocks/>
          </p:cNvCxnSpPr>
          <p:nvPr/>
        </p:nvCxnSpPr>
        <p:spPr>
          <a:xfrm flipV="1">
            <a:off x="4273822" y="3938391"/>
            <a:ext cx="338979" cy="5648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78C47AA-EEE2-43C1-A3C5-248EE607BD4B}"/>
              </a:ext>
            </a:extLst>
          </p:cNvPr>
          <p:cNvCxnSpPr>
            <a:cxnSpLocks/>
          </p:cNvCxnSpPr>
          <p:nvPr/>
        </p:nvCxnSpPr>
        <p:spPr>
          <a:xfrm>
            <a:off x="5032650" y="3954954"/>
            <a:ext cx="338979" cy="5821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A24DC32-847F-4449-ADE4-04D392A5D077}"/>
              </a:ext>
            </a:extLst>
          </p:cNvPr>
          <p:cNvCxnSpPr>
            <a:cxnSpLocks/>
          </p:cNvCxnSpPr>
          <p:nvPr/>
        </p:nvCxnSpPr>
        <p:spPr>
          <a:xfrm flipV="1">
            <a:off x="6297512" y="3931042"/>
            <a:ext cx="338979" cy="5648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74F6AD8-7FD7-4476-A778-2A4F7C50DC91}"/>
              </a:ext>
            </a:extLst>
          </p:cNvPr>
          <p:cNvCxnSpPr>
            <a:cxnSpLocks/>
          </p:cNvCxnSpPr>
          <p:nvPr/>
        </p:nvCxnSpPr>
        <p:spPr>
          <a:xfrm>
            <a:off x="7056340" y="3947605"/>
            <a:ext cx="338979" cy="5821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DF403D5-41EA-4C77-94BB-93673A0FB56C}"/>
                  </a:ext>
                </a:extLst>
              </p:cNvPr>
              <p:cNvSpPr txBox="1"/>
              <p:nvPr/>
            </p:nvSpPr>
            <p:spPr>
              <a:xfrm>
                <a:off x="3834288" y="4386773"/>
                <a:ext cx="793742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DF403D5-41EA-4C77-94BB-93673A0FB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288" y="4386773"/>
                <a:ext cx="793742" cy="58214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BEDB29A-6BF9-4F5D-A099-A50510AA2378}"/>
                  </a:ext>
                </a:extLst>
              </p:cNvPr>
              <p:cNvSpPr txBox="1"/>
              <p:nvPr/>
            </p:nvSpPr>
            <p:spPr>
              <a:xfrm>
                <a:off x="4962781" y="4382573"/>
                <a:ext cx="793742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BEDB29A-6BF9-4F5D-A099-A50510AA2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781" y="4382573"/>
                <a:ext cx="793742" cy="58214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B33E3C-6CDC-4945-BF3F-05AA2ADBBDB7}"/>
                  </a:ext>
                </a:extLst>
              </p:cNvPr>
              <p:cNvSpPr txBox="1"/>
              <p:nvPr/>
            </p:nvSpPr>
            <p:spPr>
              <a:xfrm>
                <a:off x="5994938" y="4382573"/>
                <a:ext cx="793742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B33E3C-6CDC-4945-BF3F-05AA2ADBB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938" y="4382573"/>
                <a:ext cx="793742" cy="58214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9194609-18AC-4278-9912-CE69622491AB}"/>
                  </a:ext>
                </a:extLst>
              </p:cNvPr>
              <p:cNvSpPr txBox="1"/>
              <p:nvPr/>
            </p:nvSpPr>
            <p:spPr>
              <a:xfrm>
                <a:off x="6988723" y="4382573"/>
                <a:ext cx="793742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9194609-18AC-4278-9912-CE6962249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723" y="4382573"/>
                <a:ext cx="793742" cy="58214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08E3771-D4A9-4DDB-8C35-4BBC0B95CCAA}"/>
                  </a:ext>
                </a:extLst>
              </p:cNvPr>
              <p:cNvSpPr txBox="1"/>
              <p:nvPr/>
            </p:nvSpPr>
            <p:spPr>
              <a:xfrm>
                <a:off x="1846928" y="1933276"/>
                <a:ext cx="3115853" cy="58214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𝑜𝑡h𝑒𝑟𝑤𝑖𝑠𝑒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08E3771-D4A9-4DDB-8C35-4BBC0B95C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928" y="1933276"/>
                <a:ext cx="3115853" cy="58214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4141DD3F-08C2-4A7A-BE16-2C7C7B32281B}"/>
              </a:ext>
            </a:extLst>
          </p:cNvPr>
          <p:cNvSpPr/>
          <p:nvPr/>
        </p:nvSpPr>
        <p:spPr>
          <a:xfrm>
            <a:off x="3396744" y="4377600"/>
            <a:ext cx="4800066" cy="651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4C063FA-AA66-46DE-9F57-2CBA8A36AD69}"/>
              </a:ext>
            </a:extLst>
          </p:cNvPr>
          <p:cNvCxnSpPr>
            <a:cxnSpLocks/>
          </p:cNvCxnSpPr>
          <p:nvPr/>
        </p:nvCxnSpPr>
        <p:spPr>
          <a:xfrm flipV="1">
            <a:off x="3989653" y="4914228"/>
            <a:ext cx="183614" cy="6336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C870804-15FA-470A-BD0A-9CBC38D0FA37}"/>
              </a:ext>
            </a:extLst>
          </p:cNvPr>
          <p:cNvCxnSpPr>
            <a:cxnSpLocks/>
          </p:cNvCxnSpPr>
          <p:nvPr/>
        </p:nvCxnSpPr>
        <p:spPr>
          <a:xfrm>
            <a:off x="4427211" y="4896979"/>
            <a:ext cx="215270" cy="6508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4915597-D8E5-4EF1-A44E-81B77C655336}"/>
              </a:ext>
            </a:extLst>
          </p:cNvPr>
          <p:cNvCxnSpPr>
            <a:cxnSpLocks/>
          </p:cNvCxnSpPr>
          <p:nvPr/>
        </p:nvCxnSpPr>
        <p:spPr>
          <a:xfrm flipV="1">
            <a:off x="4972540" y="4931477"/>
            <a:ext cx="183614" cy="6336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90DDFD5-A46A-427E-A6EF-E58D1780551E}"/>
              </a:ext>
            </a:extLst>
          </p:cNvPr>
          <p:cNvCxnSpPr>
            <a:cxnSpLocks/>
          </p:cNvCxnSpPr>
          <p:nvPr/>
        </p:nvCxnSpPr>
        <p:spPr>
          <a:xfrm>
            <a:off x="5410098" y="4914228"/>
            <a:ext cx="215270" cy="6508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A85C547-5EAF-4A2F-BCC7-1900E8F81A0F}"/>
              </a:ext>
            </a:extLst>
          </p:cNvPr>
          <p:cNvCxnSpPr>
            <a:cxnSpLocks/>
          </p:cNvCxnSpPr>
          <p:nvPr/>
        </p:nvCxnSpPr>
        <p:spPr>
          <a:xfrm flipV="1">
            <a:off x="6039482" y="4914638"/>
            <a:ext cx="183614" cy="6336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4DDF557-C515-458B-8832-45676DC50FC6}"/>
              </a:ext>
            </a:extLst>
          </p:cNvPr>
          <p:cNvCxnSpPr>
            <a:cxnSpLocks/>
          </p:cNvCxnSpPr>
          <p:nvPr/>
        </p:nvCxnSpPr>
        <p:spPr>
          <a:xfrm>
            <a:off x="6477040" y="4897389"/>
            <a:ext cx="215270" cy="6508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14E8D5A-9F83-4C85-8CD6-BFFC8C48DD4A}"/>
              </a:ext>
            </a:extLst>
          </p:cNvPr>
          <p:cNvCxnSpPr>
            <a:cxnSpLocks/>
          </p:cNvCxnSpPr>
          <p:nvPr/>
        </p:nvCxnSpPr>
        <p:spPr>
          <a:xfrm flipV="1">
            <a:off x="7037015" y="4912309"/>
            <a:ext cx="183614" cy="6336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A728B-07BE-4BF1-939A-9CE62864E9C3}"/>
              </a:ext>
            </a:extLst>
          </p:cNvPr>
          <p:cNvCxnSpPr>
            <a:cxnSpLocks/>
          </p:cNvCxnSpPr>
          <p:nvPr/>
        </p:nvCxnSpPr>
        <p:spPr>
          <a:xfrm>
            <a:off x="7474573" y="4895060"/>
            <a:ext cx="215270" cy="6508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3B89482-2F57-48AA-8D9F-85D424785FEB}"/>
                  </a:ext>
                </a:extLst>
              </p:cNvPr>
              <p:cNvSpPr txBox="1"/>
              <p:nvPr/>
            </p:nvSpPr>
            <p:spPr>
              <a:xfrm>
                <a:off x="4127813" y="4376760"/>
                <a:ext cx="384208" cy="5648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3B89482-2F57-48AA-8D9F-85D424785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813" y="4376760"/>
                <a:ext cx="384208" cy="5648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43ECE82-BC51-4C2D-BCA6-55C72717F942}"/>
                  </a:ext>
                </a:extLst>
              </p:cNvPr>
              <p:cNvSpPr txBox="1"/>
              <p:nvPr/>
            </p:nvSpPr>
            <p:spPr>
              <a:xfrm>
                <a:off x="5093241" y="4391197"/>
                <a:ext cx="384208" cy="5648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43ECE82-BC51-4C2D-BCA6-55C72717F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241" y="4391197"/>
                <a:ext cx="384208" cy="5648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A16EA36-B3D3-447F-9A1F-FFE2A7741D4A}"/>
                  </a:ext>
                </a:extLst>
              </p:cNvPr>
              <p:cNvSpPr txBox="1"/>
              <p:nvPr/>
            </p:nvSpPr>
            <p:spPr>
              <a:xfrm>
                <a:off x="6159689" y="4386773"/>
                <a:ext cx="384208" cy="5648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A16EA36-B3D3-447F-9A1F-FFE2A7741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689" y="4386773"/>
                <a:ext cx="384208" cy="5648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47219F3-B732-441A-AA2C-7F8BFC60C584}"/>
                  </a:ext>
                </a:extLst>
              </p:cNvPr>
              <p:cNvSpPr txBox="1"/>
              <p:nvPr/>
            </p:nvSpPr>
            <p:spPr>
              <a:xfrm>
                <a:off x="7137565" y="4386773"/>
                <a:ext cx="384208" cy="5648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47219F3-B732-441A-AA2C-7F8BFC60C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565" y="4386773"/>
                <a:ext cx="384208" cy="56489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334E92CB-17D3-47D7-86B5-6D9C429FFB4D}"/>
              </a:ext>
            </a:extLst>
          </p:cNvPr>
          <p:cNvSpPr txBox="1"/>
          <p:nvPr/>
        </p:nvSpPr>
        <p:spPr>
          <a:xfrm>
            <a:off x="3842648" y="5469113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6D84C19-F38A-4AF1-9866-7D1035732F82}"/>
              </a:ext>
            </a:extLst>
          </p:cNvPr>
          <p:cNvSpPr txBox="1"/>
          <p:nvPr/>
        </p:nvSpPr>
        <p:spPr>
          <a:xfrm>
            <a:off x="4478955" y="5469113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D11FCD2-85CA-487E-BC0B-B5C9DC5F113C}"/>
              </a:ext>
            </a:extLst>
          </p:cNvPr>
          <p:cNvSpPr txBox="1"/>
          <p:nvPr/>
        </p:nvSpPr>
        <p:spPr>
          <a:xfrm>
            <a:off x="4786282" y="5469113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A2B6068-E44D-444B-90EC-979B2C62DD9E}"/>
              </a:ext>
            </a:extLst>
          </p:cNvPr>
          <p:cNvSpPr txBox="1"/>
          <p:nvPr/>
        </p:nvSpPr>
        <p:spPr>
          <a:xfrm>
            <a:off x="5456684" y="5468478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9C76005-49E6-47F6-A146-C8C2D1CFDEF8}"/>
              </a:ext>
            </a:extLst>
          </p:cNvPr>
          <p:cNvSpPr txBox="1"/>
          <p:nvPr/>
        </p:nvSpPr>
        <p:spPr>
          <a:xfrm>
            <a:off x="5859390" y="5468478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501BAA5-B3C9-4202-A497-8BC39FCF60A5}"/>
              </a:ext>
            </a:extLst>
          </p:cNvPr>
          <p:cNvSpPr txBox="1"/>
          <p:nvPr/>
        </p:nvSpPr>
        <p:spPr>
          <a:xfrm>
            <a:off x="6542357" y="5463271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D2CD8D2-D9D6-4817-B935-A98D8FA9714B}"/>
              </a:ext>
            </a:extLst>
          </p:cNvPr>
          <p:cNvSpPr txBox="1"/>
          <p:nvPr/>
        </p:nvSpPr>
        <p:spPr>
          <a:xfrm>
            <a:off x="6859901" y="5463271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F5ABF76-D25B-4CF6-87B1-0566624025D8}"/>
              </a:ext>
            </a:extLst>
          </p:cNvPr>
          <p:cNvSpPr txBox="1"/>
          <p:nvPr/>
        </p:nvSpPr>
        <p:spPr>
          <a:xfrm>
            <a:off x="7551176" y="5463271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6429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49" grpId="0" animBg="1"/>
      <p:bldP spid="51" grpId="0" animBg="1"/>
      <p:bldP spid="50" grpId="0" animBg="1"/>
      <p:bldP spid="52" grpId="0" animBg="1"/>
      <p:bldP spid="53" grpId="0" animBg="1"/>
      <p:bldP spid="54" grpId="0" animBg="1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74B04-91A3-4B75-963F-D1CB1F5E0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0B5D5D-553B-4888-92D7-513A0B46F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C709D53-5D79-4D14-B5FE-334DB4A4B7C1}"/>
              </a:ext>
            </a:extLst>
          </p:cNvPr>
          <p:cNvGrpSpPr/>
          <p:nvPr/>
        </p:nvGrpSpPr>
        <p:grpSpPr>
          <a:xfrm>
            <a:off x="88407" y="1624845"/>
            <a:ext cx="7330899" cy="5126631"/>
            <a:chOff x="294909" y="1511480"/>
            <a:chExt cx="7330899" cy="512663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45EBC29-911A-4006-B8B2-0016B997EA8A}"/>
                    </a:ext>
                  </a:extLst>
                </p:cNvPr>
                <p:cNvSpPr txBox="1"/>
                <p:nvPr/>
              </p:nvSpPr>
              <p:spPr>
                <a:xfrm>
                  <a:off x="3793849" y="1511480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45EBC29-911A-4006-B8B2-0016B997EA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3849" y="1511480"/>
                  <a:ext cx="375424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5363EC7-F533-43AA-B81F-B28F77FFCB36}"/>
                    </a:ext>
                  </a:extLst>
                </p:cNvPr>
                <p:cNvSpPr txBox="1"/>
                <p:nvPr/>
              </p:nvSpPr>
              <p:spPr>
                <a:xfrm>
                  <a:off x="1973121" y="2421588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5363EC7-F533-43AA-B81F-B28F77FFCB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3121" y="2421588"/>
                  <a:ext cx="375424" cy="56483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BE7AE5D-A6BD-49B3-85F3-B14A7CFEED74}"/>
                    </a:ext>
                  </a:extLst>
                </p:cNvPr>
                <p:cNvSpPr txBox="1"/>
                <p:nvPr/>
              </p:nvSpPr>
              <p:spPr>
                <a:xfrm>
                  <a:off x="5609870" y="2421588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BE7AE5D-A6BD-49B3-85F3-B14A7CFEED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9870" y="2421588"/>
                  <a:ext cx="375424" cy="56483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99265AD-A8D2-4CC3-9863-E9AF785D2DFD}"/>
                    </a:ext>
                  </a:extLst>
                </p:cNvPr>
                <p:cNvSpPr txBox="1"/>
                <p:nvPr/>
              </p:nvSpPr>
              <p:spPr>
                <a:xfrm>
                  <a:off x="1054356" y="3651507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99265AD-A8D2-4CC3-9863-E9AF785D2D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356" y="3651507"/>
                  <a:ext cx="375424" cy="56483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DD5A825-C3AD-4542-A990-BA30FA3E60F3}"/>
                    </a:ext>
                  </a:extLst>
                </p:cNvPr>
                <p:cNvSpPr txBox="1"/>
                <p:nvPr/>
              </p:nvSpPr>
              <p:spPr>
                <a:xfrm>
                  <a:off x="2804682" y="3651506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DD5A825-C3AD-4542-A990-BA30FA3E60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4682" y="3651506"/>
                  <a:ext cx="375424" cy="56483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95551F1-3F2D-4D85-8E85-3FDEDD673F96}"/>
                    </a:ext>
                  </a:extLst>
                </p:cNvPr>
                <p:cNvSpPr txBox="1"/>
                <p:nvPr/>
              </p:nvSpPr>
              <p:spPr>
                <a:xfrm>
                  <a:off x="4712462" y="3651506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95551F1-3F2D-4D85-8E85-3FDEDD673F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2462" y="3651506"/>
                  <a:ext cx="375424" cy="56483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5F4A296-B778-4208-9C77-B8D15CD9E9C0}"/>
                    </a:ext>
                  </a:extLst>
                </p:cNvPr>
                <p:cNvSpPr txBox="1"/>
                <p:nvPr/>
              </p:nvSpPr>
              <p:spPr>
                <a:xfrm>
                  <a:off x="6573006" y="3651506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5F4A296-B778-4208-9C77-B8D15CD9E9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3006" y="3651506"/>
                  <a:ext cx="375424" cy="56483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266AE73-B170-4684-BD16-0F503D452518}"/>
                    </a:ext>
                  </a:extLst>
                </p:cNvPr>
                <p:cNvSpPr txBox="1"/>
                <p:nvPr/>
              </p:nvSpPr>
              <p:spPr>
                <a:xfrm>
                  <a:off x="575239" y="4850581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266AE73-B170-4684-BD16-0F503D4525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39" y="4850581"/>
                  <a:ext cx="375424" cy="56483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7AC68C2-3E08-45DD-834A-6C1E603E8CDA}"/>
                    </a:ext>
                  </a:extLst>
                </p:cNvPr>
                <p:cNvSpPr txBox="1"/>
                <p:nvPr/>
              </p:nvSpPr>
              <p:spPr>
                <a:xfrm>
                  <a:off x="1447776" y="4850581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7AC68C2-3E08-45DD-834A-6C1E603E8C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7776" y="4850581"/>
                  <a:ext cx="375424" cy="56483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D0B8533-0AAE-4747-BC74-31828F566E1D}"/>
                    </a:ext>
                  </a:extLst>
                </p:cNvPr>
                <p:cNvSpPr txBox="1"/>
                <p:nvPr/>
              </p:nvSpPr>
              <p:spPr>
                <a:xfrm>
                  <a:off x="2338882" y="4850581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D0B8533-0AAE-4747-BC74-31828F566E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8882" y="4850581"/>
                  <a:ext cx="375424" cy="56483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553D50A-097D-4697-8705-33B4185BB378}"/>
                    </a:ext>
                  </a:extLst>
                </p:cNvPr>
                <p:cNvSpPr txBox="1"/>
                <p:nvPr/>
              </p:nvSpPr>
              <p:spPr>
                <a:xfrm>
                  <a:off x="3203972" y="4850581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553D50A-097D-4697-8705-33B4185BB3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3972" y="4850581"/>
                  <a:ext cx="375424" cy="56483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E594ABF-279E-44F5-BE57-2519C1261AE2}"/>
                    </a:ext>
                  </a:extLst>
                </p:cNvPr>
                <p:cNvSpPr txBox="1"/>
                <p:nvPr/>
              </p:nvSpPr>
              <p:spPr>
                <a:xfrm>
                  <a:off x="4278194" y="4850581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E594ABF-279E-44F5-BE57-2519C1261A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8194" y="4850581"/>
                  <a:ext cx="375424" cy="56483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56F6135-3640-43E9-852A-1E5E05F64841}"/>
                    </a:ext>
                  </a:extLst>
                </p:cNvPr>
                <p:cNvSpPr txBox="1"/>
                <p:nvPr/>
              </p:nvSpPr>
              <p:spPr>
                <a:xfrm>
                  <a:off x="5172388" y="4850581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56F6135-3640-43E9-852A-1E5E05F648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2388" y="4850581"/>
                  <a:ext cx="375424" cy="56483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D833C51-E13F-4368-8572-CD6954CE1495}"/>
                    </a:ext>
                  </a:extLst>
                </p:cNvPr>
                <p:cNvSpPr txBox="1"/>
                <p:nvPr/>
              </p:nvSpPr>
              <p:spPr>
                <a:xfrm>
                  <a:off x="6121788" y="4850581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D833C51-E13F-4368-8572-CD6954CE14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1788" y="4850581"/>
                  <a:ext cx="375424" cy="56483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B712F6B-8581-4C1A-B20C-E68AE0FCDFF8}"/>
                    </a:ext>
                  </a:extLst>
                </p:cNvPr>
                <p:cNvSpPr txBox="1"/>
                <p:nvPr/>
              </p:nvSpPr>
              <p:spPr>
                <a:xfrm>
                  <a:off x="6997807" y="4850581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B712F6B-8581-4C1A-B20C-E68AE0FCDF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7807" y="4850581"/>
                  <a:ext cx="375424" cy="56483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A406376-003A-43F5-A0F2-D1A2DA1BE7CF}"/>
                    </a:ext>
                  </a:extLst>
                </p:cNvPr>
                <p:cNvSpPr txBox="1"/>
                <p:nvPr/>
              </p:nvSpPr>
              <p:spPr>
                <a:xfrm>
                  <a:off x="300062" y="6268779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A406376-003A-43F5-A0F2-D1A2DA1BE7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062" y="6268779"/>
                  <a:ext cx="375424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8F63EB2-D337-45D4-B74A-BCE970436F45}"/>
                    </a:ext>
                  </a:extLst>
                </p:cNvPr>
                <p:cNvSpPr txBox="1"/>
                <p:nvPr/>
              </p:nvSpPr>
              <p:spPr>
                <a:xfrm>
                  <a:off x="732607" y="6268779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8F63EB2-D337-45D4-B74A-BCE970436F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607" y="6268779"/>
                  <a:ext cx="375424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08E5CD8-06B0-472B-B00B-68F16CC19AAC}"/>
                    </a:ext>
                  </a:extLst>
                </p:cNvPr>
                <p:cNvSpPr txBox="1"/>
                <p:nvPr/>
              </p:nvSpPr>
              <p:spPr>
                <a:xfrm>
                  <a:off x="1165152" y="6268779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08E5CD8-06B0-472B-B00B-68F16CC19A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5152" y="6268779"/>
                  <a:ext cx="375424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FCDBFB5-331B-43B7-B225-F3F5DFA8D84E}"/>
                    </a:ext>
                  </a:extLst>
                </p:cNvPr>
                <p:cNvSpPr txBox="1"/>
                <p:nvPr/>
              </p:nvSpPr>
              <p:spPr>
                <a:xfrm>
                  <a:off x="1597697" y="6268779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FCDBFB5-331B-43B7-B225-F3F5DFA8D8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7697" y="6268779"/>
                  <a:ext cx="375424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F1C4D8C-2E25-4A77-8853-7E473DFBFE63}"/>
                    </a:ext>
                  </a:extLst>
                </p:cNvPr>
                <p:cNvSpPr txBox="1"/>
                <p:nvPr/>
              </p:nvSpPr>
              <p:spPr>
                <a:xfrm>
                  <a:off x="2177527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F1C4D8C-2E25-4A77-8853-7E473DFBFE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7527" y="6266061"/>
                  <a:ext cx="375424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A9CDAB6-FA2C-4398-9A5B-B76F8C7A035B}"/>
                    </a:ext>
                  </a:extLst>
                </p:cNvPr>
                <p:cNvSpPr txBox="1"/>
                <p:nvPr/>
              </p:nvSpPr>
              <p:spPr>
                <a:xfrm>
                  <a:off x="2610072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A9CDAB6-FA2C-4398-9A5B-B76F8C7A03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0072" y="6266061"/>
                  <a:ext cx="375424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D33ADEC-18BC-4601-B23B-949A54F4282C}"/>
                    </a:ext>
                  </a:extLst>
                </p:cNvPr>
                <p:cNvSpPr txBox="1"/>
                <p:nvPr/>
              </p:nvSpPr>
              <p:spPr>
                <a:xfrm>
                  <a:off x="3042617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D33ADEC-18BC-4601-B23B-949A54F428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2617" y="6266061"/>
                  <a:ext cx="375424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9F65526-C50F-4001-9E59-45681DD186D4}"/>
                    </a:ext>
                  </a:extLst>
                </p:cNvPr>
                <p:cNvSpPr txBox="1"/>
                <p:nvPr/>
              </p:nvSpPr>
              <p:spPr>
                <a:xfrm>
                  <a:off x="3475162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9F65526-C50F-4001-9E59-45681DD186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5162" y="6266061"/>
                  <a:ext cx="375424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8217B96-3AD0-41B4-8FE8-C5748294589F}"/>
                    </a:ext>
                  </a:extLst>
                </p:cNvPr>
                <p:cNvSpPr txBox="1"/>
                <p:nvPr/>
              </p:nvSpPr>
              <p:spPr>
                <a:xfrm>
                  <a:off x="4124523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8217B96-3AD0-41B4-8FE8-C574829458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4523" y="6266061"/>
                  <a:ext cx="375424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9B3E096-4F0E-4DD3-A56B-CD55201ACD9E}"/>
                    </a:ext>
                  </a:extLst>
                </p:cNvPr>
                <p:cNvSpPr txBox="1"/>
                <p:nvPr/>
              </p:nvSpPr>
              <p:spPr>
                <a:xfrm>
                  <a:off x="4557068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9B3E096-4F0E-4DD3-A56B-CD55201ACD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7068" y="6266061"/>
                  <a:ext cx="375424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0B17C555-0B34-45F6-A260-D8792947816E}"/>
                    </a:ext>
                  </a:extLst>
                </p:cNvPr>
                <p:cNvSpPr txBox="1"/>
                <p:nvPr/>
              </p:nvSpPr>
              <p:spPr>
                <a:xfrm>
                  <a:off x="4989613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0B17C555-0B34-45F6-A260-D879294781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9613" y="6266061"/>
                  <a:ext cx="375424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42BD341-756F-458C-9FCC-E8D5D6E88ED6}"/>
                    </a:ext>
                  </a:extLst>
                </p:cNvPr>
                <p:cNvSpPr txBox="1"/>
                <p:nvPr/>
              </p:nvSpPr>
              <p:spPr>
                <a:xfrm>
                  <a:off x="5422158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42BD341-756F-458C-9FCC-E8D5D6E88E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2158" y="6266061"/>
                  <a:ext cx="375424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8F989F4-FD7A-4E8E-A3DE-103E33FE4159}"/>
                    </a:ext>
                  </a:extLst>
                </p:cNvPr>
                <p:cNvSpPr txBox="1"/>
                <p:nvPr/>
              </p:nvSpPr>
              <p:spPr>
                <a:xfrm>
                  <a:off x="5952749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8F989F4-FD7A-4E8E-A3DE-103E33FE41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2749" y="6266061"/>
                  <a:ext cx="375424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CF76736-F78B-41FD-B076-547A16C76726}"/>
                    </a:ext>
                  </a:extLst>
                </p:cNvPr>
                <p:cNvSpPr txBox="1"/>
                <p:nvPr/>
              </p:nvSpPr>
              <p:spPr>
                <a:xfrm>
                  <a:off x="6385294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CF76736-F78B-41FD-B076-547A16C767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5294" y="6266061"/>
                  <a:ext cx="375424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957504A-A1C9-4020-8F27-9205AE7EBC63}"/>
                    </a:ext>
                  </a:extLst>
                </p:cNvPr>
                <p:cNvSpPr txBox="1"/>
                <p:nvPr/>
              </p:nvSpPr>
              <p:spPr>
                <a:xfrm>
                  <a:off x="6817839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957504A-A1C9-4020-8F27-9205AE7EBC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7839" y="6266061"/>
                  <a:ext cx="375424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7FAA879-797B-4481-9587-BD8C78CEC52B}"/>
                    </a:ext>
                  </a:extLst>
                </p:cNvPr>
                <p:cNvSpPr txBox="1"/>
                <p:nvPr/>
              </p:nvSpPr>
              <p:spPr>
                <a:xfrm>
                  <a:off x="7250384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7FAA879-797B-4481-9587-BD8C78CEC5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0384" y="6266061"/>
                  <a:ext cx="375424" cy="369332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D0AA501-FE5F-46CA-8952-54ABD485D28A}"/>
                </a:ext>
              </a:extLst>
            </p:cNvPr>
            <p:cNvCxnSpPr/>
            <p:nvPr/>
          </p:nvCxnSpPr>
          <p:spPr>
            <a:xfrm flipH="1">
              <a:off x="2348545" y="1880812"/>
              <a:ext cx="1445304" cy="5407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19BC878-147E-40A0-8BAF-1957ED16F39F}"/>
                </a:ext>
              </a:extLst>
            </p:cNvPr>
            <p:cNvCxnSpPr/>
            <p:nvPr/>
          </p:nvCxnSpPr>
          <p:spPr>
            <a:xfrm flipH="1">
              <a:off x="1429780" y="2986423"/>
              <a:ext cx="543341" cy="6426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782D921-406C-41DB-A520-616ABEB139DE}"/>
                </a:ext>
              </a:extLst>
            </p:cNvPr>
            <p:cNvCxnSpPr/>
            <p:nvPr/>
          </p:nvCxnSpPr>
          <p:spPr>
            <a:xfrm>
              <a:off x="4169273" y="1880812"/>
              <a:ext cx="1440011" cy="5407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C622EEA-A49B-44CA-A288-8943264C2DD3}"/>
                </a:ext>
              </a:extLst>
            </p:cNvPr>
            <p:cNvCxnSpPr/>
            <p:nvPr/>
          </p:nvCxnSpPr>
          <p:spPr>
            <a:xfrm>
              <a:off x="5985294" y="2986423"/>
              <a:ext cx="587712" cy="66169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4FE7A61-E470-4794-9D6D-C9A813CD480F}"/>
                </a:ext>
              </a:extLst>
            </p:cNvPr>
            <p:cNvCxnSpPr/>
            <p:nvPr/>
          </p:nvCxnSpPr>
          <p:spPr>
            <a:xfrm>
              <a:off x="2348545" y="2986423"/>
              <a:ext cx="456137" cy="66169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B02DF48-87A6-4DBD-9F98-C0444F5326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87887" y="2986423"/>
              <a:ext cx="521397" cy="66169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D9F8FAE-35EC-4B4B-AB73-0CAB6890B883}"/>
                </a:ext>
              </a:extLst>
            </p:cNvPr>
            <p:cNvCxnSpPr>
              <a:cxnSpLocks/>
              <a:endCxn id="13" idx="0"/>
            </p:cNvCxnSpPr>
            <p:nvPr/>
          </p:nvCxnSpPr>
          <p:spPr>
            <a:xfrm flipH="1">
              <a:off x="762951" y="4216341"/>
              <a:ext cx="291406" cy="6342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B13C80A-9FFA-4BC7-9EF5-4519854D0DF0}"/>
                </a:ext>
              </a:extLst>
            </p:cNvPr>
            <p:cNvCxnSpPr>
              <a:endCxn id="14" idx="0"/>
            </p:cNvCxnSpPr>
            <p:nvPr/>
          </p:nvCxnSpPr>
          <p:spPr>
            <a:xfrm>
              <a:off x="1445148" y="4216341"/>
              <a:ext cx="190340" cy="6342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3DE89DF-52E4-4DA3-A41D-513D3241D2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19392" y="4210850"/>
              <a:ext cx="291406" cy="6342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FBD06E5-2C07-4420-B497-CAC280862767}"/>
                </a:ext>
              </a:extLst>
            </p:cNvPr>
            <p:cNvCxnSpPr/>
            <p:nvPr/>
          </p:nvCxnSpPr>
          <p:spPr>
            <a:xfrm>
              <a:off x="3186221" y="4210850"/>
              <a:ext cx="190340" cy="6342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03E2BA7-60E1-450E-AC09-976DB5A3D3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6105" y="4210850"/>
              <a:ext cx="291406" cy="6342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980ED41-B3D1-476F-8502-2049864BFC86}"/>
                </a:ext>
              </a:extLst>
            </p:cNvPr>
            <p:cNvCxnSpPr/>
            <p:nvPr/>
          </p:nvCxnSpPr>
          <p:spPr>
            <a:xfrm>
              <a:off x="5102934" y="4210850"/>
              <a:ext cx="190340" cy="6342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3CEAAFE-5385-438B-AAA7-5620ADBB4D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80983" y="4225476"/>
              <a:ext cx="291406" cy="6342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6F6172F-E750-46A8-8748-043DBBA6F803}"/>
                </a:ext>
              </a:extLst>
            </p:cNvPr>
            <p:cNvCxnSpPr/>
            <p:nvPr/>
          </p:nvCxnSpPr>
          <p:spPr>
            <a:xfrm>
              <a:off x="6947812" y="4225476"/>
              <a:ext cx="190340" cy="6342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D603F08-1B21-4B9A-8AC1-00770600C48F}"/>
                </a:ext>
              </a:extLst>
            </p:cNvPr>
            <p:cNvGrpSpPr/>
            <p:nvPr/>
          </p:nvGrpSpPr>
          <p:grpSpPr>
            <a:xfrm>
              <a:off x="294909" y="5415416"/>
              <a:ext cx="346570" cy="850645"/>
              <a:chOff x="294909" y="5415416"/>
              <a:chExt cx="346570" cy="850645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E70E7D02-8B9D-4095-BAE8-ECCF824A0559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6D6D260-8262-4156-858B-37CADD7D7637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C3DD115-43E1-48D0-9638-37DDB663EEC9}"/>
                </a:ext>
              </a:extLst>
            </p:cNvPr>
            <p:cNvGrpSpPr/>
            <p:nvPr/>
          </p:nvGrpSpPr>
          <p:grpSpPr>
            <a:xfrm>
              <a:off x="1177664" y="5415415"/>
              <a:ext cx="346570" cy="850645"/>
              <a:chOff x="294909" y="5415416"/>
              <a:chExt cx="346570" cy="850645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68CCDBCD-BDE7-4C1D-92F2-256C6FDFD547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FC3E106-E93A-40A3-9F20-3586C2DC8F35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665B406-A55F-4484-8D81-2C4CB2AFDDE0}"/>
                </a:ext>
              </a:extLst>
            </p:cNvPr>
            <p:cNvGrpSpPr/>
            <p:nvPr/>
          </p:nvGrpSpPr>
          <p:grpSpPr>
            <a:xfrm>
              <a:off x="2137268" y="5415414"/>
              <a:ext cx="346570" cy="850645"/>
              <a:chOff x="294909" y="5415416"/>
              <a:chExt cx="346570" cy="850645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19DDD8F-DF0C-44B9-8F89-E348695DAD87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7B7A636-DCB9-4EAF-90FC-9FD2C505AA9D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8336B1B-7282-4D80-BD5D-5B7C55761D3A}"/>
                </a:ext>
              </a:extLst>
            </p:cNvPr>
            <p:cNvGrpSpPr/>
            <p:nvPr/>
          </p:nvGrpSpPr>
          <p:grpSpPr>
            <a:xfrm>
              <a:off x="3017819" y="5404434"/>
              <a:ext cx="346570" cy="850645"/>
              <a:chOff x="294909" y="5415416"/>
              <a:chExt cx="346570" cy="850645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EDC6718E-0E3A-418C-858C-6347DB829519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039B4F4-B44B-4E73-8A85-557F6E635CA2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EFDDD86D-2AC8-4189-8C70-5C7FA08316A4}"/>
                </a:ext>
              </a:extLst>
            </p:cNvPr>
            <p:cNvGrpSpPr/>
            <p:nvPr/>
          </p:nvGrpSpPr>
          <p:grpSpPr>
            <a:xfrm>
              <a:off x="4104909" y="5419802"/>
              <a:ext cx="346570" cy="850645"/>
              <a:chOff x="294909" y="5415416"/>
              <a:chExt cx="346570" cy="850645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18BB8709-6907-4B8F-8FB5-D852C9AE1771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E338B21-0B72-432C-917A-D287EF6B0511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2B59D9E7-5B58-4CDB-BC46-923971139E69}"/>
                </a:ext>
              </a:extLst>
            </p:cNvPr>
            <p:cNvGrpSpPr/>
            <p:nvPr/>
          </p:nvGrpSpPr>
          <p:grpSpPr>
            <a:xfrm>
              <a:off x="5011583" y="5419802"/>
              <a:ext cx="346570" cy="850645"/>
              <a:chOff x="294909" y="5415416"/>
              <a:chExt cx="346570" cy="850645"/>
            </a:xfrm>
          </p:grpSpPr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31C33659-F1E7-4887-82C2-CB4FCDEDC54B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7091D88-7B38-4B11-8DE4-A776DDEFC619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ACFE5E9-96E8-48E5-81A7-781F781D64B2}"/>
                </a:ext>
              </a:extLst>
            </p:cNvPr>
            <p:cNvGrpSpPr/>
            <p:nvPr/>
          </p:nvGrpSpPr>
          <p:grpSpPr>
            <a:xfrm>
              <a:off x="5926567" y="5425061"/>
              <a:ext cx="346570" cy="850645"/>
              <a:chOff x="294909" y="5415416"/>
              <a:chExt cx="346570" cy="850645"/>
            </a:xfrm>
          </p:grpSpPr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C8482E15-D6B6-4F76-8633-E2F89D826A0C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076D536-0329-4EC1-9C59-6554EF4FDA22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AB69E2FA-806A-4A54-B8A0-E98AA1262CE9}"/>
                </a:ext>
              </a:extLst>
            </p:cNvPr>
            <p:cNvGrpSpPr/>
            <p:nvPr/>
          </p:nvGrpSpPr>
          <p:grpSpPr>
            <a:xfrm>
              <a:off x="6840105" y="5414541"/>
              <a:ext cx="346570" cy="850645"/>
              <a:chOff x="294909" y="5415416"/>
              <a:chExt cx="346570" cy="850645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277A672C-8C21-44BE-81A7-BF221BECA6EB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D2C15CF-9A95-4C33-8197-12D6F9936E2A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57D410A7-B8B8-4D4A-AA2D-48BBD4C67E80}"/>
                </a:ext>
              </a:extLst>
            </p:cNvPr>
            <p:cNvGrpSpPr/>
            <p:nvPr/>
          </p:nvGrpSpPr>
          <p:grpSpPr>
            <a:xfrm>
              <a:off x="736287" y="5414540"/>
              <a:ext cx="346570" cy="850645"/>
              <a:chOff x="736287" y="5414540"/>
              <a:chExt cx="346570" cy="850645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95607EB3-5BFC-4FFF-A1B6-06B2C6B46B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DAD5108-9D0F-4183-8FE2-A633D0260E54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5179F140-F304-46EB-BB6D-F60ACA84D57D}"/>
                </a:ext>
              </a:extLst>
            </p:cNvPr>
            <p:cNvGrpSpPr/>
            <p:nvPr/>
          </p:nvGrpSpPr>
          <p:grpSpPr>
            <a:xfrm>
              <a:off x="1540965" y="5414539"/>
              <a:ext cx="346570" cy="850645"/>
              <a:chOff x="736287" y="5414540"/>
              <a:chExt cx="346570" cy="850645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2E3FF8FE-12E3-430E-8D42-C8CA6EAA5C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1FCF601-CDC6-437B-8180-2E7A93756A57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1B9F1F9F-F57F-4589-BAD4-CA4E404BE4E8}"/>
                </a:ext>
              </a:extLst>
            </p:cNvPr>
            <p:cNvGrpSpPr/>
            <p:nvPr/>
          </p:nvGrpSpPr>
          <p:grpSpPr>
            <a:xfrm>
              <a:off x="3409410" y="5427894"/>
              <a:ext cx="346570" cy="850645"/>
              <a:chOff x="736287" y="5414540"/>
              <a:chExt cx="346570" cy="850645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793BC438-B9F9-4E89-AD7D-9F4D84348E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DE2903C-4F65-4838-A968-59513A89DF3F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40BDC90-9A99-4C1C-934F-C8E9DD5904F1}"/>
                </a:ext>
              </a:extLst>
            </p:cNvPr>
            <p:cNvGrpSpPr/>
            <p:nvPr/>
          </p:nvGrpSpPr>
          <p:grpSpPr>
            <a:xfrm>
              <a:off x="2510084" y="5414538"/>
              <a:ext cx="346570" cy="850645"/>
              <a:chOff x="736287" y="5414540"/>
              <a:chExt cx="346570" cy="850645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0B7B9AD9-6B5C-4BE6-8A42-555B234AC4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71CDC24-28AA-4435-9FE9-9CE992A37937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23935517-064C-43B2-8A9B-B94EFB5D818D}"/>
                </a:ext>
              </a:extLst>
            </p:cNvPr>
            <p:cNvGrpSpPr/>
            <p:nvPr/>
          </p:nvGrpSpPr>
          <p:grpSpPr>
            <a:xfrm>
              <a:off x="4439522" y="5420907"/>
              <a:ext cx="346570" cy="850645"/>
              <a:chOff x="736287" y="5414540"/>
              <a:chExt cx="346570" cy="850645"/>
            </a:xfrm>
          </p:grpSpPr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FC74D6D2-2E8D-4279-A295-D02584B32F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579BF21-981A-4023-B27E-30A6E2AE64BE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438D547F-DDD1-471C-9772-6A88C887E6CB}"/>
                </a:ext>
              </a:extLst>
            </p:cNvPr>
            <p:cNvGrpSpPr/>
            <p:nvPr/>
          </p:nvGrpSpPr>
          <p:grpSpPr>
            <a:xfrm>
              <a:off x="5328864" y="5420907"/>
              <a:ext cx="346570" cy="850645"/>
              <a:chOff x="736287" y="5414540"/>
              <a:chExt cx="346570" cy="850645"/>
            </a:xfrm>
          </p:grpSpPr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0D61E3BD-0FC9-4720-B98D-038CFB6330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E4A0B72D-F5FB-46A9-A382-A378EAB6FED8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519B3953-5D9A-4BD7-B70F-886706D49532}"/>
                </a:ext>
              </a:extLst>
            </p:cNvPr>
            <p:cNvGrpSpPr/>
            <p:nvPr/>
          </p:nvGrpSpPr>
          <p:grpSpPr>
            <a:xfrm>
              <a:off x="6298177" y="5421591"/>
              <a:ext cx="346570" cy="850645"/>
              <a:chOff x="736287" y="5414540"/>
              <a:chExt cx="346570" cy="850645"/>
            </a:xfrm>
          </p:grpSpPr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C49978D7-11BC-4A32-9C57-35FD41AD77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6960072-CE07-4D53-A731-1CF4F8B98024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D266D309-4268-4CD8-9649-B827EED5F2C9}"/>
                </a:ext>
              </a:extLst>
            </p:cNvPr>
            <p:cNvGrpSpPr/>
            <p:nvPr/>
          </p:nvGrpSpPr>
          <p:grpSpPr>
            <a:xfrm>
              <a:off x="7176521" y="5413077"/>
              <a:ext cx="346570" cy="850645"/>
              <a:chOff x="736287" y="5414540"/>
              <a:chExt cx="346570" cy="850645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B0517CEB-8CAA-4CB5-88DB-7B19F03999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6314D6DB-4118-4E1A-A163-E88A7475AC2C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0D34D727-48E5-46F4-B4E9-4569F8F60BF7}"/>
              </a:ext>
            </a:extLst>
          </p:cNvPr>
          <p:cNvSpPr txBox="1"/>
          <p:nvPr/>
        </p:nvSpPr>
        <p:spPr>
          <a:xfrm>
            <a:off x="6960690" y="1242458"/>
            <a:ext cx="1831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4C3282"/>
                </a:solidFill>
              </a:rPr>
              <a:t>How many pieces of work at each level?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891CAAB-A4D5-4E81-8087-4DFC0A864133}"/>
              </a:ext>
            </a:extLst>
          </p:cNvPr>
          <p:cNvSpPr txBox="1"/>
          <p:nvPr/>
        </p:nvSpPr>
        <p:spPr>
          <a:xfrm>
            <a:off x="8572697" y="1242458"/>
            <a:ext cx="1570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B6A479"/>
                </a:solidFill>
              </a:rPr>
              <a:t>How much work at each level?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25233C9-74A4-4A67-8169-DCD38CB4B544}"/>
              </a:ext>
            </a:extLst>
          </p:cNvPr>
          <p:cNvSpPr txBox="1"/>
          <p:nvPr/>
        </p:nvSpPr>
        <p:spPr>
          <a:xfrm>
            <a:off x="9931527" y="2101760"/>
            <a:ext cx="2068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How much work per level?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A0B4EC4-7336-4C7B-8AE6-B7126652DD2C}"/>
              </a:ext>
            </a:extLst>
          </p:cNvPr>
          <p:cNvSpPr txBox="1"/>
          <p:nvPr/>
        </p:nvSpPr>
        <p:spPr>
          <a:xfrm>
            <a:off x="7755950" y="1707398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1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0912AF1-672B-4BF5-8450-5C2B5EDC1B79}"/>
              </a:ext>
            </a:extLst>
          </p:cNvPr>
          <p:cNvSpPr txBox="1"/>
          <p:nvPr/>
        </p:nvSpPr>
        <p:spPr>
          <a:xfrm>
            <a:off x="9213737" y="1707398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n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9D1C3B2-9DF9-4233-B685-587DD302C71A}"/>
              </a:ext>
            </a:extLst>
          </p:cNvPr>
          <p:cNvSpPr txBox="1"/>
          <p:nvPr/>
        </p:nvSpPr>
        <p:spPr>
          <a:xfrm>
            <a:off x="7760618" y="2519339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2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D28E27A-5E71-4F56-B93F-2F0C5FAC9494}"/>
              </a:ext>
            </a:extLst>
          </p:cNvPr>
          <p:cNvSpPr txBox="1"/>
          <p:nvPr/>
        </p:nvSpPr>
        <p:spPr>
          <a:xfrm>
            <a:off x="7760618" y="3745548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0E84D7D-F44D-4B9E-B357-F09E35FC6D3F}"/>
              </a:ext>
            </a:extLst>
          </p:cNvPr>
          <p:cNvSpPr txBox="1"/>
          <p:nvPr/>
        </p:nvSpPr>
        <p:spPr>
          <a:xfrm>
            <a:off x="7758880" y="5035282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8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B3C1B68-FEC1-4E91-97CE-1EF3DF1CAA35}"/>
              </a:ext>
            </a:extLst>
          </p:cNvPr>
          <p:cNvSpPr txBox="1"/>
          <p:nvPr/>
        </p:nvSpPr>
        <p:spPr>
          <a:xfrm>
            <a:off x="7755950" y="6336361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n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B011DEA-DDE7-407F-A7AE-5535646CF276}"/>
              </a:ext>
            </a:extLst>
          </p:cNvPr>
          <p:cNvSpPr txBox="1"/>
          <p:nvPr/>
        </p:nvSpPr>
        <p:spPr>
          <a:xfrm>
            <a:off x="9218405" y="2519339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n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50510E4-C576-4F7C-80C1-18FE2E3910BF}"/>
              </a:ext>
            </a:extLst>
          </p:cNvPr>
          <p:cNvSpPr txBox="1"/>
          <p:nvPr/>
        </p:nvSpPr>
        <p:spPr>
          <a:xfrm>
            <a:off x="9218405" y="3745548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n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FBFD5DC-84DD-4BE9-83DD-34B6C9D907C3}"/>
              </a:ext>
            </a:extLst>
          </p:cNvPr>
          <p:cNvSpPr txBox="1"/>
          <p:nvPr/>
        </p:nvSpPr>
        <p:spPr>
          <a:xfrm>
            <a:off x="9216667" y="5035282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n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00F5673-9812-4462-BFAA-FA6014ED65D1}"/>
              </a:ext>
            </a:extLst>
          </p:cNvPr>
          <p:cNvSpPr txBox="1"/>
          <p:nvPr/>
        </p:nvSpPr>
        <p:spPr>
          <a:xfrm>
            <a:off x="9213737" y="6336361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n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7198223-F551-467E-A7A5-27F42675C4E0}"/>
              </a:ext>
            </a:extLst>
          </p:cNvPr>
          <p:cNvSpPr txBox="1"/>
          <p:nvPr/>
        </p:nvSpPr>
        <p:spPr>
          <a:xfrm>
            <a:off x="10731154" y="2677954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0DADBD05-5F05-460D-BC8F-90C2847226B2}"/>
              </a:ext>
            </a:extLst>
          </p:cNvPr>
          <p:cNvSpPr txBox="1"/>
          <p:nvPr/>
        </p:nvSpPr>
        <p:spPr>
          <a:xfrm>
            <a:off x="9952820" y="3101343"/>
            <a:ext cx="2068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How many levels?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6516C714-16ED-45AC-AF81-53233D8F0BE4}"/>
              </a:ext>
            </a:extLst>
          </p:cNvPr>
          <p:cNvSpPr txBox="1"/>
          <p:nvPr/>
        </p:nvSpPr>
        <p:spPr>
          <a:xfrm>
            <a:off x="10619493" y="3507919"/>
            <a:ext cx="756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log(n)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3112277F-0E36-471C-97F3-F139F8E7C2F0}"/>
              </a:ext>
            </a:extLst>
          </p:cNvPr>
          <p:cNvSpPr txBox="1"/>
          <p:nvPr/>
        </p:nvSpPr>
        <p:spPr>
          <a:xfrm>
            <a:off x="9940666" y="4114880"/>
            <a:ext cx="2068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Runtime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EEAA9A8-E5D6-4A70-AF94-061D1BB56DCF}"/>
              </a:ext>
            </a:extLst>
          </p:cNvPr>
          <p:cNvSpPr/>
          <p:nvPr/>
        </p:nvSpPr>
        <p:spPr>
          <a:xfrm>
            <a:off x="9938027" y="2012804"/>
            <a:ext cx="2068245" cy="3761019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D9C876B-CAE1-4AE1-8C7A-E41CB419404D}"/>
              </a:ext>
            </a:extLst>
          </p:cNvPr>
          <p:cNvGrpSpPr/>
          <p:nvPr/>
        </p:nvGrpSpPr>
        <p:grpSpPr>
          <a:xfrm>
            <a:off x="4071692" y="173304"/>
            <a:ext cx="3693432" cy="975983"/>
            <a:chOff x="1686009" y="4199021"/>
            <a:chExt cx="3693432" cy="97598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1098BD8A-6F7D-4EC2-9B6A-812BEF0C98BA}"/>
                    </a:ext>
                  </a:extLst>
                </p:cNvPr>
                <p:cNvSpPr txBox="1"/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1098BD8A-6F7D-4EC2-9B6A-812BEF0C98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FE4F0421-322A-47F9-97CC-570F2CA0E5F7}"/>
                    </a:ext>
                  </a:extLst>
                </p:cNvPr>
                <p:cNvSpPr txBox="1"/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FE4F0421-322A-47F9-97CC-570F2CA0E5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67F0B521-FC8B-4ED2-AA67-29F9A19FF79C}"/>
                    </a:ext>
                  </a:extLst>
                </p:cNvPr>
                <p:cNvSpPr txBox="1"/>
                <p:nvPr/>
              </p:nvSpPr>
              <p:spPr>
                <a:xfrm>
                  <a:off x="2957624" y="4592857"/>
                  <a:ext cx="2421817" cy="5821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67F0B521-FC8B-4ED2-AA67-29F9A19FF7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7624" y="4592857"/>
                  <a:ext cx="2421817" cy="582147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1" name="Left Brace 140">
              <a:extLst>
                <a:ext uri="{FF2B5EF4-FFF2-40B4-BE49-F238E27FC236}">
                  <a16:creationId xmlns:a16="http://schemas.microsoft.com/office/drawing/2014/main" id="{6DFEFA4F-343A-4D00-B61B-E5EBA77ED348}"/>
                </a:ext>
              </a:extLst>
            </p:cNvPr>
            <p:cNvSpPr/>
            <p:nvPr/>
          </p:nvSpPr>
          <p:spPr>
            <a:xfrm>
              <a:off x="2585024" y="4199021"/>
              <a:ext cx="609600" cy="917561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5B46A05-BB0A-4C5E-8948-AB8A5D13B200}"/>
              </a:ext>
            </a:extLst>
          </p:cNvPr>
          <p:cNvSpPr/>
          <p:nvPr/>
        </p:nvSpPr>
        <p:spPr>
          <a:xfrm>
            <a:off x="4071692" y="99624"/>
            <a:ext cx="3684258" cy="113439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DBB33052-2BD5-4F49-8421-D3F04B15152F}"/>
                  </a:ext>
                </a:extLst>
              </p:cNvPr>
              <p:cNvSpPr txBox="1"/>
              <p:nvPr/>
            </p:nvSpPr>
            <p:spPr>
              <a:xfrm>
                <a:off x="10151421" y="4562385"/>
                <a:ext cx="1550553" cy="7921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DBB33052-2BD5-4F49-8421-D3F04B151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421" y="4562385"/>
                <a:ext cx="1550553" cy="79214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1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1" grpId="0"/>
      <p:bldP spid="132" grpId="0"/>
      <p:bldP spid="133" grpId="0"/>
      <p:bldP spid="134" grpId="0"/>
      <p:bldP spid="136" grpId="0" animBg="1"/>
      <p:bldP spid="1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D2519-66C8-4CCC-8A86-581C712D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Formulas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D4F3B-C9C2-479A-9039-2887696A8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371" y="1309855"/>
            <a:ext cx="11187258" cy="484550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How much work is done by recursive levels (branch nodes)?</a:t>
            </a:r>
          </a:p>
          <a:p>
            <a:pPr marL="128016" lvl="1" indent="0">
              <a:buNone/>
            </a:pPr>
            <a:r>
              <a:rPr lang="en-US" dirty="0"/>
              <a:t>1. How many nodes are on each branch level </a:t>
            </a:r>
            <a:r>
              <a:rPr lang="en-US" dirty="0" err="1"/>
              <a:t>i</a:t>
            </a:r>
            <a:r>
              <a:rPr lang="en-US" dirty="0"/>
              <a:t>? </a:t>
            </a:r>
            <a:r>
              <a:rPr lang="en-US" dirty="0" err="1"/>
              <a:t>branchNum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i</a:t>
            </a:r>
            <a:r>
              <a:rPr lang="en-US" dirty="0"/>
              <a:t> = 0 is overall root level</a:t>
            </a:r>
          </a:p>
          <a:p>
            <a:pPr lvl="2"/>
            <a:r>
              <a:rPr lang="en-US" dirty="0"/>
              <a:t>How many recursive calls are in each recursive branch to the power of which branch</a:t>
            </a:r>
          </a:p>
          <a:p>
            <a:pPr marL="128016" lvl="1" indent="0">
              <a:buNone/>
            </a:pPr>
            <a:r>
              <a:rPr lang="en-US" dirty="0"/>
              <a:t>2. At each level </a:t>
            </a:r>
            <a:r>
              <a:rPr lang="en-US" dirty="0" err="1"/>
              <a:t>i</a:t>
            </a:r>
            <a:r>
              <a:rPr lang="en-US" dirty="0"/>
              <a:t>, how much work does a single node do? </a:t>
            </a:r>
            <a:r>
              <a:rPr lang="en-US" dirty="0" err="1"/>
              <a:t>branchWork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</a:t>
            </a:r>
          </a:p>
          <a:p>
            <a:pPr marL="128016" lvl="1" indent="0">
              <a:buNone/>
            </a:pPr>
            <a:r>
              <a:rPr lang="en-US" dirty="0"/>
              <a:t>3. How many recursive levels are there? </a:t>
            </a:r>
            <a:r>
              <a:rPr lang="en-US" dirty="0" err="1"/>
              <a:t>branchCount</a:t>
            </a:r>
            <a:endParaRPr lang="en-US" dirty="0"/>
          </a:p>
          <a:p>
            <a:pPr lvl="2"/>
            <a:r>
              <a:rPr lang="en-US" dirty="0"/>
              <a:t>Based on the pattern of how we get down to base case</a:t>
            </a:r>
          </a:p>
          <a:p>
            <a:pPr lvl="2"/>
            <a:endParaRPr lang="en-US" dirty="0"/>
          </a:p>
          <a:p>
            <a:endParaRPr lang="en-US" b="1" dirty="0">
              <a:solidFill>
                <a:srgbClr val="4C3282"/>
              </a:solidFill>
            </a:endParaRPr>
          </a:p>
          <a:p>
            <a:r>
              <a:rPr lang="en-US" b="1" dirty="0">
                <a:solidFill>
                  <a:srgbClr val="4C3282"/>
                </a:solidFill>
              </a:rPr>
              <a:t>How much work is done by the base case level (leaf nodes)?</a:t>
            </a:r>
          </a:p>
          <a:p>
            <a:pPr marL="128016" lvl="1" indent="0">
              <a:buNone/>
            </a:pPr>
            <a:r>
              <a:rPr lang="en-US" dirty="0"/>
              <a:t>1. How much work does a single leaf node do? </a:t>
            </a:r>
            <a:r>
              <a:rPr lang="en-US" dirty="0" err="1"/>
              <a:t>leafWork</a:t>
            </a:r>
            <a:endParaRPr lang="en-US" dirty="0"/>
          </a:p>
          <a:p>
            <a:pPr marL="128016" lvl="1" indent="0">
              <a:buNone/>
            </a:pPr>
            <a:r>
              <a:rPr lang="en-US" dirty="0"/>
              <a:t>2. How many leaf nodes are there? </a:t>
            </a:r>
            <a:r>
              <a:rPr lang="en-US" dirty="0" err="1"/>
              <a:t>leafCount</a:t>
            </a:r>
            <a:endParaRPr lang="en-US" dirty="0"/>
          </a:p>
          <a:p>
            <a:pPr lvl="2"/>
            <a:r>
              <a:rPr lang="en-US" dirty="0"/>
              <a:t>How many branch nodes are in the second to last level x recursive calls per node</a:t>
            </a:r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E98793-26DD-459E-B44B-FC839B5B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32550" y="652102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AF399-898B-4C45-9D5F-DE819445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4B470B-B7E8-4AB5-A1E7-F566572773ED}"/>
                  </a:ext>
                </a:extLst>
              </p:cNvPr>
              <p:cNvSpPr txBox="1"/>
              <p:nvPr/>
            </p:nvSpPr>
            <p:spPr>
              <a:xfrm>
                <a:off x="832180" y="3478552"/>
                <a:ext cx="6257290" cy="7847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𝑅𝑒𝑐𝑢𝑟𝑠𝑖𝑣𝑒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𝑏𝑟𝑎𝑛𝑐h𝐶𝑜𝑢𝑛𝑡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𝑏𝑟𝑎𝑛𝑐h𝑁𝑢𝑚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𝑏𝑟𝑎𝑛𝑐h𝑊𝑜𝑟𝑘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4B470B-B7E8-4AB5-A1E7-F56657277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180" y="3478552"/>
                <a:ext cx="6257290" cy="7847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0443F6-578E-4FE1-89A1-9F436521CB05}"/>
                  </a:ext>
                </a:extLst>
              </p:cNvPr>
              <p:cNvSpPr txBox="1"/>
              <p:nvPr/>
            </p:nvSpPr>
            <p:spPr>
              <a:xfrm>
                <a:off x="832180" y="5643934"/>
                <a:ext cx="8548046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𝑁𝑜𝑛𝑅𝑒𝑐𝑢𝑟𝑠𝑖𝑣𝑒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𝑙𝑒𝑎𝑓𝑊𝑜𝑟𝑘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𝑙𝑒𝑎𝑓𝐶𝑜𝑢𝑛𝑡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𝑙𝑒𝑎𝑓𝑊𝑜𝑟𝑘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𝑏𝑟𝑎𝑛𝑐h𝑁𝑢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𝑛𝑢𝑚𝐿𝑒𝑣𝑒𝑙𝑠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0443F6-578E-4FE1-89A1-9F436521C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180" y="5643934"/>
                <a:ext cx="8548046" cy="281937"/>
              </a:xfrm>
              <a:prstGeom prst="rect">
                <a:avLst/>
              </a:prstGeom>
              <a:blipFill>
                <a:blip r:embed="rId3"/>
                <a:stretch>
                  <a:fillRect l="-143" t="-2174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2DFD5B95-1DEC-470E-A09B-FA464EA8B7B4}"/>
              </a:ext>
            </a:extLst>
          </p:cNvPr>
          <p:cNvGrpSpPr/>
          <p:nvPr/>
        </p:nvGrpSpPr>
        <p:grpSpPr>
          <a:xfrm>
            <a:off x="8336331" y="217226"/>
            <a:ext cx="3693432" cy="975983"/>
            <a:chOff x="1686009" y="4199021"/>
            <a:chExt cx="3693432" cy="97598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B41BFB9-B471-4EFD-8261-9CFA06AB2EA9}"/>
                    </a:ext>
                  </a:extLst>
                </p:cNvPr>
                <p:cNvSpPr txBox="1"/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>
                    <a:solidFill>
                      <a:srgbClr val="B6A479"/>
                    </a:solidFill>
                  </a:endParaRPr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B41BFB9-B471-4EFD-8261-9CFA06AB2E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B6F5462-8533-43A0-8693-E74638A1D16D}"/>
                    </a:ext>
                  </a:extLst>
                </p:cNvPr>
                <p:cNvSpPr txBox="1"/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dirty="0">
                    <a:solidFill>
                      <a:srgbClr val="B6A479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B6F5462-8533-43A0-8693-E74638A1D1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149B7D1-56A7-40E4-A44A-D57E3EC85B34}"/>
                    </a:ext>
                  </a:extLst>
                </p:cNvPr>
                <p:cNvSpPr txBox="1"/>
                <p:nvPr/>
              </p:nvSpPr>
              <p:spPr>
                <a:xfrm>
                  <a:off x="2957624" y="4592857"/>
                  <a:ext cx="2421817" cy="5821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>
                    <a:solidFill>
                      <a:srgbClr val="B6A479"/>
                    </a:solidFill>
                  </a:endParaRP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149B7D1-56A7-40E4-A44A-D57E3EC85B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7624" y="4592857"/>
                  <a:ext cx="2421817" cy="58214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41FC42F3-F6B3-40D0-9C15-E556C7531598}"/>
                </a:ext>
              </a:extLst>
            </p:cNvPr>
            <p:cNvSpPr/>
            <p:nvPr/>
          </p:nvSpPr>
          <p:spPr>
            <a:xfrm>
              <a:off x="2585024" y="4199021"/>
              <a:ext cx="609600" cy="917561"/>
            </a:xfrm>
            <a:prstGeom prst="leftBrace">
              <a:avLst/>
            </a:prstGeom>
            <a:ln w="1270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6A479"/>
                </a:solidFill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05F9394-45B0-4BF9-B2DD-9BE967C9AE61}"/>
              </a:ext>
            </a:extLst>
          </p:cNvPr>
          <p:cNvSpPr/>
          <p:nvPr/>
        </p:nvSpPr>
        <p:spPr>
          <a:xfrm>
            <a:off x="8336331" y="143546"/>
            <a:ext cx="3684258" cy="113439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5C73FA-F326-4FF7-98B2-61ABA60F0D34}"/>
              </a:ext>
            </a:extLst>
          </p:cNvPr>
          <p:cNvSpPr txBox="1"/>
          <p:nvPr/>
        </p:nvSpPr>
        <p:spPr>
          <a:xfrm>
            <a:off x="7857075" y="1782375"/>
            <a:ext cx="1996059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B6A479"/>
                </a:solidFill>
              </a:rPr>
              <a:t>branchNum</a:t>
            </a:r>
            <a:r>
              <a:rPr lang="en-US" dirty="0">
                <a:solidFill>
                  <a:srgbClr val="B6A479"/>
                </a:solidFill>
              </a:rPr>
              <a:t>(</a:t>
            </a:r>
            <a:r>
              <a:rPr lang="en-US" dirty="0" err="1">
                <a:solidFill>
                  <a:srgbClr val="B6A479"/>
                </a:solidFill>
              </a:rPr>
              <a:t>i</a:t>
            </a:r>
            <a:r>
              <a:rPr lang="en-US" dirty="0">
                <a:solidFill>
                  <a:srgbClr val="B6A479"/>
                </a:solidFill>
              </a:rPr>
              <a:t>) = 2</a:t>
            </a:r>
            <a:r>
              <a:rPr lang="en-US" baseline="30000" dirty="0">
                <a:solidFill>
                  <a:srgbClr val="B6A479"/>
                </a:solidFill>
              </a:rPr>
              <a:t>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F64840-2FCC-4723-92A4-C1FC892C9F1E}"/>
              </a:ext>
            </a:extLst>
          </p:cNvPr>
          <p:cNvSpPr txBox="1"/>
          <p:nvPr/>
        </p:nvSpPr>
        <p:spPr>
          <a:xfrm>
            <a:off x="7956968" y="2487899"/>
            <a:ext cx="2426562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B6A479"/>
                </a:solidFill>
              </a:rPr>
              <a:t>branchWork</a:t>
            </a:r>
            <a:r>
              <a:rPr lang="en-US" dirty="0">
                <a:solidFill>
                  <a:srgbClr val="B6A479"/>
                </a:solidFill>
              </a:rPr>
              <a:t>(</a:t>
            </a:r>
            <a:r>
              <a:rPr lang="en-US" dirty="0" err="1">
                <a:solidFill>
                  <a:srgbClr val="B6A479"/>
                </a:solidFill>
              </a:rPr>
              <a:t>i</a:t>
            </a:r>
            <a:r>
              <a:rPr lang="en-US" dirty="0">
                <a:solidFill>
                  <a:srgbClr val="B6A479"/>
                </a:solidFill>
              </a:rPr>
              <a:t>) = (n/ 2</a:t>
            </a:r>
            <a:r>
              <a:rPr lang="en-US" baseline="30000" dirty="0">
                <a:solidFill>
                  <a:srgbClr val="B6A479"/>
                </a:solidFill>
              </a:rPr>
              <a:t>i</a:t>
            </a:r>
            <a:r>
              <a:rPr lang="en-US" dirty="0">
                <a:solidFill>
                  <a:srgbClr val="B6A479"/>
                </a:solidFill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A9E420-919B-4356-832C-7F278BA11525}"/>
              </a:ext>
            </a:extLst>
          </p:cNvPr>
          <p:cNvSpPr txBox="1"/>
          <p:nvPr/>
        </p:nvSpPr>
        <p:spPr>
          <a:xfrm>
            <a:off x="6203728" y="2951914"/>
            <a:ext cx="2579552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B6A479"/>
                </a:solidFill>
              </a:rPr>
              <a:t>branchCount</a:t>
            </a:r>
            <a:r>
              <a:rPr lang="en-US" dirty="0">
                <a:solidFill>
                  <a:srgbClr val="B6A479"/>
                </a:solidFill>
              </a:rPr>
              <a:t> = log</a:t>
            </a:r>
            <a:r>
              <a:rPr lang="en-US" baseline="-25000" dirty="0">
                <a:solidFill>
                  <a:srgbClr val="B6A479"/>
                </a:solidFill>
              </a:rPr>
              <a:t>2</a:t>
            </a:r>
            <a:r>
              <a:rPr lang="en-US" dirty="0">
                <a:solidFill>
                  <a:srgbClr val="B6A479"/>
                </a:solidFill>
              </a:rPr>
              <a:t>n - 1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EA24B-0DA9-45B4-8EEA-5CC3DE69F8F9}"/>
                  </a:ext>
                </a:extLst>
              </p:cNvPr>
              <p:cNvSpPr txBox="1"/>
              <p:nvPr/>
            </p:nvSpPr>
            <p:spPr>
              <a:xfrm>
                <a:off x="7349929" y="3471179"/>
                <a:ext cx="2735108" cy="792140"/>
              </a:xfrm>
              <a:prstGeom prst="rect">
                <a:avLst/>
              </a:prstGeom>
              <a:noFill/>
              <a:ln>
                <a:solidFill>
                  <a:srgbClr val="B6A479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&gt;1)=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rgbClr val="B6A479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EA24B-0DA9-45B4-8EEA-5CC3DE69F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929" y="3471179"/>
                <a:ext cx="2735108" cy="7921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B6A4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DC3F653-C3B6-4511-9C27-BDFCC697AD6A}"/>
              </a:ext>
            </a:extLst>
          </p:cNvPr>
          <p:cNvSpPr txBox="1"/>
          <p:nvPr/>
        </p:nvSpPr>
        <p:spPr>
          <a:xfrm>
            <a:off x="6427581" y="4699796"/>
            <a:ext cx="1429494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B6A479"/>
                </a:solidFill>
              </a:rPr>
              <a:t>leafWork</a:t>
            </a:r>
            <a:r>
              <a:rPr lang="en-US" dirty="0">
                <a:solidFill>
                  <a:srgbClr val="B6A479"/>
                </a:solidFill>
              </a:rPr>
              <a:t> =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2B02CB-1421-4CA7-B97C-4E26496FB12D}"/>
              </a:ext>
            </a:extLst>
          </p:cNvPr>
          <p:cNvSpPr txBox="1"/>
          <p:nvPr/>
        </p:nvSpPr>
        <p:spPr>
          <a:xfrm>
            <a:off x="7318858" y="5136273"/>
            <a:ext cx="2302233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B6A479"/>
                </a:solidFill>
              </a:rPr>
              <a:t>leafCount</a:t>
            </a:r>
            <a:r>
              <a:rPr lang="en-US" dirty="0">
                <a:solidFill>
                  <a:srgbClr val="B6A479"/>
                </a:solidFill>
              </a:rPr>
              <a:t> = 2</a:t>
            </a:r>
            <a:r>
              <a:rPr lang="en-US" baseline="30000" dirty="0">
                <a:solidFill>
                  <a:srgbClr val="B6A479"/>
                </a:solidFill>
              </a:rPr>
              <a:t>log2n </a:t>
            </a:r>
            <a:r>
              <a:rPr lang="en-US" dirty="0">
                <a:solidFill>
                  <a:srgbClr val="B6A479"/>
                </a:solidFill>
              </a:rPr>
              <a:t>= 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91A0C0-C81B-4842-BDF8-9D2340DC8F99}"/>
                  </a:ext>
                </a:extLst>
              </p:cNvPr>
              <p:cNvSpPr txBox="1"/>
              <p:nvPr/>
            </p:nvSpPr>
            <p:spPr>
              <a:xfrm>
                <a:off x="9477435" y="5643934"/>
                <a:ext cx="1402050" cy="276999"/>
              </a:xfrm>
              <a:prstGeom prst="rect">
                <a:avLst/>
              </a:prstGeom>
              <a:noFill/>
              <a:ln>
                <a:solidFill>
                  <a:srgbClr val="B6A479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≤1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B6A479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91A0C0-C81B-4842-BDF8-9D2340DC8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7435" y="5643934"/>
                <a:ext cx="1402050" cy="276999"/>
              </a:xfrm>
              <a:prstGeom prst="rect">
                <a:avLst/>
              </a:prstGeom>
              <a:blipFill>
                <a:blip r:embed="rId8"/>
                <a:stretch>
                  <a:fillRect l="-3017" r="-1293" b="-12766"/>
                </a:stretch>
              </a:blipFill>
              <a:ln>
                <a:solidFill>
                  <a:srgbClr val="B6A4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C0CF494-60B0-4DC9-8A4C-E3AF2BA2CCA8}"/>
                  </a:ext>
                </a:extLst>
              </p:cNvPr>
              <p:cNvSpPr txBox="1"/>
              <p:nvPr/>
            </p:nvSpPr>
            <p:spPr>
              <a:xfrm>
                <a:off x="4070312" y="6003207"/>
                <a:ext cx="4197111" cy="792140"/>
              </a:xfrm>
              <a:prstGeom prst="rect">
                <a:avLst/>
              </a:prstGeom>
              <a:noFill/>
              <a:ln w="28575">
                <a:solidFill>
                  <a:srgbClr val="B6A479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C0CF494-60B0-4DC9-8A4C-E3AF2BA2C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312" y="6003207"/>
                <a:ext cx="4197111" cy="7921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rgbClr val="B6A4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188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7EB7B-4DB4-42B8-A5B2-3682AE24E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Practice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1ECBD-8825-4AD0-A2D7-6F17E0390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C2AFB2-2410-4B0C-8835-E92670C3E711}"/>
              </a:ext>
            </a:extLst>
          </p:cNvPr>
          <p:cNvGrpSpPr/>
          <p:nvPr/>
        </p:nvGrpSpPr>
        <p:grpSpPr>
          <a:xfrm>
            <a:off x="6517651" y="253194"/>
            <a:ext cx="4028081" cy="1049609"/>
            <a:chOff x="1607606" y="4199021"/>
            <a:chExt cx="4028081" cy="104960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2846235-B0A1-4062-AAC1-390F1608B368}"/>
                    </a:ext>
                  </a:extLst>
                </p:cNvPr>
                <p:cNvSpPr txBox="1"/>
                <p:nvPr/>
              </p:nvSpPr>
              <p:spPr>
                <a:xfrm>
                  <a:off x="1607606" y="4539159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2846235-B0A1-4062-AAC1-390F1608B3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7606" y="4539159"/>
                  <a:ext cx="1007263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223C33F-CB2E-40C2-97E7-4725DE60D6EE}"/>
                    </a:ext>
                  </a:extLst>
                </p:cNvPr>
                <p:cNvSpPr txBox="1"/>
                <p:nvPr/>
              </p:nvSpPr>
              <p:spPr>
                <a:xfrm>
                  <a:off x="2993425" y="4297245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223C33F-CB2E-40C2-97E7-4725DE60D6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425" y="4297245"/>
                  <a:ext cx="1593641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6164E96-5FCD-4BD4-B25E-843EF2811F95}"/>
                    </a:ext>
                  </a:extLst>
                </p:cNvPr>
                <p:cNvSpPr txBox="1"/>
                <p:nvPr/>
              </p:nvSpPr>
              <p:spPr>
                <a:xfrm>
                  <a:off x="2993425" y="4666483"/>
                  <a:ext cx="2642262" cy="58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6164E96-5FCD-4BD4-B25E-843EF2811F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425" y="4666483"/>
                  <a:ext cx="2642262" cy="58214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97C5A9C4-997D-4551-8192-75CB53711951}"/>
                </a:ext>
              </a:extLst>
            </p:cNvPr>
            <p:cNvSpPr/>
            <p:nvPr/>
          </p:nvSpPr>
          <p:spPr>
            <a:xfrm>
              <a:off x="2585024" y="4199021"/>
              <a:ext cx="609600" cy="1049609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B4D82A-0186-4883-B556-63AAD81099CB}"/>
                  </a:ext>
                </a:extLst>
              </p:cNvPr>
              <p:cNvSpPr txBox="1"/>
              <p:nvPr/>
            </p:nvSpPr>
            <p:spPr>
              <a:xfrm>
                <a:off x="4391506" y="1322851"/>
                <a:ext cx="59586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B4D82A-0186-4883-B556-63AAD8109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506" y="1322851"/>
                <a:ext cx="59586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33507D-C15A-4141-A617-82761644920F}"/>
                  </a:ext>
                </a:extLst>
              </p:cNvPr>
              <p:cNvSpPr txBox="1"/>
              <p:nvPr/>
            </p:nvSpPr>
            <p:spPr>
              <a:xfrm>
                <a:off x="1647312" y="2378201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33507D-C15A-4141-A617-827616449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312" y="2378201"/>
                <a:ext cx="862479" cy="6368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B66F43F-CD96-4325-A4FE-7D3900683A10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2078552" y="1692183"/>
            <a:ext cx="2290646" cy="6860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AEE1886-EFC5-42C8-B6FF-CDD6ED262E47}"/>
              </a:ext>
            </a:extLst>
          </p:cNvPr>
          <p:cNvCxnSpPr>
            <a:cxnSpLocks/>
            <a:endCxn id="108" idx="0"/>
          </p:cNvCxnSpPr>
          <p:nvPr/>
        </p:nvCxnSpPr>
        <p:spPr>
          <a:xfrm flipH="1">
            <a:off x="684050" y="3015042"/>
            <a:ext cx="963262" cy="7733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16A5E1D-D4F6-4EAF-A624-CF65F6ECBE8D}"/>
              </a:ext>
            </a:extLst>
          </p:cNvPr>
          <p:cNvCxnSpPr>
            <a:cxnSpLocks/>
            <a:endCxn id="107" idx="0"/>
          </p:cNvCxnSpPr>
          <p:nvPr/>
        </p:nvCxnSpPr>
        <p:spPr>
          <a:xfrm>
            <a:off x="4976852" y="1691485"/>
            <a:ext cx="2622491" cy="7679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131DB6-C2B8-44F9-B56F-DFBE316A09FA}"/>
              </a:ext>
            </a:extLst>
          </p:cNvPr>
          <p:cNvCxnSpPr>
            <a:cxnSpLocks/>
            <a:endCxn id="113" idx="0"/>
          </p:cNvCxnSpPr>
          <p:nvPr/>
        </p:nvCxnSpPr>
        <p:spPr>
          <a:xfrm>
            <a:off x="2500460" y="3018135"/>
            <a:ext cx="159052" cy="7606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6EB30F6-C6F7-4AF4-B01E-653073D8875A}"/>
              </a:ext>
            </a:extLst>
          </p:cNvPr>
          <p:cNvCxnSpPr>
            <a:cxnSpLocks/>
            <a:stCxn id="14" idx="2"/>
            <a:endCxn id="112" idx="0"/>
          </p:cNvCxnSpPr>
          <p:nvPr/>
        </p:nvCxnSpPr>
        <p:spPr>
          <a:xfrm flipH="1">
            <a:off x="1676867" y="3015042"/>
            <a:ext cx="401685" cy="7733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5D9B4F5-16AC-4059-9395-7818F00F371F}"/>
              </a:ext>
            </a:extLst>
          </p:cNvPr>
          <p:cNvCxnSpPr>
            <a:cxnSpLocks/>
            <a:stCxn id="13" idx="2"/>
            <a:endCxn id="106" idx="0"/>
          </p:cNvCxnSpPr>
          <p:nvPr/>
        </p:nvCxnSpPr>
        <p:spPr>
          <a:xfrm flipH="1">
            <a:off x="4685505" y="1692183"/>
            <a:ext cx="3935" cy="767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F2FE4A8-95AE-4681-BFC1-64AA0538D04F}"/>
              </a:ext>
            </a:extLst>
          </p:cNvPr>
          <p:cNvGrpSpPr/>
          <p:nvPr/>
        </p:nvGrpSpPr>
        <p:grpSpPr>
          <a:xfrm>
            <a:off x="129283" y="4439775"/>
            <a:ext cx="346570" cy="850645"/>
            <a:chOff x="294909" y="5415416"/>
            <a:chExt cx="346570" cy="850645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240963F-E14E-427F-9EA7-D982E661B7AB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581B674-5413-4439-B201-F0919853E828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0ADF614-F40B-4CE3-8AE7-91B799D5263D}"/>
              </a:ext>
            </a:extLst>
          </p:cNvPr>
          <p:cNvGrpSpPr/>
          <p:nvPr/>
        </p:nvGrpSpPr>
        <p:grpSpPr>
          <a:xfrm>
            <a:off x="810578" y="4446951"/>
            <a:ext cx="346570" cy="850645"/>
            <a:chOff x="736287" y="5414540"/>
            <a:chExt cx="346570" cy="850645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9D44CD2-E97E-4390-B299-A351B32843EE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2171566-0FE4-43A2-8775-FFBC76412020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108BCC0-A48F-467A-ABA6-10D2422219B5}"/>
                  </a:ext>
                </a:extLst>
              </p:cNvPr>
              <p:cNvSpPr txBox="1"/>
              <p:nvPr/>
            </p:nvSpPr>
            <p:spPr>
              <a:xfrm>
                <a:off x="4254265" y="2459409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108BCC0-A48F-467A-ABA6-10D242221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265" y="2459409"/>
                <a:ext cx="862479" cy="6368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77B4988-D26D-42CB-A0D3-94B7B8EDF6CC}"/>
                  </a:ext>
                </a:extLst>
              </p:cNvPr>
              <p:cNvSpPr txBox="1"/>
              <p:nvPr/>
            </p:nvSpPr>
            <p:spPr>
              <a:xfrm>
                <a:off x="7168103" y="2459409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77B4988-D26D-42CB-A0D3-94B7B8EDF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103" y="2459409"/>
                <a:ext cx="862479" cy="6368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1C6C327-AB17-4A39-9475-4D275479F19F}"/>
                  </a:ext>
                </a:extLst>
              </p:cNvPr>
              <p:cNvSpPr txBox="1"/>
              <p:nvPr/>
            </p:nvSpPr>
            <p:spPr>
              <a:xfrm>
                <a:off x="252810" y="3788436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1C6C327-AB17-4A39-9475-4D275479F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10" y="3788436"/>
                <a:ext cx="862479" cy="6368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8B2EF6C-665F-407A-AAE4-2745CC399F06}"/>
                  </a:ext>
                </a:extLst>
              </p:cNvPr>
              <p:cNvSpPr txBox="1"/>
              <p:nvPr/>
            </p:nvSpPr>
            <p:spPr>
              <a:xfrm>
                <a:off x="1245627" y="3788436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8B2EF6C-665F-407A-AAE4-2745CC399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627" y="3788436"/>
                <a:ext cx="862479" cy="6368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A396D62-D728-4CB8-AC79-A615D8F37B96}"/>
                  </a:ext>
                </a:extLst>
              </p:cNvPr>
              <p:cNvSpPr txBox="1"/>
              <p:nvPr/>
            </p:nvSpPr>
            <p:spPr>
              <a:xfrm>
                <a:off x="2228272" y="3778815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A396D62-D728-4CB8-AC79-A615D8F37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272" y="3778815"/>
                <a:ext cx="862479" cy="6368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CEF9C01-D822-4195-A247-A1F8DD955417}"/>
                  </a:ext>
                </a:extLst>
              </p:cNvPr>
              <p:cNvSpPr txBox="1"/>
              <p:nvPr/>
            </p:nvSpPr>
            <p:spPr>
              <a:xfrm>
                <a:off x="3217972" y="3782418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CEF9C01-D822-4195-A247-A1F8DD955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972" y="3782418"/>
                <a:ext cx="862479" cy="6368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E43D4320-EED5-496D-9C09-8B6A0908564E}"/>
                  </a:ext>
                </a:extLst>
              </p:cNvPr>
              <p:cNvSpPr txBox="1"/>
              <p:nvPr/>
            </p:nvSpPr>
            <p:spPr>
              <a:xfrm>
                <a:off x="4210789" y="3782418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E43D4320-EED5-496D-9C09-8B6A09085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789" y="3782418"/>
                <a:ext cx="862479" cy="6368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1FC3F1B-12F5-4997-BB57-D61CB055B557}"/>
                  </a:ext>
                </a:extLst>
              </p:cNvPr>
              <p:cNvSpPr txBox="1"/>
              <p:nvPr/>
            </p:nvSpPr>
            <p:spPr>
              <a:xfrm>
                <a:off x="5193434" y="3772797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1FC3F1B-12F5-4997-BB57-D61CB055B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434" y="3772797"/>
                <a:ext cx="862479" cy="6368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9F8AB2D-D44E-408C-9553-4E4F574E4BFE}"/>
                  </a:ext>
                </a:extLst>
              </p:cNvPr>
              <p:cNvSpPr txBox="1"/>
              <p:nvPr/>
            </p:nvSpPr>
            <p:spPr>
              <a:xfrm>
                <a:off x="6215896" y="3792039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9F8AB2D-D44E-408C-9553-4E4F574E4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896" y="3792039"/>
                <a:ext cx="862479" cy="6368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40CC847-EA43-4B27-90F5-9BC5E8AF48B0}"/>
                  </a:ext>
                </a:extLst>
              </p:cNvPr>
              <p:cNvSpPr txBox="1"/>
              <p:nvPr/>
            </p:nvSpPr>
            <p:spPr>
              <a:xfrm>
                <a:off x="7208713" y="3792039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40CC847-EA43-4B27-90F5-9BC5E8AF4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713" y="3792039"/>
                <a:ext cx="862479" cy="6368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C5DF436-A849-4AB3-9916-49FC570FEC4F}"/>
                  </a:ext>
                </a:extLst>
              </p:cNvPr>
              <p:cNvSpPr txBox="1"/>
              <p:nvPr/>
            </p:nvSpPr>
            <p:spPr>
              <a:xfrm>
                <a:off x="8191358" y="3782418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C5DF436-A849-4AB3-9916-49FC570FE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8" y="3782418"/>
                <a:ext cx="862479" cy="6368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10A8150-17EF-48B3-A837-B578C31401C6}"/>
              </a:ext>
            </a:extLst>
          </p:cNvPr>
          <p:cNvCxnSpPr>
            <a:cxnSpLocks/>
            <a:endCxn id="114" idx="0"/>
          </p:cNvCxnSpPr>
          <p:nvPr/>
        </p:nvCxnSpPr>
        <p:spPr>
          <a:xfrm flipH="1">
            <a:off x="3649212" y="3102825"/>
            <a:ext cx="597238" cy="6795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E77814A0-DD56-44F0-9DEA-FE0E331C85C8}"/>
              </a:ext>
            </a:extLst>
          </p:cNvPr>
          <p:cNvCxnSpPr>
            <a:cxnSpLocks/>
            <a:endCxn id="116" idx="0"/>
          </p:cNvCxnSpPr>
          <p:nvPr/>
        </p:nvCxnSpPr>
        <p:spPr>
          <a:xfrm>
            <a:off x="5087968" y="3109665"/>
            <a:ext cx="536706" cy="6631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EC9A8FDB-7283-4962-9A7E-07732A27502E}"/>
              </a:ext>
            </a:extLst>
          </p:cNvPr>
          <p:cNvCxnSpPr>
            <a:cxnSpLocks/>
            <a:endCxn id="115" idx="0"/>
          </p:cNvCxnSpPr>
          <p:nvPr/>
        </p:nvCxnSpPr>
        <p:spPr>
          <a:xfrm flipH="1">
            <a:off x="4642029" y="3106572"/>
            <a:ext cx="24032" cy="6758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836D4235-E4B5-4849-B1F2-C6D089A4B9BC}"/>
              </a:ext>
            </a:extLst>
          </p:cNvPr>
          <p:cNvCxnSpPr>
            <a:cxnSpLocks/>
            <a:endCxn id="117" idx="0"/>
          </p:cNvCxnSpPr>
          <p:nvPr/>
        </p:nvCxnSpPr>
        <p:spPr>
          <a:xfrm flipH="1">
            <a:off x="6647136" y="3099732"/>
            <a:ext cx="530298" cy="6923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97BB600F-C832-4B98-B14C-529B0D084016}"/>
              </a:ext>
            </a:extLst>
          </p:cNvPr>
          <p:cNvCxnSpPr>
            <a:cxnSpLocks/>
            <a:endCxn id="119" idx="0"/>
          </p:cNvCxnSpPr>
          <p:nvPr/>
        </p:nvCxnSpPr>
        <p:spPr>
          <a:xfrm>
            <a:off x="8030582" y="3102825"/>
            <a:ext cx="592016" cy="6795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A5DE7295-6A71-47EB-98E5-32EC6982CA04}"/>
              </a:ext>
            </a:extLst>
          </p:cNvPr>
          <p:cNvCxnSpPr>
            <a:cxnSpLocks/>
            <a:endCxn id="118" idx="0"/>
          </p:cNvCxnSpPr>
          <p:nvPr/>
        </p:nvCxnSpPr>
        <p:spPr>
          <a:xfrm>
            <a:off x="7608675" y="3099732"/>
            <a:ext cx="31278" cy="6923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C3B36A8-08BD-41E5-867B-227E2FD66A85}"/>
              </a:ext>
            </a:extLst>
          </p:cNvPr>
          <p:cNvGrpSpPr/>
          <p:nvPr/>
        </p:nvGrpSpPr>
        <p:grpSpPr>
          <a:xfrm>
            <a:off x="477041" y="4446951"/>
            <a:ext cx="346570" cy="913298"/>
            <a:chOff x="661303" y="5414540"/>
            <a:chExt cx="346570" cy="913298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8708345-CF0F-4BA0-B336-8AD73258ABEA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74D85F9C-A29D-48D7-A391-4878EFA03888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24D8277-72C0-4D16-93B6-3CC792BA5AD9}"/>
              </a:ext>
            </a:extLst>
          </p:cNvPr>
          <p:cNvGrpSpPr/>
          <p:nvPr/>
        </p:nvGrpSpPr>
        <p:grpSpPr>
          <a:xfrm>
            <a:off x="1115289" y="4439775"/>
            <a:ext cx="346570" cy="850645"/>
            <a:chOff x="294909" y="5415416"/>
            <a:chExt cx="346570" cy="850645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2AECBB21-132E-4575-9837-4DD95C8FD637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1FBFF792-AAD4-4C53-A038-A4AFF216165B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BB4A9D1-804B-4023-8FA8-D0C95C86F3AE}"/>
              </a:ext>
            </a:extLst>
          </p:cNvPr>
          <p:cNvGrpSpPr/>
          <p:nvPr/>
        </p:nvGrpSpPr>
        <p:grpSpPr>
          <a:xfrm>
            <a:off x="1796584" y="4446951"/>
            <a:ext cx="346570" cy="850645"/>
            <a:chOff x="736287" y="5414540"/>
            <a:chExt cx="346570" cy="850645"/>
          </a:xfrm>
        </p:grpSpPr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96DD801-D3FB-4C05-8A2C-470EAA4FC4C2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89F9D48A-1C62-4555-87BC-C31506A1EFC3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AB895CCA-918E-411D-AEFA-0377A300A49E}"/>
              </a:ext>
            </a:extLst>
          </p:cNvPr>
          <p:cNvGrpSpPr/>
          <p:nvPr/>
        </p:nvGrpSpPr>
        <p:grpSpPr>
          <a:xfrm>
            <a:off x="1463047" y="4446951"/>
            <a:ext cx="346570" cy="913298"/>
            <a:chOff x="661303" y="5414540"/>
            <a:chExt cx="346570" cy="913298"/>
          </a:xfrm>
        </p:grpSpPr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AD0EF47A-31A0-41CC-9202-758D31CA8847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D3BBB377-4DF8-47A0-9231-A1CA750C3F68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067B048-7DA8-4B8B-AD15-E476BADE1E0F}"/>
              </a:ext>
            </a:extLst>
          </p:cNvPr>
          <p:cNvGrpSpPr/>
          <p:nvPr/>
        </p:nvGrpSpPr>
        <p:grpSpPr>
          <a:xfrm>
            <a:off x="2117644" y="4439775"/>
            <a:ext cx="346570" cy="850645"/>
            <a:chOff x="294909" y="5415416"/>
            <a:chExt cx="346570" cy="850645"/>
          </a:xfrm>
        </p:grpSpPr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2EC9C63E-FD6F-498E-8F19-EBED4C89A5DC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5C15F465-7BF8-46BC-BDE9-5299E25457F7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22FDE5EB-3879-4A81-AC3F-157C1C5F79B2}"/>
              </a:ext>
            </a:extLst>
          </p:cNvPr>
          <p:cNvGrpSpPr/>
          <p:nvPr/>
        </p:nvGrpSpPr>
        <p:grpSpPr>
          <a:xfrm>
            <a:off x="2798939" y="4446951"/>
            <a:ext cx="346570" cy="850645"/>
            <a:chOff x="736287" y="5414540"/>
            <a:chExt cx="346570" cy="850645"/>
          </a:xfrm>
        </p:grpSpPr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E69514C3-F0F6-49CA-B147-E4B023E58E0B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6CCAF53E-5CA1-4126-A6C9-2EF137BECC33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909F5DDF-6CAE-4305-82EB-C33F5C9C139D}"/>
              </a:ext>
            </a:extLst>
          </p:cNvPr>
          <p:cNvGrpSpPr/>
          <p:nvPr/>
        </p:nvGrpSpPr>
        <p:grpSpPr>
          <a:xfrm>
            <a:off x="2465402" y="4446951"/>
            <a:ext cx="346570" cy="913298"/>
            <a:chOff x="661303" y="5414540"/>
            <a:chExt cx="346570" cy="913298"/>
          </a:xfrm>
        </p:grpSpPr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0BA8ECC4-778C-4213-B36F-15E5789585C5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92DB87C3-59AF-46B2-86F5-79F527C790F2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5027AD27-3D73-4674-80EC-8A0B986E3EBD}"/>
              </a:ext>
            </a:extLst>
          </p:cNvPr>
          <p:cNvGrpSpPr/>
          <p:nvPr/>
        </p:nvGrpSpPr>
        <p:grpSpPr>
          <a:xfrm>
            <a:off x="3127683" y="4439775"/>
            <a:ext cx="346570" cy="850645"/>
            <a:chOff x="294909" y="5415416"/>
            <a:chExt cx="346570" cy="850645"/>
          </a:xfrm>
        </p:grpSpPr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F78ADADF-0525-4572-9D09-55C8D17DFE7F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7CC8111B-B7E7-4045-BC0B-15486DA7A869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8FBCB411-9996-43E9-8665-6A97DA2C8A0E}"/>
              </a:ext>
            </a:extLst>
          </p:cNvPr>
          <p:cNvGrpSpPr/>
          <p:nvPr/>
        </p:nvGrpSpPr>
        <p:grpSpPr>
          <a:xfrm>
            <a:off x="3808978" y="4446951"/>
            <a:ext cx="346570" cy="850645"/>
            <a:chOff x="736287" y="5414540"/>
            <a:chExt cx="346570" cy="850645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D43A0D0D-3B88-43FA-9EBB-B973040DAD9C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CE44BC91-1AFB-4228-909E-3A7E8505AEDB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BE18FF43-0DEF-4A01-8044-C78533E13CD5}"/>
              </a:ext>
            </a:extLst>
          </p:cNvPr>
          <p:cNvGrpSpPr/>
          <p:nvPr/>
        </p:nvGrpSpPr>
        <p:grpSpPr>
          <a:xfrm>
            <a:off x="3475441" y="4446951"/>
            <a:ext cx="346570" cy="913298"/>
            <a:chOff x="661303" y="5414540"/>
            <a:chExt cx="346570" cy="913298"/>
          </a:xfrm>
        </p:grpSpPr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A1E3C5B3-C9B4-49A0-A9E7-FF20A2AB95F6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91B36664-FEA6-472D-B701-50510AC6C516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8CE9E2E7-3274-4AC0-A39F-60F61AF389D1}"/>
              </a:ext>
            </a:extLst>
          </p:cNvPr>
          <p:cNvGrpSpPr/>
          <p:nvPr/>
        </p:nvGrpSpPr>
        <p:grpSpPr>
          <a:xfrm>
            <a:off x="4135238" y="4432599"/>
            <a:ext cx="346570" cy="850645"/>
            <a:chOff x="294909" y="5415416"/>
            <a:chExt cx="346570" cy="850645"/>
          </a:xfrm>
        </p:grpSpPr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4DF6158C-C6A3-49D5-91DA-19B83D165FF3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FF08A337-9A94-4E17-AAE0-003B994CDF9A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A2AF705B-DCF8-453F-87F0-7EEA978040BA}"/>
              </a:ext>
            </a:extLst>
          </p:cNvPr>
          <p:cNvGrpSpPr/>
          <p:nvPr/>
        </p:nvGrpSpPr>
        <p:grpSpPr>
          <a:xfrm>
            <a:off x="4816533" y="4439775"/>
            <a:ext cx="346570" cy="850645"/>
            <a:chOff x="736287" y="5414540"/>
            <a:chExt cx="346570" cy="850645"/>
          </a:xfrm>
        </p:grpSpPr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A0457507-43B2-4D0F-B942-C75734493725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53D60EAA-34E0-4FF0-9F2B-6CF0BBD0EA5D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B8AC99EE-0837-46B8-9EE9-7D8DA20E9C88}"/>
              </a:ext>
            </a:extLst>
          </p:cNvPr>
          <p:cNvGrpSpPr/>
          <p:nvPr/>
        </p:nvGrpSpPr>
        <p:grpSpPr>
          <a:xfrm>
            <a:off x="4482996" y="4439775"/>
            <a:ext cx="346570" cy="913298"/>
            <a:chOff x="661303" y="5414540"/>
            <a:chExt cx="346570" cy="913298"/>
          </a:xfrm>
        </p:grpSpPr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7D524543-65C6-4B2F-82E9-B510305EE82D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8EBB6813-5CE1-4A15-BBC7-25F5AC7086C7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8F1B657D-1154-464B-9AE7-EDF549BAB811}"/>
              </a:ext>
            </a:extLst>
          </p:cNvPr>
          <p:cNvGrpSpPr/>
          <p:nvPr/>
        </p:nvGrpSpPr>
        <p:grpSpPr>
          <a:xfrm>
            <a:off x="5149446" y="4444761"/>
            <a:ext cx="346570" cy="850645"/>
            <a:chOff x="294909" y="5415416"/>
            <a:chExt cx="346570" cy="850645"/>
          </a:xfrm>
        </p:grpSpPr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5F04480A-84FD-4E67-BF88-736E3192C1B7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F8CBA324-AAB9-4D67-B57F-CC2C225BAD5F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34562C0C-D86C-4119-80B4-DF1E8CBEC2E8}"/>
              </a:ext>
            </a:extLst>
          </p:cNvPr>
          <p:cNvGrpSpPr/>
          <p:nvPr/>
        </p:nvGrpSpPr>
        <p:grpSpPr>
          <a:xfrm>
            <a:off x="5830741" y="4451937"/>
            <a:ext cx="346570" cy="850645"/>
            <a:chOff x="736287" y="5414540"/>
            <a:chExt cx="346570" cy="850645"/>
          </a:xfrm>
        </p:grpSpPr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05B4B6B9-04DF-4DCF-B9F0-7AE7885336D8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7C21440B-CF55-43DB-A24C-AECB08741D77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B9CB6CB0-2827-4E06-9BE6-0820FC081F00}"/>
              </a:ext>
            </a:extLst>
          </p:cNvPr>
          <p:cNvGrpSpPr/>
          <p:nvPr/>
        </p:nvGrpSpPr>
        <p:grpSpPr>
          <a:xfrm>
            <a:off x="5497204" y="4451937"/>
            <a:ext cx="346570" cy="913298"/>
            <a:chOff x="661303" y="5414540"/>
            <a:chExt cx="346570" cy="913298"/>
          </a:xfrm>
        </p:grpSpPr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8CFF6AA1-FF46-41B5-B207-70386076D67F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F8EE00F3-7893-4433-A3BF-DF53CA6E80BE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C3290611-4DEA-4CEB-8D45-25322327CB6C}"/>
              </a:ext>
            </a:extLst>
          </p:cNvPr>
          <p:cNvGrpSpPr/>
          <p:nvPr/>
        </p:nvGrpSpPr>
        <p:grpSpPr>
          <a:xfrm>
            <a:off x="6144484" y="4439775"/>
            <a:ext cx="346570" cy="850645"/>
            <a:chOff x="294909" y="5415416"/>
            <a:chExt cx="346570" cy="850645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687AFDF-574A-4020-ACDA-ADC134589736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58433E11-0E98-4B93-AA98-5C60CED8B246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98479209-D988-4647-A0FC-FA8788AFAD53}"/>
              </a:ext>
            </a:extLst>
          </p:cNvPr>
          <p:cNvGrpSpPr/>
          <p:nvPr/>
        </p:nvGrpSpPr>
        <p:grpSpPr>
          <a:xfrm>
            <a:off x="6825779" y="4446951"/>
            <a:ext cx="346570" cy="850645"/>
            <a:chOff x="736287" y="5414540"/>
            <a:chExt cx="346570" cy="850645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48A147E8-E403-478E-9988-F0E3B77EC67D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F9BB4544-5FDD-48FC-9213-EBC89C28AB08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FE0B5383-C29A-4BA0-8C01-704F7659A853}"/>
              </a:ext>
            </a:extLst>
          </p:cNvPr>
          <p:cNvGrpSpPr/>
          <p:nvPr/>
        </p:nvGrpSpPr>
        <p:grpSpPr>
          <a:xfrm>
            <a:off x="6492242" y="4446951"/>
            <a:ext cx="346570" cy="913298"/>
            <a:chOff x="661303" y="5414540"/>
            <a:chExt cx="346570" cy="913298"/>
          </a:xfrm>
        </p:grpSpPr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A8E7B947-2486-4BA3-B407-926894F00F1E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D16F6046-131B-47B9-A7E0-1445DC55CF1D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FA42F93B-6F16-4BF5-A3E5-03715DC7928B}"/>
              </a:ext>
            </a:extLst>
          </p:cNvPr>
          <p:cNvGrpSpPr/>
          <p:nvPr/>
        </p:nvGrpSpPr>
        <p:grpSpPr>
          <a:xfrm>
            <a:off x="7165747" y="4439238"/>
            <a:ext cx="346570" cy="850645"/>
            <a:chOff x="294909" y="5415416"/>
            <a:chExt cx="346570" cy="850645"/>
          </a:xfrm>
        </p:grpSpPr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AAD16AF6-D0CB-4B1B-B67D-AF219A52D3B5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5D9BA1C-06D9-4053-BBB1-6380E820D987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40B71BAB-4A0C-44DF-B6E3-4CEF9985C42D}"/>
              </a:ext>
            </a:extLst>
          </p:cNvPr>
          <p:cNvGrpSpPr/>
          <p:nvPr/>
        </p:nvGrpSpPr>
        <p:grpSpPr>
          <a:xfrm>
            <a:off x="7847042" y="4446414"/>
            <a:ext cx="346570" cy="850645"/>
            <a:chOff x="736287" y="5414540"/>
            <a:chExt cx="346570" cy="850645"/>
          </a:xfrm>
        </p:grpSpPr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596FE2A3-97AE-4629-9662-2EB09D98595F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DF0DFB51-DF56-4DD9-8EEA-3101DE347A85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38B26A78-17D2-4459-B5C6-18FF2FE84792}"/>
              </a:ext>
            </a:extLst>
          </p:cNvPr>
          <p:cNvGrpSpPr/>
          <p:nvPr/>
        </p:nvGrpSpPr>
        <p:grpSpPr>
          <a:xfrm>
            <a:off x="7513505" y="4446414"/>
            <a:ext cx="346570" cy="913298"/>
            <a:chOff x="661303" y="5414540"/>
            <a:chExt cx="346570" cy="913298"/>
          </a:xfrm>
        </p:grpSpPr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6483D88C-C91F-4B5E-BA21-E33A98DADF7B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8B2F0DC1-3EB3-4D8C-8908-7E0A12735F2E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A539E6FF-E93F-45E8-8AB3-DACE1FA24BEE}"/>
              </a:ext>
            </a:extLst>
          </p:cNvPr>
          <p:cNvGrpSpPr/>
          <p:nvPr/>
        </p:nvGrpSpPr>
        <p:grpSpPr>
          <a:xfrm>
            <a:off x="8124780" y="4432062"/>
            <a:ext cx="346570" cy="850645"/>
            <a:chOff x="294909" y="5415416"/>
            <a:chExt cx="346570" cy="850645"/>
          </a:xfrm>
        </p:grpSpPr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B7B96A91-FDE3-4DCB-9284-BBE87F4CCC1B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26C9BB41-EFCB-4918-B193-CA0F13331539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5334704B-533E-4153-94F7-C17019D53B4B}"/>
              </a:ext>
            </a:extLst>
          </p:cNvPr>
          <p:cNvGrpSpPr/>
          <p:nvPr/>
        </p:nvGrpSpPr>
        <p:grpSpPr>
          <a:xfrm>
            <a:off x="8806075" y="4439238"/>
            <a:ext cx="346570" cy="850645"/>
            <a:chOff x="736287" y="5414540"/>
            <a:chExt cx="346570" cy="850645"/>
          </a:xfrm>
        </p:grpSpPr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9233D240-E847-41A1-AF65-98FE62FDEE80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77E1F025-E166-45AA-9F51-261A12FC2AF8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5B0FC67-D213-46CD-923C-A52F53908282}"/>
              </a:ext>
            </a:extLst>
          </p:cNvPr>
          <p:cNvGrpSpPr/>
          <p:nvPr/>
        </p:nvGrpSpPr>
        <p:grpSpPr>
          <a:xfrm>
            <a:off x="8472538" y="4439238"/>
            <a:ext cx="346570" cy="913298"/>
            <a:chOff x="661303" y="5414540"/>
            <a:chExt cx="346570" cy="913298"/>
          </a:xfrm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F3998349-FD69-4DB7-A378-2DDA986073C4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917BAC06-072E-482C-BE61-2DCAF3022525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894D0130-516A-48C6-BAF5-789EA6A6B046}"/>
              </a:ext>
            </a:extLst>
          </p:cNvPr>
          <p:cNvGrpSpPr/>
          <p:nvPr/>
        </p:nvGrpSpPr>
        <p:grpSpPr>
          <a:xfrm>
            <a:off x="115714" y="5397554"/>
            <a:ext cx="977760" cy="369332"/>
            <a:chOff x="122254" y="5363769"/>
            <a:chExt cx="977760" cy="369332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B2D73612-F7EC-49FD-93E3-3B9F06B73113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CE62510B-425C-488D-A527-683DB23027A2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50B4DB10-DC81-4037-92E3-BCAFD1E99C9E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73764217-8D23-462D-8910-9FCC4D0DEFCC}"/>
              </a:ext>
            </a:extLst>
          </p:cNvPr>
          <p:cNvGrpSpPr/>
          <p:nvPr/>
        </p:nvGrpSpPr>
        <p:grpSpPr>
          <a:xfrm>
            <a:off x="1151023" y="5397554"/>
            <a:ext cx="977760" cy="369332"/>
            <a:chOff x="122254" y="5363769"/>
            <a:chExt cx="977760" cy="369332"/>
          </a:xfrm>
        </p:grpSpPr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3BE1BEBA-E3FD-49D1-B3AE-303F59EB04AA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EEFD9665-5889-444D-851D-9FC002894C94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D061D890-6E8D-47FD-9E0A-2CB5ED440928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9540C958-1D3E-4FD4-9F0D-2FB12B713D7E}"/>
              </a:ext>
            </a:extLst>
          </p:cNvPr>
          <p:cNvGrpSpPr/>
          <p:nvPr/>
        </p:nvGrpSpPr>
        <p:grpSpPr>
          <a:xfrm>
            <a:off x="2192131" y="5397554"/>
            <a:ext cx="977760" cy="369332"/>
            <a:chOff x="122254" y="5363769"/>
            <a:chExt cx="977760" cy="369332"/>
          </a:xfrm>
        </p:grpSpPr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5542E9E1-732C-409E-A170-56FFDC512B82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FD1CD2CA-7DA4-464D-BD61-4FD627C0696C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F1E9A07E-F26B-4A52-9E0D-F3EBAFF82712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35086DFC-C7D6-4B9D-B9EA-B7C31F7E1395}"/>
              </a:ext>
            </a:extLst>
          </p:cNvPr>
          <p:cNvGrpSpPr/>
          <p:nvPr/>
        </p:nvGrpSpPr>
        <p:grpSpPr>
          <a:xfrm>
            <a:off x="3191106" y="5397554"/>
            <a:ext cx="977760" cy="369332"/>
            <a:chOff x="122254" y="5363769"/>
            <a:chExt cx="977760" cy="369332"/>
          </a:xfrm>
        </p:grpSpPr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D46E78FD-63F7-42FF-A9D6-632FF5F11D64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63D99AFD-88EE-4067-B3BC-B54750E03E12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08147E52-3EF6-49DE-83D2-A713BAAAD6C2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20F14DCC-1D1C-4A95-85DF-4302D71FB7D8}"/>
              </a:ext>
            </a:extLst>
          </p:cNvPr>
          <p:cNvGrpSpPr/>
          <p:nvPr/>
        </p:nvGrpSpPr>
        <p:grpSpPr>
          <a:xfrm>
            <a:off x="4208196" y="5397554"/>
            <a:ext cx="977760" cy="369332"/>
            <a:chOff x="122254" y="5363769"/>
            <a:chExt cx="977760" cy="369332"/>
          </a:xfrm>
        </p:grpSpPr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9B111153-9558-4CDA-A929-AAB7DDEAC0EC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E4A082B3-DE6E-45DB-9E8A-C544DCCEAF5B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425B4D2E-CC11-47DA-9F4B-5E8A9D3157A3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1CB7A2F7-F546-49CC-AA47-C19FB514792A}"/>
              </a:ext>
            </a:extLst>
          </p:cNvPr>
          <p:cNvGrpSpPr/>
          <p:nvPr/>
        </p:nvGrpSpPr>
        <p:grpSpPr>
          <a:xfrm>
            <a:off x="5225286" y="5397554"/>
            <a:ext cx="977760" cy="369332"/>
            <a:chOff x="122254" y="5363769"/>
            <a:chExt cx="977760" cy="369332"/>
          </a:xfrm>
        </p:grpSpPr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A61A7657-0E41-47B4-A34C-1CFBA5C41197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A892B2FD-CDC0-458A-9D41-494BC1BF7159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78DF953E-0FF4-4780-961A-6B1EE884A2F9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3C46F083-FCFD-4E27-B3A3-0E2D078ED51C}"/>
              </a:ext>
            </a:extLst>
          </p:cNvPr>
          <p:cNvGrpSpPr/>
          <p:nvPr/>
        </p:nvGrpSpPr>
        <p:grpSpPr>
          <a:xfrm>
            <a:off x="6228526" y="5397554"/>
            <a:ext cx="977760" cy="369332"/>
            <a:chOff x="122254" y="5363769"/>
            <a:chExt cx="977760" cy="369332"/>
          </a:xfrm>
        </p:grpSpPr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215270D3-C542-4A22-ABBE-0EF72C0BBD2A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768C35E8-78BC-477C-B9A1-9B4C92B776AB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7D963497-27C3-48A4-9144-BECD66F71408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3BE82E27-D92E-4EA3-9C8E-5716B5559305}"/>
              </a:ext>
            </a:extLst>
          </p:cNvPr>
          <p:cNvGrpSpPr/>
          <p:nvPr/>
        </p:nvGrpSpPr>
        <p:grpSpPr>
          <a:xfrm>
            <a:off x="7242200" y="5397554"/>
            <a:ext cx="977760" cy="369332"/>
            <a:chOff x="122254" y="5363769"/>
            <a:chExt cx="977760" cy="369332"/>
          </a:xfrm>
        </p:grpSpPr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7ACB731A-489E-4AE7-98AE-571EC5C54EFB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303BDDBB-EEA8-445A-9783-E81FD3500E13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D1384A6F-C7EC-4301-82D6-270593A6124B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EFDC0D8-66F5-44FD-B924-CC9F975F1489}"/>
              </a:ext>
            </a:extLst>
          </p:cNvPr>
          <p:cNvGrpSpPr/>
          <p:nvPr/>
        </p:nvGrpSpPr>
        <p:grpSpPr>
          <a:xfrm>
            <a:off x="8262706" y="5397554"/>
            <a:ext cx="977760" cy="369332"/>
            <a:chOff x="122254" y="5363769"/>
            <a:chExt cx="977760" cy="369332"/>
          </a:xfrm>
        </p:grpSpPr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426F7980-29F6-4654-8121-FBDC2E349BAB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8FDF9942-292F-455F-BA9B-0C172238E16D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BCAC5AFA-C951-4BAA-A9C0-BCB64807DA2F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sp>
        <p:nvSpPr>
          <p:cNvPr id="318" name="TextBox 317">
            <a:extLst>
              <a:ext uri="{FF2B5EF4-FFF2-40B4-BE49-F238E27FC236}">
                <a16:creationId xmlns:a16="http://schemas.microsoft.com/office/drawing/2014/main" id="{B7AFED2C-F7EB-4B64-885C-087D62CCE5EA}"/>
              </a:ext>
            </a:extLst>
          </p:cNvPr>
          <p:cNvSpPr txBox="1"/>
          <p:nvPr/>
        </p:nvSpPr>
        <p:spPr>
          <a:xfrm>
            <a:off x="9307030" y="1880739"/>
            <a:ext cx="2766455" cy="3693319"/>
          </a:xfrm>
          <a:prstGeom prst="rect">
            <a:avLst/>
          </a:prstGeom>
          <a:noFill/>
          <a:ln w="19050"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Answer the following questions: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How many nodes on each branch level?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How much work for each branch node?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How much work per branch level?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How many branch levels?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How much work for each leaf node?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How many leaf nodes?</a:t>
            </a: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9983DB3F-C0C4-43E3-ADB6-AB588F2E6EA7}"/>
              </a:ext>
            </a:extLst>
          </p:cNvPr>
          <p:cNvSpPr/>
          <p:nvPr/>
        </p:nvSpPr>
        <p:spPr>
          <a:xfrm>
            <a:off x="6561754" y="156635"/>
            <a:ext cx="3983978" cy="125787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Footer Placeholder 3">
            <a:extLst>
              <a:ext uri="{FF2B5EF4-FFF2-40B4-BE49-F238E27FC236}">
                <a16:creationId xmlns:a16="http://schemas.microsoft.com/office/drawing/2014/main" id="{0EAFF735-AF89-4EE8-A1D5-F0EBF9098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Example provided by CS 161 – Jessica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>
                <a:hlinkClick r:id="rId18"/>
              </a:rPr>
              <a:t>https://web.stanford.edu/class/archive/cs/cs161/cs161.1168/lecture3.pdf</a:t>
            </a:r>
            <a:r>
              <a:rPr lang="en-US" dirty="0"/>
              <a:t>  </a:t>
            </a: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C24B7F4A-1B78-4DA0-9FB6-53EE80820957}"/>
              </a:ext>
            </a:extLst>
          </p:cNvPr>
          <p:cNvSpPr/>
          <p:nvPr/>
        </p:nvSpPr>
        <p:spPr>
          <a:xfrm>
            <a:off x="7164394" y="2451020"/>
            <a:ext cx="894252" cy="686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72C984CA-FA05-4251-892F-4F4B1F24E873}"/>
              </a:ext>
            </a:extLst>
          </p:cNvPr>
          <p:cNvSpPr/>
          <p:nvPr/>
        </p:nvSpPr>
        <p:spPr>
          <a:xfrm>
            <a:off x="4237053" y="2443792"/>
            <a:ext cx="894252" cy="686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BFB2261C-04F4-4023-82B9-52A4BFAE8100}"/>
              </a:ext>
            </a:extLst>
          </p:cNvPr>
          <p:cNvSpPr/>
          <p:nvPr/>
        </p:nvSpPr>
        <p:spPr>
          <a:xfrm>
            <a:off x="1636332" y="2357707"/>
            <a:ext cx="894252" cy="686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1A0E66AA-C6C1-4CBF-A3AD-1D5C387746AA}"/>
                  </a:ext>
                </a:extLst>
              </p:cNvPr>
              <p:cNvSpPr txBox="1"/>
              <p:nvPr/>
            </p:nvSpPr>
            <p:spPr>
              <a:xfrm>
                <a:off x="1648361" y="2382829"/>
                <a:ext cx="793743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1A0E66AA-C6C1-4CBF-A3AD-1D5C38774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361" y="2382829"/>
                <a:ext cx="793743" cy="58214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9F1EB2C7-B596-496D-8A02-5D5F6C92A20B}"/>
                  </a:ext>
                </a:extLst>
              </p:cNvPr>
              <p:cNvSpPr txBox="1"/>
              <p:nvPr/>
            </p:nvSpPr>
            <p:spPr>
              <a:xfrm>
                <a:off x="4263317" y="2454054"/>
                <a:ext cx="793743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9F1EB2C7-B596-496D-8A02-5D5F6C92A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317" y="2454054"/>
                <a:ext cx="793743" cy="58214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AC756E53-2B5D-4642-B805-49EC16997F2F}"/>
                  </a:ext>
                </a:extLst>
              </p:cNvPr>
              <p:cNvSpPr txBox="1"/>
              <p:nvPr/>
            </p:nvSpPr>
            <p:spPr>
              <a:xfrm>
                <a:off x="7182956" y="2491251"/>
                <a:ext cx="793743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AC756E53-2B5D-4642-B805-49EC16997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956" y="2491251"/>
                <a:ext cx="793743" cy="58214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6" name="Rectangle 335">
            <a:extLst>
              <a:ext uri="{FF2B5EF4-FFF2-40B4-BE49-F238E27FC236}">
                <a16:creationId xmlns:a16="http://schemas.microsoft.com/office/drawing/2014/main" id="{A1A6B458-EDD5-45F4-B742-0830D49C595B}"/>
              </a:ext>
            </a:extLst>
          </p:cNvPr>
          <p:cNvSpPr/>
          <p:nvPr/>
        </p:nvSpPr>
        <p:spPr>
          <a:xfrm>
            <a:off x="4369198" y="1317865"/>
            <a:ext cx="703230" cy="407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/>
              <p:nvPr/>
            </p:nvSpPr>
            <p:spPr>
              <a:xfrm>
                <a:off x="3131564" y="1202565"/>
                <a:ext cx="3071482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564" y="1202565"/>
                <a:ext cx="3071482" cy="58214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56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318" grpId="0" animBg="1"/>
      <p:bldP spid="332" grpId="0" animBg="1"/>
      <p:bldP spid="334" grpId="0" animBg="1"/>
      <p:bldP spid="335" grpId="0" animBg="1"/>
      <p:bldP spid="325" grpId="0" animBg="1"/>
      <p:bldP spid="325" grpId="1" animBg="1"/>
      <p:bldP spid="330" grpId="0" animBg="1"/>
      <p:bldP spid="330" grpId="1" animBg="1"/>
      <p:bldP spid="333" grpId="0" animBg="1"/>
      <p:bldP spid="333" grpId="1" animBg="1"/>
      <p:bldP spid="336" grpId="0" animBg="1"/>
      <p:bldP spid="321" grpId="0" animBg="1"/>
      <p:bldP spid="3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38276-F138-4D88-B1E6-589933C5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Practice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06E2A-80A3-42F5-B443-9F6C38C1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E1E9F-48CA-477F-9567-06D9D966E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5E1F910-CC57-480A-A8D5-6EB192E0F0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1147519"/>
                  </p:ext>
                </p:extLst>
              </p:nvPr>
            </p:nvGraphicFramePr>
            <p:xfrm>
              <a:off x="6815738" y="1430282"/>
              <a:ext cx="4994216" cy="21952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554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494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Level (</a:t>
                          </a:r>
                          <a:r>
                            <a:rPr lang="en-US" sz="1400" dirty="0" err="1"/>
                            <a:t>i</a:t>
                          </a:r>
                          <a:r>
                            <a:rPr lang="en-US" sz="1400" dirty="0"/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Number of Nodes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𝑐𝑛</m:t>
                                </m:r>
                                <m:r>
                                  <a:rPr lang="en-US" sz="1400" i="1" baseline="30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𝑐𝑛</m:t>
                                </m:r>
                                <m:r>
                                  <a:rPr lang="en-US" sz="1400" i="1" baseline="30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87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16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256</m:t>
                                    </m:r>
                                  </m:den>
                                </m:f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  <m:r>
                                      <a:rPr lang="en-US" sz="1400" i="1" baseline="-2500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  <m:r>
                                      <a:rPr lang="en-US" sz="1400" i="1" baseline="-2500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5E1F910-CC57-480A-A8D5-6EB192E0F0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1147519"/>
                  </p:ext>
                </p:extLst>
              </p:nvPr>
            </p:nvGraphicFramePr>
            <p:xfrm>
              <a:off x="6815738" y="1430282"/>
              <a:ext cx="4994216" cy="21952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554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Level (</a:t>
                          </a:r>
                          <a:r>
                            <a:rPr lang="en-US" sz="1400" dirty="0" err="1"/>
                            <a:t>i</a:t>
                          </a:r>
                          <a:r>
                            <a:rPr lang="en-US" sz="1400" dirty="0"/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Number of Nodes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488" t="-164151" r="-100976" b="-4358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488" t="-164151" r="-976" b="-4358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5108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488" t="-166667" r="-100976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488" t="-166667" r="-976" b="-17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488" t="-257471" r="-100976" b="-689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488" t="-257471" r="-976" b="-689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88" t="-598077" r="-200976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488" t="-598077" r="-976" b="-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FE9A878-8360-44D1-BFFA-D4E93D21EF55}"/>
              </a:ext>
            </a:extLst>
          </p:cNvPr>
          <p:cNvSpPr txBox="1"/>
          <p:nvPr/>
        </p:nvSpPr>
        <p:spPr>
          <a:xfrm>
            <a:off x="153335" y="1576571"/>
            <a:ext cx="6793749" cy="452431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How many nodes on each branch level?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How much work for each branch node?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How much work per branch level?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How many branch levels?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How much work for each leaf node?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How many leaf nodes?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1D5CC0-984A-49EA-A501-09B4C1C43D0C}"/>
                  </a:ext>
                </a:extLst>
              </p:cNvPr>
              <p:cNvSpPr txBox="1"/>
              <p:nvPr/>
            </p:nvSpPr>
            <p:spPr>
              <a:xfrm>
                <a:off x="4669474" y="1569644"/>
                <a:ext cx="450060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1D5CC0-984A-49EA-A501-09B4C1C43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474" y="1569644"/>
                <a:ext cx="450060" cy="3782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9529F6-71CD-4F2E-94E0-6C535CA8B958}"/>
                  </a:ext>
                </a:extLst>
              </p:cNvPr>
              <p:cNvSpPr txBox="1"/>
              <p:nvPr/>
            </p:nvSpPr>
            <p:spPr>
              <a:xfrm>
                <a:off x="4552587" y="2145760"/>
                <a:ext cx="937115" cy="6368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9529F6-71CD-4F2E-94E0-6C535CA8B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587" y="2145760"/>
                <a:ext cx="937115" cy="6368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9B51F0-372F-4FC7-92E0-EDA7C4D71CCD}"/>
                  </a:ext>
                </a:extLst>
              </p:cNvPr>
              <p:cNvSpPr txBox="1"/>
              <p:nvPr/>
            </p:nvSpPr>
            <p:spPr>
              <a:xfrm>
                <a:off x="3115189" y="4049375"/>
                <a:ext cx="1292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 −1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9B51F0-372F-4FC7-92E0-EDA7C4D71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189" y="4049375"/>
                <a:ext cx="1292470" cy="369332"/>
              </a:xfrm>
              <a:prstGeom prst="rect">
                <a:avLst/>
              </a:prstGeom>
              <a:blipFill>
                <a:blip r:embed="rId5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FD0301-367F-4433-B719-7EE918EBB016}"/>
                  </a:ext>
                </a:extLst>
              </p:cNvPr>
              <p:cNvSpPr txBox="1"/>
              <p:nvPr/>
            </p:nvSpPr>
            <p:spPr>
              <a:xfrm>
                <a:off x="4135864" y="4849801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FD0301-367F-4433-B719-7EE918EBB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864" y="4849801"/>
                <a:ext cx="37542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C97DE091-AC05-410E-8EB1-68E71F84C8C4}"/>
              </a:ext>
            </a:extLst>
          </p:cNvPr>
          <p:cNvGrpSpPr/>
          <p:nvPr/>
        </p:nvGrpSpPr>
        <p:grpSpPr>
          <a:xfrm>
            <a:off x="6320563" y="217044"/>
            <a:ext cx="3978561" cy="920193"/>
            <a:chOff x="1611176" y="4199021"/>
            <a:chExt cx="3978561" cy="92019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DD8B1A0-F206-4B7F-BCE8-841F3271E891}"/>
                    </a:ext>
                  </a:extLst>
                </p:cNvPr>
                <p:cNvSpPr txBox="1"/>
                <p:nvPr/>
              </p:nvSpPr>
              <p:spPr>
                <a:xfrm>
                  <a:off x="1611176" y="4474451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DD8B1A0-F206-4B7F-BCE8-841F3271E8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1176" y="4474451"/>
                  <a:ext cx="100726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B7E1E79-BE92-46B3-87CA-2BB0CAF14A93}"/>
                    </a:ext>
                  </a:extLst>
                </p:cNvPr>
                <p:cNvSpPr txBox="1"/>
                <p:nvPr/>
              </p:nvSpPr>
              <p:spPr>
                <a:xfrm>
                  <a:off x="2993425" y="4212428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B7E1E79-BE92-46B3-87CA-2BB0CAF14A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425" y="4212428"/>
                  <a:ext cx="1593641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D9A03CE-6897-49E5-8DC0-49256D40D969}"/>
                    </a:ext>
                  </a:extLst>
                </p:cNvPr>
                <p:cNvSpPr txBox="1"/>
                <p:nvPr/>
              </p:nvSpPr>
              <p:spPr>
                <a:xfrm>
                  <a:off x="2947475" y="4527492"/>
                  <a:ext cx="2642262" cy="58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D9A03CE-6897-49E5-8DC0-49256D40D9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7475" y="4527492"/>
                  <a:ext cx="2642262" cy="58214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id="{561C8A07-A2FB-4C90-B625-9E8912819555}"/>
                </a:ext>
              </a:extLst>
            </p:cNvPr>
            <p:cNvSpPr/>
            <p:nvPr/>
          </p:nvSpPr>
          <p:spPr>
            <a:xfrm>
              <a:off x="2585024" y="4199021"/>
              <a:ext cx="609600" cy="920193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2303F29-9D4C-4C19-BD3A-3DEA5757FA1C}"/>
              </a:ext>
            </a:extLst>
          </p:cNvPr>
          <p:cNvSpPr txBox="1"/>
          <p:nvPr/>
        </p:nvSpPr>
        <p:spPr>
          <a:xfrm>
            <a:off x="6696664" y="3848020"/>
            <a:ext cx="2795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Combining it all together…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/>
              <p:nvPr/>
            </p:nvSpPr>
            <p:spPr>
              <a:xfrm>
                <a:off x="3976073" y="3047407"/>
                <a:ext cx="1139991" cy="6368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073" y="3047407"/>
                <a:ext cx="1139991" cy="6368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F129EE-96FB-4E38-8CD5-5C5B2C16A9FE}"/>
                  </a:ext>
                </a:extLst>
              </p:cNvPr>
              <p:cNvSpPr txBox="1"/>
              <p:nvPr/>
            </p:nvSpPr>
            <p:spPr>
              <a:xfrm>
                <a:off x="4967981" y="2976265"/>
                <a:ext cx="1494640" cy="779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𝑐𝑛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F129EE-96FB-4E38-8CD5-5C5B2C16A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981" y="2976265"/>
                <a:ext cx="1494640" cy="7791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E47587-1DE3-4E7D-9901-1A84DF32AE3B}"/>
                  </a:ext>
                </a:extLst>
              </p:cNvPr>
              <p:cNvSpPr txBox="1"/>
              <p:nvPr/>
            </p:nvSpPr>
            <p:spPr>
              <a:xfrm>
                <a:off x="6947084" y="4592230"/>
                <a:ext cx="3912161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E47587-1DE3-4E7D-9901-1A84DF32A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084" y="4592230"/>
                <a:ext cx="3912161" cy="88447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C9FC1A-1A85-44DD-8789-6C1E458C8A69}"/>
                  </a:ext>
                </a:extLst>
              </p:cNvPr>
              <p:cNvSpPr txBox="1"/>
              <p:nvPr/>
            </p:nvSpPr>
            <p:spPr>
              <a:xfrm>
                <a:off x="2890159" y="5663333"/>
                <a:ext cx="872547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C9FC1A-1A85-44DD-8789-6C1E458C8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159" y="5663333"/>
                <a:ext cx="872547" cy="3816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6EBE8BD5-8C12-4106-87FA-44F74DAB0CE3}"/>
              </a:ext>
            </a:extLst>
          </p:cNvPr>
          <p:cNvSpPr txBox="1"/>
          <p:nvPr/>
        </p:nvSpPr>
        <p:spPr>
          <a:xfrm>
            <a:off x="3990983" y="5661634"/>
            <a:ext cx="17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B6A479"/>
                </a:solidFill>
              </a:rPr>
              <a:t>power of a log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32C01E-2195-430E-BEC6-A04F3385FC59}"/>
                  </a:ext>
                </a:extLst>
              </p:cNvPr>
              <p:cNvSpPr txBox="1"/>
              <p:nvPr/>
            </p:nvSpPr>
            <p:spPr>
              <a:xfrm>
                <a:off x="3906185" y="6014450"/>
                <a:ext cx="1827615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>
                  <a:solidFill>
                    <a:srgbClr val="B6A479"/>
                  </a:solidFill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32C01E-2195-430E-BEC6-A04F3385F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185" y="6014450"/>
                <a:ext cx="1827615" cy="381643"/>
              </a:xfrm>
              <a:prstGeom prst="rect">
                <a:avLst/>
              </a:prstGeom>
              <a:blipFill>
                <a:blip r:embed="rId14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F8C69C-1E62-47FF-B6DF-57D02050EA22}"/>
                  </a:ext>
                </a:extLst>
              </p:cNvPr>
              <p:cNvSpPr txBox="1"/>
              <p:nvPr/>
            </p:nvSpPr>
            <p:spPr>
              <a:xfrm>
                <a:off x="5815332" y="5661634"/>
                <a:ext cx="881332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F8C69C-1E62-47FF-B6DF-57D02050E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332" y="5661634"/>
                <a:ext cx="881332" cy="3816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C402E6F9-263C-4517-AEC7-01DC10014F1F}"/>
              </a:ext>
            </a:extLst>
          </p:cNvPr>
          <p:cNvSpPr/>
          <p:nvPr/>
        </p:nvSpPr>
        <p:spPr>
          <a:xfrm>
            <a:off x="6361096" y="76509"/>
            <a:ext cx="3983978" cy="120143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7D723C-F32E-4703-B435-D9E0FAFFE479}"/>
              </a:ext>
            </a:extLst>
          </p:cNvPr>
          <p:cNvSpPr/>
          <p:nvPr/>
        </p:nvSpPr>
        <p:spPr>
          <a:xfrm>
            <a:off x="6892884" y="4465856"/>
            <a:ext cx="3966361" cy="1135805"/>
          </a:xfrm>
          <a:prstGeom prst="rect">
            <a:avLst/>
          </a:prstGeom>
          <a:noFill/>
          <a:ln w="38100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CA89EE3-C5DC-4094-AD01-AD716D7C5F04}"/>
              </a:ext>
            </a:extLst>
          </p:cNvPr>
          <p:cNvSpPr/>
          <p:nvPr/>
        </p:nvSpPr>
        <p:spPr>
          <a:xfrm>
            <a:off x="3976074" y="5661634"/>
            <a:ext cx="1739228" cy="77912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0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20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4" grpId="0" animBg="1"/>
      <p:bldP spid="3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564</TotalTime>
  <Words>2294</Words>
  <Application>Microsoft Office PowerPoint</Application>
  <PresentationFormat>Widescreen</PresentationFormat>
  <Paragraphs>664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Introduction to Graphs</vt:lpstr>
      <vt:lpstr>Warm Up</vt:lpstr>
      <vt:lpstr>Review: Unfolding Technique</vt:lpstr>
      <vt:lpstr>Unfolding Technique</vt:lpstr>
      <vt:lpstr>Tree Method</vt:lpstr>
      <vt:lpstr>Tree Method</vt:lpstr>
      <vt:lpstr>Tree Method Formulas</vt:lpstr>
      <vt:lpstr>Tree Method Practice</vt:lpstr>
      <vt:lpstr>Tree Method Practice</vt:lpstr>
      <vt:lpstr>Tree Method Practice</vt:lpstr>
      <vt:lpstr>Is there an easier way?</vt:lpstr>
      <vt:lpstr>Master Theorem</vt:lpstr>
      <vt:lpstr>Apply Master Theorem</vt:lpstr>
      <vt:lpstr>Reflecting on Master Theorem</vt:lpstr>
      <vt:lpstr>Introduction to Graphs</vt:lpstr>
      <vt:lpstr>Inter-data Relationships</vt:lpstr>
      <vt:lpstr>Graph: Formal Definition</vt:lpstr>
      <vt:lpstr>Applications</vt:lpstr>
      <vt:lpstr>Graph Vocabulary</vt:lpstr>
      <vt:lpstr>Food for thought</vt:lpstr>
      <vt:lpstr>Graph Vocabulary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Kasey Champion</cp:lastModifiedBy>
  <cp:revision>21</cp:revision>
  <dcterms:created xsi:type="dcterms:W3CDTF">2018-03-22T00:41:11Z</dcterms:created>
  <dcterms:modified xsi:type="dcterms:W3CDTF">2018-05-09T13:41:45Z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