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8" r:id="rId9"/>
    <p:sldId id="279" r:id="rId10"/>
    <p:sldId id="280" r:id="rId11"/>
    <p:sldId id="281" r:id="rId12"/>
    <p:sldId id="283" r:id="rId13"/>
    <p:sldId id="284" r:id="rId14"/>
    <p:sldId id="285" r:id="rId15"/>
    <p:sldId id="287" r:id="rId16"/>
    <p:sldId id="288" r:id="rId17"/>
    <p:sldId id="301" r:id="rId18"/>
    <p:sldId id="30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282"/>
    <a:srgbClr val="B6A479"/>
    <a:srgbClr val="CCFFCC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404FD0-0687-43A2-9AA7-23C10489D254}" v="2132" dt="2018-05-09T06:03:12.2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5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ey champion" userId="c1130ab030728f76" providerId="LiveId" clId="{C8404FD0-0687-43A2-9AA7-23C10489D254}"/>
    <pc:docChg chg="undo custSel addSld delSld modSld">
      <pc:chgData name="kasey champion" userId="c1130ab030728f76" providerId="LiveId" clId="{C8404FD0-0687-43A2-9AA7-23C10489D254}" dt="2018-05-09T06:03:12.205" v="1082"/>
      <pc:docMkLst>
        <pc:docMk/>
      </pc:docMkLst>
      <pc:sldChg chg="addSp modSp">
        <pc:chgData name="kasey champion" userId="c1130ab030728f76" providerId="LiveId" clId="{C8404FD0-0687-43A2-9AA7-23C10489D254}" dt="2018-05-07T15:27:59.206" v="992" actId="1076"/>
        <pc:sldMkLst>
          <pc:docMk/>
          <pc:sldMk cId="2498527413" sldId="256"/>
        </pc:sldMkLst>
        <pc:spChg chg="mod">
          <ac:chgData name="kasey champion" userId="c1130ab030728f76" providerId="LiveId" clId="{C8404FD0-0687-43A2-9AA7-23C10489D254}" dt="2018-05-07T14:06:21.146" v="29" actId="20577"/>
          <ac:spMkLst>
            <pc:docMk/>
            <pc:sldMk cId="2498527413" sldId="256"/>
            <ac:spMk id="2" creationId="{FA8B674C-AD1D-4C9D-88D4-76616DF5B22C}"/>
          </ac:spMkLst>
        </pc:spChg>
        <pc:picChg chg="add mod ord modCrop">
          <ac:chgData name="kasey champion" userId="c1130ab030728f76" providerId="LiveId" clId="{C8404FD0-0687-43A2-9AA7-23C10489D254}" dt="2018-05-07T15:27:59.206" v="992" actId="1076"/>
          <ac:picMkLst>
            <pc:docMk/>
            <pc:sldMk cId="2498527413" sldId="256"/>
            <ac:picMk id="1026" creationId="{CBB98FDA-67BB-4C9B-BBAA-895CDDFD5767}"/>
          </ac:picMkLst>
        </pc:picChg>
        <pc:picChg chg="add mod modCrop">
          <ac:chgData name="kasey champion" userId="c1130ab030728f76" providerId="LiveId" clId="{C8404FD0-0687-43A2-9AA7-23C10489D254}" dt="2018-05-07T15:27:49.895" v="989" actId="1076"/>
          <ac:picMkLst>
            <pc:docMk/>
            <pc:sldMk cId="2498527413" sldId="256"/>
            <ac:picMk id="1028" creationId="{02788334-F027-47BA-88A6-D32E9402C946}"/>
          </ac:picMkLst>
        </pc:picChg>
      </pc:sldChg>
      <pc:sldChg chg="modAnim">
        <pc:chgData name="kasey champion" userId="c1130ab030728f76" providerId="LiveId" clId="{C8404FD0-0687-43A2-9AA7-23C10489D254}" dt="2018-05-07T15:25:40.637" v="977" actId="1076"/>
        <pc:sldMkLst>
          <pc:docMk/>
          <pc:sldMk cId="4121359205" sldId="271"/>
        </pc:sldMkLst>
      </pc:sldChg>
      <pc:sldChg chg="modSp">
        <pc:chgData name="kasey champion" userId="c1130ab030728f76" providerId="LiveId" clId="{C8404FD0-0687-43A2-9AA7-23C10489D254}" dt="2018-05-07T15:25:53.434" v="980" actId="14100"/>
        <pc:sldMkLst>
          <pc:docMk/>
          <pc:sldMk cId="2073396599" sldId="272"/>
        </pc:sldMkLst>
        <pc:spChg chg="mod">
          <ac:chgData name="kasey champion" userId="c1130ab030728f76" providerId="LiveId" clId="{C8404FD0-0687-43A2-9AA7-23C10489D254}" dt="2018-05-07T15:25:53.434" v="980" actId="14100"/>
          <ac:spMkLst>
            <pc:docMk/>
            <pc:sldMk cId="2073396599" sldId="272"/>
            <ac:spMk id="3" creationId="{EC7B9E15-41F9-4C4D-8C28-512F58778CF2}"/>
          </ac:spMkLst>
        </pc:spChg>
        <pc:spChg chg="mod">
          <ac:chgData name="kasey champion" userId="c1130ab030728f76" providerId="LiveId" clId="{C8404FD0-0687-43A2-9AA7-23C10489D254}" dt="2018-05-07T15:25:48.626" v="978" actId="1076"/>
          <ac:spMkLst>
            <pc:docMk/>
            <pc:sldMk cId="2073396599" sldId="272"/>
            <ac:spMk id="6" creationId="{C49D663A-49AE-47EE-96C4-85F588D0A078}"/>
          </ac:spMkLst>
        </pc:spChg>
      </pc:sldChg>
      <pc:sldChg chg="addSp modSp modAnim">
        <pc:chgData name="kasey champion" userId="c1130ab030728f76" providerId="LiveId" clId="{C8404FD0-0687-43A2-9AA7-23C10489D254}" dt="2018-05-09T06:03:12.205" v="1082"/>
        <pc:sldMkLst>
          <pc:docMk/>
          <pc:sldMk cId="702860893" sldId="285"/>
        </pc:sldMkLst>
        <pc:spChg chg="mod">
          <ac:chgData name="kasey champion" userId="c1130ab030728f76" providerId="LiveId" clId="{C8404FD0-0687-43A2-9AA7-23C10489D254}" dt="2018-05-07T14:43:19.975" v="464" actId="20577"/>
          <ac:spMkLst>
            <pc:docMk/>
            <pc:sldMk cId="702860893" sldId="285"/>
            <ac:spMk id="25" creationId="{BE06B793-BA17-4E94-A316-08FA7480F8A0}"/>
          </ac:spMkLst>
        </pc:spChg>
        <pc:graphicFrameChg chg="modGraphic">
          <ac:chgData name="kasey champion" userId="c1130ab030728f76" providerId="LiveId" clId="{C8404FD0-0687-43A2-9AA7-23C10489D254}" dt="2018-05-07T20:20:59.467" v="994" actId="20577"/>
          <ac:graphicFrameMkLst>
            <pc:docMk/>
            <pc:sldMk cId="702860893" sldId="285"/>
            <ac:graphicFrameMk id="21" creationId="{52E49F57-AA20-49F4-84A5-B640209D0349}"/>
          </ac:graphicFrameMkLst>
        </pc:graphicFrameChg>
        <pc:cxnChg chg="add mod">
          <ac:chgData name="kasey champion" userId="c1130ab030728f76" providerId="LiveId" clId="{C8404FD0-0687-43A2-9AA7-23C10489D254}" dt="2018-05-09T06:01:02.683" v="1054" actId="1076"/>
          <ac:cxnSpMkLst>
            <pc:docMk/>
            <pc:sldMk cId="702860893" sldId="285"/>
            <ac:cxnSpMk id="17" creationId="{AE092705-8FDF-485C-B9A4-8D9C488D5236}"/>
          </ac:cxnSpMkLst>
        </pc:cxnChg>
        <pc:cxnChg chg="add mod">
          <ac:chgData name="kasey champion" userId="c1130ab030728f76" providerId="LiveId" clId="{C8404FD0-0687-43A2-9AA7-23C10489D254}" dt="2018-05-09T06:00:48.036" v="1052" actId="208"/>
          <ac:cxnSpMkLst>
            <pc:docMk/>
            <pc:sldMk cId="702860893" sldId="285"/>
            <ac:cxnSpMk id="30" creationId="{9C2F49E3-8FB3-437C-B938-889301BFF806}"/>
          </ac:cxnSpMkLst>
        </pc:cxnChg>
        <pc:cxnChg chg="add mod">
          <ac:chgData name="kasey champion" userId="c1130ab030728f76" providerId="LiveId" clId="{C8404FD0-0687-43A2-9AA7-23C10489D254}" dt="2018-05-09T06:00:48.036" v="1052" actId="208"/>
          <ac:cxnSpMkLst>
            <pc:docMk/>
            <pc:sldMk cId="702860893" sldId="285"/>
            <ac:cxnSpMk id="33" creationId="{795BEAC1-BE43-4B56-B320-463ACE864667}"/>
          </ac:cxnSpMkLst>
        </pc:cxnChg>
        <pc:cxnChg chg="add mod">
          <ac:chgData name="kasey champion" userId="c1130ab030728f76" providerId="LiveId" clId="{C8404FD0-0687-43A2-9AA7-23C10489D254}" dt="2018-05-09T06:00:48.036" v="1052" actId="208"/>
          <ac:cxnSpMkLst>
            <pc:docMk/>
            <pc:sldMk cId="702860893" sldId="285"/>
            <ac:cxnSpMk id="35" creationId="{9B5ECAD5-0139-47AF-8623-8C060B76EB59}"/>
          </ac:cxnSpMkLst>
        </pc:cxnChg>
        <pc:cxnChg chg="add mod">
          <ac:chgData name="kasey champion" userId="c1130ab030728f76" providerId="LiveId" clId="{C8404FD0-0687-43A2-9AA7-23C10489D254}" dt="2018-05-09T06:00:48.036" v="1052" actId="208"/>
          <ac:cxnSpMkLst>
            <pc:docMk/>
            <pc:sldMk cId="702860893" sldId="285"/>
            <ac:cxnSpMk id="38" creationId="{023F4B6F-73BC-411C-87D6-8CEBFDEE99A7}"/>
          </ac:cxnSpMkLst>
        </pc:cxnChg>
        <pc:cxnChg chg="add mod">
          <ac:chgData name="kasey champion" userId="c1130ab030728f76" providerId="LiveId" clId="{C8404FD0-0687-43A2-9AA7-23C10489D254}" dt="2018-05-09T06:01:29.502" v="1061" actId="1076"/>
          <ac:cxnSpMkLst>
            <pc:docMk/>
            <pc:sldMk cId="702860893" sldId="285"/>
            <ac:cxnSpMk id="39" creationId="{762520E2-9C5F-437A-9A6C-C2BBC1A78E0D}"/>
          </ac:cxnSpMkLst>
        </pc:cxnChg>
        <pc:cxnChg chg="add mod">
          <ac:chgData name="kasey champion" userId="c1130ab030728f76" providerId="LiveId" clId="{C8404FD0-0687-43A2-9AA7-23C10489D254}" dt="2018-05-09T06:00:48.036" v="1052" actId="208"/>
          <ac:cxnSpMkLst>
            <pc:docMk/>
            <pc:sldMk cId="702860893" sldId="285"/>
            <ac:cxnSpMk id="40" creationId="{A70A1DCF-7DA4-43A1-A7B6-91E0C2F8F574}"/>
          </ac:cxnSpMkLst>
        </pc:cxnChg>
        <pc:cxnChg chg="add mod">
          <ac:chgData name="kasey champion" userId="c1130ab030728f76" providerId="LiveId" clId="{C8404FD0-0687-43A2-9AA7-23C10489D254}" dt="2018-05-09T06:00:48.036" v="1052" actId="208"/>
          <ac:cxnSpMkLst>
            <pc:docMk/>
            <pc:sldMk cId="702860893" sldId="285"/>
            <ac:cxnSpMk id="41" creationId="{E08BFFDA-F7A1-47ED-93A7-2273D3B31BBA}"/>
          </ac:cxnSpMkLst>
        </pc:cxnChg>
        <pc:cxnChg chg="add mod">
          <ac:chgData name="kasey champion" userId="c1130ab030728f76" providerId="LiveId" clId="{C8404FD0-0687-43A2-9AA7-23C10489D254}" dt="2018-05-09T06:00:56.531" v="1053" actId="208"/>
          <ac:cxnSpMkLst>
            <pc:docMk/>
            <pc:sldMk cId="702860893" sldId="285"/>
            <ac:cxnSpMk id="42" creationId="{7FD2D3A0-097D-4B0C-9023-C2521E2535C6}"/>
          </ac:cxnSpMkLst>
        </pc:cxnChg>
        <pc:cxnChg chg="add mod">
          <ac:chgData name="kasey champion" userId="c1130ab030728f76" providerId="LiveId" clId="{C8404FD0-0687-43A2-9AA7-23C10489D254}" dt="2018-05-09T06:00:56.531" v="1053" actId="208"/>
          <ac:cxnSpMkLst>
            <pc:docMk/>
            <pc:sldMk cId="702860893" sldId="285"/>
            <ac:cxnSpMk id="43" creationId="{9F6E4E19-136A-4A0E-A2EB-2B5A6706EA62}"/>
          </ac:cxnSpMkLst>
        </pc:cxnChg>
        <pc:cxnChg chg="add mod">
          <ac:chgData name="kasey champion" userId="c1130ab030728f76" providerId="LiveId" clId="{C8404FD0-0687-43A2-9AA7-23C10489D254}" dt="2018-05-09T06:00:56.531" v="1053" actId="208"/>
          <ac:cxnSpMkLst>
            <pc:docMk/>
            <pc:sldMk cId="702860893" sldId="285"/>
            <ac:cxnSpMk id="46" creationId="{FEC70EF5-5679-4C95-B7C0-969C6265F06B}"/>
          </ac:cxnSpMkLst>
        </pc:cxnChg>
        <pc:cxnChg chg="add mod">
          <ac:chgData name="kasey champion" userId="c1130ab030728f76" providerId="LiveId" clId="{C8404FD0-0687-43A2-9AA7-23C10489D254}" dt="2018-05-09T06:00:56.531" v="1053" actId="208"/>
          <ac:cxnSpMkLst>
            <pc:docMk/>
            <pc:sldMk cId="702860893" sldId="285"/>
            <ac:cxnSpMk id="47" creationId="{B3D5D2BB-73A1-4262-9167-60F0849BAEBC}"/>
          </ac:cxnSpMkLst>
        </pc:cxnChg>
        <pc:cxnChg chg="add mod">
          <ac:chgData name="kasey champion" userId="c1130ab030728f76" providerId="LiveId" clId="{C8404FD0-0687-43A2-9AA7-23C10489D254}" dt="2018-05-09T06:00:56.531" v="1053" actId="208"/>
          <ac:cxnSpMkLst>
            <pc:docMk/>
            <pc:sldMk cId="702860893" sldId="285"/>
            <ac:cxnSpMk id="48" creationId="{04919609-8A03-4666-AC03-347BC70B8846}"/>
          </ac:cxnSpMkLst>
        </pc:cxnChg>
        <pc:cxnChg chg="add mod">
          <ac:chgData name="kasey champion" userId="c1130ab030728f76" providerId="LiveId" clId="{C8404FD0-0687-43A2-9AA7-23C10489D254}" dt="2018-05-09T06:00:56.531" v="1053" actId="208"/>
          <ac:cxnSpMkLst>
            <pc:docMk/>
            <pc:sldMk cId="702860893" sldId="285"/>
            <ac:cxnSpMk id="49" creationId="{ACFFF60E-9413-41BF-86B1-BDBFA489B123}"/>
          </ac:cxnSpMkLst>
        </pc:cxnChg>
        <pc:cxnChg chg="add mod">
          <ac:chgData name="kasey champion" userId="c1130ab030728f76" providerId="LiveId" clId="{C8404FD0-0687-43A2-9AA7-23C10489D254}" dt="2018-05-09T06:00:56.531" v="1053" actId="208"/>
          <ac:cxnSpMkLst>
            <pc:docMk/>
            <pc:sldMk cId="702860893" sldId="285"/>
            <ac:cxnSpMk id="52" creationId="{D5FDE0BD-E55A-440D-B589-417A57B2B9CC}"/>
          </ac:cxnSpMkLst>
        </pc:cxnChg>
        <pc:cxnChg chg="add mod">
          <ac:chgData name="kasey champion" userId="c1130ab030728f76" providerId="LiveId" clId="{C8404FD0-0687-43A2-9AA7-23C10489D254}" dt="2018-05-09T06:00:56.531" v="1053" actId="208"/>
          <ac:cxnSpMkLst>
            <pc:docMk/>
            <pc:sldMk cId="702860893" sldId="285"/>
            <ac:cxnSpMk id="53" creationId="{8E025E27-A669-40A7-85E8-DF0B18271445}"/>
          </ac:cxnSpMkLst>
        </pc:cxnChg>
      </pc:sldChg>
      <pc:sldChg chg="addSp delSp modSp delAnim modAnim">
        <pc:chgData name="kasey champion" userId="c1130ab030728f76" providerId="LiveId" clId="{C8404FD0-0687-43A2-9AA7-23C10489D254}" dt="2018-05-07T14:46:43.047" v="582" actId="1076"/>
        <pc:sldMkLst>
          <pc:docMk/>
          <pc:sldMk cId="1419501732" sldId="287"/>
        </pc:sldMkLst>
        <pc:spChg chg="mod">
          <ac:chgData name="kasey champion" userId="c1130ab030728f76" providerId="LiveId" clId="{C8404FD0-0687-43A2-9AA7-23C10489D254}" dt="2018-05-07T14:18:06.128" v="33" actId="20577"/>
          <ac:spMkLst>
            <pc:docMk/>
            <pc:sldMk cId="1419501732" sldId="287"/>
            <ac:spMk id="3" creationId="{7DCFD6F6-1C3A-4156-A09A-B81F19320F1B}"/>
          </ac:spMkLst>
        </pc:spChg>
        <pc:spChg chg="add del mod">
          <ac:chgData name="kasey champion" userId="c1130ab030728f76" providerId="LiveId" clId="{C8404FD0-0687-43A2-9AA7-23C10489D254}" dt="2018-05-07T14:29:22.141" v="180" actId="478"/>
          <ac:spMkLst>
            <pc:docMk/>
            <pc:sldMk cId="1419501732" sldId="287"/>
            <ac:spMk id="7" creationId="{5098411D-EEB4-4373-BCA1-EF9E52F8B9F9}"/>
          </ac:spMkLst>
        </pc:spChg>
        <pc:spChg chg="add mod">
          <ac:chgData name="kasey champion" userId="c1130ab030728f76" providerId="LiveId" clId="{C8404FD0-0687-43A2-9AA7-23C10489D254}" dt="2018-05-07T14:29:29.492" v="192" actId="1036"/>
          <ac:spMkLst>
            <pc:docMk/>
            <pc:sldMk cId="1419501732" sldId="287"/>
            <ac:spMk id="17" creationId="{7032228A-3DC8-413C-9121-F5B1DCDB4D41}"/>
          </ac:spMkLst>
        </pc:spChg>
        <pc:spChg chg="add mod">
          <ac:chgData name="kasey champion" userId="c1130ab030728f76" providerId="LiveId" clId="{C8404FD0-0687-43A2-9AA7-23C10489D254}" dt="2018-05-07T14:46:43.047" v="582" actId="1076"/>
          <ac:spMkLst>
            <pc:docMk/>
            <pc:sldMk cId="1419501732" sldId="287"/>
            <ac:spMk id="18" creationId="{5B0B9725-550E-40EA-BDDD-E161A78453E2}"/>
          </ac:spMkLst>
        </pc:spChg>
        <pc:graphicFrameChg chg="add mod">
          <ac:chgData name="kasey champion" userId="c1130ab030728f76" providerId="LiveId" clId="{C8404FD0-0687-43A2-9AA7-23C10489D254}" dt="2018-05-07T14:17:22.165" v="31" actId="1076"/>
          <ac:graphicFrameMkLst>
            <pc:docMk/>
            <pc:sldMk cId="1419501732" sldId="287"/>
            <ac:graphicFrameMk id="6" creationId="{729FE523-CCC3-41E9-AE6D-345A0BC8282C}"/>
          </ac:graphicFrameMkLst>
        </pc:graphicFrameChg>
        <pc:graphicFrameChg chg="add mod modGraphic">
          <ac:chgData name="kasey champion" userId="c1130ab030728f76" providerId="LiveId" clId="{C8404FD0-0687-43A2-9AA7-23C10489D254}" dt="2018-05-07T14:20:16.306" v="52" actId="20577"/>
          <ac:graphicFrameMkLst>
            <pc:docMk/>
            <pc:sldMk cId="1419501732" sldId="287"/>
            <ac:graphicFrameMk id="8" creationId="{5237C59A-B38D-46C6-8124-C841246351E5}"/>
          </ac:graphicFrameMkLst>
        </pc:graphicFrameChg>
        <pc:graphicFrameChg chg="add mod modGraphic">
          <ac:chgData name="kasey champion" userId="c1130ab030728f76" providerId="LiveId" clId="{C8404FD0-0687-43A2-9AA7-23C10489D254}" dt="2018-05-07T14:20:42.117" v="63" actId="2166"/>
          <ac:graphicFrameMkLst>
            <pc:docMk/>
            <pc:sldMk cId="1419501732" sldId="287"/>
            <ac:graphicFrameMk id="9" creationId="{D4A320F4-AB42-48DD-951E-3FB424A7AFCA}"/>
          </ac:graphicFrameMkLst>
        </pc:graphicFrameChg>
        <pc:graphicFrameChg chg="add mod">
          <ac:chgData name="kasey champion" userId="c1130ab030728f76" providerId="LiveId" clId="{C8404FD0-0687-43A2-9AA7-23C10489D254}" dt="2018-05-07T14:19:36.190" v="43" actId="1076"/>
          <ac:graphicFrameMkLst>
            <pc:docMk/>
            <pc:sldMk cId="1419501732" sldId="287"/>
            <ac:graphicFrameMk id="10" creationId="{41BF026A-A449-4846-9664-445151826E60}"/>
          </ac:graphicFrameMkLst>
        </pc:graphicFrameChg>
        <pc:graphicFrameChg chg="add modGraphic">
          <ac:chgData name="kasey champion" userId="c1130ab030728f76" providerId="LiveId" clId="{C8404FD0-0687-43A2-9AA7-23C10489D254}" dt="2018-05-07T14:23:44.860" v="80" actId="20577"/>
          <ac:graphicFrameMkLst>
            <pc:docMk/>
            <pc:sldMk cId="1419501732" sldId="287"/>
            <ac:graphicFrameMk id="11" creationId="{EF8F470B-1496-48CC-A5BE-7FE0580FAA04}"/>
          </ac:graphicFrameMkLst>
        </pc:graphicFrameChg>
        <pc:graphicFrameChg chg="add modGraphic">
          <ac:chgData name="kasey champion" userId="c1130ab030728f76" providerId="LiveId" clId="{C8404FD0-0687-43A2-9AA7-23C10489D254}" dt="2018-05-07T14:23:47.478" v="82" actId="20577"/>
          <ac:graphicFrameMkLst>
            <pc:docMk/>
            <pc:sldMk cId="1419501732" sldId="287"/>
            <ac:graphicFrameMk id="12" creationId="{767CAC0E-750E-4604-A094-18C9EDEF748C}"/>
          </ac:graphicFrameMkLst>
        </pc:graphicFrameChg>
        <pc:graphicFrameChg chg="add modGraphic">
          <ac:chgData name="kasey champion" userId="c1130ab030728f76" providerId="LiveId" clId="{C8404FD0-0687-43A2-9AA7-23C10489D254}" dt="2018-05-07T14:23:57.124" v="83" actId="2166"/>
          <ac:graphicFrameMkLst>
            <pc:docMk/>
            <pc:sldMk cId="1419501732" sldId="287"/>
            <ac:graphicFrameMk id="13" creationId="{5B0C7E2A-F74E-4DDC-A574-1E5954719C76}"/>
          </ac:graphicFrameMkLst>
        </pc:graphicFrameChg>
        <pc:graphicFrameChg chg="add">
          <ac:chgData name="kasey champion" userId="c1130ab030728f76" providerId="LiveId" clId="{C8404FD0-0687-43A2-9AA7-23C10489D254}" dt="2018-05-07T14:21:59.851" v="69" actId="1076"/>
          <ac:graphicFrameMkLst>
            <pc:docMk/>
            <pc:sldMk cId="1419501732" sldId="287"/>
            <ac:graphicFrameMk id="14" creationId="{C15A2C05-3AE5-4EF7-B002-681CB78AC9CF}"/>
          </ac:graphicFrameMkLst>
        </pc:graphicFrameChg>
        <pc:graphicFrameChg chg="add">
          <ac:chgData name="kasey champion" userId="c1130ab030728f76" providerId="LiveId" clId="{C8404FD0-0687-43A2-9AA7-23C10489D254}" dt="2018-05-07T14:21:59.851" v="69" actId="1076"/>
          <ac:graphicFrameMkLst>
            <pc:docMk/>
            <pc:sldMk cId="1419501732" sldId="287"/>
            <ac:graphicFrameMk id="15" creationId="{549A9DB5-8668-45E9-A1DE-B96427355292}"/>
          </ac:graphicFrameMkLst>
        </pc:graphicFrameChg>
        <pc:graphicFrameChg chg="add mod modGraphic">
          <ac:chgData name="kasey champion" userId="c1130ab030728f76" providerId="LiveId" clId="{C8404FD0-0687-43A2-9AA7-23C10489D254}" dt="2018-05-07T14:23:39.425" v="77" actId="207"/>
          <ac:graphicFrameMkLst>
            <pc:docMk/>
            <pc:sldMk cId="1419501732" sldId="287"/>
            <ac:graphicFrameMk id="16" creationId="{DEF53454-4D7F-4405-A772-DD08CD23B0B1}"/>
          </ac:graphicFrameMkLst>
        </pc:graphicFrameChg>
      </pc:sldChg>
      <pc:sldChg chg="addSp delSp modSp delAnim modAnim">
        <pc:chgData name="kasey champion" userId="c1130ab030728f76" providerId="LiveId" clId="{C8404FD0-0687-43A2-9AA7-23C10489D254}" dt="2018-05-07T14:42:22.412" v="449" actId="1076"/>
        <pc:sldMkLst>
          <pc:docMk/>
          <pc:sldMk cId="477008689" sldId="288"/>
        </pc:sldMkLst>
        <pc:spChg chg="del mod">
          <ac:chgData name="kasey champion" userId="c1130ab030728f76" providerId="LiveId" clId="{C8404FD0-0687-43A2-9AA7-23C10489D254}" dt="2018-05-07T14:37:04.230" v="410" actId="478"/>
          <ac:spMkLst>
            <pc:docMk/>
            <pc:sldMk cId="477008689" sldId="288"/>
            <ac:spMk id="3" creationId="{6270B2E6-BC94-4321-B754-7F8093F5D26E}"/>
          </ac:spMkLst>
        </pc:spChg>
        <pc:spChg chg="mod">
          <ac:chgData name="kasey champion" userId="c1130ab030728f76" providerId="LiveId" clId="{C8404FD0-0687-43A2-9AA7-23C10489D254}" dt="2018-05-07T14:37:20.624" v="413" actId="1076"/>
          <ac:spMkLst>
            <pc:docMk/>
            <pc:sldMk cId="477008689" sldId="288"/>
            <ac:spMk id="4" creationId="{0CF50AF6-9BF6-4262-B8CC-F076B71B95D2}"/>
          </ac:spMkLst>
        </pc:spChg>
        <pc:spChg chg="mod">
          <ac:chgData name="kasey champion" userId="c1130ab030728f76" providerId="LiveId" clId="{C8404FD0-0687-43A2-9AA7-23C10489D254}" dt="2018-05-07T14:37:20.624" v="413" actId="1076"/>
          <ac:spMkLst>
            <pc:docMk/>
            <pc:sldMk cId="477008689" sldId="288"/>
            <ac:spMk id="5" creationId="{2649A712-CB48-4EC7-AA43-9FBB0FD53D2B}"/>
          </ac:spMkLst>
        </pc:spChg>
        <pc:spChg chg="add del mod">
          <ac:chgData name="kasey champion" userId="c1130ab030728f76" providerId="LiveId" clId="{C8404FD0-0687-43A2-9AA7-23C10489D254}" dt="2018-05-07T14:28:53.140" v="160" actId="478"/>
          <ac:spMkLst>
            <pc:docMk/>
            <pc:sldMk cId="477008689" sldId="288"/>
            <ac:spMk id="7" creationId="{C046E222-7F00-45DF-BE62-EB394835235B}"/>
          </ac:spMkLst>
        </pc:spChg>
        <pc:spChg chg="add del mod">
          <ac:chgData name="kasey champion" userId="c1130ab030728f76" providerId="LiveId" clId="{C8404FD0-0687-43A2-9AA7-23C10489D254}" dt="2018-05-07T14:28:54.111" v="161" actId="478"/>
          <ac:spMkLst>
            <pc:docMk/>
            <pc:sldMk cId="477008689" sldId="288"/>
            <ac:spMk id="10" creationId="{3B3F49C5-E91B-4C54-9090-3ED0E9EA6CC6}"/>
          </ac:spMkLst>
        </pc:spChg>
        <pc:spChg chg="add del mod">
          <ac:chgData name="kasey champion" userId="c1130ab030728f76" providerId="LiveId" clId="{C8404FD0-0687-43A2-9AA7-23C10489D254}" dt="2018-05-07T14:28:56.012" v="163" actId="478"/>
          <ac:spMkLst>
            <pc:docMk/>
            <pc:sldMk cId="477008689" sldId="288"/>
            <ac:spMk id="13" creationId="{B299492E-0237-4115-B24F-8B0DF19FFD9E}"/>
          </ac:spMkLst>
        </pc:spChg>
        <pc:spChg chg="add del mod">
          <ac:chgData name="kasey champion" userId="c1130ab030728f76" providerId="LiveId" clId="{C8404FD0-0687-43A2-9AA7-23C10489D254}" dt="2018-05-07T14:28:55.172" v="162" actId="478"/>
          <ac:spMkLst>
            <pc:docMk/>
            <pc:sldMk cId="477008689" sldId="288"/>
            <ac:spMk id="14" creationId="{B50B7494-FA6E-4678-BE39-BF6907289022}"/>
          </ac:spMkLst>
        </pc:spChg>
        <pc:spChg chg="add mod">
          <ac:chgData name="kasey champion" userId="c1130ab030728f76" providerId="LiveId" clId="{C8404FD0-0687-43A2-9AA7-23C10489D254}" dt="2018-05-07T14:37:20.624" v="413" actId="1076"/>
          <ac:spMkLst>
            <pc:docMk/>
            <pc:sldMk cId="477008689" sldId="288"/>
            <ac:spMk id="18" creationId="{CFC4A0D0-F7C9-4200-89DE-9D45A0A3F359}"/>
          </ac:spMkLst>
        </pc:spChg>
        <pc:spChg chg="add mod">
          <ac:chgData name="kasey champion" userId="c1130ab030728f76" providerId="LiveId" clId="{C8404FD0-0687-43A2-9AA7-23C10489D254}" dt="2018-05-07T14:37:20.624" v="413" actId="1076"/>
          <ac:spMkLst>
            <pc:docMk/>
            <pc:sldMk cId="477008689" sldId="288"/>
            <ac:spMk id="19" creationId="{9750FCAF-B24A-4695-BD08-C02A83621C25}"/>
          </ac:spMkLst>
        </pc:spChg>
        <pc:spChg chg="add mod">
          <ac:chgData name="kasey champion" userId="c1130ab030728f76" providerId="LiveId" clId="{C8404FD0-0687-43A2-9AA7-23C10489D254}" dt="2018-05-07T14:37:38.010" v="417" actId="1076"/>
          <ac:spMkLst>
            <pc:docMk/>
            <pc:sldMk cId="477008689" sldId="288"/>
            <ac:spMk id="20" creationId="{87F7B9C9-4E18-41F4-B7C8-8D4BC4D7B086}"/>
          </ac:spMkLst>
        </pc:spChg>
        <pc:spChg chg="add mod">
          <ac:chgData name="kasey champion" userId="c1130ab030728f76" providerId="LiveId" clId="{C8404FD0-0687-43A2-9AA7-23C10489D254}" dt="2018-05-07T14:37:38.010" v="417" actId="1076"/>
          <ac:spMkLst>
            <pc:docMk/>
            <pc:sldMk cId="477008689" sldId="288"/>
            <ac:spMk id="21" creationId="{C1405A2C-1029-4082-AD66-D4C12900B47D}"/>
          </ac:spMkLst>
        </pc:spChg>
        <pc:spChg chg="add mod">
          <ac:chgData name="kasey champion" userId="c1130ab030728f76" providerId="LiveId" clId="{C8404FD0-0687-43A2-9AA7-23C10489D254}" dt="2018-05-07T14:37:49.443" v="421" actId="1076"/>
          <ac:spMkLst>
            <pc:docMk/>
            <pc:sldMk cId="477008689" sldId="288"/>
            <ac:spMk id="26" creationId="{277FBA20-6FA9-49E1-B4B7-08992F111564}"/>
          </ac:spMkLst>
        </pc:spChg>
        <pc:spChg chg="add mod">
          <ac:chgData name="kasey champion" userId="c1130ab030728f76" providerId="LiveId" clId="{C8404FD0-0687-43A2-9AA7-23C10489D254}" dt="2018-05-07T14:37:49.443" v="421" actId="1076"/>
          <ac:spMkLst>
            <pc:docMk/>
            <pc:sldMk cId="477008689" sldId="288"/>
            <ac:spMk id="27" creationId="{EC19DADD-5EF0-4D2B-BD6E-3283736662D5}"/>
          </ac:spMkLst>
        </pc:spChg>
        <pc:spChg chg="add mod">
          <ac:chgData name="kasey champion" userId="c1130ab030728f76" providerId="LiveId" clId="{C8404FD0-0687-43A2-9AA7-23C10489D254}" dt="2018-05-07T14:37:56.485" v="422" actId="1076"/>
          <ac:spMkLst>
            <pc:docMk/>
            <pc:sldMk cId="477008689" sldId="288"/>
            <ac:spMk id="28" creationId="{DBC418AD-7166-41DC-B77B-136A3F807856}"/>
          </ac:spMkLst>
        </pc:spChg>
        <pc:spChg chg="add mod">
          <ac:chgData name="kasey champion" userId="c1130ab030728f76" providerId="LiveId" clId="{C8404FD0-0687-43A2-9AA7-23C10489D254}" dt="2018-05-07T14:38:02.696" v="423" actId="1076"/>
          <ac:spMkLst>
            <pc:docMk/>
            <pc:sldMk cId="477008689" sldId="288"/>
            <ac:spMk id="29" creationId="{69F6D24D-194C-4AE3-892B-63F49E0FB4B7}"/>
          </ac:spMkLst>
        </pc:spChg>
        <pc:spChg chg="add mod">
          <ac:chgData name="kasey champion" userId="c1130ab030728f76" providerId="LiveId" clId="{C8404FD0-0687-43A2-9AA7-23C10489D254}" dt="2018-05-07T14:37:09.958" v="412" actId="1076"/>
          <ac:spMkLst>
            <pc:docMk/>
            <pc:sldMk cId="477008689" sldId="288"/>
            <ac:spMk id="30" creationId="{4A7E8EE2-BE51-4540-9628-5D8368A6D12F}"/>
          </ac:spMkLst>
        </pc:spChg>
        <pc:spChg chg="add del mod">
          <ac:chgData name="kasey champion" userId="c1130ab030728f76" providerId="LiveId" clId="{C8404FD0-0687-43A2-9AA7-23C10489D254}" dt="2018-05-07T14:37:05.959" v="411" actId="478"/>
          <ac:spMkLst>
            <pc:docMk/>
            <pc:sldMk cId="477008689" sldId="288"/>
            <ac:spMk id="32" creationId="{B0272991-8B02-4E64-A65C-64B13965E22D}"/>
          </ac:spMkLst>
        </pc:spChg>
        <pc:spChg chg="add mod">
          <ac:chgData name="kasey champion" userId="c1130ab030728f76" providerId="LiveId" clId="{C8404FD0-0687-43A2-9AA7-23C10489D254}" dt="2018-05-07T14:42:02.142" v="446" actId="1076"/>
          <ac:spMkLst>
            <pc:docMk/>
            <pc:sldMk cId="477008689" sldId="288"/>
            <ac:spMk id="33" creationId="{D6D2395C-2A66-4941-BA02-476FDFA3AE8F}"/>
          </ac:spMkLst>
        </pc:spChg>
        <pc:spChg chg="add mod">
          <ac:chgData name="kasey champion" userId="c1130ab030728f76" providerId="LiveId" clId="{C8404FD0-0687-43A2-9AA7-23C10489D254}" dt="2018-05-07T14:41:55.766" v="445" actId="20577"/>
          <ac:spMkLst>
            <pc:docMk/>
            <pc:sldMk cId="477008689" sldId="288"/>
            <ac:spMk id="34" creationId="{31142034-B701-48F3-9EBA-4C3151D4E9BD}"/>
          </ac:spMkLst>
        </pc:spChg>
        <pc:spChg chg="add mod">
          <ac:chgData name="kasey champion" userId="c1130ab030728f76" providerId="LiveId" clId="{C8404FD0-0687-43A2-9AA7-23C10489D254}" dt="2018-05-07T14:40:53.744" v="427" actId="1076"/>
          <ac:spMkLst>
            <pc:docMk/>
            <pc:sldMk cId="477008689" sldId="288"/>
            <ac:spMk id="35" creationId="{1EBE106C-0C4B-4467-A18D-3F2F9E90CD34}"/>
          </ac:spMkLst>
        </pc:spChg>
        <pc:spChg chg="add mod">
          <ac:chgData name="kasey champion" userId="c1130ab030728f76" providerId="LiveId" clId="{C8404FD0-0687-43A2-9AA7-23C10489D254}" dt="2018-05-07T14:40:53.744" v="427" actId="1076"/>
          <ac:spMkLst>
            <pc:docMk/>
            <pc:sldMk cId="477008689" sldId="288"/>
            <ac:spMk id="36" creationId="{818852BA-1CA1-4BB5-AFF3-1C500F5EC0D3}"/>
          </ac:spMkLst>
        </pc:spChg>
        <pc:spChg chg="add mod">
          <ac:chgData name="kasey champion" userId="c1130ab030728f76" providerId="LiveId" clId="{C8404FD0-0687-43A2-9AA7-23C10489D254}" dt="2018-05-07T14:42:11.072" v="447" actId="1076"/>
          <ac:spMkLst>
            <pc:docMk/>
            <pc:sldMk cId="477008689" sldId="288"/>
            <ac:spMk id="37" creationId="{EB8F63A4-491B-479B-AF35-0E9E7EE444C4}"/>
          </ac:spMkLst>
        </pc:spChg>
        <pc:spChg chg="add mod">
          <ac:chgData name="kasey champion" userId="c1130ab030728f76" providerId="LiveId" clId="{C8404FD0-0687-43A2-9AA7-23C10489D254}" dt="2018-05-07T14:42:11.072" v="447" actId="1076"/>
          <ac:spMkLst>
            <pc:docMk/>
            <pc:sldMk cId="477008689" sldId="288"/>
            <ac:spMk id="38" creationId="{EDF61F8B-9D9C-4F8A-9068-F36783B78F76}"/>
          </ac:spMkLst>
        </pc:spChg>
        <pc:spChg chg="add mod">
          <ac:chgData name="kasey champion" userId="c1130ab030728f76" providerId="LiveId" clId="{C8404FD0-0687-43A2-9AA7-23C10489D254}" dt="2018-05-07T14:42:11.072" v="447" actId="1076"/>
          <ac:spMkLst>
            <pc:docMk/>
            <pc:sldMk cId="477008689" sldId="288"/>
            <ac:spMk id="39" creationId="{0DA834AA-3987-4F30-82E9-132B8C9F13D2}"/>
          </ac:spMkLst>
        </pc:spChg>
        <pc:spChg chg="add mod">
          <ac:chgData name="kasey champion" userId="c1130ab030728f76" providerId="LiveId" clId="{C8404FD0-0687-43A2-9AA7-23C10489D254}" dt="2018-05-07T14:42:22.412" v="449" actId="1076"/>
          <ac:spMkLst>
            <pc:docMk/>
            <pc:sldMk cId="477008689" sldId="288"/>
            <ac:spMk id="40" creationId="{9839CC2B-FEA7-4E24-A3A2-2BB72EE60354}"/>
          </ac:spMkLst>
        </pc:spChg>
        <pc:spChg chg="add mod">
          <ac:chgData name="kasey champion" userId="c1130ab030728f76" providerId="LiveId" clId="{C8404FD0-0687-43A2-9AA7-23C10489D254}" dt="2018-05-07T14:42:22.412" v="449" actId="1076"/>
          <ac:spMkLst>
            <pc:docMk/>
            <pc:sldMk cId="477008689" sldId="288"/>
            <ac:spMk id="41" creationId="{8E15E38E-B1ED-4A40-B121-8ED03D82F97F}"/>
          </ac:spMkLst>
        </pc:spChg>
        <pc:graphicFrameChg chg="add mod modGraphic">
          <ac:chgData name="kasey champion" userId="c1130ab030728f76" providerId="LiveId" clId="{C8404FD0-0687-43A2-9AA7-23C10489D254}" dt="2018-05-07T14:37:20.624" v="413" actId="1076"/>
          <ac:graphicFrameMkLst>
            <pc:docMk/>
            <pc:sldMk cId="477008689" sldId="288"/>
            <ac:graphicFrameMk id="6" creationId="{AB4227CF-A3F1-4E62-A88E-8D1A015315CA}"/>
          </ac:graphicFrameMkLst>
        </pc:graphicFrameChg>
        <pc:graphicFrameChg chg="add mod modGraphic">
          <ac:chgData name="kasey champion" userId="c1130ab030728f76" providerId="LiveId" clId="{C8404FD0-0687-43A2-9AA7-23C10489D254}" dt="2018-05-07T14:37:20.624" v="413" actId="1076"/>
          <ac:graphicFrameMkLst>
            <pc:docMk/>
            <pc:sldMk cId="477008689" sldId="288"/>
            <ac:graphicFrameMk id="8" creationId="{59D4F318-8ADF-41BD-899C-410A0E7E99B7}"/>
          </ac:graphicFrameMkLst>
        </pc:graphicFrameChg>
        <pc:graphicFrameChg chg="add mod modGraphic">
          <ac:chgData name="kasey champion" userId="c1130ab030728f76" providerId="LiveId" clId="{C8404FD0-0687-43A2-9AA7-23C10489D254}" dt="2018-05-07T14:37:30.737" v="416" actId="1076"/>
          <ac:graphicFrameMkLst>
            <pc:docMk/>
            <pc:sldMk cId="477008689" sldId="288"/>
            <ac:graphicFrameMk id="9" creationId="{16D73D5B-C24D-4322-90BD-D96DFD9A2F50}"/>
          </ac:graphicFrameMkLst>
        </pc:graphicFrameChg>
        <pc:graphicFrameChg chg="add mod modGraphic">
          <ac:chgData name="kasey champion" userId="c1130ab030728f76" providerId="LiveId" clId="{C8404FD0-0687-43A2-9AA7-23C10489D254}" dt="2018-05-07T14:37:38.010" v="417" actId="1076"/>
          <ac:graphicFrameMkLst>
            <pc:docMk/>
            <pc:sldMk cId="477008689" sldId="288"/>
            <ac:graphicFrameMk id="11" creationId="{3AB48C55-AFDE-40AD-8BC0-991001194D15}"/>
          </ac:graphicFrameMkLst>
        </pc:graphicFrameChg>
        <pc:graphicFrameChg chg="add mod modGraphic">
          <ac:chgData name="kasey champion" userId="c1130ab030728f76" providerId="LiveId" clId="{C8404FD0-0687-43A2-9AA7-23C10489D254}" dt="2018-05-07T14:37:38.010" v="417" actId="1076"/>
          <ac:graphicFrameMkLst>
            <pc:docMk/>
            <pc:sldMk cId="477008689" sldId="288"/>
            <ac:graphicFrameMk id="12" creationId="{D7D2F0B3-E08F-4040-913D-FBB4F4F31624}"/>
          </ac:graphicFrameMkLst>
        </pc:graphicFrameChg>
        <pc:graphicFrameChg chg="add del">
          <ac:chgData name="kasey champion" userId="c1130ab030728f76" providerId="LiveId" clId="{C8404FD0-0687-43A2-9AA7-23C10489D254}" dt="2018-05-07T14:28:08.059" v="149" actId="478"/>
          <ac:graphicFrameMkLst>
            <pc:docMk/>
            <pc:sldMk cId="477008689" sldId="288"/>
            <ac:graphicFrameMk id="15" creationId="{797752FE-E925-41BB-8F4E-9D9DAA1987F6}"/>
          </ac:graphicFrameMkLst>
        </pc:graphicFrameChg>
        <pc:graphicFrameChg chg="add mod modGraphic">
          <ac:chgData name="kasey champion" userId="c1130ab030728f76" providerId="LiveId" clId="{C8404FD0-0687-43A2-9AA7-23C10489D254}" dt="2018-05-07T14:37:45.080" v="420" actId="1076"/>
          <ac:graphicFrameMkLst>
            <pc:docMk/>
            <pc:sldMk cId="477008689" sldId="288"/>
            <ac:graphicFrameMk id="16" creationId="{43C8E46C-C16D-469B-9811-A67B9CC06F76}"/>
          </ac:graphicFrameMkLst>
        </pc:graphicFrameChg>
        <pc:graphicFrameChg chg="add mod modGraphic">
          <ac:chgData name="kasey champion" userId="c1130ab030728f76" providerId="LiveId" clId="{C8404FD0-0687-43A2-9AA7-23C10489D254}" dt="2018-05-07T14:37:45.080" v="420" actId="1076"/>
          <ac:graphicFrameMkLst>
            <pc:docMk/>
            <pc:sldMk cId="477008689" sldId="288"/>
            <ac:graphicFrameMk id="17" creationId="{04E68941-62BA-4E3B-A30A-2C97630F752B}"/>
          </ac:graphicFrameMkLst>
        </pc:graphicFrameChg>
        <pc:graphicFrameChg chg="add mod modGraphic">
          <ac:chgData name="kasey champion" userId="c1130ab030728f76" providerId="LiveId" clId="{C8404FD0-0687-43A2-9AA7-23C10489D254}" dt="2018-05-07T14:37:49.443" v="421" actId="1076"/>
          <ac:graphicFrameMkLst>
            <pc:docMk/>
            <pc:sldMk cId="477008689" sldId="288"/>
            <ac:graphicFrameMk id="22" creationId="{BE003835-B9E4-49FA-9110-2FC6882F71F2}"/>
          </ac:graphicFrameMkLst>
        </pc:graphicFrameChg>
        <pc:graphicFrameChg chg="add mod modGraphic">
          <ac:chgData name="kasey champion" userId="c1130ab030728f76" providerId="LiveId" clId="{C8404FD0-0687-43A2-9AA7-23C10489D254}" dt="2018-05-07T14:37:49.443" v="421" actId="1076"/>
          <ac:graphicFrameMkLst>
            <pc:docMk/>
            <pc:sldMk cId="477008689" sldId="288"/>
            <ac:graphicFrameMk id="23" creationId="{9D1D14F6-240F-4A22-8850-8B5C9898F9D3}"/>
          </ac:graphicFrameMkLst>
        </pc:graphicFrameChg>
        <pc:graphicFrameChg chg="add mod modGraphic">
          <ac:chgData name="kasey champion" userId="c1130ab030728f76" providerId="LiveId" clId="{C8404FD0-0687-43A2-9AA7-23C10489D254}" dt="2018-05-07T14:37:56.485" v="422" actId="1076"/>
          <ac:graphicFrameMkLst>
            <pc:docMk/>
            <pc:sldMk cId="477008689" sldId="288"/>
            <ac:graphicFrameMk id="24" creationId="{2B693BE1-9D64-4AE6-A6A6-70225C4CB8B2}"/>
          </ac:graphicFrameMkLst>
        </pc:graphicFrameChg>
        <pc:graphicFrameChg chg="add mod modGraphic">
          <ac:chgData name="kasey champion" userId="c1130ab030728f76" providerId="LiveId" clId="{C8404FD0-0687-43A2-9AA7-23C10489D254}" dt="2018-05-07T14:38:02.696" v="423" actId="1076"/>
          <ac:graphicFrameMkLst>
            <pc:docMk/>
            <pc:sldMk cId="477008689" sldId="288"/>
            <ac:graphicFrameMk id="25" creationId="{A7C5C58C-0750-4D0B-902C-B2E4E9994718}"/>
          </ac:graphicFrameMkLst>
        </pc:graphicFrameChg>
      </pc:sldChg>
      <pc:sldChg chg="modSp add">
        <pc:chgData name="kasey champion" userId="c1130ab030728f76" providerId="LiveId" clId="{C8404FD0-0687-43A2-9AA7-23C10489D254}" dt="2018-05-07T14:50:31.777" v="737" actId="12"/>
        <pc:sldMkLst>
          <pc:docMk/>
          <pc:sldMk cId="316342712" sldId="301"/>
        </pc:sldMkLst>
        <pc:spChg chg="mod">
          <ac:chgData name="kasey champion" userId="c1130ab030728f76" providerId="LiveId" clId="{C8404FD0-0687-43A2-9AA7-23C10489D254}" dt="2018-05-07T14:49:53.379" v="602" actId="5793"/>
          <ac:spMkLst>
            <pc:docMk/>
            <pc:sldMk cId="316342712" sldId="301"/>
            <ac:spMk id="2" creationId="{1506B69B-CDB5-4A69-8001-62F2205B7DC8}"/>
          </ac:spMkLst>
        </pc:spChg>
        <pc:spChg chg="mod">
          <ac:chgData name="kasey champion" userId="c1130ab030728f76" providerId="LiveId" clId="{C8404FD0-0687-43A2-9AA7-23C10489D254}" dt="2018-05-07T14:50:31.777" v="737" actId="12"/>
          <ac:spMkLst>
            <pc:docMk/>
            <pc:sldMk cId="316342712" sldId="301"/>
            <ac:spMk id="3" creationId="{879645DB-728E-493A-8979-8F3ED5B3BF25}"/>
          </ac:spMkLst>
        </pc:spChg>
      </pc:sldChg>
      <pc:sldChg chg="addSp delSp modSp add modAnim">
        <pc:chgData name="kasey champion" userId="c1130ab030728f76" providerId="LiveId" clId="{C8404FD0-0687-43A2-9AA7-23C10489D254}" dt="2018-05-07T15:06:56.459" v="952" actId="1076"/>
        <pc:sldMkLst>
          <pc:docMk/>
          <pc:sldMk cId="446017785" sldId="302"/>
        </pc:sldMkLst>
        <pc:spChg chg="mod">
          <ac:chgData name="kasey champion" userId="c1130ab030728f76" providerId="LiveId" clId="{C8404FD0-0687-43A2-9AA7-23C10489D254}" dt="2018-05-07T15:04:20.612" v="943" actId="20577"/>
          <ac:spMkLst>
            <pc:docMk/>
            <pc:sldMk cId="446017785" sldId="302"/>
            <ac:spMk id="2" creationId="{CE2CCC84-B9D0-4EB2-A26E-F40D77E52E13}"/>
          </ac:spMkLst>
        </pc:spChg>
        <pc:spChg chg="del">
          <ac:chgData name="kasey champion" userId="c1130ab030728f76" providerId="LiveId" clId="{C8404FD0-0687-43A2-9AA7-23C10489D254}" dt="2018-05-07T14:51:18.824" v="762" actId="478"/>
          <ac:spMkLst>
            <pc:docMk/>
            <pc:sldMk cId="446017785" sldId="302"/>
            <ac:spMk id="3" creationId="{449A532D-40B7-4E68-9FB2-BFAFEF355B7B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7" creationId="{AE73073C-4255-4307-B9B7-EE45EADA3CD4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8" creationId="{D028BAB0-8CE1-409A-9E7D-2C690B83D460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9" creationId="{DFF41B72-182A-4368-BE87-C172C59E6266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11" creationId="{1587CF2E-0709-41DA-9001-377F05441923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12" creationId="{3FECF335-F41A-4931-95CA-CF86BCCCE5F9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13" creationId="{0B97E8DD-9102-456C-9E1D-22F50C77D817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14" creationId="{16FD4E18-969F-4D92-A616-20398A1E7EC1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15" creationId="{6657123A-5778-4937-B483-EB8DF73B0598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16" creationId="{2DAB5F8D-4A4C-4234-899B-1A262C94D112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17" creationId="{7DC55689-7752-4E2B-806D-374AC2ED7FAF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18" creationId="{595EAC84-A792-4C35-84AF-815227CB1E19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19" creationId="{B25BD05D-9E41-422F-85AF-CEFF52D54791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21" creationId="{0513D66B-91C6-40E5-A3A0-83E1F2FFAE59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22" creationId="{7ADB1D57-4CAD-467C-84B4-2741D1011DD9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23" creationId="{F85992D6-9E24-4BC0-9029-5921AE2B0083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24" creationId="{A929319E-AE23-418E-8A3B-572AC43AEC78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25" creationId="{6C4567D1-8321-43C7-BC69-67E42F9068BF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26" creationId="{3AAE41FF-AB08-497E-B407-4BA986A3AE3E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27" creationId="{45381DC3-2B9F-47F5-8603-B01D4E946428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28" creationId="{C754ACD5-4EFB-4124-9E72-7C1FB53738BF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29" creationId="{469A7EF4-E70B-4C74-B4B3-54EB0BE265B5}"/>
          </ac:spMkLst>
        </pc:spChg>
        <pc:spChg chg="add mod">
          <ac:chgData name="kasey champion" userId="c1130ab030728f76" providerId="LiveId" clId="{C8404FD0-0687-43A2-9AA7-23C10489D254}" dt="2018-05-07T15:06:07.005" v="947" actId="1076"/>
          <ac:spMkLst>
            <pc:docMk/>
            <pc:sldMk cId="446017785" sldId="302"/>
            <ac:spMk id="30" creationId="{CDE22C53-363E-4C22-AE8E-D2C922E1BD4C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31" creationId="{F4638ED3-D452-47D6-9918-E7600BFDB099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32" creationId="{F4ED4480-1B6A-48BA-B1D7-335EAB7E352B}"/>
          </ac:spMkLst>
        </pc:spChg>
        <pc:spChg chg="add mod">
          <ac:chgData name="kasey champion" userId="c1130ab030728f76" providerId="LiveId" clId="{C8404FD0-0687-43A2-9AA7-23C10489D254}" dt="2018-05-07T15:02:13.974" v="902" actId="1076"/>
          <ac:spMkLst>
            <pc:docMk/>
            <pc:sldMk cId="446017785" sldId="302"/>
            <ac:spMk id="33" creationId="{69C8BADE-5341-4BF9-BCE2-C492FD0A0E34}"/>
          </ac:spMkLst>
        </pc:spChg>
        <pc:spChg chg="add mod">
          <ac:chgData name="kasey champion" userId="c1130ab030728f76" providerId="LiveId" clId="{C8404FD0-0687-43A2-9AA7-23C10489D254}" dt="2018-05-07T15:02:36.531" v="905" actId="1076"/>
          <ac:spMkLst>
            <pc:docMk/>
            <pc:sldMk cId="446017785" sldId="302"/>
            <ac:spMk id="34" creationId="{0F975965-1F72-4A7E-B045-F4BE3D8575B0}"/>
          </ac:spMkLst>
        </pc:spChg>
        <pc:spChg chg="add mod">
          <ac:chgData name="kasey champion" userId="c1130ab030728f76" providerId="LiveId" clId="{C8404FD0-0687-43A2-9AA7-23C10489D254}" dt="2018-05-07T15:03:13.849" v="912" actId="1076"/>
          <ac:spMkLst>
            <pc:docMk/>
            <pc:sldMk cId="446017785" sldId="302"/>
            <ac:spMk id="35" creationId="{A1847956-D9E1-4D3A-9DA3-AF32D9BCDF36}"/>
          </ac:spMkLst>
        </pc:spChg>
        <pc:spChg chg="add mod">
          <ac:chgData name="kasey champion" userId="c1130ab030728f76" providerId="LiveId" clId="{C8404FD0-0687-43A2-9AA7-23C10489D254}" dt="2018-05-07T15:04:08.123" v="919" actId="1076"/>
          <ac:spMkLst>
            <pc:docMk/>
            <pc:sldMk cId="446017785" sldId="302"/>
            <ac:spMk id="36" creationId="{635CF649-E8A6-495A-9987-FC50DE55D637}"/>
          </ac:spMkLst>
        </pc:spChg>
        <pc:graphicFrameChg chg="add mod modGraphic">
          <ac:chgData name="kasey champion" userId="c1130ab030728f76" providerId="LiveId" clId="{C8404FD0-0687-43A2-9AA7-23C10489D254}" dt="2018-05-07T15:02:13.974" v="902" actId="1076"/>
          <ac:graphicFrameMkLst>
            <pc:docMk/>
            <pc:sldMk cId="446017785" sldId="302"/>
            <ac:graphicFrameMk id="6" creationId="{17D73BC6-B332-4345-BCBB-215D6924379E}"/>
          </ac:graphicFrameMkLst>
        </pc:graphicFrameChg>
        <pc:graphicFrameChg chg="add mod modGraphic">
          <ac:chgData name="kasey champion" userId="c1130ab030728f76" providerId="LiveId" clId="{C8404FD0-0687-43A2-9AA7-23C10489D254}" dt="2018-05-07T15:02:13.974" v="902" actId="1076"/>
          <ac:graphicFrameMkLst>
            <pc:docMk/>
            <pc:sldMk cId="446017785" sldId="302"/>
            <ac:graphicFrameMk id="10" creationId="{887FC647-EFF0-4F61-8792-6988591B7355}"/>
          </ac:graphicFrameMkLst>
        </pc:graphicFrameChg>
        <pc:graphicFrameChg chg="add mod modGraphic">
          <ac:chgData name="kasey champion" userId="c1130ab030728f76" providerId="LiveId" clId="{C8404FD0-0687-43A2-9AA7-23C10489D254}" dt="2018-05-07T15:02:13.974" v="902" actId="1076"/>
          <ac:graphicFrameMkLst>
            <pc:docMk/>
            <pc:sldMk cId="446017785" sldId="302"/>
            <ac:graphicFrameMk id="20" creationId="{66827E1A-D3C7-4139-99A1-8CA8D1CA1EE9}"/>
          </ac:graphicFrameMkLst>
        </pc:graphicFrameChg>
      </pc:sldChg>
    </pc:docChg>
  </pc:docChgLst>
  <pc:docChgLst>
    <pc:chgData name="kasey champion" userId="c1130ab030728f76" providerId="LiveId" clId="{A2355570-4779-43B6-876D-C624724EE405}"/>
    <pc:docChg chg="undo custSel addSld delSld modSld">
      <pc:chgData name="kasey champion" userId="c1130ab030728f76" providerId="LiveId" clId="{A2355570-4779-43B6-876D-C624724EE405}" dt="2018-05-04T16:42:40.304" v="1025"/>
      <pc:docMkLst>
        <pc:docMk/>
      </pc:docMkLst>
      <pc:sldChg chg="add">
        <pc:chgData name="kasey champion" userId="c1130ab030728f76" providerId="LiveId" clId="{A2355570-4779-43B6-876D-C624724EE405}" dt="2018-05-04T16:42:40.304" v="1025"/>
        <pc:sldMkLst>
          <pc:docMk/>
          <pc:sldMk cId="4121359205" sldId="271"/>
        </pc:sldMkLst>
      </pc:sldChg>
      <pc:sldChg chg="add">
        <pc:chgData name="kasey champion" userId="c1130ab030728f76" providerId="LiveId" clId="{A2355570-4779-43B6-876D-C624724EE405}" dt="2018-05-04T16:42:40.304" v="1025"/>
        <pc:sldMkLst>
          <pc:docMk/>
          <pc:sldMk cId="2073396599" sldId="272"/>
        </pc:sldMkLst>
      </pc:sldChg>
      <pc:sldChg chg="add">
        <pc:chgData name="kasey champion" userId="c1130ab030728f76" providerId="LiveId" clId="{A2355570-4779-43B6-876D-C624724EE405}" dt="2018-05-04T16:42:40.304" v="1025"/>
        <pc:sldMkLst>
          <pc:docMk/>
          <pc:sldMk cId="2255533314" sldId="273"/>
        </pc:sldMkLst>
      </pc:sldChg>
      <pc:sldChg chg="add">
        <pc:chgData name="kasey champion" userId="c1130ab030728f76" providerId="LiveId" clId="{A2355570-4779-43B6-876D-C624724EE405}" dt="2018-05-04T16:42:40.304" v="1025"/>
        <pc:sldMkLst>
          <pc:docMk/>
          <pc:sldMk cId="2217773192" sldId="274"/>
        </pc:sldMkLst>
      </pc:sldChg>
      <pc:sldChg chg="add">
        <pc:chgData name="kasey champion" userId="c1130ab030728f76" providerId="LiveId" clId="{A2355570-4779-43B6-876D-C624724EE405}" dt="2018-05-04T16:42:40.304" v="1025"/>
        <pc:sldMkLst>
          <pc:docMk/>
          <pc:sldMk cId="730344684" sldId="275"/>
        </pc:sldMkLst>
      </pc:sldChg>
      <pc:sldChg chg="add">
        <pc:chgData name="kasey champion" userId="c1130ab030728f76" providerId="LiveId" clId="{A2355570-4779-43B6-876D-C624724EE405}" dt="2018-05-04T16:42:40.304" v="1025"/>
        <pc:sldMkLst>
          <pc:docMk/>
          <pc:sldMk cId="219774914" sldId="276"/>
        </pc:sldMkLst>
      </pc:sldChg>
      <pc:sldChg chg="add">
        <pc:chgData name="kasey champion" userId="c1130ab030728f76" providerId="LiveId" clId="{A2355570-4779-43B6-876D-C624724EE405}" dt="2018-05-04T16:42:40.304" v="1025"/>
        <pc:sldMkLst>
          <pc:docMk/>
          <pc:sldMk cId="2719785081" sldId="278"/>
        </pc:sldMkLst>
      </pc:sldChg>
      <pc:sldChg chg="add">
        <pc:chgData name="kasey champion" userId="c1130ab030728f76" providerId="LiveId" clId="{A2355570-4779-43B6-876D-C624724EE405}" dt="2018-05-04T16:42:40.304" v="1025"/>
        <pc:sldMkLst>
          <pc:docMk/>
          <pc:sldMk cId="2840528914" sldId="279"/>
        </pc:sldMkLst>
      </pc:sldChg>
      <pc:sldChg chg="add">
        <pc:chgData name="kasey champion" userId="c1130ab030728f76" providerId="LiveId" clId="{A2355570-4779-43B6-876D-C624724EE405}" dt="2018-05-04T16:42:40.304" v="1025"/>
        <pc:sldMkLst>
          <pc:docMk/>
          <pc:sldMk cId="4062027824" sldId="280"/>
        </pc:sldMkLst>
      </pc:sldChg>
      <pc:sldChg chg="add">
        <pc:chgData name="kasey champion" userId="c1130ab030728f76" providerId="LiveId" clId="{A2355570-4779-43B6-876D-C624724EE405}" dt="2018-05-04T16:42:40.304" v="1025"/>
        <pc:sldMkLst>
          <pc:docMk/>
          <pc:sldMk cId="156767801" sldId="281"/>
        </pc:sldMkLst>
      </pc:sldChg>
      <pc:sldChg chg="add">
        <pc:chgData name="kasey champion" userId="c1130ab030728f76" providerId="LiveId" clId="{A2355570-4779-43B6-876D-C624724EE405}" dt="2018-05-04T16:42:40.304" v="1025"/>
        <pc:sldMkLst>
          <pc:docMk/>
          <pc:sldMk cId="1393466580" sldId="283"/>
        </pc:sldMkLst>
      </pc:sldChg>
      <pc:sldChg chg="add">
        <pc:chgData name="kasey champion" userId="c1130ab030728f76" providerId="LiveId" clId="{A2355570-4779-43B6-876D-C624724EE405}" dt="2018-05-04T16:42:40.304" v="1025"/>
        <pc:sldMkLst>
          <pc:docMk/>
          <pc:sldMk cId="269721865" sldId="284"/>
        </pc:sldMkLst>
      </pc:sldChg>
      <pc:sldChg chg="modSp add">
        <pc:chgData name="kasey champion" userId="c1130ab030728f76" providerId="LiveId" clId="{A2355570-4779-43B6-876D-C624724EE405}" dt="2018-05-04T14:47:03.659" v="28" actId="1076"/>
        <pc:sldMkLst>
          <pc:docMk/>
          <pc:sldMk cId="702860893" sldId="285"/>
        </pc:sldMkLst>
        <pc:spChg chg="mod">
          <ac:chgData name="kasey champion" userId="c1130ab030728f76" providerId="LiveId" clId="{A2355570-4779-43B6-876D-C624724EE405}" dt="2018-05-04T14:47:03.659" v="28" actId="1076"/>
          <ac:spMkLst>
            <pc:docMk/>
            <pc:sldMk cId="702860893" sldId="285"/>
            <ac:spMk id="23" creationId="{43F6F683-720E-42BA-B67C-19A0055C05DA}"/>
          </ac:spMkLst>
        </pc:spChg>
        <pc:spChg chg="mod">
          <ac:chgData name="kasey champion" userId="c1130ab030728f76" providerId="LiveId" clId="{A2355570-4779-43B6-876D-C624724EE405}" dt="2018-05-04T14:47:03.659" v="28" actId="1076"/>
          <ac:spMkLst>
            <pc:docMk/>
            <pc:sldMk cId="702860893" sldId="285"/>
            <ac:spMk id="28" creationId="{891581F8-037B-427B-8341-9C6AEE17A7BF}"/>
          </ac:spMkLst>
        </pc:spChg>
        <pc:spChg chg="mod">
          <ac:chgData name="kasey champion" userId="c1130ab030728f76" providerId="LiveId" clId="{A2355570-4779-43B6-876D-C624724EE405}" dt="2018-05-04T14:47:03.659" v="28" actId="1076"/>
          <ac:spMkLst>
            <pc:docMk/>
            <pc:sldMk cId="702860893" sldId="285"/>
            <ac:spMk id="29" creationId="{5EEF3E21-0742-4B3A-9E8E-998B70F99C4C}"/>
          </ac:spMkLst>
        </pc:spChg>
      </pc:sldChg>
      <pc:sldChg chg="modSp add">
        <pc:chgData name="kasey champion" userId="c1130ab030728f76" providerId="LiveId" clId="{A2355570-4779-43B6-876D-C624724EE405}" dt="2018-05-04T14:48:44.582" v="244" actId="20577"/>
        <pc:sldMkLst>
          <pc:docMk/>
          <pc:sldMk cId="1419501732" sldId="287"/>
        </pc:sldMkLst>
        <pc:spChg chg="mod">
          <ac:chgData name="kasey champion" userId="c1130ab030728f76" providerId="LiveId" clId="{A2355570-4779-43B6-876D-C624724EE405}" dt="2018-05-04T14:48:27.431" v="220" actId="20577"/>
          <ac:spMkLst>
            <pc:docMk/>
            <pc:sldMk cId="1419501732" sldId="287"/>
            <ac:spMk id="2" creationId="{66C698FE-B477-4DE5-B7DD-A5BADADFC62B}"/>
          </ac:spMkLst>
        </pc:spChg>
        <pc:spChg chg="mod">
          <ac:chgData name="kasey champion" userId="c1130ab030728f76" providerId="LiveId" clId="{A2355570-4779-43B6-876D-C624724EE405}" dt="2018-05-04T14:48:44.582" v="244" actId="20577"/>
          <ac:spMkLst>
            <pc:docMk/>
            <pc:sldMk cId="1419501732" sldId="287"/>
            <ac:spMk id="3" creationId="{7DCFD6F6-1C3A-4156-A09A-B81F19320F1B}"/>
          </ac:spMkLst>
        </pc:spChg>
      </pc:sldChg>
      <pc:sldChg chg="modSp add">
        <pc:chgData name="kasey champion" userId="c1130ab030728f76" providerId="LiveId" clId="{A2355570-4779-43B6-876D-C624724EE405}" dt="2018-05-04T14:49:04.179" v="286" actId="20577"/>
        <pc:sldMkLst>
          <pc:docMk/>
          <pc:sldMk cId="477008689" sldId="288"/>
        </pc:sldMkLst>
        <pc:spChg chg="mod">
          <ac:chgData name="kasey champion" userId="c1130ab030728f76" providerId="LiveId" clId="{A2355570-4779-43B6-876D-C624724EE405}" dt="2018-05-04T14:48:54.807" v="255" actId="20577"/>
          <ac:spMkLst>
            <pc:docMk/>
            <pc:sldMk cId="477008689" sldId="288"/>
            <ac:spMk id="2" creationId="{8D3DB5B3-5BAC-481F-9044-F9EAD37ECDDF}"/>
          </ac:spMkLst>
        </pc:spChg>
        <pc:spChg chg="mod">
          <ac:chgData name="kasey champion" userId="c1130ab030728f76" providerId="LiveId" clId="{A2355570-4779-43B6-876D-C624724EE405}" dt="2018-05-04T14:49:04.179" v="286" actId="20577"/>
          <ac:spMkLst>
            <pc:docMk/>
            <pc:sldMk cId="477008689" sldId="288"/>
            <ac:spMk id="3" creationId="{6270B2E6-BC94-4321-B754-7F8093F5D26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5/21/18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5/21/18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5/21/18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5/21/18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5/21/18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5/21/18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5/21/18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aqR3G_NVoo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wWBy6J5gz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OalU379l3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s4TPTC8wh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w2D9aJRBY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Sorting Algorithms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660B4-D96C-4E54-B1D6-38FFCDBB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  <p:pic>
        <p:nvPicPr>
          <p:cNvPr id="1028" name="Picture 4" descr="Ineffective Sorts">
            <a:extLst>
              <a:ext uri="{FF2B5EF4-FFF2-40B4-BE49-F238E27FC236}">
                <a16:creationId xmlns:a16="http://schemas.microsoft.com/office/drawing/2014/main" id="{02788334-F027-47BA-88A6-D32E9402C9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434"/>
          <a:stretch/>
        </p:blipFill>
        <p:spPr bwMode="auto">
          <a:xfrm>
            <a:off x="0" y="0"/>
            <a:ext cx="6096000" cy="18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neffective Sorts">
            <a:extLst>
              <a:ext uri="{FF2B5EF4-FFF2-40B4-BE49-F238E27FC236}">
                <a16:creationId xmlns:a16="http://schemas.microsoft.com/office/drawing/2014/main" id="{CBB98FDA-67BB-4C9B-BBAA-895CDDFD57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25"/>
          <a:stretch/>
        </p:blipFill>
        <p:spPr bwMode="auto">
          <a:xfrm>
            <a:off x="5831284" y="640080"/>
            <a:ext cx="6374077" cy="397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F2762-3C91-4F48-9AD7-3FB899C00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Place Heap Sort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08D4A9-F504-49BB-BE2A-5F921D46A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466CF-C5C1-4A89-AA49-FBABEA777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16" name="Content Placeholder 6">
            <a:extLst>
              <a:ext uri="{FF2B5EF4-FFF2-40B4-BE49-F238E27FC236}">
                <a16:creationId xmlns:a16="http://schemas.microsoft.com/office/drawing/2014/main" id="{6C76A5A9-04E5-44CC-8B3C-45E4D1E825F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56165" y="1195188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17" name="Left Brace 16">
            <a:extLst>
              <a:ext uri="{FF2B5EF4-FFF2-40B4-BE49-F238E27FC236}">
                <a16:creationId xmlns:a16="http://schemas.microsoft.com/office/drawing/2014/main" id="{72919F19-BC94-4FAB-8754-22E5B00C09FE}"/>
              </a:ext>
            </a:extLst>
          </p:cNvPr>
          <p:cNvSpPr/>
          <p:nvPr/>
        </p:nvSpPr>
        <p:spPr>
          <a:xfrm rot="16200000">
            <a:off x="5926870" y="-2822538"/>
            <a:ext cx="338260" cy="10079677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6C292C45-92F1-4A13-A765-5E0E9E6025B3}"/>
              </a:ext>
            </a:extLst>
          </p:cNvPr>
          <p:cNvSpPr/>
          <p:nvPr/>
        </p:nvSpPr>
        <p:spPr>
          <a:xfrm rot="16200000">
            <a:off x="10943849" y="2194441"/>
            <a:ext cx="338260" cy="45719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62F6ED-44EA-45BE-920D-9A73E299606B}"/>
              </a:ext>
            </a:extLst>
          </p:cNvPr>
          <p:cNvSpPr txBox="1"/>
          <p:nvPr/>
        </p:nvSpPr>
        <p:spPr>
          <a:xfrm>
            <a:off x="5812841" y="2365415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D3DBE4D-863B-40F9-AB64-EC62B71D4E21}"/>
              </a:ext>
            </a:extLst>
          </p:cNvPr>
          <p:cNvSpPr txBox="1"/>
          <p:nvPr/>
        </p:nvSpPr>
        <p:spPr>
          <a:xfrm>
            <a:off x="10367870" y="2370124"/>
            <a:ext cx="144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Sorted Items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9EF7A3-59DF-4217-9DEB-9855F1A1DAD5}"/>
              </a:ext>
            </a:extLst>
          </p:cNvPr>
          <p:cNvSpPr txBox="1"/>
          <p:nvPr/>
        </p:nvSpPr>
        <p:spPr>
          <a:xfrm>
            <a:off x="834447" y="2587855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Item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BD4CD201-B4C9-4B4D-8DC3-0B67BB6F4520}"/>
              </a:ext>
            </a:extLst>
          </p:cNvPr>
          <p:cNvSpPr/>
          <p:nvPr/>
        </p:nvSpPr>
        <p:spPr>
          <a:xfrm rot="10800000">
            <a:off x="1390861" y="1992519"/>
            <a:ext cx="318976" cy="56352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urved Up 22">
            <a:extLst>
              <a:ext uri="{FF2B5EF4-FFF2-40B4-BE49-F238E27FC236}">
                <a16:creationId xmlns:a16="http://schemas.microsoft.com/office/drawing/2014/main" id="{619943E0-75D9-4458-9232-3EF1FD7AFC34}"/>
              </a:ext>
            </a:extLst>
          </p:cNvPr>
          <p:cNvSpPr/>
          <p:nvPr/>
        </p:nvSpPr>
        <p:spPr>
          <a:xfrm rot="10800000" flipH="1">
            <a:off x="1658138" y="577267"/>
            <a:ext cx="9102011" cy="685320"/>
          </a:xfrm>
          <a:prstGeom prst="curvedUpArrow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Arrow: Curved Up 23">
            <a:extLst>
              <a:ext uri="{FF2B5EF4-FFF2-40B4-BE49-F238E27FC236}">
                <a16:creationId xmlns:a16="http://schemas.microsoft.com/office/drawing/2014/main" id="{A0853AEA-92F1-4EA4-B08B-40E5BBBF202E}"/>
              </a:ext>
            </a:extLst>
          </p:cNvPr>
          <p:cNvSpPr/>
          <p:nvPr/>
        </p:nvSpPr>
        <p:spPr>
          <a:xfrm rot="10800000">
            <a:off x="1498649" y="207625"/>
            <a:ext cx="9102011" cy="811978"/>
          </a:xfrm>
          <a:prstGeom prst="curvedUpArrow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7" name="Content Placeholder 6">
            <a:extLst>
              <a:ext uri="{FF2B5EF4-FFF2-40B4-BE49-F238E27FC236}">
                <a16:creationId xmlns:a16="http://schemas.microsoft.com/office/drawing/2014/main" id="{2F03078E-4338-46D2-B2F9-F59DD9B1098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56165" y="3049078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28" name="Left Brace 27">
            <a:extLst>
              <a:ext uri="{FF2B5EF4-FFF2-40B4-BE49-F238E27FC236}">
                <a16:creationId xmlns:a16="http://schemas.microsoft.com/office/drawing/2014/main" id="{2007D5E0-31AA-4208-8E5B-83DD3D196BF9}"/>
              </a:ext>
            </a:extLst>
          </p:cNvPr>
          <p:cNvSpPr/>
          <p:nvPr/>
        </p:nvSpPr>
        <p:spPr>
          <a:xfrm rot="16200000">
            <a:off x="5402509" y="-444286"/>
            <a:ext cx="338260" cy="9030954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996DF560-680F-45C7-AEA7-4C3F1D5204AF}"/>
              </a:ext>
            </a:extLst>
          </p:cNvPr>
          <p:cNvSpPr/>
          <p:nvPr/>
        </p:nvSpPr>
        <p:spPr>
          <a:xfrm rot="16200000">
            <a:off x="10442349" y="3546830"/>
            <a:ext cx="338260" cy="1048721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902DD5-2C02-4833-8C9D-3A045DA68B6C}"/>
              </a:ext>
            </a:extLst>
          </p:cNvPr>
          <p:cNvSpPr txBox="1"/>
          <p:nvPr/>
        </p:nvSpPr>
        <p:spPr>
          <a:xfrm>
            <a:off x="5287864" y="4220428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637F1C-C2DB-4540-A6F3-464DAC9B88BD}"/>
              </a:ext>
            </a:extLst>
          </p:cNvPr>
          <p:cNvSpPr txBox="1"/>
          <p:nvPr/>
        </p:nvSpPr>
        <p:spPr>
          <a:xfrm>
            <a:off x="9889230" y="4240321"/>
            <a:ext cx="144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Sorted Items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986AB5-7C36-4768-9637-A4DA3D5154AD}"/>
              </a:ext>
            </a:extLst>
          </p:cNvPr>
          <p:cNvSpPr txBox="1"/>
          <p:nvPr/>
        </p:nvSpPr>
        <p:spPr>
          <a:xfrm>
            <a:off x="834447" y="4441745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Item</a:t>
            </a:r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258A13B5-4531-4D7A-AAB2-C9DC3C787D99}"/>
              </a:ext>
            </a:extLst>
          </p:cNvPr>
          <p:cNvSpPr/>
          <p:nvPr/>
        </p:nvSpPr>
        <p:spPr>
          <a:xfrm rot="10800000">
            <a:off x="1390861" y="3846409"/>
            <a:ext cx="318976" cy="56352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" name="Content Placeholder 6">
            <a:extLst>
              <a:ext uri="{FF2B5EF4-FFF2-40B4-BE49-F238E27FC236}">
                <a16:creationId xmlns:a16="http://schemas.microsoft.com/office/drawing/2014/main" id="{1B39B718-5B45-4CB9-A205-CC460E30F5C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60083" y="4929036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35" name="Left Brace 34">
            <a:extLst>
              <a:ext uri="{FF2B5EF4-FFF2-40B4-BE49-F238E27FC236}">
                <a16:creationId xmlns:a16="http://schemas.microsoft.com/office/drawing/2014/main" id="{97A06DB9-3838-4BDE-A051-D18C44E8C1BA}"/>
              </a:ext>
            </a:extLst>
          </p:cNvPr>
          <p:cNvSpPr/>
          <p:nvPr/>
        </p:nvSpPr>
        <p:spPr>
          <a:xfrm rot="16200000">
            <a:off x="5306427" y="1435672"/>
            <a:ext cx="338260" cy="9030954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14C15E5F-20FF-40A1-A1E6-45AB574C17C8}"/>
              </a:ext>
            </a:extLst>
          </p:cNvPr>
          <p:cNvSpPr/>
          <p:nvPr/>
        </p:nvSpPr>
        <p:spPr>
          <a:xfrm rot="16200000">
            <a:off x="10346267" y="5426788"/>
            <a:ext cx="338260" cy="1048721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9DBC93-0983-4018-9DD9-0903B0AEADDB}"/>
              </a:ext>
            </a:extLst>
          </p:cNvPr>
          <p:cNvSpPr txBox="1"/>
          <p:nvPr/>
        </p:nvSpPr>
        <p:spPr>
          <a:xfrm>
            <a:off x="5191782" y="6100386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Heap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18D2C25-DA16-44FE-9262-BF05336B293E}"/>
              </a:ext>
            </a:extLst>
          </p:cNvPr>
          <p:cNvSpPr txBox="1"/>
          <p:nvPr/>
        </p:nvSpPr>
        <p:spPr>
          <a:xfrm>
            <a:off x="9793148" y="6120279"/>
            <a:ext cx="144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Sorted Items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BAEB6FB-3E8C-494F-90D9-B0E97BF1EF0E}"/>
              </a:ext>
            </a:extLst>
          </p:cNvPr>
          <p:cNvSpPr txBox="1"/>
          <p:nvPr/>
        </p:nvSpPr>
        <p:spPr>
          <a:xfrm>
            <a:off x="738365" y="6321703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Item</a:t>
            </a:r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1F46088C-B255-4EA8-A7C1-873A79EF16DD}"/>
              </a:ext>
            </a:extLst>
          </p:cNvPr>
          <p:cNvSpPr/>
          <p:nvPr/>
        </p:nvSpPr>
        <p:spPr>
          <a:xfrm rot="10800000">
            <a:off x="1294779" y="5726367"/>
            <a:ext cx="318976" cy="56352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5BB014BA-DC18-4094-B0C6-C722A6862DFC}"/>
              </a:ext>
            </a:extLst>
          </p:cNvPr>
          <p:cNvSpPr/>
          <p:nvPr/>
        </p:nvSpPr>
        <p:spPr>
          <a:xfrm rot="10800000">
            <a:off x="1390318" y="3861461"/>
            <a:ext cx="318976" cy="56352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6A47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5D0CDF1-D6FA-412F-9A76-3DA4EEE69728}"/>
              </a:ext>
            </a:extLst>
          </p:cNvPr>
          <p:cNvSpPr txBox="1"/>
          <p:nvPr/>
        </p:nvSpPr>
        <p:spPr>
          <a:xfrm>
            <a:off x="1731684" y="4105264"/>
            <a:ext cx="20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percolateDown</a:t>
            </a:r>
            <a:r>
              <a:rPr lang="en-US" dirty="0">
                <a:solidFill>
                  <a:srgbClr val="00B050"/>
                </a:solidFill>
              </a:rPr>
              <a:t>(22)</a:t>
            </a:r>
          </a:p>
        </p:txBody>
      </p:sp>
      <p:sp>
        <p:nvSpPr>
          <p:cNvPr id="43" name="Arrow: Curved Up 42">
            <a:extLst>
              <a:ext uri="{FF2B5EF4-FFF2-40B4-BE49-F238E27FC236}">
                <a16:creationId xmlns:a16="http://schemas.microsoft.com/office/drawing/2014/main" id="{2AD1EC18-D35F-46C9-8F24-AB3C9580B812}"/>
              </a:ext>
            </a:extLst>
          </p:cNvPr>
          <p:cNvSpPr/>
          <p:nvPr/>
        </p:nvSpPr>
        <p:spPr>
          <a:xfrm rot="10800000" flipH="1">
            <a:off x="1390318" y="4472579"/>
            <a:ext cx="8402830" cy="685320"/>
          </a:xfrm>
          <a:prstGeom prst="curvedUpArrow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Arrow: Curved Up 43">
            <a:extLst>
              <a:ext uri="{FF2B5EF4-FFF2-40B4-BE49-F238E27FC236}">
                <a16:creationId xmlns:a16="http://schemas.microsoft.com/office/drawing/2014/main" id="{D2218815-7235-4890-B2D3-0621DC4101A5}"/>
              </a:ext>
            </a:extLst>
          </p:cNvPr>
          <p:cNvSpPr/>
          <p:nvPr/>
        </p:nvSpPr>
        <p:spPr>
          <a:xfrm rot="10800000">
            <a:off x="1230828" y="4102937"/>
            <a:ext cx="8460513" cy="811978"/>
          </a:xfrm>
          <a:prstGeom prst="curvedUpArrow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02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49584 -0.0027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92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8" grpId="0" animBg="1"/>
      <p:bldP spid="29" grpId="0" animBg="1"/>
      <p:bldP spid="30" grpId="0"/>
      <p:bldP spid="31" grpId="0"/>
      <p:bldP spid="32" grpId="0"/>
      <p:bldP spid="33" grpId="0" animBg="1"/>
      <p:bldP spid="35" grpId="0" animBg="1"/>
      <p:bldP spid="36" grpId="0" animBg="1"/>
      <p:bldP spid="37" grpId="0"/>
      <p:bldP spid="38" grpId="0"/>
      <p:bldP spid="39" grpId="0"/>
      <p:bldP spid="40" grpId="0" animBg="1"/>
      <p:bldP spid="41" grpId="0" animBg="1"/>
      <p:bldP spid="41" grpId="1" animBg="1"/>
      <p:bldP spid="42" grpId="0"/>
      <p:bldP spid="43" grpId="0" animBg="1"/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4FAFA-C8B6-48E1-ADF6-87808657B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Place Heap Sort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0BEA05-9994-4092-908C-4DEAE054D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87E0B-323E-4663-A2D8-3C6A7296C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7665A7-F99A-4040-973E-D470BF2313BB}"/>
              </a:ext>
            </a:extLst>
          </p:cNvPr>
          <p:cNvSpPr txBox="1"/>
          <p:nvPr/>
        </p:nvSpPr>
        <p:spPr>
          <a:xfrm>
            <a:off x="575239" y="3429000"/>
            <a:ext cx="4588115" cy="1169551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inPlaceHeapSort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(collection)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E[] heap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buildHeap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(collection)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for (n)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output[n –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- 1]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removeMin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(heap)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569169-CEC4-4D01-A85C-DB056A3C1880}"/>
              </a:ext>
            </a:extLst>
          </p:cNvPr>
          <p:cNvSpPr txBox="1"/>
          <p:nvPr/>
        </p:nvSpPr>
        <p:spPr>
          <a:xfrm>
            <a:off x="6409917" y="3525773"/>
            <a:ext cx="220053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Worst case runtime?</a:t>
            </a:r>
          </a:p>
          <a:p>
            <a:endParaRPr lang="en-US" dirty="0"/>
          </a:p>
          <a:p>
            <a:r>
              <a:rPr lang="en-US" dirty="0"/>
              <a:t>Best case runtime?</a:t>
            </a:r>
          </a:p>
          <a:p>
            <a:endParaRPr lang="en-US" dirty="0"/>
          </a:p>
          <a:p>
            <a:r>
              <a:rPr lang="en-US" dirty="0"/>
              <a:t>Average runtime?</a:t>
            </a:r>
          </a:p>
          <a:p>
            <a:endParaRPr lang="en-US" dirty="0"/>
          </a:p>
          <a:p>
            <a:r>
              <a:rPr lang="en-US" dirty="0"/>
              <a:t>Stable?</a:t>
            </a:r>
          </a:p>
          <a:p>
            <a:endParaRPr lang="en-US" dirty="0"/>
          </a:p>
          <a:p>
            <a:r>
              <a:rPr lang="en-US" dirty="0"/>
              <a:t>In-place?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6F9BD4-CA90-456C-B31C-9D53826E6039}"/>
              </a:ext>
            </a:extLst>
          </p:cNvPr>
          <p:cNvSpPr txBox="1"/>
          <p:nvPr/>
        </p:nvSpPr>
        <p:spPr>
          <a:xfrm>
            <a:off x="8610456" y="3530153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O(</a:t>
            </a:r>
            <a:r>
              <a:rPr lang="en-US" dirty="0" err="1"/>
              <a:t>nlogn</a:t>
            </a:r>
            <a:r>
              <a:rPr lang="en-US" dirty="0"/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00D85D-6E3E-42D8-9E39-716B958E8A97}"/>
              </a:ext>
            </a:extLst>
          </p:cNvPr>
          <p:cNvSpPr txBox="1"/>
          <p:nvPr/>
        </p:nvSpPr>
        <p:spPr>
          <a:xfrm>
            <a:off x="8651332" y="4064864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O(</a:t>
            </a:r>
            <a:r>
              <a:rPr lang="en-US" dirty="0" err="1"/>
              <a:t>nlogn</a:t>
            </a:r>
            <a:r>
              <a:rPr lang="en-US" dirty="0"/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F6A918-0214-4C53-B700-AFA9598C93F6}"/>
              </a:ext>
            </a:extLst>
          </p:cNvPr>
          <p:cNvSpPr txBox="1"/>
          <p:nvPr/>
        </p:nvSpPr>
        <p:spPr>
          <a:xfrm>
            <a:off x="8651331" y="5147546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027566-4906-4CF1-B7CA-4E51B3A17EE7}"/>
              </a:ext>
            </a:extLst>
          </p:cNvPr>
          <p:cNvSpPr txBox="1"/>
          <p:nvPr/>
        </p:nvSpPr>
        <p:spPr>
          <a:xfrm>
            <a:off x="8666030" y="5682257"/>
            <a:ext cx="504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CFF5FB-5B47-42FE-AFB7-04053BE29B6A}"/>
              </a:ext>
            </a:extLst>
          </p:cNvPr>
          <p:cNvSpPr txBox="1"/>
          <p:nvPr/>
        </p:nvSpPr>
        <p:spPr>
          <a:xfrm>
            <a:off x="8607572" y="4626185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O(</a:t>
            </a:r>
            <a:r>
              <a:rPr lang="en-US" dirty="0" err="1"/>
              <a:t>nlogn</a:t>
            </a:r>
            <a:r>
              <a:rPr lang="en-US" dirty="0"/>
              <a:t>)</a:t>
            </a:r>
          </a:p>
        </p:txBody>
      </p:sp>
      <p:graphicFrame>
        <p:nvGraphicFramePr>
          <p:cNvPr id="13" name="Content Placeholder 6">
            <a:extLst>
              <a:ext uri="{FF2B5EF4-FFF2-40B4-BE49-F238E27FC236}">
                <a16:creationId xmlns:a16="http://schemas.microsoft.com/office/drawing/2014/main" id="{91C0835D-6A00-43A3-8B76-4623CC23CCA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56165" y="1092191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14" name="Left Brace 13">
            <a:extLst>
              <a:ext uri="{FF2B5EF4-FFF2-40B4-BE49-F238E27FC236}">
                <a16:creationId xmlns:a16="http://schemas.microsoft.com/office/drawing/2014/main" id="{0FE45832-F0B5-47D7-9D02-39DE1526345C}"/>
              </a:ext>
            </a:extLst>
          </p:cNvPr>
          <p:cNvSpPr/>
          <p:nvPr/>
        </p:nvSpPr>
        <p:spPr>
          <a:xfrm rot="16200000">
            <a:off x="3920858" y="-919522"/>
            <a:ext cx="338260" cy="6067652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FC96F005-A853-4881-9EDF-D9B15C965820}"/>
              </a:ext>
            </a:extLst>
          </p:cNvPr>
          <p:cNvSpPr/>
          <p:nvPr/>
        </p:nvSpPr>
        <p:spPr>
          <a:xfrm rot="16200000">
            <a:off x="8960698" y="108290"/>
            <a:ext cx="338260" cy="4012027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FCCF9F-8EAF-4094-85A2-2D2C3DB8D035}"/>
              </a:ext>
            </a:extLst>
          </p:cNvPr>
          <p:cNvSpPr txBox="1"/>
          <p:nvPr/>
        </p:nvSpPr>
        <p:spPr>
          <a:xfrm>
            <a:off x="3758678" y="2260007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D1AA4B-6BDA-423D-A530-693631DAEB65}"/>
              </a:ext>
            </a:extLst>
          </p:cNvPr>
          <p:cNvSpPr txBox="1"/>
          <p:nvPr/>
        </p:nvSpPr>
        <p:spPr>
          <a:xfrm>
            <a:off x="8433323" y="2270374"/>
            <a:ext cx="144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Sorted Items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EA0D5D-F8CF-4A3E-8C2A-6A5C6F4D8EFA}"/>
              </a:ext>
            </a:extLst>
          </p:cNvPr>
          <p:cNvSpPr txBox="1"/>
          <p:nvPr/>
        </p:nvSpPr>
        <p:spPr>
          <a:xfrm>
            <a:off x="834447" y="2484858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Item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E1EACBCD-974B-481E-B530-EACA55BB6AC1}"/>
              </a:ext>
            </a:extLst>
          </p:cNvPr>
          <p:cNvSpPr/>
          <p:nvPr/>
        </p:nvSpPr>
        <p:spPr>
          <a:xfrm rot="10800000">
            <a:off x="1390861" y="1889522"/>
            <a:ext cx="318976" cy="56352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A6FC92D-18F0-423D-B631-F8A8817DD713}"/>
              </a:ext>
            </a:extLst>
          </p:cNvPr>
          <p:cNvSpPr txBox="1"/>
          <p:nvPr/>
        </p:nvSpPr>
        <p:spPr>
          <a:xfrm>
            <a:off x="559359" y="4988695"/>
            <a:ext cx="51975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Complication: final array is reversed!</a:t>
            </a:r>
          </a:p>
          <a:p>
            <a:pPr marL="285750" indent="-285750">
              <a:buFontTx/>
              <a:buChar char="-"/>
            </a:pPr>
            <a:r>
              <a:rPr lang="en-US" dirty="0"/>
              <a:t>Run reverse afterwards (O(n))</a:t>
            </a:r>
          </a:p>
          <a:p>
            <a:pPr marL="285750" indent="-285750">
              <a:buFontTx/>
              <a:buChar char="-"/>
            </a:pPr>
            <a:r>
              <a:rPr lang="en-US" dirty="0"/>
              <a:t>Use a max heap</a:t>
            </a:r>
          </a:p>
          <a:p>
            <a:pPr marL="285750" indent="-285750">
              <a:buFontTx/>
              <a:buChar char="-"/>
            </a:pPr>
            <a:r>
              <a:rPr lang="en-US" dirty="0"/>
              <a:t>Reverse compare function to emulate max heap</a:t>
            </a:r>
          </a:p>
        </p:txBody>
      </p:sp>
    </p:spTree>
    <p:extLst>
      <p:ext uri="{BB962C8B-B14F-4D97-AF65-F5344CB8AC3E}">
        <p14:creationId xmlns:p14="http://schemas.microsoft.com/office/powerpoint/2010/main" val="15676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B60DC-7DD1-475C-8857-2356256B1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 Technique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B7EF3-2D97-4870-9C3B-DD02B66C1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Divide your work into smaller pieces recursively</a:t>
            </a:r>
          </a:p>
          <a:p>
            <a:pPr lvl="1"/>
            <a:r>
              <a:rPr lang="en-US" dirty="0"/>
              <a:t>Pieces should be smaller versions of the larger problem</a:t>
            </a:r>
          </a:p>
          <a:p>
            <a:r>
              <a:rPr lang="en-US" dirty="0"/>
              <a:t>2. Conquer the individual pieces</a:t>
            </a:r>
          </a:p>
          <a:p>
            <a:pPr lvl="1"/>
            <a:r>
              <a:rPr lang="en-US" dirty="0"/>
              <a:t>Base case!</a:t>
            </a:r>
          </a:p>
          <a:p>
            <a:r>
              <a:rPr lang="en-US" dirty="0"/>
              <a:t>3. Combine the results back up recursively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85E19A-95C0-49D6-A87F-1D16F9C47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13A4F-6E02-4448-9CB9-31819E92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0F2C6E-15E2-4610-BA73-B9EF62BEEACC}"/>
              </a:ext>
            </a:extLst>
          </p:cNvPr>
          <p:cNvSpPr txBox="1"/>
          <p:nvPr/>
        </p:nvSpPr>
        <p:spPr>
          <a:xfrm>
            <a:off x="692197" y="3892334"/>
            <a:ext cx="4480714" cy="181588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divideAndConquer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if (small enough to solve)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conquer, solve, return results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divide input into a smaller pieces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recurse on smaller piece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combine results and return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9346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97CFA-F5E4-4AF0-A192-708847412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275A7E-0D52-4A2C-B6F1-BD0EDE041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805C7B-69F2-40E0-8033-AFD4339A4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1187AD-AD67-4065-B972-B3FCD8477816}"/>
              </a:ext>
            </a:extLst>
          </p:cNvPr>
          <p:cNvSpPr/>
          <p:nvPr/>
        </p:nvSpPr>
        <p:spPr>
          <a:xfrm>
            <a:off x="6679088" y="401277"/>
            <a:ext cx="5213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https://www.youtube.com/watch?v=XaqR3G_NVoo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558B984-31D8-457C-A225-F6688A1F803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56165" y="1425952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C8E1364-6594-4321-81E9-E31ACFC907E3}"/>
              </a:ext>
            </a:extLst>
          </p:cNvPr>
          <p:cNvSpPr txBox="1"/>
          <p:nvPr/>
        </p:nvSpPr>
        <p:spPr>
          <a:xfrm>
            <a:off x="329609" y="1425952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Divide</a:t>
            </a:r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78FB6CDE-E90A-4DA2-BFF8-13E3B6148CC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09709" y="2323263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C82347A2-3207-43E3-89D0-EE3912B5C30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576925" y="2285616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4F80A65-D8FD-4BE7-BD97-71CFD79F797B}"/>
              </a:ext>
            </a:extLst>
          </p:cNvPr>
          <p:cNvSpPr txBox="1"/>
          <p:nvPr/>
        </p:nvSpPr>
        <p:spPr>
          <a:xfrm>
            <a:off x="358461" y="3393012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Conquer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8C7CE57-CFB3-4316-9D3A-0FE8D037D0A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9545" y="3132959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2580964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094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32912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448CEB1-A1AE-408C-82F5-F050E68F448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53265" y="4102561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2580964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094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329120"/>
                  </a:ext>
                </a:extLst>
              </a:tr>
            </a:tbl>
          </a:graphicData>
        </a:graphic>
      </p:graphicFrame>
      <p:graphicFrame>
        <p:nvGraphicFramePr>
          <p:cNvPr id="15" name="Content Placeholder 6">
            <a:extLst>
              <a:ext uri="{FF2B5EF4-FFF2-40B4-BE49-F238E27FC236}">
                <a16:creationId xmlns:a16="http://schemas.microsoft.com/office/drawing/2014/main" id="{100F61E7-ADAD-4FBA-892F-51EE0BC098F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09710" y="4956266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>
            <a:extLst>
              <a:ext uri="{FF2B5EF4-FFF2-40B4-BE49-F238E27FC236}">
                <a16:creationId xmlns:a16="http://schemas.microsoft.com/office/drawing/2014/main" id="{8A9A7C2C-E4E7-4044-9983-45BC24348B3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722663" y="4944580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7" name="Content Placeholder 6">
            <a:extLst>
              <a:ext uri="{FF2B5EF4-FFF2-40B4-BE49-F238E27FC236}">
                <a16:creationId xmlns:a16="http://schemas.microsoft.com/office/drawing/2014/main" id="{ECBAF41D-1C61-4994-B38C-02A6CCF9595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34638" y="5815930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1A251D6E-503E-45BB-8BD9-8C1BD2D14854}"/>
              </a:ext>
            </a:extLst>
          </p:cNvPr>
          <p:cNvSpPr txBox="1"/>
          <p:nvPr/>
        </p:nvSpPr>
        <p:spPr>
          <a:xfrm>
            <a:off x="358461" y="4653616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Combine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51B5C08-6070-4763-AF6A-3F152C4464E4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5615076" y="2167632"/>
            <a:ext cx="480924" cy="415318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475E889-2AD1-4664-A900-863ED52F1CA6}"/>
              </a:ext>
            </a:extLst>
          </p:cNvPr>
          <p:cNvCxnSpPr>
            <a:cxnSpLocks/>
          </p:cNvCxnSpPr>
          <p:nvPr/>
        </p:nvCxnSpPr>
        <p:spPr>
          <a:xfrm>
            <a:off x="6117266" y="2188898"/>
            <a:ext cx="422635" cy="367922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AA785E1-73B3-401A-A419-60AE84E8597C}"/>
              </a:ext>
            </a:extLst>
          </p:cNvPr>
          <p:cNvCxnSpPr>
            <a:cxnSpLocks/>
          </p:cNvCxnSpPr>
          <p:nvPr/>
        </p:nvCxnSpPr>
        <p:spPr>
          <a:xfrm>
            <a:off x="6053528" y="3882882"/>
            <a:ext cx="0" cy="338244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95BBDDF-DD25-4DA2-81E7-A40BAB6F848C}"/>
              </a:ext>
            </a:extLst>
          </p:cNvPr>
          <p:cNvCxnSpPr>
            <a:cxnSpLocks/>
          </p:cNvCxnSpPr>
          <p:nvPr/>
        </p:nvCxnSpPr>
        <p:spPr>
          <a:xfrm>
            <a:off x="5549545" y="5691584"/>
            <a:ext cx="494488" cy="316737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8079924-DE0C-4B93-8068-BF2A6A06176A}"/>
              </a:ext>
            </a:extLst>
          </p:cNvPr>
          <p:cNvCxnSpPr>
            <a:cxnSpLocks/>
          </p:cNvCxnSpPr>
          <p:nvPr/>
        </p:nvCxnSpPr>
        <p:spPr>
          <a:xfrm flipH="1">
            <a:off x="6314607" y="5679898"/>
            <a:ext cx="408056" cy="323785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2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CF495-9E14-4122-A0ED-C7A1ADA68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DEEFFE-E5E3-4825-88B3-B3C34FA78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301" y="6521027"/>
            <a:ext cx="5901459" cy="274320"/>
          </a:xfrm>
        </p:spPr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93FD1-A746-4AB4-A204-7F7DD96FD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1670" y="6521027"/>
            <a:ext cx="421923" cy="274320"/>
          </a:xfrm>
        </p:spPr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952EB5-0A41-45B7-B5EE-8E116BAB5D86}"/>
              </a:ext>
            </a:extLst>
          </p:cNvPr>
          <p:cNvSpPr txBox="1"/>
          <p:nvPr/>
        </p:nvSpPr>
        <p:spPr>
          <a:xfrm>
            <a:off x="273254" y="1613118"/>
            <a:ext cx="5339923" cy="181588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if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input.length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1)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smallerHalf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(new [0, ..., mid])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largerHalf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(new [mid + 1, ...])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 merge(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smallerHalf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largerHalf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8174B43-31A6-47E5-AFAB-F079B8BEE05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055791" y="207575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E403E739-CDCE-44DE-9C10-42F935C2393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962990" y="1027537"/>
          <a:ext cx="20159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F0EBC669-74E3-4148-BD3C-5E41E9A768E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20528" y="1027537"/>
          <a:ext cx="30239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EC86ED36-5120-4DD4-AEF6-CB9B1D38890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783979" y="1912743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EACA4B13-CCF5-4176-B7AC-B978DFDEFDF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083225" y="1894115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2" name="Content Placeholder 6">
            <a:extLst>
              <a:ext uri="{FF2B5EF4-FFF2-40B4-BE49-F238E27FC236}">
                <a16:creationId xmlns:a16="http://schemas.microsoft.com/office/drawing/2014/main" id="{73FCC405-1093-4F4A-93E0-9157BF5C296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20528" y="1894115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3" name="Content Placeholder 6">
            <a:extLst>
              <a:ext uri="{FF2B5EF4-FFF2-40B4-BE49-F238E27FC236}">
                <a16:creationId xmlns:a16="http://schemas.microsoft.com/office/drawing/2014/main" id="{A9178E1D-EF25-4DD6-8786-6D40F017386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557831" y="1882080"/>
          <a:ext cx="20159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4" name="Content Placeholder 6">
            <a:extLst>
              <a:ext uri="{FF2B5EF4-FFF2-40B4-BE49-F238E27FC236}">
                <a16:creationId xmlns:a16="http://schemas.microsoft.com/office/drawing/2014/main" id="{61918E08-6FFD-41A8-A06B-DA86CF2FF8F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428935" y="2747002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5" name="Content Placeholder 6">
            <a:extLst>
              <a:ext uri="{FF2B5EF4-FFF2-40B4-BE49-F238E27FC236}">
                <a16:creationId xmlns:a16="http://schemas.microsoft.com/office/drawing/2014/main" id="{0C9E8D24-1CAC-415D-9C57-A4F7144B27E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673703" y="2736623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>
            <a:extLst>
              <a:ext uri="{FF2B5EF4-FFF2-40B4-BE49-F238E27FC236}">
                <a16:creationId xmlns:a16="http://schemas.microsoft.com/office/drawing/2014/main" id="{32282FC2-2F6F-498E-A812-79F22589DC2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557831" y="3601545"/>
          <a:ext cx="20159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9" name="Content Placeholder 6">
            <a:extLst>
              <a:ext uri="{FF2B5EF4-FFF2-40B4-BE49-F238E27FC236}">
                <a16:creationId xmlns:a16="http://schemas.microsoft.com/office/drawing/2014/main" id="{07A2E78D-2F90-47D7-9FE0-5B882141333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20527" y="4436816"/>
          <a:ext cx="30239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20" name="Content Placeholder 6">
            <a:extLst>
              <a:ext uri="{FF2B5EF4-FFF2-40B4-BE49-F238E27FC236}">
                <a16:creationId xmlns:a16="http://schemas.microsoft.com/office/drawing/2014/main" id="{75C3C787-8274-44CC-ADC4-0AE3EA754ED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962990" y="4436816"/>
          <a:ext cx="20159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21" name="Content Placeholder 6">
            <a:extLst>
              <a:ext uri="{FF2B5EF4-FFF2-40B4-BE49-F238E27FC236}">
                <a16:creationId xmlns:a16="http://schemas.microsoft.com/office/drawing/2014/main" id="{52E49F57-AA20-49F4-84A5-B640209D03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334047"/>
              </p:ext>
            </p:extLst>
          </p:nvPr>
        </p:nvGraphicFramePr>
        <p:xfrm>
          <a:off x="6055791" y="5414601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07AC5295-3B0D-4228-9694-033CE3E848A8}"/>
              </a:ext>
            </a:extLst>
          </p:cNvPr>
          <p:cNvSpPr txBox="1"/>
          <p:nvPr/>
        </p:nvSpPr>
        <p:spPr>
          <a:xfrm>
            <a:off x="273254" y="3764175"/>
            <a:ext cx="220053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Worst case runtime?</a:t>
            </a:r>
          </a:p>
          <a:p>
            <a:endParaRPr lang="en-US" dirty="0"/>
          </a:p>
          <a:p>
            <a:r>
              <a:rPr lang="en-US" dirty="0"/>
              <a:t>Best case runtime?</a:t>
            </a:r>
          </a:p>
          <a:p>
            <a:endParaRPr lang="en-US" dirty="0"/>
          </a:p>
          <a:p>
            <a:r>
              <a:rPr lang="en-US" dirty="0"/>
              <a:t>Average runtime?</a:t>
            </a:r>
          </a:p>
          <a:p>
            <a:endParaRPr lang="en-US" dirty="0"/>
          </a:p>
          <a:p>
            <a:r>
              <a:rPr lang="en-US" dirty="0"/>
              <a:t>Stable?</a:t>
            </a:r>
          </a:p>
          <a:p>
            <a:endParaRPr lang="en-US" dirty="0"/>
          </a:p>
          <a:p>
            <a:r>
              <a:rPr lang="en-US" dirty="0"/>
              <a:t>In-place?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F6F683-720E-42BA-B67C-19A0055C05DA}"/>
              </a:ext>
            </a:extLst>
          </p:cNvPr>
          <p:cNvSpPr txBox="1"/>
          <p:nvPr/>
        </p:nvSpPr>
        <p:spPr>
          <a:xfrm>
            <a:off x="3453276" y="4181425"/>
            <a:ext cx="2330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if n&lt;= 1</a:t>
            </a:r>
          </a:p>
          <a:p>
            <a:r>
              <a:rPr lang="en-US" dirty="0"/>
              <a:t>2T(n/2) + n otherwise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E06B793-BA17-4E94-A316-08FA7480F8A0}"/>
              </a:ext>
            </a:extLst>
          </p:cNvPr>
          <p:cNvSpPr txBox="1"/>
          <p:nvPr/>
        </p:nvSpPr>
        <p:spPr>
          <a:xfrm>
            <a:off x="2514668" y="5385948"/>
            <a:ext cx="504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CBFC1B-2A91-4F60-82D2-BB7374523CDE}"/>
              </a:ext>
            </a:extLst>
          </p:cNvPr>
          <p:cNvSpPr txBox="1"/>
          <p:nvPr/>
        </p:nvSpPr>
        <p:spPr>
          <a:xfrm>
            <a:off x="2529367" y="5920659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1581F8-037B-427B-8341-9C6AEE17A7BF}"/>
              </a:ext>
            </a:extLst>
          </p:cNvPr>
          <p:cNvSpPr txBox="1"/>
          <p:nvPr/>
        </p:nvSpPr>
        <p:spPr>
          <a:xfrm>
            <a:off x="2253247" y="4307872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T(n) = </a:t>
            </a:r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5EEF3E21-0742-4B3A-9E8E-998B70F99C4C}"/>
              </a:ext>
            </a:extLst>
          </p:cNvPr>
          <p:cNvSpPr/>
          <p:nvPr/>
        </p:nvSpPr>
        <p:spPr>
          <a:xfrm>
            <a:off x="2983562" y="4194826"/>
            <a:ext cx="531628" cy="595423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E092705-8FDF-485C-B9A4-8D9C488D5236}"/>
              </a:ext>
            </a:extLst>
          </p:cNvPr>
          <p:cNvCxnSpPr>
            <a:cxnSpLocks/>
          </p:cNvCxnSpPr>
          <p:nvPr/>
        </p:nvCxnSpPr>
        <p:spPr>
          <a:xfrm flipH="1">
            <a:off x="7958255" y="957683"/>
            <a:ext cx="112268" cy="449122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C2F49E3-8FB3-437C-B938-889301BFF806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8091192" y="949255"/>
            <a:ext cx="229336" cy="449122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95BEAC1-BE43-4B56-B320-463ACE864667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6970957" y="1756861"/>
            <a:ext cx="112268" cy="50809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B5ECAD5-0139-47AF-8623-8C060B76EB59}"/>
              </a:ext>
            </a:extLst>
          </p:cNvPr>
          <p:cNvCxnSpPr>
            <a:cxnSpLocks/>
            <a:stCxn id="8" idx="2"/>
            <a:endCxn id="10" idx="3"/>
          </p:cNvCxnSpPr>
          <p:nvPr/>
        </p:nvCxnSpPr>
        <p:spPr>
          <a:xfrm flipH="1">
            <a:off x="6791946" y="1769217"/>
            <a:ext cx="179011" cy="51436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23F4B6F-73BC-411C-87D6-8CEBFDEE99A7}"/>
              </a:ext>
            </a:extLst>
          </p:cNvPr>
          <p:cNvCxnSpPr>
            <a:cxnSpLocks/>
          </p:cNvCxnSpPr>
          <p:nvPr/>
        </p:nvCxnSpPr>
        <p:spPr>
          <a:xfrm>
            <a:off x="9494631" y="1743922"/>
            <a:ext cx="112268" cy="50809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62520E2-9C5F-437A-9A6C-C2BBC1A78E0D}"/>
              </a:ext>
            </a:extLst>
          </p:cNvPr>
          <p:cNvCxnSpPr>
            <a:cxnSpLocks/>
          </p:cNvCxnSpPr>
          <p:nvPr/>
        </p:nvCxnSpPr>
        <p:spPr>
          <a:xfrm flipH="1">
            <a:off x="9297524" y="1758290"/>
            <a:ext cx="179011" cy="51436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70A1DCF-7DA4-43A1-A7B6-91E0C2F8F574}"/>
              </a:ext>
            </a:extLst>
          </p:cNvPr>
          <p:cNvCxnSpPr>
            <a:cxnSpLocks/>
          </p:cNvCxnSpPr>
          <p:nvPr/>
        </p:nvCxnSpPr>
        <p:spPr>
          <a:xfrm>
            <a:off x="10610104" y="2602274"/>
            <a:ext cx="112268" cy="50809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08BFFDA-F7A1-47ED-93A7-2273D3B31BBA}"/>
              </a:ext>
            </a:extLst>
          </p:cNvPr>
          <p:cNvCxnSpPr>
            <a:cxnSpLocks/>
          </p:cNvCxnSpPr>
          <p:nvPr/>
        </p:nvCxnSpPr>
        <p:spPr>
          <a:xfrm flipH="1">
            <a:off x="10431093" y="2614630"/>
            <a:ext cx="179011" cy="51436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FD2D3A0-097D-4B0C-9023-C2521E2535C6}"/>
              </a:ext>
            </a:extLst>
          </p:cNvPr>
          <p:cNvCxnSpPr>
            <a:cxnSpLocks/>
          </p:cNvCxnSpPr>
          <p:nvPr/>
        </p:nvCxnSpPr>
        <p:spPr>
          <a:xfrm>
            <a:off x="10302310" y="3478303"/>
            <a:ext cx="210697" cy="46334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F6E4E19-136A-4A0E-A2EB-2B5A6706EA62}"/>
              </a:ext>
            </a:extLst>
          </p:cNvPr>
          <p:cNvCxnSpPr>
            <a:cxnSpLocks/>
          </p:cNvCxnSpPr>
          <p:nvPr/>
        </p:nvCxnSpPr>
        <p:spPr>
          <a:xfrm flipH="1">
            <a:off x="10544807" y="3456758"/>
            <a:ext cx="218402" cy="478631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EC70EF5-5679-4C95-B7C0-969C6265F06B}"/>
              </a:ext>
            </a:extLst>
          </p:cNvPr>
          <p:cNvCxnSpPr>
            <a:cxnSpLocks/>
          </p:cNvCxnSpPr>
          <p:nvPr/>
        </p:nvCxnSpPr>
        <p:spPr>
          <a:xfrm>
            <a:off x="7909041" y="5200041"/>
            <a:ext cx="210697" cy="46334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3D5D2BB-73A1-4262-9167-60F0849BAEBC}"/>
              </a:ext>
            </a:extLst>
          </p:cNvPr>
          <p:cNvCxnSpPr>
            <a:cxnSpLocks/>
          </p:cNvCxnSpPr>
          <p:nvPr/>
        </p:nvCxnSpPr>
        <p:spPr>
          <a:xfrm flipH="1">
            <a:off x="8151538" y="5178496"/>
            <a:ext cx="218402" cy="478631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4919609-8A03-4666-AC03-347BC70B8846}"/>
              </a:ext>
            </a:extLst>
          </p:cNvPr>
          <p:cNvCxnSpPr>
            <a:cxnSpLocks/>
          </p:cNvCxnSpPr>
          <p:nvPr/>
        </p:nvCxnSpPr>
        <p:spPr>
          <a:xfrm>
            <a:off x="6689875" y="2658855"/>
            <a:ext cx="272873" cy="2148801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CFFF60E-9413-41BF-86B1-BDBFA489B123}"/>
              </a:ext>
            </a:extLst>
          </p:cNvPr>
          <p:cNvCxnSpPr>
            <a:cxnSpLocks/>
          </p:cNvCxnSpPr>
          <p:nvPr/>
        </p:nvCxnSpPr>
        <p:spPr>
          <a:xfrm flipH="1">
            <a:off x="7026347" y="2644744"/>
            <a:ext cx="316243" cy="2162912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5FDE0BD-E55A-440D-B589-417A57B2B9CC}"/>
              </a:ext>
            </a:extLst>
          </p:cNvPr>
          <p:cNvCxnSpPr>
            <a:cxnSpLocks/>
          </p:cNvCxnSpPr>
          <p:nvPr/>
        </p:nvCxnSpPr>
        <p:spPr>
          <a:xfrm>
            <a:off x="8645065" y="2642526"/>
            <a:ext cx="696518" cy="2133374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E025E27-A669-40A7-85E8-DF0B18271445}"/>
              </a:ext>
            </a:extLst>
          </p:cNvPr>
          <p:cNvCxnSpPr>
            <a:cxnSpLocks/>
          </p:cNvCxnSpPr>
          <p:nvPr/>
        </p:nvCxnSpPr>
        <p:spPr>
          <a:xfrm flipH="1">
            <a:off x="9494631" y="4339075"/>
            <a:ext cx="849018" cy="441881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86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  <p:bldP spid="28" grpId="0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698FE-B477-4DE5-B7DD-A5BADADF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FD6F6-1C3A-4156-A09A-B81F19320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Conquer</a:t>
            </a:r>
          </a:p>
          <a:p>
            <a:endParaRPr lang="en-US" dirty="0"/>
          </a:p>
          <a:p>
            <a:r>
              <a:rPr lang="en-US" dirty="0"/>
              <a:t>Combine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5437F5-73A6-4190-A472-29A1E078C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F93882-F747-4FEB-A592-B4165E184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729FE523-CCC3-41E9-AE6D-345A0BC828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257973"/>
              </p:ext>
            </p:extLst>
          </p:nvPr>
        </p:nvGraphicFramePr>
        <p:xfrm>
          <a:off x="1682828" y="1463857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5237C59A-B38D-46C6-8124-C841246351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432955"/>
              </p:ext>
            </p:extLst>
          </p:nvPr>
        </p:nvGraphicFramePr>
        <p:xfrm>
          <a:off x="429502" y="2391451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D4A320F4-AB42-48DD-951E-3FB424A7AF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5668378"/>
              </p:ext>
            </p:extLst>
          </p:nvPr>
        </p:nvGraphicFramePr>
        <p:xfrm>
          <a:off x="6968022" y="2417203"/>
          <a:ext cx="403186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579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43355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</a:tblGrid>
              <a:tr h="297128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1BF026A-A449-4846-9664-445151826E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456236"/>
              </p:ext>
            </p:extLst>
          </p:nvPr>
        </p:nvGraphicFramePr>
        <p:xfrm>
          <a:off x="5714696" y="2396531"/>
          <a:ext cx="1007967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3646319566"/>
                    </a:ext>
                  </a:extLst>
                </a:gridCol>
              </a:tblGrid>
              <a:tr h="297128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571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87164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F8F470B-1496-48CC-A5BE-7FE0580FA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959932"/>
              </p:ext>
            </p:extLst>
          </p:nvPr>
        </p:nvGraphicFramePr>
        <p:xfrm>
          <a:off x="5549545" y="3132959"/>
          <a:ext cx="1007967" cy="78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2580964224"/>
                    </a:ext>
                  </a:extLst>
                </a:gridCol>
              </a:tblGrid>
              <a:tr h="41360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094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32912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67CAC0E-750E-4604-A094-18C9EDEF74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526256"/>
              </p:ext>
            </p:extLst>
          </p:nvPr>
        </p:nvGraphicFramePr>
        <p:xfrm>
          <a:off x="5553265" y="4102561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2580964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094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329120"/>
                  </a:ext>
                </a:extLst>
              </a:tr>
            </a:tbl>
          </a:graphicData>
        </a:graphic>
      </p:graphicFrame>
      <p:graphicFrame>
        <p:nvGraphicFramePr>
          <p:cNvPr id="13" name="Content Placeholder 6">
            <a:extLst>
              <a:ext uri="{FF2B5EF4-FFF2-40B4-BE49-F238E27FC236}">
                <a16:creationId xmlns:a16="http://schemas.microsoft.com/office/drawing/2014/main" id="{5B0C7E2A-F74E-4DDC-A574-1E5954719C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9977767"/>
              </p:ext>
            </p:extLst>
          </p:nvPr>
        </p:nvGraphicFramePr>
        <p:xfrm>
          <a:off x="509710" y="4956266"/>
          <a:ext cx="40318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4" name="Content Placeholder 6">
            <a:extLst>
              <a:ext uri="{FF2B5EF4-FFF2-40B4-BE49-F238E27FC236}">
                <a16:creationId xmlns:a16="http://schemas.microsoft.com/office/drawing/2014/main" id="{C15A2C05-3AE5-4EF7-B002-681CB78AC9C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722663" y="4944580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5" name="Content Placeholder 6">
            <a:extLst>
              <a:ext uri="{FF2B5EF4-FFF2-40B4-BE49-F238E27FC236}">
                <a16:creationId xmlns:a16="http://schemas.microsoft.com/office/drawing/2014/main" id="{549A9DB5-8668-45E9-A1DE-B9642735529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34638" y="5815930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DEF53454-4D7F-4405-A772-DD08CD23B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781581"/>
              </p:ext>
            </p:extLst>
          </p:nvPr>
        </p:nvGraphicFramePr>
        <p:xfrm>
          <a:off x="5643024" y="4956266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2580964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094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329120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7032228A-3DC8-413C-9121-F5B1DCDB4D41}"/>
              </a:ext>
            </a:extLst>
          </p:cNvPr>
          <p:cNvSpPr/>
          <p:nvPr/>
        </p:nvSpPr>
        <p:spPr>
          <a:xfrm>
            <a:off x="1682828" y="1835069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B0B9725-550E-40EA-BDDD-E161A78453E2}"/>
              </a:ext>
            </a:extLst>
          </p:cNvPr>
          <p:cNvSpPr/>
          <p:nvPr/>
        </p:nvSpPr>
        <p:spPr>
          <a:xfrm>
            <a:off x="6965505" y="242675"/>
            <a:ext cx="5226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https://www.youtube.com/watch?v=ywWBy6J5gz8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950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DB5B3-5BAC-481F-9044-F9EAD37E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Sort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F50AF6-9BF6-4262-B8CC-F076B71B9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09611" y="6280997"/>
            <a:ext cx="5901459" cy="274320"/>
          </a:xfrm>
        </p:spPr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9A712-CB48-4EC7-AA43-9FBB0FD5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75980" y="6280997"/>
            <a:ext cx="421923" cy="274320"/>
          </a:xfrm>
        </p:spPr>
        <p:txBody>
          <a:bodyPr/>
          <a:lstStyle/>
          <a:p>
            <a:fld id="{659665DE-58FC-41F4-AC58-2C90A5E00527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AB4227CF-A3F1-4E62-A88E-8D1A015315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1885520"/>
              </p:ext>
            </p:extLst>
          </p:nvPr>
        </p:nvGraphicFramePr>
        <p:xfrm>
          <a:off x="4901039" y="159739"/>
          <a:ext cx="705576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59D4F318-8ADF-41BD-899C-410A0E7E99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03793"/>
              </p:ext>
            </p:extLst>
          </p:nvPr>
        </p:nvGraphicFramePr>
        <p:xfrm>
          <a:off x="7079763" y="1006436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950134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65800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16D73D5B-C24D-4322-90BD-D96DFD9A2F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6476944"/>
              </p:ext>
            </p:extLst>
          </p:nvPr>
        </p:nvGraphicFramePr>
        <p:xfrm>
          <a:off x="4768483" y="934840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3AB48C55-AFDE-40AD-8BC0-991001194D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2806695"/>
              </p:ext>
            </p:extLst>
          </p:nvPr>
        </p:nvGraphicFramePr>
        <p:xfrm>
          <a:off x="7159962" y="1830543"/>
          <a:ext cx="20159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2" name="Content Placeholder 6">
            <a:extLst>
              <a:ext uri="{FF2B5EF4-FFF2-40B4-BE49-F238E27FC236}">
                <a16:creationId xmlns:a16="http://schemas.microsoft.com/office/drawing/2014/main" id="{D7D2F0B3-E08F-4040-913D-FBB4F4F316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2798774"/>
              </p:ext>
            </p:extLst>
          </p:nvPr>
        </p:nvGraphicFramePr>
        <p:xfrm>
          <a:off x="9599075" y="1835731"/>
          <a:ext cx="20159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>
            <a:extLst>
              <a:ext uri="{FF2B5EF4-FFF2-40B4-BE49-F238E27FC236}">
                <a16:creationId xmlns:a16="http://schemas.microsoft.com/office/drawing/2014/main" id="{43C8E46C-C16D-469B-9811-A67B9CC06F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112368"/>
              </p:ext>
            </p:extLst>
          </p:nvPr>
        </p:nvGraphicFramePr>
        <p:xfrm>
          <a:off x="7658032" y="2625170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7" name="Content Placeholder 6">
            <a:extLst>
              <a:ext uri="{FF2B5EF4-FFF2-40B4-BE49-F238E27FC236}">
                <a16:creationId xmlns:a16="http://schemas.microsoft.com/office/drawing/2014/main" id="{04E68941-62BA-4E3B-A30A-2C97630F75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5221584"/>
              </p:ext>
            </p:extLst>
          </p:nvPr>
        </p:nvGraphicFramePr>
        <p:xfrm>
          <a:off x="10103663" y="2626002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CFC4A0D0-F7C9-4200-89DE-9D45A0A3F359}"/>
              </a:ext>
            </a:extLst>
          </p:cNvPr>
          <p:cNvSpPr/>
          <p:nvPr/>
        </p:nvSpPr>
        <p:spPr>
          <a:xfrm>
            <a:off x="4901039" y="530579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750FCAF-B24A-4695-BD08-C02A83621C25}"/>
              </a:ext>
            </a:extLst>
          </p:cNvPr>
          <p:cNvSpPr/>
          <p:nvPr/>
        </p:nvSpPr>
        <p:spPr>
          <a:xfrm>
            <a:off x="7085181" y="1377276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F7B9C9-4E18-41F4-B7C8-8D4BC4D7B086}"/>
              </a:ext>
            </a:extLst>
          </p:cNvPr>
          <p:cNvSpPr/>
          <p:nvPr/>
        </p:nvSpPr>
        <p:spPr>
          <a:xfrm>
            <a:off x="7165888" y="2206571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405A2C-1029-4082-AD66-D4C12900B47D}"/>
              </a:ext>
            </a:extLst>
          </p:cNvPr>
          <p:cNvSpPr/>
          <p:nvPr/>
        </p:nvSpPr>
        <p:spPr>
          <a:xfrm>
            <a:off x="9599075" y="2209724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Content Placeholder 6">
            <a:extLst>
              <a:ext uri="{FF2B5EF4-FFF2-40B4-BE49-F238E27FC236}">
                <a16:creationId xmlns:a16="http://schemas.microsoft.com/office/drawing/2014/main" id="{BE003835-B9E4-49FA-9110-2FC6882F71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465406"/>
              </p:ext>
            </p:extLst>
          </p:nvPr>
        </p:nvGraphicFramePr>
        <p:xfrm>
          <a:off x="6897516" y="3527496"/>
          <a:ext cx="20159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23" name="Content Placeholder 6">
            <a:extLst>
              <a:ext uri="{FF2B5EF4-FFF2-40B4-BE49-F238E27FC236}">
                <a16:creationId xmlns:a16="http://schemas.microsoft.com/office/drawing/2014/main" id="{9D1D14F6-240F-4A22-8850-8B5C9898F9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9381959"/>
              </p:ext>
            </p:extLst>
          </p:nvPr>
        </p:nvGraphicFramePr>
        <p:xfrm>
          <a:off x="9712779" y="3524343"/>
          <a:ext cx="20159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24" name="Content Placeholder 6">
            <a:extLst>
              <a:ext uri="{FF2B5EF4-FFF2-40B4-BE49-F238E27FC236}">
                <a16:creationId xmlns:a16="http://schemas.microsoft.com/office/drawing/2014/main" id="{2B693BE1-9D64-4AE6-A6A6-70225C4CB8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312483"/>
              </p:ext>
            </p:extLst>
          </p:nvPr>
        </p:nvGraphicFramePr>
        <p:xfrm>
          <a:off x="6758606" y="4375159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950134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65800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25" name="Content Placeholder 6">
            <a:extLst>
              <a:ext uri="{FF2B5EF4-FFF2-40B4-BE49-F238E27FC236}">
                <a16:creationId xmlns:a16="http://schemas.microsoft.com/office/drawing/2014/main" id="{A7C5C58C-0750-4D0B-902C-B2E4E99947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718569"/>
              </p:ext>
            </p:extLst>
          </p:nvPr>
        </p:nvGraphicFramePr>
        <p:xfrm>
          <a:off x="4901039" y="5306940"/>
          <a:ext cx="705576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26" name="Rectangle 25">
            <a:extLst>
              <a:ext uri="{FF2B5EF4-FFF2-40B4-BE49-F238E27FC236}">
                <a16:creationId xmlns:a16="http://schemas.microsoft.com/office/drawing/2014/main" id="{277FBA20-6FA9-49E1-B4B7-08992F111564}"/>
              </a:ext>
            </a:extLst>
          </p:cNvPr>
          <p:cNvSpPr/>
          <p:nvPr/>
        </p:nvSpPr>
        <p:spPr>
          <a:xfrm>
            <a:off x="7904878" y="3895183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C19DADD-5EF0-4D2B-BD6E-3283736662D5}"/>
              </a:ext>
            </a:extLst>
          </p:cNvPr>
          <p:cNvSpPr/>
          <p:nvPr/>
        </p:nvSpPr>
        <p:spPr>
          <a:xfrm>
            <a:off x="10720141" y="3895183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BC418AD-7166-41DC-B77B-136A3F807856}"/>
              </a:ext>
            </a:extLst>
          </p:cNvPr>
          <p:cNvSpPr/>
          <p:nvPr/>
        </p:nvSpPr>
        <p:spPr>
          <a:xfrm>
            <a:off x="8721062" y="4752168"/>
            <a:ext cx="1061746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9F6D24D-194C-4AE3-892B-63F49E0FB4B7}"/>
              </a:ext>
            </a:extLst>
          </p:cNvPr>
          <p:cNvSpPr/>
          <p:nvPr/>
        </p:nvSpPr>
        <p:spPr>
          <a:xfrm>
            <a:off x="5909007" y="5690844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A7E8EE2-BE51-4540-9628-5D8368A6D12F}"/>
              </a:ext>
            </a:extLst>
          </p:cNvPr>
          <p:cNvSpPr txBox="1"/>
          <p:nvPr/>
        </p:nvSpPr>
        <p:spPr>
          <a:xfrm>
            <a:off x="452464" y="1747179"/>
            <a:ext cx="6091732" cy="2031325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quickSort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if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input.length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1)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pivot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getPivot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smallerHalf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quickSort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getSmaller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(pivot, input))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largerHalf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quickSort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getBigger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(pivot, input))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smallerHalf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 pivot +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largerHalf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D2395C-2A66-4941-BA02-476FDFA3AE8F}"/>
              </a:ext>
            </a:extLst>
          </p:cNvPr>
          <p:cNvSpPr txBox="1"/>
          <p:nvPr/>
        </p:nvSpPr>
        <p:spPr>
          <a:xfrm>
            <a:off x="367641" y="4075231"/>
            <a:ext cx="220053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Worst case runtime?</a:t>
            </a:r>
          </a:p>
          <a:p>
            <a:endParaRPr lang="en-US" dirty="0"/>
          </a:p>
          <a:p>
            <a:r>
              <a:rPr lang="en-US" dirty="0"/>
              <a:t>Best case runtime?</a:t>
            </a:r>
          </a:p>
          <a:p>
            <a:endParaRPr lang="en-US" dirty="0"/>
          </a:p>
          <a:p>
            <a:r>
              <a:rPr lang="en-US" dirty="0"/>
              <a:t>Average runtime?</a:t>
            </a:r>
          </a:p>
          <a:p>
            <a:endParaRPr lang="en-US" dirty="0"/>
          </a:p>
          <a:p>
            <a:r>
              <a:rPr lang="en-US" dirty="0"/>
              <a:t>Stable?</a:t>
            </a:r>
          </a:p>
          <a:p>
            <a:endParaRPr lang="en-US" dirty="0"/>
          </a:p>
          <a:p>
            <a:r>
              <a:rPr lang="en-US" dirty="0"/>
              <a:t>In-place?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1142034-B701-48F3-9EBA-4C3151D4E9BD}"/>
              </a:ext>
            </a:extLst>
          </p:cNvPr>
          <p:cNvSpPr txBox="1"/>
          <p:nvPr/>
        </p:nvSpPr>
        <p:spPr>
          <a:xfrm>
            <a:off x="3765297" y="3942857"/>
            <a:ext cx="2282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if n&lt;= 1</a:t>
            </a:r>
          </a:p>
          <a:p>
            <a:r>
              <a:rPr lang="en-US" dirty="0"/>
              <a:t>n + T(n - 1) otherwise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EBE106C-0C4B-4467-A18D-3F2F9E90CD34}"/>
              </a:ext>
            </a:extLst>
          </p:cNvPr>
          <p:cNvSpPr txBox="1"/>
          <p:nvPr/>
        </p:nvSpPr>
        <p:spPr>
          <a:xfrm>
            <a:off x="2565268" y="4069304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T(n) = 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818852BA-1CA1-4BB5-AFF3-1C500F5EC0D3}"/>
              </a:ext>
            </a:extLst>
          </p:cNvPr>
          <p:cNvSpPr/>
          <p:nvPr/>
        </p:nvSpPr>
        <p:spPr>
          <a:xfrm>
            <a:off x="3295583" y="3956258"/>
            <a:ext cx="531628" cy="595423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B8F63A4-491B-479B-AF35-0E9E7EE444C4}"/>
              </a:ext>
            </a:extLst>
          </p:cNvPr>
          <p:cNvSpPr txBox="1"/>
          <p:nvPr/>
        </p:nvSpPr>
        <p:spPr>
          <a:xfrm>
            <a:off x="3674839" y="4795100"/>
            <a:ext cx="2362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if n&lt;= 1</a:t>
            </a:r>
          </a:p>
          <a:p>
            <a:r>
              <a:rPr lang="en-US" dirty="0"/>
              <a:t>n + 2T(n/2) otherwise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DF61F8B-9D9C-4F8A-9068-F36783B78F76}"/>
              </a:ext>
            </a:extLst>
          </p:cNvPr>
          <p:cNvSpPr txBox="1"/>
          <p:nvPr/>
        </p:nvSpPr>
        <p:spPr>
          <a:xfrm>
            <a:off x="2474810" y="4921547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T(n) = </a:t>
            </a: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0DA834AA-3987-4F30-82E9-132B8C9F13D2}"/>
              </a:ext>
            </a:extLst>
          </p:cNvPr>
          <p:cNvSpPr/>
          <p:nvPr/>
        </p:nvSpPr>
        <p:spPr>
          <a:xfrm>
            <a:off x="3205125" y="4808501"/>
            <a:ext cx="531628" cy="595423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839CC2B-FEA7-4E24-A3A2-2BB72EE60354}"/>
              </a:ext>
            </a:extLst>
          </p:cNvPr>
          <p:cNvSpPr txBox="1"/>
          <p:nvPr/>
        </p:nvSpPr>
        <p:spPr>
          <a:xfrm>
            <a:off x="1849542" y="5690844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E15E38E-B1ED-4A40-B121-8ED03D82F97F}"/>
              </a:ext>
            </a:extLst>
          </p:cNvPr>
          <p:cNvSpPr txBox="1"/>
          <p:nvPr/>
        </p:nvSpPr>
        <p:spPr>
          <a:xfrm>
            <a:off x="1864241" y="6225555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47700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6" grpId="0" animBg="1"/>
      <p:bldP spid="27" grpId="0" animBg="1"/>
      <p:bldP spid="28" grpId="0" animBg="1"/>
      <p:bldP spid="29" grpId="0" animBg="1"/>
      <p:bldP spid="34" grpId="0"/>
      <p:bldP spid="35" grpId="0"/>
      <p:bldP spid="36" grpId="0" animBg="1"/>
      <p:bldP spid="37" grpId="0"/>
      <p:bldP spid="38" grpId="0"/>
      <p:bldP spid="39" grpId="0" animBg="1"/>
      <p:bldP spid="40" grpId="0"/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6B69B-CDB5-4A69-8001-62F2205B7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do better?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645DB-728E-493A-8979-8F3ED5B3B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Pick a better pivot</a:t>
            </a:r>
          </a:p>
          <a:p>
            <a:pPr marL="459486" lvl="1" indent="-285750"/>
            <a:r>
              <a:rPr lang="en-US" dirty="0"/>
              <a:t> Pick a random number</a:t>
            </a:r>
          </a:p>
          <a:p>
            <a:pPr marL="459486" lvl="1" indent="-285750"/>
            <a:r>
              <a:rPr lang="en-US" dirty="0"/>
              <a:t> Pick the median of the first, middle and last element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Sort elements by swapping around pivot in place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0A7A4-7AD4-4437-A8EE-2CE258484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F2D789-ACE0-44B8-ABA2-10F9B726C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2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CCC84-B9D0-4EB2-A26E-F40D77E52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Quick Sort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7F00F-EC1E-4143-B238-04ACFE20B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33BB3F-34F7-4D83-8ADE-4A2A5554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17D73BC6-B332-4345-BCBB-215D692437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5135939"/>
              </p:ext>
            </p:extLst>
          </p:nvPr>
        </p:nvGraphicFramePr>
        <p:xfrm>
          <a:off x="845172" y="1094831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E73073C-4255-4307-B9B7-EE45EADA3CD4}"/>
              </a:ext>
            </a:extLst>
          </p:cNvPr>
          <p:cNvSpPr/>
          <p:nvPr/>
        </p:nvSpPr>
        <p:spPr>
          <a:xfrm>
            <a:off x="845172" y="1465671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28BAB0-8CE1-409A-9E7D-2C690B83D460}"/>
              </a:ext>
            </a:extLst>
          </p:cNvPr>
          <p:cNvSpPr/>
          <p:nvPr/>
        </p:nvSpPr>
        <p:spPr>
          <a:xfrm>
            <a:off x="4876435" y="1465671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F41B72-182A-4368-BE87-C172C59E6266}"/>
              </a:ext>
            </a:extLst>
          </p:cNvPr>
          <p:cNvSpPr/>
          <p:nvPr/>
        </p:nvSpPr>
        <p:spPr>
          <a:xfrm>
            <a:off x="9916270" y="1465671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887FC647-EFF0-4F61-8792-6988591B73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8951101"/>
              </p:ext>
            </p:extLst>
          </p:nvPr>
        </p:nvGraphicFramePr>
        <p:xfrm>
          <a:off x="845172" y="2057012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1587CF2E-0709-41DA-9001-377F05441923}"/>
              </a:ext>
            </a:extLst>
          </p:cNvPr>
          <p:cNvSpPr/>
          <p:nvPr/>
        </p:nvSpPr>
        <p:spPr>
          <a:xfrm>
            <a:off x="845172" y="2427852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3FECF335-F41A-4931-95CA-CF86BCCCE5F9}"/>
              </a:ext>
            </a:extLst>
          </p:cNvPr>
          <p:cNvSpPr/>
          <p:nvPr/>
        </p:nvSpPr>
        <p:spPr>
          <a:xfrm rot="10800000">
            <a:off x="2180865" y="2932526"/>
            <a:ext cx="354330" cy="651510"/>
          </a:xfrm>
          <a:prstGeom prst="downArrow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B97E8DD-9102-456C-9E1D-22F50C77D817}"/>
              </a:ext>
            </a:extLst>
          </p:cNvPr>
          <p:cNvSpPr/>
          <p:nvPr/>
        </p:nvSpPr>
        <p:spPr>
          <a:xfrm rot="10800000">
            <a:off x="10243391" y="2932527"/>
            <a:ext cx="354330" cy="651510"/>
          </a:xfrm>
          <a:prstGeom prst="downArrow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FD4E18-969F-4D92-A616-20398A1E7EC1}"/>
              </a:ext>
            </a:extLst>
          </p:cNvPr>
          <p:cNvSpPr txBox="1"/>
          <p:nvPr/>
        </p:nvSpPr>
        <p:spPr>
          <a:xfrm>
            <a:off x="1988097" y="3636596"/>
            <a:ext cx="718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Low</a:t>
            </a:r>
          </a:p>
          <a:p>
            <a:pPr algn="ctr"/>
            <a:r>
              <a:rPr lang="en-US" dirty="0"/>
              <a:t>X &lt; 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57123A-5778-4937-B483-EB8DF73B0598}"/>
              </a:ext>
            </a:extLst>
          </p:cNvPr>
          <p:cNvSpPr txBox="1"/>
          <p:nvPr/>
        </p:nvSpPr>
        <p:spPr>
          <a:xfrm>
            <a:off x="9984378" y="3636595"/>
            <a:ext cx="872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High</a:t>
            </a:r>
          </a:p>
          <a:p>
            <a:pPr algn="ctr"/>
            <a:r>
              <a:rPr lang="en-US" dirty="0"/>
              <a:t>X &gt;= 6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AB5F8D-4A4C-4234-899B-1A262C94D112}"/>
              </a:ext>
            </a:extLst>
          </p:cNvPr>
          <p:cNvSpPr/>
          <p:nvPr/>
        </p:nvSpPr>
        <p:spPr>
          <a:xfrm>
            <a:off x="1853744" y="2427852"/>
            <a:ext cx="1008572" cy="370840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DC55689-7752-4E2B-806D-374AC2ED7FAF}"/>
              </a:ext>
            </a:extLst>
          </p:cNvPr>
          <p:cNvSpPr/>
          <p:nvPr/>
        </p:nvSpPr>
        <p:spPr>
          <a:xfrm>
            <a:off x="9929894" y="2423572"/>
            <a:ext cx="1008572" cy="370840"/>
          </a:xfrm>
          <a:prstGeom prst="rect">
            <a:avLst/>
          </a:prstGeom>
          <a:solidFill>
            <a:srgbClr val="4C328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5EAC84-A792-4C35-84AF-815227CB1E19}"/>
              </a:ext>
            </a:extLst>
          </p:cNvPr>
          <p:cNvSpPr/>
          <p:nvPr/>
        </p:nvSpPr>
        <p:spPr>
          <a:xfrm>
            <a:off x="2862316" y="2432358"/>
            <a:ext cx="1008572" cy="370840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25BD05D-9E41-422F-85AF-CEFF52D54791}"/>
              </a:ext>
            </a:extLst>
          </p:cNvPr>
          <p:cNvSpPr/>
          <p:nvPr/>
        </p:nvSpPr>
        <p:spPr>
          <a:xfrm>
            <a:off x="8907698" y="2417856"/>
            <a:ext cx="1008572" cy="370840"/>
          </a:xfrm>
          <a:prstGeom prst="rect">
            <a:avLst/>
          </a:prstGeom>
          <a:solidFill>
            <a:srgbClr val="4C328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Content Placeholder 6">
            <a:extLst>
              <a:ext uri="{FF2B5EF4-FFF2-40B4-BE49-F238E27FC236}">
                <a16:creationId xmlns:a16="http://schemas.microsoft.com/office/drawing/2014/main" id="{66827E1A-D3C7-4139-99A1-8CA8D1CA1E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331294"/>
              </p:ext>
            </p:extLst>
          </p:nvPr>
        </p:nvGraphicFramePr>
        <p:xfrm>
          <a:off x="845172" y="4282926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21" name="Arrow: Curved Right 20">
            <a:extLst>
              <a:ext uri="{FF2B5EF4-FFF2-40B4-BE49-F238E27FC236}">
                <a16:creationId xmlns:a16="http://schemas.microsoft.com/office/drawing/2014/main" id="{0513D66B-91C6-40E5-A3A0-83E1F2FFAE59}"/>
              </a:ext>
            </a:extLst>
          </p:cNvPr>
          <p:cNvSpPr/>
          <p:nvPr/>
        </p:nvSpPr>
        <p:spPr>
          <a:xfrm rot="5400000">
            <a:off x="6052927" y="-213828"/>
            <a:ext cx="624391" cy="4383079"/>
          </a:xfrm>
          <a:prstGeom prst="curvedRightArrow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Arrow: Curved Right 21">
            <a:extLst>
              <a:ext uri="{FF2B5EF4-FFF2-40B4-BE49-F238E27FC236}">
                <a16:creationId xmlns:a16="http://schemas.microsoft.com/office/drawing/2014/main" id="{7ADB1D57-4CAD-467C-84B4-2741D1011DD9}"/>
              </a:ext>
            </a:extLst>
          </p:cNvPr>
          <p:cNvSpPr/>
          <p:nvPr/>
        </p:nvSpPr>
        <p:spPr>
          <a:xfrm rot="16200000" flipH="1">
            <a:off x="6052927" y="-526024"/>
            <a:ext cx="624391" cy="4383079"/>
          </a:xfrm>
          <a:prstGeom prst="curvedRightArrow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85992D6-9E24-4BC0-9029-5921AE2B0083}"/>
              </a:ext>
            </a:extLst>
          </p:cNvPr>
          <p:cNvSpPr/>
          <p:nvPr/>
        </p:nvSpPr>
        <p:spPr>
          <a:xfrm>
            <a:off x="825773" y="4638423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29319E-AE23-418E-8A3B-572AC43AEC78}"/>
              </a:ext>
            </a:extLst>
          </p:cNvPr>
          <p:cNvSpPr/>
          <p:nvPr/>
        </p:nvSpPr>
        <p:spPr>
          <a:xfrm>
            <a:off x="1834345" y="4638423"/>
            <a:ext cx="1008572" cy="370840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C4567D1-8321-43C7-BC69-67E42F9068BF}"/>
              </a:ext>
            </a:extLst>
          </p:cNvPr>
          <p:cNvSpPr/>
          <p:nvPr/>
        </p:nvSpPr>
        <p:spPr>
          <a:xfrm>
            <a:off x="9910495" y="4634143"/>
            <a:ext cx="1008572" cy="370840"/>
          </a:xfrm>
          <a:prstGeom prst="rect">
            <a:avLst/>
          </a:prstGeom>
          <a:solidFill>
            <a:srgbClr val="4C328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AAE41FF-AB08-497E-B407-4BA986A3AE3E}"/>
              </a:ext>
            </a:extLst>
          </p:cNvPr>
          <p:cNvSpPr/>
          <p:nvPr/>
        </p:nvSpPr>
        <p:spPr>
          <a:xfrm>
            <a:off x="2842917" y="4642929"/>
            <a:ext cx="1008572" cy="370840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5381DC3-2B9F-47F5-8603-B01D4E946428}"/>
              </a:ext>
            </a:extLst>
          </p:cNvPr>
          <p:cNvSpPr/>
          <p:nvPr/>
        </p:nvSpPr>
        <p:spPr>
          <a:xfrm>
            <a:off x="8907698" y="4659073"/>
            <a:ext cx="1008572" cy="370840"/>
          </a:xfrm>
          <a:prstGeom prst="rect">
            <a:avLst/>
          </a:prstGeom>
          <a:solidFill>
            <a:srgbClr val="4C328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754ACD5-4EFB-4124-9E72-7C1FB53738BF}"/>
              </a:ext>
            </a:extLst>
          </p:cNvPr>
          <p:cNvSpPr/>
          <p:nvPr/>
        </p:nvSpPr>
        <p:spPr>
          <a:xfrm>
            <a:off x="3870888" y="4638423"/>
            <a:ext cx="1008572" cy="370840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69A7EF4-E70B-4C74-B4B3-54EB0BE265B5}"/>
              </a:ext>
            </a:extLst>
          </p:cNvPr>
          <p:cNvSpPr/>
          <p:nvPr/>
        </p:nvSpPr>
        <p:spPr>
          <a:xfrm>
            <a:off x="7899126" y="4643152"/>
            <a:ext cx="1008572" cy="370840"/>
          </a:xfrm>
          <a:prstGeom prst="rect">
            <a:avLst/>
          </a:prstGeom>
          <a:solidFill>
            <a:srgbClr val="4C328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CDE22C53-363E-4C22-AE8E-D2C922E1BD4C}"/>
              </a:ext>
            </a:extLst>
          </p:cNvPr>
          <p:cNvSpPr/>
          <p:nvPr/>
        </p:nvSpPr>
        <p:spPr>
          <a:xfrm rot="10800000">
            <a:off x="5203556" y="5178926"/>
            <a:ext cx="354330" cy="651510"/>
          </a:xfrm>
          <a:prstGeom prst="downArrow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F4638ED3-D452-47D6-9918-E7600BFDB099}"/>
              </a:ext>
            </a:extLst>
          </p:cNvPr>
          <p:cNvSpPr/>
          <p:nvPr/>
        </p:nvSpPr>
        <p:spPr>
          <a:xfrm rot="10800000">
            <a:off x="7235405" y="5105933"/>
            <a:ext cx="354330" cy="651510"/>
          </a:xfrm>
          <a:prstGeom prst="downArrow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4ED4480-1B6A-48BA-B1D7-335EAB7E352B}"/>
              </a:ext>
            </a:extLst>
          </p:cNvPr>
          <p:cNvSpPr txBox="1"/>
          <p:nvPr/>
        </p:nvSpPr>
        <p:spPr>
          <a:xfrm>
            <a:off x="5002087" y="5810912"/>
            <a:ext cx="718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Low</a:t>
            </a:r>
          </a:p>
          <a:p>
            <a:pPr algn="ctr"/>
            <a:r>
              <a:rPr lang="en-US" dirty="0"/>
              <a:t>X &lt; 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C8BADE-5341-4BF9-BCE2-C492FD0A0E34}"/>
              </a:ext>
            </a:extLst>
          </p:cNvPr>
          <p:cNvSpPr txBox="1"/>
          <p:nvPr/>
        </p:nvSpPr>
        <p:spPr>
          <a:xfrm>
            <a:off x="6976392" y="5810001"/>
            <a:ext cx="872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High</a:t>
            </a:r>
          </a:p>
          <a:p>
            <a:pPr algn="ctr"/>
            <a:r>
              <a:rPr lang="en-US" dirty="0"/>
              <a:t>X &gt;= 6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F975965-1F72-4A7E-B045-F4BE3D8575B0}"/>
              </a:ext>
            </a:extLst>
          </p:cNvPr>
          <p:cNvSpPr/>
          <p:nvPr/>
        </p:nvSpPr>
        <p:spPr>
          <a:xfrm>
            <a:off x="4898859" y="4634143"/>
            <a:ext cx="1008572" cy="370840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847956-D9E1-4D3A-9DA3-AF32D9BCDF36}"/>
              </a:ext>
            </a:extLst>
          </p:cNvPr>
          <p:cNvSpPr/>
          <p:nvPr/>
        </p:nvSpPr>
        <p:spPr>
          <a:xfrm>
            <a:off x="5875308" y="4642929"/>
            <a:ext cx="1008572" cy="370840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35CF649-E8A6-495A-9987-FC50DE55D637}"/>
              </a:ext>
            </a:extLst>
          </p:cNvPr>
          <p:cNvSpPr/>
          <p:nvPr/>
        </p:nvSpPr>
        <p:spPr>
          <a:xfrm>
            <a:off x="6892416" y="4651715"/>
            <a:ext cx="1008572" cy="370840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1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0 L 0.08268 -0.0023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8" y="-11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81481E-6 L 0.08268 -0.0011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8" y="-69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08216 0.0034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5" y="162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-0.07943 -0.00115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1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68 -0.00231 L 0.1694 -0.003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36" y="-69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68 -0.00115 L 0.16315 0.0074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3" y="417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16 0.00347 L -0.16576 -0.00093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80" y="-23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43 -0.00115 L -0.16042 -0.003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0.08164 0.00023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6" y="0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4.44444E-6 L 0.08203 0.00463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2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64 0.00023 L 0.16679 -0.01644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8" y="-833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03 0.00463 L 0.17097 -0.00023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84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/>
      <p:bldP spid="14" grpId="1"/>
      <p:bldP spid="14" grpId="2"/>
      <p:bldP spid="15" grpId="0"/>
      <p:bldP spid="15" grpId="1"/>
      <p:bldP spid="15" grpId="2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0" grpId="1" animBg="1"/>
      <p:bldP spid="30" grpId="2" animBg="1"/>
      <p:bldP spid="31" grpId="0" animBg="1"/>
      <p:bldP spid="32" grpId="0"/>
      <p:bldP spid="32" grpId="1"/>
      <p:bldP spid="32" grpId="2"/>
      <p:bldP spid="33" grpId="0"/>
      <p:bldP spid="34" grpId="0" animBg="1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9D23C-B5C5-4700-8927-7C54A7620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3C993-85C1-4E2A-977E-08C0512B0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1" y="1463857"/>
            <a:ext cx="5520760" cy="4845504"/>
          </a:xfrm>
          <a:ln>
            <a:solidFill>
              <a:srgbClr val="B6A479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Comparison Sorts</a:t>
            </a:r>
          </a:p>
          <a:p>
            <a:r>
              <a:rPr lang="en-US" dirty="0"/>
              <a:t>Compare two elements at a time </a:t>
            </a:r>
          </a:p>
          <a:p>
            <a:r>
              <a:rPr lang="en-US" dirty="0"/>
              <a:t>General sort, works for most types of elements</a:t>
            </a:r>
          </a:p>
          <a:p>
            <a:r>
              <a:rPr lang="en-US" dirty="0"/>
              <a:t>Element must form a “consistent, total ordering”</a:t>
            </a:r>
          </a:p>
          <a:p>
            <a:r>
              <a:rPr lang="en-US" dirty="0"/>
              <a:t>For every element a, b and c in the list the following must be true:</a:t>
            </a:r>
          </a:p>
          <a:p>
            <a:pPr lvl="1"/>
            <a:r>
              <a:rPr lang="en-US" dirty="0"/>
              <a:t>If a &lt;= b and b &lt;= a then a = b</a:t>
            </a:r>
          </a:p>
          <a:p>
            <a:pPr lvl="1"/>
            <a:r>
              <a:rPr lang="en-US" dirty="0"/>
              <a:t>If a &lt;= b and b &lt;= c then a &lt;= c</a:t>
            </a:r>
          </a:p>
          <a:p>
            <a:pPr lvl="1"/>
            <a:r>
              <a:rPr lang="en-US" dirty="0"/>
              <a:t>Either a &lt;= b is true or &lt;= a</a:t>
            </a:r>
          </a:p>
          <a:p>
            <a:endParaRPr lang="en-US" dirty="0"/>
          </a:p>
          <a:p>
            <a:r>
              <a:rPr lang="en-US" dirty="0"/>
              <a:t>What does this mean? </a:t>
            </a:r>
            <a:r>
              <a:rPr lang="en-US" dirty="0" err="1"/>
              <a:t>compareTo</a:t>
            </a:r>
            <a:r>
              <a:rPr lang="en-US" dirty="0"/>
              <a:t>() works for your elements</a:t>
            </a:r>
          </a:p>
          <a:p>
            <a:r>
              <a:rPr lang="en-US" dirty="0"/>
              <a:t>Comparison sorts run at fastest O(</a:t>
            </a:r>
            <a:r>
              <a:rPr lang="en-US" dirty="0" err="1"/>
              <a:t>nlog</a:t>
            </a:r>
            <a:r>
              <a:rPr lang="en-US" dirty="0"/>
              <a:t>(n)) time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87B94E-BC9E-4C65-9798-B6C301228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D6C589-5A99-48EA-88B9-157075B38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3A49A57-0615-4AD8-94EC-70BAB0D9969B}"/>
              </a:ext>
            </a:extLst>
          </p:cNvPr>
          <p:cNvSpPr txBox="1">
            <a:spLocks/>
          </p:cNvSpPr>
          <p:nvPr/>
        </p:nvSpPr>
        <p:spPr>
          <a:xfrm>
            <a:off x="7102549" y="1489609"/>
            <a:ext cx="4790082" cy="4845504"/>
          </a:xfrm>
          <a:prstGeom prst="rect">
            <a:avLst/>
          </a:prstGeom>
          <a:ln>
            <a:solidFill>
              <a:srgbClr val="B6A479"/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4C3282"/>
                </a:solidFill>
              </a:rPr>
              <a:t>Niche Sorts aka “linear sorts”</a:t>
            </a:r>
          </a:p>
          <a:p>
            <a:r>
              <a:rPr lang="en-US" dirty="0"/>
              <a:t>Leverages specific properties about the items in the list to achieve faster runtimes</a:t>
            </a:r>
          </a:p>
          <a:p>
            <a:r>
              <a:rPr lang="en-US" dirty="0"/>
              <a:t>niche sorts typically run O(n) time</a:t>
            </a:r>
          </a:p>
          <a:p>
            <a:r>
              <a:rPr lang="en-US" dirty="0"/>
              <a:t>In this class we’ll focus on comparison sorts</a:t>
            </a:r>
          </a:p>
        </p:txBody>
      </p:sp>
    </p:spTree>
    <p:extLst>
      <p:ext uri="{BB962C8B-B14F-4D97-AF65-F5344CB8AC3E}">
        <p14:creationId xmlns:p14="http://schemas.microsoft.com/office/powerpoint/2010/main" val="412135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CE37C-5739-4BE8-9AC7-33B4550D6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B9E15-41F9-4C4D-8C28-512F58778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7" y="1370900"/>
            <a:ext cx="7470116" cy="1608952"/>
          </a:xfrm>
          <a:ln>
            <a:solidFill>
              <a:srgbClr val="B6A479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4C3282"/>
                </a:solidFill>
              </a:rPr>
              <a:t>In Place sort</a:t>
            </a:r>
          </a:p>
          <a:p>
            <a:r>
              <a:rPr lang="en-US" sz="1600" dirty="0"/>
              <a:t>A sorting algorithm is in-place if it requires only O(1) extra space to sort the array</a:t>
            </a:r>
          </a:p>
          <a:p>
            <a:r>
              <a:rPr lang="en-US" sz="1600" dirty="0"/>
              <a:t>Typically modifies the input collection</a:t>
            </a:r>
          </a:p>
          <a:p>
            <a:r>
              <a:rPr lang="en-US" sz="1600" dirty="0"/>
              <a:t>Useful to minimize memory usage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2C00A9-4C2D-4AE4-BB60-241A561BF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2DCCC2-AE91-4634-A715-5AAB975D4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49D663A-49AE-47EE-96C4-85F588D0A078}"/>
              </a:ext>
            </a:extLst>
          </p:cNvPr>
          <p:cNvSpPr txBox="1">
            <a:spLocks/>
          </p:cNvSpPr>
          <p:nvPr/>
        </p:nvSpPr>
        <p:spPr>
          <a:xfrm>
            <a:off x="575237" y="3072809"/>
            <a:ext cx="7470116" cy="3722538"/>
          </a:xfrm>
          <a:prstGeom prst="rect">
            <a:avLst/>
          </a:prstGeom>
          <a:ln>
            <a:solidFill>
              <a:srgbClr val="B6A479"/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4C3282"/>
                </a:solidFill>
              </a:rPr>
              <a:t>Stable sort</a:t>
            </a:r>
          </a:p>
          <a:p>
            <a:r>
              <a:rPr lang="en-US" sz="1600" dirty="0"/>
              <a:t>A sorting algorithm is stable if any equal items remain in the same relative order before and after the sort</a:t>
            </a:r>
          </a:p>
          <a:p>
            <a:r>
              <a:rPr lang="en-US" sz="1600" dirty="0"/>
              <a:t>Why do we care?</a:t>
            </a:r>
          </a:p>
          <a:p>
            <a:pPr lvl="1"/>
            <a:r>
              <a:rPr lang="en-US" sz="1200" dirty="0"/>
              <a:t>Sometimes we want to sort based on some, but not all attributes of an item</a:t>
            </a:r>
          </a:p>
          <a:p>
            <a:pPr lvl="1"/>
            <a:r>
              <a:rPr lang="en-US" sz="1200" dirty="0"/>
              <a:t>Items that “</a:t>
            </a:r>
            <a:r>
              <a:rPr lang="en-US" sz="1200" dirty="0" err="1"/>
              <a:t>compareTo</a:t>
            </a:r>
            <a:r>
              <a:rPr lang="en-US" sz="1200" dirty="0"/>
              <a:t>()” the same might not be exact duplicates</a:t>
            </a:r>
          </a:p>
          <a:p>
            <a:pPr lvl="1"/>
            <a:r>
              <a:rPr lang="en-US" sz="1200" dirty="0"/>
              <a:t>Enables us to sort on one attribute first then another </a:t>
            </a:r>
            <a:r>
              <a:rPr lang="en-US" sz="1200" dirty="0" err="1"/>
              <a:t>etc</a:t>
            </a:r>
            <a:r>
              <a:rPr lang="en-US" sz="1200" dirty="0"/>
              <a:t>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03D1C8-F048-4B20-B520-5A3893CFCBE6}"/>
              </a:ext>
            </a:extLst>
          </p:cNvPr>
          <p:cNvSpPr/>
          <p:nvPr/>
        </p:nvSpPr>
        <p:spPr>
          <a:xfrm>
            <a:off x="575239" y="5275453"/>
            <a:ext cx="4290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</a:t>
            </a:r>
            <a:r>
              <a:rPr lang="en-US" b="1" dirty="0">
                <a:solidFill>
                  <a:srgbClr val="00B050"/>
                </a:solidFill>
              </a:rPr>
              <a:t>(8, “fox”)</a:t>
            </a:r>
            <a:r>
              <a:rPr lang="en-US" dirty="0"/>
              <a:t>, (9, “dog”), (4, “wolf”), </a:t>
            </a:r>
            <a:r>
              <a:rPr lang="en-US" b="1" dirty="0">
                <a:solidFill>
                  <a:srgbClr val="FF0000"/>
                </a:solidFill>
              </a:rPr>
              <a:t>(8, “cow”)</a:t>
            </a:r>
            <a:r>
              <a:rPr lang="en-US" dirty="0"/>
              <a:t>]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761ACD-1DF9-4D76-8E6A-F086E0C3FDBA}"/>
              </a:ext>
            </a:extLst>
          </p:cNvPr>
          <p:cNvSpPr/>
          <p:nvPr/>
        </p:nvSpPr>
        <p:spPr>
          <a:xfrm>
            <a:off x="575238" y="5750157"/>
            <a:ext cx="4404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[(4, “wolf”), </a:t>
            </a:r>
            <a:r>
              <a:rPr lang="en-US" b="1" dirty="0">
                <a:solidFill>
                  <a:srgbClr val="00B050"/>
                </a:solidFill>
              </a:rPr>
              <a:t>(8, “fox”)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(8, “cow”)</a:t>
            </a:r>
            <a:r>
              <a:rPr lang="en-US" dirty="0"/>
              <a:t>,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(9, “dog”)]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97039D-0948-4683-A0D7-1505689A945D}"/>
              </a:ext>
            </a:extLst>
          </p:cNvPr>
          <p:cNvSpPr/>
          <p:nvPr/>
        </p:nvSpPr>
        <p:spPr>
          <a:xfrm>
            <a:off x="575238" y="6278501"/>
            <a:ext cx="4404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[(4, “wolf”), </a:t>
            </a:r>
            <a:r>
              <a:rPr lang="en-US" b="1" dirty="0">
                <a:solidFill>
                  <a:srgbClr val="FF0000"/>
                </a:solidFill>
              </a:rPr>
              <a:t>(8, “cow”)</a:t>
            </a:r>
            <a:r>
              <a:rPr lang="en-US" dirty="0"/>
              <a:t>,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(8, “fox”)</a:t>
            </a:r>
            <a:r>
              <a:rPr lang="en-US" dirty="0"/>
              <a:t>, (9, “dog”)]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A41CFB-5311-4E38-820C-7C76AD6DCACE}"/>
              </a:ext>
            </a:extLst>
          </p:cNvPr>
          <p:cNvSpPr txBox="1"/>
          <p:nvPr/>
        </p:nvSpPr>
        <p:spPr>
          <a:xfrm>
            <a:off x="4865837" y="5750157"/>
            <a:ext cx="787973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Stable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A06946-575D-4670-9F46-ECDDAFF36CCA}"/>
              </a:ext>
            </a:extLst>
          </p:cNvPr>
          <p:cNvSpPr txBox="1"/>
          <p:nvPr/>
        </p:nvSpPr>
        <p:spPr>
          <a:xfrm>
            <a:off x="4865837" y="6284054"/>
            <a:ext cx="105189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Unstable</a:t>
            </a:r>
          </a:p>
        </p:txBody>
      </p:sp>
    </p:spTree>
    <p:extLst>
      <p:ext uri="{BB962C8B-B14F-4D97-AF65-F5344CB8AC3E}">
        <p14:creationId xmlns:p14="http://schemas.microsoft.com/office/powerpoint/2010/main" val="207339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0" grpId="0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43542-3C72-467F-A574-07AFA3F7F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MANY SORTS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2EA59-6988-47D1-99EC-8278D7796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Quicksort, Merge sort, in-place merge sort, heap sort, insertion sort, intro sort, selection sort, </a:t>
            </a:r>
            <a:r>
              <a:rPr lang="en-US" sz="3600" dirty="0" err="1"/>
              <a:t>timsort</a:t>
            </a:r>
            <a:r>
              <a:rPr lang="en-US" sz="3600" dirty="0"/>
              <a:t>, </a:t>
            </a:r>
            <a:r>
              <a:rPr lang="en-US" sz="3600" dirty="0" err="1"/>
              <a:t>cubesort</a:t>
            </a:r>
            <a:r>
              <a:rPr lang="en-US" sz="3600" dirty="0"/>
              <a:t>, shell sort, bubble sort, binary tree sort, cycle sort, library sort, patience sorting, </a:t>
            </a:r>
            <a:r>
              <a:rPr lang="en-US" sz="3600" dirty="0" err="1"/>
              <a:t>smoothsort</a:t>
            </a:r>
            <a:r>
              <a:rPr lang="en-US" sz="3600" dirty="0"/>
              <a:t>, strand sort, tournament sort, cocktail sort, comb sort, gnome sort, block sort, </a:t>
            </a:r>
            <a:r>
              <a:rPr lang="en-US" sz="3600" dirty="0" err="1"/>
              <a:t>stackoverflow</a:t>
            </a:r>
            <a:r>
              <a:rPr lang="en-US" sz="3600" dirty="0"/>
              <a:t> sort, odd-even sort, pigeonhole sort, bucket sort, counting sort, radix sort, </a:t>
            </a:r>
            <a:r>
              <a:rPr lang="en-US" sz="3600" dirty="0" err="1"/>
              <a:t>spreadsort</a:t>
            </a:r>
            <a:r>
              <a:rPr lang="en-US" sz="3600" dirty="0"/>
              <a:t>, </a:t>
            </a:r>
            <a:r>
              <a:rPr lang="en-US" sz="3600" dirty="0" err="1"/>
              <a:t>burstsort</a:t>
            </a:r>
            <a:r>
              <a:rPr lang="en-US" sz="3600" dirty="0"/>
              <a:t>, </a:t>
            </a:r>
            <a:r>
              <a:rPr lang="en-US" sz="3600" dirty="0" err="1"/>
              <a:t>flashsort</a:t>
            </a:r>
            <a:r>
              <a:rPr lang="en-US" sz="3600" dirty="0"/>
              <a:t>, postman sort, bead sort, simple pancake sort, spaghetti sort, sorting network, </a:t>
            </a:r>
            <a:r>
              <a:rPr lang="en-US" sz="3600" dirty="0" err="1"/>
              <a:t>bitonic</a:t>
            </a:r>
            <a:r>
              <a:rPr lang="en-US" sz="3600" dirty="0"/>
              <a:t> sort, </a:t>
            </a:r>
            <a:r>
              <a:rPr lang="en-US" sz="3600" dirty="0" err="1"/>
              <a:t>bogosort</a:t>
            </a:r>
            <a:r>
              <a:rPr lang="en-US" sz="3600" dirty="0"/>
              <a:t>, stooge sort, insertion sort, slow sort, rainbow sort…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05CF67-727E-4C6C-8938-D6EF26D0C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ED2E2F-5BA5-4A94-985F-806E2904C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33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6EE10-9AB4-4E99-8122-AB322E95E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9498EDF-5CFD-4E0F-9719-EFD70619BBE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160928" y="1475460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8DA13-8A2C-489C-B126-9CD7EA394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AA04B0B8-8457-4430-9947-5A9819C438A0}"/>
              </a:ext>
            </a:extLst>
          </p:cNvPr>
          <p:cNvSpPr/>
          <p:nvPr/>
        </p:nvSpPr>
        <p:spPr>
          <a:xfrm rot="16200000">
            <a:off x="3005680" y="483694"/>
            <a:ext cx="338260" cy="4027759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1B16E83E-0D84-457D-A86B-86BBFBA3F63F}"/>
              </a:ext>
            </a:extLst>
          </p:cNvPr>
          <p:cNvSpPr/>
          <p:nvPr/>
        </p:nvSpPr>
        <p:spPr>
          <a:xfrm rot="16200000">
            <a:off x="8551553" y="-22345"/>
            <a:ext cx="338260" cy="5039835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929B9085-4182-4459-8489-707FB51AFC81}"/>
              </a:ext>
            </a:extLst>
          </p:cNvPr>
          <p:cNvSpPr/>
          <p:nvPr/>
        </p:nvSpPr>
        <p:spPr>
          <a:xfrm rot="10800000">
            <a:off x="5550193" y="2328441"/>
            <a:ext cx="318976" cy="56352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6A47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C5BAF2-8B91-49EC-A049-80EE6E9D378D}"/>
              </a:ext>
            </a:extLst>
          </p:cNvPr>
          <p:cNvSpPr txBox="1"/>
          <p:nvPr/>
        </p:nvSpPr>
        <p:spPr>
          <a:xfrm>
            <a:off x="2452561" y="2778007"/>
            <a:ext cx="144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Sorted Items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BC223E-BC0F-4FDB-B6C8-E3E52CA1D613}"/>
              </a:ext>
            </a:extLst>
          </p:cNvPr>
          <p:cNvSpPr txBox="1"/>
          <p:nvPr/>
        </p:nvSpPr>
        <p:spPr>
          <a:xfrm>
            <a:off x="7870194" y="2772916"/>
            <a:ext cx="1700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Unsorted Items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755260-DC7B-457F-89FD-96A6264673A0}"/>
              </a:ext>
            </a:extLst>
          </p:cNvPr>
          <p:cNvSpPr txBox="1"/>
          <p:nvPr/>
        </p:nvSpPr>
        <p:spPr>
          <a:xfrm>
            <a:off x="4993780" y="2891968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Item</a:t>
            </a:r>
          </a:p>
        </p:txBody>
      </p:sp>
      <p:graphicFrame>
        <p:nvGraphicFramePr>
          <p:cNvPr id="15" name="Content Placeholder 6">
            <a:extLst>
              <a:ext uri="{FF2B5EF4-FFF2-40B4-BE49-F238E27FC236}">
                <a16:creationId xmlns:a16="http://schemas.microsoft.com/office/drawing/2014/main" id="{F1BD0247-7355-49FA-961F-96A157483B1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60930" y="3283085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16" name="Left Brace 15">
            <a:extLst>
              <a:ext uri="{FF2B5EF4-FFF2-40B4-BE49-F238E27FC236}">
                <a16:creationId xmlns:a16="http://schemas.microsoft.com/office/drawing/2014/main" id="{DA83ED5B-16A8-4D31-AB11-4934A192C80E}"/>
              </a:ext>
            </a:extLst>
          </p:cNvPr>
          <p:cNvSpPr/>
          <p:nvPr/>
        </p:nvSpPr>
        <p:spPr>
          <a:xfrm rot="16200000">
            <a:off x="3511720" y="1785282"/>
            <a:ext cx="338260" cy="5039834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558F8320-C59C-46F5-AD35-C5E041EAE75B}"/>
              </a:ext>
            </a:extLst>
          </p:cNvPr>
          <p:cNvSpPr/>
          <p:nvPr/>
        </p:nvSpPr>
        <p:spPr>
          <a:xfrm rot="16200000">
            <a:off x="9066242" y="2299966"/>
            <a:ext cx="338260" cy="4010463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0C729AB3-0AA3-4B52-999F-38020A086FB9}"/>
              </a:ext>
            </a:extLst>
          </p:cNvPr>
          <p:cNvSpPr/>
          <p:nvPr/>
        </p:nvSpPr>
        <p:spPr>
          <a:xfrm rot="10800000">
            <a:off x="5550193" y="4148917"/>
            <a:ext cx="318976" cy="56352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B63845-D8B0-4054-A793-4F959F9C0E9A}"/>
              </a:ext>
            </a:extLst>
          </p:cNvPr>
          <p:cNvSpPr txBox="1"/>
          <p:nvPr/>
        </p:nvSpPr>
        <p:spPr>
          <a:xfrm>
            <a:off x="2989276" y="4514927"/>
            <a:ext cx="144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Sorted Items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37F3CA-DA2A-4F7B-A27E-7EE1F750CAED}"/>
              </a:ext>
            </a:extLst>
          </p:cNvPr>
          <p:cNvSpPr txBox="1"/>
          <p:nvPr/>
        </p:nvSpPr>
        <p:spPr>
          <a:xfrm>
            <a:off x="8384883" y="4514927"/>
            <a:ext cx="1700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Unsorted Items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73FE323-1F43-473A-9B5D-9DED69DB4D8F}"/>
              </a:ext>
            </a:extLst>
          </p:cNvPr>
          <p:cNvSpPr txBox="1"/>
          <p:nvPr/>
        </p:nvSpPr>
        <p:spPr>
          <a:xfrm>
            <a:off x="4993780" y="4712444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Item</a:t>
            </a:r>
          </a:p>
        </p:txBody>
      </p:sp>
      <p:sp>
        <p:nvSpPr>
          <p:cNvPr id="22" name="Arrow: Curved Up 21">
            <a:extLst>
              <a:ext uri="{FF2B5EF4-FFF2-40B4-BE49-F238E27FC236}">
                <a16:creationId xmlns:a16="http://schemas.microsoft.com/office/drawing/2014/main" id="{3A99DE67-644A-481C-96BC-48C8D59C0128}"/>
              </a:ext>
            </a:extLst>
          </p:cNvPr>
          <p:cNvSpPr/>
          <p:nvPr/>
        </p:nvSpPr>
        <p:spPr>
          <a:xfrm rot="10800000">
            <a:off x="3157867" y="1024932"/>
            <a:ext cx="2551814" cy="423574"/>
          </a:xfrm>
          <a:prstGeom prst="curvedUpArrow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3" name="Content Placeholder 6">
            <a:extLst>
              <a:ext uri="{FF2B5EF4-FFF2-40B4-BE49-F238E27FC236}">
                <a16:creationId xmlns:a16="http://schemas.microsoft.com/office/drawing/2014/main" id="{345C6182-F373-4911-8B55-E2D72660E84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60928" y="5111015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24" name="Left Brace 23">
            <a:extLst>
              <a:ext uri="{FF2B5EF4-FFF2-40B4-BE49-F238E27FC236}">
                <a16:creationId xmlns:a16="http://schemas.microsoft.com/office/drawing/2014/main" id="{06BC2F27-2692-4C3B-93BC-FCCAE3A26F28}"/>
              </a:ext>
            </a:extLst>
          </p:cNvPr>
          <p:cNvSpPr/>
          <p:nvPr/>
        </p:nvSpPr>
        <p:spPr>
          <a:xfrm rot="16200000">
            <a:off x="4026405" y="3098524"/>
            <a:ext cx="338260" cy="6069209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383B56CC-34A0-458D-80B5-FB391386C071}"/>
              </a:ext>
            </a:extLst>
          </p:cNvPr>
          <p:cNvSpPr/>
          <p:nvPr/>
        </p:nvSpPr>
        <p:spPr>
          <a:xfrm rot="16200000">
            <a:off x="9581922" y="4643577"/>
            <a:ext cx="338260" cy="2979101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BA035A95-5E3E-44A8-A951-28674B76EF36}"/>
              </a:ext>
            </a:extLst>
          </p:cNvPr>
          <p:cNvSpPr/>
          <p:nvPr/>
        </p:nvSpPr>
        <p:spPr>
          <a:xfrm rot="10800000">
            <a:off x="7552019" y="5923985"/>
            <a:ext cx="318976" cy="56352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13CAF16-1BBA-42F7-AE2B-917B1B508080}"/>
              </a:ext>
            </a:extLst>
          </p:cNvPr>
          <p:cNvSpPr txBox="1"/>
          <p:nvPr/>
        </p:nvSpPr>
        <p:spPr>
          <a:xfrm>
            <a:off x="3473286" y="6342857"/>
            <a:ext cx="144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Sorted Items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C89C8B-6C73-4FA9-A6CB-4F5111C618BF}"/>
              </a:ext>
            </a:extLst>
          </p:cNvPr>
          <p:cNvSpPr txBox="1"/>
          <p:nvPr/>
        </p:nvSpPr>
        <p:spPr>
          <a:xfrm>
            <a:off x="8900563" y="6342857"/>
            <a:ext cx="1700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Unsorted Items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DF20979-EC1E-47A5-9EC0-1C7DE318FC7E}"/>
              </a:ext>
            </a:extLst>
          </p:cNvPr>
          <p:cNvSpPr txBox="1"/>
          <p:nvPr/>
        </p:nvSpPr>
        <p:spPr>
          <a:xfrm>
            <a:off x="6995606" y="6487512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Item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A34136A-8795-4C08-9384-CDB45587C00C}"/>
              </a:ext>
            </a:extLst>
          </p:cNvPr>
          <p:cNvSpPr/>
          <p:nvPr/>
        </p:nvSpPr>
        <p:spPr>
          <a:xfrm>
            <a:off x="6995606" y="191986"/>
            <a:ext cx="5078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https://www.youtube.com/watch?v=ROalU379l3U</a:t>
            </a:r>
            <a:endParaRPr lang="en-US" dirty="0"/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89D6008A-F28E-49F6-866F-4DB7B0A971A8}"/>
              </a:ext>
            </a:extLst>
          </p:cNvPr>
          <p:cNvSpPr/>
          <p:nvPr/>
        </p:nvSpPr>
        <p:spPr>
          <a:xfrm rot="10800000">
            <a:off x="1018578" y="2331315"/>
            <a:ext cx="318976" cy="56352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6A47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6C26FD1E-0B91-4932-B554-CC01C23F50C0}"/>
              </a:ext>
            </a:extLst>
          </p:cNvPr>
          <p:cNvSpPr/>
          <p:nvPr/>
        </p:nvSpPr>
        <p:spPr>
          <a:xfrm rot="10800000">
            <a:off x="1001440" y="4192565"/>
            <a:ext cx="318976" cy="56352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6A47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7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48148E-6 L 0.16237 -0.0011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12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07943 -0.0053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71" y="-278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1.11111E-6 L 0.08021 -0.0018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81481E-6 L 0.4543 -0.0053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8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8" grpId="1" animBg="1"/>
      <p:bldP spid="19" grpId="0"/>
      <p:bldP spid="20" grpId="0"/>
      <p:bldP spid="21" grpId="0"/>
      <p:bldP spid="21" grpId="1"/>
      <p:bldP spid="22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2" grpId="0" animBg="1"/>
      <p:bldP spid="32" grpId="1" animBg="1"/>
      <p:bldP spid="33" grpId="0" animBg="1"/>
      <p:bldP spid="3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943FC-E569-4EF2-9343-9FE0EB094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D26CF3-5A14-4E67-8F15-22D404F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A6D34-BDBA-4254-94F8-0D4A7648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B6BAB59D-1C5B-4F02-8B41-44F76D70280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75239" y="1166336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7" name="Left Brace 6">
            <a:extLst>
              <a:ext uri="{FF2B5EF4-FFF2-40B4-BE49-F238E27FC236}">
                <a16:creationId xmlns:a16="http://schemas.microsoft.com/office/drawing/2014/main" id="{BDFA85BA-452E-4D69-A435-9F0938479D2C}"/>
              </a:ext>
            </a:extLst>
          </p:cNvPr>
          <p:cNvSpPr/>
          <p:nvPr/>
        </p:nvSpPr>
        <p:spPr>
          <a:xfrm rot="16200000">
            <a:off x="3440716" y="-846155"/>
            <a:ext cx="338260" cy="6069209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1EE6B448-2738-4F25-984A-19024461ED84}"/>
              </a:ext>
            </a:extLst>
          </p:cNvPr>
          <p:cNvSpPr/>
          <p:nvPr/>
        </p:nvSpPr>
        <p:spPr>
          <a:xfrm rot="16200000">
            <a:off x="8996233" y="698898"/>
            <a:ext cx="338260" cy="2979101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B858FE4F-50A2-4043-8895-746EABCAB0AF}"/>
              </a:ext>
            </a:extLst>
          </p:cNvPr>
          <p:cNvSpPr/>
          <p:nvPr/>
        </p:nvSpPr>
        <p:spPr>
          <a:xfrm rot="10800000">
            <a:off x="6966330" y="1979306"/>
            <a:ext cx="318976" cy="56352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10DECC-BCFB-4A20-8907-BD8D9F08628D}"/>
              </a:ext>
            </a:extLst>
          </p:cNvPr>
          <p:cNvSpPr txBox="1"/>
          <p:nvPr/>
        </p:nvSpPr>
        <p:spPr>
          <a:xfrm>
            <a:off x="2887597" y="2398178"/>
            <a:ext cx="144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Sorted Items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B4FFCD-14B9-44F3-8D7A-DC87732E0C18}"/>
              </a:ext>
            </a:extLst>
          </p:cNvPr>
          <p:cNvSpPr txBox="1"/>
          <p:nvPr/>
        </p:nvSpPr>
        <p:spPr>
          <a:xfrm>
            <a:off x="8314874" y="2398178"/>
            <a:ext cx="1700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Unsorted Items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F6A7F8-8D10-433B-B5D2-65E60DD61D1C}"/>
              </a:ext>
            </a:extLst>
          </p:cNvPr>
          <p:cNvSpPr txBox="1"/>
          <p:nvPr/>
        </p:nvSpPr>
        <p:spPr>
          <a:xfrm>
            <a:off x="6409917" y="2542833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Item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30CC08-46FF-48ED-8026-59D6404521FB}"/>
              </a:ext>
            </a:extLst>
          </p:cNvPr>
          <p:cNvSpPr txBox="1"/>
          <p:nvPr/>
        </p:nvSpPr>
        <p:spPr>
          <a:xfrm>
            <a:off x="575239" y="3156440"/>
            <a:ext cx="5876930" cy="3323987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insertionSort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(collection)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for (entire list)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if(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currentItem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is smaller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than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largestSorted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newIndex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findSpot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currentItem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shift(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newIndex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currentItem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findSpot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currentItem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for (sorted list)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(spot found) return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shift(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newIndex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currentItem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currentItem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newIndex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item[i+1] = item[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item[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newIndex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currentItem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CA98CE-F8C0-45B4-8DEA-06128719451C}"/>
              </a:ext>
            </a:extLst>
          </p:cNvPr>
          <p:cNvSpPr txBox="1"/>
          <p:nvPr/>
        </p:nvSpPr>
        <p:spPr>
          <a:xfrm>
            <a:off x="6409917" y="3525773"/>
            <a:ext cx="220053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Worst case runtime?</a:t>
            </a:r>
          </a:p>
          <a:p>
            <a:endParaRPr lang="en-US" dirty="0"/>
          </a:p>
          <a:p>
            <a:r>
              <a:rPr lang="en-US" dirty="0"/>
              <a:t>Best case runtime?</a:t>
            </a:r>
          </a:p>
          <a:p>
            <a:endParaRPr lang="en-US" dirty="0"/>
          </a:p>
          <a:p>
            <a:r>
              <a:rPr lang="en-US" dirty="0"/>
              <a:t>Average runtime?</a:t>
            </a:r>
          </a:p>
          <a:p>
            <a:endParaRPr lang="en-US" dirty="0"/>
          </a:p>
          <a:p>
            <a:r>
              <a:rPr lang="en-US" dirty="0"/>
              <a:t>Stable?</a:t>
            </a:r>
          </a:p>
          <a:p>
            <a:endParaRPr lang="en-US" dirty="0"/>
          </a:p>
          <a:p>
            <a:r>
              <a:rPr lang="en-US" dirty="0"/>
              <a:t>In-place?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F33E82-977C-4C03-8F82-944AF7FE8FD7}"/>
              </a:ext>
            </a:extLst>
          </p:cNvPr>
          <p:cNvSpPr txBox="1"/>
          <p:nvPr/>
        </p:nvSpPr>
        <p:spPr>
          <a:xfrm>
            <a:off x="8610456" y="3530153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CEC140-0563-439A-8939-D552FA3A50B8}"/>
              </a:ext>
            </a:extLst>
          </p:cNvPr>
          <p:cNvSpPr txBox="1"/>
          <p:nvPr/>
        </p:nvSpPr>
        <p:spPr>
          <a:xfrm>
            <a:off x="8651332" y="40648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O(n)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0C4975-3DB9-4215-AAD9-ADC9E0963064}"/>
              </a:ext>
            </a:extLst>
          </p:cNvPr>
          <p:cNvSpPr txBox="1"/>
          <p:nvPr/>
        </p:nvSpPr>
        <p:spPr>
          <a:xfrm>
            <a:off x="8651331" y="5147546"/>
            <a:ext cx="504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F3DB73B-8BF6-4F01-9CC2-7C62C39666B4}"/>
              </a:ext>
            </a:extLst>
          </p:cNvPr>
          <p:cNvSpPr txBox="1"/>
          <p:nvPr/>
        </p:nvSpPr>
        <p:spPr>
          <a:xfrm>
            <a:off x="8666030" y="5682257"/>
            <a:ext cx="504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6A7999-D386-4DF1-A268-357EDCFF006E}"/>
              </a:ext>
            </a:extLst>
          </p:cNvPr>
          <p:cNvSpPr txBox="1"/>
          <p:nvPr/>
        </p:nvSpPr>
        <p:spPr>
          <a:xfrm>
            <a:off x="8607572" y="4626185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sp>
        <p:nvSpPr>
          <p:cNvPr id="22" name="Arrow: Curved Up 21">
            <a:extLst>
              <a:ext uri="{FF2B5EF4-FFF2-40B4-BE49-F238E27FC236}">
                <a16:creationId xmlns:a16="http://schemas.microsoft.com/office/drawing/2014/main" id="{4B1CEDB2-101C-4B97-BB39-2F6C1A390BF7}"/>
              </a:ext>
            </a:extLst>
          </p:cNvPr>
          <p:cNvSpPr/>
          <p:nvPr/>
        </p:nvSpPr>
        <p:spPr>
          <a:xfrm rot="10800000">
            <a:off x="4574004" y="662881"/>
            <a:ext cx="2551814" cy="423574"/>
          </a:xfrm>
          <a:prstGeom prst="curvedUpArrow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34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6EE10-9AB4-4E99-8122-AB322E95E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9498EDF-5CFD-4E0F-9719-EFD70619BBE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160928" y="1475460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8DA13-8A2C-489C-B126-9CD7EA394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AA04B0B8-8457-4430-9947-5A9819C438A0}"/>
              </a:ext>
            </a:extLst>
          </p:cNvPr>
          <p:cNvSpPr/>
          <p:nvPr/>
        </p:nvSpPr>
        <p:spPr>
          <a:xfrm rot="16200000">
            <a:off x="3005680" y="483694"/>
            <a:ext cx="338260" cy="4027759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1B16E83E-0D84-457D-A86B-86BBFBA3F63F}"/>
              </a:ext>
            </a:extLst>
          </p:cNvPr>
          <p:cNvSpPr/>
          <p:nvPr/>
        </p:nvSpPr>
        <p:spPr>
          <a:xfrm rot="16200000">
            <a:off x="8551553" y="-22345"/>
            <a:ext cx="338260" cy="5039835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929B9085-4182-4459-8489-707FB51AFC81}"/>
              </a:ext>
            </a:extLst>
          </p:cNvPr>
          <p:cNvSpPr/>
          <p:nvPr/>
        </p:nvSpPr>
        <p:spPr>
          <a:xfrm rot="10800000">
            <a:off x="5550193" y="2328441"/>
            <a:ext cx="318976" cy="56352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6A47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C5BAF2-8B91-49EC-A049-80EE6E9D378D}"/>
              </a:ext>
            </a:extLst>
          </p:cNvPr>
          <p:cNvSpPr txBox="1"/>
          <p:nvPr/>
        </p:nvSpPr>
        <p:spPr>
          <a:xfrm>
            <a:off x="2452561" y="2778007"/>
            <a:ext cx="144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Sorted Items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BC223E-BC0F-4FDB-B6C8-E3E52CA1D613}"/>
              </a:ext>
            </a:extLst>
          </p:cNvPr>
          <p:cNvSpPr txBox="1"/>
          <p:nvPr/>
        </p:nvSpPr>
        <p:spPr>
          <a:xfrm>
            <a:off x="7870194" y="2772916"/>
            <a:ext cx="1700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Unsorted Items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755260-DC7B-457F-89FD-96A6264673A0}"/>
              </a:ext>
            </a:extLst>
          </p:cNvPr>
          <p:cNvSpPr txBox="1"/>
          <p:nvPr/>
        </p:nvSpPr>
        <p:spPr>
          <a:xfrm>
            <a:off x="4993780" y="2891968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Item</a:t>
            </a:r>
          </a:p>
        </p:txBody>
      </p:sp>
      <p:graphicFrame>
        <p:nvGraphicFramePr>
          <p:cNvPr id="15" name="Content Placeholder 6">
            <a:extLst>
              <a:ext uri="{FF2B5EF4-FFF2-40B4-BE49-F238E27FC236}">
                <a16:creationId xmlns:a16="http://schemas.microsoft.com/office/drawing/2014/main" id="{F1BD0247-7355-49FA-961F-96A157483B1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60930" y="3283085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16" name="Left Brace 15">
            <a:extLst>
              <a:ext uri="{FF2B5EF4-FFF2-40B4-BE49-F238E27FC236}">
                <a16:creationId xmlns:a16="http://schemas.microsoft.com/office/drawing/2014/main" id="{DA83ED5B-16A8-4D31-AB11-4934A192C80E}"/>
              </a:ext>
            </a:extLst>
          </p:cNvPr>
          <p:cNvSpPr/>
          <p:nvPr/>
        </p:nvSpPr>
        <p:spPr>
          <a:xfrm rot="16200000">
            <a:off x="3511720" y="1785282"/>
            <a:ext cx="338260" cy="5039834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558F8320-C59C-46F5-AD35-C5E041EAE75B}"/>
              </a:ext>
            </a:extLst>
          </p:cNvPr>
          <p:cNvSpPr/>
          <p:nvPr/>
        </p:nvSpPr>
        <p:spPr>
          <a:xfrm rot="16200000">
            <a:off x="9066242" y="2299966"/>
            <a:ext cx="338260" cy="4010463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0C729AB3-0AA3-4B52-999F-38020A086FB9}"/>
              </a:ext>
            </a:extLst>
          </p:cNvPr>
          <p:cNvSpPr/>
          <p:nvPr/>
        </p:nvSpPr>
        <p:spPr>
          <a:xfrm rot="10800000">
            <a:off x="6526376" y="4081059"/>
            <a:ext cx="318976" cy="56352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B63845-D8B0-4054-A793-4F959F9C0E9A}"/>
              </a:ext>
            </a:extLst>
          </p:cNvPr>
          <p:cNvSpPr txBox="1"/>
          <p:nvPr/>
        </p:nvSpPr>
        <p:spPr>
          <a:xfrm>
            <a:off x="2989276" y="4514927"/>
            <a:ext cx="144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Sorted Items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37F3CA-DA2A-4F7B-A27E-7EE1F750CAED}"/>
              </a:ext>
            </a:extLst>
          </p:cNvPr>
          <p:cNvSpPr txBox="1"/>
          <p:nvPr/>
        </p:nvSpPr>
        <p:spPr>
          <a:xfrm>
            <a:off x="8384883" y="4514927"/>
            <a:ext cx="1700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Unsorted Items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73FE323-1F43-473A-9B5D-9DED69DB4D8F}"/>
              </a:ext>
            </a:extLst>
          </p:cNvPr>
          <p:cNvSpPr txBox="1"/>
          <p:nvPr/>
        </p:nvSpPr>
        <p:spPr>
          <a:xfrm>
            <a:off x="5969963" y="4644586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Item</a:t>
            </a:r>
          </a:p>
        </p:txBody>
      </p:sp>
      <p:sp>
        <p:nvSpPr>
          <p:cNvPr id="22" name="Arrow: Curved Up 21">
            <a:extLst>
              <a:ext uri="{FF2B5EF4-FFF2-40B4-BE49-F238E27FC236}">
                <a16:creationId xmlns:a16="http://schemas.microsoft.com/office/drawing/2014/main" id="{3A99DE67-644A-481C-96BC-48C8D59C0128}"/>
              </a:ext>
            </a:extLst>
          </p:cNvPr>
          <p:cNvSpPr/>
          <p:nvPr/>
        </p:nvSpPr>
        <p:spPr>
          <a:xfrm rot="10800000">
            <a:off x="5550192" y="1053922"/>
            <a:ext cx="3213013" cy="423574"/>
          </a:xfrm>
          <a:prstGeom prst="curvedUpArrow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3" name="Content Placeholder 6">
            <a:extLst>
              <a:ext uri="{FF2B5EF4-FFF2-40B4-BE49-F238E27FC236}">
                <a16:creationId xmlns:a16="http://schemas.microsoft.com/office/drawing/2014/main" id="{345C6182-F373-4911-8B55-E2D72660E84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60928" y="5111015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24" name="Left Brace 23">
            <a:extLst>
              <a:ext uri="{FF2B5EF4-FFF2-40B4-BE49-F238E27FC236}">
                <a16:creationId xmlns:a16="http://schemas.microsoft.com/office/drawing/2014/main" id="{06BC2F27-2692-4C3B-93BC-FCCAE3A26F28}"/>
              </a:ext>
            </a:extLst>
          </p:cNvPr>
          <p:cNvSpPr/>
          <p:nvPr/>
        </p:nvSpPr>
        <p:spPr>
          <a:xfrm rot="16200000">
            <a:off x="4026405" y="3098524"/>
            <a:ext cx="338260" cy="6069209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383B56CC-34A0-458D-80B5-FB391386C071}"/>
              </a:ext>
            </a:extLst>
          </p:cNvPr>
          <p:cNvSpPr/>
          <p:nvPr/>
        </p:nvSpPr>
        <p:spPr>
          <a:xfrm rot="16200000">
            <a:off x="9581922" y="4643577"/>
            <a:ext cx="338260" cy="2979101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BA035A95-5E3E-44A8-A951-28674B76EF36}"/>
              </a:ext>
            </a:extLst>
          </p:cNvPr>
          <p:cNvSpPr/>
          <p:nvPr/>
        </p:nvSpPr>
        <p:spPr>
          <a:xfrm rot="10800000">
            <a:off x="7552019" y="5923985"/>
            <a:ext cx="318976" cy="56352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13CAF16-1BBA-42F7-AE2B-917B1B508080}"/>
              </a:ext>
            </a:extLst>
          </p:cNvPr>
          <p:cNvSpPr txBox="1"/>
          <p:nvPr/>
        </p:nvSpPr>
        <p:spPr>
          <a:xfrm>
            <a:off x="3473286" y="6342857"/>
            <a:ext cx="144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Sorted Items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C89C8B-6C73-4FA9-A6CB-4F5111C618BF}"/>
              </a:ext>
            </a:extLst>
          </p:cNvPr>
          <p:cNvSpPr txBox="1"/>
          <p:nvPr/>
        </p:nvSpPr>
        <p:spPr>
          <a:xfrm>
            <a:off x="8900563" y="6342857"/>
            <a:ext cx="1700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Unsorted Items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DF20979-EC1E-47A5-9EC0-1C7DE318FC7E}"/>
              </a:ext>
            </a:extLst>
          </p:cNvPr>
          <p:cNvSpPr txBox="1"/>
          <p:nvPr/>
        </p:nvSpPr>
        <p:spPr>
          <a:xfrm>
            <a:off x="6995606" y="6487512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Item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22E7E84-1767-479F-9DA4-4D841640B8B5}"/>
              </a:ext>
            </a:extLst>
          </p:cNvPr>
          <p:cNvSpPr/>
          <p:nvPr/>
        </p:nvSpPr>
        <p:spPr>
          <a:xfrm>
            <a:off x="6845352" y="94136"/>
            <a:ext cx="5225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https://www.youtube.com/watch?v=Ns4TPTC8whw</a:t>
            </a:r>
            <a:endParaRPr lang="en-US" dirty="0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2D0B7501-187B-4B65-8CFF-AC4BBA66B62D}"/>
              </a:ext>
            </a:extLst>
          </p:cNvPr>
          <p:cNvSpPr/>
          <p:nvPr/>
        </p:nvSpPr>
        <p:spPr>
          <a:xfrm rot="10800000">
            <a:off x="5550193" y="2323713"/>
            <a:ext cx="318976" cy="56352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6A47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Curved Up 30">
            <a:extLst>
              <a:ext uri="{FF2B5EF4-FFF2-40B4-BE49-F238E27FC236}">
                <a16:creationId xmlns:a16="http://schemas.microsoft.com/office/drawing/2014/main" id="{87652FB1-AF01-421C-AD66-BAA76F35853A}"/>
              </a:ext>
            </a:extLst>
          </p:cNvPr>
          <p:cNvSpPr/>
          <p:nvPr/>
        </p:nvSpPr>
        <p:spPr>
          <a:xfrm rot="10800000" flipH="1">
            <a:off x="5569850" y="749507"/>
            <a:ext cx="3213013" cy="423574"/>
          </a:xfrm>
          <a:prstGeom prst="curvedUpArrow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42F32CB0-F8C5-4B75-A499-6F18AEF0A1CE}"/>
              </a:ext>
            </a:extLst>
          </p:cNvPr>
          <p:cNvSpPr/>
          <p:nvPr/>
        </p:nvSpPr>
        <p:spPr>
          <a:xfrm rot="10800000">
            <a:off x="6532838" y="4081059"/>
            <a:ext cx="318976" cy="56352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6A47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0.25052 -0.0013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26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1.11111E-6 L 0.37318 0.008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59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 animBg="1"/>
      <p:bldP spid="30" grpId="1" animBg="1"/>
      <p:bldP spid="31" grpId="0" animBg="1"/>
      <p:bldP spid="32" grpId="0" animBg="1"/>
      <p:bldP spid="3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943FC-E569-4EF2-9343-9FE0EB094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D26CF3-5A14-4E67-8F15-22D404F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A6D34-BDBA-4254-94F8-0D4A7648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30CC08-46FF-48ED-8026-59D6404521FB}"/>
              </a:ext>
            </a:extLst>
          </p:cNvPr>
          <p:cNvSpPr txBox="1"/>
          <p:nvPr/>
        </p:nvSpPr>
        <p:spPr>
          <a:xfrm>
            <a:off x="188543" y="3009275"/>
            <a:ext cx="5125121" cy="3754874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selectionSort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(collection)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for (entire list)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newIndex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findNextMin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currentItem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swap(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newIndex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currentItem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findNextMin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currentItem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min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currentItem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for (unsorted list)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(item &lt; min)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min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currentItem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min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swap(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newIndex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currentItem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temp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currentItem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currentItem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newIndex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newIndex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currentItem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CA98CE-F8C0-45B4-8DEA-06128719451C}"/>
              </a:ext>
            </a:extLst>
          </p:cNvPr>
          <p:cNvSpPr txBox="1"/>
          <p:nvPr/>
        </p:nvSpPr>
        <p:spPr>
          <a:xfrm>
            <a:off x="6409917" y="3525773"/>
            <a:ext cx="220053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Worst case runtime?</a:t>
            </a:r>
          </a:p>
          <a:p>
            <a:endParaRPr lang="en-US" dirty="0"/>
          </a:p>
          <a:p>
            <a:r>
              <a:rPr lang="en-US" dirty="0"/>
              <a:t>Best case runtime?</a:t>
            </a:r>
          </a:p>
          <a:p>
            <a:endParaRPr lang="en-US" dirty="0"/>
          </a:p>
          <a:p>
            <a:r>
              <a:rPr lang="en-US" dirty="0"/>
              <a:t>Average runtime?</a:t>
            </a:r>
          </a:p>
          <a:p>
            <a:endParaRPr lang="en-US" dirty="0"/>
          </a:p>
          <a:p>
            <a:r>
              <a:rPr lang="en-US" dirty="0"/>
              <a:t>Stable?</a:t>
            </a:r>
          </a:p>
          <a:p>
            <a:endParaRPr lang="en-US" dirty="0"/>
          </a:p>
          <a:p>
            <a:r>
              <a:rPr lang="en-US" dirty="0"/>
              <a:t>In-place?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F33E82-977C-4C03-8F82-944AF7FE8FD7}"/>
              </a:ext>
            </a:extLst>
          </p:cNvPr>
          <p:cNvSpPr txBox="1"/>
          <p:nvPr/>
        </p:nvSpPr>
        <p:spPr>
          <a:xfrm>
            <a:off x="8610456" y="3530153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CEC140-0563-439A-8939-D552FA3A50B8}"/>
              </a:ext>
            </a:extLst>
          </p:cNvPr>
          <p:cNvSpPr txBox="1"/>
          <p:nvPr/>
        </p:nvSpPr>
        <p:spPr>
          <a:xfrm>
            <a:off x="8651332" y="4064864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0C4975-3DB9-4215-AAD9-ADC9E0963064}"/>
              </a:ext>
            </a:extLst>
          </p:cNvPr>
          <p:cNvSpPr txBox="1"/>
          <p:nvPr/>
        </p:nvSpPr>
        <p:spPr>
          <a:xfrm>
            <a:off x="8651331" y="5147546"/>
            <a:ext cx="504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F3DB73B-8BF6-4F01-9CC2-7C62C39666B4}"/>
              </a:ext>
            </a:extLst>
          </p:cNvPr>
          <p:cNvSpPr txBox="1"/>
          <p:nvPr/>
        </p:nvSpPr>
        <p:spPr>
          <a:xfrm>
            <a:off x="8666030" y="5682257"/>
            <a:ext cx="504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6A7999-D386-4DF1-A268-357EDCFF006E}"/>
              </a:ext>
            </a:extLst>
          </p:cNvPr>
          <p:cNvSpPr txBox="1"/>
          <p:nvPr/>
        </p:nvSpPr>
        <p:spPr>
          <a:xfrm>
            <a:off x="8607572" y="4626185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graphicFrame>
        <p:nvGraphicFramePr>
          <p:cNvPr id="23" name="Content Placeholder 6">
            <a:extLst>
              <a:ext uri="{FF2B5EF4-FFF2-40B4-BE49-F238E27FC236}">
                <a16:creationId xmlns:a16="http://schemas.microsoft.com/office/drawing/2014/main" id="{001EBE68-CF92-4BA6-97FF-BCB91AA6307D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88788" y="1093995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24" name="Left Brace 23">
            <a:extLst>
              <a:ext uri="{FF2B5EF4-FFF2-40B4-BE49-F238E27FC236}">
                <a16:creationId xmlns:a16="http://schemas.microsoft.com/office/drawing/2014/main" id="{F981AEC0-CB78-41C5-B888-EF4ED37C6140}"/>
              </a:ext>
            </a:extLst>
          </p:cNvPr>
          <p:cNvSpPr/>
          <p:nvPr/>
        </p:nvSpPr>
        <p:spPr>
          <a:xfrm rot="16200000">
            <a:off x="2633540" y="102229"/>
            <a:ext cx="338260" cy="4027759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B16C0A6F-0DC7-4648-882D-F333D49F7386}"/>
              </a:ext>
            </a:extLst>
          </p:cNvPr>
          <p:cNvSpPr/>
          <p:nvPr/>
        </p:nvSpPr>
        <p:spPr>
          <a:xfrm rot="16200000">
            <a:off x="8179413" y="-403810"/>
            <a:ext cx="338260" cy="5039835"/>
          </a:xfrm>
          <a:prstGeom prst="leftBrace">
            <a:avLst>
              <a:gd name="adj1" fmla="val 8333"/>
              <a:gd name="adj2" fmla="val 5079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11DD6BB-784B-42E9-9365-484072D624B9}"/>
              </a:ext>
            </a:extLst>
          </p:cNvPr>
          <p:cNvSpPr txBox="1"/>
          <p:nvPr/>
        </p:nvSpPr>
        <p:spPr>
          <a:xfrm>
            <a:off x="2080421" y="2396542"/>
            <a:ext cx="144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Sorted Items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5BCA8A6-546A-4A0A-B577-E41887B35BDE}"/>
              </a:ext>
            </a:extLst>
          </p:cNvPr>
          <p:cNvSpPr txBox="1"/>
          <p:nvPr/>
        </p:nvSpPr>
        <p:spPr>
          <a:xfrm>
            <a:off x="7498054" y="2391451"/>
            <a:ext cx="1700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Unsorted Items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72A565-B496-4676-8740-440E765989DE}"/>
              </a:ext>
            </a:extLst>
          </p:cNvPr>
          <p:cNvSpPr txBox="1"/>
          <p:nvPr/>
        </p:nvSpPr>
        <p:spPr>
          <a:xfrm>
            <a:off x="4606686" y="2414042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Item</a:t>
            </a:r>
          </a:p>
        </p:txBody>
      </p:sp>
      <p:sp>
        <p:nvSpPr>
          <p:cNvPr id="29" name="Arrow: Curved Up 28">
            <a:extLst>
              <a:ext uri="{FF2B5EF4-FFF2-40B4-BE49-F238E27FC236}">
                <a16:creationId xmlns:a16="http://schemas.microsoft.com/office/drawing/2014/main" id="{C7AB7919-B88B-40F8-979F-195322B67CF1}"/>
              </a:ext>
            </a:extLst>
          </p:cNvPr>
          <p:cNvSpPr/>
          <p:nvPr/>
        </p:nvSpPr>
        <p:spPr>
          <a:xfrm rot="10800000">
            <a:off x="5264722" y="672457"/>
            <a:ext cx="3126343" cy="423574"/>
          </a:xfrm>
          <a:prstGeom prst="curvedUpArrow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Arrow: Curved Up 30">
            <a:extLst>
              <a:ext uri="{FF2B5EF4-FFF2-40B4-BE49-F238E27FC236}">
                <a16:creationId xmlns:a16="http://schemas.microsoft.com/office/drawing/2014/main" id="{A304B3AB-4AF7-4DEE-BAF6-5D82464962FF}"/>
              </a:ext>
            </a:extLst>
          </p:cNvPr>
          <p:cNvSpPr/>
          <p:nvPr/>
        </p:nvSpPr>
        <p:spPr>
          <a:xfrm rot="10800000" flipH="1">
            <a:off x="5284380" y="368042"/>
            <a:ext cx="3126343" cy="423574"/>
          </a:xfrm>
          <a:prstGeom prst="curvedUpArrow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DA162F57-CF31-4E51-ACC8-9C8E3092F2C3}"/>
              </a:ext>
            </a:extLst>
          </p:cNvPr>
          <p:cNvSpPr/>
          <p:nvPr/>
        </p:nvSpPr>
        <p:spPr>
          <a:xfrm rot="10800000">
            <a:off x="5163099" y="1867381"/>
            <a:ext cx="318976" cy="56352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8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C6401-DF88-4DF2-B6DD-B0DA27E57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E7ECC-00D1-42C0-BE22-0F7BB6CD8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run Floyd’s </a:t>
            </a:r>
            <a:r>
              <a:rPr lang="en-US" dirty="0" err="1"/>
              <a:t>buildHeap</a:t>
            </a:r>
            <a:r>
              <a:rPr lang="en-US" dirty="0"/>
              <a:t> on your data</a:t>
            </a:r>
          </a:p>
          <a:p>
            <a:r>
              <a:rPr lang="en-US" dirty="0"/>
              <a:t>2. call </a:t>
            </a:r>
            <a:r>
              <a:rPr lang="en-US" dirty="0" err="1"/>
              <a:t>removeMin</a:t>
            </a:r>
            <a:r>
              <a:rPr lang="en-US" dirty="0"/>
              <a:t> n times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65C0AD-BC9B-48AC-9983-04E0CEEDF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842B36-D062-4A4A-A20E-ECE597011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3806DE-EC7F-4942-98B0-5E2097C57B59}"/>
              </a:ext>
            </a:extLst>
          </p:cNvPr>
          <p:cNvSpPr txBox="1"/>
          <p:nvPr/>
        </p:nvSpPr>
        <p:spPr>
          <a:xfrm>
            <a:off x="677641" y="2894236"/>
            <a:ext cx="3943708" cy="1384995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(collection)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E[] heap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buildHeap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(collection)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E[] output = new E[n]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for (n)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output[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removeMin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(heap)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D11CE6-C834-4EBB-AEA5-088709F835EF}"/>
              </a:ext>
            </a:extLst>
          </p:cNvPr>
          <p:cNvSpPr txBox="1"/>
          <p:nvPr/>
        </p:nvSpPr>
        <p:spPr>
          <a:xfrm>
            <a:off x="7483806" y="2808820"/>
            <a:ext cx="220053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Worst case runtime?</a:t>
            </a:r>
          </a:p>
          <a:p>
            <a:endParaRPr lang="en-US" dirty="0"/>
          </a:p>
          <a:p>
            <a:r>
              <a:rPr lang="en-US" dirty="0"/>
              <a:t>Best case runtime?</a:t>
            </a:r>
          </a:p>
          <a:p>
            <a:endParaRPr lang="en-US" dirty="0"/>
          </a:p>
          <a:p>
            <a:r>
              <a:rPr lang="en-US" dirty="0"/>
              <a:t>Average runtime?</a:t>
            </a:r>
          </a:p>
          <a:p>
            <a:endParaRPr lang="en-US" dirty="0"/>
          </a:p>
          <a:p>
            <a:r>
              <a:rPr lang="en-US" dirty="0"/>
              <a:t>Stable?</a:t>
            </a:r>
          </a:p>
          <a:p>
            <a:endParaRPr lang="en-US" dirty="0"/>
          </a:p>
          <a:p>
            <a:r>
              <a:rPr lang="en-US" dirty="0"/>
              <a:t>In-place?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4A5B99-44B7-4F6C-9749-D45F4EB7A17D}"/>
              </a:ext>
            </a:extLst>
          </p:cNvPr>
          <p:cNvSpPr txBox="1"/>
          <p:nvPr/>
        </p:nvSpPr>
        <p:spPr>
          <a:xfrm>
            <a:off x="9684345" y="2813200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O(</a:t>
            </a:r>
            <a:r>
              <a:rPr lang="en-US" dirty="0" err="1"/>
              <a:t>nlogn</a:t>
            </a:r>
            <a:r>
              <a:rPr lang="en-US" dirty="0"/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1C7182-E058-4D40-82E8-612BE1AE19C6}"/>
              </a:ext>
            </a:extLst>
          </p:cNvPr>
          <p:cNvSpPr txBox="1"/>
          <p:nvPr/>
        </p:nvSpPr>
        <p:spPr>
          <a:xfrm>
            <a:off x="9725221" y="3347911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O(</a:t>
            </a:r>
            <a:r>
              <a:rPr lang="en-US" dirty="0" err="1"/>
              <a:t>nlogn</a:t>
            </a:r>
            <a:r>
              <a:rPr lang="en-US" dirty="0"/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C4077E-2C6D-4E0C-863B-262D6B219BA1}"/>
              </a:ext>
            </a:extLst>
          </p:cNvPr>
          <p:cNvSpPr txBox="1"/>
          <p:nvPr/>
        </p:nvSpPr>
        <p:spPr>
          <a:xfrm>
            <a:off x="9725220" y="4430593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F6FE18-7AB9-4B78-B2FD-6B06E0448F2D}"/>
              </a:ext>
            </a:extLst>
          </p:cNvPr>
          <p:cNvSpPr txBox="1"/>
          <p:nvPr/>
        </p:nvSpPr>
        <p:spPr>
          <a:xfrm>
            <a:off x="9739919" y="4965304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2C42AB-6E93-4FC0-99CD-D45CB44A7F1A}"/>
              </a:ext>
            </a:extLst>
          </p:cNvPr>
          <p:cNvSpPr txBox="1"/>
          <p:nvPr/>
        </p:nvSpPr>
        <p:spPr>
          <a:xfrm>
            <a:off x="9681461" y="3909232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O(</a:t>
            </a:r>
            <a:r>
              <a:rPr lang="en-US" dirty="0" err="1"/>
              <a:t>nlogn</a:t>
            </a:r>
            <a:r>
              <a:rPr lang="en-US" dirty="0"/>
              <a:t>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852793-B87D-48BE-8189-485C9D303F95}"/>
              </a:ext>
            </a:extLst>
          </p:cNvPr>
          <p:cNvSpPr/>
          <p:nvPr/>
        </p:nvSpPr>
        <p:spPr>
          <a:xfrm>
            <a:off x="6729679" y="263276"/>
            <a:ext cx="5162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https://www.youtube.com/watch?v=Xw2D9aJRBY4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52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Kasey">
      <a:majorFont>
        <a:latin typeface="Georgia"/>
        <a:ea typeface=""/>
        <a:cs typeface=""/>
      </a:majorFont>
      <a:minorFont>
        <a:latin typeface="Segoe UI Semiligh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265</TotalTime>
  <Words>2088</Words>
  <Application>Microsoft Macintosh PowerPoint</Application>
  <PresentationFormat>Widescreen</PresentationFormat>
  <Paragraphs>912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Calibri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Sorting Algorithms</vt:lpstr>
      <vt:lpstr>Types of Sorts</vt:lpstr>
      <vt:lpstr>Sort Approaches</vt:lpstr>
      <vt:lpstr>SO MANY SORTS</vt:lpstr>
      <vt:lpstr>Insertion Sort</vt:lpstr>
      <vt:lpstr>Insertion Sort </vt:lpstr>
      <vt:lpstr>Selection Sort</vt:lpstr>
      <vt:lpstr>Selection Sort </vt:lpstr>
      <vt:lpstr>Heap Sort</vt:lpstr>
      <vt:lpstr>In Place Heap Sort</vt:lpstr>
      <vt:lpstr>In Place Heap Sort</vt:lpstr>
      <vt:lpstr>Divide and Conquer Technique</vt:lpstr>
      <vt:lpstr>Merge Sort</vt:lpstr>
      <vt:lpstr>Merge Sort</vt:lpstr>
      <vt:lpstr>Quick Sort</vt:lpstr>
      <vt:lpstr>Quick Sort</vt:lpstr>
      <vt:lpstr>Can we do better?</vt:lpstr>
      <vt:lpstr>Better Quick Sort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Zachary Chun</cp:lastModifiedBy>
  <cp:revision>22</cp:revision>
  <dcterms:created xsi:type="dcterms:W3CDTF">2018-03-22T00:41:11Z</dcterms:created>
  <dcterms:modified xsi:type="dcterms:W3CDTF">2018-05-22T00:33:28Z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