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86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3" r:id="rId24"/>
    <p:sldId id="284" r:id="rId25"/>
    <p:sldId id="2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4C3282"/>
    <a:srgbClr val="CCFFCC"/>
    <a:srgbClr val="FFCCCC"/>
    <a:srgbClr val="FFFFCC"/>
    <a:srgbClr val="FFFF66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A55FC-F57A-4120-AF3B-40F59437C45C}" v="11439" dt="2018-05-07T14:06:11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A2355570-4779-43B6-876D-C624724EE405}"/>
    <pc:docChg chg="undo custSel addSld delSld modSld sldOrd">
      <pc:chgData name="kasey champion" userId="c1130ab030728f76" providerId="LiveId" clId="{A2355570-4779-43B6-876D-C624724EE405}" dt="2018-05-04T14:39:45.737" v="11350" actId="20577"/>
      <pc:docMkLst>
        <pc:docMk/>
      </pc:docMkLst>
      <pc:sldChg chg="modSp">
        <pc:chgData name="kasey champion" userId="c1130ab030728f76" providerId="LiveId" clId="{A2355570-4779-43B6-876D-C624724EE405}" dt="2018-05-04T02:04:37.690" v="17" actId="20577"/>
        <pc:sldMkLst>
          <pc:docMk/>
          <pc:sldMk cId="2498527413" sldId="256"/>
        </pc:sldMkLst>
        <pc:spChg chg="mod">
          <ac:chgData name="kasey champion" userId="c1130ab030728f76" providerId="LiveId" clId="{A2355570-4779-43B6-876D-C624724EE405}" dt="2018-05-04T02:04:37.690" v="17" actId="20577"/>
          <ac:spMkLst>
            <pc:docMk/>
            <pc:sldMk cId="2498527413" sldId="256"/>
            <ac:spMk id="2" creationId="{FA8B674C-AD1D-4C9D-88D4-76616DF5B22C}"/>
          </ac:spMkLst>
        </pc:spChg>
      </pc:sldChg>
      <pc:sldChg chg="addSp delSp modSp add modAnim">
        <pc:chgData name="kasey champion" userId="c1130ab030728f76" providerId="LiveId" clId="{A2355570-4779-43B6-876D-C624724EE405}" dt="2018-05-04T02:59:04.174" v="1531" actId="1076"/>
        <pc:sldMkLst>
          <pc:docMk/>
          <pc:sldMk cId="451808474" sldId="257"/>
        </pc:sldMkLst>
        <pc:spChg chg="mod">
          <ac:chgData name="kasey champion" userId="c1130ab030728f76" providerId="LiveId" clId="{A2355570-4779-43B6-876D-C624724EE405}" dt="2018-05-04T02:09:33.878" v="25" actId="20577"/>
          <ac:spMkLst>
            <pc:docMk/>
            <pc:sldMk cId="451808474" sldId="257"/>
            <ac:spMk id="2" creationId="{B35049C9-F420-4797-BD8C-B0DA9D44B64A}"/>
          </ac:spMkLst>
        </pc:spChg>
        <pc:spChg chg="mod">
          <ac:chgData name="kasey champion" userId="c1130ab030728f76" providerId="LiveId" clId="{A2355570-4779-43B6-876D-C624724EE405}" dt="2018-05-04T02:58:34.316" v="1522" actId="1076"/>
          <ac:spMkLst>
            <pc:docMk/>
            <pc:sldMk cId="451808474" sldId="257"/>
            <ac:spMk id="3" creationId="{C98E06E3-725B-4738-A55F-C25164A76968}"/>
          </ac:spMkLst>
        </pc:spChg>
        <pc:spChg chg="add mod">
          <ac:chgData name="kasey champion" userId="c1130ab030728f76" providerId="LiveId" clId="{A2355570-4779-43B6-876D-C624724EE405}" dt="2018-05-04T02:59:04.174" v="1531" actId="1076"/>
          <ac:spMkLst>
            <pc:docMk/>
            <pc:sldMk cId="451808474" sldId="257"/>
            <ac:spMk id="6" creationId="{B074F2DD-0A35-461A-AAC4-BC9B40FD63A0}"/>
          </ac:spMkLst>
        </pc:spChg>
        <pc:spChg chg="mod topLvl">
          <ac:chgData name="kasey champion" userId="c1130ab030728f76" providerId="LiveId" clId="{A2355570-4779-43B6-876D-C624724EE405}" dt="2018-05-04T02:58:47.193" v="1525" actId="1076"/>
          <ac:spMkLst>
            <pc:docMk/>
            <pc:sldMk cId="451808474" sldId="257"/>
            <ac:spMk id="15" creationId="{9F22046C-89A0-4DD1-B74E-29A6F680F1BE}"/>
          </ac:spMkLst>
        </pc:spChg>
        <pc:spChg chg="mod topLvl">
          <ac:chgData name="kasey champion" userId="c1130ab030728f76" providerId="LiveId" clId="{A2355570-4779-43B6-876D-C624724EE405}" dt="2018-05-04T02:58:47.193" v="1525" actId="1076"/>
          <ac:spMkLst>
            <pc:docMk/>
            <pc:sldMk cId="451808474" sldId="257"/>
            <ac:spMk id="16" creationId="{848BDBA5-5236-485A-BADA-226E7CCEA63B}"/>
          </ac:spMkLst>
        </pc:spChg>
        <pc:spChg chg="mod">
          <ac:chgData name="kasey champion" userId="c1130ab030728f76" providerId="LiveId" clId="{A2355570-4779-43B6-876D-C624724EE405}" dt="2018-05-04T02:21:00.863" v="592" actId="20577"/>
          <ac:spMkLst>
            <pc:docMk/>
            <pc:sldMk cId="451808474" sldId="257"/>
            <ac:spMk id="32" creationId="{0AE10236-BEA9-4DD7-AD6B-7D750D439397}"/>
          </ac:spMkLst>
        </pc:spChg>
        <pc:spChg chg="mod topLvl">
          <ac:chgData name="kasey champion" userId="c1130ab030728f76" providerId="LiveId" clId="{A2355570-4779-43B6-876D-C624724EE405}" dt="2018-05-04T02:58:47.193" v="1525" actId="1076"/>
          <ac:spMkLst>
            <pc:docMk/>
            <pc:sldMk cId="451808474" sldId="257"/>
            <ac:spMk id="35" creationId="{4EA9ADF1-6612-4877-96EF-4F917F23583A}"/>
          </ac:spMkLst>
        </pc:spChg>
        <pc:spChg chg="mod topLvl">
          <ac:chgData name="kasey champion" userId="c1130ab030728f76" providerId="LiveId" clId="{A2355570-4779-43B6-876D-C624724EE405}" dt="2018-05-04T02:58:47.193" v="1525" actId="1076"/>
          <ac:spMkLst>
            <pc:docMk/>
            <pc:sldMk cId="451808474" sldId="257"/>
            <ac:spMk id="36" creationId="{17387F83-7712-4D09-B794-DAF95BF238C2}"/>
          </ac:spMkLst>
        </pc:spChg>
        <pc:spChg chg="mod">
          <ac:chgData name="kasey champion" userId="c1130ab030728f76" providerId="LiveId" clId="{A2355570-4779-43B6-876D-C624724EE405}" dt="2018-05-04T02:16:33.740" v="524" actId="20577"/>
          <ac:spMkLst>
            <pc:docMk/>
            <pc:sldMk cId="451808474" sldId="257"/>
            <ac:spMk id="45" creationId="{6AE381C7-959C-4DA0-8849-285FF8CEFE9F}"/>
          </ac:spMkLst>
        </pc:spChg>
        <pc:spChg chg="mod">
          <ac:chgData name="kasey champion" userId="c1130ab030728f76" providerId="LiveId" clId="{A2355570-4779-43B6-876D-C624724EE405}" dt="2018-05-04T02:16:23.133" v="522" actId="1037"/>
          <ac:spMkLst>
            <pc:docMk/>
            <pc:sldMk cId="451808474" sldId="257"/>
            <ac:spMk id="52" creationId="{B2EC5159-C6CA-4140-98C4-867C1A03A9B7}"/>
          </ac:spMkLst>
        </pc:spChg>
        <pc:spChg chg="mod topLvl">
          <ac:chgData name="kasey champion" userId="c1130ab030728f76" providerId="LiveId" clId="{A2355570-4779-43B6-876D-C624724EE405}" dt="2018-05-04T02:58:47.193" v="1525" actId="1076"/>
          <ac:spMkLst>
            <pc:docMk/>
            <pc:sldMk cId="451808474" sldId="257"/>
            <ac:spMk id="55" creationId="{C989BF0F-6A3E-4E3B-B2C4-22E0D27A43FD}"/>
          </ac:spMkLst>
        </pc:spChg>
        <pc:spChg chg="mod topLvl">
          <ac:chgData name="kasey champion" userId="c1130ab030728f76" providerId="LiveId" clId="{A2355570-4779-43B6-876D-C624724EE405}" dt="2018-05-04T02:58:47.193" v="1525" actId="1076"/>
          <ac:spMkLst>
            <pc:docMk/>
            <pc:sldMk cId="451808474" sldId="257"/>
            <ac:spMk id="56" creationId="{4DAA83DA-0834-4DFD-92DA-3975FAB836A3}"/>
          </ac:spMkLst>
        </pc:spChg>
        <pc:spChg chg="add mod">
          <ac:chgData name="kasey champion" userId="c1130ab030728f76" providerId="LiveId" clId="{A2355570-4779-43B6-876D-C624724EE405}" dt="2018-05-04T02:58:47.193" v="1525" actId="1076"/>
          <ac:spMkLst>
            <pc:docMk/>
            <pc:sldMk cId="451808474" sldId="257"/>
            <ac:spMk id="64" creationId="{83888B53-3B13-4F87-8FAF-50943C573F9E}"/>
          </ac:spMkLst>
        </pc:spChg>
        <pc:spChg chg="add mod">
          <ac:chgData name="kasey champion" userId="c1130ab030728f76" providerId="LiveId" clId="{A2355570-4779-43B6-876D-C624724EE405}" dt="2018-05-04T02:58:47.193" v="1525" actId="1076"/>
          <ac:spMkLst>
            <pc:docMk/>
            <pc:sldMk cId="451808474" sldId="257"/>
            <ac:spMk id="71" creationId="{FA226441-3BE6-46F8-BA0B-1151B2603B34}"/>
          </ac:spMkLst>
        </pc:spChg>
        <pc:spChg chg="add mod">
          <ac:chgData name="kasey champion" userId="c1130ab030728f76" providerId="LiveId" clId="{A2355570-4779-43B6-876D-C624724EE405}" dt="2018-05-04T02:58:47.193" v="1525" actId="1076"/>
          <ac:spMkLst>
            <pc:docMk/>
            <pc:sldMk cId="451808474" sldId="257"/>
            <ac:spMk id="72" creationId="{82D08F8A-CF5C-4AC4-B86B-799375ACE125}"/>
          </ac:spMkLst>
        </pc:spChg>
        <pc:spChg chg="add mod">
          <ac:chgData name="kasey champion" userId="c1130ab030728f76" providerId="LiveId" clId="{A2355570-4779-43B6-876D-C624724EE405}" dt="2018-05-04T02:58:47.193" v="1525" actId="1076"/>
          <ac:spMkLst>
            <pc:docMk/>
            <pc:sldMk cId="451808474" sldId="257"/>
            <ac:spMk id="73" creationId="{9EB1159A-8738-4764-8D85-539483AB4E6C}"/>
          </ac:spMkLst>
        </pc:spChg>
        <pc:spChg chg="add mod">
          <ac:chgData name="kasey champion" userId="c1130ab030728f76" providerId="LiveId" clId="{A2355570-4779-43B6-876D-C624724EE405}" dt="2018-05-04T02:58:47.193" v="1525" actId="1076"/>
          <ac:spMkLst>
            <pc:docMk/>
            <pc:sldMk cId="451808474" sldId="257"/>
            <ac:spMk id="74" creationId="{65CEAEF2-B747-4025-85E6-ABC6327B7BF8}"/>
          </ac:spMkLst>
        </pc:spChg>
        <pc:spChg chg="add mod">
          <ac:chgData name="kasey champion" userId="c1130ab030728f76" providerId="LiveId" clId="{A2355570-4779-43B6-876D-C624724EE405}" dt="2018-05-04T02:58:47.193" v="1525" actId="1076"/>
          <ac:spMkLst>
            <pc:docMk/>
            <pc:sldMk cId="451808474" sldId="257"/>
            <ac:spMk id="75" creationId="{486ECE8D-BD91-4923-97F7-E65413C035FA}"/>
          </ac:spMkLst>
        </pc:spChg>
        <pc:spChg chg="add mod">
          <ac:chgData name="kasey champion" userId="c1130ab030728f76" providerId="LiveId" clId="{A2355570-4779-43B6-876D-C624724EE405}" dt="2018-05-04T02:58:47.193" v="1525" actId="1076"/>
          <ac:spMkLst>
            <pc:docMk/>
            <pc:sldMk cId="451808474" sldId="257"/>
            <ac:spMk id="76" creationId="{93DD2D5C-46E3-4B95-B217-273A9C1468F3}"/>
          </ac:spMkLst>
        </pc:spChg>
        <pc:spChg chg="add mod">
          <ac:chgData name="kasey champion" userId="c1130ab030728f76" providerId="LiveId" clId="{A2355570-4779-43B6-876D-C624724EE405}" dt="2018-05-04T02:58:47.193" v="1525" actId="1076"/>
          <ac:spMkLst>
            <pc:docMk/>
            <pc:sldMk cId="451808474" sldId="257"/>
            <ac:spMk id="77" creationId="{6AABF171-5F6C-4C34-BD3A-0BFC1D29352F}"/>
          </ac:spMkLst>
        </pc:spChg>
        <pc:spChg chg="add mod">
          <ac:chgData name="kasey champion" userId="c1130ab030728f76" providerId="LiveId" clId="{A2355570-4779-43B6-876D-C624724EE405}" dt="2018-05-04T02:58:47.193" v="1525" actId="1076"/>
          <ac:spMkLst>
            <pc:docMk/>
            <pc:sldMk cId="451808474" sldId="257"/>
            <ac:spMk id="78" creationId="{45D47678-B6C0-47DA-8C13-12EC9F1E655B}"/>
          </ac:spMkLst>
        </pc:spChg>
        <pc:spChg chg="mod">
          <ac:chgData name="kasey champion" userId="c1130ab030728f76" providerId="LiveId" clId="{A2355570-4779-43B6-876D-C624724EE405}" dt="2018-05-04T02:57:46.060" v="1512" actId="14100"/>
          <ac:spMkLst>
            <pc:docMk/>
            <pc:sldMk cId="451808474" sldId="257"/>
            <ac:spMk id="80" creationId="{63090311-2EF7-4C40-9B98-E8D0CBC4B2BA}"/>
          </ac:spMkLst>
        </pc:spChg>
        <pc:spChg chg="mod">
          <ac:chgData name="kasey champion" userId="c1130ab030728f76" providerId="LiveId" clId="{A2355570-4779-43B6-876D-C624724EE405}" dt="2018-05-04T02:57:48.493" v="1513" actId="14100"/>
          <ac:spMkLst>
            <pc:docMk/>
            <pc:sldMk cId="451808474" sldId="257"/>
            <ac:spMk id="81" creationId="{C66CD448-FEC2-44D4-8450-635AEF5A3D97}"/>
          </ac:spMkLst>
        </pc:spChg>
        <pc:spChg chg="mod">
          <ac:chgData name="kasey champion" userId="c1130ab030728f76" providerId="LiveId" clId="{A2355570-4779-43B6-876D-C624724EE405}" dt="2018-05-04T02:57:32.736" v="1509" actId="14100"/>
          <ac:spMkLst>
            <pc:docMk/>
            <pc:sldMk cId="451808474" sldId="257"/>
            <ac:spMk id="82" creationId="{B0D8D26D-9ACB-4762-A50D-1A845DC19735}"/>
          </ac:spMkLst>
        </pc:spChg>
        <pc:spChg chg="mod">
          <ac:chgData name="kasey champion" userId="c1130ab030728f76" providerId="LiveId" clId="{A2355570-4779-43B6-876D-C624724EE405}" dt="2018-05-04T02:57:57.431" v="1516" actId="14100"/>
          <ac:spMkLst>
            <pc:docMk/>
            <pc:sldMk cId="451808474" sldId="257"/>
            <ac:spMk id="85" creationId="{EABE2CBA-D8FF-4162-AF36-928C76D8DF07}"/>
          </ac:spMkLst>
        </pc:spChg>
        <pc:spChg chg="mod">
          <ac:chgData name="kasey champion" userId="c1130ab030728f76" providerId="LiveId" clId="{A2355570-4779-43B6-876D-C624724EE405}" dt="2018-05-04T02:57:37.101" v="1510" actId="1076"/>
          <ac:spMkLst>
            <pc:docMk/>
            <pc:sldMk cId="451808474" sldId="257"/>
            <ac:spMk id="86" creationId="{E0A014F4-4E0B-4A05-A4C4-35BE0B6B845A}"/>
          </ac:spMkLst>
        </pc:spChg>
        <pc:spChg chg="mod">
          <ac:chgData name="kasey champion" userId="c1130ab030728f76" providerId="LiveId" clId="{A2355570-4779-43B6-876D-C624724EE405}" dt="2018-05-04T02:57:40.179" v="1511" actId="1076"/>
          <ac:spMkLst>
            <pc:docMk/>
            <pc:sldMk cId="451808474" sldId="257"/>
            <ac:spMk id="87" creationId="{4611FA18-39AB-46C8-AF11-45F1F911D9EF}"/>
          </ac:spMkLst>
        </pc:spChg>
        <pc:grpChg chg="add del mod">
          <ac:chgData name="kasey champion" userId="c1130ab030728f76" providerId="LiveId" clId="{A2355570-4779-43B6-876D-C624724EE405}" dt="2018-05-04T02:17:09.045" v="541" actId="165"/>
          <ac:grpSpMkLst>
            <pc:docMk/>
            <pc:sldMk cId="451808474" sldId="257"/>
            <ac:grpSpMk id="7" creationId="{4C774099-0968-46C9-95B6-67E8B321869D}"/>
          </ac:grpSpMkLst>
        </pc:grpChg>
        <pc:grpChg chg="del mod topLvl">
          <ac:chgData name="kasey champion" userId="c1130ab030728f76" providerId="LiveId" clId="{A2355570-4779-43B6-876D-C624724EE405}" dt="2018-05-04T02:17:39.741" v="547" actId="165"/>
          <ac:grpSpMkLst>
            <pc:docMk/>
            <pc:sldMk cId="451808474" sldId="257"/>
            <ac:grpSpMk id="8" creationId="{D7036F4F-AE20-4D42-9EEE-8A849D03B0C1}"/>
          </ac:grpSpMkLst>
        </pc:grpChg>
        <pc:grpChg chg="mod topLvl">
          <ac:chgData name="kasey champion" userId="c1130ab030728f76" providerId="LiveId" clId="{A2355570-4779-43B6-876D-C624724EE405}" dt="2018-05-04T02:58:47.193" v="1525" actId="1076"/>
          <ac:grpSpMkLst>
            <pc:docMk/>
            <pc:sldMk cId="451808474" sldId="257"/>
            <ac:grpSpMk id="9" creationId="{DF2C8527-97ED-4334-958B-66BDE6D34C95}"/>
          </ac:grpSpMkLst>
        </pc:grpChg>
        <pc:grpChg chg="mod topLvl">
          <ac:chgData name="kasey champion" userId="c1130ab030728f76" providerId="LiveId" clId="{A2355570-4779-43B6-876D-C624724EE405}" dt="2018-05-04T02:58:47.193" v="1525" actId="1076"/>
          <ac:grpSpMkLst>
            <pc:docMk/>
            <pc:sldMk cId="451808474" sldId="257"/>
            <ac:grpSpMk id="10" creationId="{055F496A-4ADA-4FDC-B841-63F8FA6E3C35}"/>
          </ac:grpSpMkLst>
        </pc:grpChg>
        <pc:grpChg chg="del mod topLvl">
          <ac:chgData name="kasey champion" userId="c1130ab030728f76" providerId="LiveId" clId="{A2355570-4779-43B6-876D-C624724EE405}" dt="2018-05-04T02:17:45.508" v="548" actId="165"/>
          <ac:grpSpMkLst>
            <pc:docMk/>
            <pc:sldMk cId="451808474" sldId="257"/>
            <ac:grpSpMk id="11" creationId="{27327E48-9596-4CEF-A573-8FC300C546D3}"/>
          </ac:grpSpMkLst>
        </pc:grpChg>
        <pc:grpChg chg="mod topLvl">
          <ac:chgData name="kasey champion" userId="c1130ab030728f76" providerId="LiveId" clId="{A2355570-4779-43B6-876D-C624724EE405}" dt="2018-05-04T02:58:47.193" v="1525" actId="1076"/>
          <ac:grpSpMkLst>
            <pc:docMk/>
            <pc:sldMk cId="451808474" sldId="257"/>
            <ac:grpSpMk id="12" creationId="{C61A4DB4-1F24-4990-802B-CAB6646F473F}"/>
          </ac:grpSpMkLst>
        </pc:grpChg>
        <pc:grpChg chg="del mod topLvl">
          <ac:chgData name="kasey champion" userId="c1130ab030728f76" providerId="LiveId" clId="{A2355570-4779-43B6-876D-C624724EE405}" dt="2018-05-04T02:17:11.023" v="542" actId="478"/>
          <ac:grpSpMkLst>
            <pc:docMk/>
            <pc:sldMk cId="451808474" sldId="257"/>
            <ac:grpSpMk id="13" creationId="{B019D570-7F86-4920-9E1A-FAB299D007A2}"/>
          </ac:grpSpMkLst>
        </pc:grpChg>
        <pc:grpChg chg="del mod topLvl">
          <ac:chgData name="kasey champion" userId="c1130ab030728f76" providerId="LiveId" clId="{A2355570-4779-43B6-876D-C624724EE405}" dt="2018-05-04T02:17:35.488" v="546" actId="165"/>
          <ac:grpSpMkLst>
            <pc:docMk/>
            <pc:sldMk cId="451808474" sldId="257"/>
            <ac:grpSpMk id="14" creationId="{37A6B2D6-21EF-4DEB-8E99-CE7026B9E7B1}"/>
          </ac:grpSpMkLst>
        </pc:grpChg>
        <pc:grpChg chg="add mod">
          <ac:chgData name="kasey champion" userId="c1130ab030728f76" providerId="LiveId" clId="{A2355570-4779-43B6-876D-C624724EE405}" dt="2018-05-04T02:58:38.003" v="1523" actId="1076"/>
          <ac:grpSpMkLst>
            <pc:docMk/>
            <pc:sldMk cId="451808474" sldId="257"/>
            <ac:grpSpMk id="79" creationId="{D384814F-AB41-48D9-8151-235898506328}"/>
          </ac:grpSpMkLst>
        </pc:grpChg>
        <pc:cxnChg chg="mod topLvl">
          <ac:chgData name="kasey champion" userId="c1130ab030728f76" providerId="LiveId" clId="{A2355570-4779-43B6-876D-C624724EE405}" dt="2018-05-04T02:58:47.193" v="1525" actId="1076"/>
          <ac:cxnSpMkLst>
            <pc:docMk/>
            <pc:sldMk cId="451808474" sldId="257"/>
            <ac:cxnSpMk id="17" creationId="{981FE6AA-AC5C-4EDE-93E2-5AEF254640F1}"/>
          </ac:cxnSpMkLst>
        </pc:cxnChg>
        <pc:cxnChg chg="mod topLvl">
          <ac:chgData name="kasey champion" userId="c1130ab030728f76" providerId="LiveId" clId="{A2355570-4779-43B6-876D-C624724EE405}" dt="2018-05-04T02:58:47.193" v="1525" actId="1076"/>
          <ac:cxnSpMkLst>
            <pc:docMk/>
            <pc:sldMk cId="451808474" sldId="257"/>
            <ac:cxnSpMk id="18" creationId="{E87DDEC2-D9DA-48CF-A6CE-52EEDA7B7EE0}"/>
          </ac:cxnSpMkLst>
        </pc:cxnChg>
        <pc:cxnChg chg="mod topLvl">
          <ac:chgData name="kasey champion" userId="c1130ab030728f76" providerId="LiveId" clId="{A2355570-4779-43B6-876D-C624724EE405}" dt="2018-05-04T02:58:47.193" v="1525" actId="1076"/>
          <ac:cxnSpMkLst>
            <pc:docMk/>
            <pc:sldMk cId="451808474" sldId="257"/>
            <ac:cxnSpMk id="19" creationId="{C786F802-7D72-4CF2-AFB4-2597FFF59EF8}"/>
          </ac:cxnSpMkLst>
        </pc:cxnChg>
        <pc:cxnChg chg="mod topLvl">
          <ac:chgData name="kasey champion" userId="c1130ab030728f76" providerId="LiveId" clId="{A2355570-4779-43B6-876D-C624724EE405}" dt="2018-05-04T02:58:47.193" v="1525" actId="1076"/>
          <ac:cxnSpMkLst>
            <pc:docMk/>
            <pc:sldMk cId="451808474" sldId="257"/>
            <ac:cxnSpMk id="20" creationId="{5AF68C85-80C0-40F7-B7DE-6E0EA286A090}"/>
          </ac:cxnSpMkLst>
        </pc:cxnChg>
        <pc:cxnChg chg="mod">
          <ac:chgData name="kasey champion" userId="c1130ab030728f76" providerId="LiveId" clId="{A2355570-4779-43B6-876D-C624724EE405}" dt="2018-05-04T02:17:11.023" v="542" actId="478"/>
          <ac:cxnSpMkLst>
            <pc:docMk/>
            <pc:sldMk cId="451808474" sldId="257"/>
            <ac:cxnSpMk id="27" creationId="{3F18AC45-E50A-4053-BCD7-36179C2B9BF4}"/>
          </ac:cxnSpMkLst>
        </pc:cxnChg>
        <pc:cxnChg chg="mod">
          <ac:chgData name="kasey champion" userId="c1130ab030728f76" providerId="LiveId" clId="{A2355570-4779-43B6-876D-C624724EE405}" dt="2018-05-04T02:21:00.863" v="592" actId="20577"/>
          <ac:cxnSpMkLst>
            <pc:docMk/>
            <pc:sldMk cId="451808474" sldId="257"/>
            <ac:cxnSpMk id="34" creationId="{861DE0AB-2CAE-40B6-B79D-BD1A64B78905}"/>
          </ac:cxnSpMkLst>
        </pc:cxnChg>
        <pc:cxnChg chg="mod topLvl">
          <ac:chgData name="kasey champion" userId="c1130ab030728f76" providerId="LiveId" clId="{A2355570-4779-43B6-876D-C624724EE405}" dt="2018-05-04T02:58:47.193" v="1525" actId="1076"/>
          <ac:cxnSpMkLst>
            <pc:docMk/>
            <pc:sldMk cId="451808474" sldId="257"/>
            <ac:cxnSpMk id="37" creationId="{A08AE935-082A-4D71-81F7-AAA289D96EA0}"/>
          </ac:cxnSpMkLst>
        </pc:cxnChg>
        <pc:cxnChg chg="mod topLvl">
          <ac:chgData name="kasey champion" userId="c1130ab030728f76" providerId="LiveId" clId="{A2355570-4779-43B6-876D-C624724EE405}" dt="2018-05-04T02:58:47.193" v="1525" actId="1076"/>
          <ac:cxnSpMkLst>
            <pc:docMk/>
            <pc:sldMk cId="451808474" sldId="257"/>
            <ac:cxnSpMk id="38" creationId="{90BA6FA6-F25E-4C44-901B-C0184CB299FA}"/>
          </ac:cxnSpMkLst>
        </pc:cxnChg>
        <pc:cxnChg chg="mod topLvl">
          <ac:chgData name="kasey champion" userId="c1130ab030728f76" providerId="LiveId" clId="{A2355570-4779-43B6-876D-C624724EE405}" dt="2018-05-04T02:58:47.193" v="1525" actId="1076"/>
          <ac:cxnSpMkLst>
            <pc:docMk/>
            <pc:sldMk cId="451808474" sldId="257"/>
            <ac:cxnSpMk id="39" creationId="{7C714C77-E490-478D-83FA-10208A432A13}"/>
          </ac:cxnSpMkLst>
        </pc:cxnChg>
        <pc:cxnChg chg="del mod">
          <ac:chgData name="kasey champion" userId="c1130ab030728f76" providerId="LiveId" clId="{A2355570-4779-43B6-876D-C624724EE405}" dt="2018-05-04T02:17:13.305" v="543" actId="478"/>
          <ac:cxnSpMkLst>
            <pc:docMk/>
            <pc:sldMk cId="451808474" sldId="257"/>
            <ac:cxnSpMk id="40" creationId="{CA4B7449-601F-4E0B-8094-197003D791AA}"/>
          </ac:cxnSpMkLst>
        </pc:cxnChg>
        <pc:cxnChg chg="mod">
          <ac:chgData name="kasey champion" userId="c1130ab030728f76" providerId="LiveId" clId="{A2355570-4779-43B6-876D-C624724EE405}" dt="2018-05-04T02:16:23.133" v="522" actId="1037"/>
          <ac:cxnSpMkLst>
            <pc:docMk/>
            <pc:sldMk cId="451808474" sldId="257"/>
            <ac:cxnSpMk id="54" creationId="{5581EE31-05AE-49A0-ACA6-7B11496F5BA0}"/>
          </ac:cxnSpMkLst>
        </pc:cxnChg>
        <pc:cxnChg chg="mod topLvl">
          <ac:chgData name="kasey champion" userId="c1130ab030728f76" providerId="LiveId" clId="{A2355570-4779-43B6-876D-C624724EE405}" dt="2018-05-04T02:58:47.193" v="1525" actId="1076"/>
          <ac:cxnSpMkLst>
            <pc:docMk/>
            <pc:sldMk cId="451808474" sldId="257"/>
            <ac:cxnSpMk id="57" creationId="{F651490B-46BC-43CF-B482-045A7C23B5EF}"/>
          </ac:cxnSpMkLst>
        </pc:cxnChg>
        <pc:cxnChg chg="mod topLvl">
          <ac:chgData name="kasey champion" userId="c1130ab030728f76" providerId="LiveId" clId="{A2355570-4779-43B6-876D-C624724EE405}" dt="2018-05-04T02:58:47.193" v="1525" actId="1076"/>
          <ac:cxnSpMkLst>
            <pc:docMk/>
            <pc:sldMk cId="451808474" sldId="257"/>
            <ac:cxnSpMk id="58" creationId="{E9B56A5C-BF45-4268-BC26-55D0E5C57E04}"/>
          </ac:cxnSpMkLst>
        </pc:cxnChg>
        <pc:cxnChg chg="mod topLvl">
          <ac:chgData name="kasey champion" userId="c1130ab030728f76" providerId="LiveId" clId="{A2355570-4779-43B6-876D-C624724EE405}" dt="2018-05-04T02:58:47.193" v="1525" actId="1076"/>
          <ac:cxnSpMkLst>
            <pc:docMk/>
            <pc:sldMk cId="451808474" sldId="257"/>
            <ac:cxnSpMk id="59" creationId="{7B923063-826F-4009-B03D-4E63268168E1}"/>
          </ac:cxnSpMkLst>
        </pc:cxnChg>
        <pc:cxnChg chg="mod topLvl">
          <ac:chgData name="kasey champion" userId="c1130ab030728f76" providerId="LiveId" clId="{A2355570-4779-43B6-876D-C624724EE405}" dt="2018-05-04T02:58:47.193" v="1525" actId="1076"/>
          <ac:cxnSpMkLst>
            <pc:docMk/>
            <pc:sldMk cId="451808474" sldId="257"/>
            <ac:cxnSpMk id="60" creationId="{5A099C05-B647-47F3-82C7-0ADC4CF96836}"/>
          </ac:cxnSpMkLst>
        </pc:cxnChg>
        <pc:cxnChg chg="add mod">
          <ac:chgData name="kasey champion" userId="c1130ab030728f76" providerId="LiveId" clId="{A2355570-4779-43B6-876D-C624724EE405}" dt="2018-05-04T02:58:47.193" v="1525" actId="1076"/>
          <ac:cxnSpMkLst>
            <pc:docMk/>
            <pc:sldMk cId="451808474" sldId="257"/>
            <ac:cxnSpMk id="65" creationId="{F2AD007A-1363-4C11-AEFD-E056AC219187}"/>
          </ac:cxnSpMkLst>
        </pc:cxnChg>
      </pc:sldChg>
      <pc:sldChg chg="addSp delSp modSp add modAnim modNotesTx">
        <pc:chgData name="kasey champion" userId="c1130ab030728f76" providerId="LiveId" clId="{A2355570-4779-43B6-876D-C624724EE405}" dt="2018-05-04T04:19:02.229" v="2398" actId="1076"/>
        <pc:sldMkLst>
          <pc:docMk/>
          <pc:sldMk cId="330562933" sldId="259"/>
        </pc:sldMkLst>
        <pc:spChg chg="mod">
          <ac:chgData name="kasey champion" userId="c1130ab030728f76" providerId="LiveId" clId="{A2355570-4779-43B6-876D-C624724EE405}" dt="2018-05-04T03:49:11.384" v="2142" actId="20577"/>
          <ac:spMkLst>
            <pc:docMk/>
            <pc:sldMk cId="330562933" sldId="259"/>
            <ac:spMk id="2" creationId="{D60AB248-216E-44A8-9F60-4C0A0F1EAD63}"/>
          </ac:spMkLst>
        </pc:spChg>
        <pc:spChg chg="del">
          <ac:chgData name="kasey champion" userId="c1130ab030728f76" providerId="LiveId" clId="{A2355570-4779-43B6-876D-C624724EE405}" dt="2018-05-04T02:42:50.692" v="1007" actId="478"/>
          <ac:spMkLst>
            <pc:docMk/>
            <pc:sldMk cId="330562933" sldId="259"/>
            <ac:spMk id="3" creationId="{C11C9404-D119-4704-8EF0-2DC801182326}"/>
          </ac:spMkLst>
        </pc:spChg>
        <pc:spChg chg="add mod">
          <ac:chgData name="kasey champion" userId="c1130ab030728f76" providerId="LiveId" clId="{A2355570-4779-43B6-876D-C624724EE405}" dt="2018-05-04T04:17:07.213" v="2359" actId="1076"/>
          <ac:spMkLst>
            <pc:docMk/>
            <pc:sldMk cId="330562933" sldId="259"/>
            <ac:spMk id="92" creationId="{FC425092-CC81-44CE-B766-21E3ED3BBA6B}"/>
          </ac:spMkLst>
        </pc:spChg>
        <pc:spChg chg="add mod">
          <ac:chgData name="kasey champion" userId="c1130ab030728f76" providerId="LiveId" clId="{A2355570-4779-43B6-876D-C624724EE405}" dt="2018-05-04T03:56:24.609" v="2175" actId="1076"/>
          <ac:spMkLst>
            <pc:docMk/>
            <pc:sldMk cId="330562933" sldId="259"/>
            <ac:spMk id="93" creationId="{324098B5-AF03-4C80-B485-7DE27CD7317F}"/>
          </ac:spMkLst>
        </pc:spChg>
        <pc:spChg chg="add mod">
          <ac:chgData name="kasey champion" userId="c1130ab030728f76" providerId="LiveId" clId="{A2355570-4779-43B6-876D-C624724EE405}" dt="2018-05-04T04:18:46.916" v="2395" actId="1076"/>
          <ac:spMkLst>
            <pc:docMk/>
            <pc:sldMk cId="330562933" sldId="259"/>
            <ac:spMk id="94" creationId="{394C4791-2824-43C9-8BB2-5D170586B158}"/>
          </ac:spMkLst>
        </pc:spChg>
        <pc:spChg chg="add mod">
          <ac:chgData name="kasey champion" userId="c1130ab030728f76" providerId="LiveId" clId="{A2355570-4779-43B6-876D-C624724EE405}" dt="2018-05-04T03:56:24.609" v="2175" actId="1076"/>
          <ac:spMkLst>
            <pc:docMk/>
            <pc:sldMk cId="330562933" sldId="259"/>
            <ac:spMk id="95" creationId="{EF921818-8DEC-4FDE-96A7-816B5BE7A27D}"/>
          </ac:spMkLst>
        </pc:spChg>
        <pc:spChg chg="add mod">
          <ac:chgData name="kasey champion" userId="c1130ab030728f76" providerId="LiveId" clId="{A2355570-4779-43B6-876D-C624724EE405}" dt="2018-05-04T03:56:24.609" v="2175" actId="1076"/>
          <ac:spMkLst>
            <pc:docMk/>
            <pc:sldMk cId="330562933" sldId="259"/>
            <ac:spMk id="96" creationId="{62F4CFCA-AE66-43F1-A759-11CC0C9BB7D2}"/>
          </ac:spMkLst>
        </pc:spChg>
        <pc:spChg chg="add mod">
          <ac:chgData name="kasey champion" userId="c1130ab030728f76" providerId="LiveId" clId="{A2355570-4779-43B6-876D-C624724EE405}" dt="2018-05-04T03:56:24.609" v="2175" actId="1076"/>
          <ac:spMkLst>
            <pc:docMk/>
            <pc:sldMk cId="330562933" sldId="259"/>
            <ac:spMk id="97" creationId="{42790064-2B08-4598-9D56-288DA2F4890E}"/>
          </ac:spMkLst>
        </pc:spChg>
        <pc:spChg chg="add mod">
          <ac:chgData name="kasey champion" userId="c1130ab030728f76" providerId="LiveId" clId="{A2355570-4779-43B6-876D-C624724EE405}" dt="2018-05-04T03:56:24.609" v="2175" actId="1076"/>
          <ac:spMkLst>
            <pc:docMk/>
            <pc:sldMk cId="330562933" sldId="259"/>
            <ac:spMk id="98" creationId="{58635EC9-2D65-4687-92BD-FFC59EF0E51B}"/>
          </ac:spMkLst>
        </pc:spChg>
        <pc:spChg chg="add mod">
          <ac:chgData name="kasey champion" userId="c1130ab030728f76" providerId="LiveId" clId="{A2355570-4779-43B6-876D-C624724EE405}" dt="2018-05-04T03:56:24.609" v="2175" actId="1076"/>
          <ac:spMkLst>
            <pc:docMk/>
            <pc:sldMk cId="330562933" sldId="259"/>
            <ac:spMk id="99" creationId="{C629BDD2-21B3-40F4-A6D9-1E75719DB1FD}"/>
          </ac:spMkLst>
        </pc:spChg>
        <pc:spChg chg="add mod">
          <ac:chgData name="kasey champion" userId="c1130ab030728f76" providerId="LiveId" clId="{A2355570-4779-43B6-876D-C624724EE405}" dt="2018-05-04T04:19:02.229" v="2398" actId="1076"/>
          <ac:spMkLst>
            <pc:docMk/>
            <pc:sldMk cId="330562933" sldId="259"/>
            <ac:spMk id="101" creationId="{2DA20C4A-B39D-4955-8D65-35783786EEAE}"/>
          </ac:spMkLst>
        </pc:spChg>
        <pc:grpChg chg="add mod">
          <ac:chgData name="kasey champion" userId="c1130ab030728f76" providerId="LiveId" clId="{A2355570-4779-43B6-876D-C624724EE405}" dt="2018-05-04T04:16:40.572" v="2315" actId="1076"/>
          <ac:grpSpMkLst>
            <pc:docMk/>
            <pc:sldMk cId="330562933" sldId="259"/>
            <ac:grpSpMk id="6" creationId="{A60CAF1F-9733-4AAB-9E1C-C5650795EAB8}"/>
          </ac:grpSpMkLst>
        </pc:grpChg>
        <pc:graphicFrameChg chg="add mod">
          <ac:chgData name="kasey champion" userId="c1130ab030728f76" providerId="LiveId" clId="{A2355570-4779-43B6-876D-C624724EE405}" dt="2018-05-04T04:17:10.391" v="2360" actId="1076"/>
          <ac:graphicFrameMkLst>
            <pc:docMk/>
            <pc:sldMk cId="330562933" sldId="259"/>
            <ac:graphicFrameMk id="91" creationId="{BC1575B5-E2FD-448B-B98C-96D73A4347D8}"/>
          </ac:graphicFrameMkLst>
        </pc:graphicFrameChg>
        <pc:graphicFrameChg chg="add mod modGraphic">
          <ac:chgData name="kasey champion" userId="c1130ab030728f76" providerId="LiveId" clId="{A2355570-4779-43B6-876D-C624724EE405}" dt="2018-05-04T04:17:40.746" v="2376" actId="1076"/>
          <ac:graphicFrameMkLst>
            <pc:docMk/>
            <pc:sldMk cId="330562933" sldId="259"/>
            <ac:graphicFrameMk id="100" creationId="{DB046B0C-197F-4ACC-A42E-FCC59DFC403B}"/>
          </ac:graphicFrameMkLst>
        </pc:graphicFrameChg>
      </pc:sldChg>
      <pc:sldChg chg="addSp delSp modSp add delAnim modAnim">
        <pc:chgData name="kasey champion" userId="c1130ab030728f76" providerId="LiveId" clId="{A2355570-4779-43B6-876D-C624724EE405}" dt="2018-05-04T03:58:47.607" v="2181" actId="1076"/>
        <pc:sldMkLst>
          <pc:docMk/>
          <pc:sldMk cId="3937051306" sldId="260"/>
        </pc:sldMkLst>
        <pc:spChg chg="mod">
          <ac:chgData name="kasey champion" userId="c1130ab030728f76" providerId="LiveId" clId="{A2355570-4779-43B6-876D-C624724EE405}" dt="2018-05-04T03:28:33.288" v="2026" actId="20577"/>
          <ac:spMkLst>
            <pc:docMk/>
            <pc:sldMk cId="3937051306" sldId="260"/>
            <ac:spMk id="2" creationId="{0FFB2DED-6F97-4473-90F1-9BDB7223D8F6}"/>
          </ac:spMkLst>
        </pc:spChg>
        <pc:spChg chg="del">
          <ac:chgData name="kasey champion" userId="c1130ab030728f76" providerId="LiveId" clId="{A2355570-4779-43B6-876D-C624724EE405}" dt="2018-05-04T02:54:22.343" v="1488" actId="478"/>
          <ac:spMkLst>
            <pc:docMk/>
            <pc:sldMk cId="3937051306" sldId="260"/>
            <ac:spMk id="3" creationId="{F933C319-6379-4C09-9888-032E0D8020DC}"/>
          </ac:spMkLst>
        </pc:spChg>
        <pc:spChg chg="mod">
          <ac:chgData name="kasey champion" userId="c1130ab030728f76" providerId="LiveId" clId="{A2355570-4779-43B6-876D-C624724EE405}" dt="2018-05-04T03:19:46.811" v="1887" actId="20577"/>
          <ac:spMkLst>
            <pc:docMk/>
            <pc:sldMk cId="3937051306" sldId="260"/>
            <ac:spMk id="48" creationId="{D7C5876F-BFD5-4361-944A-85DDEEE0BBDC}"/>
          </ac:spMkLst>
        </pc:spChg>
        <pc:spChg chg="mod">
          <ac:chgData name="kasey champion" userId="c1130ab030728f76" providerId="LiveId" clId="{A2355570-4779-43B6-876D-C624724EE405}" dt="2018-05-04T03:19:39.184" v="1883" actId="20577"/>
          <ac:spMkLst>
            <pc:docMk/>
            <pc:sldMk cId="3937051306" sldId="260"/>
            <ac:spMk id="54" creationId="{E7A8AE73-ABA6-4F20-B9FD-DAA9F0FA0344}"/>
          </ac:spMkLst>
        </pc:spChg>
        <pc:spChg chg="mod">
          <ac:chgData name="kasey champion" userId="c1130ab030728f76" providerId="LiveId" clId="{A2355570-4779-43B6-876D-C624724EE405}" dt="2018-05-04T03:19:49.670" v="1888" actId="20577"/>
          <ac:spMkLst>
            <pc:docMk/>
            <pc:sldMk cId="3937051306" sldId="260"/>
            <ac:spMk id="58" creationId="{9425D144-6620-4A89-92FD-844B2AA54532}"/>
          </ac:spMkLst>
        </pc:spChg>
        <pc:spChg chg="mod">
          <ac:chgData name="kasey champion" userId="c1130ab030728f76" providerId="LiveId" clId="{A2355570-4779-43B6-876D-C624724EE405}" dt="2018-05-04T03:19:41.470" v="1884" actId="20577"/>
          <ac:spMkLst>
            <pc:docMk/>
            <pc:sldMk cId="3937051306" sldId="260"/>
            <ac:spMk id="68" creationId="{A7EDADCF-4ACE-4A40-A6DE-45724384E36F}"/>
          </ac:spMkLst>
        </pc:spChg>
        <pc:spChg chg="mod">
          <ac:chgData name="kasey champion" userId="c1130ab030728f76" providerId="LiveId" clId="{A2355570-4779-43B6-876D-C624724EE405}" dt="2018-05-04T03:19:36.640" v="1882" actId="20577"/>
          <ac:spMkLst>
            <pc:docMk/>
            <pc:sldMk cId="3937051306" sldId="260"/>
            <ac:spMk id="74" creationId="{9F866E3B-DDAE-4132-A696-268822FE965A}"/>
          </ac:spMkLst>
        </pc:spChg>
        <pc:spChg chg="mod">
          <ac:chgData name="kasey champion" userId="c1130ab030728f76" providerId="LiveId" clId="{A2355570-4779-43B6-876D-C624724EE405}" dt="2018-05-04T03:19:34.689" v="1880" actId="20577"/>
          <ac:spMkLst>
            <pc:docMk/>
            <pc:sldMk cId="3937051306" sldId="260"/>
            <ac:spMk id="78" creationId="{98426D2E-97AC-46EC-87D5-533F163A4053}"/>
          </ac:spMkLst>
        </pc:spChg>
        <pc:spChg chg="mod">
          <ac:chgData name="kasey champion" userId="c1130ab030728f76" providerId="LiveId" clId="{A2355570-4779-43B6-876D-C624724EE405}" dt="2018-05-04T03:19:43.680" v="1885" actId="20577"/>
          <ac:spMkLst>
            <pc:docMk/>
            <pc:sldMk cId="3937051306" sldId="260"/>
            <ac:spMk id="86" creationId="{D0AA5C6E-B72E-4426-AB6C-E5A34B06F328}"/>
          </ac:spMkLst>
        </pc:spChg>
        <pc:spChg chg="add del mod">
          <ac:chgData name="kasey champion" userId="c1130ab030728f76" providerId="LiveId" clId="{A2355570-4779-43B6-876D-C624724EE405}" dt="2018-05-04T02:55:12.927" v="1499" actId="478"/>
          <ac:spMkLst>
            <pc:docMk/>
            <pc:sldMk cId="3937051306" sldId="260"/>
            <ac:spMk id="92" creationId="{851273DD-8DA8-42CC-8A8F-0B89C95C6E86}"/>
          </ac:spMkLst>
        </pc:spChg>
        <pc:spChg chg="add mod">
          <ac:chgData name="kasey champion" userId="c1130ab030728f76" providerId="LiveId" clId="{A2355570-4779-43B6-876D-C624724EE405}" dt="2018-05-04T03:26:34.619" v="1974" actId="20577"/>
          <ac:spMkLst>
            <pc:docMk/>
            <pc:sldMk cId="3937051306" sldId="260"/>
            <ac:spMk id="106" creationId="{3D1D118E-C6A5-4E77-9C20-0D6A66070574}"/>
          </ac:spMkLst>
        </pc:spChg>
        <pc:spChg chg="add del mod">
          <ac:chgData name="kasey champion" userId="c1130ab030728f76" providerId="LiveId" clId="{A2355570-4779-43B6-876D-C624724EE405}" dt="2018-05-04T03:13:47.171" v="1743" actId="478"/>
          <ac:spMkLst>
            <pc:docMk/>
            <pc:sldMk cId="3937051306" sldId="260"/>
            <ac:spMk id="107" creationId="{C175B49B-B2A1-4536-8288-7BA93FB750E0}"/>
          </ac:spMkLst>
        </pc:spChg>
        <pc:spChg chg="add mod">
          <ac:chgData name="kasey champion" userId="c1130ab030728f76" providerId="LiveId" clId="{A2355570-4779-43B6-876D-C624724EE405}" dt="2018-05-04T03:25:19.447" v="1944" actId="1076"/>
          <ac:spMkLst>
            <pc:docMk/>
            <pc:sldMk cId="3937051306" sldId="260"/>
            <ac:spMk id="108" creationId="{A8AB7BD1-B0B8-44EC-BDFB-F1B3BECC0316}"/>
          </ac:spMkLst>
        </pc:spChg>
        <pc:spChg chg="add mod">
          <ac:chgData name="kasey champion" userId="c1130ab030728f76" providerId="LiveId" clId="{A2355570-4779-43B6-876D-C624724EE405}" dt="2018-05-04T03:25:19.447" v="1944" actId="1076"/>
          <ac:spMkLst>
            <pc:docMk/>
            <pc:sldMk cId="3937051306" sldId="260"/>
            <ac:spMk id="109" creationId="{D87685EE-7760-4933-BB66-688CB9AF7D04}"/>
          </ac:spMkLst>
        </pc:spChg>
        <pc:spChg chg="add mod">
          <ac:chgData name="kasey champion" userId="c1130ab030728f76" providerId="LiveId" clId="{A2355570-4779-43B6-876D-C624724EE405}" dt="2018-05-04T03:25:27.611" v="1945" actId="1076"/>
          <ac:spMkLst>
            <pc:docMk/>
            <pc:sldMk cId="3937051306" sldId="260"/>
            <ac:spMk id="110" creationId="{5E4AE931-E2A4-4CD3-A4DE-0EB4707D0DA1}"/>
          </ac:spMkLst>
        </pc:spChg>
        <pc:spChg chg="add mod">
          <ac:chgData name="kasey champion" userId="c1130ab030728f76" providerId="LiveId" clId="{A2355570-4779-43B6-876D-C624724EE405}" dt="2018-05-04T03:25:27.611" v="1945" actId="1076"/>
          <ac:spMkLst>
            <pc:docMk/>
            <pc:sldMk cId="3937051306" sldId="260"/>
            <ac:spMk id="112" creationId="{C22EEDD4-65C6-48ED-B0D7-F0B62BE3C970}"/>
          </ac:spMkLst>
        </pc:spChg>
        <pc:spChg chg="add mod">
          <ac:chgData name="kasey champion" userId="c1130ab030728f76" providerId="LiveId" clId="{A2355570-4779-43B6-876D-C624724EE405}" dt="2018-05-04T03:25:27.611" v="1945" actId="1076"/>
          <ac:spMkLst>
            <pc:docMk/>
            <pc:sldMk cId="3937051306" sldId="260"/>
            <ac:spMk id="113" creationId="{D026B935-E519-48AD-B63C-2619A289DE01}"/>
          </ac:spMkLst>
        </pc:spChg>
        <pc:spChg chg="add mod">
          <ac:chgData name="kasey champion" userId="c1130ab030728f76" providerId="LiveId" clId="{A2355570-4779-43B6-876D-C624724EE405}" dt="2018-05-04T03:25:27.611" v="1945" actId="1076"/>
          <ac:spMkLst>
            <pc:docMk/>
            <pc:sldMk cId="3937051306" sldId="260"/>
            <ac:spMk id="114" creationId="{224C05E7-C911-4FE4-B708-C7B1723FBCFA}"/>
          </ac:spMkLst>
        </pc:spChg>
        <pc:spChg chg="add mod">
          <ac:chgData name="kasey champion" userId="c1130ab030728f76" providerId="LiveId" clId="{A2355570-4779-43B6-876D-C624724EE405}" dt="2018-05-04T03:26:49.676" v="1975" actId="1076"/>
          <ac:spMkLst>
            <pc:docMk/>
            <pc:sldMk cId="3937051306" sldId="260"/>
            <ac:spMk id="115" creationId="{1405E803-6669-47A8-8E06-9320870A9802}"/>
          </ac:spMkLst>
        </pc:spChg>
        <pc:spChg chg="add mod">
          <ac:chgData name="kasey champion" userId="c1130ab030728f76" providerId="LiveId" clId="{A2355570-4779-43B6-876D-C624724EE405}" dt="2018-05-04T03:27:12.258" v="1979" actId="20577"/>
          <ac:spMkLst>
            <pc:docMk/>
            <pc:sldMk cId="3937051306" sldId="260"/>
            <ac:spMk id="116" creationId="{E291BF38-EF82-4A78-A137-EAF8DFD80562}"/>
          </ac:spMkLst>
        </pc:spChg>
        <pc:spChg chg="add mod">
          <ac:chgData name="kasey champion" userId="c1130ab030728f76" providerId="LiveId" clId="{A2355570-4779-43B6-876D-C624724EE405}" dt="2018-05-04T03:27:19.865" v="1981" actId="1076"/>
          <ac:spMkLst>
            <pc:docMk/>
            <pc:sldMk cId="3937051306" sldId="260"/>
            <ac:spMk id="117" creationId="{6113940D-6015-4506-9B97-268D6B911506}"/>
          </ac:spMkLst>
        </pc:spChg>
        <pc:spChg chg="add mod">
          <ac:chgData name="kasey champion" userId="c1130ab030728f76" providerId="LiveId" clId="{A2355570-4779-43B6-876D-C624724EE405}" dt="2018-05-04T03:27:19.865" v="1981" actId="1076"/>
          <ac:spMkLst>
            <pc:docMk/>
            <pc:sldMk cId="3937051306" sldId="260"/>
            <ac:spMk id="118" creationId="{99DD8123-E65F-4736-A774-DE932989BAB4}"/>
          </ac:spMkLst>
        </pc:spChg>
        <pc:grpChg chg="add del">
          <ac:chgData name="kasey champion" userId="c1130ab030728f76" providerId="LiveId" clId="{A2355570-4779-43B6-876D-C624724EE405}" dt="2018-05-04T02:59:20.653" v="1532" actId="165"/>
          <ac:grpSpMkLst>
            <pc:docMk/>
            <pc:sldMk cId="3937051306" sldId="260"/>
            <ac:grpSpMk id="6" creationId="{672AF2D4-69C8-4A70-B7E6-CF28C60C0E40}"/>
          </ac:grpSpMkLst>
        </pc:grpChg>
        <pc:grpChg chg="mod topLvl">
          <ac:chgData name="kasey champion" userId="c1130ab030728f76" providerId="LiveId" clId="{A2355570-4779-43B6-876D-C624724EE405}" dt="2018-05-04T03:58:35.862" v="2178" actId="1076"/>
          <ac:grpSpMkLst>
            <pc:docMk/>
            <pc:sldMk cId="3937051306" sldId="260"/>
            <ac:grpSpMk id="7" creationId="{3CD25215-9422-4A7E-A03C-E06FFF7FF23B}"/>
          </ac:grpSpMkLst>
        </pc:grpChg>
        <pc:grpChg chg="del mod topLvl">
          <ac:chgData name="kasey champion" userId="c1130ab030728f76" providerId="LiveId" clId="{A2355570-4779-43B6-876D-C624724EE405}" dt="2018-05-04T03:19:26.556" v="1872" actId="478"/>
          <ac:grpSpMkLst>
            <pc:docMk/>
            <pc:sldMk cId="3937051306" sldId="260"/>
            <ac:grpSpMk id="8" creationId="{85E2C807-7C44-4773-9C68-E0FC1744BF30}"/>
          </ac:grpSpMkLst>
        </pc:grpChg>
        <pc:grpChg chg="mod topLvl">
          <ac:chgData name="kasey champion" userId="c1130ab030728f76" providerId="LiveId" clId="{A2355570-4779-43B6-876D-C624724EE405}" dt="2018-05-04T03:58:35.862" v="2178" actId="1076"/>
          <ac:grpSpMkLst>
            <pc:docMk/>
            <pc:sldMk cId="3937051306" sldId="260"/>
            <ac:grpSpMk id="9" creationId="{D6AAE379-43CC-463C-BFA1-0BAAE9A1CA15}"/>
          </ac:grpSpMkLst>
        </pc:grpChg>
        <pc:grpChg chg="mod topLvl">
          <ac:chgData name="kasey champion" userId="c1130ab030728f76" providerId="LiveId" clId="{A2355570-4779-43B6-876D-C624724EE405}" dt="2018-05-04T03:58:35.862" v="2178" actId="1076"/>
          <ac:grpSpMkLst>
            <pc:docMk/>
            <pc:sldMk cId="3937051306" sldId="260"/>
            <ac:grpSpMk id="10" creationId="{F92B61C3-07BF-47CA-8CD3-446650FFC472}"/>
          </ac:grpSpMkLst>
        </pc:grpChg>
        <pc:grpChg chg="mod topLvl">
          <ac:chgData name="kasey champion" userId="c1130ab030728f76" providerId="LiveId" clId="{A2355570-4779-43B6-876D-C624724EE405}" dt="2018-05-04T03:58:35.862" v="2178" actId="1076"/>
          <ac:grpSpMkLst>
            <pc:docMk/>
            <pc:sldMk cId="3937051306" sldId="260"/>
            <ac:grpSpMk id="11" creationId="{D4E58FC8-4052-452B-8BB5-26DEFFEF5747}"/>
          </ac:grpSpMkLst>
        </pc:grpChg>
        <pc:grpChg chg="del mod topLvl">
          <ac:chgData name="kasey champion" userId="c1130ab030728f76" providerId="LiveId" clId="{A2355570-4779-43B6-876D-C624724EE405}" dt="2018-05-04T03:19:26.556" v="1872" actId="478"/>
          <ac:grpSpMkLst>
            <pc:docMk/>
            <pc:sldMk cId="3937051306" sldId="260"/>
            <ac:grpSpMk id="12" creationId="{F1466A4C-AEC7-45C5-9C7A-78107C22485E}"/>
          </ac:grpSpMkLst>
        </pc:grpChg>
        <pc:grpChg chg="del mod topLvl">
          <ac:chgData name="kasey champion" userId="c1130ab030728f76" providerId="LiveId" clId="{A2355570-4779-43B6-876D-C624724EE405}" dt="2018-05-04T03:19:55.339" v="1889" actId="478"/>
          <ac:grpSpMkLst>
            <pc:docMk/>
            <pc:sldMk cId="3937051306" sldId="260"/>
            <ac:grpSpMk id="13" creationId="{0E6AA302-5345-442D-8452-124C10BBF606}"/>
          </ac:grpSpMkLst>
        </pc:grpChg>
        <pc:grpChg chg="mod topLvl">
          <ac:chgData name="kasey champion" userId="c1130ab030728f76" providerId="LiveId" clId="{A2355570-4779-43B6-876D-C624724EE405}" dt="2018-05-04T03:58:35.862" v="2178" actId="1076"/>
          <ac:grpSpMkLst>
            <pc:docMk/>
            <pc:sldMk cId="3937051306" sldId="260"/>
            <ac:grpSpMk id="14" creationId="{F7893917-0613-474D-BC1F-953A4FE4BA22}"/>
          </ac:grpSpMkLst>
        </pc:grpChg>
        <pc:grpChg chg="mod topLvl">
          <ac:chgData name="kasey champion" userId="c1130ab030728f76" providerId="LiveId" clId="{A2355570-4779-43B6-876D-C624724EE405}" dt="2018-05-04T03:58:35.862" v="2178" actId="1076"/>
          <ac:grpSpMkLst>
            <pc:docMk/>
            <pc:sldMk cId="3937051306" sldId="260"/>
            <ac:grpSpMk id="15" creationId="{CAFFEAE0-50F2-4584-8FEE-F40BE50F330B}"/>
          </ac:grpSpMkLst>
        </pc:grpChg>
        <pc:grpChg chg="del mod topLvl">
          <ac:chgData name="kasey champion" userId="c1130ab030728f76" providerId="LiveId" clId="{A2355570-4779-43B6-876D-C624724EE405}" dt="2018-05-04T03:19:26.556" v="1872" actId="478"/>
          <ac:grpSpMkLst>
            <pc:docMk/>
            <pc:sldMk cId="3937051306" sldId="260"/>
            <ac:grpSpMk id="16" creationId="{58409585-12D6-4792-9DEA-E02DD4A58554}"/>
          </ac:grpSpMkLst>
        </pc:grpChg>
        <pc:grpChg chg="del mod topLvl">
          <ac:chgData name="kasey champion" userId="c1130ab030728f76" providerId="LiveId" clId="{A2355570-4779-43B6-876D-C624724EE405}" dt="2018-05-04T03:19:26.556" v="1872" actId="478"/>
          <ac:grpSpMkLst>
            <pc:docMk/>
            <pc:sldMk cId="3937051306" sldId="260"/>
            <ac:grpSpMk id="17" creationId="{91359D88-E0FE-40C2-ABC6-FAE3B54312F4}"/>
          </ac:grpSpMkLst>
        </pc:grpChg>
        <pc:grpChg chg="del mod topLvl">
          <ac:chgData name="kasey champion" userId="c1130ab030728f76" providerId="LiveId" clId="{A2355570-4779-43B6-876D-C624724EE405}" dt="2018-05-04T03:19:26.556" v="1872" actId="478"/>
          <ac:grpSpMkLst>
            <pc:docMk/>
            <pc:sldMk cId="3937051306" sldId="260"/>
            <ac:grpSpMk id="18" creationId="{9D5663E2-5435-4482-9D07-DE08E9BA006F}"/>
          </ac:grpSpMkLst>
        </pc:grpChg>
        <pc:grpChg chg="add del mod">
          <ac:chgData name="kasey champion" userId="c1130ab030728f76" providerId="LiveId" clId="{A2355570-4779-43B6-876D-C624724EE405}" dt="2018-05-04T02:55:17.570" v="1501" actId="478"/>
          <ac:grpSpMkLst>
            <pc:docMk/>
            <pc:sldMk cId="3937051306" sldId="260"/>
            <ac:grpSpMk id="93" creationId="{B62BADCE-8052-4F75-BEAD-F38DBB9448C0}"/>
          </ac:grpSpMkLst>
        </pc:grpChg>
        <pc:graphicFrameChg chg="add mod modGraphic">
          <ac:chgData name="kasey champion" userId="c1130ab030728f76" providerId="LiveId" clId="{A2355570-4779-43B6-876D-C624724EE405}" dt="2018-05-04T03:58:47.607" v="2181" actId="1076"/>
          <ac:graphicFrameMkLst>
            <pc:docMk/>
            <pc:sldMk cId="3937051306" sldId="260"/>
            <ac:graphicFrameMk id="91" creationId="{1B098E45-B45F-4829-BBCB-C714E95C8E19}"/>
          </ac:graphicFrameMkLst>
        </pc:graphicFrameChg>
        <pc:cxnChg chg="del mod topLvl">
          <ac:chgData name="kasey champion" userId="c1130ab030728f76" providerId="LiveId" clId="{A2355570-4779-43B6-876D-C624724EE405}" dt="2018-05-04T03:19:32.166" v="1878" actId="478"/>
          <ac:cxnSpMkLst>
            <pc:docMk/>
            <pc:sldMk cId="3937051306" sldId="260"/>
            <ac:cxnSpMk id="19" creationId="{E9CF249D-D65D-4CFF-BBF4-BF309B9A2321}"/>
          </ac:cxnSpMkLst>
        </pc:cxnChg>
        <pc:cxnChg chg="del mod topLvl">
          <ac:chgData name="kasey champion" userId="c1130ab030728f76" providerId="LiveId" clId="{A2355570-4779-43B6-876D-C624724EE405}" dt="2018-05-04T03:19:29.012" v="1873" actId="478"/>
          <ac:cxnSpMkLst>
            <pc:docMk/>
            <pc:sldMk cId="3937051306" sldId="260"/>
            <ac:cxnSpMk id="20" creationId="{DF8037CC-9010-4788-AEBF-DBAFD430024C}"/>
          </ac:cxnSpMkLst>
        </pc:cxnChg>
        <pc:cxnChg chg="mod topLvl">
          <ac:chgData name="kasey champion" userId="c1130ab030728f76" providerId="LiveId" clId="{A2355570-4779-43B6-876D-C624724EE405}" dt="2018-05-04T03:58:35.862" v="2178" actId="1076"/>
          <ac:cxnSpMkLst>
            <pc:docMk/>
            <pc:sldMk cId="3937051306" sldId="260"/>
            <ac:cxnSpMk id="21" creationId="{5E429320-6A53-44BD-8695-2C505890D14D}"/>
          </ac:cxnSpMkLst>
        </pc:cxnChg>
        <pc:cxnChg chg="mod topLvl">
          <ac:chgData name="kasey champion" userId="c1130ab030728f76" providerId="LiveId" clId="{A2355570-4779-43B6-876D-C624724EE405}" dt="2018-05-04T03:58:35.862" v="2178" actId="1076"/>
          <ac:cxnSpMkLst>
            <pc:docMk/>
            <pc:sldMk cId="3937051306" sldId="260"/>
            <ac:cxnSpMk id="22" creationId="{4376AB83-0023-4522-96E1-D135D0A2BADF}"/>
          </ac:cxnSpMkLst>
        </pc:cxnChg>
        <pc:cxnChg chg="del mod topLvl">
          <ac:chgData name="kasey champion" userId="c1130ab030728f76" providerId="LiveId" clId="{A2355570-4779-43B6-876D-C624724EE405}" dt="2018-05-04T03:19:29.626" v="1874" actId="478"/>
          <ac:cxnSpMkLst>
            <pc:docMk/>
            <pc:sldMk cId="3937051306" sldId="260"/>
            <ac:cxnSpMk id="23" creationId="{80A66399-B89B-4377-9FD2-0D7CDB30C5B6}"/>
          </ac:cxnSpMkLst>
        </pc:cxnChg>
        <pc:cxnChg chg="del mod topLvl">
          <ac:chgData name="kasey champion" userId="c1130ab030728f76" providerId="LiveId" clId="{A2355570-4779-43B6-876D-C624724EE405}" dt="2018-05-04T03:19:30.123" v="1875" actId="478"/>
          <ac:cxnSpMkLst>
            <pc:docMk/>
            <pc:sldMk cId="3937051306" sldId="260"/>
            <ac:cxnSpMk id="24" creationId="{7D26D9E4-A285-44A8-BB91-F9BFF0F1CD7E}"/>
          </ac:cxnSpMkLst>
        </pc:cxnChg>
        <pc:cxnChg chg="mod topLvl">
          <ac:chgData name="kasey champion" userId="c1130ab030728f76" providerId="LiveId" clId="{A2355570-4779-43B6-876D-C624724EE405}" dt="2018-05-04T03:58:35.862" v="2178" actId="1076"/>
          <ac:cxnSpMkLst>
            <pc:docMk/>
            <pc:sldMk cId="3937051306" sldId="260"/>
            <ac:cxnSpMk id="25" creationId="{B3EFFB66-C686-4198-8110-7D213D9D5F7C}"/>
          </ac:cxnSpMkLst>
        </pc:cxnChg>
        <pc:cxnChg chg="mod topLvl">
          <ac:chgData name="kasey champion" userId="c1130ab030728f76" providerId="LiveId" clId="{A2355570-4779-43B6-876D-C624724EE405}" dt="2018-05-04T03:58:35.862" v="2178" actId="1076"/>
          <ac:cxnSpMkLst>
            <pc:docMk/>
            <pc:sldMk cId="3937051306" sldId="260"/>
            <ac:cxnSpMk id="26" creationId="{263F252A-FBA0-4E22-8A8E-14189F0FE992}"/>
          </ac:cxnSpMkLst>
        </pc:cxnChg>
        <pc:cxnChg chg="del mod topLvl">
          <ac:chgData name="kasey champion" userId="c1130ab030728f76" providerId="LiveId" clId="{A2355570-4779-43B6-876D-C624724EE405}" dt="2018-05-04T03:19:31.618" v="1877" actId="478"/>
          <ac:cxnSpMkLst>
            <pc:docMk/>
            <pc:sldMk cId="3937051306" sldId="260"/>
            <ac:cxnSpMk id="27" creationId="{3750CD93-0EF5-4E0D-A4CD-74B8113DAB05}"/>
          </ac:cxnSpMkLst>
        </pc:cxnChg>
        <pc:cxnChg chg="mod topLvl">
          <ac:chgData name="kasey champion" userId="c1130ab030728f76" providerId="LiveId" clId="{A2355570-4779-43B6-876D-C624724EE405}" dt="2018-05-04T03:58:35.862" v="2178" actId="1076"/>
          <ac:cxnSpMkLst>
            <pc:docMk/>
            <pc:sldMk cId="3937051306" sldId="260"/>
            <ac:cxnSpMk id="28" creationId="{F807D1DB-4688-452E-BF55-5491EEDC9BC1}"/>
          </ac:cxnSpMkLst>
        </pc:cxnChg>
        <pc:cxnChg chg="del mod topLvl">
          <ac:chgData name="kasey champion" userId="c1130ab030728f76" providerId="LiveId" clId="{A2355570-4779-43B6-876D-C624724EE405}" dt="2018-05-04T03:19:56.392" v="1890" actId="478"/>
          <ac:cxnSpMkLst>
            <pc:docMk/>
            <pc:sldMk cId="3937051306" sldId="260"/>
            <ac:cxnSpMk id="29" creationId="{DA992294-70AD-4F5E-94F1-A75E7B1E7A51}"/>
          </ac:cxnSpMkLst>
        </pc:cxnChg>
        <pc:cxnChg chg="del mod topLvl">
          <ac:chgData name="kasey champion" userId="c1130ab030728f76" providerId="LiveId" clId="{A2355570-4779-43B6-876D-C624724EE405}" dt="2018-05-04T03:19:30.852" v="1876" actId="478"/>
          <ac:cxnSpMkLst>
            <pc:docMk/>
            <pc:sldMk cId="3937051306" sldId="260"/>
            <ac:cxnSpMk id="30" creationId="{F9188B33-522E-4C77-BA86-5F9907DE2161}"/>
          </ac:cxnSpMkLst>
        </pc:cxnChg>
        <pc:cxnChg chg="mod">
          <ac:chgData name="kasey champion" userId="c1130ab030728f76" providerId="LiveId" clId="{A2355570-4779-43B6-876D-C624724EE405}" dt="2018-05-04T03:19:26.556" v="1872" actId="478"/>
          <ac:cxnSpMkLst>
            <pc:docMk/>
            <pc:sldMk cId="3937051306" sldId="260"/>
            <ac:cxnSpMk id="34" creationId="{8167392E-FDED-4E4C-ABD2-581C1882EA76}"/>
          </ac:cxnSpMkLst>
        </pc:cxnChg>
        <pc:cxnChg chg="mod">
          <ac:chgData name="kasey champion" userId="c1130ab030728f76" providerId="LiveId" clId="{A2355570-4779-43B6-876D-C624724EE405}" dt="2018-05-04T03:19:26.556" v="1872" actId="478"/>
          <ac:cxnSpMkLst>
            <pc:docMk/>
            <pc:sldMk cId="3937051306" sldId="260"/>
            <ac:cxnSpMk id="40" creationId="{B9F4F7A1-DB3D-4A20-B02D-CC0197F7C882}"/>
          </ac:cxnSpMkLst>
        </pc:cxnChg>
        <pc:cxnChg chg="mod">
          <ac:chgData name="kasey champion" userId="c1130ab030728f76" providerId="LiveId" clId="{A2355570-4779-43B6-876D-C624724EE405}" dt="2018-05-04T03:19:26.556" v="1872" actId="478"/>
          <ac:cxnSpMkLst>
            <pc:docMk/>
            <pc:sldMk cId="3937051306" sldId="260"/>
            <ac:cxnSpMk id="46" creationId="{68F7DC79-A00A-4A7F-8FF0-DA4DC27A624E}"/>
          </ac:cxnSpMkLst>
        </pc:cxnChg>
        <pc:cxnChg chg="mod">
          <ac:chgData name="kasey champion" userId="c1130ab030728f76" providerId="LiveId" clId="{A2355570-4779-43B6-876D-C624724EE405}" dt="2018-05-04T03:19:55.339" v="1889" actId="478"/>
          <ac:cxnSpMkLst>
            <pc:docMk/>
            <pc:sldMk cId="3937051306" sldId="260"/>
            <ac:cxnSpMk id="60" creationId="{BA990CE7-F9C3-4499-B1E4-5A276CA3088E}"/>
          </ac:cxnSpMkLst>
        </pc:cxnChg>
        <pc:cxnChg chg="mod">
          <ac:chgData name="kasey champion" userId="c1130ab030728f76" providerId="LiveId" clId="{A2355570-4779-43B6-876D-C624724EE405}" dt="2018-05-04T03:19:26.556" v="1872" actId="478"/>
          <ac:cxnSpMkLst>
            <pc:docMk/>
            <pc:sldMk cId="3937051306" sldId="260"/>
            <ac:cxnSpMk id="66" creationId="{B8E3C85B-63CC-4DD6-9E68-BAEEAE827853}"/>
          </ac:cxnSpMkLst>
        </pc:cxnChg>
        <pc:cxnChg chg="mod">
          <ac:chgData name="kasey champion" userId="c1130ab030728f76" providerId="LiveId" clId="{A2355570-4779-43B6-876D-C624724EE405}" dt="2018-05-04T03:19:26.556" v="1872" actId="478"/>
          <ac:cxnSpMkLst>
            <pc:docMk/>
            <pc:sldMk cId="3937051306" sldId="260"/>
            <ac:cxnSpMk id="84" creationId="{30D01154-4A90-4CBE-B27A-60ADB63D6347}"/>
          </ac:cxnSpMkLst>
        </pc:cxnChg>
        <pc:cxnChg chg="add mod">
          <ac:chgData name="kasey champion" userId="c1130ab030728f76" providerId="LiveId" clId="{A2355570-4779-43B6-876D-C624724EE405}" dt="2018-05-04T03:58:35.862" v="2178" actId="1076"/>
          <ac:cxnSpMkLst>
            <pc:docMk/>
            <pc:sldMk cId="3937051306" sldId="260"/>
            <ac:cxnSpMk id="111" creationId="{EB325654-C9F3-41DC-9B25-D162BC61DE31}"/>
          </ac:cxnSpMkLst>
        </pc:cxnChg>
      </pc:sldChg>
      <pc:sldChg chg="modSp add modAnim">
        <pc:chgData name="kasey champion" userId="c1130ab030728f76" providerId="LiveId" clId="{A2355570-4779-43B6-876D-C624724EE405}" dt="2018-05-04T14:11:53.197" v="11267" actId="20577"/>
        <pc:sldMkLst>
          <pc:docMk/>
          <pc:sldMk cId="1393055392" sldId="261"/>
        </pc:sldMkLst>
        <pc:spChg chg="mod">
          <ac:chgData name="kasey champion" userId="c1130ab030728f76" providerId="LiveId" clId="{A2355570-4779-43B6-876D-C624724EE405}" dt="2018-05-04T04:13:20.650" v="2197" actId="20577"/>
          <ac:spMkLst>
            <pc:docMk/>
            <pc:sldMk cId="1393055392" sldId="261"/>
            <ac:spMk id="2" creationId="{04B820F0-8728-400C-BE28-1406CC3F1A7D}"/>
          </ac:spMkLst>
        </pc:spChg>
        <pc:spChg chg="mod">
          <ac:chgData name="kasey champion" userId="c1130ab030728f76" providerId="LiveId" clId="{A2355570-4779-43B6-876D-C624724EE405}" dt="2018-05-04T14:11:38.697" v="11263" actId="5793"/>
          <ac:spMkLst>
            <pc:docMk/>
            <pc:sldMk cId="1393055392" sldId="261"/>
            <ac:spMk id="3" creationId="{15C8DB4E-C8A3-47C2-AF3E-F3FA3BC5B35C}"/>
          </ac:spMkLst>
        </pc:spChg>
      </pc:sldChg>
      <pc:sldChg chg="modSp add modAnim">
        <pc:chgData name="kasey champion" userId="c1130ab030728f76" providerId="LiveId" clId="{A2355570-4779-43B6-876D-C624724EE405}" dt="2018-05-04T14:12:25.098" v="11274" actId="20577"/>
        <pc:sldMkLst>
          <pc:docMk/>
          <pc:sldMk cId="4076910908" sldId="262"/>
        </pc:sldMkLst>
        <pc:spChg chg="mod">
          <ac:chgData name="kasey champion" userId="c1130ab030728f76" providerId="LiveId" clId="{A2355570-4779-43B6-876D-C624724EE405}" dt="2018-05-04T04:24:43.720" v="2848" actId="20577"/>
          <ac:spMkLst>
            <pc:docMk/>
            <pc:sldMk cId="4076910908" sldId="262"/>
            <ac:spMk id="2" creationId="{D460991C-B447-40EF-9506-26337D99A2EF}"/>
          </ac:spMkLst>
        </pc:spChg>
        <pc:spChg chg="mod">
          <ac:chgData name="kasey champion" userId="c1130ab030728f76" providerId="LiveId" clId="{A2355570-4779-43B6-876D-C624724EE405}" dt="2018-05-04T04:45:47.738" v="3676" actId="20577"/>
          <ac:spMkLst>
            <pc:docMk/>
            <pc:sldMk cId="4076910908" sldId="262"/>
            <ac:spMk id="3" creationId="{D1069F71-6711-4F44-AFA2-8630882CDB60}"/>
          </ac:spMkLst>
        </pc:spChg>
      </pc:sldChg>
      <pc:sldChg chg="add modAnim">
        <pc:chgData name="kasey champion" userId="c1130ab030728f76" providerId="LiveId" clId="{A2355570-4779-43B6-876D-C624724EE405}" dt="2018-05-04T05:22:58.412" v="4341" actId="20577"/>
        <pc:sldMkLst>
          <pc:docMk/>
          <pc:sldMk cId="1126141463" sldId="264"/>
        </pc:sldMkLst>
      </pc:sldChg>
      <pc:sldChg chg="addSp delSp modSp add addAnim delAnim modAnim">
        <pc:chgData name="kasey champion" userId="c1130ab030728f76" providerId="LiveId" clId="{A2355570-4779-43B6-876D-C624724EE405}" dt="2018-05-04T05:25:16.750" v="4352" actId="20577"/>
        <pc:sldMkLst>
          <pc:docMk/>
          <pc:sldMk cId="1478353262" sldId="265"/>
        </pc:sldMkLst>
        <pc:spChg chg="mod">
          <ac:chgData name="kasey champion" userId="c1130ab030728f76" providerId="LiveId" clId="{A2355570-4779-43B6-876D-C624724EE405}" dt="2018-05-04T05:25:16.750" v="4352" actId="20577"/>
          <ac:spMkLst>
            <pc:docMk/>
            <pc:sldMk cId="1478353262" sldId="265"/>
            <ac:spMk id="98" creationId="{514BB0F9-B2BD-49A8-89AC-775E89B64957}"/>
          </ac:spMkLst>
        </pc:spChg>
        <pc:spChg chg="add del">
          <ac:chgData name="kasey champion" userId="c1130ab030728f76" providerId="LiveId" clId="{A2355570-4779-43B6-876D-C624724EE405}" dt="2018-05-04T05:24:49.212" v="4351" actId="478"/>
          <ac:spMkLst>
            <pc:docMk/>
            <pc:sldMk cId="1478353262" sldId="265"/>
            <ac:spMk id="108" creationId="{82BE2F30-B136-48D4-8BCB-0A4D1B851CB4}"/>
          </ac:spMkLst>
        </pc:spChg>
        <pc:spChg chg="add del">
          <ac:chgData name="kasey champion" userId="c1130ab030728f76" providerId="LiveId" clId="{A2355570-4779-43B6-876D-C624724EE405}" dt="2018-05-04T05:24:49.212" v="4351" actId="478"/>
          <ac:spMkLst>
            <pc:docMk/>
            <pc:sldMk cId="1478353262" sldId="265"/>
            <ac:spMk id="114" creationId="{4FA3BA7E-BB62-4B6D-9F6B-A1AE86242A3F}"/>
          </ac:spMkLst>
        </pc:spChg>
        <pc:spChg chg="add del">
          <ac:chgData name="kasey champion" userId="c1130ab030728f76" providerId="LiveId" clId="{A2355570-4779-43B6-876D-C624724EE405}" dt="2018-05-04T05:24:49.212" v="4351" actId="478"/>
          <ac:spMkLst>
            <pc:docMk/>
            <pc:sldMk cId="1478353262" sldId="265"/>
            <ac:spMk id="115" creationId="{2E52B8D4-98BB-4E21-BFB8-F19C6127CA7D}"/>
          </ac:spMkLst>
        </pc:spChg>
        <pc:spChg chg="add del">
          <ac:chgData name="kasey champion" userId="c1130ab030728f76" providerId="LiveId" clId="{A2355570-4779-43B6-876D-C624724EE405}" dt="2018-05-04T05:24:49.212" v="4351" actId="478"/>
          <ac:spMkLst>
            <pc:docMk/>
            <pc:sldMk cId="1478353262" sldId="265"/>
            <ac:spMk id="116" creationId="{CDEF561D-51E3-401A-BAF8-78CA9A8777F5}"/>
          </ac:spMkLst>
        </pc:spChg>
        <pc:spChg chg="add del">
          <ac:chgData name="kasey champion" userId="c1130ab030728f76" providerId="LiveId" clId="{A2355570-4779-43B6-876D-C624724EE405}" dt="2018-05-04T05:24:49.212" v="4351" actId="478"/>
          <ac:spMkLst>
            <pc:docMk/>
            <pc:sldMk cId="1478353262" sldId="265"/>
            <ac:spMk id="117" creationId="{6616B831-4BAB-45B4-883D-0FF193844B87}"/>
          </ac:spMkLst>
        </pc:spChg>
        <pc:spChg chg="add del">
          <ac:chgData name="kasey champion" userId="c1130ab030728f76" providerId="LiveId" clId="{A2355570-4779-43B6-876D-C624724EE405}" dt="2018-05-04T05:24:49.212" v="4351" actId="478"/>
          <ac:spMkLst>
            <pc:docMk/>
            <pc:sldMk cId="1478353262" sldId="265"/>
            <ac:spMk id="121" creationId="{BFA6C410-CD61-4EE1-A9A1-E8218B91BDB5}"/>
          </ac:spMkLst>
        </pc:spChg>
        <pc:spChg chg="add del">
          <ac:chgData name="kasey champion" userId="c1130ab030728f76" providerId="LiveId" clId="{A2355570-4779-43B6-876D-C624724EE405}" dt="2018-05-04T05:24:49.212" v="4351" actId="478"/>
          <ac:spMkLst>
            <pc:docMk/>
            <pc:sldMk cId="1478353262" sldId="265"/>
            <ac:spMk id="122" creationId="{29A8C394-B0EF-4AF2-A797-9812C9F7B134}"/>
          </ac:spMkLst>
        </pc:spChg>
        <pc:spChg chg="add del">
          <ac:chgData name="kasey champion" userId="c1130ab030728f76" providerId="LiveId" clId="{A2355570-4779-43B6-876D-C624724EE405}" dt="2018-05-04T05:24:32.345" v="4349" actId="478"/>
          <ac:spMkLst>
            <pc:docMk/>
            <pc:sldMk cId="1478353262" sldId="265"/>
            <ac:spMk id="130" creationId="{AE22BB46-D639-4BA3-B4E7-5C676B19F22B}"/>
          </ac:spMkLst>
        </pc:spChg>
        <pc:spChg chg="add del">
          <ac:chgData name="kasey champion" userId="c1130ab030728f76" providerId="LiveId" clId="{A2355570-4779-43B6-876D-C624724EE405}" dt="2018-05-04T05:24:32.345" v="4349" actId="478"/>
          <ac:spMkLst>
            <pc:docMk/>
            <pc:sldMk cId="1478353262" sldId="265"/>
            <ac:spMk id="131" creationId="{C296851F-3E1C-49B8-9322-B34FF5CFAF54}"/>
          </ac:spMkLst>
        </pc:spChg>
        <pc:spChg chg="add del">
          <ac:chgData name="kasey champion" userId="c1130ab030728f76" providerId="LiveId" clId="{A2355570-4779-43B6-876D-C624724EE405}" dt="2018-05-04T05:24:49.212" v="4351" actId="478"/>
          <ac:spMkLst>
            <pc:docMk/>
            <pc:sldMk cId="1478353262" sldId="265"/>
            <ac:spMk id="132" creationId="{C215B58F-1E3D-4563-B528-72E557CF3E5D}"/>
          </ac:spMkLst>
        </pc:spChg>
        <pc:spChg chg="add del">
          <ac:chgData name="kasey champion" userId="c1130ab030728f76" providerId="LiveId" clId="{A2355570-4779-43B6-876D-C624724EE405}" dt="2018-05-04T05:24:49.212" v="4351" actId="478"/>
          <ac:spMkLst>
            <pc:docMk/>
            <pc:sldMk cId="1478353262" sldId="265"/>
            <ac:spMk id="133" creationId="{70FE1141-889C-4B78-922A-100EDD44976E}"/>
          </ac:spMkLst>
        </pc:spChg>
        <pc:spChg chg="del">
          <ac:chgData name="kasey champion" userId="c1130ab030728f76" providerId="LiveId" clId="{A2355570-4779-43B6-876D-C624724EE405}" dt="2018-05-04T05:24:37.943" v="4350" actId="478"/>
          <ac:spMkLst>
            <pc:docMk/>
            <pc:sldMk cId="1478353262" sldId="265"/>
            <ac:spMk id="134" creationId="{9E89773F-3CE5-4B95-B8A3-120DC7641FCF}"/>
          </ac:spMkLst>
        </pc:spChg>
        <pc:spChg chg="add del">
          <ac:chgData name="kasey champion" userId="c1130ab030728f76" providerId="LiveId" clId="{A2355570-4779-43B6-876D-C624724EE405}" dt="2018-05-04T05:24:32.345" v="4349" actId="478"/>
          <ac:spMkLst>
            <pc:docMk/>
            <pc:sldMk cId="1478353262" sldId="265"/>
            <ac:spMk id="135" creationId="{40C7FBD8-F33E-4506-8688-999F6DAD3655}"/>
          </ac:spMkLst>
        </pc:spChg>
        <pc:spChg chg="del">
          <ac:chgData name="kasey champion" userId="c1130ab030728f76" providerId="LiveId" clId="{A2355570-4779-43B6-876D-C624724EE405}" dt="2018-05-04T05:24:49.212" v="4351" actId="478"/>
          <ac:spMkLst>
            <pc:docMk/>
            <pc:sldMk cId="1478353262" sldId="265"/>
            <ac:spMk id="136" creationId="{03ADB269-ABFD-4B8A-895E-368EE5F5D3EA}"/>
          </ac:spMkLst>
        </pc:spChg>
        <pc:spChg chg="add del">
          <ac:chgData name="kasey champion" userId="c1130ab030728f76" providerId="LiveId" clId="{A2355570-4779-43B6-876D-C624724EE405}" dt="2018-05-04T05:24:32.345" v="4349" actId="478"/>
          <ac:spMkLst>
            <pc:docMk/>
            <pc:sldMk cId="1478353262" sldId="265"/>
            <ac:spMk id="137" creationId="{D243DD45-0D9B-4890-AA3C-951248D3B637}"/>
          </ac:spMkLst>
        </pc:spChg>
        <pc:spChg chg="add del">
          <ac:chgData name="kasey champion" userId="c1130ab030728f76" providerId="LiveId" clId="{A2355570-4779-43B6-876D-C624724EE405}" dt="2018-05-04T05:24:32.345" v="4349" actId="478"/>
          <ac:spMkLst>
            <pc:docMk/>
            <pc:sldMk cId="1478353262" sldId="265"/>
            <ac:spMk id="138" creationId="{AD4B50BC-AF35-4F31-AE44-F2E962AF28FA}"/>
          </ac:spMkLst>
        </pc:spChg>
        <pc:spChg chg="add del">
          <ac:chgData name="kasey champion" userId="c1130ab030728f76" providerId="LiveId" clId="{A2355570-4779-43B6-876D-C624724EE405}" dt="2018-05-04T05:24:49.212" v="4351" actId="478"/>
          <ac:spMkLst>
            <pc:docMk/>
            <pc:sldMk cId="1478353262" sldId="265"/>
            <ac:spMk id="139" creationId="{F8674CA5-A084-47FC-8101-3A85A6099D25}"/>
          </ac:spMkLst>
        </pc:spChg>
        <pc:spChg chg="del mod">
          <ac:chgData name="kasey champion" userId="c1130ab030728f76" providerId="LiveId" clId="{A2355570-4779-43B6-876D-C624724EE405}" dt="2018-05-04T05:24:02.031" v="4346" actId="478"/>
          <ac:spMkLst>
            <pc:docMk/>
            <pc:sldMk cId="1478353262" sldId="265"/>
            <ac:spMk id="140" creationId="{C35A4CA2-F525-4F1D-8447-343A5B9E18EE}"/>
          </ac:spMkLst>
        </pc:spChg>
        <pc:spChg chg="add del">
          <ac:chgData name="kasey champion" userId="c1130ab030728f76" providerId="LiveId" clId="{A2355570-4779-43B6-876D-C624724EE405}" dt="2018-05-04T05:24:32.345" v="4349" actId="478"/>
          <ac:spMkLst>
            <pc:docMk/>
            <pc:sldMk cId="1478353262" sldId="265"/>
            <ac:spMk id="141" creationId="{4C058560-350D-4436-A148-89E1314205F5}"/>
          </ac:spMkLst>
        </pc:spChg>
        <pc:spChg chg="del">
          <ac:chgData name="kasey champion" userId="c1130ab030728f76" providerId="LiveId" clId="{A2355570-4779-43B6-876D-C624724EE405}" dt="2018-05-04T05:23:58.098" v="4344" actId="478"/>
          <ac:spMkLst>
            <pc:docMk/>
            <pc:sldMk cId="1478353262" sldId="265"/>
            <ac:spMk id="142" creationId="{FBB23713-1C6E-4A83-8F5E-D9EF8315B884}"/>
          </ac:spMkLst>
        </pc:spChg>
        <pc:grpChg chg="add del">
          <ac:chgData name="kasey champion" userId="c1130ab030728f76" providerId="LiveId" clId="{A2355570-4779-43B6-876D-C624724EE405}" dt="2018-05-04T05:24:22.757" v="4348" actId="478"/>
          <ac:grpSpMkLst>
            <pc:docMk/>
            <pc:sldMk cId="1478353262" sldId="265"/>
            <ac:grpSpMk id="12" creationId="{6D6D84CB-3C8E-4DBF-9095-F996E0F83E42}"/>
          </ac:grpSpMkLst>
        </pc:grpChg>
        <pc:cxnChg chg="mod">
          <ac:chgData name="kasey champion" userId="c1130ab030728f76" providerId="LiveId" clId="{A2355570-4779-43B6-876D-C624724EE405}" dt="2018-05-04T05:24:22.757" v="4348" actId="478"/>
          <ac:cxnSpMkLst>
            <pc:docMk/>
            <pc:sldMk cId="1478353262" sldId="265"/>
            <ac:cxnSpMk id="20" creationId="{4952EEB7-0B4C-4A31-83B9-C96BAE06B0EF}"/>
          </ac:cxnSpMkLst>
        </pc:cxnChg>
        <pc:cxnChg chg="mod">
          <ac:chgData name="kasey champion" userId="c1130ab030728f76" providerId="LiveId" clId="{A2355570-4779-43B6-876D-C624724EE405}" dt="2018-05-04T05:24:22.757" v="4348" actId="478"/>
          <ac:cxnSpMkLst>
            <pc:docMk/>
            <pc:sldMk cId="1478353262" sldId="265"/>
            <ac:cxnSpMk id="66" creationId="{520144FE-3648-471C-B823-CDB8F19C0506}"/>
          </ac:cxnSpMkLst>
        </pc:cxnChg>
      </pc:sldChg>
      <pc:sldChg chg="addSp delSp modSp add modAnim">
        <pc:chgData name="kasey champion" userId="c1130ab030728f76" providerId="LiveId" clId="{A2355570-4779-43B6-876D-C624724EE405}" dt="2018-05-04T05:45:40.962" v="5144" actId="20577"/>
        <pc:sldMkLst>
          <pc:docMk/>
          <pc:sldMk cId="637765724" sldId="266"/>
        </pc:sldMkLst>
        <pc:spChg chg="mod">
          <ac:chgData name="kasey champion" userId="c1130ab030728f76" providerId="LiveId" clId="{A2355570-4779-43B6-876D-C624724EE405}" dt="2018-05-04T05:26:39.363" v="4378" actId="20577"/>
          <ac:spMkLst>
            <pc:docMk/>
            <pc:sldMk cId="637765724" sldId="266"/>
            <ac:spMk id="2" creationId="{43A28100-8DD1-49DF-8093-6DEBD4E5D29F}"/>
          </ac:spMkLst>
        </pc:spChg>
        <pc:spChg chg="mod">
          <ac:chgData name="kasey champion" userId="c1130ab030728f76" providerId="LiveId" clId="{A2355570-4779-43B6-876D-C624724EE405}" dt="2018-05-04T05:45:25.225" v="5141" actId="20577"/>
          <ac:spMkLst>
            <pc:docMk/>
            <pc:sldMk cId="637765724" sldId="266"/>
            <ac:spMk id="3" creationId="{8284A548-D5BD-438C-80B8-726A1598A8D2}"/>
          </ac:spMkLst>
        </pc:spChg>
        <pc:spChg chg="add del mod">
          <ac:chgData name="kasey champion" userId="c1130ab030728f76" providerId="LiveId" clId="{A2355570-4779-43B6-876D-C624724EE405}" dt="2018-05-04T05:31:23.922" v="4794" actId="478"/>
          <ac:spMkLst>
            <pc:docMk/>
            <pc:sldMk cId="637765724" sldId="266"/>
            <ac:spMk id="6" creationId="{10EEFBED-C86D-4FA6-A4E4-DBFE6A3491F0}"/>
          </ac:spMkLst>
        </pc:spChg>
      </pc:sldChg>
      <pc:sldChg chg="addSp delSp modSp add delAnim modAnim">
        <pc:chgData name="kasey champion" userId="c1130ab030728f76" providerId="LiveId" clId="{A2355570-4779-43B6-876D-C624724EE405}" dt="2018-05-04T06:01:12.920" v="5453" actId="20577"/>
        <pc:sldMkLst>
          <pc:docMk/>
          <pc:sldMk cId="1083593893" sldId="267"/>
        </pc:sldMkLst>
        <pc:spChg chg="mod">
          <ac:chgData name="kasey champion" userId="c1130ab030728f76" providerId="LiveId" clId="{A2355570-4779-43B6-876D-C624724EE405}" dt="2018-05-04T05:32:32.899" v="4882" actId="20577"/>
          <ac:spMkLst>
            <pc:docMk/>
            <pc:sldMk cId="1083593893" sldId="267"/>
            <ac:spMk id="2" creationId="{4526F943-E1AB-406A-A4B0-8FB8CA763ACB}"/>
          </ac:spMkLst>
        </pc:spChg>
        <pc:spChg chg="mod">
          <ac:chgData name="kasey champion" userId="c1130ab030728f76" providerId="LiveId" clId="{A2355570-4779-43B6-876D-C624724EE405}" dt="2018-05-04T06:00:44.415" v="5444" actId="20577"/>
          <ac:spMkLst>
            <pc:docMk/>
            <pc:sldMk cId="1083593893" sldId="267"/>
            <ac:spMk id="3" creationId="{BA980B0E-BF58-44E6-87C9-E0CB20D077ED}"/>
          </ac:spMkLst>
        </pc:spChg>
        <pc:spChg chg="add mod">
          <ac:chgData name="kasey champion" userId="c1130ab030728f76" providerId="LiveId" clId="{A2355570-4779-43B6-876D-C624724EE405}" dt="2018-05-04T05:58:02.540" v="5371" actId="1076"/>
          <ac:spMkLst>
            <pc:docMk/>
            <pc:sldMk cId="1083593893" sldId="267"/>
            <ac:spMk id="6" creationId="{A34DA404-E5D9-4E80-BA02-275DF5A9F167}"/>
          </ac:spMkLst>
        </pc:spChg>
        <pc:spChg chg="add del mod">
          <ac:chgData name="kasey champion" userId="c1130ab030728f76" providerId="LiveId" clId="{A2355570-4779-43B6-876D-C624724EE405}" dt="2018-05-04T05:49:10.021" v="5186" actId="478"/>
          <ac:spMkLst>
            <pc:docMk/>
            <pc:sldMk cId="1083593893" sldId="267"/>
            <ac:spMk id="7" creationId="{C7D30C0B-8502-4BA9-AFA2-D47C4C9A9753}"/>
          </ac:spMkLst>
        </pc:spChg>
        <pc:spChg chg="add mod">
          <ac:chgData name="kasey champion" userId="c1130ab030728f76" providerId="LiveId" clId="{A2355570-4779-43B6-876D-C624724EE405}" dt="2018-05-04T06:00:00.924" v="5398" actId="1076"/>
          <ac:spMkLst>
            <pc:docMk/>
            <pc:sldMk cId="1083593893" sldId="267"/>
            <ac:spMk id="8" creationId="{805AA242-C7B6-486B-8C37-4FA8695CC681}"/>
          </ac:spMkLst>
        </pc:spChg>
        <pc:spChg chg="add del mod">
          <ac:chgData name="kasey champion" userId="c1130ab030728f76" providerId="LiveId" clId="{A2355570-4779-43B6-876D-C624724EE405}" dt="2018-05-04T05:53:07.624" v="5270" actId="478"/>
          <ac:spMkLst>
            <pc:docMk/>
            <pc:sldMk cId="1083593893" sldId="267"/>
            <ac:spMk id="9" creationId="{B6411BE8-A7E6-47EC-8A6C-EEA4679AC763}"/>
          </ac:spMkLst>
        </pc:spChg>
        <pc:spChg chg="add mod">
          <ac:chgData name="kasey champion" userId="c1130ab030728f76" providerId="LiveId" clId="{A2355570-4779-43B6-876D-C624724EE405}" dt="2018-05-04T06:00:00.924" v="5398" actId="1076"/>
          <ac:spMkLst>
            <pc:docMk/>
            <pc:sldMk cId="1083593893" sldId="267"/>
            <ac:spMk id="10" creationId="{C11D1AFE-8E0A-470C-A517-77D853196F1C}"/>
          </ac:spMkLst>
        </pc:spChg>
        <pc:spChg chg="add mod">
          <ac:chgData name="kasey champion" userId="c1130ab030728f76" providerId="LiveId" clId="{A2355570-4779-43B6-876D-C624724EE405}" dt="2018-05-04T06:00:00.924" v="5398" actId="1076"/>
          <ac:spMkLst>
            <pc:docMk/>
            <pc:sldMk cId="1083593893" sldId="267"/>
            <ac:spMk id="11" creationId="{A7FFB039-26D8-444E-9EF1-B5C41FAF7186}"/>
          </ac:spMkLst>
        </pc:spChg>
        <pc:spChg chg="add mod">
          <ac:chgData name="kasey champion" userId="c1130ab030728f76" providerId="LiveId" clId="{A2355570-4779-43B6-876D-C624724EE405}" dt="2018-05-04T06:00:00.924" v="5398" actId="1076"/>
          <ac:spMkLst>
            <pc:docMk/>
            <pc:sldMk cId="1083593893" sldId="267"/>
            <ac:spMk id="12" creationId="{3222B408-2DDA-472E-910F-DCDC6565DF93}"/>
          </ac:spMkLst>
        </pc:spChg>
        <pc:spChg chg="add mod">
          <ac:chgData name="kasey champion" userId="c1130ab030728f76" providerId="LiveId" clId="{A2355570-4779-43B6-876D-C624724EE405}" dt="2018-05-04T05:58:16.957" v="5375" actId="1076"/>
          <ac:spMkLst>
            <pc:docMk/>
            <pc:sldMk cId="1083593893" sldId="267"/>
            <ac:spMk id="13" creationId="{D9049B1B-9F60-48AB-8E86-5294269C1DC3}"/>
          </ac:spMkLst>
        </pc:spChg>
        <pc:spChg chg="add mod">
          <ac:chgData name="kasey champion" userId="c1130ab030728f76" providerId="LiveId" clId="{A2355570-4779-43B6-876D-C624724EE405}" dt="2018-05-04T05:59:40.994" v="5397" actId="1076"/>
          <ac:spMkLst>
            <pc:docMk/>
            <pc:sldMk cId="1083593893" sldId="267"/>
            <ac:spMk id="14" creationId="{F9936BEF-E9D0-4AAE-A214-26D96ACDDC5C}"/>
          </ac:spMkLst>
        </pc:spChg>
        <pc:spChg chg="add mod">
          <ac:chgData name="kasey champion" userId="c1130ab030728f76" providerId="LiveId" clId="{A2355570-4779-43B6-876D-C624724EE405}" dt="2018-05-04T05:58:13.565" v="5374" actId="1076"/>
          <ac:spMkLst>
            <pc:docMk/>
            <pc:sldMk cId="1083593893" sldId="267"/>
            <ac:spMk id="15" creationId="{76589E19-D49B-420F-B3D0-B7C3CABDC706}"/>
          </ac:spMkLst>
        </pc:spChg>
        <pc:spChg chg="add mod">
          <ac:chgData name="kasey champion" userId="c1130ab030728f76" providerId="LiveId" clId="{A2355570-4779-43B6-876D-C624724EE405}" dt="2018-05-04T06:00:19.706" v="5438" actId="207"/>
          <ac:spMkLst>
            <pc:docMk/>
            <pc:sldMk cId="1083593893" sldId="267"/>
            <ac:spMk id="16" creationId="{6A46FFDE-D855-4B28-902A-DA1AC837070A}"/>
          </ac:spMkLst>
        </pc:spChg>
        <pc:spChg chg="add mod">
          <ac:chgData name="kasey champion" userId="c1130ab030728f76" providerId="LiveId" clId="{A2355570-4779-43B6-876D-C624724EE405}" dt="2018-05-04T06:00:49.365" v="5446" actId="1076"/>
          <ac:spMkLst>
            <pc:docMk/>
            <pc:sldMk cId="1083593893" sldId="267"/>
            <ac:spMk id="17" creationId="{48BE884E-0889-4818-AD9E-301C8DC5BB8F}"/>
          </ac:spMkLst>
        </pc:spChg>
      </pc:sldChg>
      <pc:sldChg chg="modSp add">
        <pc:chgData name="kasey champion" userId="c1130ab030728f76" providerId="LiveId" clId="{A2355570-4779-43B6-876D-C624724EE405}" dt="2018-05-04T06:04:15.010" v="5762" actId="20577"/>
        <pc:sldMkLst>
          <pc:docMk/>
          <pc:sldMk cId="350167022" sldId="270"/>
        </pc:sldMkLst>
        <pc:spChg chg="mod">
          <ac:chgData name="kasey champion" userId="c1130ab030728f76" providerId="LiveId" clId="{A2355570-4779-43B6-876D-C624724EE405}" dt="2018-05-04T06:04:15.010" v="5762" actId="20577"/>
          <ac:spMkLst>
            <pc:docMk/>
            <pc:sldMk cId="350167022" sldId="270"/>
            <ac:spMk id="2" creationId="{CE79148E-5651-4985-B50C-6C260FDEFF7D}"/>
          </ac:spMkLst>
        </pc:spChg>
      </pc:sldChg>
      <pc:sldChg chg="addSp modSp add modAnim">
        <pc:chgData name="kasey champion" userId="c1130ab030728f76" providerId="LiveId" clId="{A2355570-4779-43B6-876D-C624724EE405}" dt="2018-05-04T14:13:25.869" v="11283" actId="20577"/>
        <pc:sldMkLst>
          <pc:docMk/>
          <pc:sldMk cId="4121359205" sldId="271"/>
        </pc:sldMkLst>
        <pc:spChg chg="mod">
          <ac:chgData name="kasey champion" userId="c1130ab030728f76" providerId="LiveId" clId="{A2355570-4779-43B6-876D-C624724EE405}" dt="2018-05-04T06:05:21.405" v="5826" actId="20577"/>
          <ac:spMkLst>
            <pc:docMk/>
            <pc:sldMk cId="4121359205" sldId="271"/>
            <ac:spMk id="2" creationId="{6039D23C-B5C5-4700-8927-7C54A7620143}"/>
          </ac:spMkLst>
        </pc:spChg>
        <pc:spChg chg="mod">
          <ac:chgData name="kasey champion" userId="c1130ab030728f76" providerId="LiveId" clId="{A2355570-4779-43B6-876D-C624724EE405}" dt="2018-05-04T14:13:03.658" v="11279" actId="208"/>
          <ac:spMkLst>
            <pc:docMk/>
            <pc:sldMk cId="4121359205" sldId="271"/>
            <ac:spMk id="3" creationId="{77F3C993-85C1-4E2A-977E-08C0512B0844}"/>
          </ac:spMkLst>
        </pc:spChg>
        <pc:spChg chg="add mod">
          <ac:chgData name="kasey champion" userId="c1130ab030728f76" providerId="LiveId" clId="{A2355570-4779-43B6-876D-C624724EE405}" dt="2018-05-04T14:13:05.745" v="11280" actId="208"/>
          <ac:spMkLst>
            <pc:docMk/>
            <pc:sldMk cId="4121359205" sldId="271"/>
            <ac:spMk id="6" creationId="{13A49A57-0615-4AD8-94EC-70BAB0D9969B}"/>
          </ac:spMkLst>
        </pc:spChg>
      </pc:sldChg>
      <pc:sldChg chg="addSp delSp modSp add modAnim">
        <pc:chgData name="kasey champion" userId="c1130ab030728f76" providerId="LiveId" clId="{A2355570-4779-43B6-876D-C624724EE405}" dt="2018-05-04T14:14:05.252" v="11296" actId="1076"/>
        <pc:sldMkLst>
          <pc:docMk/>
          <pc:sldMk cId="2073396599" sldId="272"/>
        </pc:sldMkLst>
        <pc:spChg chg="mod">
          <ac:chgData name="kasey champion" userId="c1130ab030728f76" providerId="LiveId" clId="{A2355570-4779-43B6-876D-C624724EE405}" dt="2018-05-04T06:10:38.597" v="6550" actId="20577"/>
          <ac:spMkLst>
            <pc:docMk/>
            <pc:sldMk cId="2073396599" sldId="272"/>
            <ac:spMk id="2" creationId="{E93CE37C-5739-4BE8-9AC7-33B4550D61E2}"/>
          </ac:spMkLst>
        </pc:spChg>
        <pc:spChg chg="mod">
          <ac:chgData name="kasey champion" userId="c1130ab030728f76" providerId="LiveId" clId="{A2355570-4779-43B6-876D-C624724EE405}" dt="2018-05-04T14:14:05.252" v="11296" actId="1076"/>
          <ac:spMkLst>
            <pc:docMk/>
            <pc:sldMk cId="2073396599" sldId="272"/>
            <ac:spMk id="3" creationId="{EC7B9E15-41F9-4C4D-8C28-512F58778CF2}"/>
          </ac:spMkLst>
        </pc:spChg>
        <pc:spChg chg="add mod">
          <ac:chgData name="kasey champion" userId="c1130ab030728f76" providerId="LiveId" clId="{A2355570-4779-43B6-876D-C624724EE405}" dt="2018-05-04T14:14:00.891" v="11295" actId="27636"/>
          <ac:spMkLst>
            <pc:docMk/>
            <pc:sldMk cId="2073396599" sldId="272"/>
            <ac:spMk id="6" creationId="{C49D663A-49AE-47EE-96C4-85F588D0A078}"/>
          </ac:spMkLst>
        </pc:spChg>
        <pc:spChg chg="add mod">
          <ac:chgData name="kasey champion" userId="c1130ab030728f76" providerId="LiveId" clId="{A2355570-4779-43B6-876D-C624724EE405}" dt="2018-05-04T14:13:57.621" v="11293" actId="1076"/>
          <ac:spMkLst>
            <pc:docMk/>
            <pc:sldMk cId="2073396599" sldId="272"/>
            <ac:spMk id="7" creationId="{8D03D1C8-F048-4B20-B520-5A3893CFCBE6}"/>
          </ac:spMkLst>
        </pc:spChg>
        <pc:spChg chg="add mod">
          <ac:chgData name="kasey champion" userId="c1130ab030728f76" providerId="LiveId" clId="{A2355570-4779-43B6-876D-C624724EE405}" dt="2018-05-04T14:13:57.621" v="11293" actId="1076"/>
          <ac:spMkLst>
            <pc:docMk/>
            <pc:sldMk cId="2073396599" sldId="272"/>
            <ac:spMk id="8" creationId="{D0761ACD-1DF9-4D76-8E6A-F086E0C3FDBA}"/>
          </ac:spMkLst>
        </pc:spChg>
        <pc:spChg chg="add del mod">
          <ac:chgData name="kasey champion" userId="c1130ab030728f76" providerId="LiveId" clId="{A2355570-4779-43B6-876D-C624724EE405}" dt="2018-05-04T06:16:31.539" v="7243" actId="478"/>
          <ac:spMkLst>
            <pc:docMk/>
            <pc:sldMk cId="2073396599" sldId="272"/>
            <ac:spMk id="9" creationId="{970E8E4B-A174-4D98-9516-4F75216543C8}"/>
          </ac:spMkLst>
        </pc:spChg>
        <pc:spChg chg="add mod">
          <ac:chgData name="kasey champion" userId="c1130ab030728f76" providerId="LiveId" clId="{A2355570-4779-43B6-876D-C624724EE405}" dt="2018-05-04T14:13:57.621" v="11293" actId="1076"/>
          <ac:spMkLst>
            <pc:docMk/>
            <pc:sldMk cId="2073396599" sldId="272"/>
            <ac:spMk id="10" creationId="{0797039D-0948-4683-A0D7-1505689A945D}"/>
          </ac:spMkLst>
        </pc:spChg>
        <pc:spChg chg="add mod">
          <ac:chgData name="kasey champion" userId="c1130ab030728f76" providerId="LiveId" clId="{A2355570-4779-43B6-876D-C624724EE405}" dt="2018-05-04T14:13:57.621" v="11293" actId="1076"/>
          <ac:spMkLst>
            <pc:docMk/>
            <pc:sldMk cId="2073396599" sldId="272"/>
            <ac:spMk id="11" creationId="{E6A41CFB-5311-4E38-820C-7C76AD6DCACE}"/>
          </ac:spMkLst>
        </pc:spChg>
        <pc:spChg chg="add mod">
          <ac:chgData name="kasey champion" userId="c1130ab030728f76" providerId="LiveId" clId="{A2355570-4779-43B6-876D-C624724EE405}" dt="2018-05-04T14:13:57.621" v="11293" actId="1076"/>
          <ac:spMkLst>
            <pc:docMk/>
            <pc:sldMk cId="2073396599" sldId="272"/>
            <ac:spMk id="12" creationId="{A6A06946-575D-4670-9F46-ECDDAFF36CCA}"/>
          </ac:spMkLst>
        </pc:spChg>
      </pc:sldChg>
      <pc:sldChg chg="modSp add">
        <pc:chgData name="kasey champion" userId="c1130ab030728f76" providerId="LiveId" clId="{A2355570-4779-43B6-876D-C624724EE405}" dt="2018-05-04T06:22:54.459" v="7943" actId="27636"/>
        <pc:sldMkLst>
          <pc:docMk/>
          <pc:sldMk cId="2255533314" sldId="273"/>
        </pc:sldMkLst>
        <pc:spChg chg="mod">
          <ac:chgData name="kasey champion" userId="c1130ab030728f76" providerId="LiveId" clId="{A2355570-4779-43B6-876D-C624724EE405}" dt="2018-05-04T06:19:10.463" v="7298" actId="20577"/>
          <ac:spMkLst>
            <pc:docMk/>
            <pc:sldMk cId="2255533314" sldId="273"/>
            <ac:spMk id="2" creationId="{87B43542-3C72-467F-A574-07AFA3F7F100}"/>
          </ac:spMkLst>
        </pc:spChg>
        <pc:spChg chg="mod">
          <ac:chgData name="kasey champion" userId="c1130ab030728f76" providerId="LiveId" clId="{A2355570-4779-43B6-876D-C624724EE405}" dt="2018-05-04T06:22:54.459" v="7943" actId="27636"/>
          <ac:spMkLst>
            <pc:docMk/>
            <pc:sldMk cId="2255533314" sldId="273"/>
            <ac:spMk id="3" creationId="{DC42EA59-6988-47D1-99EC-8278D779665A}"/>
          </ac:spMkLst>
        </pc:spChg>
      </pc:sldChg>
      <pc:sldChg chg="addSp delSp modSp add modAnim">
        <pc:chgData name="kasey champion" userId="c1130ab030728f76" providerId="LiveId" clId="{A2355570-4779-43B6-876D-C624724EE405}" dt="2018-05-04T14:16:50.155" v="11302" actId="20577"/>
        <pc:sldMkLst>
          <pc:docMk/>
          <pc:sldMk cId="2217773192" sldId="274"/>
        </pc:sldMkLst>
        <pc:spChg chg="mod">
          <ac:chgData name="kasey champion" userId="c1130ab030728f76" providerId="LiveId" clId="{A2355570-4779-43B6-876D-C624724EE405}" dt="2018-05-04T06:19:42.805" v="7412" actId="20577"/>
          <ac:spMkLst>
            <pc:docMk/>
            <pc:sldMk cId="2217773192" sldId="274"/>
            <ac:spMk id="2" creationId="{85E6EE10-9AB4-4E99-8122-AB322E95EEED}"/>
          </ac:spMkLst>
        </pc:spChg>
        <pc:spChg chg="add del">
          <ac:chgData name="kasey champion" userId="c1130ab030728f76" providerId="LiveId" clId="{A2355570-4779-43B6-876D-C624724EE405}" dt="2018-05-04T06:20:21.997" v="7415" actId="3680"/>
          <ac:spMkLst>
            <pc:docMk/>
            <pc:sldMk cId="2217773192" sldId="274"/>
            <ac:spMk id="3" creationId="{7EFDA3B6-AB93-4A90-B89B-4647340FE04B}"/>
          </ac:spMkLst>
        </pc:spChg>
        <pc:spChg chg="del mod">
          <ac:chgData name="kasey champion" userId="c1130ab030728f76" providerId="LiveId" clId="{A2355570-4779-43B6-876D-C624724EE405}" dt="2018-05-04T06:33:16.399" v="8124" actId="478"/>
          <ac:spMkLst>
            <pc:docMk/>
            <pc:sldMk cId="2217773192" sldId="274"/>
            <ac:spMk id="4" creationId="{61B8C02F-8DF7-499D-99E8-13B6B64A5649}"/>
          </ac:spMkLst>
        </pc:spChg>
        <pc:spChg chg="add mod">
          <ac:chgData name="kasey champion" userId="c1130ab030728f76" providerId="LiveId" clId="{A2355570-4779-43B6-876D-C624724EE405}" dt="2018-05-04T06:32:56.209" v="8119" actId="1076"/>
          <ac:spMkLst>
            <pc:docMk/>
            <pc:sldMk cId="2217773192" sldId="274"/>
            <ac:spMk id="8" creationId="{AA04B0B8-8457-4430-9947-5A9819C438A0}"/>
          </ac:spMkLst>
        </pc:spChg>
        <pc:spChg chg="add mod">
          <ac:chgData name="kasey champion" userId="c1130ab030728f76" providerId="LiveId" clId="{A2355570-4779-43B6-876D-C624724EE405}" dt="2018-05-04T06:32:56.209" v="8119" actId="1076"/>
          <ac:spMkLst>
            <pc:docMk/>
            <pc:sldMk cId="2217773192" sldId="274"/>
            <ac:spMk id="9" creationId="{1B16E83E-0D84-457D-A86B-86BBFBA3F63F}"/>
          </ac:spMkLst>
        </pc:spChg>
        <pc:spChg chg="add mod">
          <ac:chgData name="kasey champion" userId="c1130ab030728f76" providerId="LiveId" clId="{A2355570-4779-43B6-876D-C624724EE405}" dt="2018-05-04T06:51:55.777" v="8953" actId="208"/>
          <ac:spMkLst>
            <pc:docMk/>
            <pc:sldMk cId="2217773192" sldId="274"/>
            <ac:spMk id="10" creationId="{929B9085-4182-4459-8489-707FB51AFC81}"/>
          </ac:spMkLst>
        </pc:spChg>
        <pc:spChg chg="add mod">
          <ac:chgData name="kasey champion" userId="c1130ab030728f76" providerId="LiveId" clId="{A2355570-4779-43B6-876D-C624724EE405}" dt="2018-05-04T06:32:56.209" v="8119" actId="1076"/>
          <ac:spMkLst>
            <pc:docMk/>
            <pc:sldMk cId="2217773192" sldId="274"/>
            <ac:spMk id="11" creationId="{A3C5BAF2-8B91-49EC-A049-80EE6E9D378D}"/>
          </ac:spMkLst>
        </pc:spChg>
        <pc:spChg chg="add mod">
          <ac:chgData name="kasey champion" userId="c1130ab030728f76" providerId="LiveId" clId="{A2355570-4779-43B6-876D-C624724EE405}" dt="2018-05-04T06:32:56.209" v="8119" actId="1076"/>
          <ac:spMkLst>
            <pc:docMk/>
            <pc:sldMk cId="2217773192" sldId="274"/>
            <ac:spMk id="12" creationId="{68BC223E-BC0F-4FDB-B6C8-E3E52CA1D613}"/>
          </ac:spMkLst>
        </pc:spChg>
        <pc:spChg chg="add mod">
          <ac:chgData name="kasey champion" userId="c1130ab030728f76" providerId="LiveId" clId="{A2355570-4779-43B6-876D-C624724EE405}" dt="2018-05-04T06:32:56.209" v="8119" actId="1076"/>
          <ac:spMkLst>
            <pc:docMk/>
            <pc:sldMk cId="2217773192" sldId="274"/>
            <ac:spMk id="13" creationId="{65755260-DC7B-457F-89FD-96A6264673A0}"/>
          </ac:spMkLst>
        </pc:spChg>
        <pc:spChg chg="add del mod">
          <ac:chgData name="kasey champion" userId="c1130ab030728f76" providerId="LiveId" clId="{A2355570-4779-43B6-876D-C624724EE405}" dt="2018-05-04T06:46:07.507" v="8924" actId="478"/>
          <ac:spMkLst>
            <pc:docMk/>
            <pc:sldMk cId="2217773192" sldId="274"/>
            <ac:spMk id="14" creationId="{DC0FA48A-0ECD-4EB9-B343-83185F201517}"/>
          </ac:spMkLst>
        </pc:spChg>
        <pc:spChg chg="add mod">
          <ac:chgData name="kasey champion" userId="c1130ab030728f76" providerId="LiveId" clId="{A2355570-4779-43B6-876D-C624724EE405}" dt="2018-05-04T06:33:01.602" v="8120" actId="1076"/>
          <ac:spMkLst>
            <pc:docMk/>
            <pc:sldMk cId="2217773192" sldId="274"/>
            <ac:spMk id="16" creationId="{DA83ED5B-16A8-4D31-AB11-4934A192C80E}"/>
          </ac:spMkLst>
        </pc:spChg>
        <pc:spChg chg="add mod">
          <ac:chgData name="kasey champion" userId="c1130ab030728f76" providerId="LiveId" clId="{A2355570-4779-43B6-876D-C624724EE405}" dt="2018-05-04T06:33:01.602" v="8120" actId="1076"/>
          <ac:spMkLst>
            <pc:docMk/>
            <pc:sldMk cId="2217773192" sldId="274"/>
            <ac:spMk id="17" creationId="{558F8320-C59C-46F5-AD35-C5E041EAE75B}"/>
          </ac:spMkLst>
        </pc:spChg>
        <pc:spChg chg="add mod">
          <ac:chgData name="kasey champion" userId="c1130ab030728f76" providerId="LiveId" clId="{A2355570-4779-43B6-876D-C624724EE405}" dt="2018-05-04T06:33:01.602" v="8120" actId="1076"/>
          <ac:spMkLst>
            <pc:docMk/>
            <pc:sldMk cId="2217773192" sldId="274"/>
            <ac:spMk id="18" creationId="{0C729AB3-0AA3-4B52-999F-38020A086FB9}"/>
          </ac:spMkLst>
        </pc:spChg>
        <pc:spChg chg="add mod">
          <ac:chgData name="kasey champion" userId="c1130ab030728f76" providerId="LiveId" clId="{A2355570-4779-43B6-876D-C624724EE405}" dt="2018-05-04T06:33:01.602" v="8120" actId="1076"/>
          <ac:spMkLst>
            <pc:docMk/>
            <pc:sldMk cId="2217773192" sldId="274"/>
            <ac:spMk id="19" creationId="{26B63845-D8B0-4054-A793-4F959F9C0E9A}"/>
          </ac:spMkLst>
        </pc:spChg>
        <pc:spChg chg="add mod">
          <ac:chgData name="kasey champion" userId="c1130ab030728f76" providerId="LiveId" clId="{A2355570-4779-43B6-876D-C624724EE405}" dt="2018-05-04T06:33:01.602" v="8120" actId="1076"/>
          <ac:spMkLst>
            <pc:docMk/>
            <pc:sldMk cId="2217773192" sldId="274"/>
            <ac:spMk id="20" creationId="{2137F3CA-DA2A-4F7B-A27E-7EE1F750CAED}"/>
          </ac:spMkLst>
        </pc:spChg>
        <pc:spChg chg="add mod">
          <ac:chgData name="kasey champion" userId="c1130ab030728f76" providerId="LiveId" clId="{A2355570-4779-43B6-876D-C624724EE405}" dt="2018-05-04T06:33:01.602" v="8120" actId="1076"/>
          <ac:spMkLst>
            <pc:docMk/>
            <pc:sldMk cId="2217773192" sldId="274"/>
            <ac:spMk id="21" creationId="{673FE323-1F43-473A-9B5D-9DED69DB4D8F}"/>
          </ac:spMkLst>
        </pc:spChg>
        <pc:spChg chg="add mod">
          <ac:chgData name="kasey champion" userId="c1130ab030728f76" providerId="LiveId" clId="{A2355570-4779-43B6-876D-C624724EE405}" dt="2018-05-04T06:32:56.209" v="8119" actId="1076"/>
          <ac:spMkLst>
            <pc:docMk/>
            <pc:sldMk cId="2217773192" sldId="274"/>
            <ac:spMk id="22" creationId="{3A99DE67-644A-481C-96BC-48C8D59C0128}"/>
          </ac:spMkLst>
        </pc:spChg>
        <pc:spChg chg="add mod">
          <ac:chgData name="kasey champion" userId="c1130ab030728f76" providerId="LiveId" clId="{A2355570-4779-43B6-876D-C624724EE405}" dt="2018-05-04T06:33:33.870" v="8128" actId="14100"/>
          <ac:spMkLst>
            <pc:docMk/>
            <pc:sldMk cId="2217773192" sldId="274"/>
            <ac:spMk id="24" creationId="{06BC2F27-2692-4C3B-93BC-FCCAE3A26F28}"/>
          </ac:spMkLst>
        </pc:spChg>
        <pc:spChg chg="add mod">
          <ac:chgData name="kasey champion" userId="c1130ab030728f76" providerId="LiveId" clId="{A2355570-4779-43B6-876D-C624724EE405}" dt="2018-05-04T06:33:31.319" v="8127" actId="14100"/>
          <ac:spMkLst>
            <pc:docMk/>
            <pc:sldMk cId="2217773192" sldId="274"/>
            <ac:spMk id="25" creationId="{383B56CC-34A0-458D-80B5-FB391386C071}"/>
          </ac:spMkLst>
        </pc:spChg>
        <pc:spChg chg="add mod">
          <ac:chgData name="kasey champion" userId="c1130ab030728f76" providerId="LiveId" clId="{A2355570-4779-43B6-876D-C624724EE405}" dt="2018-05-04T06:33:37.687" v="8129" actId="1076"/>
          <ac:spMkLst>
            <pc:docMk/>
            <pc:sldMk cId="2217773192" sldId="274"/>
            <ac:spMk id="26" creationId="{BA035A95-5E3E-44A8-A951-28674B76EF36}"/>
          </ac:spMkLst>
        </pc:spChg>
        <pc:spChg chg="add mod">
          <ac:chgData name="kasey champion" userId="c1130ab030728f76" providerId="LiveId" clId="{A2355570-4779-43B6-876D-C624724EE405}" dt="2018-05-04T06:34:59.754" v="8150" actId="1076"/>
          <ac:spMkLst>
            <pc:docMk/>
            <pc:sldMk cId="2217773192" sldId="274"/>
            <ac:spMk id="27" creationId="{C13CAF16-1BBA-42F7-AE2B-917B1B508080}"/>
          </ac:spMkLst>
        </pc:spChg>
        <pc:spChg chg="add mod">
          <ac:chgData name="kasey champion" userId="c1130ab030728f76" providerId="LiveId" clId="{A2355570-4779-43B6-876D-C624724EE405}" dt="2018-05-04T06:34:56.192" v="8149" actId="1076"/>
          <ac:spMkLst>
            <pc:docMk/>
            <pc:sldMk cId="2217773192" sldId="274"/>
            <ac:spMk id="28" creationId="{17C89C8B-6C73-4FA9-A6CB-4F5111C618BF}"/>
          </ac:spMkLst>
        </pc:spChg>
        <pc:spChg chg="add mod">
          <ac:chgData name="kasey champion" userId="c1130ab030728f76" providerId="LiveId" clId="{A2355570-4779-43B6-876D-C624724EE405}" dt="2018-05-04T06:33:37.687" v="8129" actId="1076"/>
          <ac:spMkLst>
            <pc:docMk/>
            <pc:sldMk cId="2217773192" sldId="274"/>
            <ac:spMk id="29" creationId="{8DF20979-EC1E-47A5-9EC0-1C7DE318FC7E}"/>
          </ac:spMkLst>
        </pc:spChg>
        <pc:spChg chg="add del">
          <ac:chgData name="kasey champion" userId="c1130ab030728f76" providerId="LiveId" clId="{A2355570-4779-43B6-876D-C624724EE405}" dt="2018-05-04T06:49:38.055" v="8940" actId="478"/>
          <ac:spMkLst>
            <pc:docMk/>
            <pc:sldMk cId="2217773192" sldId="274"/>
            <ac:spMk id="30" creationId="{EADB583A-2D98-4FAA-B678-8D6A9FF19A01}"/>
          </ac:spMkLst>
        </pc:spChg>
        <pc:spChg chg="add mod">
          <ac:chgData name="kasey champion" userId="c1130ab030728f76" providerId="LiveId" clId="{A2355570-4779-43B6-876D-C624724EE405}" dt="2018-05-04T06:47:46.629" v="8927" actId="1076"/>
          <ac:spMkLst>
            <pc:docMk/>
            <pc:sldMk cId="2217773192" sldId="274"/>
            <ac:spMk id="31" creationId="{5A34136A-8795-4C08-9384-CDB45587C00C}"/>
          </ac:spMkLst>
        </pc:spChg>
        <pc:spChg chg="add mod">
          <ac:chgData name="kasey champion" userId="c1130ab030728f76" providerId="LiveId" clId="{A2355570-4779-43B6-876D-C624724EE405}" dt="2018-05-04T06:52:00.937" v="8954" actId="208"/>
          <ac:spMkLst>
            <pc:docMk/>
            <pc:sldMk cId="2217773192" sldId="274"/>
            <ac:spMk id="32" creationId="{89D6008A-F28E-49F6-866F-4DB7B0A971A8}"/>
          </ac:spMkLst>
        </pc:spChg>
        <pc:spChg chg="add mod">
          <ac:chgData name="kasey champion" userId="c1130ab030728f76" providerId="LiveId" clId="{A2355570-4779-43B6-876D-C624724EE405}" dt="2018-05-04T14:15:43.190" v="11298" actId="1076"/>
          <ac:spMkLst>
            <pc:docMk/>
            <pc:sldMk cId="2217773192" sldId="274"/>
            <ac:spMk id="33" creationId="{6C26FD1E-0B91-4932-B554-CC01C23F50C0}"/>
          </ac:spMkLst>
        </pc:spChg>
        <pc:graphicFrameChg chg="add del mod">
          <ac:chgData name="kasey champion" userId="c1130ab030728f76" providerId="LiveId" clId="{A2355570-4779-43B6-876D-C624724EE405}" dt="2018-05-04T06:20:17.121" v="7414" actId="3680"/>
          <ac:graphicFrameMkLst>
            <pc:docMk/>
            <pc:sldMk cId="2217773192" sldId="274"/>
            <ac:graphicFrameMk id="6" creationId="{53568594-7861-4D53-8240-B26D06880629}"/>
          </ac:graphicFrameMkLst>
        </pc:graphicFrameChg>
        <pc:graphicFrameChg chg="add mod modGraphic">
          <ac:chgData name="kasey champion" userId="c1130ab030728f76" providerId="LiveId" clId="{A2355570-4779-43B6-876D-C624724EE405}" dt="2018-05-04T06:32:56.209" v="8119" actId="1076"/>
          <ac:graphicFrameMkLst>
            <pc:docMk/>
            <pc:sldMk cId="2217773192" sldId="274"/>
            <ac:graphicFrameMk id="7" creationId="{49498EDF-5CFD-4E0F-9719-EFD70619BBE8}"/>
          </ac:graphicFrameMkLst>
        </pc:graphicFrameChg>
        <pc:graphicFrameChg chg="add mod modGraphic">
          <ac:chgData name="kasey champion" userId="c1130ab030728f76" providerId="LiveId" clId="{A2355570-4779-43B6-876D-C624724EE405}" dt="2018-05-04T06:33:01.602" v="8120" actId="1076"/>
          <ac:graphicFrameMkLst>
            <pc:docMk/>
            <pc:sldMk cId="2217773192" sldId="274"/>
            <ac:graphicFrameMk id="15" creationId="{F1BD0247-7355-49FA-961F-96A157483B14}"/>
          </ac:graphicFrameMkLst>
        </pc:graphicFrameChg>
        <pc:graphicFrameChg chg="add mod modGraphic">
          <ac:chgData name="kasey champion" userId="c1130ab030728f76" providerId="LiveId" clId="{A2355570-4779-43B6-876D-C624724EE405}" dt="2018-05-04T06:33:26.899" v="8126" actId="207"/>
          <ac:graphicFrameMkLst>
            <pc:docMk/>
            <pc:sldMk cId="2217773192" sldId="274"/>
            <ac:graphicFrameMk id="23" creationId="{345C6182-F373-4911-8B55-E2D72660E84D}"/>
          </ac:graphicFrameMkLst>
        </pc:graphicFrameChg>
      </pc:sldChg>
      <pc:sldChg chg="addSp delSp modSp add modAnim">
        <pc:chgData name="kasey champion" userId="c1130ab030728f76" providerId="LiveId" clId="{A2355570-4779-43B6-876D-C624724EE405}" dt="2018-05-04T07:02:06.674" v="9055" actId="20577"/>
        <pc:sldMkLst>
          <pc:docMk/>
          <pc:sldMk cId="730344684" sldId="275"/>
        </pc:sldMkLst>
        <pc:spChg chg="mod">
          <ac:chgData name="kasey champion" userId="c1130ab030728f76" providerId="LiveId" clId="{A2355570-4779-43B6-876D-C624724EE405}" dt="2018-05-04T06:34:39.369" v="8148" actId="20577"/>
          <ac:spMkLst>
            <pc:docMk/>
            <pc:sldMk cId="730344684" sldId="275"/>
            <ac:spMk id="2" creationId="{5D7943FC-E569-4EF2-9343-9FE0EB094E3F}"/>
          </ac:spMkLst>
        </pc:spChg>
        <pc:spChg chg="del">
          <ac:chgData name="kasey champion" userId="c1130ab030728f76" providerId="LiveId" clId="{A2355570-4779-43B6-876D-C624724EE405}" dt="2018-05-04T06:35:10.125" v="8151" actId="478"/>
          <ac:spMkLst>
            <pc:docMk/>
            <pc:sldMk cId="730344684" sldId="275"/>
            <ac:spMk id="3" creationId="{FD4097FD-7AB5-4428-8362-A226AB312366}"/>
          </ac:spMkLst>
        </pc:spChg>
        <pc:spChg chg="add mod">
          <ac:chgData name="kasey champion" userId="c1130ab030728f76" providerId="LiveId" clId="{A2355570-4779-43B6-876D-C624724EE405}" dt="2018-05-04T06:35:13.490" v="8153" actId="1076"/>
          <ac:spMkLst>
            <pc:docMk/>
            <pc:sldMk cId="730344684" sldId="275"/>
            <ac:spMk id="7" creationId="{BDFA85BA-452E-4D69-A435-9F0938479D2C}"/>
          </ac:spMkLst>
        </pc:spChg>
        <pc:spChg chg="add mod">
          <ac:chgData name="kasey champion" userId="c1130ab030728f76" providerId="LiveId" clId="{A2355570-4779-43B6-876D-C624724EE405}" dt="2018-05-04T06:35:13.490" v="8153" actId="1076"/>
          <ac:spMkLst>
            <pc:docMk/>
            <pc:sldMk cId="730344684" sldId="275"/>
            <ac:spMk id="8" creationId="{1EE6B448-2738-4F25-984A-19024461ED84}"/>
          </ac:spMkLst>
        </pc:spChg>
        <pc:spChg chg="add mod">
          <ac:chgData name="kasey champion" userId="c1130ab030728f76" providerId="LiveId" clId="{A2355570-4779-43B6-876D-C624724EE405}" dt="2018-05-04T06:35:13.490" v="8153" actId="1076"/>
          <ac:spMkLst>
            <pc:docMk/>
            <pc:sldMk cId="730344684" sldId="275"/>
            <ac:spMk id="9" creationId="{B858FE4F-50A2-4043-8895-746EABCAB0AF}"/>
          </ac:spMkLst>
        </pc:spChg>
        <pc:spChg chg="add mod">
          <ac:chgData name="kasey champion" userId="c1130ab030728f76" providerId="LiveId" clId="{A2355570-4779-43B6-876D-C624724EE405}" dt="2018-05-04T06:35:13.490" v="8153" actId="1076"/>
          <ac:spMkLst>
            <pc:docMk/>
            <pc:sldMk cId="730344684" sldId="275"/>
            <ac:spMk id="10" creationId="{A710DECC-BCFB-4A20-8907-BD8D9F08628D}"/>
          </ac:spMkLst>
        </pc:spChg>
        <pc:spChg chg="add mod">
          <ac:chgData name="kasey champion" userId="c1130ab030728f76" providerId="LiveId" clId="{A2355570-4779-43B6-876D-C624724EE405}" dt="2018-05-04T06:35:13.490" v="8153" actId="1076"/>
          <ac:spMkLst>
            <pc:docMk/>
            <pc:sldMk cId="730344684" sldId="275"/>
            <ac:spMk id="11" creationId="{8CB4FFCD-14B9-44F3-8D7A-DC87732E0C18}"/>
          </ac:spMkLst>
        </pc:spChg>
        <pc:spChg chg="add mod">
          <ac:chgData name="kasey champion" userId="c1130ab030728f76" providerId="LiveId" clId="{A2355570-4779-43B6-876D-C624724EE405}" dt="2018-05-04T06:35:13.490" v="8153" actId="1076"/>
          <ac:spMkLst>
            <pc:docMk/>
            <pc:sldMk cId="730344684" sldId="275"/>
            <ac:spMk id="12" creationId="{90F6A7F8-8D10-433B-B5D2-65E60DD61D1C}"/>
          </ac:spMkLst>
        </pc:spChg>
        <pc:spChg chg="add mod">
          <ac:chgData name="kasey champion" userId="c1130ab030728f76" providerId="LiveId" clId="{A2355570-4779-43B6-876D-C624724EE405}" dt="2018-05-04T06:45:12.093" v="8909" actId="20577"/>
          <ac:spMkLst>
            <pc:docMk/>
            <pc:sldMk cId="730344684" sldId="275"/>
            <ac:spMk id="13" creationId="{EE30CC08-46FF-48ED-8026-59D6404521FB}"/>
          </ac:spMkLst>
        </pc:spChg>
        <pc:spChg chg="add del">
          <ac:chgData name="kasey champion" userId="c1130ab030728f76" providerId="LiveId" clId="{A2355570-4779-43B6-876D-C624724EE405}" dt="2018-05-04T06:37:05.950" v="8270" actId="20577"/>
          <ac:spMkLst>
            <pc:docMk/>
            <pc:sldMk cId="730344684" sldId="275"/>
            <ac:spMk id="14" creationId="{8C56DE73-7E7C-42ED-8151-C7DFFAF6CCEE}"/>
          </ac:spMkLst>
        </pc:spChg>
        <pc:spChg chg="add mod">
          <ac:chgData name="kasey champion" userId="c1130ab030728f76" providerId="LiveId" clId="{A2355570-4779-43B6-876D-C624724EE405}" dt="2018-05-04T06:44:25.821" v="8843" actId="20577"/>
          <ac:spMkLst>
            <pc:docMk/>
            <pc:sldMk cId="730344684" sldId="275"/>
            <ac:spMk id="15" creationId="{27CA98CE-F8C0-45B4-8DEA-06128719451C}"/>
          </ac:spMkLst>
        </pc:spChg>
        <pc:spChg chg="add mod">
          <ac:chgData name="kasey champion" userId="c1130ab030728f76" providerId="LiveId" clId="{A2355570-4779-43B6-876D-C624724EE405}" dt="2018-05-04T06:38:10.189" v="8412" actId="1076"/>
          <ac:spMkLst>
            <pc:docMk/>
            <pc:sldMk cId="730344684" sldId="275"/>
            <ac:spMk id="16" creationId="{51F33E82-977C-4C03-8F82-944AF7FE8FD7}"/>
          </ac:spMkLst>
        </pc:spChg>
        <pc:spChg chg="add mod">
          <ac:chgData name="kasey champion" userId="c1130ab030728f76" providerId="LiveId" clId="{A2355570-4779-43B6-876D-C624724EE405}" dt="2018-05-04T06:38:20.782" v="8416" actId="1076"/>
          <ac:spMkLst>
            <pc:docMk/>
            <pc:sldMk cId="730344684" sldId="275"/>
            <ac:spMk id="17" creationId="{21CEC140-0563-439A-8939-D552FA3A50B8}"/>
          </ac:spMkLst>
        </pc:spChg>
        <pc:spChg chg="add del mod">
          <ac:chgData name="kasey champion" userId="c1130ab030728f76" providerId="LiveId" clId="{A2355570-4779-43B6-876D-C624724EE405}" dt="2018-05-04T06:38:56.986" v="8450" actId="478"/>
          <ac:spMkLst>
            <pc:docMk/>
            <pc:sldMk cId="730344684" sldId="275"/>
            <ac:spMk id="18" creationId="{E4E78761-CDB1-40CF-9230-CB482714CE1F}"/>
          </ac:spMkLst>
        </pc:spChg>
        <pc:spChg chg="add mod">
          <ac:chgData name="kasey champion" userId="c1130ab030728f76" providerId="LiveId" clId="{A2355570-4779-43B6-876D-C624724EE405}" dt="2018-05-04T06:39:11.273" v="8455" actId="20577"/>
          <ac:spMkLst>
            <pc:docMk/>
            <pc:sldMk cId="730344684" sldId="275"/>
            <ac:spMk id="19" creationId="{B80C4975-3DB9-4215-AAD9-ADC9E0963064}"/>
          </ac:spMkLst>
        </pc:spChg>
        <pc:spChg chg="add mod">
          <ac:chgData name="kasey champion" userId="c1130ab030728f76" providerId="LiveId" clId="{A2355570-4779-43B6-876D-C624724EE405}" dt="2018-05-04T06:39:18.524" v="8457" actId="1076"/>
          <ac:spMkLst>
            <pc:docMk/>
            <pc:sldMk cId="730344684" sldId="275"/>
            <ac:spMk id="20" creationId="{FF3DB73B-8BF6-4F01-9CC2-7C62C39666B4}"/>
          </ac:spMkLst>
        </pc:spChg>
        <pc:spChg chg="add mod">
          <ac:chgData name="kasey champion" userId="c1130ab030728f76" providerId="LiveId" clId="{A2355570-4779-43B6-876D-C624724EE405}" dt="2018-05-04T06:45:28.215" v="8911" actId="1076"/>
          <ac:spMkLst>
            <pc:docMk/>
            <pc:sldMk cId="730344684" sldId="275"/>
            <ac:spMk id="21" creationId="{6F6A7999-D386-4DF1-A268-357EDCFF006E}"/>
          </ac:spMkLst>
        </pc:spChg>
        <pc:spChg chg="add mod">
          <ac:chgData name="kasey champion" userId="c1130ab030728f76" providerId="LiveId" clId="{A2355570-4779-43B6-876D-C624724EE405}" dt="2018-05-04T07:01:54.604" v="9052" actId="1076"/>
          <ac:spMkLst>
            <pc:docMk/>
            <pc:sldMk cId="730344684" sldId="275"/>
            <ac:spMk id="22" creationId="{4B1CEDB2-101C-4B97-BB39-2F6C1A390BF7}"/>
          </ac:spMkLst>
        </pc:spChg>
        <pc:graphicFrameChg chg="add mod">
          <ac:chgData name="kasey champion" userId="c1130ab030728f76" providerId="LiveId" clId="{A2355570-4779-43B6-876D-C624724EE405}" dt="2018-05-04T06:35:13.490" v="8153" actId="1076"/>
          <ac:graphicFrameMkLst>
            <pc:docMk/>
            <pc:sldMk cId="730344684" sldId="275"/>
            <ac:graphicFrameMk id="6" creationId="{B6BAB59D-1C5B-4F02-8B41-44F76D70280C}"/>
          </ac:graphicFrameMkLst>
        </pc:graphicFrameChg>
      </pc:sldChg>
      <pc:sldChg chg="addSp delSp modSp add modAnim">
        <pc:chgData name="kasey champion" userId="c1130ab030728f76" providerId="LiveId" clId="{A2355570-4779-43B6-876D-C624724EE405}" dt="2018-05-04T14:19:10.419" v="11309" actId="20577"/>
        <pc:sldMkLst>
          <pc:docMk/>
          <pc:sldMk cId="219774914" sldId="276"/>
        </pc:sldMkLst>
        <pc:spChg chg="mod">
          <ac:chgData name="kasey champion" userId="c1130ab030728f76" providerId="LiveId" clId="{A2355570-4779-43B6-876D-C624724EE405}" dt="2018-05-04T06:45:53.579" v="8923" actId="20577"/>
          <ac:spMkLst>
            <pc:docMk/>
            <pc:sldMk cId="219774914" sldId="276"/>
            <ac:spMk id="2" creationId="{85E6EE10-9AB4-4E99-8122-AB322E95EEED}"/>
          </ac:spMkLst>
        </pc:spChg>
        <pc:spChg chg="add mod">
          <ac:chgData name="kasey champion" userId="c1130ab030728f76" providerId="LiveId" clId="{A2355570-4779-43B6-876D-C624724EE405}" dt="2018-05-04T06:48:12.447" v="8929" actId="1076"/>
          <ac:spMkLst>
            <pc:docMk/>
            <pc:sldMk cId="219774914" sldId="276"/>
            <ac:spMk id="3" creationId="{022E7E84-1767-479F-9DA4-4D841640B8B5}"/>
          </ac:spMkLst>
        </pc:spChg>
        <pc:spChg chg="add del mod">
          <ac:chgData name="kasey champion" userId="c1130ab030728f76" providerId="LiveId" clId="{A2355570-4779-43B6-876D-C624724EE405}" dt="2018-05-04T06:58:35.717" v="9013" actId="478"/>
          <ac:spMkLst>
            <pc:docMk/>
            <pc:sldMk cId="219774914" sldId="276"/>
            <ac:spMk id="4" creationId="{92CC41B2-5BEC-41AB-BF2B-94D487F29A61}"/>
          </ac:spMkLst>
        </pc:spChg>
        <pc:spChg chg="mod">
          <ac:chgData name="kasey champion" userId="c1130ab030728f76" providerId="LiveId" clId="{A2355570-4779-43B6-876D-C624724EE405}" dt="2018-05-04T07:03:00.433" v="9068" actId="1076"/>
          <ac:spMkLst>
            <pc:docMk/>
            <pc:sldMk cId="219774914" sldId="276"/>
            <ac:spMk id="8" creationId="{AA04B0B8-8457-4430-9947-5A9819C438A0}"/>
          </ac:spMkLst>
        </pc:spChg>
        <pc:spChg chg="mod">
          <ac:chgData name="kasey champion" userId="c1130ab030728f76" providerId="LiveId" clId="{A2355570-4779-43B6-876D-C624724EE405}" dt="2018-05-04T07:03:00.433" v="9068" actId="1076"/>
          <ac:spMkLst>
            <pc:docMk/>
            <pc:sldMk cId="219774914" sldId="276"/>
            <ac:spMk id="9" creationId="{1B16E83E-0D84-457D-A86B-86BBFBA3F63F}"/>
          </ac:spMkLst>
        </pc:spChg>
        <pc:spChg chg="mod">
          <ac:chgData name="kasey champion" userId="c1130ab030728f76" providerId="LiveId" clId="{A2355570-4779-43B6-876D-C624724EE405}" dt="2018-05-04T06:52:32.220" v="8955" actId="208"/>
          <ac:spMkLst>
            <pc:docMk/>
            <pc:sldMk cId="219774914" sldId="276"/>
            <ac:spMk id="10" creationId="{929B9085-4182-4459-8489-707FB51AFC81}"/>
          </ac:spMkLst>
        </pc:spChg>
        <pc:spChg chg="mod">
          <ac:chgData name="kasey champion" userId="c1130ab030728f76" providerId="LiveId" clId="{A2355570-4779-43B6-876D-C624724EE405}" dt="2018-05-04T07:03:00.433" v="9068" actId="1076"/>
          <ac:spMkLst>
            <pc:docMk/>
            <pc:sldMk cId="219774914" sldId="276"/>
            <ac:spMk id="11" creationId="{A3C5BAF2-8B91-49EC-A049-80EE6E9D378D}"/>
          </ac:spMkLst>
        </pc:spChg>
        <pc:spChg chg="mod">
          <ac:chgData name="kasey champion" userId="c1130ab030728f76" providerId="LiveId" clId="{A2355570-4779-43B6-876D-C624724EE405}" dt="2018-05-04T07:03:00.433" v="9068" actId="1076"/>
          <ac:spMkLst>
            <pc:docMk/>
            <pc:sldMk cId="219774914" sldId="276"/>
            <ac:spMk id="12" creationId="{68BC223E-BC0F-4FDB-B6C8-E3E52CA1D613}"/>
          </ac:spMkLst>
        </pc:spChg>
        <pc:spChg chg="del">
          <ac:chgData name="kasey champion" userId="c1130ab030728f76" providerId="LiveId" clId="{A2355570-4779-43B6-876D-C624724EE405}" dt="2018-05-04T06:49:41.276" v="8941" actId="478"/>
          <ac:spMkLst>
            <pc:docMk/>
            <pc:sldMk cId="219774914" sldId="276"/>
            <ac:spMk id="14" creationId="{DC0FA48A-0ECD-4EB9-B343-83185F201517}"/>
          </ac:spMkLst>
        </pc:spChg>
        <pc:spChg chg="mod">
          <ac:chgData name="kasey champion" userId="c1130ab030728f76" providerId="LiveId" clId="{A2355570-4779-43B6-876D-C624724EE405}" dt="2018-05-04T06:54:34.015" v="8974" actId="1076"/>
          <ac:spMkLst>
            <pc:docMk/>
            <pc:sldMk cId="219774914" sldId="276"/>
            <ac:spMk id="18" creationId="{0C729AB3-0AA3-4B52-999F-38020A086FB9}"/>
          </ac:spMkLst>
        </pc:spChg>
        <pc:spChg chg="mod">
          <ac:chgData name="kasey champion" userId="c1130ab030728f76" providerId="LiveId" clId="{A2355570-4779-43B6-876D-C624724EE405}" dt="2018-05-04T06:54:34.015" v="8974" actId="1076"/>
          <ac:spMkLst>
            <pc:docMk/>
            <pc:sldMk cId="219774914" sldId="276"/>
            <ac:spMk id="21" creationId="{673FE323-1F43-473A-9B5D-9DED69DB4D8F}"/>
          </ac:spMkLst>
        </pc:spChg>
        <pc:spChg chg="mod">
          <ac:chgData name="kasey champion" userId="c1130ab030728f76" providerId="LiveId" clId="{A2355570-4779-43B6-876D-C624724EE405}" dt="2018-05-04T07:03:57.639" v="9077" actId="14100"/>
          <ac:spMkLst>
            <pc:docMk/>
            <pc:sldMk cId="219774914" sldId="276"/>
            <ac:spMk id="22" creationId="{3A99DE67-644A-481C-96BC-48C8D59C0128}"/>
          </ac:spMkLst>
        </pc:spChg>
        <pc:spChg chg="add mod">
          <ac:chgData name="kasey champion" userId="c1130ab030728f76" providerId="LiveId" clId="{A2355570-4779-43B6-876D-C624724EE405}" dt="2018-05-04T07:03:00.433" v="9068" actId="1076"/>
          <ac:spMkLst>
            <pc:docMk/>
            <pc:sldMk cId="219774914" sldId="276"/>
            <ac:spMk id="30" creationId="{2D0B7501-187B-4B65-8CFF-AC4BBA66B62D}"/>
          </ac:spMkLst>
        </pc:spChg>
        <pc:spChg chg="add mod">
          <ac:chgData name="kasey champion" userId="c1130ab030728f76" providerId="LiveId" clId="{A2355570-4779-43B6-876D-C624724EE405}" dt="2018-05-04T07:04:00.318" v="9078" actId="14100"/>
          <ac:spMkLst>
            <pc:docMk/>
            <pc:sldMk cId="219774914" sldId="276"/>
            <ac:spMk id="31" creationId="{87652FB1-AF01-421C-AD66-BAA76F35853A}"/>
          </ac:spMkLst>
        </pc:spChg>
        <pc:spChg chg="add mod">
          <ac:chgData name="kasey champion" userId="c1130ab030728f76" providerId="LiveId" clId="{A2355570-4779-43B6-876D-C624724EE405}" dt="2018-05-04T14:18:47.373" v="11304" actId="1076"/>
          <ac:spMkLst>
            <pc:docMk/>
            <pc:sldMk cId="219774914" sldId="276"/>
            <ac:spMk id="32" creationId="{42F32CB0-F8C5-4B75-A499-6F18AEF0A1CE}"/>
          </ac:spMkLst>
        </pc:spChg>
        <pc:graphicFrameChg chg="mod modGraphic">
          <ac:chgData name="kasey champion" userId="c1130ab030728f76" providerId="LiveId" clId="{A2355570-4779-43B6-876D-C624724EE405}" dt="2018-05-04T07:03:00.433" v="9068" actId="1076"/>
          <ac:graphicFrameMkLst>
            <pc:docMk/>
            <pc:sldMk cId="219774914" sldId="276"/>
            <ac:graphicFrameMk id="7" creationId="{49498EDF-5CFD-4E0F-9719-EFD70619BBE8}"/>
          </ac:graphicFrameMkLst>
        </pc:graphicFrameChg>
        <pc:graphicFrameChg chg="modGraphic">
          <ac:chgData name="kasey champion" userId="c1130ab030728f76" providerId="LiveId" clId="{A2355570-4779-43B6-876D-C624724EE405}" dt="2018-05-04T07:00:40.797" v="9040" actId="20577"/>
          <ac:graphicFrameMkLst>
            <pc:docMk/>
            <pc:sldMk cId="219774914" sldId="276"/>
            <ac:graphicFrameMk id="15" creationId="{F1BD0247-7355-49FA-961F-96A157483B14}"/>
          </ac:graphicFrameMkLst>
        </pc:graphicFrameChg>
        <pc:graphicFrameChg chg="modGraphic">
          <ac:chgData name="kasey champion" userId="c1130ab030728f76" providerId="LiveId" clId="{A2355570-4779-43B6-876D-C624724EE405}" dt="2018-05-04T06:56:59.963" v="9009" actId="20577"/>
          <ac:graphicFrameMkLst>
            <pc:docMk/>
            <pc:sldMk cId="219774914" sldId="276"/>
            <ac:graphicFrameMk id="23" creationId="{345C6182-F373-4911-8B55-E2D72660E84D}"/>
          </ac:graphicFrameMkLst>
        </pc:graphicFrameChg>
      </pc:sldChg>
      <pc:sldChg chg="addSp delSp modSp add delAnim modAnim">
        <pc:chgData name="kasey champion" userId="c1130ab030728f76" providerId="LiveId" clId="{A2355570-4779-43B6-876D-C624724EE405}" dt="2018-05-04T07:08:35.832" v="9365" actId="108"/>
        <pc:sldMkLst>
          <pc:docMk/>
          <pc:sldMk cId="2719785081" sldId="278"/>
        </pc:sldMkLst>
        <pc:spChg chg="mod">
          <ac:chgData name="kasey champion" userId="c1130ab030728f76" providerId="LiveId" clId="{A2355570-4779-43B6-876D-C624724EE405}" dt="2018-05-04T07:02:30.887" v="9066" actId="20577"/>
          <ac:spMkLst>
            <pc:docMk/>
            <pc:sldMk cId="2719785081" sldId="278"/>
            <ac:spMk id="2" creationId="{5D7943FC-E569-4EF2-9343-9FE0EB094E3F}"/>
          </ac:spMkLst>
        </pc:spChg>
        <pc:spChg chg="del">
          <ac:chgData name="kasey champion" userId="c1130ab030728f76" providerId="LiveId" clId="{A2355570-4779-43B6-876D-C624724EE405}" dt="2018-05-04T07:03:12.024" v="9069" actId="478"/>
          <ac:spMkLst>
            <pc:docMk/>
            <pc:sldMk cId="2719785081" sldId="278"/>
            <ac:spMk id="7" creationId="{BDFA85BA-452E-4D69-A435-9F0938479D2C}"/>
          </ac:spMkLst>
        </pc:spChg>
        <pc:spChg chg="del">
          <ac:chgData name="kasey champion" userId="c1130ab030728f76" providerId="LiveId" clId="{A2355570-4779-43B6-876D-C624724EE405}" dt="2018-05-04T07:03:12.024" v="9069" actId="478"/>
          <ac:spMkLst>
            <pc:docMk/>
            <pc:sldMk cId="2719785081" sldId="278"/>
            <ac:spMk id="8" creationId="{1EE6B448-2738-4F25-984A-19024461ED84}"/>
          </ac:spMkLst>
        </pc:spChg>
        <pc:spChg chg="del">
          <ac:chgData name="kasey champion" userId="c1130ab030728f76" providerId="LiveId" clId="{A2355570-4779-43B6-876D-C624724EE405}" dt="2018-05-04T07:03:12.024" v="9069" actId="478"/>
          <ac:spMkLst>
            <pc:docMk/>
            <pc:sldMk cId="2719785081" sldId="278"/>
            <ac:spMk id="9" creationId="{B858FE4F-50A2-4043-8895-746EABCAB0AF}"/>
          </ac:spMkLst>
        </pc:spChg>
        <pc:spChg chg="del">
          <ac:chgData name="kasey champion" userId="c1130ab030728f76" providerId="LiveId" clId="{A2355570-4779-43B6-876D-C624724EE405}" dt="2018-05-04T07:03:12.024" v="9069" actId="478"/>
          <ac:spMkLst>
            <pc:docMk/>
            <pc:sldMk cId="2719785081" sldId="278"/>
            <ac:spMk id="10" creationId="{A710DECC-BCFB-4A20-8907-BD8D9F08628D}"/>
          </ac:spMkLst>
        </pc:spChg>
        <pc:spChg chg="del">
          <ac:chgData name="kasey champion" userId="c1130ab030728f76" providerId="LiveId" clId="{A2355570-4779-43B6-876D-C624724EE405}" dt="2018-05-04T07:03:12.024" v="9069" actId="478"/>
          <ac:spMkLst>
            <pc:docMk/>
            <pc:sldMk cId="2719785081" sldId="278"/>
            <ac:spMk id="11" creationId="{8CB4FFCD-14B9-44F3-8D7A-DC87732E0C18}"/>
          </ac:spMkLst>
        </pc:spChg>
        <pc:spChg chg="del">
          <ac:chgData name="kasey champion" userId="c1130ab030728f76" providerId="LiveId" clId="{A2355570-4779-43B6-876D-C624724EE405}" dt="2018-05-04T07:03:12.024" v="9069" actId="478"/>
          <ac:spMkLst>
            <pc:docMk/>
            <pc:sldMk cId="2719785081" sldId="278"/>
            <ac:spMk id="12" creationId="{90F6A7F8-8D10-433B-B5D2-65E60DD61D1C}"/>
          </ac:spMkLst>
        </pc:spChg>
        <pc:spChg chg="mod">
          <ac:chgData name="kasey champion" userId="c1130ab030728f76" providerId="LiveId" clId="{A2355570-4779-43B6-876D-C624724EE405}" dt="2018-05-04T07:08:24.508" v="9361" actId="1076"/>
          <ac:spMkLst>
            <pc:docMk/>
            <pc:sldMk cId="2719785081" sldId="278"/>
            <ac:spMk id="13" creationId="{EE30CC08-46FF-48ED-8026-59D6404521FB}"/>
          </ac:spMkLst>
        </pc:spChg>
        <pc:spChg chg="mod">
          <ac:chgData name="kasey champion" userId="c1130ab030728f76" providerId="LiveId" clId="{A2355570-4779-43B6-876D-C624724EE405}" dt="2018-05-04T07:08:35.832" v="9365" actId="108"/>
          <ac:spMkLst>
            <pc:docMk/>
            <pc:sldMk cId="2719785081" sldId="278"/>
            <ac:spMk id="17" creationId="{21CEC140-0563-439A-8939-D552FA3A50B8}"/>
          </ac:spMkLst>
        </pc:spChg>
        <pc:spChg chg="del">
          <ac:chgData name="kasey champion" userId="c1130ab030728f76" providerId="LiveId" clId="{A2355570-4779-43B6-876D-C624724EE405}" dt="2018-05-04T07:03:12.024" v="9069" actId="478"/>
          <ac:spMkLst>
            <pc:docMk/>
            <pc:sldMk cId="2719785081" sldId="278"/>
            <ac:spMk id="22" creationId="{4B1CEDB2-101C-4B97-BB39-2F6C1A390BF7}"/>
          </ac:spMkLst>
        </pc:spChg>
        <pc:spChg chg="add mod">
          <ac:chgData name="kasey champion" userId="c1130ab030728f76" providerId="LiveId" clId="{A2355570-4779-43B6-876D-C624724EE405}" dt="2018-05-04T07:03:16.137" v="9071" actId="1076"/>
          <ac:spMkLst>
            <pc:docMk/>
            <pc:sldMk cId="2719785081" sldId="278"/>
            <ac:spMk id="24" creationId="{F981AEC0-CB78-41C5-B888-EF4ED37C6140}"/>
          </ac:spMkLst>
        </pc:spChg>
        <pc:spChg chg="add mod">
          <ac:chgData name="kasey champion" userId="c1130ab030728f76" providerId="LiveId" clId="{A2355570-4779-43B6-876D-C624724EE405}" dt="2018-05-04T07:03:16.137" v="9071" actId="1076"/>
          <ac:spMkLst>
            <pc:docMk/>
            <pc:sldMk cId="2719785081" sldId="278"/>
            <ac:spMk id="25" creationId="{B16C0A6F-0DC7-4648-882D-F333D49F7386}"/>
          </ac:spMkLst>
        </pc:spChg>
        <pc:spChg chg="add mod">
          <ac:chgData name="kasey champion" userId="c1130ab030728f76" providerId="LiveId" clId="{A2355570-4779-43B6-876D-C624724EE405}" dt="2018-05-04T07:03:16.137" v="9071" actId="1076"/>
          <ac:spMkLst>
            <pc:docMk/>
            <pc:sldMk cId="2719785081" sldId="278"/>
            <ac:spMk id="26" creationId="{F11DD6BB-784B-42E9-9365-484072D624B9}"/>
          </ac:spMkLst>
        </pc:spChg>
        <pc:spChg chg="add mod">
          <ac:chgData name="kasey champion" userId="c1130ab030728f76" providerId="LiveId" clId="{A2355570-4779-43B6-876D-C624724EE405}" dt="2018-05-04T07:03:16.137" v="9071" actId="1076"/>
          <ac:spMkLst>
            <pc:docMk/>
            <pc:sldMk cId="2719785081" sldId="278"/>
            <ac:spMk id="27" creationId="{95BCA8A6-546A-4A0A-B577-E41887B35BDE}"/>
          </ac:spMkLst>
        </pc:spChg>
        <pc:spChg chg="add mod">
          <ac:chgData name="kasey champion" userId="c1130ab030728f76" providerId="LiveId" clId="{A2355570-4779-43B6-876D-C624724EE405}" dt="2018-05-04T07:03:34.315" v="9075" actId="1076"/>
          <ac:spMkLst>
            <pc:docMk/>
            <pc:sldMk cId="2719785081" sldId="278"/>
            <ac:spMk id="28" creationId="{0672A565-B496-4676-8740-440E765989DE}"/>
          </ac:spMkLst>
        </pc:spChg>
        <pc:spChg chg="add mod">
          <ac:chgData name="kasey champion" userId="c1130ab030728f76" providerId="LiveId" clId="{A2355570-4779-43B6-876D-C624724EE405}" dt="2018-05-04T07:04:09.631" v="9080" actId="14100"/>
          <ac:spMkLst>
            <pc:docMk/>
            <pc:sldMk cId="2719785081" sldId="278"/>
            <ac:spMk id="29" creationId="{C7AB7919-B88B-40F8-979F-195322B67CF1}"/>
          </ac:spMkLst>
        </pc:spChg>
        <pc:spChg chg="add del mod">
          <ac:chgData name="kasey champion" userId="c1130ab030728f76" providerId="LiveId" clId="{A2355570-4779-43B6-876D-C624724EE405}" dt="2018-05-04T07:03:21.002" v="9072" actId="478"/>
          <ac:spMkLst>
            <pc:docMk/>
            <pc:sldMk cId="2719785081" sldId="278"/>
            <ac:spMk id="30" creationId="{A701946D-0483-402D-9F8D-EFB937218170}"/>
          </ac:spMkLst>
        </pc:spChg>
        <pc:spChg chg="add mod">
          <ac:chgData name="kasey champion" userId="c1130ab030728f76" providerId="LiveId" clId="{A2355570-4779-43B6-876D-C624724EE405}" dt="2018-05-04T07:04:06.901" v="9079" actId="14100"/>
          <ac:spMkLst>
            <pc:docMk/>
            <pc:sldMk cId="2719785081" sldId="278"/>
            <ac:spMk id="31" creationId="{A304B3AB-4AF7-4DEE-BAF6-5D82464962FF}"/>
          </ac:spMkLst>
        </pc:spChg>
        <pc:spChg chg="add mod">
          <ac:chgData name="kasey champion" userId="c1130ab030728f76" providerId="LiveId" clId="{A2355570-4779-43B6-876D-C624724EE405}" dt="2018-05-04T07:03:31.288" v="9074" actId="1076"/>
          <ac:spMkLst>
            <pc:docMk/>
            <pc:sldMk cId="2719785081" sldId="278"/>
            <ac:spMk id="32" creationId="{DA162F57-CF31-4E51-ACC8-9C8E3092F2C3}"/>
          </ac:spMkLst>
        </pc:spChg>
        <pc:graphicFrameChg chg="del">
          <ac:chgData name="kasey champion" userId="c1130ab030728f76" providerId="LiveId" clId="{A2355570-4779-43B6-876D-C624724EE405}" dt="2018-05-04T07:03:12.024" v="9069" actId="478"/>
          <ac:graphicFrameMkLst>
            <pc:docMk/>
            <pc:sldMk cId="2719785081" sldId="278"/>
            <ac:graphicFrameMk id="6" creationId="{B6BAB59D-1C5B-4F02-8B41-44F76D70280C}"/>
          </ac:graphicFrameMkLst>
        </pc:graphicFrameChg>
        <pc:graphicFrameChg chg="add mod">
          <ac:chgData name="kasey champion" userId="c1130ab030728f76" providerId="LiveId" clId="{A2355570-4779-43B6-876D-C624724EE405}" dt="2018-05-04T07:03:16.137" v="9071" actId="1076"/>
          <ac:graphicFrameMkLst>
            <pc:docMk/>
            <pc:sldMk cId="2719785081" sldId="278"/>
            <ac:graphicFrameMk id="23" creationId="{001EBE68-CF92-4BA6-97FF-BCB91AA6307D}"/>
          </ac:graphicFrameMkLst>
        </pc:graphicFrameChg>
      </pc:sldChg>
      <pc:sldChg chg="addSp modSp add modAnim">
        <pc:chgData name="kasey champion" userId="c1130ab030728f76" providerId="LiveId" clId="{A2355570-4779-43B6-876D-C624724EE405}" dt="2018-05-04T07:25:24.470" v="9780" actId="1076"/>
        <pc:sldMkLst>
          <pc:docMk/>
          <pc:sldMk cId="2840528914" sldId="279"/>
        </pc:sldMkLst>
        <pc:spChg chg="mod">
          <ac:chgData name="kasey champion" userId="c1130ab030728f76" providerId="LiveId" clId="{A2355570-4779-43B6-876D-C624724EE405}" dt="2018-05-04T07:09:08.199" v="9375" actId="20577"/>
          <ac:spMkLst>
            <pc:docMk/>
            <pc:sldMk cId="2840528914" sldId="279"/>
            <ac:spMk id="2" creationId="{887C6401-DF88-4DF2-B6DD-B0DA27E579BF}"/>
          </ac:spMkLst>
        </pc:spChg>
        <pc:spChg chg="mod">
          <ac:chgData name="kasey champion" userId="c1130ab030728f76" providerId="LiveId" clId="{A2355570-4779-43B6-876D-C624724EE405}" dt="2018-05-04T07:09:47.324" v="9465" actId="20577"/>
          <ac:spMkLst>
            <pc:docMk/>
            <pc:sldMk cId="2840528914" sldId="279"/>
            <ac:spMk id="3" creationId="{482E7ECC-00D1-42C0-BE22-0F7BB6CD87CA}"/>
          </ac:spMkLst>
        </pc:spChg>
        <pc:spChg chg="add mod">
          <ac:chgData name="kasey champion" userId="c1130ab030728f76" providerId="LiveId" clId="{A2355570-4779-43B6-876D-C624724EE405}" dt="2018-05-04T07:12:40.433" v="9592" actId="1076"/>
          <ac:spMkLst>
            <pc:docMk/>
            <pc:sldMk cId="2840528914" sldId="279"/>
            <ac:spMk id="6" creationId="{B63806DE-EC7F-4942-98B0-5E2097C57B59}"/>
          </ac:spMkLst>
        </pc:spChg>
        <pc:spChg chg="add mod">
          <ac:chgData name="kasey champion" userId="c1130ab030728f76" providerId="LiveId" clId="{A2355570-4779-43B6-876D-C624724EE405}" dt="2018-05-04T07:12:53.955" v="9594" actId="1076"/>
          <ac:spMkLst>
            <pc:docMk/>
            <pc:sldMk cId="2840528914" sldId="279"/>
            <ac:spMk id="7" creationId="{EBD11CE6-C834-4EBB-AEA5-088709F835EF}"/>
          </ac:spMkLst>
        </pc:spChg>
        <pc:spChg chg="add mod">
          <ac:chgData name="kasey champion" userId="c1130ab030728f76" providerId="LiveId" clId="{A2355570-4779-43B6-876D-C624724EE405}" dt="2018-05-04T07:14:23.430" v="9606" actId="20577"/>
          <ac:spMkLst>
            <pc:docMk/>
            <pc:sldMk cId="2840528914" sldId="279"/>
            <ac:spMk id="8" creationId="{004A5B99-44B7-4F6C-9749-D45F4EB7A17D}"/>
          </ac:spMkLst>
        </pc:spChg>
        <pc:spChg chg="add mod">
          <ac:chgData name="kasey champion" userId="c1130ab030728f76" providerId="LiveId" clId="{A2355570-4779-43B6-876D-C624724EE405}" dt="2018-05-04T07:14:36.415" v="9607" actId="1076"/>
          <ac:spMkLst>
            <pc:docMk/>
            <pc:sldMk cId="2840528914" sldId="279"/>
            <ac:spMk id="9" creationId="{DF1C7182-E058-4D40-82E8-612BE1AE19C6}"/>
          </ac:spMkLst>
        </pc:spChg>
        <pc:spChg chg="add mod">
          <ac:chgData name="kasey champion" userId="c1130ab030728f76" providerId="LiveId" clId="{A2355570-4779-43B6-876D-C624724EE405}" dt="2018-05-04T07:14:54.233" v="9612" actId="20577"/>
          <ac:spMkLst>
            <pc:docMk/>
            <pc:sldMk cId="2840528914" sldId="279"/>
            <ac:spMk id="10" creationId="{00C4077E-2C6D-4E0C-863B-262D6B219BA1}"/>
          </ac:spMkLst>
        </pc:spChg>
        <pc:spChg chg="add mod">
          <ac:chgData name="kasey champion" userId="c1130ab030728f76" providerId="LiveId" clId="{A2355570-4779-43B6-876D-C624724EE405}" dt="2018-05-04T07:14:44.903" v="9610" actId="20577"/>
          <ac:spMkLst>
            <pc:docMk/>
            <pc:sldMk cId="2840528914" sldId="279"/>
            <ac:spMk id="11" creationId="{03F6FE18-7AB9-4B78-B2FD-6B06E0448F2D}"/>
          </ac:spMkLst>
        </pc:spChg>
        <pc:spChg chg="add mod">
          <ac:chgData name="kasey champion" userId="c1130ab030728f76" providerId="LiveId" clId="{A2355570-4779-43B6-876D-C624724EE405}" dt="2018-05-04T07:14:38.033" v="9608" actId="1076"/>
          <ac:spMkLst>
            <pc:docMk/>
            <pc:sldMk cId="2840528914" sldId="279"/>
            <ac:spMk id="12" creationId="{FD2C42AB-6E93-4FC0-99CD-D45CB44A7F1A}"/>
          </ac:spMkLst>
        </pc:spChg>
        <pc:spChg chg="add mod">
          <ac:chgData name="kasey champion" userId="c1130ab030728f76" providerId="LiveId" clId="{A2355570-4779-43B6-876D-C624724EE405}" dt="2018-05-04T07:25:24.470" v="9780" actId="1076"/>
          <ac:spMkLst>
            <pc:docMk/>
            <pc:sldMk cId="2840528914" sldId="279"/>
            <ac:spMk id="13" creationId="{A4852793-B87D-48BE-8189-485C9D303F95}"/>
          </ac:spMkLst>
        </pc:spChg>
      </pc:sldChg>
      <pc:sldChg chg="addSp delSp modSp add delAnim modAnim">
        <pc:chgData name="kasey champion" userId="c1130ab030728f76" providerId="LiveId" clId="{A2355570-4779-43B6-876D-C624724EE405}" dt="2018-05-04T14:20:57.978" v="11310" actId="20577"/>
        <pc:sldMkLst>
          <pc:docMk/>
          <pc:sldMk cId="4062027824" sldId="280"/>
        </pc:sldMkLst>
        <pc:spChg chg="mod">
          <ac:chgData name="kasey champion" userId="c1130ab030728f76" providerId="LiveId" clId="{A2355570-4779-43B6-876D-C624724EE405}" dt="2018-05-04T07:15:15.771" v="9631" actId="20577"/>
          <ac:spMkLst>
            <pc:docMk/>
            <pc:sldMk cId="4062027824" sldId="280"/>
            <ac:spMk id="2" creationId="{ACFF2762-3C91-4F48-9AD7-3FB899C00E1A}"/>
          </ac:spMkLst>
        </pc:spChg>
        <pc:spChg chg="del">
          <ac:chgData name="kasey champion" userId="c1130ab030728f76" providerId="LiveId" clId="{A2355570-4779-43B6-876D-C624724EE405}" dt="2018-05-04T07:16:06.994" v="9632" actId="478"/>
          <ac:spMkLst>
            <pc:docMk/>
            <pc:sldMk cId="4062027824" sldId="280"/>
            <ac:spMk id="3" creationId="{DD9D53DE-3FFD-4601-9FDC-BEA8320178C7}"/>
          </ac:spMkLst>
        </pc:spChg>
        <pc:spChg chg="add del mod">
          <ac:chgData name="kasey champion" userId="c1130ab030728f76" providerId="LiveId" clId="{A2355570-4779-43B6-876D-C624724EE405}" dt="2018-05-04T07:29:35.262" v="9793" actId="478"/>
          <ac:spMkLst>
            <pc:docMk/>
            <pc:sldMk cId="4062027824" sldId="280"/>
            <ac:spMk id="7" creationId="{69EBD533-2BE5-41BE-B408-993898090D61}"/>
          </ac:spMkLst>
        </pc:spChg>
        <pc:spChg chg="add del mod">
          <ac:chgData name="kasey champion" userId="c1130ab030728f76" providerId="LiveId" clId="{A2355570-4779-43B6-876D-C624724EE405}" dt="2018-05-04T07:29:35.262" v="9793" actId="478"/>
          <ac:spMkLst>
            <pc:docMk/>
            <pc:sldMk cId="4062027824" sldId="280"/>
            <ac:spMk id="8" creationId="{B73FFBD6-DF1A-4A8C-AF78-2DFA0D5B9E93}"/>
          </ac:spMkLst>
        </pc:spChg>
        <pc:spChg chg="add del">
          <ac:chgData name="kasey champion" userId="c1130ab030728f76" providerId="LiveId" clId="{A2355570-4779-43B6-876D-C624724EE405}" dt="2018-05-04T07:17:02.569" v="9664" actId="478"/>
          <ac:spMkLst>
            <pc:docMk/>
            <pc:sldMk cId="4062027824" sldId="280"/>
            <ac:spMk id="9" creationId="{ECC5A57B-63E8-4BA6-B288-2CF2D7BE3B86}"/>
          </ac:spMkLst>
        </pc:spChg>
        <pc:spChg chg="add del mod">
          <ac:chgData name="kasey champion" userId="c1130ab030728f76" providerId="LiveId" clId="{A2355570-4779-43B6-876D-C624724EE405}" dt="2018-05-04T07:29:35.262" v="9793" actId="478"/>
          <ac:spMkLst>
            <pc:docMk/>
            <pc:sldMk cId="4062027824" sldId="280"/>
            <ac:spMk id="10" creationId="{17F9DAE1-2E8B-4060-B6A0-582C41C19C4E}"/>
          </ac:spMkLst>
        </pc:spChg>
        <pc:spChg chg="add del mod">
          <ac:chgData name="kasey champion" userId="c1130ab030728f76" providerId="LiveId" clId="{A2355570-4779-43B6-876D-C624724EE405}" dt="2018-05-04T07:29:35.262" v="9793" actId="478"/>
          <ac:spMkLst>
            <pc:docMk/>
            <pc:sldMk cId="4062027824" sldId="280"/>
            <ac:spMk id="11" creationId="{F708DCE3-E476-47A0-93D3-0CBD34EBC661}"/>
          </ac:spMkLst>
        </pc:spChg>
        <pc:spChg chg="add del mod">
          <ac:chgData name="kasey champion" userId="c1130ab030728f76" providerId="LiveId" clId="{A2355570-4779-43B6-876D-C624724EE405}" dt="2018-05-04T07:29:35.262" v="9793" actId="478"/>
          <ac:spMkLst>
            <pc:docMk/>
            <pc:sldMk cId="4062027824" sldId="280"/>
            <ac:spMk id="12" creationId="{80FA8058-335F-416D-8A12-087C8350C2FA}"/>
          </ac:spMkLst>
        </pc:spChg>
        <pc:spChg chg="add del">
          <ac:chgData name="kasey champion" userId="c1130ab030728f76" providerId="LiveId" clId="{A2355570-4779-43B6-876D-C624724EE405}" dt="2018-05-04T07:17:39.379" v="9688" actId="478"/>
          <ac:spMkLst>
            <pc:docMk/>
            <pc:sldMk cId="4062027824" sldId="280"/>
            <ac:spMk id="13" creationId="{096CEAD0-7BA5-4E44-915B-E7DC05B07244}"/>
          </ac:spMkLst>
        </pc:spChg>
        <pc:spChg chg="add del mod">
          <ac:chgData name="kasey champion" userId="c1130ab030728f76" providerId="LiveId" clId="{A2355570-4779-43B6-876D-C624724EE405}" dt="2018-05-04T07:17:37.170" v="9687" actId="478"/>
          <ac:spMkLst>
            <pc:docMk/>
            <pc:sldMk cId="4062027824" sldId="280"/>
            <ac:spMk id="14" creationId="{92727D8F-5463-4257-A876-76FCB75BCA64}"/>
          </ac:spMkLst>
        </pc:spChg>
        <pc:spChg chg="add del mod">
          <ac:chgData name="kasey champion" userId="c1130ab030728f76" providerId="LiveId" clId="{A2355570-4779-43B6-876D-C624724EE405}" dt="2018-05-04T07:29:35.262" v="9793" actId="478"/>
          <ac:spMkLst>
            <pc:docMk/>
            <pc:sldMk cId="4062027824" sldId="280"/>
            <ac:spMk id="15" creationId="{4907B1DC-EA91-4FC0-8AD0-083E4F3697E9}"/>
          </ac:spMkLst>
        </pc:spChg>
        <pc:spChg chg="add mod">
          <ac:chgData name="kasey champion" userId="c1130ab030728f76" providerId="LiveId" clId="{A2355570-4779-43B6-876D-C624724EE405}" dt="2018-05-04T07:30:10.749" v="9802" actId="14100"/>
          <ac:spMkLst>
            <pc:docMk/>
            <pc:sldMk cId="4062027824" sldId="280"/>
            <ac:spMk id="17" creationId="{72919F19-BC94-4FAB-8754-22E5B00C09FE}"/>
          </ac:spMkLst>
        </pc:spChg>
        <pc:spChg chg="add mod">
          <ac:chgData name="kasey champion" userId="c1130ab030728f76" providerId="LiveId" clId="{A2355570-4779-43B6-876D-C624724EE405}" dt="2018-05-04T07:18:45.615" v="9696" actId="14100"/>
          <ac:spMkLst>
            <pc:docMk/>
            <pc:sldMk cId="4062027824" sldId="280"/>
            <ac:spMk id="18" creationId="{6C292C45-92F1-4A13-A765-5E0E9E6025B3}"/>
          </ac:spMkLst>
        </pc:spChg>
        <pc:spChg chg="add mod">
          <ac:chgData name="kasey champion" userId="c1130ab030728f76" providerId="LiveId" clId="{A2355570-4779-43B6-876D-C624724EE405}" dt="2018-05-04T07:30:40.560" v="9807" actId="1076"/>
          <ac:spMkLst>
            <pc:docMk/>
            <pc:sldMk cId="4062027824" sldId="280"/>
            <ac:spMk id="19" creationId="{7D62F6ED-44EA-45BE-920D-9A73E299606B}"/>
          </ac:spMkLst>
        </pc:spChg>
        <pc:spChg chg="add mod">
          <ac:chgData name="kasey champion" userId="c1130ab030728f76" providerId="LiveId" clId="{A2355570-4779-43B6-876D-C624724EE405}" dt="2018-05-04T07:30:29.750" v="9806" actId="1076"/>
          <ac:spMkLst>
            <pc:docMk/>
            <pc:sldMk cId="4062027824" sldId="280"/>
            <ac:spMk id="20" creationId="{8D3DBE4D-863B-40F9-AB64-EC62B71D4E21}"/>
          </ac:spMkLst>
        </pc:spChg>
        <pc:spChg chg="add mod">
          <ac:chgData name="kasey champion" userId="c1130ab030728f76" providerId="LiveId" clId="{A2355570-4779-43B6-876D-C624724EE405}" dt="2018-05-04T07:29:14.573" v="9792" actId="1076"/>
          <ac:spMkLst>
            <pc:docMk/>
            <pc:sldMk cId="4062027824" sldId="280"/>
            <ac:spMk id="21" creationId="{199EF7A3-59DF-4217-9DEB-9855F1A1DAD5}"/>
          </ac:spMkLst>
        </pc:spChg>
        <pc:spChg chg="add mod">
          <ac:chgData name="kasey champion" userId="c1130ab030728f76" providerId="LiveId" clId="{A2355570-4779-43B6-876D-C624724EE405}" dt="2018-05-04T07:29:13.005" v="9791" actId="1076"/>
          <ac:spMkLst>
            <pc:docMk/>
            <pc:sldMk cId="4062027824" sldId="280"/>
            <ac:spMk id="22" creationId="{BD4CD201-B4C9-4B4D-8DC3-0B67BB6F4520}"/>
          </ac:spMkLst>
        </pc:spChg>
        <pc:spChg chg="add mod">
          <ac:chgData name="kasey champion" userId="c1130ab030728f76" providerId="LiveId" clId="{A2355570-4779-43B6-876D-C624724EE405}" dt="2018-05-04T07:28:44.400" v="9784" actId="14100"/>
          <ac:spMkLst>
            <pc:docMk/>
            <pc:sldMk cId="4062027824" sldId="280"/>
            <ac:spMk id="23" creationId="{619943E0-75D9-4458-9232-3EF1FD7AFC34}"/>
          </ac:spMkLst>
        </pc:spChg>
        <pc:spChg chg="add mod">
          <ac:chgData name="kasey champion" userId="c1130ab030728f76" providerId="LiveId" clId="{A2355570-4779-43B6-876D-C624724EE405}" dt="2018-05-04T07:29:06.412" v="9790" actId="1076"/>
          <ac:spMkLst>
            <pc:docMk/>
            <pc:sldMk cId="4062027824" sldId="280"/>
            <ac:spMk id="24" creationId="{A0853AEA-92F1-4EA4-B08B-40E5BBBF202E}"/>
          </ac:spMkLst>
        </pc:spChg>
        <pc:spChg chg="add del mod">
          <ac:chgData name="kasey champion" userId="c1130ab030728f76" providerId="LiveId" clId="{A2355570-4779-43B6-876D-C624724EE405}" dt="2018-05-04T07:29:37.694" v="9794" actId="478"/>
          <ac:spMkLst>
            <pc:docMk/>
            <pc:sldMk cId="4062027824" sldId="280"/>
            <ac:spMk id="26" creationId="{93E7F76E-C2BE-455C-8FD9-73DA1E9B79A1}"/>
          </ac:spMkLst>
        </pc:spChg>
        <pc:spChg chg="add mod">
          <ac:chgData name="kasey champion" userId="c1130ab030728f76" providerId="LiveId" clId="{A2355570-4779-43B6-876D-C624724EE405}" dt="2018-05-04T07:31:28.532" v="9812" actId="1076"/>
          <ac:spMkLst>
            <pc:docMk/>
            <pc:sldMk cId="4062027824" sldId="280"/>
            <ac:spMk id="28" creationId="{2007D5E0-31AA-4208-8E5B-83DD3D196BF9}"/>
          </ac:spMkLst>
        </pc:spChg>
        <pc:spChg chg="add mod">
          <ac:chgData name="kasey champion" userId="c1130ab030728f76" providerId="LiveId" clId="{A2355570-4779-43B6-876D-C624724EE405}" dt="2018-05-04T07:31:28.532" v="9812" actId="1076"/>
          <ac:spMkLst>
            <pc:docMk/>
            <pc:sldMk cId="4062027824" sldId="280"/>
            <ac:spMk id="29" creationId="{996DF560-680F-45C7-AEA7-4C3F1D5204AF}"/>
          </ac:spMkLst>
        </pc:spChg>
        <pc:spChg chg="add mod">
          <ac:chgData name="kasey champion" userId="c1130ab030728f76" providerId="LiveId" clId="{A2355570-4779-43B6-876D-C624724EE405}" dt="2018-05-04T07:31:28.532" v="9812" actId="1076"/>
          <ac:spMkLst>
            <pc:docMk/>
            <pc:sldMk cId="4062027824" sldId="280"/>
            <ac:spMk id="30" creationId="{2A902DD5-2C02-4833-8C9D-3A045DA68B6C}"/>
          </ac:spMkLst>
        </pc:spChg>
        <pc:spChg chg="add mod">
          <ac:chgData name="kasey champion" userId="c1130ab030728f76" providerId="LiveId" clId="{A2355570-4779-43B6-876D-C624724EE405}" dt="2018-05-04T07:31:28.532" v="9812" actId="1076"/>
          <ac:spMkLst>
            <pc:docMk/>
            <pc:sldMk cId="4062027824" sldId="280"/>
            <ac:spMk id="31" creationId="{FA637F1C-C2DB-4540-A6F3-464DAC9B88BD}"/>
          </ac:spMkLst>
        </pc:spChg>
        <pc:spChg chg="add mod">
          <ac:chgData name="kasey champion" userId="c1130ab030728f76" providerId="LiveId" clId="{A2355570-4779-43B6-876D-C624724EE405}" dt="2018-05-04T07:31:28.532" v="9812" actId="1076"/>
          <ac:spMkLst>
            <pc:docMk/>
            <pc:sldMk cId="4062027824" sldId="280"/>
            <ac:spMk id="32" creationId="{B8986AB5-7C36-4768-9637-A4DA3D5154AD}"/>
          </ac:spMkLst>
        </pc:spChg>
        <pc:spChg chg="add mod">
          <ac:chgData name="kasey champion" userId="c1130ab030728f76" providerId="LiveId" clId="{A2355570-4779-43B6-876D-C624724EE405}" dt="2018-05-04T07:31:28.532" v="9812" actId="1076"/>
          <ac:spMkLst>
            <pc:docMk/>
            <pc:sldMk cId="4062027824" sldId="280"/>
            <ac:spMk id="33" creationId="{258A13B5-4531-4D7A-AAB2-C9DC3C787D99}"/>
          </ac:spMkLst>
        </pc:spChg>
        <pc:spChg chg="add mod">
          <ac:chgData name="kasey champion" userId="c1130ab030728f76" providerId="LiveId" clId="{A2355570-4779-43B6-876D-C624724EE405}" dt="2018-05-04T07:31:23.456" v="9811" actId="1076"/>
          <ac:spMkLst>
            <pc:docMk/>
            <pc:sldMk cId="4062027824" sldId="280"/>
            <ac:spMk id="35" creationId="{97A06DB9-3838-4BDE-A051-D18C44E8C1BA}"/>
          </ac:spMkLst>
        </pc:spChg>
        <pc:spChg chg="add mod">
          <ac:chgData name="kasey champion" userId="c1130ab030728f76" providerId="LiveId" clId="{A2355570-4779-43B6-876D-C624724EE405}" dt="2018-05-04T07:31:23.456" v="9811" actId="1076"/>
          <ac:spMkLst>
            <pc:docMk/>
            <pc:sldMk cId="4062027824" sldId="280"/>
            <ac:spMk id="36" creationId="{14C15E5F-20FF-40A1-A1E6-45AB574C17C8}"/>
          </ac:spMkLst>
        </pc:spChg>
        <pc:spChg chg="add mod">
          <ac:chgData name="kasey champion" userId="c1130ab030728f76" providerId="LiveId" clId="{A2355570-4779-43B6-876D-C624724EE405}" dt="2018-05-04T07:31:23.456" v="9811" actId="1076"/>
          <ac:spMkLst>
            <pc:docMk/>
            <pc:sldMk cId="4062027824" sldId="280"/>
            <ac:spMk id="37" creationId="{7C9DBC93-0983-4018-9DD9-0903B0AEADDB}"/>
          </ac:spMkLst>
        </pc:spChg>
        <pc:spChg chg="add mod">
          <ac:chgData name="kasey champion" userId="c1130ab030728f76" providerId="LiveId" clId="{A2355570-4779-43B6-876D-C624724EE405}" dt="2018-05-04T07:31:23.456" v="9811" actId="1076"/>
          <ac:spMkLst>
            <pc:docMk/>
            <pc:sldMk cId="4062027824" sldId="280"/>
            <ac:spMk id="38" creationId="{818D2C25-DA16-44FE-9262-BF05336B293E}"/>
          </ac:spMkLst>
        </pc:spChg>
        <pc:spChg chg="add mod">
          <ac:chgData name="kasey champion" userId="c1130ab030728f76" providerId="LiveId" clId="{A2355570-4779-43B6-876D-C624724EE405}" dt="2018-05-04T07:31:23.456" v="9811" actId="1076"/>
          <ac:spMkLst>
            <pc:docMk/>
            <pc:sldMk cId="4062027824" sldId="280"/>
            <ac:spMk id="39" creationId="{FBAEB6FB-3E8C-494F-90D9-B0E97BF1EF0E}"/>
          </ac:spMkLst>
        </pc:spChg>
        <pc:spChg chg="add mod">
          <ac:chgData name="kasey champion" userId="c1130ab030728f76" providerId="LiveId" clId="{A2355570-4779-43B6-876D-C624724EE405}" dt="2018-05-04T07:31:23.456" v="9811" actId="1076"/>
          <ac:spMkLst>
            <pc:docMk/>
            <pc:sldMk cId="4062027824" sldId="280"/>
            <ac:spMk id="40" creationId="{1F46088C-B255-4EA8-A7C1-873A79EF16DD}"/>
          </ac:spMkLst>
        </pc:spChg>
        <pc:spChg chg="add mod">
          <ac:chgData name="kasey champion" userId="c1130ab030728f76" providerId="LiveId" clId="{A2355570-4779-43B6-876D-C624724EE405}" dt="2018-05-04T07:32:23.055" v="9819" actId="208"/>
          <ac:spMkLst>
            <pc:docMk/>
            <pc:sldMk cId="4062027824" sldId="280"/>
            <ac:spMk id="41" creationId="{5BB014BA-DC18-4094-B0C6-C722A6862DFC}"/>
          </ac:spMkLst>
        </pc:spChg>
        <pc:spChg chg="add mod">
          <ac:chgData name="kasey champion" userId="c1130ab030728f76" providerId="LiveId" clId="{A2355570-4779-43B6-876D-C624724EE405}" dt="2018-05-04T07:33:09.611" v="9842" actId="20577"/>
          <ac:spMkLst>
            <pc:docMk/>
            <pc:sldMk cId="4062027824" sldId="280"/>
            <ac:spMk id="42" creationId="{45D0CDF1-D6FA-412F-9A76-3DA4EEE69728}"/>
          </ac:spMkLst>
        </pc:spChg>
        <pc:spChg chg="add mod">
          <ac:chgData name="kasey champion" userId="c1130ab030728f76" providerId="LiveId" clId="{A2355570-4779-43B6-876D-C624724EE405}" dt="2018-05-04T07:35:25.914" v="9858" actId="14100"/>
          <ac:spMkLst>
            <pc:docMk/>
            <pc:sldMk cId="4062027824" sldId="280"/>
            <ac:spMk id="43" creationId="{2AD1EC18-D35F-46C9-8F24-AB3C9580B812}"/>
          </ac:spMkLst>
        </pc:spChg>
        <pc:spChg chg="add mod">
          <ac:chgData name="kasey champion" userId="c1130ab030728f76" providerId="LiveId" clId="{A2355570-4779-43B6-876D-C624724EE405}" dt="2018-05-04T07:35:21.170" v="9856" actId="14100"/>
          <ac:spMkLst>
            <pc:docMk/>
            <pc:sldMk cId="4062027824" sldId="280"/>
            <ac:spMk id="44" creationId="{D2218815-7235-4890-B2D3-0621DC4101A5}"/>
          </ac:spMkLst>
        </pc:spChg>
        <pc:graphicFrameChg chg="add del mod modGraphic">
          <ac:chgData name="kasey champion" userId="c1130ab030728f76" providerId="LiveId" clId="{A2355570-4779-43B6-876D-C624724EE405}" dt="2018-05-04T07:29:35.262" v="9793" actId="478"/>
          <ac:graphicFrameMkLst>
            <pc:docMk/>
            <pc:sldMk cId="4062027824" sldId="280"/>
            <ac:graphicFrameMk id="6" creationId="{6344E13D-91AD-4946-AC9F-9CAA6D0F3BB4}"/>
          </ac:graphicFrameMkLst>
        </pc:graphicFrameChg>
        <pc:graphicFrameChg chg="add mod modGraphic">
          <ac:chgData name="kasey champion" userId="c1130ab030728f76" providerId="LiveId" clId="{A2355570-4779-43B6-876D-C624724EE405}" dt="2018-05-04T07:23:17.263" v="9778" actId="20577"/>
          <ac:graphicFrameMkLst>
            <pc:docMk/>
            <pc:sldMk cId="4062027824" sldId="280"/>
            <ac:graphicFrameMk id="16" creationId="{6C76A5A9-04E5-44CC-8B3C-45E4D1E825F1}"/>
          </ac:graphicFrameMkLst>
        </pc:graphicFrameChg>
        <pc:graphicFrameChg chg="add mod modGraphic">
          <ac:chgData name="kasey champion" userId="c1130ab030728f76" providerId="LiveId" clId="{A2355570-4779-43B6-876D-C624724EE405}" dt="2018-05-04T07:31:28.532" v="9812" actId="1076"/>
          <ac:graphicFrameMkLst>
            <pc:docMk/>
            <pc:sldMk cId="4062027824" sldId="280"/>
            <ac:graphicFrameMk id="27" creationId="{2F03078E-4338-46D2-B2F9-F59DD9B10983}"/>
          </ac:graphicFrameMkLst>
        </pc:graphicFrameChg>
        <pc:graphicFrameChg chg="add mod modGraphic">
          <ac:chgData name="kasey champion" userId="c1130ab030728f76" providerId="LiveId" clId="{A2355570-4779-43B6-876D-C624724EE405}" dt="2018-05-04T07:34:39.855" v="9853" actId="20577"/>
          <ac:graphicFrameMkLst>
            <pc:docMk/>
            <pc:sldMk cId="4062027824" sldId="280"/>
            <ac:graphicFrameMk id="34" creationId="{1B39B718-5B45-4CB9-A205-CC460E30F5CE}"/>
          </ac:graphicFrameMkLst>
        </pc:graphicFrameChg>
      </pc:sldChg>
      <pc:sldChg chg="addSp delSp modSp add delAnim modAnim">
        <pc:chgData name="kasey champion" userId="c1130ab030728f76" providerId="LiveId" clId="{A2355570-4779-43B6-876D-C624724EE405}" dt="2018-05-04T07:46:40.637" v="10060" actId="20577"/>
        <pc:sldMkLst>
          <pc:docMk/>
          <pc:sldMk cId="156767801" sldId="281"/>
        </pc:sldMkLst>
        <pc:spChg chg="mod">
          <ac:chgData name="kasey champion" userId="c1130ab030728f76" providerId="LiveId" clId="{A2355570-4779-43B6-876D-C624724EE405}" dt="2018-05-04T07:19:26.916" v="9717" actId="20577"/>
          <ac:spMkLst>
            <pc:docMk/>
            <pc:sldMk cId="156767801" sldId="281"/>
            <ac:spMk id="2" creationId="{FFD4FAFA-C8B6-48E1-ADF6-87808657BE56}"/>
          </ac:spMkLst>
        </pc:spChg>
        <pc:spChg chg="del">
          <ac:chgData name="kasey champion" userId="c1130ab030728f76" providerId="LiveId" clId="{A2355570-4779-43B6-876D-C624724EE405}" dt="2018-05-04T07:19:34.925" v="9719" actId="478"/>
          <ac:spMkLst>
            <pc:docMk/>
            <pc:sldMk cId="156767801" sldId="281"/>
            <ac:spMk id="3" creationId="{138D171A-5345-46F8-BC5A-88F36FA3D5F2}"/>
          </ac:spMkLst>
        </pc:spChg>
        <pc:spChg chg="add mod">
          <ac:chgData name="kasey champion" userId="c1130ab030728f76" providerId="LiveId" clId="{A2355570-4779-43B6-876D-C624724EE405}" dt="2018-05-04T07:44:33.649" v="9900" actId="1076"/>
          <ac:spMkLst>
            <pc:docMk/>
            <pc:sldMk cId="156767801" sldId="281"/>
            <ac:spMk id="6" creationId="{127665A7-F99A-4040-973E-D470BF2313BB}"/>
          </ac:spMkLst>
        </pc:spChg>
        <pc:spChg chg="add">
          <ac:chgData name="kasey champion" userId="c1130ab030728f76" providerId="LiveId" clId="{A2355570-4779-43B6-876D-C624724EE405}" dt="2018-05-04T07:19:41.602" v="9720" actId="20577"/>
          <ac:spMkLst>
            <pc:docMk/>
            <pc:sldMk cId="156767801" sldId="281"/>
            <ac:spMk id="7" creationId="{BD569169-CEC4-4D01-A85C-DB056A3C1880}"/>
          </ac:spMkLst>
        </pc:spChg>
        <pc:spChg chg="add mod">
          <ac:chgData name="kasey champion" userId="c1130ab030728f76" providerId="LiveId" clId="{A2355570-4779-43B6-876D-C624724EE405}" dt="2018-05-04T07:45:11.022" v="9904" actId="20577"/>
          <ac:spMkLst>
            <pc:docMk/>
            <pc:sldMk cId="156767801" sldId="281"/>
            <ac:spMk id="8" creationId="{F46F9BD4-CA90-456C-B31C-9D53826E6039}"/>
          </ac:spMkLst>
        </pc:spChg>
        <pc:spChg chg="add mod">
          <ac:chgData name="kasey champion" userId="c1130ab030728f76" providerId="LiveId" clId="{A2355570-4779-43B6-876D-C624724EE405}" dt="2018-05-04T07:45:12.308" v="9905" actId="20577"/>
          <ac:spMkLst>
            <pc:docMk/>
            <pc:sldMk cId="156767801" sldId="281"/>
            <ac:spMk id="9" creationId="{E500D85D-6E3E-42D8-9E39-716B958E8A97}"/>
          </ac:spMkLst>
        </pc:spChg>
        <pc:spChg chg="add mod">
          <ac:chgData name="kasey champion" userId="c1130ab030728f76" providerId="LiveId" clId="{A2355570-4779-43B6-876D-C624724EE405}" dt="2018-05-04T07:45:03.733" v="9902" actId="20577"/>
          <ac:spMkLst>
            <pc:docMk/>
            <pc:sldMk cId="156767801" sldId="281"/>
            <ac:spMk id="10" creationId="{25F6A918-0214-4C53-B700-AFA9598C93F6}"/>
          </ac:spMkLst>
        </pc:spChg>
        <pc:spChg chg="add">
          <ac:chgData name="kasey champion" userId="c1130ab030728f76" providerId="LiveId" clId="{A2355570-4779-43B6-876D-C624724EE405}" dt="2018-05-04T07:19:41.602" v="9720" actId="20577"/>
          <ac:spMkLst>
            <pc:docMk/>
            <pc:sldMk cId="156767801" sldId="281"/>
            <ac:spMk id="11" creationId="{0F027566-4906-4CF1-B7CA-4E51B3A17EE7}"/>
          </ac:spMkLst>
        </pc:spChg>
        <pc:spChg chg="add mod">
          <ac:chgData name="kasey champion" userId="c1130ab030728f76" providerId="LiveId" clId="{A2355570-4779-43B6-876D-C624724EE405}" dt="2018-05-04T07:45:13.369" v="9906" actId="20577"/>
          <ac:spMkLst>
            <pc:docMk/>
            <pc:sldMk cId="156767801" sldId="281"/>
            <ac:spMk id="12" creationId="{80CFF5FB-5B47-42FE-AFB7-04053BE29B6A}"/>
          </ac:spMkLst>
        </pc:spChg>
        <pc:spChg chg="add mod">
          <ac:chgData name="kasey champion" userId="c1130ab030728f76" providerId="LiveId" clId="{A2355570-4779-43B6-876D-C624724EE405}" dt="2018-05-04T07:37:12.369" v="9870" actId="14100"/>
          <ac:spMkLst>
            <pc:docMk/>
            <pc:sldMk cId="156767801" sldId="281"/>
            <ac:spMk id="14" creationId="{0FE45832-F0B5-47D7-9D02-39DE1526345C}"/>
          </ac:spMkLst>
        </pc:spChg>
        <pc:spChg chg="add mod">
          <ac:chgData name="kasey champion" userId="c1130ab030728f76" providerId="LiveId" clId="{A2355570-4779-43B6-876D-C624724EE405}" dt="2018-05-04T07:37:28.299" v="9874" actId="14100"/>
          <ac:spMkLst>
            <pc:docMk/>
            <pc:sldMk cId="156767801" sldId="281"/>
            <ac:spMk id="15" creationId="{FC96F005-A853-4881-9EDF-D9B15C965820}"/>
          </ac:spMkLst>
        </pc:spChg>
        <pc:spChg chg="add mod">
          <ac:chgData name="kasey champion" userId="c1130ab030728f76" providerId="LiveId" clId="{A2355570-4779-43B6-876D-C624724EE405}" dt="2018-05-04T07:37:34.254" v="9876" actId="1076"/>
          <ac:spMkLst>
            <pc:docMk/>
            <pc:sldMk cId="156767801" sldId="281"/>
            <ac:spMk id="16" creationId="{04FCCF9F-8EAF-4094-85A2-2D2C3DB8D035}"/>
          </ac:spMkLst>
        </pc:spChg>
        <pc:spChg chg="add mod">
          <ac:chgData name="kasey champion" userId="c1130ab030728f76" providerId="LiveId" clId="{A2355570-4779-43B6-876D-C624724EE405}" dt="2018-05-04T07:37:31.061" v="9875" actId="1076"/>
          <ac:spMkLst>
            <pc:docMk/>
            <pc:sldMk cId="156767801" sldId="281"/>
            <ac:spMk id="17" creationId="{84D1AA4B-6BDA-423D-A530-693631DAEB65}"/>
          </ac:spMkLst>
        </pc:spChg>
        <pc:spChg chg="add mod">
          <ac:chgData name="kasey champion" userId="c1130ab030728f76" providerId="LiveId" clId="{A2355570-4779-43B6-876D-C624724EE405}" dt="2018-05-04T07:36:41.165" v="9862" actId="1076"/>
          <ac:spMkLst>
            <pc:docMk/>
            <pc:sldMk cId="156767801" sldId="281"/>
            <ac:spMk id="18" creationId="{A1EA0D5D-F8CF-4A3E-8C2A-6A5C6F4D8EFA}"/>
          </ac:spMkLst>
        </pc:spChg>
        <pc:spChg chg="add mod">
          <ac:chgData name="kasey champion" userId="c1130ab030728f76" providerId="LiveId" clId="{A2355570-4779-43B6-876D-C624724EE405}" dt="2018-05-04T07:36:41.165" v="9862" actId="1076"/>
          <ac:spMkLst>
            <pc:docMk/>
            <pc:sldMk cId="156767801" sldId="281"/>
            <ac:spMk id="19" creationId="{E1EACBCD-974B-481E-B530-EACA55BB6AC1}"/>
          </ac:spMkLst>
        </pc:spChg>
        <pc:spChg chg="add mod">
          <ac:chgData name="kasey champion" userId="c1130ab030728f76" providerId="LiveId" clId="{A2355570-4779-43B6-876D-C624724EE405}" dt="2018-05-04T07:46:30.681" v="10059" actId="20577"/>
          <ac:spMkLst>
            <pc:docMk/>
            <pc:sldMk cId="156767801" sldId="281"/>
            <ac:spMk id="22" creationId="{BA6FC92D-18F0-423D-B631-F8A8817DD713}"/>
          </ac:spMkLst>
        </pc:spChg>
        <pc:graphicFrameChg chg="add mod modGraphic">
          <ac:chgData name="kasey champion" userId="c1130ab030728f76" providerId="LiveId" clId="{A2355570-4779-43B6-876D-C624724EE405}" dt="2018-05-04T07:44:10.329" v="9896" actId="20577"/>
          <ac:graphicFrameMkLst>
            <pc:docMk/>
            <pc:sldMk cId="156767801" sldId="281"/>
            <ac:graphicFrameMk id="13" creationId="{91C0835D-6A00-43A3-8B76-4623CC23CCA2}"/>
          </ac:graphicFrameMkLst>
        </pc:graphicFrameChg>
        <pc:graphicFrameChg chg="add del mod">
          <ac:chgData name="kasey champion" userId="c1130ab030728f76" providerId="LiveId" clId="{A2355570-4779-43B6-876D-C624724EE405}" dt="2018-05-04T07:38:18.024" v="9879" actId="478"/>
          <ac:graphicFrameMkLst>
            <pc:docMk/>
            <pc:sldMk cId="156767801" sldId="281"/>
            <ac:graphicFrameMk id="20" creationId="{39F2B41E-C15A-46F3-8268-AD047B03B077}"/>
          </ac:graphicFrameMkLst>
        </pc:graphicFrameChg>
        <pc:graphicFrameChg chg="add del mod">
          <ac:chgData name="kasey champion" userId="c1130ab030728f76" providerId="LiveId" clId="{A2355570-4779-43B6-876D-C624724EE405}" dt="2018-05-04T07:44:14.057" v="9897" actId="478"/>
          <ac:graphicFrameMkLst>
            <pc:docMk/>
            <pc:sldMk cId="156767801" sldId="281"/>
            <ac:graphicFrameMk id="21" creationId="{459CEB9D-4EC3-4F5B-B400-E626BB580DB7}"/>
          </ac:graphicFrameMkLst>
        </pc:graphicFrameChg>
      </pc:sldChg>
      <pc:sldChg chg="addSp modSp add modAnim">
        <pc:chgData name="kasey champion" userId="c1130ab030728f76" providerId="LiveId" clId="{A2355570-4779-43B6-876D-C624724EE405}" dt="2018-05-04T08:00:28.709" v="10799" actId="20577"/>
        <pc:sldMkLst>
          <pc:docMk/>
          <pc:sldMk cId="1393466580" sldId="283"/>
        </pc:sldMkLst>
        <pc:spChg chg="mod">
          <ac:chgData name="kasey champion" userId="c1130ab030728f76" providerId="LiveId" clId="{A2355570-4779-43B6-876D-C624724EE405}" dt="2018-05-04T07:47:18.272" v="10118" actId="20577"/>
          <ac:spMkLst>
            <pc:docMk/>
            <pc:sldMk cId="1393466580" sldId="283"/>
            <ac:spMk id="2" creationId="{C3FB60DC-7DD1-475C-8857-2356256B1050}"/>
          </ac:spMkLst>
        </pc:spChg>
        <pc:spChg chg="mod">
          <ac:chgData name="kasey champion" userId="c1130ab030728f76" providerId="LiveId" clId="{A2355570-4779-43B6-876D-C624724EE405}" dt="2018-05-04T07:48:23.706" v="10337" actId="20577"/>
          <ac:spMkLst>
            <pc:docMk/>
            <pc:sldMk cId="1393466580" sldId="283"/>
            <ac:spMk id="3" creationId="{C79B7EF3-2D97-4870-9C3B-DD02B66C1DAB}"/>
          </ac:spMkLst>
        </pc:spChg>
        <pc:spChg chg="add mod">
          <ac:chgData name="kasey champion" userId="c1130ab030728f76" providerId="LiveId" clId="{A2355570-4779-43B6-876D-C624724EE405}" dt="2018-05-04T07:50:19.249" v="10588" actId="1076"/>
          <ac:spMkLst>
            <pc:docMk/>
            <pc:sldMk cId="1393466580" sldId="283"/>
            <ac:spMk id="6" creationId="{E80F2C6E-15E2-4610-BA73-B9EF62BEEACC}"/>
          </ac:spMkLst>
        </pc:spChg>
      </pc:sldChg>
      <pc:sldChg chg="addSp delSp modSp add modAnim">
        <pc:chgData name="kasey champion" userId="c1130ab030728f76" providerId="LiveId" clId="{A2355570-4779-43B6-876D-C624724EE405}" dt="2018-05-04T08:01:00.283" v="10805" actId="20577"/>
        <pc:sldMkLst>
          <pc:docMk/>
          <pc:sldMk cId="269721865" sldId="284"/>
        </pc:sldMkLst>
        <pc:spChg chg="mod">
          <ac:chgData name="kasey champion" userId="c1130ab030728f76" providerId="LiveId" clId="{A2355570-4779-43B6-876D-C624724EE405}" dt="2018-05-04T07:50:25.309" v="10599" actId="20577"/>
          <ac:spMkLst>
            <pc:docMk/>
            <pc:sldMk cId="269721865" sldId="284"/>
            <ac:spMk id="2" creationId="{EC797CFA-F5E4-4AF0-A192-708847412D6E}"/>
          </ac:spMkLst>
        </pc:spChg>
        <pc:spChg chg="del">
          <ac:chgData name="kasey champion" userId="c1130ab030728f76" providerId="LiveId" clId="{A2355570-4779-43B6-876D-C624724EE405}" dt="2018-05-04T07:51:52.774" v="10602" actId="478"/>
          <ac:spMkLst>
            <pc:docMk/>
            <pc:sldMk cId="269721865" sldId="284"/>
            <ac:spMk id="3" creationId="{BA93DC1D-49F7-4379-9F4A-99911627CCA3}"/>
          </ac:spMkLst>
        </pc:spChg>
        <pc:spChg chg="add mod">
          <ac:chgData name="kasey champion" userId="c1130ab030728f76" providerId="LiveId" clId="{A2355570-4779-43B6-876D-C624724EE405}" dt="2018-05-04T07:51:01.758" v="10601" actId="1076"/>
          <ac:spMkLst>
            <pc:docMk/>
            <pc:sldMk cId="269721865" sldId="284"/>
            <ac:spMk id="6" creationId="{611187AD-AD67-4065-B972-B3FCD8477816}"/>
          </ac:spMkLst>
        </pc:spChg>
        <pc:spChg chg="add mod">
          <ac:chgData name="kasey champion" userId="c1130ab030728f76" providerId="LiveId" clId="{A2355570-4779-43B6-876D-C624724EE405}" dt="2018-05-04T08:00:34.107" v="10800" actId="113"/>
          <ac:spMkLst>
            <pc:docMk/>
            <pc:sldMk cId="269721865" sldId="284"/>
            <ac:spMk id="8" creationId="{DC8E1364-6594-4321-81E9-E31ACFC907E3}"/>
          </ac:spMkLst>
        </pc:spChg>
        <pc:spChg chg="add mod">
          <ac:chgData name="kasey champion" userId="c1130ab030728f76" providerId="LiveId" clId="{A2355570-4779-43B6-876D-C624724EE405}" dt="2018-05-04T08:00:37.629" v="10801" actId="113"/>
          <ac:spMkLst>
            <pc:docMk/>
            <pc:sldMk cId="269721865" sldId="284"/>
            <ac:spMk id="11" creationId="{44F80A65-D8FD-4BE7-BD97-71CFD79F797B}"/>
          </ac:spMkLst>
        </pc:spChg>
        <pc:spChg chg="add mod ord">
          <ac:chgData name="kasey champion" userId="c1130ab030728f76" providerId="LiveId" clId="{A2355570-4779-43B6-876D-C624724EE405}" dt="2018-05-04T08:00:39.989" v="10802" actId="1076"/>
          <ac:spMkLst>
            <pc:docMk/>
            <pc:sldMk cId="269721865" sldId="284"/>
            <ac:spMk id="14" creationId="{1A251D6E-503E-45BB-8BD9-8C1BD2D14854}"/>
          </ac:spMkLst>
        </pc:spChg>
        <pc:graphicFrameChg chg="add mod modGraphic">
          <ac:chgData name="kasey champion" userId="c1130ab030728f76" providerId="LiveId" clId="{A2355570-4779-43B6-876D-C624724EE405}" dt="2018-05-04T07:56:59.079" v="10736" actId="20577"/>
          <ac:graphicFrameMkLst>
            <pc:docMk/>
            <pc:sldMk cId="269721865" sldId="284"/>
            <ac:graphicFrameMk id="7" creationId="{9558B984-31D8-457C-A225-F6688A1F8032}"/>
          </ac:graphicFrameMkLst>
        </pc:graphicFrameChg>
        <pc:graphicFrameChg chg="add mod modGraphic">
          <ac:chgData name="kasey champion" userId="c1130ab030728f76" providerId="LiveId" clId="{A2355570-4779-43B6-876D-C624724EE405}" dt="2018-05-04T08:00:00.584" v="10789" actId="1076"/>
          <ac:graphicFrameMkLst>
            <pc:docMk/>
            <pc:sldMk cId="269721865" sldId="284"/>
            <ac:graphicFrameMk id="9" creationId="{78FB6CDE-E90A-4DA2-BFF8-13E3B6148CC6}"/>
          </ac:graphicFrameMkLst>
        </pc:graphicFrameChg>
        <pc:graphicFrameChg chg="add mod modGraphic">
          <ac:chgData name="kasey champion" userId="c1130ab030728f76" providerId="LiveId" clId="{A2355570-4779-43B6-876D-C624724EE405}" dt="2018-05-04T07:57:04.791" v="10738" actId="20577"/>
          <ac:graphicFrameMkLst>
            <pc:docMk/>
            <pc:sldMk cId="269721865" sldId="284"/>
            <ac:graphicFrameMk id="10" creationId="{C82347A2-3207-43E3-89D0-EE3912B5C305}"/>
          </ac:graphicFrameMkLst>
        </pc:graphicFrameChg>
        <pc:graphicFrameChg chg="add mod">
          <ac:chgData name="kasey champion" userId="c1130ab030728f76" providerId="LiveId" clId="{A2355570-4779-43B6-876D-C624724EE405}" dt="2018-05-04T07:58:46.846" v="10764" actId="1076"/>
          <ac:graphicFrameMkLst>
            <pc:docMk/>
            <pc:sldMk cId="269721865" sldId="284"/>
            <ac:graphicFrameMk id="12" creationId="{78C7CE57-CFB3-4316-9D3A-0FE8D037D0AA}"/>
          </ac:graphicFrameMkLst>
        </pc:graphicFrameChg>
        <pc:graphicFrameChg chg="add mod modGraphic">
          <ac:chgData name="kasey champion" userId="c1130ab030728f76" providerId="LiveId" clId="{A2355570-4779-43B6-876D-C624724EE405}" dt="2018-05-04T07:56:17.433" v="10725" actId="1076"/>
          <ac:graphicFrameMkLst>
            <pc:docMk/>
            <pc:sldMk cId="269721865" sldId="284"/>
            <ac:graphicFrameMk id="13" creationId="{3448CEB1-A1AE-408C-82F5-F050E68F4485}"/>
          </ac:graphicFrameMkLst>
        </pc:graphicFrameChg>
        <pc:graphicFrameChg chg="add mod modGraphic">
          <ac:chgData name="kasey champion" userId="c1130ab030728f76" providerId="LiveId" clId="{A2355570-4779-43B6-876D-C624724EE405}" dt="2018-05-04T07:59:39.199" v="10783" actId="1076"/>
          <ac:graphicFrameMkLst>
            <pc:docMk/>
            <pc:sldMk cId="269721865" sldId="284"/>
            <ac:graphicFrameMk id="15" creationId="{100F61E7-ADAD-4FBA-892F-51EE0BC098F9}"/>
          </ac:graphicFrameMkLst>
        </pc:graphicFrameChg>
        <pc:graphicFrameChg chg="add mod modGraphic">
          <ac:chgData name="kasey champion" userId="c1130ab030728f76" providerId="LiveId" clId="{A2355570-4779-43B6-876D-C624724EE405}" dt="2018-05-04T07:59:33.220" v="10782" actId="1076"/>
          <ac:graphicFrameMkLst>
            <pc:docMk/>
            <pc:sldMk cId="269721865" sldId="284"/>
            <ac:graphicFrameMk id="16" creationId="{8A9A7C2C-E4E7-4044-9983-45BC24348B3E}"/>
          </ac:graphicFrameMkLst>
        </pc:graphicFrameChg>
        <pc:graphicFrameChg chg="add mod modGraphic">
          <ac:chgData name="kasey champion" userId="c1130ab030728f76" providerId="LiveId" clId="{A2355570-4779-43B6-876D-C624724EE405}" dt="2018-05-04T07:57:49.682" v="10754" actId="207"/>
          <ac:graphicFrameMkLst>
            <pc:docMk/>
            <pc:sldMk cId="269721865" sldId="284"/>
            <ac:graphicFrameMk id="17" creationId="{ECBAF41D-1C61-4994-B38C-02A6CCF9595D}"/>
          </ac:graphicFrameMkLst>
        </pc:graphicFrameChg>
        <pc:cxnChg chg="add mod">
          <ac:chgData name="kasey champion" userId="c1130ab030728f76" providerId="LiveId" clId="{A2355570-4779-43B6-876D-C624724EE405}" dt="2018-05-04T08:00:11.404" v="10795" actId="14100"/>
          <ac:cxnSpMkLst>
            <pc:docMk/>
            <pc:sldMk cId="269721865" sldId="284"/>
            <ac:cxnSpMk id="19" creationId="{B51B5C08-6070-4763-AF6A-3F152C4464E4}"/>
          </ac:cxnSpMkLst>
        </pc:cxnChg>
        <pc:cxnChg chg="add mod">
          <ac:chgData name="kasey champion" userId="c1130ab030728f76" providerId="LiveId" clId="{A2355570-4779-43B6-876D-C624724EE405}" dt="2018-05-04T08:00:04.122" v="10793" actId="1038"/>
          <ac:cxnSpMkLst>
            <pc:docMk/>
            <pc:sldMk cId="269721865" sldId="284"/>
            <ac:cxnSpMk id="21" creationId="{5475E889-2AD1-4664-A900-863ED52F1CA6}"/>
          </ac:cxnSpMkLst>
        </pc:cxnChg>
        <pc:cxnChg chg="add mod">
          <ac:chgData name="kasey champion" userId="c1130ab030728f76" providerId="LiveId" clId="{A2355570-4779-43B6-876D-C624724EE405}" dt="2018-05-04T07:58:55.968" v="10768" actId="14100"/>
          <ac:cxnSpMkLst>
            <pc:docMk/>
            <pc:sldMk cId="269721865" sldId="284"/>
            <ac:cxnSpMk id="23" creationId="{4AA785E1-73B3-401A-A419-60AE84E8597C}"/>
          </ac:cxnSpMkLst>
        </pc:cxnChg>
        <pc:cxnChg chg="add mod">
          <ac:chgData name="kasey champion" userId="c1130ab030728f76" providerId="LiveId" clId="{A2355570-4779-43B6-876D-C624724EE405}" dt="2018-05-04T07:59:39.199" v="10783" actId="1076"/>
          <ac:cxnSpMkLst>
            <pc:docMk/>
            <pc:sldMk cId="269721865" sldId="284"/>
            <ac:cxnSpMk id="26" creationId="{695BBDDF-DD25-4DA2-81E7-A40BAB6F848C}"/>
          </ac:cxnSpMkLst>
        </pc:cxnChg>
        <pc:cxnChg chg="add mod">
          <ac:chgData name="kasey champion" userId="c1130ab030728f76" providerId="LiveId" clId="{A2355570-4779-43B6-876D-C624724EE405}" dt="2018-05-04T07:59:33.220" v="10782" actId="1076"/>
          <ac:cxnSpMkLst>
            <pc:docMk/>
            <pc:sldMk cId="269721865" sldId="284"/>
            <ac:cxnSpMk id="27" creationId="{88079924-DE0C-4B93-8068-BF2A6A06176A}"/>
          </ac:cxnSpMkLst>
        </pc:cxnChg>
      </pc:sldChg>
      <pc:sldChg chg="addSp delSp modSp add delAnim modAnim">
        <pc:chgData name="kasey champion" userId="c1130ab030728f76" providerId="LiveId" clId="{A2355570-4779-43B6-876D-C624724EE405}" dt="2018-05-04T08:14:18.128" v="11259" actId="1076"/>
        <pc:sldMkLst>
          <pc:docMk/>
          <pc:sldMk cId="702860893" sldId="285"/>
        </pc:sldMkLst>
        <pc:spChg chg="mod">
          <ac:chgData name="kasey champion" userId="c1130ab030728f76" providerId="LiveId" clId="{A2355570-4779-43B6-876D-C624724EE405}" dt="2018-05-04T08:01:18.090" v="10816" actId="20577"/>
          <ac:spMkLst>
            <pc:docMk/>
            <pc:sldMk cId="702860893" sldId="285"/>
            <ac:spMk id="2" creationId="{A49CF495-9E14-4122-A0ED-C7A1ADA689B5}"/>
          </ac:spMkLst>
        </pc:spChg>
        <pc:spChg chg="del">
          <ac:chgData name="kasey champion" userId="c1130ab030728f76" providerId="LiveId" clId="{A2355570-4779-43B6-876D-C624724EE405}" dt="2018-05-04T08:04:11.232" v="11017" actId="478"/>
          <ac:spMkLst>
            <pc:docMk/>
            <pc:sldMk cId="702860893" sldId="285"/>
            <ac:spMk id="3" creationId="{3869073C-CF58-4343-8D28-B244CDC53A56}"/>
          </ac:spMkLst>
        </pc:spChg>
        <pc:spChg chg="mod">
          <ac:chgData name="kasey champion" userId="c1130ab030728f76" providerId="LiveId" clId="{A2355570-4779-43B6-876D-C624724EE405}" dt="2018-05-04T08:09:05.082" v="11167" actId="1076"/>
          <ac:spMkLst>
            <pc:docMk/>
            <pc:sldMk cId="702860893" sldId="285"/>
            <ac:spMk id="4" creationId="{94DEEFFE-E5E3-4825-88B3-B3C34FA78B72}"/>
          </ac:spMkLst>
        </pc:spChg>
        <pc:spChg chg="mod">
          <ac:chgData name="kasey champion" userId="c1130ab030728f76" providerId="LiveId" clId="{A2355570-4779-43B6-876D-C624724EE405}" dt="2018-05-04T08:09:05.082" v="11167" actId="1076"/>
          <ac:spMkLst>
            <pc:docMk/>
            <pc:sldMk cId="702860893" sldId="285"/>
            <ac:spMk id="5" creationId="{41193FD1-A746-4AB4-A204-7F7DD96FD25B}"/>
          </ac:spMkLst>
        </pc:spChg>
        <pc:spChg chg="add mod">
          <ac:chgData name="kasey champion" userId="c1130ab030728f76" providerId="LiveId" clId="{A2355570-4779-43B6-876D-C624724EE405}" dt="2018-05-04T08:11:57.173" v="11196" actId="1076"/>
          <ac:spMkLst>
            <pc:docMk/>
            <pc:sldMk cId="702860893" sldId="285"/>
            <ac:spMk id="6" creationId="{D8952EB5-0A41-45B7-B5EE-8E116BAB5D86}"/>
          </ac:spMkLst>
        </pc:spChg>
        <pc:spChg chg="add mod">
          <ac:chgData name="kasey champion" userId="c1130ab030728f76" providerId="LiveId" clId="{A2355570-4779-43B6-876D-C624724EE405}" dt="2018-05-04T08:12:10.402" v="11198" actId="1076"/>
          <ac:spMkLst>
            <pc:docMk/>
            <pc:sldMk cId="702860893" sldId="285"/>
            <ac:spMk id="22" creationId="{07AC5295-3B0D-4228-9694-033CE3E848A8}"/>
          </ac:spMkLst>
        </pc:spChg>
        <pc:spChg chg="add mod">
          <ac:chgData name="kasey champion" userId="c1130ab030728f76" providerId="LiveId" clId="{A2355570-4779-43B6-876D-C624724EE405}" dt="2018-05-04T08:14:18.128" v="11259" actId="1076"/>
          <ac:spMkLst>
            <pc:docMk/>
            <pc:sldMk cId="702860893" sldId="285"/>
            <ac:spMk id="23" creationId="{43F6F683-720E-42BA-B67C-19A0055C05DA}"/>
          </ac:spMkLst>
        </pc:spChg>
        <pc:spChg chg="add del mod">
          <ac:chgData name="kasey champion" userId="c1130ab030728f76" providerId="LiveId" clId="{A2355570-4779-43B6-876D-C624724EE405}" dt="2018-05-04T08:12:58.269" v="11235" actId="478"/>
          <ac:spMkLst>
            <pc:docMk/>
            <pc:sldMk cId="702860893" sldId="285"/>
            <ac:spMk id="24" creationId="{E4DECBD8-8285-4F9E-93DC-89D84503C7E3}"/>
          </ac:spMkLst>
        </pc:spChg>
        <pc:spChg chg="add mod">
          <ac:chgData name="kasey champion" userId="c1130ab030728f76" providerId="LiveId" clId="{A2355570-4779-43B6-876D-C624724EE405}" dt="2018-05-04T08:12:10.402" v="11198" actId="1076"/>
          <ac:spMkLst>
            <pc:docMk/>
            <pc:sldMk cId="702860893" sldId="285"/>
            <ac:spMk id="25" creationId="{BE06B793-BA17-4E94-A316-08FA7480F8A0}"/>
          </ac:spMkLst>
        </pc:spChg>
        <pc:spChg chg="add mod">
          <ac:chgData name="kasey champion" userId="c1130ab030728f76" providerId="LiveId" clId="{A2355570-4779-43B6-876D-C624724EE405}" dt="2018-05-04T08:12:10.402" v="11198" actId="1076"/>
          <ac:spMkLst>
            <pc:docMk/>
            <pc:sldMk cId="702860893" sldId="285"/>
            <ac:spMk id="26" creationId="{4BCBFC1B-2A91-4F60-82D2-BB7374523CDE}"/>
          </ac:spMkLst>
        </pc:spChg>
        <pc:spChg chg="add del mod">
          <ac:chgData name="kasey champion" userId="c1130ab030728f76" providerId="LiveId" clId="{A2355570-4779-43B6-876D-C624724EE405}" dt="2018-05-04T08:14:13.024" v="11258" actId="478"/>
          <ac:spMkLst>
            <pc:docMk/>
            <pc:sldMk cId="702860893" sldId="285"/>
            <ac:spMk id="27" creationId="{CF847513-8B25-44F5-8FF4-018F2B9F6C93}"/>
          </ac:spMkLst>
        </pc:spChg>
        <pc:spChg chg="add mod">
          <ac:chgData name="kasey champion" userId="c1130ab030728f76" providerId="LiveId" clId="{A2355570-4779-43B6-876D-C624724EE405}" dt="2018-05-04T08:14:18.128" v="11259" actId="1076"/>
          <ac:spMkLst>
            <pc:docMk/>
            <pc:sldMk cId="702860893" sldId="285"/>
            <ac:spMk id="28" creationId="{891581F8-037B-427B-8341-9C6AEE17A7BF}"/>
          </ac:spMkLst>
        </pc:spChg>
        <pc:spChg chg="add mod">
          <ac:chgData name="kasey champion" userId="c1130ab030728f76" providerId="LiveId" clId="{A2355570-4779-43B6-876D-C624724EE405}" dt="2018-05-04T08:14:18.128" v="11259" actId="1076"/>
          <ac:spMkLst>
            <pc:docMk/>
            <pc:sldMk cId="702860893" sldId="285"/>
            <ac:spMk id="29" creationId="{5EEF3E21-0742-4B3A-9E8E-998B70F99C4C}"/>
          </ac:spMkLst>
        </pc:spChg>
        <pc:graphicFrameChg chg="add mod modGraphic">
          <ac:chgData name="kasey champion" userId="c1130ab030728f76" providerId="LiveId" clId="{A2355570-4779-43B6-876D-C624724EE405}" dt="2018-05-04T08:09:11.741" v="11168" actId="1076"/>
          <ac:graphicFrameMkLst>
            <pc:docMk/>
            <pc:sldMk cId="702860893" sldId="285"/>
            <ac:graphicFrameMk id="7" creationId="{28174B43-31A6-47E5-AFAB-F079B8BEE054}"/>
          </ac:graphicFrameMkLst>
        </pc:graphicFrameChg>
        <pc:graphicFrameChg chg="add mod modGraphic">
          <ac:chgData name="kasey champion" userId="c1130ab030728f76" providerId="LiveId" clId="{A2355570-4779-43B6-876D-C624724EE405}" dt="2018-05-04T08:09:19.942" v="11169" actId="1076"/>
          <ac:graphicFrameMkLst>
            <pc:docMk/>
            <pc:sldMk cId="702860893" sldId="285"/>
            <ac:graphicFrameMk id="8" creationId="{E403E739-CDCE-44DE-9C10-42F935C23931}"/>
          </ac:graphicFrameMkLst>
        </pc:graphicFrameChg>
        <pc:graphicFrameChg chg="add mod modGraphic">
          <ac:chgData name="kasey champion" userId="c1130ab030728f76" providerId="LiveId" clId="{A2355570-4779-43B6-876D-C624724EE405}" dt="2018-05-04T08:09:11.741" v="11168" actId="1076"/>
          <ac:graphicFrameMkLst>
            <pc:docMk/>
            <pc:sldMk cId="702860893" sldId="285"/>
            <ac:graphicFrameMk id="9" creationId="{F0EBC669-74E3-4148-BD3C-5E41E9A768EC}"/>
          </ac:graphicFrameMkLst>
        </pc:graphicFrameChg>
        <pc:graphicFrameChg chg="add mod modGraphic">
          <ac:chgData name="kasey champion" userId="c1130ab030728f76" providerId="LiveId" clId="{A2355570-4779-43B6-876D-C624724EE405}" dt="2018-05-04T08:09:24.838" v="11170" actId="1076"/>
          <ac:graphicFrameMkLst>
            <pc:docMk/>
            <pc:sldMk cId="702860893" sldId="285"/>
            <ac:graphicFrameMk id="10" creationId="{EC86ED36-5120-4DD4-AEF6-CB9B1D388906}"/>
          </ac:graphicFrameMkLst>
        </pc:graphicFrameChg>
        <pc:graphicFrameChg chg="add mod modGraphic">
          <ac:chgData name="kasey champion" userId="c1130ab030728f76" providerId="LiveId" clId="{A2355570-4779-43B6-876D-C624724EE405}" dt="2018-05-04T08:09:28.150" v="11171" actId="1076"/>
          <ac:graphicFrameMkLst>
            <pc:docMk/>
            <pc:sldMk cId="702860893" sldId="285"/>
            <ac:graphicFrameMk id="11" creationId="{EACA4B13-CCF5-4176-B7AC-B978DFDEFDF5}"/>
          </ac:graphicFrameMkLst>
        </pc:graphicFrameChg>
        <pc:graphicFrameChg chg="add mod modGraphic">
          <ac:chgData name="kasey champion" userId="c1130ab030728f76" providerId="LiveId" clId="{A2355570-4779-43B6-876D-C624724EE405}" dt="2018-05-04T08:09:31.333" v="11172" actId="1076"/>
          <ac:graphicFrameMkLst>
            <pc:docMk/>
            <pc:sldMk cId="702860893" sldId="285"/>
            <ac:graphicFrameMk id="12" creationId="{73FCC405-1093-4F4A-93E0-9157BF5C2969}"/>
          </ac:graphicFrameMkLst>
        </pc:graphicFrameChg>
        <pc:graphicFrameChg chg="add mod modGraphic">
          <ac:chgData name="kasey champion" userId="c1130ab030728f76" providerId="LiveId" clId="{A2355570-4779-43B6-876D-C624724EE405}" dt="2018-05-04T08:09:35.056" v="11173" actId="1076"/>
          <ac:graphicFrameMkLst>
            <pc:docMk/>
            <pc:sldMk cId="702860893" sldId="285"/>
            <ac:graphicFrameMk id="13" creationId="{A9178E1D-EF25-4DD6-8786-6D40F0173861}"/>
          </ac:graphicFrameMkLst>
        </pc:graphicFrameChg>
        <pc:graphicFrameChg chg="add mod modGraphic">
          <ac:chgData name="kasey champion" userId="c1130ab030728f76" providerId="LiveId" clId="{A2355570-4779-43B6-876D-C624724EE405}" dt="2018-05-04T08:09:54.659" v="11178" actId="1076"/>
          <ac:graphicFrameMkLst>
            <pc:docMk/>
            <pc:sldMk cId="702860893" sldId="285"/>
            <ac:graphicFrameMk id="14" creationId="{61918E08-6FFD-41A8-A06B-DA86CF2FF8FE}"/>
          </ac:graphicFrameMkLst>
        </pc:graphicFrameChg>
        <pc:graphicFrameChg chg="add mod modGraphic">
          <ac:chgData name="kasey champion" userId="c1130ab030728f76" providerId="LiveId" clId="{A2355570-4779-43B6-876D-C624724EE405}" dt="2018-05-04T08:09:50.426" v="11177" actId="1076"/>
          <ac:graphicFrameMkLst>
            <pc:docMk/>
            <pc:sldMk cId="702860893" sldId="285"/>
            <ac:graphicFrameMk id="15" creationId="{0C9E8D24-1CAC-415D-9C57-A4F7144B27EE}"/>
          </ac:graphicFrameMkLst>
        </pc:graphicFrameChg>
        <pc:graphicFrameChg chg="add mod modGraphic">
          <ac:chgData name="kasey champion" userId="c1130ab030728f76" providerId="LiveId" clId="{A2355570-4779-43B6-876D-C624724EE405}" dt="2018-05-04T08:10:30.342" v="11183" actId="1076"/>
          <ac:graphicFrameMkLst>
            <pc:docMk/>
            <pc:sldMk cId="702860893" sldId="285"/>
            <ac:graphicFrameMk id="16" creationId="{32282FC2-2F6F-498E-A812-79F22589DC2D}"/>
          </ac:graphicFrameMkLst>
        </pc:graphicFrameChg>
        <pc:graphicFrameChg chg="add del mod">
          <ac:chgData name="kasey champion" userId="c1130ab030728f76" providerId="LiveId" clId="{A2355570-4779-43B6-876D-C624724EE405}" dt="2018-05-04T08:06:13.393" v="11078" actId="478"/>
          <ac:graphicFrameMkLst>
            <pc:docMk/>
            <pc:sldMk cId="702860893" sldId="285"/>
            <ac:graphicFrameMk id="17" creationId="{CCAB94FA-E277-4DDA-AE92-B4E7B31B6DDD}"/>
          </ac:graphicFrameMkLst>
        </pc:graphicFrameChg>
        <pc:graphicFrameChg chg="add del mod modGraphic">
          <ac:chgData name="kasey champion" userId="c1130ab030728f76" providerId="LiveId" clId="{A2355570-4779-43B6-876D-C624724EE405}" dt="2018-05-04T08:08:11.067" v="11153" actId="478"/>
          <ac:graphicFrameMkLst>
            <pc:docMk/>
            <pc:sldMk cId="702860893" sldId="285"/>
            <ac:graphicFrameMk id="18" creationId="{A2559DE5-2534-48D1-8ECE-A3F39818DE8A}"/>
          </ac:graphicFrameMkLst>
        </pc:graphicFrameChg>
        <pc:graphicFrameChg chg="add mod modGraphic">
          <ac:chgData name="kasey champion" userId="c1130ab030728f76" providerId="LiveId" clId="{A2355570-4779-43B6-876D-C624724EE405}" dt="2018-05-04T08:10:20.614" v="11182" actId="1076"/>
          <ac:graphicFrameMkLst>
            <pc:docMk/>
            <pc:sldMk cId="702860893" sldId="285"/>
            <ac:graphicFrameMk id="19" creationId="{07A2E78D-2F90-47D7-9FE0-5B8821413332}"/>
          </ac:graphicFrameMkLst>
        </pc:graphicFrameChg>
        <pc:graphicFrameChg chg="add mod modGraphic">
          <ac:chgData name="kasey champion" userId="c1130ab030728f76" providerId="LiveId" clId="{A2355570-4779-43B6-876D-C624724EE405}" dt="2018-05-04T08:10:17.493" v="11181" actId="1076"/>
          <ac:graphicFrameMkLst>
            <pc:docMk/>
            <pc:sldMk cId="702860893" sldId="285"/>
            <ac:graphicFrameMk id="20" creationId="{75C3C787-8274-44CC-ADC4-0AE3EA754EDC}"/>
          </ac:graphicFrameMkLst>
        </pc:graphicFrameChg>
        <pc:graphicFrameChg chg="add mod modGraphic">
          <ac:chgData name="kasey champion" userId="c1130ab030728f76" providerId="LiveId" clId="{A2355570-4779-43B6-876D-C624724EE405}" dt="2018-05-04T08:10:38.479" v="11184" actId="1076"/>
          <ac:graphicFrameMkLst>
            <pc:docMk/>
            <pc:sldMk cId="702860893" sldId="285"/>
            <ac:graphicFrameMk id="21" creationId="{52E49F57-AA20-49F4-84A5-B640209D0349}"/>
          </ac:graphicFrameMkLst>
        </pc:graphicFrameChg>
      </pc:sldChg>
      <pc:sldChg chg="modSp add">
        <pc:chgData name="kasey champion" userId="c1130ab030728f76" providerId="LiveId" clId="{A2355570-4779-43B6-876D-C624724EE405}" dt="2018-05-04T14:39:45.737" v="11350" actId="20577"/>
        <pc:sldMkLst>
          <pc:docMk/>
          <pc:sldMk cId="917871745" sldId="286"/>
        </pc:sldMkLst>
        <pc:spChg chg="mod">
          <ac:chgData name="kasey champion" userId="c1130ab030728f76" providerId="LiveId" clId="{A2355570-4779-43B6-876D-C624724EE405}" dt="2018-05-04T14:39:00.951" v="11333" actId="20577"/>
          <ac:spMkLst>
            <pc:docMk/>
            <pc:sldMk cId="917871745" sldId="286"/>
            <ac:spMk id="2" creationId="{C9D9F3EB-7855-49F5-A3F9-D9816DB59743}"/>
          </ac:spMkLst>
        </pc:spChg>
        <pc:spChg chg="mod">
          <ac:chgData name="kasey champion" userId="c1130ab030728f76" providerId="LiveId" clId="{A2355570-4779-43B6-876D-C624724EE405}" dt="2018-05-04T14:39:45.737" v="11350" actId="20577"/>
          <ac:spMkLst>
            <pc:docMk/>
            <pc:sldMk cId="917871745" sldId="286"/>
            <ac:spMk id="3" creationId="{ED4DC33C-D66D-417E-B3EB-DD209F125E83}"/>
          </ac:spMkLst>
        </pc:spChg>
      </pc:sldChg>
    </pc:docChg>
  </pc:docChgLst>
  <pc:docChgLst>
    <pc:chgData name="kasey champion" userId="c1130ab030728f76" providerId="LiveId" clId="{843A55FC-F57A-4120-AF3B-40F59437C45C}"/>
    <pc:docChg chg="modSld">
      <pc:chgData name="kasey champion" userId="c1130ab030728f76" providerId="LiveId" clId="{843A55FC-F57A-4120-AF3B-40F59437C45C}" dt="2018-05-07T14:06:11.529" v="37" actId="20577"/>
      <pc:docMkLst>
        <pc:docMk/>
      </pc:docMkLst>
      <pc:sldChg chg="addSp modSp">
        <pc:chgData name="kasey champion" userId="c1130ab030728f76" providerId="LiveId" clId="{843A55FC-F57A-4120-AF3B-40F59437C45C}" dt="2018-05-07T14:06:11.529" v="37" actId="20577"/>
        <pc:sldMkLst>
          <pc:docMk/>
          <pc:sldMk cId="2498527413" sldId="256"/>
        </pc:sldMkLst>
        <pc:spChg chg="mod">
          <ac:chgData name="kasey champion" userId="c1130ab030728f76" providerId="LiveId" clId="{843A55FC-F57A-4120-AF3B-40F59437C45C}" dt="2018-05-07T14:06:11.529" v="37" actId="20577"/>
          <ac:spMkLst>
            <pc:docMk/>
            <pc:sldMk cId="2498527413" sldId="256"/>
            <ac:spMk id="2" creationId="{FA8B674C-AD1D-4C9D-88D4-76616DF5B22C}"/>
          </ac:spMkLst>
        </pc:spChg>
        <pc:spChg chg="add mod">
          <ac:chgData name="kasey champion" userId="c1130ab030728f76" providerId="LiveId" clId="{843A55FC-F57A-4120-AF3B-40F59437C45C}" dt="2018-05-04T15:30:30.422" v="34" actId="1076"/>
          <ac:spMkLst>
            <pc:docMk/>
            <pc:sldMk cId="2498527413" sldId="256"/>
            <ac:spMk id="7" creationId="{023C2383-3520-4A40-8CA4-F2AAEEB329E9}"/>
          </ac:spMkLst>
        </pc:spChg>
        <pc:picChg chg="add mod">
          <ac:chgData name="kasey champion" userId="c1130ab030728f76" providerId="LiveId" clId="{843A55FC-F57A-4120-AF3B-40F59437C45C}" dt="2018-05-04T15:30:09.565" v="12" actId="1076"/>
          <ac:picMkLst>
            <pc:docMk/>
            <pc:sldMk cId="2498527413" sldId="256"/>
            <ac:picMk id="6" creationId="{471BDB4B-7AFC-4A4F-8677-BA4B72182F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Gives us fast insertions and removals</a:t>
            </a:r>
          </a:p>
          <a:p>
            <a:r>
              <a:rPr lang="en-US" dirty="0"/>
              <a:t>Completeness forces height to be log(n)</a:t>
            </a:r>
          </a:p>
          <a:p>
            <a:r>
              <a:rPr lang="en-US" dirty="0"/>
              <a:t>Gives us </a:t>
            </a:r>
            <a:r>
              <a:rPr lang="en-US" dirty="0" err="1"/>
              <a:t>contiguious</a:t>
            </a:r>
            <a:r>
              <a:rPr lang="en-US" dirty="0"/>
              <a:t>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8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the nodes are leaves, design algorithms that do less work closer to the bottom!</a:t>
                </a:r>
              </a:p>
              <a:p>
                <a:r>
                  <a:rPr lang="en-US" dirty="0"/>
                  <a:t>More careful analysis can reveal tighter bounds</a:t>
                </a:r>
              </a:p>
              <a:p>
                <a:r>
                  <a:rPr lang="en-US" dirty="0"/>
                  <a:t>Math strategy: rather than show a &lt;= b directly, it can be simpler to show a &lt;= t then t&lt;= b (a la finding c and n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1/2</a:t>
                </a:r>
                <a:r>
                  <a:rPr lang="en-US" dirty="0"/>
                  <a:t> the nodes are leaves, design algorithms that do less work closer to the bottom!</a:t>
                </a:r>
              </a:p>
              <a:p>
                <a:r>
                  <a:rPr lang="en-US" dirty="0"/>
                  <a:t>More careful analysis can reveal tighter bounds</a:t>
                </a:r>
              </a:p>
              <a:p>
                <a:r>
                  <a:rPr lang="en-US" dirty="0"/>
                  <a:t>Math strategy: rather than show a &lt;= b directly, it can be simpler to show a &lt;= t then t&lt;= b (a la finding c and n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0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OalU379l3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s4TPTC8wh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w2D9aJRBY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Implementing Heaps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BDB4B-7AFC-4A4F-8677-BA4B72182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06"/>
            <a:ext cx="4603596" cy="4595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3C2383-3520-4A40-8CA4-F2AAEEB329E9}"/>
              </a:ext>
            </a:extLst>
          </p:cNvPr>
          <p:cNvSpPr txBox="1"/>
          <p:nvPr/>
        </p:nvSpPr>
        <p:spPr>
          <a:xfrm>
            <a:off x="1224742" y="65491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Happy Star Wars Day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8100-8DD1-49DF-8093-6DEBD4E5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Heap 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4A548-D5BD-438C-80B8-726A1598A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step through each node – n</a:t>
            </a:r>
          </a:p>
          <a:p>
            <a:r>
              <a:rPr lang="en-US" dirty="0"/>
              <a:t>We call </a:t>
            </a:r>
            <a:r>
              <a:rPr lang="en-US" dirty="0" err="1"/>
              <a:t>percolateDown</a:t>
            </a:r>
            <a:r>
              <a:rPr lang="en-US" dirty="0"/>
              <a:t>() on each n – log n</a:t>
            </a:r>
          </a:p>
          <a:p>
            <a:r>
              <a:rPr lang="en-US" dirty="0"/>
              <a:t>thus it’s O(</a:t>
            </a:r>
            <a:r>
              <a:rPr lang="en-US" dirty="0" err="1"/>
              <a:t>nlogn</a:t>
            </a:r>
            <a:r>
              <a:rPr lang="en-US" dirty="0"/>
              <a:t>) </a:t>
            </a:r>
          </a:p>
          <a:p>
            <a:r>
              <a:rPr lang="en-US" dirty="0"/>
              <a:t>… let’s look closer…</a:t>
            </a:r>
          </a:p>
          <a:p>
            <a:endParaRPr lang="en-US" dirty="0"/>
          </a:p>
          <a:p>
            <a:r>
              <a:rPr lang="en-US" dirty="0"/>
              <a:t>Are we sure </a:t>
            </a:r>
            <a:r>
              <a:rPr lang="en-US" dirty="0" err="1"/>
              <a:t>percolateDown</a:t>
            </a:r>
            <a:r>
              <a:rPr lang="en-US" dirty="0"/>
              <a:t>() runs log n each time?</a:t>
            </a:r>
          </a:p>
          <a:p>
            <a:pPr lvl="1"/>
            <a:r>
              <a:rPr lang="en-US" dirty="0"/>
              <a:t>Half the nodes of the tree are leaves</a:t>
            </a:r>
          </a:p>
          <a:p>
            <a:pPr lvl="2"/>
            <a:r>
              <a:rPr lang="en-US" dirty="0"/>
              <a:t>Leaves run percolate down in constant time</a:t>
            </a:r>
          </a:p>
          <a:p>
            <a:pPr lvl="1"/>
            <a:r>
              <a:rPr lang="en-US" dirty="0"/>
              <a:t>¼ the nodes have at most 1 level to travel</a:t>
            </a:r>
          </a:p>
          <a:p>
            <a:pPr lvl="1"/>
            <a:r>
              <a:rPr lang="en-US" dirty="0"/>
              <a:t>1/8 the nodes have at most 2 levels to travel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work(n) ≈ n/2 * 1 + n/4 * 2 + n/8 * 3 +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D3ACB-F85E-4996-919B-D7761D96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F78BF-63B3-446C-87EB-A6A19F4E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6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F943-E1AB-406A-A4B0-8FB8CA76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form Floyd’s </a:t>
            </a:r>
            <a:r>
              <a:rPr lang="en-US" dirty="0" err="1"/>
              <a:t>buildHeap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80B0E-BF58-44E6-87C9-E0CB20D07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29899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work(n)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 *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/>
                  <a:t> * 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* 3 + …</a:t>
                </a:r>
              </a:p>
              <a:p>
                <a:pPr marL="0" indent="0">
                  <a:buNone/>
                </a:pPr>
                <a:r>
                  <a:rPr lang="en-US" sz="1800" dirty="0"/>
                  <a:t> factor out n</a:t>
                </a:r>
              </a:p>
              <a:p>
                <a:pPr marL="0" indent="0">
                  <a:buNone/>
                </a:pPr>
                <a:r>
                  <a:rPr lang="en-US" sz="1800" dirty="0"/>
                  <a:t> work(n) ≈ 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800" dirty="0"/>
                  <a:t> + …)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80B0E-BF58-44E6-87C9-E0CB20D07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298990"/>
              </a:xfrm>
              <a:blipFill>
                <a:blip r:embed="rId3"/>
                <a:stretch>
                  <a:fillRect l="-327" t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9061E-2D18-46C9-9774-54A39A51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331D5-7A5B-411B-BAA8-8D3BC71A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4DA404-E5D9-4E80-BA02-275DF5A9F167}"/>
                  </a:ext>
                </a:extLst>
              </p:cNvPr>
              <p:cNvSpPr/>
              <p:nvPr/>
            </p:nvSpPr>
            <p:spPr>
              <a:xfrm>
                <a:off x="1357970" y="3145217"/>
                <a:ext cx="2135713" cy="878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?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4DA404-E5D9-4E80-BA02-275DF5A9F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70" y="3145217"/>
                <a:ext cx="2135713" cy="878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5AA242-C7B6-486B-8C37-4FA8695CC681}"/>
                  </a:ext>
                </a:extLst>
              </p:cNvPr>
              <p:cNvSpPr/>
              <p:nvPr/>
            </p:nvSpPr>
            <p:spPr>
              <a:xfrm>
                <a:off x="836783" y="4629626"/>
                <a:ext cx="2180789" cy="884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5AA242-C7B6-486B-8C37-4FA8695CC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83" y="4629626"/>
                <a:ext cx="2180789" cy="884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1D1AFE-8E0A-470C-A517-77D853196F1C}"/>
                  </a:ext>
                </a:extLst>
              </p:cNvPr>
              <p:cNvSpPr/>
              <p:nvPr/>
            </p:nvSpPr>
            <p:spPr>
              <a:xfrm>
                <a:off x="3268618" y="4678097"/>
                <a:ext cx="4205126" cy="847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1D1AFE-8E0A-470C-A517-77D853196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618" y="4678097"/>
                <a:ext cx="4205126" cy="847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7FFB039-26D8-444E-9EF1-B5C41FAF7186}"/>
              </a:ext>
            </a:extLst>
          </p:cNvPr>
          <p:cNvSpPr txBox="1"/>
          <p:nvPr/>
        </p:nvSpPr>
        <p:spPr>
          <a:xfrm>
            <a:off x="4146998" y="4260294"/>
            <a:ext cx="254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Infinite geometric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22B408-2DDA-472E-910F-DCDC6565DF93}"/>
                  </a:ext>
                </a:extLst>
              </p:cNvPr>
              <p:cNvSpPr/>
              <p:nvPr/>
            </p:nvSpPr>
            <p:spPr>
              <a:xfrm>
                <a:off x="7724790" y="4641485"/>
                <a:ext cx="4037708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∗2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22B408-2DDA-472E-910F-DCDC6565D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90" y="4641485"/>
                <a:ext cx="4037708" cy="884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9049B1B-9F60-48AB-8E86-5294269C1DC3}"/>
              </a:ext>
            </a:extLst>
          </p:cNvPr>
          <p:cNvSpPr/>
          <p:nvPr/>
        </p:nvSpPr>
        <p:spPr>
          <a:xfrm>
            <a:off x="3419451" y="2396795"/>
            <a:ext cx="3113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find a pattern -&gt; powers of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936BEF-E9D0-4AAE-A214-26D96ACDDC5C}"/>
                  </a:ext>
                </a:extLst>
              </p:cNvPr>
              <p:cNvSpPr/>
              <p:nvPr/>
            </p:nvSpPr>
            <p:spPr>
              <a:xfrm>
                <a:off x="6707073" y="2321729"/>
                <a:ext cx="3128229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work(n) ≈ 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 …)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936BEF-E9D0-4AAE-A214-26D96ACDD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073" y="2321729"/>
                <a:ext cx="3128229" cy="485454"/>
              </a:xfrm>
              <a:prstGeom prst="rect">
                <a:avLst/>
              </a:prstGeom>
              <a:blipFill>
                <a:blip r:embed="rId8"/>
                <a:stretch>
                  <a:fillRect l="-1559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6589E19-D49B-420F-B3D0-B7C3CABDC706}"/>
              </a:ext>
            </a:extLst>
          </p:cNvPr>
          <p:cNvSpPr/>
          <p:nvPr/>
        </p:nvSpPr>
        <p:spPr>
          <a:xfrm>
            <a:off x="3601833" y="3429000"/>
            <a:ext cx="4669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 = how many levels = height of tree = log(n)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46FFDE-D855-4B28-902A-DA1AC837070A}"/>
              </a:ext>
            </a:extLst>
          </p:cNvPr>
          <p:cNvSpPr txBox="1"/>
          <p:nvPr/>
        </p:nvSpPr>
        <p:spPr>
          <a:xfrm>
            <a:off x="4230713" y="6056388"/>
            <a:ext cx="373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Floyd’s </a:t>
            </a:r>
            <a:r>
              <a:rPr lang="en-US" dirty="0" err="1">
                <a:solidFill>
                  <a:srgbClr val="00B050"/>
                </a:solidFill>
              </a:rPr>
              <a:t>buildHeap</a:t>
            </a:r>
            <a:r>
              <a:rPr lang="en-US" dirty="0">
                <a:solidFill>
                  <a:srgbClr val="00B050"/>
                </a:solidFill>
              </a:rPr>
              <a:t> runs in O(n) time!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BE884E-0889-4818-AD9E-301C8DC5BB8F}"/>
              </a:ext>
            </a:extLst>
          </p:cNvPr>
          <p:cNvSpPr/>
          <p:nvPr/>
        </p:nvSpPr>
        <p:spPr>
          <a:xfrm>
            <a:off x="9743644" y="2396795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Summation!</a:t>
            </a:r>
          </a:p>
        </p:txBody>
      </p:sp>
    </p:spTree>
    <p:extLst>
      <p:ext uri="{BB962C8B-B14F-4D97-AF65-F5344CB8AC3E}">
        <p14:creationId xmlns:p14="http://schemas.microsoft.com/office/powerpoint/2010/main" val="10835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148E-5651-4985-B50C-6C260FDE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4F0A2-FE11-4ECF-9792-7B9418C8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A4FA0-3E65-4DF5-90C3-FAAE241B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63619-F80E-4DAF-BCDE-70576DBE8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D23C-B5C5-4700-8927-7C54A762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3C993-85C1-4E2A-977E-08C0512B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1" y="1463857"/>
            <a:ext cx="5520760" cy="4845504"/>
          </a:xfrm>
          <a:ln>
            <a:solidFill>
              <a:srgbClr val="B6A479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Comparison Sorts</a:t>
            </a:r>
          </a:p>
          <a:p>
            <a:r>
              <a:rPr lang="en-US" dirty="0"/>
              <a:t>Compare two elements at a time </a:t>
            </a:r>
          </a:p>
          <a:p>
            <a:r>
              <a:rPr lang="en-US" dirty="0"/>
              <a:t>General sort, works for most types of elements</a:t>
            </a:r>
          </a:p>
          <a:p>
            <a:r>
              <a:rPr lang="en-US" dirty="0"/>
              <a:t>Element must form a “consistent, total ordering”</a:t>
            </a:r>
          </a:p>
          <a:p>
            <a:r>
              <a:rPr lang="en-US" dirty="0"/>
              <a:t>For every element a, b and c in the list the following must be true:</a:t>
            </a:r>
          </a:p>
          <a:p>
            <a:pPr lvl="1"/>
            <a:r>
              <a:rPr lang="en-US" dirty="0"/>
              <a:t>If a &lt;= b and b &lt;= a then a = b</a:t>
            </a:r>
          </a:p>
          <a:p>
            <a:pPr lvl="1"/>
            <a:r>
              <a:rPr lang="en-US" dirty="0"/>
              <a:t>If a &lt;= b and b &lt;= c then a &lt;= c</a:t>
            </a:r>
          </a:p>
          <a:p>
            <a:pPr lvl="1"/>
            <a:r>
              <a:rPr lang="en-US" dirty="0"/>
              <a:t>Either a &lt;= b is true or &lt;= a</a:t>
            </a:r>
          </a:p>
          <a:p>
            <a:endParaRPr lang="en-US" dirty="0"/>
          </a:p>
          <a:p>
            <a:r>
              <a:rPr lang="en-US" dirty="0"/>
              <a:t>What does this mean? </a:t>
            </a:r>
            <a:r>
              <a:rPr lang="en-US" dirty="0" err="1"/>
              <a:t>compareTo</a:t>
            </a:r>
            <a:r>
              <a:rPr lang="en-US" dirty="0"/>
              <a:t>() works for your elements</a:t>
            </a:r>
          </a:p>
          <a:p>
            <a:r>
              <a:rPr lang="en-US" dirty="0"/>
              <a:t>Comparison sorts run at fastest O(</a:t>
            </a:r>
            <a:r>
              <a:rPr lang="en-US" dirty="0" err="1"/>
              <a:t>nlog</a:t>
            </a:r>
            <a:r>
              <a:rPr lang="en-US" dirty="0"/>
              <a:t>(n))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7B94E-BC9E-4C65-9798-B6C30122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6C589-5A99-48EA-88B9-157075B3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A49A57-0615-4AD8-94EC-70BAB0D9969B}"/>
              </a:ext>
            </a:extLst>
          </p:cNvPr>
          <p:cNvSpPr txBox="1">
            <a:spLocks/>
          </p:cNvSpPr>
          <p:nvPr/>
        </p:nvSpPr>
        <p:spPr>
          <a:xfrm>
            <a:off x="7102549" y="1489609"/>
            <a:ext cx="4790082" cy="4845504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Niche Sorts aka “linear sorts”</a:t>
            </a:r>
          </a:p>
          <a:p>
            <a:r>
              <a:rPr lang="en-US" dirty="0"/>
              <a:t>Leverages specific properties about the items in the list to achieve faster runtimes</a:t>
            </a:r>
          </a:p>
          <a:p>
            <a:r>
              <a:rPr lang="en-US" dirty="0"/>
              <a:t>niche sorts typically run O(n) time</a:t>
            </a:r>
          </a:p>
          <a:p>
            <a:r>
              <a:rPr lang="en-US" dirty="0"/>
              <a:t>In this class we’ll focus on comparison sorts</a:t>
            </a:r>
          </a:p>
        </p:txBody>
      </p:sp>
    </p:spTree>
    <p:extLst>
      <p:ext uri="{BB962C8B-B14F-4D97-AF65-F5344CB8AC3E}">
        <p14:creationId xmlns:p14="http://schemas.microsoft.com/office/powerpoint/2010/main" val="41213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E37C-5739-4BE8-9AC7-33B4550D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B9E15-41F9-4C4D-8C28-512F58778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358485"/>
            <a:ext cx="7470115" cy="1608952"/>
          </a:xfrm>
          <a:ln>
            <a:solidFill>
              <a:srgbClr val="B6A479"/>
            </a:solidFill>
          </a:ln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4C3282"/>
                </a:solidFill>
              </a:rPr>
              <a:t>In Place sort</a:t>
            </a:r>
          </a:p>
          <a:p>
            <a:r>
              <a:rPr lang="en-US" sz="1600" dirty="0"/>
              <a:t>A sorting algorithm is in-place if it requires only O(1) extra space to sort the array</a:t>
            </a:r>
          </a:p>
          <a:p>
            <a:r>
              <a:rPr lang="en-US" sz="1600" dirty="0"/>
              <a:t>Typically modifies the input collection</a:t>
            </a:r>
          </a:p>
          <a:p>
            <a:r>
              <a:rPr lang="en-US" sz="1600" dirty="0"/>
              <a:t>Useful to minimize memory usage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C00A9-4C2D-4AE4-BB60-241A561B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DCCC2-AE91-4634-A715-5AAB975D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9D663A-49AE-47EE-96C4-85F588D0A078}"/>
              </a:ext>
            </a:extLst>
          </p:cNvPr>
          <p:cNvSpPr txBox="1">
            <a:spLocks/>
          </p:cNvSpPr>
          <p:nvPr/>
        </p:nvSpPr>
        <p:spPr>
          <a:xfrm>
            <a:off x="575239" y="3072809"/>
            <a:ext cx="7470116" cy="3722538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4C3282"/>
                </a:solidFill>
              </a:rPr>
              <a:t>Stable sort</a:t>
            </a:r>
          </a:p>
          <a:p>
            <a:r>
              <a:rPr lang="en-US" sz="1600" dirty="0"/>
              <a:t>A sorting algorithm is stable if any equal items remain in the same relative order before and after the sort</a:t>
            </a:r>
          </a:p>
          <a:p>
            <a:r>
              <a:rPr lang="en-US" sz="1600" dirty="0"/>
              <a:t>Why do we care?</a:t>
            </a:r>
          </a:p>
          <a:p>
            <a:pPr lvl="1"/>
            <a:r>
              <a:rPr lang="en-US" sz="1200" dirty="0"/>
              <a:t>Sometimes we want to sort based on some, but not all attributes of an item</a:t>
            </a:r>
          </a:p>
          <a:p>
            <a:pPr lvl="1"/>
            <a:r>
              <a:rPr lang="en-US" sz="1200" dirty="0"/>
              <a:t>Items that “</a:t>
            </a:r>
            <a:r>
              <a:rPr lang="en-US" sz="1200" dirty="0" err="1"/>
              <a:t>compareTo</a:t>
            </a:r>
            <a:r>
              <a:rPr lang="en-US" sz="1200" dirty="0"/>
              <a:t>()” the same might not be exact duplicates</a:t>
            </a:r>
          </a:p>
          <a:p>
            <a:pPr lvl="1"/>
            <a:r>
              <a:rPr lang="en-US" sz="1200" dirty="0"/>
              <a:t>Enables us to sort on one attribute first then another </a:t>
            </a:r>
            <a:r>
              <a:rPr lang="en-US" sz="1200" dirty="0" err="1"/>
              <a:t>etc</a:t>
            </a:r>
            <a:r>
              <a:rPr lang="en-US" sz="12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3D1C8-F048-4B20-B520-5A3893CFCBE6}"/>
              </a:ext>
            </a:extLst>
          </p:cNvPr>
          <p:cNvSpPr/>
          <p:nvPr/>
        </p:nvSpPr>
        <p:spPr>
          <a:xfrm>
            <a:off x="575239" y="5275453"/>
            <a:ext cx="4290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b="1" dirty="0">
                <a:solidFill>
                  <a:srgbClr val="00B050"/>
                </a:solidFill>
              </a:rPr>
              <a:t>(8, “fox”)</a:t>
            </a:r>
            <a:r>
              <a:rPr lang="en-US" dirty="0"/>
              <a:t>, (9, “dog”), (4, “wolf”), </a:t>
            </a:r>
            <a:r>
              <a:rPr lang="en-US" b="1" dirty="0">
                <a:solidFill>
                  <a:srgbClr val="FF0000"/>
                </a:solidFill>
              </a:rPr>
              <a:t>(8, “cow”)</a:t>
            </a:r>
            <a:r>
              <a:rPr lang="en-US" dirty="0"/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61ACD-1DF9-4D76-8E6A-F086E0C3FDBA}"/>
              </a:ext>
            </a:extLst>
          </p:cNvPr>
          <p:cNvSpPr/>
          <p:nvPr/>
        </p:nvSpPr>
        <p:spPr>
          <a:xfrm>
            <a:off x="575238" y="5750157"/>
            <a:ext cx="440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[(4, “wolf”), </a:t>
            </a:r>
            <a:r>
              <a:rPr lang="en-US" b="1" dirty="0">
                <a:solidFill>
                  <a:srgbClr val="00B050"/>
                </a:solidFill>
              </a:rPr>
              <a:t>(8, “fox”)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(8, “cow”)</a:t>
            </a:r>
            <a:r>
              <a:rPr lang="en-US" dirty="0"/>
              <a:t>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(9, “dog”)]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7039D-0948-4683-A0D7-1505689A945D}"/>
              </a:ext>
            </a:extLst>
          </p:cNvPr>
          <p:cNvSpPr/>
          <p:nvPr/>
        </p:nvSpPr>
        <p:spPr>
          <a:xfrm>
            <a:off x="575238" y="6278501"/>
            <a:ext cx="440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[(4, “wolf”), </a:t>
            </a:r>
            <a:r>
              <a:rPr lang="en-US" b="1" dirty="0">
                <a:solidFill>
                  <a:srgbClr val="FF0000"/>
                </a:solidFill>
              </a:rPr>
              <a:t>(8, “cow”)</a:t>
            </a:r>
            <a:r>
              <a:rPr lang="en-US" dirty="0"/>
              <a:t>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(8, “fox”)</a:t>
            </a:r>
            <a:r>
              <a:rPr lang="en-US" dirty="0"/>
              <a:t>, (9, “dog”)]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41CFB-5311-4E38-820C-7C76AD6DCACE}"/>
              </a:ext>
            </a:extLst>
          </p:cNvPr>
          <p:cNvSpPr txBox="1"/>
          <p:nvPr/>
        </p:nvSpPr>
        <p:spPr>
          <a:xfrm>
            <a:off x="4865837" y="5750157"/>
            <a:ext cx="78797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06946-575D-4670-9F46-ECDDAFF36CCA}"/>
              </a:ext>
            </a:extLst>
          </p:cNvPr>
          <p:cNvSpPr txBox="1"/>
          <p:nvPr/>
        </p:nvSpPr>
        <p:spPr>
          <a:xfrm>
            <a:off x="4865837" y="6284054"/>
            <a:ext cx="105189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Unstable</a:t>
            </a:r>
          </a:p>
        </p:txBody>
      </p:sp>
    </p:spTree>
    <p:extLst>
      <p:ext uri="{BB962C8B-B14F-4D97-AF65-F5344CB8AC3E}">
        <p14:creationId xmlns:p14="http://schemas.microsoft.com/office/powerpoint/2010/main" val="20733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3542-3C72-467F-A574-07AFA3F7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SORTS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EA59-6988-47D1-99EC-8278D7796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Quicksort, Merge sort, in-place merge sort, heap sort, insertion sort, intro sort, selection sort, </a:t>
            </a:r>
            <a:r>
              <a:rPr lang="en-US" sz="3600" dirty="0" err="1"/>
              <a:t>timsort</a:t>
            </a:r>
            <a:r>
              <a:rPr lang="en-US" sz="3600" dirty="0"/>
              <a:t>, </a:t>
            </a:r>
            <a:r>
              <a:rPr lang="en-US" sz="3600" dirty="0" err="1"/>
              <a:t>cubesort</a:t>
            </a:r>
            <a:r>
              <a:rPr lang="en-US" sz="3600" dirty="0"/>
              <a:t>, shell sort, bubble sort, binary tree sort, cycle sort, library sort, patience sorting, </a:t>
            </a:r>
            <a:r>
              <a:rPr lang="en-US" sz="3600" dirty="0" err="1"/>
              <a:t>smoothsort</a:t>
            </a:r>
            <a:r>
              <a:rPr lang="en-US" sz="3600" dirty="0"/>
              <a:t>, strand sort, tournament sort, cocktail sort, comb sort, gnome sort, block sort, </a:t>
            </a:r>
            <a:r>
              <a:rPr lang="en-US" sz="3600" dirty="0" err="1"/>
              <a:t>stackoverflow</a:t>
            </a:r>
            <a:r>
              <a:rPr lang="en-US" sz="3600" dirty="0"/>
              <a:t> sort, odd-even sort, pigeonhole sort, bucket sort, counting sort, radix sort, </a:t>
            </a:r>
            <a:r>
              <a:rPr lang="en-US" sz="3600" dirty="0" err="1"/>
              <a:t>spreadsort</a:t>
            </a:r>
            <a:r>
              <a:rPr lang="en-US" sz="3600" dirty="0"/>
              <a:t>, </a:t>
            </a:r>
            <a:r>
              <a:rPr lang="en-US" sz="3600" dirty="0" err="1"/>
              <a:t>burstsort</a:t>
            </a:r>
            <a:r>
              <a:rPr lang="en-US" sz="3600" dirty="0"/>
              <a:t>, </a:t>
            </a:r>
            <a:r>
              <a:rPr lang="en-US" sz="3600" dirty="0" err="1"/>
              <a:t>flashsort</a:t>
            </a:r>
            <a:r>
              <a:rPr lang="en-US" sz="3600" dirty="0"/>
              <a:t>, postman sort, bead sort, simple pancake sort, spaghetti sort, sorting network, </a:t>
            </a:r>
            <a:r>
              <a:rPr lang="en-US" sz="3600" dirty="0" err="1"/>
              <a:t>bitonic</a:t>
            </a:r>
            <a:r>
              <a:rPr lang="en-US" sz="3600" dirty="0"/>
              <a:t> sort, </a:t>
            </a:r>
            <a:r>
              <a:rPr lang="en-US" sz="3600" dirty="0" err="1"/>
              <a:t>bogosort</a:t>
            </a:r>
            <a:r>
              <a:rPr lang="en-US" sz="3600" dirty="0"/>
              <a:t>, stooge sort, insertion sort, slow sort, rainbow sort…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5CF67-727E-4C6C-8938-D6EF26D0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D2E2F-5BA5-4A94-985F-806E2904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33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867877"/>
              </p:ext>
            </p:extLst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264603"/>
              </p:ext>
            </p:extLst>
          </p:nvPr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5550193" y="414891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4993780" y="4712444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3157867" y="1024932"/>
            <a:ext cx="2551814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38192"/>
              </p:ext>
            </p:extLst>
          </p:nvPr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34136A-8795-4C08-9384-CDB45587C00C}"/>
              </a:ext>
            </a:extLst>
          </p:cNvPr>
          <p:cNvSpPr/>
          <p:nvPr/>
        </p:nvSpPr>
        <p:spPr>
          <a:xfrm>
            <a:off x="6995606" y="191986"/>
            <a:ext cx="507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https://www.youtube.com/watch?v=ROalU379l3U</a:t>
            </a:r>
            <a:endParaRPr lang="en-US" dirty="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89D6008A-F28E-49F6-866F-4DB7B0A971A8}"/>
              </a:ext>
            </a:extLst>
          </p:cNvPr>
          <p:cNvSpPr/>
          <p:nvPr/>
        </p:nvSpPr>
        <p:spPr>
          <a:xfrm rot="10800000">
            <a:off x="1018578" y="233131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1001440" y="419256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16237 -0.0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7943 -0.005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27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8021 -0.00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4543 -0.0053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9" grpId="0"/>
      <p:bldP spid="20" grpId="0"/>
      <p:bldP spid="21" grpId="0"/>
      <p:bldP spid="21" grpId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2" grpId="0" animBg="1"/>
      <p:bldP spid="32" grpId="1" animBg="1"/>
      <p:bldP spid="33" grpId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43FC-E569-4EF2-9343-9FE0EB09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26CF3-5A14-4E67-8F15-22D404F5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A6D34-BDBA-4254-94F8-0D4A7648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B6BAB59D-1C5B-4F02-8B41-44F76D7028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29062"/>
              </p:ext>
            </p:extLst>
          </p:nvPr>
        </p:nvGraphicFramePr>
        <p:xfrm>
          <a:off x="575239" y="116633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BDFA85BA-452E-4D69-A435-9F0938479D2C}"/>
              </a:ext>
            </a:extLst>
          </p:cNvPr>
          <p:cNvSpPr/>
          <p:nvPr/>
        </p:nvSpPr>
        <p:spPr>
          <a:xfrm rot="16200000">
            <a:off x="3440716" y="-846155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1EE6B448-2738-4F25-984A-19024461ED84}"/>
              </a:ext>
            </a:extLst>
          </p:cNvPr>
          <p:cNvSpPr/>
          <p:nvPr/>
        </p:nvSpPr>
        <p:spPr>
          <a:xfrm rot="16200000">
            <a:off x="8996233" y="698898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8FE4F-50A2-4043-8895-746EABCAB0AF}"/>
              </a:ext>
            </a:extLst>
          </p:cNvPr>
          <p:cNvSpPr/>
          <p:nvPr/>
        </p:nvSpPr>
        <p:spPr>
          <a:xfrm rot="10800000">
            <a:off x="6966330" y="1979306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10DECC-BCFB-4A20-8907-BD8D9F08628D}"/>
              </a:ext>
            </a:extLst>
          </p:cNvPr>
          <p:cNvSpPr txBox="1"/>
          <p:nvPr/>
        </p:nvSpPr>
        <p:spPr>
          <a:xfrm>
            <a:off x="2887597" y="2398178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4FFCD-14B9-44F3-8D7A-DC87732E0C18}"/>
              </a:ext>
            </a:extLst>
          </p:cNvPr>
          <p:cNvSpPr txBox="1"/>
          <p:nvPr/>
        </p:nvSpPr>
        <p:spPr>
          <a:xfrm>
            <a:off x="8314874" y="2398178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F6A7F8-8D10-433B-B5D2-65E60DD61D1C}"/>
              </a:ext>
            </a:extLst>
          </p:cNvPr>
          <p:cNvSpPr txBox="1"/>
          <p:nvPr/>
        </p:nvSpPr>
        <p:spPr>
          <a:xfrm>
            <a:off x="6409917" y="254283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0CC08-46FF-48ED-8026-59D6404521FB}"/>
              </a:ext>
            </a:extLst>
          </p:cNvPr>
          <p:cNvSpPr txBox="1"/>
          <p:nvPr/>
        </p:nvSpPr>
        <p:spPr>
          <a:xfrm>
            <a:off x="575239" y="3156440"/>
            <a:ext cx="5232523" cy="3323987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insertionSort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(entire list)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bigger than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findSpot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shift(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findSpot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(sorted list)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(spot found)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shift(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item[i+1] = item[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item[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CA98CE-F8C0-45B4-8DEA-06128719451C}"/>
              </a:ext>
            </a:extLst>
          </p:cNvPr>
          <p:cNvSpPr txBox="1"/>
          <p:nvPr/>
        </p:nvSpPr>
        <p:spPr>
          <a:xfrm>
            <a:off x="6409917" y="35257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33E82-977C-4C03-8F82-944AF7FE8FD7}"/>
              </a:ext>
            </a:extLst>
          </p:cNvPr>
          <p:cNvSpPr txBox="1"/>
          <p:nvPr/>
        </p:nvSpPr>
        <p:spPr>
          <a:xfrm>
            <a:off x="8610456" y="353015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CEC140-0563-439A-8939-D552FA3A50B8}"/>
              </a:ext>
            </a:extLst>
          </p:cNvPr>
          <p:cNvSpPr txBox="1"/>
          <p:nvPr/>
        </p:nvSpPr>
        <p:spPr>
          <a:xfrm>
            <a:off x="8651332" y="40648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C4975-3DB9-4215-AAD9-ADC9E0963064}"/>
              </a:ext>
            </a:extLst>
          </p:cNvPr>
          <p:cNvSpPr txBox="1"/>
          <p:nvPr/>
        </p:nvSpPr>
        <p:spPr>
          <a:xfrm>
            <a:off x="8651331" y="5147546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DB73B-8BF6-4F01-9CC2-7C62C39666B4}"/>
              </a:ext>
            </a:extLst>
          </p:cNvPr>
          <p:cNvSpPr txBox="1"/>
          <p:nvPr/>
        </p:nvSpPr>
        <p:spPr>
          <a:xfrm>
            <a:off x="8666030" y="56822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6A7999-D386-4DF1-A268-357EDCFF006E}"/>
              </a:ext>
            </a:extLst>
          </p:cNvPr>
          <p:cNvSpPr txBox="1"/>
          <p:nvPr/>
        </p:nvSpPr>
        <p:spPr>
          <a:xfrm>
            <a:off x="8607572" y="462618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4B1CEDB2-101C-4B97-BB39-2F6C1A390BF7}"/>
              </a:ext>
            </a:extLst>
          </p:cNvPr>
          <p:cNvSpPr/>
          <p:nvPr/>
        </p:nvSpPr>
        <p:spPr>
          <a:xfrm rot="10800000">
            <a:off x="4574004" y="662881"/>
            <a:ext cx="2551814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191299"/>
              </p:ext>
            </p:extLst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905340"/>
              </p:ext>
            </p:extLst>
          </p:nvPr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6526376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5969963" y="4644586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5550192" y="1053922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776733"/>
              </p:ext>
            </p:extLst>
          </p:nvPr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2E7E84-1767-479F-9DA4-4D841640B8B5}"/>
              </a:ext>
            </a:extLst>
          </p:cNvPr>
          <p:cNvSpPr/>
          <p:nvPr/>
        </p:nvSpPr>
        <p:spPr>
          <a:xfrm>
            <a:off x="6845352" y="94136"/>
            <a:ext cx="522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https://www.youtube.com/watch?v=Ns4TPTC8whw</a:t>
            </a:r>
            <a:endParaRPr lang="en-US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D0B7501-187B-4B65-8CFF-AC4BBA66B62D}"/>
              </a:ext>
            </a:extLst>
          </p:cNvPr>
          <p:cNvSpPr/>
          <p:nvPr/>
        </p:nvSpPr>
        <p:spPr>
          <a:xfrm rot="10800000">
            <a:off x="5550193" y="2323713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87652FB1-AF01-421C-AD66-BAA76F35853A}"/>
              </a:ext>
            </a:extLst>
          </p:cNvPr>
          <p:cNvSpPr/>
          <p:nvPr/>
        </p:nvSpPr>
        <p:spPr>
          <a:xfrm rot="10800000" flipH="1">
            <a:off x="5569850" y="749507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42F32CB0-F8C5-4B75-A499-6F18AEF0A1CE}"/>
              </a:ext>
            </a:extLst>
          </p:cNvPr>
          <p:cNvSpPr/>
          <p:nvPr/>
        </p:nvSpPr>
        <p:spPr>
          <a:xfrm rot="10800000">
            <a:off x="6532838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052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37318 0.008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0" grpId="1" animBg="1"/>
      <p:bldP spid="31" grpId="0" animBg="1"/>
      <p:bldP spid="32" grpId="0" animBg="1"/>
      <p:bldP spid="3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43FC-E569-4EF2-9343-9FE0EB09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26CF3-5A14-4E67-8F15-22D404F5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A6D34-BDBA-4254-94F8-0D4A7648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0CC08-46FF-48ED-8026-59D6404521FB}"/>
              </a:ext>
            </a:extLst>
          </p:cNvPr>
          <p:cNvSpPr txBox="1"/>
          <p:nvPr/>
        </p:nvSpPr>
        <p:spPr>
          <a:xfrm>
            <a:off x="188543" y="3009275"/>
            <a:ext cx="5125121" cy="3754874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selectionSort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(entire list)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findNextMin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swap(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findNextMin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min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(unsorted list)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(item &lt; min)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min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min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swap(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temp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CA98CE-F8C0-45B4-8DEA-06128719451C}"/>
              </a:ext>
            </a:extLst>
          </p:cNvPr>
          <p:cNvSpPr txBox="1"/>
          <p:nvPr/>
        </p:nvSpPr>
        <p:spPr>
          <a:xfrm>
            <a:off x="6409917" y="35257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33E82-977C-4C03-8F82-944AF7FE8FD7}"/>
              </a:ext>
            </a:extLst>
          </p:cNvPr>
          <p:cNvSpPr txBox="1"/>
          <p:nvPr/>
        </p:nvSpPr>
        <p:spPr>
          <a:xfrm>
            <a:off x="8610456" y="353015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CEC140-0563-439A-8939-D552FA3A50B8}"/>
              </a:ext>
            </a:extLst>
          </p:cNvPr>
          <p:cNvSpPr txBox="1"/>
          <p:nvPr/>
        </p:nvSpPr>
        <p:spPr>
          <a:xfrm>
            <a:off x="8651332" y="4064864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C4975-3DB9-4215-AAD9-ADC9E0963064}"/>
              </a:ext>
            </a:extLst>
          </p:cNvPr>
          <p:cNvSpPr txBox="1"/>
          <p:nvPr/>
        </p:nvSpPr>
        <p:spPr>
          <a:xfrm>
            <a:off x="8651331" y="5147546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DB73B-8BF6-4F01-9CC2-7C62C39666B4}"/>
              </a:ext>
            </a:extLst>
          </p:cNvPr>
          <p:cNvSpPr txBox="1"/>
          <p:nvPr/>
        </p:nvSpPr>
        <p:spPr>
          <a:xfrm>
            <a:off x="8666030" y="56822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6A7999-D386-4DF1-A268-357EDCFF006E}"/>
              </a:ext>
            </a:extLst>
          </p:cNvPr>
          <p:cNvSpPr txBox="1"/>
          <p:nvPr/>
        </p:nvSpPr>
        <p:spPr>
          <a:xfrm>
            <a:off x="8607572" y="462618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001EBE68-CF92-4BA6-97FF-BCB91AA63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62230"/>
              </p:ext>
            </p:extLst>
          </p:nvPr>
        </p:nvGraphicFramePr>
        <p:xfrm>
          <a:off x="788788" y="109399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F981AEC0-CB78-41C5-B888-EF4ED37C6140}"/>
              </a:ext>
            </a:extLst>
          </p:cNvPr>
          <p:cNvSpPr/>
          <p:nvPr/>
        </p:nvSpPr>
        <p:spPr>
          <a:xfrm rot="16200000">
            <a:off x="2633540" y="102229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B16C0A6F-0DC7-4648-882D-F333D49F7386}"/>
              </a:ext>
            </a:extLst>
          </p:cNvPr>
          <p:cNvSpPr/>
          <p:nvPr/>
        </p:nvSpPr>
        <p:spPr>
          <a:xfrm rot="16200000">
            <a:off x="8179413" y="-403810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DD6BB-784B-42E9-9365-484072D624B9}"/>
              </a:ext>
            </a:extLst>
          </p:cNvPr>
          <p:cNvSpPr txBox="1"/>
          <p:nvPr/>
        </p:nvSpPr>
        <p:spPr>
          <a:xfrm>
            <a:off x="2080421" y="2396542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BCA8A6-546A-4A0A-B577-E41887B35BDE}"/>
              </a:ext>
            </a:extLst>
          </p:cNvPr>
          <p:cNvSpPr txBox="1"/>
          <p:nvPr/>
        </p:nvSpPr>
        <p:spPr>
          <a:xfrm>
            <a:off x="7498054" y="2391451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72A565-B496-4676-8740-440E765989DE}"/>
              </a:ext>
            </a:extLst>
          </p:cNvPr>
          <p:cNvSpPr txBox="1"/>
          <p:nvPr/>
        </p:nvSpPr>
        <p:spPr>
          <a:xfrm>
            <a:off x="4606686" y="241404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C7AB7919-B88B-40F8-979F-195322B67CF1}"/>
              </a:ext>
            </a:extLst>
          </p:cNvPr>
          <p:cNvSpPr/>
          <p:nvPr/>
        </p:nvSpPr>
        <p:spPr>
          <a:xfrm rot="10800000">
            <a:off x="5264722" y="672457"/>
            <a:ext cx="312634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A304B3AB-4AF7-4DEE-BAF6-5D82464962FF}"/>
              </a:ext>
            </a:extLst>
          </p:cNvPr>
          <p:cNvSpPr/>
          <p:nvPr/>
        </p:nvSpPr>
        <p:spPr>
          <a:xfrm rot="10800000" flipH="1">
            <a:off x="5284380" y="368042"/>
            <a:ext cx="312634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DA162F57-CF31-4E51-ACC8-9C8E3092F2C3}"/>
              </a:ext>
            </a:extLst>
          </p:cNvPr>
          <p:cNvSpPr/>
          <p:nvPr/>
        </p:nvSpPr>
        <p:spPr>
          <a:xfrm rot="10800000">
            <a:off x="5163099" y="186738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49C9-F420-4797-BD8C-B0DA9D44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06E3-725B-4738-A55F-C25164A7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268390"/>
            <a:ext cx="11187258" cy="4845504"/>
          </a:xfrm>
        </p:spPr>
        <p:txBody>
          <a:bodyPr/>
          <a:lstStyle/>
          <a:p>
            <a:r>
              <a:rPr lang="en-US" dirty="0"/>
              <a:t>Construct a Min Binary Heap by inserting the following values in this order:</a:t>
            </a:r>
          </a:p>
          <a:p>
            <a:pPr algn="ctr"/>
            <a:r>
              <a:rPr lang="en-US" sz="2400" dirty="0"/>
              <a:t>5, 10, 15, 20, 7, 2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90589-F040-4ADC-AC9B-41C255A6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B72A3-2A1F-4CC7-9FE9-DBAD6074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4F2DD-0A35-461A-AAC4-BC9B40FD63A0}"/>
              </a:ext>
            </a:extLst>
          </p:cNvPr>
          <p:cNvSpPr txBox="1"/>
          <p:nvPr/>
        </p:nvSpPr>
        <p:spPr>
          <a:xfrm>
            <a:off x="4648397" y="2295529"/>
            <a:ext cx="6849318" cy="116955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</a:rPr>
              <a:t>Min Binary Heap Invariants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B6A479"/>
                </a:solidFill>
              </a:rPr>
              <a:t>Binary Tree </a:t>
            </a:r>
            <a:r>
              <a:rPr lang="en-US" sz="1400" dirty="0"/>
              <a:t>– each node has at most 2 children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B6A479"/>
                </a:solidFill>
              </a:rPr>
              <a:t>Min Heap </a:t>
            </a:r>
            <a:r>
              <a:rPr lang="en-US" sz="1400" dirty="0"/>
              <a:t>– each node’s children are larger than itself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B6A479"/>
                </a:solidFill>
              </a:rPr>
              <a:t>Level Complete </a:t>
            </a:r>
            <a:r>
              <a:rPr lang="en-US" sz="1400" dirty="0"/>
              <a:t>- new nodes are added from left to right completely filling each level before creating a new one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989BF0F-6A3E-4E3B-B2C4-22E0D27A43FD}"/>
              </a:ext>
            </a:extLst>
          </p:cNvPr>
          <p:cNvSpPr/>
          <p:nvPr/>
        </p:nvSpPr>
        <p:spPr>
          <a:xfrm>
            <a:off x="5951336" y="4542138"/>
            <a:ext cx="565815" cy="557777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AA83DA-0834-4DFD-92DA-3975FAB836A3}"/>
              </a:ext>
            </a:extLst>
          </p:cNvPr>
          <p:cNvSpPr txBox="1"/>
          <p:nvPr/>
        </p:nvSpPr>
        <p:spPr>
          <a:xfrm>
            <a:off x="6005764" y="455119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51490B-46BC-43CF-B482-045A7C23B5EF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5721145" y="4987032"/>
            <a:ext cx="349084" cy="70491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B56A5C-BF45-4268-BC26-55D0E5C57E04}"/>
              </a:ext>
            </a:extLst>
          </p:cNvPr>
          <p:cNvCxnSpPr/>
          <p:nvPr/>
        </p:nvCxnSpPr>
        <p:spPr>
          <a:xfrm>
            <a:off x="5948584" y="4889737"/>
            <a:ext cx="565815" cy="0"/>
          </a:xfrm>
          <a:prstGeom prst="line">
            <a:avLst/>
          </a:prstGeom>
          <a:ln w="127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B923063-826F-4009-B03D-4E63268168E1}"/>
              </a:ext>
            </a:extLst>
          </p:cNvPr>
          <p:cNvCxnSpPr>
            <a:cxnSpLocks/>
            <a:stCxn id="55" idx="2"/>
            <a:endCxn id="56" idx="2"/>
          </p:cNvCxnSpPr>
          <p:nvPr/>
        </p:nvCxnSpPr>
        <p:spPr>
          <a:xfrm flipV="1">
            <a:off x="6234244" y="4920528"/>
            <a:ext cx="1711" cy="179387"/>
          </a:xfrm>
          <a:prstGeom prst="line">
            <a:avLst/>
          </a:prstGeom>
          <a:ln w="127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099C05-B647-47F3-82C7-0ADC4CF96836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6391236" y="4979949"/>
            <a:ext cx="420327" cy="711998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F2C8527-97ED-4334-958B-66BDE6D34C95}"/>
              </a:ext>
            </a:extLst>
          </p:cNvPr>
          <p:cNvGrpSpPr/>
          <p:nvPr/>
        </p:nvGrpSpPr>
        <p:grpSpPr>
          <a:xfrm>
            <a:off x="5435813" y="5686680"/>
            <a:ext cx="568567" cy="557777"/>
            <a:chOff x="8118821" y="1418913"/>
            <a:chExt cx="568567" cy="55777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D26CA47-1A75-467A-896E-52623718EDE9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5FA0B26-58DE-464B-B65C-7E33ED21444E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2EC5159-C6CA-4140-98C4-867C1A03A9B7}"/>
                  </a:ext>
                </a:extLst>
              </p:cNvPr>
              <p:cNvSpPr txBox="1"/>
              <p:nvPr/>
            </p:nvSpPr>
            <p:spPr>
              <a:xfrm>
                <a:off x="8074576" y="127919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2108F5D-31A9-4320-B322-48C9731DA788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581EE31-05AE-49A0-ACA6-7B11496F5BA0}"/>
                  </a:ext>
                </a:extLst>
              </p:cNvPr>
              <p:cNvCxnSpPr>
                <a:stCxn id="51" idx="2"/>
                <a:endCxn id="52" idx="2"/>
              </p:cNvCxnSpPr>
              <p:nvPr/>
            </p:nvCxnSpPr>
            <p:spPr>
              <a:xfrm flipH="1" flipV="1">
                <a:off x="8304767" y="1648523"/>
                <a:ext cx="328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E852189-C14A-426C-8CAD-7E6A7759F235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956DF15-DA39-45A6-B11C-DB9405E0BA69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F496A-4ADA-4FDC-B841-63F8FA6E3C35}"/>
              </a:ext>
            </a:extLst>
          </p:cNvPr>
          <p:cNvGrpSpPr/>
          <p:nvPr/>
        </p:nvGrpSpPr>
        <p:grpSpPr>
          <a:xfrm>
            <a:off x="6527055" y="5678779"/>
            <a:ext cx="568567" cy="557777"/>
            <a:chOff x="8118821" y="1418913"/>
            <a:chExt cx="568567" cy="55777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08953D-F649-408B-B2E9-8BD44107D442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E02098B-CC9E-4EA7-B3D1-CEED12E475B1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AE381C7-959C-4DA0-8849-285FF8CEFE9F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CF7793E-E4CC-40DD-9EF9-1C678981D179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B1FB794-57AD-41AC-A10C-FFAC4B4B8018}"/>
                  </a:ext>
                </a:extLst>
              </p:cNvPr>
              <p:cNvCxnSpPr>
                <a:stCxn id="44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F2B078A-84FD-47F3-9FF1-7EB01198D810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308DB3A-63A4-4207-9D9F-8072E37E665A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EA9ADF1-6612-4877-96EF-4F917F23583A}"/>
              </a:ext>
            </a:extLst>
          </p:cNvPr>
          <p:cNvSpPr/>
          <p:nvPr/>
        </p:nvSpPr>
        <p:spPr>
          <a:xfrm>
            <a:off x="7790928" y="4534310"/>
            <a:ext cx="565815" cy="557777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387F83-7712-4D09-B794-DAF95BF238C2}"/>
              </a:ext>
            </a:extLst>
          </p:cNvPr>
          <p:cNvSpPr txBox="1"/>
          <p:nvPr/>
        </p:nvSpPr>
        <p:spPr>
          <a:xfrm>
            <a:off x="7842865" y="452951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08AE935-082A-4D71-81F7-AAA289D96EA0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7785423" y="4987032"/>
            <a:ext cx="161262" cy="69701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0BA6FA6-F25E-4C44-901B-C0184CB299FA}"/>
              </a:ext>
            </a:extLst>
          </p:cNvPr>
          <p:cNvCxnSpPr/>
          <p:nvPr/>
        </p:nvCxnSpPr>
        <p:spPr>
          <a:xfrm>
            <a:off x="7788176" y="4881909"/>
            <a:ext cx="565815" cy="0"/>
          </a:xfrm>
          <a:prstGeom prst="line">
            <a:avLst/>
          </a:prstGeom>
          <a:ln w="127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C714C77-E490-478D-83FA-10208A432A13}"/>
              </a:ext>
            </a:extLst>
          </p:cNvPr>
          <p:cNvCxnSpPr>
            <a:stCxn id="35" idx="2"/>
            <a:endCxn id="36" idx="2"/>
          </p:cNvCxnSpPr>
          <p:nvPr/>
        </p:nvCxnSpPr>
        <p:spPr>
          <a:xfrm flipH="1" flipV="1">
            <a:off x="8073056" y="4898846"/>
            <a:ext cx="780" cy="193241"/>
          </a:xfrm>
          <a:prstGeom prst="line">
            <a:avLst/>
          </a:prstGeom>
          <a:ln w="127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1A4DB4-1F24-4990-802B-CAB6646F473F}"/>
              </a:ext>
            </a:extLst>
          </p:cNvPr>
          <p:cNvGrpSpPr/>
          <p:nvPr/>
        </p:nvGrpSpPr>
        <p:grpSpPr>
          <a:xfrm>
            <a:off x="7502516" y="5678779"/>
            <a:ext cx="568567" cy="557777"/>
            <a:chOff x="8118821" y="1418913"/>
            <a:chExt cx="568567" cy="55777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AA16F7E-0797-4A81-8204-C02BA656E4D8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94DA6D2-44D4-4A40-8B7C-6CB8A75431C7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E10236-BEA9-4DD7-AD6B-7D750D439397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3ACA1E7-2E92-45FB-AD5F-FEF1C0304355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61DE0AB-2CAE-40B6-B79D-BD1A64B78905}"/>
                  </a:ext>
                </a:extLst>
              </p:cNvPr>
              <p:cNvCxnSpPr>
                <a:stCxn id="31" idx="2"/>
                <a:endCxn id="32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5FE4EB-DFA9-45BF-8BD9-8EFA21E671BE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9C38CF5-B601-4A1C-A89F-131834413911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F22046C-89A0-4DD1-B74E-29A6F680F1BE}"/>
              </a:ext>
            </a:extLst>
          </p:cNvPr>
          <p:cNvSpPr/>
          <p:nvPr/>
        </p:nvSpPr>
        <p:spPr>
          <a:xfrm>
            <a:off x="6977491" y="3544014"/>
            <a:ext cx="565815" cy="557777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8BDBA5-5236-485A-BADA-226E7CCEA63B}"/>
              </a:ext>
            </a:extLst>
          </p:cNvPr>
          <p:cNvSpPr txBox="1"/>
          <p:nvPr/>
        </p:nvSpPr>
        <p:spPr>
          <a:xfrm>
            <a:off x="7096384" y="354928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1FE6AA-AC5C-4EDE-93E2-5AEF254640F1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6234244" y="4020919"/>
            <a:ext cx="858626" cy="52121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7DDEC2-D9DA-48CF-A6CE-52EEDA7B7EE0}"/>
              </a:ext>
            </a:extLst>
          </p:cNvPr>
          <p:cNvCxnSpPr/>
          <p:nvPr/>
        </p:nvCxnSpPr>
        <p:spPr>
          <a:xfrm>
            <a:off x="6974739" y="3891613"/>
            <a:ext cx="565815" cy="0"/>
          </a:xfrm>
          <a:prstGeom prst="line">
            <a:avLst/>
          </a:prstGeom>
          <a:ln w="127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86F802-7D72-4CF2-AFB4-2597FFF59EF8}"/>
              </a:ext>
            </a:extLst>
          </p:cNvPr>
          <p:cNvCxnSpPr>
            <a:stCxn id="15" idx="2"/>
            <a:endCxn id="16" idx="2"/>
          </p:cNvCxnSpPr>
          <p:nvPr/>
        </p:nvCxnSpPr>
        <p:spPr>
          <a:xfrm flipH="1" flipV="1">
            <a:off x="7257646" y="3918613"/>
            <a:ext cx="2753" cy="183178"/>
          </a:xfrm>
          <a:prstGeom prst="line">
            <a:avLst/>
          </a:prstGeom>
          <a:ln w="127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F68C85-80C0-40F7-B7DE-6E0EA286A090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418908" y="4045196"/>
            <a:ext cx="654928" cy="48911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3888B53-3B13-4F87-8FAF-50943C573F9E}"/>
              </a:ext>
            </a:extLst>
          </p:cNvPr>
          <p:cNvSpPr txBox="1"/>
          <p:nvPr/>
        </p:nvSpPr>
        <p:spPr>
          <a:xfrm>
            <a:off x="5835028" y="6201655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percolateUp</a:t>
            </a:r>
            <a:r>
              <a:rPr lang="en-US" b="1" dirty="0">
                <a:solidFill>
                  <a:srgbClr val="92D050"/>
                </a:solidFill>
              </a:rPr>
              <a:t>!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2AD007A-1363-4C11-AEFD-E056AC219187}"/>
              </a:ext>
            </a:extLst>
          </p:cNvPr>
          <p:cNvCxnSpPr/>
          <p:nvPr/>
        </p:nvCxnSpPr>
        <p:spPr>
          <a:xfrm flipH="1">
            <a:off x="8111690" y="4928571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A226441-3BE6-46F8-BA0B-1151B2603B34}"/>
              </a:ext>
            </a:extLst>
          </p:cNvPr>
          <p:cNvSpPr txBox="1"/>
          <p:nvPr/>
        </p:nvSpPr>
        <p:spPr>
          <a:xfrm>
            <a:off x="6010120" y="4584448"/>
            <a:ext cx="404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2D08F8A-CF5C-4AC4-B86B-799375ACE125}"/>
              </a:ext>
            </a:extLst>
          </p:cNvPr>
          <p:cNvSpPr txBox="1"/>
          <p:nvPr/>
        </p:nvSpPr>
        <p:spPr>
          <a:xfrm>
            <a:off x="6552911" y="5698585"/>
            <a:ext cx="514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EB1159A-8738-4764-8D85-539483AB4E6C}"/>
              </a:ext>
            </a:extLst>
          </p:cNvPr>
          <p:cNvSpPr txBox="1"/>
          <p:nvPr/>
        </p:nvSpPr>
        <p:spPr>
          <a:xfrm>
            <a:off x="7926357" y="5058304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percolateUp</a:t>
            </a:r>
            <a:r>
              <a:rPr lang="en-US" b="1" dirty="0">
                <a:solidFill>
                  <a:srgbClr val="92D050"/>
                </a:solidFill>
              </a:rPr>
              <a:t>!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CEAEF2-B747-4025-85E6-ABC6327B7BF8}"/>
              </a:ext>
            </a:extLst>
          </p:cNvPr>
          <p:cNvSpPr txBox="1"/>
          <p:nvPr/>
        </p:nvSpPr>
        <p:spPr>
          <a:xfrm>
            <a:off x="7863154" y="4556841"/>
            <a:ext cx="404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86ECE8D-BD91-4923-97F7-E65413C035FA}"/>
              </a:ext>
            </a:extLst>
          </p:cNvPr>
          <p:cNvSpPr txBox="1"/>
          <p:nvPr/>
        </p:nvSpPr>
        <p:spPr>
          <a:xfrm>
            <a:off x="7533921" y="5720366"/>
            <a:ext cx="514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DD2D5C-46E3-4B95-B217-273A9C1468F3}"/>
              </a:ext>
            </a:extLst>
          </p:cNvPr>
          <p:cNvSpPr txBox="1"/>
          <p:nvPr/>
        </p:nvSpPr>
        <p:spPr>
          <a:xfrm>
            <a:off x="7383571" y="6347112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percolateUp</a:t>
            </a:r>
            <a:r>
              <a:rPr lang="en-US" b="1" dirty="0">
                <a:solidFill>
                  <a:srgbClr val="92D050"/>
                </a:solidFill>
              </a:rPr>
              <a:t>!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AABF171-5F6C-4C34-BD3A-0BFC1D29352F}"/>
              </a:ext>
            </a:extLst>
          </p:cNvPr>
          <p:cNvSpPr txBox="1"/>
          <p:nvPr/>
        </p:nvSpPr>
        <p:spPr>
          <a:xfrm>
            <a:off x="7067013" y="3565132"/>
            <a:ext cx="404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D47678-B6C0-47DA-8C13-12EC9F1E655B}"/>
              </a:ext>
            </a:extLst>
          </p:cNvPr>
          <p:cNvSpPr txBox="1"/>
          <p:nvPr/>
        </p:nvSpPr>
        <p:spPr>
          <a:xfrm>
            <a:off x="7808379" y="4563297"/>
            <a:ext cx="514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384814F-AB41-48D9-8151-235898506328}"/>
              </a:ext>
            </a:extLst>
          </p:cNvPr>
          <p:cNvGrpSpPr/>
          <p:nvPr/>
        </p:nvGrpSpPr>
        <p:grpSpPr>
          <a:xfrm>
            <a:off x="545331" y="2316084"/>
            <a:ext cx="3423000" cy="3797810"/>
            <a:chOff x="908858" y="1530095"/>
            <a:chExt cx="3423000" cy="379781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3090311-2EF7-4C40-9B98-E8D0CBC4B2BA}"/>
                </a:ext>
              </a:extLst>
            </p:cNvPr>
            <p:cNvSpPr/>
            <p:nvPr/>
          </p:nvSpPr>
          <p:spPr>
            <a:xfrm>
              <a:off x="908858" y="2061556"/>
              <a:ext cx="3311966" cy="326634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66CD448-FEC2-44D4-8450-635AEF5A3D97}"/>
                </a:ext>
              </a:extLst>
            </p:cNvPr>
            <p:cNvSpPr/>
            <p:nvPr/>
          </p:nvSpPr>
          <p:spPr>
            <a:xfrm>
              <a:off x="908858" y="1530095"/>
              <a:ext cx="3311966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Min Priority Queue ADT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0D8D26D-9ACB-4762-A50D-1A845DC19735}"/>
                </a:ext>
              </a:extLst>
            </p:cNvPr>
            <p:cNvSpPr txBox="1"/>
            <p:nvPr/>
          </p:nvSpPr>
          <p:spPr>
            <a:xfrm>
              <a:off x="1129408" y="3259207"/>
              <a:ext cx="32024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removeMin</a:t>
              </a:r>
              <a:r>
                <a:rPr lang="en-US" sz="1400" b="1" dirty="0"/>
                <a:t>()</a:t>
              </a:r>
              <a:r>
                <a:rPr lang="en-US" sz="1400" dirty="0"/>
                <a:t> – returns the element with the </a:t>
              </a:r>
              <a:r>
                <a:rPr lang="en-US" sz="1400" u="sng" dirty="0"/>
                <a:t>smallest</a:t>
              </a:r>
              <a:r>
                <a:rPr lang="en-US" sz="1400" dirty="0"/>
                <a:t> priority, removes it from the collection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8047A5A-6718-40A7-9AF4-7F28CB978ABC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6321386-0B72-4188-BB6D-651951092E5D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ABE2CBA-D8FF-4162-AF36-928C76D8DF07}"/>
                </a:ext>
              </a:extLst>
            </p:cNvPr>
            <p:cNvSpPr txBox="1"/>
            <p:nvPr/>
          </p:nvSpPr>
          <p:spPr>
            <a:xfrm>
              <a:off x="1098580" y="2386738"/>
              <a:ext cx="28895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Set of comparable values</a:t>
              </a:r>
            </a:p>
            <a:p>
              <a:r>
                <a:rPr lang="en-US" sz="1600" dirty="0"/>
                <a:t>- Ordered based on “priority”</a:t>
              </a:r>
              <a:endParaRPr lang="en-US" sz="14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A014F4-4E0B-4A05-A4C4-35BE0B6B845A}"/>
                </a:ext>
              </a:extLst>
            </p:cNvPr>
            <p:cNvSpPr txBox="1"/>
            <p:nvPr/>
          </p:nvSpPr>
          <p:spPr>
            <a:xfrm>
              <a:off x="1109100" y="3996625"/>
              <a:ext cx="321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peekMin</a:t>
              </a:r>
              <a:r>
                <a:rPr lang="en-US" sz="1400" b="1" dirty="0"/>
                <a:t>()</a:t>
              </a:r>
              <a:r>
                <a:rPr lang="en-US" sz="1400" dirty="0"/>
                <a:t> – find, but do not remove the element with the smallest </a:t>
              </a:r>
              <a:r>
                <a:rPr lang="en-US" sz="1400" u="sng" dirty="0"/>
                <a:t>priority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611FA18-39AB-46C8-AF11-45F1F911D9EF}"/>
                </a:ext>
              </a:extLst>
            </p:cNvPr>
            <p:cNvSpPr txBox="1"/>
            <p:nvPr/>
          </p:nvSpPr>
          <p:spPr>
            <a:xfrm>
              <a:off x="1129404" y="4651831"/>
              <a:ext cx="3202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insert(value) </a:t>
              </a:r>
              <a:r>
                <a:rPr lang="en-US" sz="1400" dirty="0"/>
                <a:t>– add a new element to the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80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5" grpId="0" animBg="1"/>
      <p:bldP spid="15" grpId="0" animBg="1"/>
      <p:bldP spid="64" grpId="0"/>
      <p:bldP spid="71" grpId="0" animBg="1"/>
      <p:bldP spid="72" grpId="0" animBg="1"/>
      <p:bldP spid="73" grpId="0"/>
      <p:bldP spid="74" grpId="0" animBg="1"/>
      <p:bldP spid="75" grpId="0" animBg="1"/>
      <p:bldP spid="76" grpId="0"/>
      <p:bldP spid="77" grpId="0" animBg="1"/>
      <p:bldP spid="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6401-DF88-4DF2-B6DD-B0DA27E5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7ECC-00D1-42C0-BE22-0F7BB6CD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run Floyd’s </a:t>
            </a:r>
            <a:r>
              <a:rPr lang="en-US" dirty="0" err="1"/>
              <a:t>buildHeap</a:t>
            </a:r>
            <a:r>
              <a:rPr lang="en-US" dirty="0"/>
              <a:t> on your data</a:t>
            </a:r>
          </a:p>
          <a:p>
            <a:r>
              <a:rPr lang="en-US" dirty="0"/>
              <a:t>2. call </a:t>
            </a:r>
            <a:r>
              <a:rPr lang="en-US" dirty="0" err="1"/>
              <a:t>removeMin</a:t>
            </a:r>
            <a:r>
              <a:rPr lang="en-US" dirty="0"/>
              <a:t> n times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5C0AD-BC9B-48AC-9983-04E0CEED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42B36-D062-4A4A-A20E-ECE59701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806DE-EC7F-4942-98B0-5E2097C57B59}"/>
              </a:ext>
            </a:extLst>
          </p:cNvPr>
          <p:cNvSpPr txBox="1"/>
          <p:nvPr/>
        </p:nvSpPr>
        <p:spPr>
          <a:xfrm>
            <a:off x="677641" y="2894236"/>
            <a:ext cx="3943708" cy="138499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heap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output = new E[n]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(n)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output[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(heap)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11CE6-C834-4EBB-AEA5-088709F835EF}"/>
              </a:ext>
            </a:extLst>
          </p:cNvPr>
          <p:cNvSpPr txBox="1"/>
          <p:nvPr/>
        </p:nvSpPr>
        <p:spPr>
          <a:xfrm>
            <a:off x="7483806" y="2808820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A5B99-44B7-4F6C-9749-D45F4EB7A17D}"/>
              </a:ext>
            </a:extLst>
          </p:cNvPr>
          <p:cNvSpPr txBox="1"/>
          <p:nvPr/>
        </p:nvSpPr>
        <p:spPr>
          <a:xfrm>
            <a:off x="9684345" y="2813200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C7182-E058-4D40-82E8-612BE1AE19C6}"/>
              </a:ext>
            </a:extLst>
          </p:cNvPr>
          <p:cNvSpPr txBox="1"/>
          <p:nvPr/>
        </p:nvSpPr>
        <p:spPr>
          <a:xfrm>
            <a:off x="9725221" y="3347911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4077E-2C6D-4E0C-863B-262D6B219BA1}"/>
              </a:ext>
            </a:extLst>
          </p:cNvPr>
          <p:cNvSpPr txBox="1"/>
          <p:nvPr/>
        </p:nvSpPr>
        <p:spPr>
          <a:xfrm>
            <a:off x="9725220" y="443059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6FE18-7AB9-4B78-B2FD-6B06E0448F2D}"/>
              </a:ext>
            </a:extLst>
          </p:cNvPr>
          <p:cNvSpPr txBox="1"/>
          <p:nvPr/>
        </p:nvSpPr>
        <p:spPr>
          <a:xfrm>
            <a:off x="9739919" y="496530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C42AB-6E93-4FC0-99CD-D45CB44A7F1A}"/>
              </a:ext>
            </a:extLst>
          </p:cNvPr>
          <p:cNvSpPr txBox="1"/>
          <p:nvPr/>
        </p:nvSpPr>
        <p:spPr>
          <a:xfrm>
            <a:off x="9681461" y="390923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852793-B87D-48BE-8189-485C9D303F95}"/>
              </a:ext>
            </a:extLst>
          </p:cNvPr>
          <p:cNvSpPr/>
          <p:nvPr/>
        </p:nvSpPr>
        <p:spPr>
          <a:xfrm>
            <a:off x="6729679" y="263276"/>
            <a:ext cx="5162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https://www.youtube.com/watch?v=Xw2D9aJRBY4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2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2762-3C91-4F48-9AD7-3FB899C0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8D4A9-F504-49BB-BE2A-5F921D46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466CF-C5C1-4A89-AA49-FBABEA77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6C76A5A9-04E5-44CC-8B3C-45E4D1E82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934535"/>
              </p:ext>
            </p:extLst>
          </p:nvPr>
        </p:nvGraphicFramePr>
        <p:xfrm>
          <a:off x="1056165" y="119518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7" name="Left Brace 16">
            <a:extLst>
              <a:ext uri="{FF2B5EF4-FFF2-40B4-BE49-F238E27FC236}">
                <a16:creationId xmlns:a16="http://schemas.microsoft.com/office/drawing/2014/main" id="{72919F19-BC94-4FAB-8754-22E5B00C09FE}"/>
              </a:ext>
            </a:extLst>
          </p:cNvPr>
          <p:cNvSpPr/>
          <p:nvPr/>
        </p:nvSpPr>
        <p:spPr>
          <a:xfrm rot="16200000">
            <a:off x="5926870" y="-2822538"/>
            <a:ext cx="338260" cy="10079677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6C292C45-92F1-4A13-A765-5E0E9E6025B3}"/>
              </a:ext>
            </a:extLst>
          </p:cNvPr>
          <p:cNvSpPr/>
          <p:nvPr/>
        </p:nvSpPr>
        <p:spPr>
          <a:xfrm rot="16200000">
            <a:off x="10943849" y="2194441"/>
            <a:ext cx="338260" cy="4571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62F6ED-44EA-45BE-920D-9A73E299606B}"/>
              </a:ext>
            </a:extLst>
          </p:cNvPr>
          <p:cNvSpPr txBox="1"/>
          <p:nvPr/>
        </p:nvSpPr>
        <p:spPr>
          <a:xfrm>
            <a:off x="5812841" y="236541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DBE4D-863B-40F9-AB64-EC62B71D4E21}"/>
              </a:ext>
            </a:extLst>
          </p:cNvPr>
          <p:cNvSpPr txBox="1"/>
          <p:nvPr/>
        </p:nvSpPr>
        <p:spPr>
          <a:xfrm>
            <a:off x="10367870" y="2370124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9EF7A3-59DF-4217-9DEB-9855F1A1DAD5}"/>
              </a:ext>
            </a:extLst>
          </p:cNvPr>
          <p:cNvSpPr txBox="1"/>
          <p:nvPr/>
        </p:nvSpPr>
        <p:spPr>
          <a:xfrm>
            <a:off x="834447" y="258785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D4CD201-B4C9-4B4D-8DC3-0B67BB6F4520}"/>
              </a:ext>
            </a:extLst>
          </p:cNvPr>
          <p:cNvSpPr/>
          <p:nvPr/>
        </p:nvSpPr>
        <p:spPr>
          <a:xfrm rot="10800000">
            <a:off x="1390861" y="199251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19943E0-75D9-4458-9232-3EF1FD7AFC34}"/>
              </a:ext>
            </a:extLst>
          </p:cNvPr>
          <p:cNvSpPr/>
          <p:nvPr/>
        </p:nvSpPr>
        <p:spPr>
          <a:xfrm rot="10800000" flipH="1">
            <a:off x="1658138" y="577267"/>
            <a:ext cx="9102011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Up 23">
            <a:extLst>
              <a:ext uri="{FF2B5EF4-FFF2-40B4-BE49-F238E27FC236}">
                <a16:creationId xmlns:a16="http://schemas.microsoft.com/office/drawing/2014/main" id="{A0853AEA-92F1-4EA4-B08B-40E5BBBF202E}"/>
              </a:ext>
            </a:extLst>
          </p:cNvPr>
          <p:cNvSpPr/>
          <p:nvPr/>
        </p:nvSpPr>
        <p:spPr>
          <a:xfrm rot="10800000">
            <a:off x="1498649" y="207625"/>
            <a:ext cx="9102011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7" name="Content Placeholder 6">
            <a:extLst>
              <a:ext uri="{FF2B5EF4-FFF2-40B4-BE49-F238E27FC236}">
                <a16:creationId xmlns:a16="http://schemas.microsoft.com/office/drawing/2014/main" id="{2F03078E-4338-46D2-B2F9-F59DD9B10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127142"/>
              </p:ext>
            </p:extLst>
          </p:nvPr>
        </p:nvGraphicFramePr>
        <p:xfrm>
          <a:off x="1056165" y="304907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8" name="Left Brace 27">
            <a:extLst>
              <a:ext uri="{FF2B5EF4-FFF2-40B4-BE49-F238E27FC236}">
                <a16:creationId xmlns:a16="http://schemas.microsoft.com/office/drawing/2014/main" id="{2007D5E0-31AA-4208-8E5B-83DD3D196BF9}"/>
              </a:ext>
            </a:extLst>
          </p:cNvPr>
          <p:cNvSpPr/>
          <p:nvPr/>
        </p:nvSpPr>
        <p:spPr>
          <a:xfrm rot="16200000">
            <a:off x="5402509" y="-444286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996DF560-680F-45C7-AEA7-4C3F1D5204AF}"/>
              </a:ext>
            </a:extLst>
          </p:cNvPr>
          <p:cNvSpPr/>
          <p:nvPr/>
        </p:nvSpPr>
        <p:spPr>
          <a:xfrm rot="16200000">
            <a:off x="10442349" y="3546830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902DD5-2C02-4833-8C9D-3A045DA68B6C}"/>
              </a:ext>
            </a:extLst>
          </p:cNvPr>
          <p:cNvSpPr txBox="1"/>
          <p:nvPr/>
        </p:nvSpPr>
        <p:spPr>
          <a:xfrm>
            <a:off x="5287864" y="422042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637F1C-C2DB-4540-A6F3-464DAC9B88BD}"/>
              </a:ext>
            </a:extLst>
          </p:cNvPr>
          <p:cNvSpPr txBox="1"/>
          <p:nvPr/>
        </p:nvSpPr>
        <p:spPr>
          <a:xfrm>
            <a:off x="9889230" y="4240321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986AB5-7C36-4768-9637-A4DA3D5154AD}"/>
              </a:ext>
            </a:extLst>
          </p:cNvPr>
          <p:cNvSpPr txBox="1"/>
          <p:nvPr/>
        </p:nvSpPr>
        <p:spPr>
          <a:xfrm>
            <a:off x="834447" y="444174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258A13B5-4531-4D7A-AAB2-C9DC3C787D99}"/>
              </a:ext>
            </a:extLst>
          </p:cNvPr>
          <p:cNvSpPr/>
          <p:nvPr/>
        </p:nvSpPr>
        <p:spPr>
          <a:xfrm rot="10800000">
            <a:off x="1390861" y="384640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id="{1B39B718-5B45-4CB9-A205-CC460E30F5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754660"/>
              </p:ext>
            </p:extLst>
          </p:nvPr>
        </p:nvGraphicFramePr>
        <p:xfrm>
          <a:off x="960083" y="492903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35" name="Left Brace 34">
            <a:extLst>
              <a:ext uri="{FF2B5EF4-FFF2-40B4-BE49-F238E27FC236}">
                <a16:creationId xmlns:a16="http://schemas.microsoft.com/office/drawing/2014/main" id="{97A06DB9-3838-4BDE-A051-D18C44E8C1BA}"/>
              </a:ext>
            </a:extLst>
          </p:cNvPr>
          <p:cNvSpPr/>
          <p:nvPr/>
        </p:nvSpPr>
        <p:spPr>
          <a:xfrm rot="16200000">
            <a:off x="5306427" y="1435672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4C15E5F-20FF-40A1-A1E6-45AB574C17C8}"/>
              </a:ext>
            </a:extLst>
          </p:cNvPr>
          <p:cNvSpPr/>
          <p:nvPr/>
        </p:nvSpPr>
        <p:spPr>
          <a:xfrm rot="16200000">
            <a:off x="10346267" y="5426788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9DBC93-0983-4018-9DD9-0903B0AEADDB}"/>
              </a:ext>
            </a:extLst>
          </p:cNvPr>
          <p:cNvSpPr txBox="1"/>
          <p:nvPr/>
        </p:nvSpPr>
        <p:spPr>
          <a:xfrm>
            <a:off x="5191782" y="61003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8D2C25-DA16-44FE-9262-BF05336B293E}"/>
              </a:ext>
            </a:extLst>
          </p:cNvPr>
          <p:cNvSpPr txBox="1"/>
          <p:nvPr/>
        </p:nvSpPr>
        <p:spPr>
          <a:xfrm>
            <a:off x="9793148" y="6120279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AEB6FB-3E8C-494F-90D9-B0E97BF1EF0E}"/>
              </a:ext>
            </a:extLst>
          </p:cNvPr>
          <p:cNvSpPr txBox="1"/>
          <p:nvPr/>
        </p:nvSpPr>
        <p:spPr>
          <a:xfrm>
            <a:off x="738365" y="632170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1F46088C-B255-4EA8-A7C1-873A79EF16DD}"/>
              </a:ext>
            </a:extLst>
          </p:cNvPr>
          <p:cNvSpPr/>
          <p:nvPr/>
        </p:nvSpPr>
        <p:spPr>
          <a:xfrm rot="10800000">
            <a:off x="1294779" y="572636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5BB014BA-DC18-4094-B0C6-C722A6862DFC}"/>
              </a:ext>
            </a:extLst>
          </p:cNvPr>
          <p:cNvSpPr/>
          <p:nvPr/>
        </p:nvSpPr>
        <p:spPr>
          <a:xfrm rot="10800000">
            <a:off x="1390318" y="386146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D0CDF1-D6FA-412F-9A76-3DA4EEE69728}"/>
              </a:ext>
            </a:extLst>
          </p:cNvPr>
          <p:cNvSpPr txBox="1"/>
          <p:nvPr/>
        </p:nvSpPr>
        <p:spPr>
          <a:xfrm>
            <a:off x="1731684" y="4105264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percolateDown</a:t>
            </a:r>
            <a:r>
              <a:rPr lang="en-US" dirty="0">
                <a:solidFill>
                  <a:srgbClr val="00B050"/>
                </a:solidFill>
              </a:rPr>
              <a:t>(22)</a:t>
            </a:r>
          </a:p>
        </p:txBody>
      </p:sp>
      <p:sp>
        <p:nvSpPr>
          <p:cNvPr id="43" name="Arrow: Curved Up 42">
            <a:extLst>
              <a:ext uri="{FF2B5EF4-FFF2-40B4-BE49-F238E27FC236}">
                <a16:creationId xmlns:a16="http://schemas.microsoft.com/office/drawing/2014/main" id="{2AD1EC18-D35F-46C9-8F24-AB3C9580B812}"/>
              </a:ext>
            </a:extLst>
          </p:cNvPr>
          <p:cNvSpPr/>
          <p:nvPr/>
        </p:nvSpPr>
        <p:spPr>
          <a:xfrm rot="10800000" flipH="1">
            <a:off x="1390318" y="4472579"/>
            <a:ext cx="8402830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id="{D2218815-7235-4890-B2D3-0621DC4101A5}"/>
              </a:ext>
            </a:extLst>
          </p:cNvPr>
          <p:cNvSpPr/>
          <p:nvPr/>
        </p:nvSpPr>
        <p:spPr>
          <a:xfrm rot="10800000">
            <a:off x="1230828" y="4102937"/>
            <a:ext cx="8460513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49584 -0.002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0" grpId="0"/>
      <p:bldP spid="31" grpId="0"/>
      <p:bldP spid="32" grpId="0"/>
      <p:bldP spid="33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 animBg="1"/>
      <p:bldP spid="41" grpId="1" animBg="1"/>
      <p:bldP spid="42" grpId="0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FAFA-C8B6-48E1-ADF6-87808657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BEA05-9994-4092-908C-4DEAE054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87E0B-323E-4663-A2D8-3C6A7296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665A7-F99A-4040-973E-D470BF2313BB}"/>
              </a:ext>
            </a:extLst>
          </p:cNvPr>
          <p:cNvSpPr txBox="1"/>
          <p:nvPr/>
        </p:nvSpPr>
        <p:spPr>
          <a:xfrm>
            <a:off x="575239" y="3429000"/>
            <a:ext cx="4588115" cy="116955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inPlaceHeapSort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heap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(n)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output[n –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- 1]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(heap)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69169-CEC4-4D01-A85C-DB056A3C1880}"/>
              </a:ext>
            </a:extLst>
          </p:cNvPr>
          <p:cNvSpPr txBox="1"/>
          <p:nvPr/>
        </p:nvSpPr>
        <p:spPr>
          <a:xfrm>
            <a:off x="6409917" y="35257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F9BD4-CA90-456C-B31C-9D53826E6039}"/>
              </a:ext>
            </a:extLst>
          </p:cNvPr>
          <p:cNvSpPr txBox="1"/>
          <p:nvPr/>
        </p:nvSpPr>
        <p:spPr>
          <a:xfrm>
            <a:off x="8610456" y="3530153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0D85D-6E3E-42D8-9E39-716B958E8A97}"/>
              </a:ext>
            </a:extLst>
          </p:cNvPr>
          <p:cNvSpPr txBox="1"/>
          <p:nvPr/>
        </p:nvSpPr>
        <p:spPr>
          <a:xfrm>
            <a:off x="8651332" y="406486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F6A918-0214-4C53-B700-AFA9598C93F6}"/>
              </a:ext>
            </a:extLst>
          </p:cNvPr>
          <p:cNvSpPr txBox="1"/>
          <p:nvPr/>
        </p:nvSpPr>
        <p:spPr>
          <a:xfrm>
            <a:off x="8651331" y="514754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27566-4906-4CF1-B7CA-4E51B3A17EE7}"/>
              </a:ext>
            </a:extLst>
          </p:cNvPr>
          <p:cNvSpPr txBox="1"/>
          <p:nvPr/>
        </p:nvSpPr>
        <p:spPr>
          <a:xfrm>
            <a:off x="8666030" y="56822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CFF5FB-5B47-42FE-AFB7-04053BE29B6A}"/>
              </a:ext>
            </a:extLst>
          </p:cNvPr>
          <p:cNvSpPr txBox="1"/>
          <p:nvPr/>
        </p:nvSpPr>
        <p:spPr>
          <a:xfrm>
            <a:off x="8607572" y="462618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91C0835D-6A00-43A3-8B76-4623CC23CC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829648"/>
              </p:ext>
            </p:extLst>
          </p:nvPr>
        </p:nvGraphicFramePr>
        <p:xfrm>
          <a:off x="1056165" y="1092191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Left Brace 13">
            <a:extLst>
              <a:ext uri="{FF2B5EF4-FFF2-40B4-BE49-F238E27FC236}">
                <a16:creationId xmlns:a16="http://schemas.microsoft.com/office/drawing/2014/main" id="{0FE45832-F0B5-47D7-9D02-39DE1526345C}"/>
              </a:ext>
            </a:extLst>
          </p:cNvPr>
          <p:cNvSpPr/>
          <p:nvPr/>
        </p:nvSpPr>
        <p:spPr>
          <a:xfrm rot="16200000">
            <a:off x="3920858" y="-919522"/>
            <a:ext cx="338260" cy="6067652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FC96F005-A853-4881-9EDF-D9B15C965820}"/>
              </a:ext>
            </a:extLst>
          </p:cNvPr>
          <p:cNvSpPr/>
          <p:nvPr/>
        </p:nvSpPr>
        <p:spPr>
          <a:xfrm rot="16200000">
            <a:off x="8960698" y="108290"/>
            <a:ext cx="338260" cy="4012027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FCCF9F-8EAF-4094-85A2-2D2C3DB8D035}"/>
              </a:ext>
            </a:extLst>
          </p:cNvPr>
          <p:cNvSpPr txBox="1"/>
          <p:nvPr/>
        </p:nvSpPr>
        <p:spPr>
          <a:xfrm>
            <a:off x="3758678" y="226000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D1AA4B-6BDA-423D-A530-693631DAEB65}"/>
              </a:ext>
            </a:extLst>
          </p:cNvPr>
          <p:cNvSpPr txBox="1"/>
          <p:nvPr/>
        </p:nvSpPr>
        <p:spPr>
          <a:xfrm>
            <a:off x="8433323" y="2270374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EA0D5D-F8CF-4A3E-8C2A-6A5C6F4D8EFA}"/>
              </a:ext>
            </a:extLst>
          </p:cNvPr>
          <p:cNvSpPr txBox="1"/>
          <p:nvPr/>
        </p:nvSpPr>
        <p:spPr>
          <a:xfrm>
            <a:off x="834447" y="248485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1EACBCD-974B-481E-B530-EACA55BB6AC1}"/>
              </a:ext>
            </a:extLst>
          </p:cNvPr>
          <p:cNvSpPr/>
          <p:nvPr/>
        </p:nvSpPr>
        <p:spPr>
          <a:xfrm rot="10800000">
            <a:off x="1390861" y="1889522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6FC92D-18F0-423D-B631-F8A8817DD713}"/>
              </a:ext>
            </a:extLst>
          </p:cNvPr>
          <p:cNvSpPr txBox="1"/>
          <p:nvPr/>
        </p:nvSpPr>
        <p:spPr>
          <a:xfrm>
            <a:off x="559359" y="4988695"/>
            <a:ext cx="5197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Complication: final array is reversed!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reverse afterwards (O(n))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a max heap</a:t>
            </a:r>
          </a:p>
          <a:p>
            <a:pPr marL="285750" indent="-285750">
              <a:buFontTx/>
              <a:buChar char="-"/>
            </a:pPr>
            <a:r>
              <a:rPr lang="en-US" dirty="0"/>
              <a:t>Reverse compare function to emulate max heap</a:t>
            </a:r>
          </a:p>
        </p:txBody>
      </p:sp>
    </p:spTree>
    <p:extLst>
      <p:ext uri="{BB962C8B-B14F-4D97-AF65-F5344CB8AC3E}">
        <p14:creationId xmlns:p14="http://schemas.microsoft.com/office/powerpoint/2010/main" val="1567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60DC-7DD1-475C-8857-2356256B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B7EF3-2D97-4870-9C3B-DD02B66C1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Divide your work into smaller pieces recursively</a:t>
            </a:r>
          </a:p>
          <a:p>
            <a:pPr lvl="1"/>
            <a:r>
              <a:rPr lang="en-US" dirty="0"/>
              <a:t>Pieces should be smaller versions of the larger problem</a:t>
            </a:r>
          </a:p>
          <a:p>
            <a:r>
              <a:rPr lang="en-US" dirty="0"/>
              <a:t>2. Conquer the individual pieces</a:t>
            </a:r>
          </a:p>
          <a:p>
            <a:pPr lvl="1"/>
            <a:r>
              <a:rPr lang="en-US" dirty="0"/>
              <a:t>Base case!</a:t>
            </a:r>
          </a:p>
          <a:p>
            <a:r>
              <a:rPr lang="en-US" dirty="0"/>
              <a:t>3. Combine the results back up recursively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5E19A-95C0-49D6-A87F-1D16F9C4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3A4F-6E02-4448-9CB9-31819E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F2C6E-15E2-4610-BA73-B9EF62BEEACC}"/>
              </a:ext>
            </a:extLst>
          </p:cNvPr>
          <p:cNvSpPr txBox="1"/>
          <p:nvPr/>
        </p:nvSpPr>
        <p:spPr>
          <a:xfrm>
            <a:off x="692197" y="3892334"/>
            <a:ext cx="4480714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divideAndConquer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(small enough to solve)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conquer, solve, return results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divide input into a smaller pieces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recurse on smaller piece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combine results and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934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75A7E-0D52-4A2C-B6F1-BD0EDE04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05C7B-69F2-40E0-8033-AFD4339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187AD-AD67-4065-B972-B3FCD8477816}"/>
              </a:ext>
            </a:extLst>
          </p:cNvPr>
          <p:cNvSpPr/>
          <p:nvPr/>
        </p:nvSpPr>
        <p:spPr>
          <a:xfrm>
            <a:off x="6679088" y="40127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304954"/>
              </p:ext>
            </p:extLst>
          </p:nvPr>
        </p:nvGraphicFramePr>
        <p:xfrm>
          <a:off x="1056165" y="142595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329609" y="142595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937329"/>
              </p:ext>
            </p:extLst>
          </p:nvPr>
        </p:nvGraphicFramePr>
        <p:xfrm>
          <a:off x="509709" y="232326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225777"/>
              </p:ext>
            </p:extLst>
          </p:nvPr>
        </p:nvGraphicFramePr>
        <p:xfrm>
          <a:off x="6576925" y="228561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4F80A65-D8FD-4BE7-BD97-71CFD79F797B}"/>
              </a:ext>
            </a:extLst>
          </p:cNvPr>
          <p:cNvSpPr txBox="1"/>
          <p:nvPr/>
        </p:nvSpPr>
        <p:spPr>
          <a:xfrm>
            <a:off x="358461" y="339301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Conquer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8C7CE57-CFB3-4316-9D3A-0FE8D037D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952643"/>
              </p:ext>
            </p:extLst>
          </p:nvPr>
        </p:nvGraphicFramePr>
        <p:xfrm>
          <a:off x="5549545" y="313295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448CEB1-A1AE-408C-82F5-F050E68F4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36253"/>
              </p:ext>
            </p:extLst>
          </p:nvPr>
        </p:nvGraphicFramePr>
        <p:xfrm>
          <a:off x="5553265" y="410256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546927"/>
              </p:ext>
            </p:extLst>
          </p:nvPr>
        </p:nvGraphicFramePr>
        <p:xfrm>
          <a:off x="509710" y="495626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8A9A7C2C-E4E7-4044-9983-45BC24348B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038658"/>
              </p:ext>
            </p:extLst>
          </p:nvPr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028908"/>
              </p:ext>
            </p:extLst>
          </p:nvPr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358461" y="46536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615076" y="2167632"/>
            <a:ext cx="480924" cy="41531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</p:cNvCxnSpPr>
          <p:nvPr/>
        </p:nvCxnSpPr>
        <p:spPr>
          <a:xfrm>
            <a:off x="6117266" y="2188898"/>
            <a:ext cx="422635" cy="36792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A785E1-73B3-401A-A419-60AE84E8597C}"/>
              </a:ext>
            </a:extLst>
          </p:cNvPr>
          <p:cNvCxnSpPr>
            <a:cxnSpLocks/>
          </p:cNvCxnSpPr>
          <p:nvPr/>
        </p:nvCxnSpPr>
        <p:spPr>
          <a:xfrm>
            <a:off x="6053528" y="3882882"/>
            <a:ext cx="0" cy="338244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5549545" y="5691584"/>
            <a:ext cx="494488" cy="316737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6314607" y="5679898"/>
            <a:ext cx="408056" cy="3237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EEFFE-E5E3-4825-88B3-B3C34FA7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93FD1-A746-4AB4-A204-7F7DD96F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273254" y="1613118"/>
            <a:ext cx="533992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043287"/>
              </p:ext>
            </p:extLst>
          </p:nvPr>
        </p:nvGraphicFramePr>
        <p:xfrm>
          <a:off x="6055791" y="20757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282958"/>
              </p:ext>
            </p:extLst>
          </p:nvPr>
        </p:nvGraphicFramePr>
        <p:xfrm>
          <a:off x="5962990" y="1027537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607988"/>
              </p:ext>
            </p:extLst>
          </p:nvPr>
        </p:nvGraphicFramePr>
        <p:xfrm>
          <a:off x="8320528" y="1027537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47055"/>
              </p:ext>
            </p:extLst>
          </p:nvPr>
        </p:nvGraphicFramePr>
        <p:xfrm>
          <a:off x="5783979" y="191274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287314"/>
              </p:ext>
            </p:extLst>
          </p:nvPr>
        </p:nvGraphicFramePr>
        <p:xfrm>
          <a:off x="7083225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573465"/>
              </p:ext>
            </p:extLst>
          </p:nvPr>
        </p:nvGraphicFramePr>
        <p:xfrm>
          <a:off x="8320528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682537"/>
              </p:ext>
            </p:extLst>
          </p:nvPr>
        </p:nvGraphicFramePr>
        <p:xfrm>
          <a:off x="9557831" y="188208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128948"/>
              </p:ext>
            </p:extLst>
          </p:nvPr>
        </p:nvGraphicFramePr>
        <p:xfrm>
          <a:off x="9428935" y="2747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869801"/>
              </p:ext>
            </p:extLst>
          </p:nvPr>
        </p:nvGraphicFramePr>
        <p:xfrm>
          <a:off x="10673703" y="27366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702109"/>
              </p:ext>
            </p:extLst>
          </p:nvPr>
        </p:nvGraphicFramePr>
        <p:xfrm>
          <a:off x="9557831" y="36015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478053"/>
              </p:ext>
            </p:extLst>
          </p:nvPr>
        </p:nvGraphicFramePr>
        <p:xfrm>
          <a:off x="8320527" y="443681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498887"/>
              </p:ext>
            </p:extLst>
          </p:nvPr>
        </p:nvGraphicFramePr>
        <p:xfrm>
          <a:off x="5962990" y="443681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969817"/>
              </p:ext>
            </p:extLst>
          </p:nvPr>
        </p:nvGraphicFramePr>
        <p:xfrm>
          <a:off x="6055791" y="541460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7AC5295-3B0D-4228-9694-033CE3E848A8}"/>
              </a:ext>
            </a:extLst>
          </p:cNvPr>
          <p:cNvSpPr txBox="1"/>
          <p:nvPr/>
        </p:nvSpPr>
        <p:spPr>
          <a:xfrm>
            <a:off x="273254" y="3764175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F6F683-720E-42BA-B67C-19A0055C05DA}"/>
              </a:ext>
            </a:extLst>
          </p:cNvPr>
          <p:cNvSpPr txBox="1"/>
          <p:nvPr/>
        </p:nvSpPr>
        <p:spPr>
          <a:xfrm>
            <a:off x="3453276" y="4181425"/>
            <a:ext cx="23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2T(n/2) + n otherwise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6B793-BA17-4E94-A316-08FA7480F8A0}"/>
              </a:ext>
            </a:extLst>
          </p:cNvPr>
          <p:cNvSpPr txBox="1"/>
          <p:nvPr/>
        </p:nvSpPr>
        <p:spPr>
          <a:xfrm>
            <a:off x="2514668" y="538594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BFC1B-2A91-4F60-82D2-BB7374523CDE}"/>
              </a:ext>
            </a:extLst>
          </p:cNvPr>
          <p:cNvSpPr txBox="1"/>
          <p:nvPr/>
        </p:nvSpPr>
        <p:spPr>
          <a:xfrm>
            <a:off x="2529367" y="59206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1581F8-037B-427B-8341-9C6AEE17A7BF}"/>
              </a:ext>
            </a:extLst>
          </p:cNvPr>
          <p:cNvSpPr txBox="1"/>
          <p:nvPr/>
        </p:nvSpPr>
        <p:spPr>
          <a:xfrm>
            <a:off x="2253247" y="430787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5EEF3E21-0742-4B3A-9E8E-998B70F99C4C}"/>
              </a:ext>
            </a:extLst>
          </p:cNvPr>
          <p:cNvSpPr/>
          <p:nvPr/>
        </p:nvSpPr>
        <p:spPr>
          <a:xfrm>
            <a:off x="2983562" y="4194826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9F3EB-7855-49F5-A3F9-D9816DB5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Grades Posted!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DC33C-D66D-417E-B3EB-DD209F125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Statistics:</a:t>
            </a:r>
          </a:p>
          <a:p>
            <a:r>
              <a:rPr lang="en-US" dirty="0"/>
              <a:t>  Minimum: 22.0</a:t>
            </a:r>
          </a:p>
          <a:p>
            <a:r>
              <a:rPr lang="en-US" dirty="0"/>
              <a:t>  Maximum: 85.0</a:t>
            </a:r>
          </a:p>
          <a:p>
            <a:r>
              <a:rPr lang="en-US" dirty="0"/>
              <a:t>  Mean: 67.28 (79.1%)</a:t>
            </a:r>
          </a:p>
          <a:p>
            <a:r>
              <a:rPr lang="en-US" dirty="0"/>
              <a:t>  Median: 69.0 (81.1%)</a:t>
            </a:r>
          </a:p>
          <a:p>
            <a:r>
              <a:rPr lang="en-US" dirty="0"/>
              <a:t>  Standard Deviation: 10.05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67534-F8A1-4FCC-8F61-D565F4A0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2ACAE-D286-4013-BE9C-14516E2A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B248-216E-44A8-9F60-4C0A0F1E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Heaps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3875-0459-40DC-BB3B-5933F129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008CD-49AF-4179-97F4-1E073009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CAF1F-9733-4AAB-9E1C-C5650795EAB8}"/>
              </a:ext>
            </a:extLst>
          </p:cNvPr>
          <p:cNvGrpSpPr/>
          <p:nvPr/>
        </p:nvGrpSpPr>
        <p:grpSpPr>
          <a:xfrm>
            <a:off x="223128" y="1176335"/>
            <a:ext cx="7038063" cy="3790867"/>
            <a:chOff x="2541977" y="1128677"/>
            <a:chExt cx="7038063" cy="37908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826FE4-B85A-49AE-9FE3-89768E07E6AE}"/>
                </a:ext>
              </a:extLst>
            </p:cNvPr>
            <p:cNvGrpSpPr/>
            <p:nvPr/>
          </p:nvGrpSpPr>
          <p:grpSpPr>
            <a:xfrm>
              <a:off x="3550651" y="4240917"/>
              <a:ext cx="692309" cy="678627"/>
              <a:chOff x="2659233" y="2267047"/>
              <a:chExt cx="692309" cy="67862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1D6395A-DACE-437E-9425-782BE962D3B8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BC14B4-EBE9-4373-B4C1-D9B24F643030}"/>
                  </a:ext>
                </a:extLst>
              </p:cNvPr>
              <p:cNvSpPr txBox="1"/>
              <p:nvPr/>
            </p:nvSpPr>
            <p:spPr>
              <a:xfrm>
                <a:off x="2878192" y="2336866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C5A9B4B-95EE-4654-966D-E7B91D285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3D4B891-A550-427E-AB50-CBAB129BAF64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16B4374-4E18-4E40-AF2A-5B708608E2F7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55E19B5-8BE8-47C6-81E5-F4B2C7AF6DFA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A4085C-89AF-48E6-AA3F-59F6285FDEC4}"/>
                </a:ext>
              </a:extLst>
            </p:cNvPr>
            <p:cNvGrpSpPr/>
            <p:nvPr/>
          </p:nvGrpSpPr>
          <p:grpSpPr>
            <a:xfrm>
              <a:off x="6074284" y="1128677"/>
              <a:ext cx="678628" cy="678627"/>
              <a:chOff x="2476501" y="3333847"/>
              <a:chExt cx="678628" cy="67862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415576F-0656-498D-81E3-1D860289B3D9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91B5AEC-36E4-433A-9CD8-E3D0C9CBCA10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D2FCC91-0EEC-4A07-93BB-F32C2E80C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B73F2B9-6A2A-4616-ADF2-E26092806F21}"/>
                  </a:ext>
                </a:extLst>
              </p:cNvPr>
              <p:cNvCxnSpPr>
                <a:cxnSpLocks/>
                <a:endCxn id="81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649274-9335-468B-829D-A0A6FBE64919}"/>
                </a:ext>
              </a:extLst>
            </p:cNvPr>
            <p:cNvGrpSpPr/>
            <p:nvPr/>
          </p:nvGrpSpPr>
          <p:grpSpPr>
            <a:xfrm>
              <a:off x="4085977" y="2041203"/>
              <a:ext cx="678628" cy="678627"/>
              <a:chOff x="2476501" y="3333847"/>
              <a:chExt cx="678628" cy="67862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1E6D6-9003-4F7E-AEEB-C2CA262C8E87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E52748A-65BE-467A-9881-9E3E99A18416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B098C7D-0FAC-4BBA-91F6-AF71EC397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3D946A6-3E4B-4302-B225-42D30D60DA04}"/>
                  </a:ext>
                </a:extLst>
              </p:cNvPr>
              <p:cNvCxnSpPr>
                <a:cxnSpLocks/>
                <a:endCxn id="77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7454A5-FA2E-446E-9089-FE6218D0B05F}"/>
                </a:ext>
              </a:extLst>
            </p:cNvPr>
            <p:cNvGrpSpPr/>
            <p:nvPr/>
          </p:nvGrpSpPr>
          <p:grpSpPr>
            <a:xfrm>
              <a:off x="3077235" y="3137297"/>
              <a:ext cx="678628" cy="678627"/>
              <a:chOff x="2476501" y="3333847"/>
              <a:chExt cx="678628" cy="67862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9996885-7AF8-4848-8131-F8896AA785D4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CC1B89E-78E5-45CD-843A-66F451E6C669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CB7E17F-D121-4133-9F8A-76F781E5FC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BE5B0FA-3A6A-4ED5-AD05-19ADF0A558CE}"/>
                  </a:ext>
                </a:extLst>
              </p:cNvPr>
              <p:cNvCxnSpPr>
                <a:cxnSpLocks/>
                <a:endCxn id="7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555A69-04A7-47BD-BFE7-10DB7A4E565F}"/>
                </a:ext>
              </a:extLst>
            </p:cNvPr>
            <p:cNvGrpSpPr/>
            <p:nvPr/>
          </p:nvGrpSpPr>
          <p:grpSpPr>
            <a:xfrm>
              <a:off x="2541977" y="4240917"/>
              <a:ext cx="692309" cy="678627"/>
              <a:chOff x="2659233" y="2267047"/>
              <a:chExt cx="692309" cy="67862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A9D2D61-88AD-4140-85CA-42ED3250DE47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1BBAC9-3DA7-4AF2-9259-1BA6A10B4D9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02B2FFD-B3D9-4DB9-AD5D-4972CC168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EBD5919-9DF5-4994-8E8D-F5954C22836F}"/>
                  </a:ext>
                </a:extLst>
              </p:cNvPr>
              <p:cNvCxnSpPr>
                <a:cxnSpLocks/>
                <a:endCxn id="6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87F13FB-90B2-41C6-98C9-5B82AF37163E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8A804A4-CBF9-4D5C-A639-E0C633C814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D913A0-7151-4CE5-937F-1F95CB4808A1}"/>
                </a:ext>
              </a:extLst>
            </p:cNvPr>
            <p:cNvGrpSpPr/>
            <p:nvPr/>
          </p:nvGrpSpPr>
          <p:grpSpPr>
            <a:xfrm>
              <a:off x="7997677" y="2045504"/>
              <a:ext cx="678628" cy="678627"/>
              <a:chOff x="2476501" y="3333847"/>
              <a:chExt cx="678628" cy="67862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F6F9337-1880-4F16-9186-DB0C5A16E5F6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E38103-FCF6-4144-9FD7-2FA690EACBD3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7D49D40-9535-4C97-B48D-95E2DDE9A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4C755A4-1BFA-422B-83E4-0D1108483A57}"/>
                  </a:ext>
                </a:extLst>
              </p:cNvPr>
              <p:cNvCxnSpPr>
                <a:cxnSpLocks/>
                <a:endCxn id="6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C53947-1CF7-4C99-A10B-BC5AC78521CD}"/>
                </a:ext>
              </a:extLst>
            </p:cNvPr>
            <p:cNvGrpSpPr/>
            <p:nvPr/>
          </p:nvGrpSpPr>
          <p:grpSpPr>
            <a:xfrm>
              <a:off x="5476558" y="4236630"/>
              <a:ext cx="692309" cy="678627"/>
              <a:chOff x="2659233" y="2267047"/>
              <a:chExt cx="692309" cy="67862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972206-2FF0-4408-A755-12773D1A1A99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CD6F6C4-6628-4AC3-9B13-FBD3E632492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26DF07E-D60F-46B8-8CD4-AF7F15B12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88D500B-CFD9-4975-8657-66ED655C09F7}"/>
                  </a:ext>
                </a:extLst>
              </p:cNvPr>
              <p:cNvCxnSpPr>
                <a:cxnSpLocks/>
                <a:endCxn id="5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06D37C7-7ADD-407B-83F0-C2975BFF57AD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5E16B8C-D48E-412C-9D72-59EFC4A81E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571321-0D84-4C70-A8DA-237357087253}"/>
                </a:ext>
              </a:extLst>
            </p:cNvPr>
            <p:cNvGrpSpPr/>
            <p:nvPr/>
          </p:nvGrpSpPr>
          <p:grpSpPr>
            <a:xfrm>
              <a:off x="5003142" y="3133010"/>
              <a:ext cx="678628" cy="678627"/>
              <a:chOff x="2476501" y="3333847"/>
              <a:chExt cx="678628" cy="67862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A324AF-3223-4C72-86E2-85E539333EFA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E7A31B-93C9-42B2-8826-5D2D64ADD66B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1DD1E8D-45D8-47FC-AFC0-2449BDC7C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DB9972C-796E-403C-A080-FF5A9E54AD9A}"/>
                  </a:ext>
                </a:extLst>
              </p:cNvPr>
              <p:cNvCxnSpPr>
                <a:cxnSpLocks/>
                <a:endCxn id="5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3A756-22F4-43FA-BB3E-C13ABE771797}"/>
                </a:ext>
              </a:extLst>
            </p:cNvPr>
            <p:cNvGrpSpPr/>
            <p:nvPr/>
          </p:nvGrpSpPr>
          <p:grpSpPr>
            <a:xfrm>
              <a:off x="4467884" y="4236630"/>
              <a:ext cx="692309" cy="678627"/>
              <a:chOff x="2659233" y="2267047"/>
              <a:chExt cx="692309" cy="67862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6B4395-FF91-405D-9051-7C1048BA89B3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162FF29-326B-4C7B-B224-F6A53181EA76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8C2EF3B-10A1-42C1-9260-AFE0B25CE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D183ADB-EBCD-4EC6-8B8D-CEA8E03A33B5}"/>
                  </a:ext>
                </a:extLst>
              </p:cNvPr>
              <p:cNvCxnSpPr>
                <a:cxnSpLocks/>
                <a:endCxn id="4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F0D0CD-8A3F-468A-9D0C-E2C02291398B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ABA5FF4-BC78-4806-8845-1A91A4FDA1DC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517A02-FD29-483B-B284-B74D1C98FAEA}"/>
                </a:ext>
              </a:extLst>
            </p:cNvPr>
            <p:cNvGrpSpPr/>
            <p:nvPr/>
          </p:nvGrpSpPr>
          <p:grpSpPr>
            <a:xfrm>
              <a:off x="7118514" y="3133010"/>
              <a:ext cx="678628" cy="678627"/>
              <a:chOff x="2476501" y="3333847"/>
              <a:chExt cx="678628" cy="67862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D552C4-74D7-4154-A578-5721EEE9B8F0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CF8300-F8D9-4030-925D-26DBCE534F98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6A5B0D-26BA-4B28-BDFD-1AFA2468C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E6CE32B-A61F-4BBD-BE00-FD55032779B9}"/>
                  </a:ext>
                </a:extLst>
              </p:cNvPr>
              <p:cNvCxnSpPr>
                <a:cxnSpLocks/>
                <a:endCxn id="4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7FAC42-B2B7-4140-A6FC-3302BF987E6C}"/>
                </a:ext>
              </a:extLst>
            </p:cNvPr>
            <p:cNvGrpSpPr/>
            <p:nvPr/>
          </p:nvGrpSpPr>
          <p:grpSpPr>
            <a:xfrm>
              <a:off x="6583256" y="4236630"/>
              <a:ext cx="692309" cy="678627"/>
              <a:chOff x="2659233" y="2267047"/>
              <a:chExt cx="692309" cy="67862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6F3502-C254-43CD-942F-D2E5869CD0FB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05A0DF-8A16-4467-97E5-17D27B1C40D8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98B32C1-4CA1-4A0C-87D8-1E285D2E3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871BBE5-3FA0-47F0-988A-5AC132254A9E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A98317D-E43D-452F-B98F-9AFDA8FE17E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9FD896F-662A-44C0-B6FD-D4C20C6C7289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7E53E17-4585-4645-A6F8-69950A9CD748}"/>
                </a:ext>
              </a:extLst>
            </p:cNvPr>
            <p:cNvGrpSpPr/>
            <p:nvPr/>
          </p:nvGrpSpPr>
          <p:grpSpPr>
            <a:xfrm>
              <a:off x="8887731" y="3133009"/>
              <a:ext cx="692309" cy="678627"/>
              <a:chOff x="2659233" y="2267047"/>
              <a:chExt cx="692309" cy="67862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FF3116-AFBD-4845-97FA-058D6F7ACE0D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6A5BFC-5CA7-4B22-83D3-211704BF2DC5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D96A1E-2C33-4756-AD1A-774A289A0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C251025-8943-4D30-9A82-C9A58B0A9442}"/>
                  </a:ext>
                </a:extLst>
              </p:cNvPr>
              <p:cNvCxnSpPr>
                <a:cxnSpLocks/>
                <a:endCxn id="31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A53611A-1934-48D1-A5F8-A4A5F9956F9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FC07C07-1E67-44FA-A7FF-658630EFDD0F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8ED909-8A59-4888-86E7-326249D97268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H="1">
              <a:off x="4425292" y="1724239"/>
              <a:ext cx="1822234" cy="31696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E1108-9A5E-470F-87F9-FEB566A59871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6586838" y="1736411"/>
              <a:ext cx="1750154" cy="30909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A9666AE-0276-401A-9DFD-3ABDB7ECFAA2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H="1">
              <a:off x="3416550" y="2639765"/>
              <a:ext cx="845918" cy="49753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81847B2-C3E0-4832-BFC8-20330747DB66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4601567" y="2644432"/>
              <a:ext cx="740890" cy="4885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6EBE21-AF72-4DBA-99D0-5C88BC3B1D04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7457829" y="2651448"/>
              <a:ext cx="705920" cy="48156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2C32AF-2ACD-41B7-9335-7BF421280F12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8503062" y="2641576"/>
              <a:ext cx="723984" cy="49143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EFED2AD-3DDF-4B05-B0CF-1D74FB48152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2881292" y="3732112"/>
              <a:ext cx="383442" cy="50880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E8812B3-76E0-4197-BA17-2609DE422EA5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4807199" y="3716012"/>
              <a:ext cx="380826" cy="52061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2C08829-874B-46A9-89BE-42F66DC27FEA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6922571" y="3727824"/>
              <a:ext cx="380826" cy="508806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48E7B9B-15E6-4AC9-8287-D0F14C6AFF01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>
              <a:off x="3600847" y="3727825"/>
              <a:ext cx="289119" cy="51309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DC2CCDB-8F1F-4AFF-B69C-62F3E8789B28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5496887" y="3719775"/>
              <a:ext cx="318986" cy="51685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239BB2-73EC-47F3-87CD-E1450473870F}"/>
                </a:ext>
              </a:extLst>
            </p:cNvPr>
            <p:cNvCxnSpPr/>
            <p:nvPr/>
          </p:nvCxnSpPr>
          <p:spPr>
            <a:xfrm flipV="1">
              <a:off x="7464669" y="3641979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BC1575B5-E2FD-448B-B98C-96D73A434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536014"/>
              </p:ext>
            </p:extLst>
          </p:nvPr>
        </p:nvGraphicFramePr>
        <p:xfrm>
          <a:off x="182143" y="5531697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C425092-CC81-44CE-B766-21E3ED3BBA6B}"/>
              </a:ext>
            </a:extLst>
          </p:cNvPr>
          <p:cNvSpPr txBox="1"/>
          <p:nvPr/>
        </p:nvSpPr>
        <p:spPr>
          <a:xfrm>
            <a:off x="2201446" y="5081695"/>
            <a:ext cx="408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 array in </a:t>
            </a:r>
            <a:r>
              <a:rPr lang="en-US" b="1" dirty="0">
                <a:solidFill>
                  <a:srgbClr val="4C3282"/>
                </a:solidFill>
              </a:rPr>
              <a:t>level-order</a:t>
            </a:r>
            <a:r>
              <a:rPr lang="en-US" dirty="0"/>
              <a:t> from left to right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4098B5-AF03-4C80-B485-7DE27CD7317F}"/>
              </a:ext>
            </a:extLst>
          </p:cNvPr>
          <p:cNvSpPr txBox="1"/>
          <p:nvPr/>
        </p:nvSpPr>
        <p:spPr>
          <a:xfrm>
            <a:off x="8147608" y="698090"/>
            <a:ext cx="391549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find the minimum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last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next open space?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left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right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parent?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/>
              <p:nvPr/>
            </p:nvSpPr>
            <p:spPr>
              <a:xfrm>
                <a:off x="8966564" y="5169291"/>
                <a:ext cx="2022477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564" y="5169291"/>
                <a:ext cx="2022477" cy="535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/>
              <p:nvPr/>
            </p:nvSpPr>
            <p:spPr>
              <a:xfrm>
                <a:off x="8874777" y="3583387"/>
                <a:ext cx="2206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𝑙𝑒𝑓𝑡𝐶h𝑖𝑙𝑑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777" y="3583387"/>
                <a:ext cx="2206052" cy="276999"/>
              </a:xfrm>
              <a:prstGeom prst="rect">
                <a:avLst/>
              </a:prstGeom>
              <a:blipFill>
                <a:blip r:embed="rId4"/>
                <a:stretch>
                  <a:fillRect l="-4420" r="-27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/>
              <p:nvPr/>
            </p:nvSpPr>
            <p:spPr>
              <a:xfrm>
                <a:off x="8848932" y="4429178"/>
                <a:ext cx="2345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932" y="4429178"/>
                <a:ext cx="2345514" cy="276999"/>
              </a:xfrm>
              <a:prstGeom prst="rect">
                <a:avLst/>
              </a:prstGeom>
              <a:blipFill>
                <a:blip r:embed="rId5"/>
                <a:stretch>
                  <a:fillRect l="-4167" r="-5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/>
              <p:nvPr/>
            </p:nvSpPr>
            <p:spPr>
              <a:xfrm>
                <a:off x="8928960" y="1101878"/>
                <a:ext cx="20865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𝑝𝑒𝑒𝑘𝑀𝑖𝑛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960" y="1101878"/>
                <a:ext cx="2086533" cy="276999"/>
              </a:xfrm>
              <a:prstGeom prst="rect">
                <a:avLst/>
              </a:prstGeom>
              <a:blipFill>
                <a:blip r:embed="rId6"/>
                <a:stretch>
                  <a:fillRect l="-4678" r="-2047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/>
              <p:nvPr/>
            </p:nvSpPr>
            <p:spPr>
              <a:xfrm>
                <a:off x="8582609" y="1973958"/>
                <a:ext cx="2878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𝑙𝑎𝑠𝑡𝑁𝑜𝑑𝑒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09" y="1973958"/>
                <a:ext cx="2878160" cy="276999"/>
              </a:xfrm>
              <a:prstGeom prst="rect">
                <a:avLst/>
              </a:prstGeom>
              <a:blipFill>
                <a:blip r:embed="rId7"/>
                <a:stretch>
                  <a:fillRect l="-2542" r="-1271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/>
              <p:nvPr/>
            </p:nvSpPr>
            <p:spPr>
              <a:xfrm>
                <a:off x="8680618" y="2784362"/>
                <a:ext cx="2581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𝑜𝑝𝑒𝑛𝑆𝑝𝑎𝑐𝑒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618" y="2784362"/>
                <a:ext cx="2581604" cy="276999"/>
              </a:xfrm>
              <a:prstGeom prst="rect">
                <a:avLst/>
              </a:prstGeom>
              <a:blipFill>
                <a:blip r:embed="rId8"/>
                <a:stretch>
                  <a:fillRect l="-3783" r="-1418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id="{DB046B0C-197F-4ACC-A42E-FCC59DFC4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226392"/>
              </p:ext>
            </p:extLst>
          </p:nvPr>
        </p:nvGraphicFramePr>
        <p:xfrm>
          <a:off x="182143" y="5531695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DA20C4A-B39D-4955-8D65-35783786EEAE}"/>
                  </a:ext>
                </a:extLst>
              </p:cNvPr>
              <p:cNvSpPr txBox="1"/>
              <p:nvPr/>
            </p:nvSpPr>
            <p:spPr>
              <a:xfrm>
                <a:off x="8857864" y="5192654"/>
                <a:ext cx="2127519" cy="5167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DA20C4A-B39D-4955-8D65-35783786E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864" y="5192654"/>
                <a:ext cx="2127519" cy="5167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6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2DED-6F97-4473-90F1-9BDB7223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Implementation Runtimes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384EC-8E5E-4E38-8812-F0C3989D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C0E84-4234-47CD-8CD9-48AA858A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D25215-9422-4A7E-A03C-E06FFF7FF23B}"/>
              </a:ext>
            </a:extLst>
          </p:cNvPr>
          <p:cNvGrpSpPr/>
          <p:nvPr/>
        </p:nvGrpSpPr>
        <p:grpSpPr>
          <a:xfrm>
            <a:off x="1935711" y="3858169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D0ECF3B-D6C5-4E65-BB8F-8495226767D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0AA5C6E-B72E-4426-AB6C-E5A34B06F328}"/>
                </a:ext>
              </a:extLst>
            </p:cNvPr>
            <p:cNvSpPr txBox="1"/>
            <p:nvPr/>
          </p:nvSpPr>
          <p:spPr>
            <a:xfrm>
              <a:off x="2878192" y="23368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FC35D84-4A4D-430A-9A59-2866CEF1CFD5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680B6D-C5C5-4555-828C-A69D99CA2A48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CC9AF07-0CE5-42C3-9139-D2FF6BF1CE8D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F1B6FA6-FDDD-4D9D-82A7-D7DA7324A789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AAE379-43CC-463C-BFA1-0BAAE9A1CA15}"/>
              </a:ext>
            </a:extLst>
          </p:cNvPr>
          <p:cNvGrpSpPr/>
          <p:nvPr/>
        </p:nvGrpSpPr>
        <p:grpSpPr>
          <a:xfrm>
            <a:off x="2471037" y="1658455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7A16C1D-BC9A-42B2-A9E5-66891536D2BA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8426D2E-97AC-46EC-87D5-533F163A4053}"/>
                </a:ext>
              </a:extLst>
            </p:cNvPr>
            <p:cNvSpPr txBox="1"/>
            <p:nvPr/>
          </p:nvSpPr>
          <p:spPr>
            <a:xfrm>
              <a:off x="2649743" y="3403666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03BC437-569F-4EE5-B4F4-E3188F12D7E7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8A76F6-C5F6-467C-AF5F-8438271A6F9F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B61C3-07BF-47CA-8CD3-446650FFC472}"/>
              </a:ext>
            </a:extLst>
          </p:cNvPr>
          <p:cNvGrpSpPr/>
          <p:nvPr/>
        </p:nvGrpSpPr>
        <p:grpSpPr>
          <a:xfrm>
            <a:off x="1462295" y="2754549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1E607D0-6525-41DB-9CE6-D8BD1D0EB71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F866E3B-DDAE-4132-A696-268822FE965A}"/>
                </a:ext>
              </a:extLst>
            </p:cNvPr>
            <p:cNvSpPr txBox="1"/>
            <p:nvPr/>
          </p:nvSpPr>
          <p:spPr>
            <a:xfrm>
              <a:off x="2649743" y="34036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EDFF0CD-DEEC-42C4-822B-439344FFD707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69A37E5-5717-48BD-ACB3-96B1FFF1994E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58FC8-4052-452B-8BB5-26DEFFEF5747}"/>
              </a:ext>
            </a:extLst>
          </p:cNvPr>
          <p:cNvGrpSpPr/>
          <p:nvPr/>
        </p:nvGrpSpPr>
        <p:grpSpPr>
          <a:xfrm>
            <a:off x="927037" y="3858169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EDFEA38-21EC-4C1A-A007-9B1AEC6DC16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7EDADCF-4ACE-4A40-A6DE-45724384E36F}"/>
                </a:ext>
              </a:extLst>
            </p:cNvPr>
            <p:cNvSpPr txBox="1"/>
            <p:nvPr/>
          </p:nvSpPr>
          <p:spPr>
            <a:xfrm>
              <a:off x="2832475" y="233686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F52A6FA-338D-41E5-8782-5B0BE4536D2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4EB55A7-9696-434C-A954-A8FE1B0AF8D9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E695DD1-FAA7-4DAE-B16B-5A996001BA2F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06B6077-E75F-44F4-8B94-93E08B9FA1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893917-0613-474D-BC1F-953A4FE4BA22}"/>
              </a:ext>
            </a:extLst>
          </p:cNvPr>
          <p:cNvGrpSpPr/>
          <p:nvPr/>
        </p:nvGrpSpPr>
        <p:grpSpPr>
          <a:xfrm>
            <a:off x="3388202" y="2750262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1D098A6-928A-4129-822F-29EEF5018BD4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7A8AE73-ABA6-4F20-B9FD-DAA9F0FA0344}"/>
                </a:ext>
              </a:extLst>
            </p:cNvPr>
            <p:cNvSpPr txBox="1"/>
            <p:nvPr/>
          </p:nvSpPr>
          <p:spPr>
            <a:xfrm>
              <a:off x="2649743" y="340366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3DA3C3-CEE1-4E19-AAEA-4F5D7D9DCE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14FFC5-5F79-4467-BA82-569D37418765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FFEAE0-50F2-4584-8FEE-F40BE50F330B}"/>
              </a:ext>
            </a:extLst>
          </p:cNvPr>
          <p:cNvGrpSpPr/>
          <p:nvPr/>
        </p:nvGrpSpPr>
        <p:grpSpPr>
          <a:xfrm>
            <a:off x="2852944" y="3853882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554E83-3E8A-4C29-B875-939247A531BC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7C5876F-BFD5-4361-944A-85DDEEE0BBDC}"/>
                </a:ext>
              </a:extLst>
            </p:cNvPr>
            <p:cNvSpPr txBox="1"/>
            <p:nvPr/>
          </p:nvSpPr>
          <p:spPr>
            <a:xfrm>
              <a:off x="2832475" y="23368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BB15096-13D7-47E7-B50B-4FBB869AE07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2C7AA3-4FCD-4994-BBE2-2AF4280053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90BFECD-0EE6-4BF9-94BB-BAE8D90B0C1D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0B7754-F935-4364-BAD9-69F1F99604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429320-6A53-44BD-8695-2C505890D14D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1801610" y="2257017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76AB83-0023-4522-96E1-D135D0A2BADF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2986627" y="2261684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EFFB66-C686-4198-8110-7D213D9D5F7C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1266352" y="3349364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3F252A-FBA0-4E22-8A8E-14189F0FE992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3192259" y="3333264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07D1DB-4688-452E-BF55-5491EEDC9BC1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1985907" y="3345077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1B098E45-B45F-4829-BBCB-C714E95C8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53725"/>
              </p:ext>
            </p:extLst>
          </p:nvPr>
        </p:nvGraphicFramePr>
        <p:xfrm>
          <a:off x="734986" y="4927752"/>
          <a:ext cx="3781424" cy="80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678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</a:tblGrid>
              <a:tr h="4027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0273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</a:endParaRP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</a:endParaRP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106" name="TextBox 105">
            <a:extLst>
              <a:ext uri="{FF2B5EF4-FFF2-40B4-BE49-F238E27FC236}">
                <a16:creationId xmlns:a16="http://schemas.microsoft.com/office/drawing/2014/main" id="{3D1D118E-C6A5-4E77-9C20-0D6A66070574}"/>
              </a:ext>
            </a:extLst>
          </p:cNvPr>
          <p:cNvSpPr txBox="1"/>
          <p:nvPr/>
        </p:nvSpPr>
        <p:spPr>
          <a:xfrm>
            <a:off x="5459734" y="1252089"/>
            <a:ext cx="670638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peekMin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182880"/>
            <a:r>
              <a:rPr lang="en-US" dirty="0"/>
              <a:t>timeToFindMin</a:t>
            </a:r>
          </a:p>
          <a:p>
            <a:pPr marL="182880"/>
            <a:endParaRPr lang="en-US" dirty="0"/>
          </a:p>
          <a:p>
            <a:pPr marL="182880"/>
            <a:r>
              <a:rPr lang="en-US" b="1" dirty="0">
                <a:solidFill>
                  <a:srgbClr val="B6A479"/>
                </a:solidFill>
              </a:rPr>
              <a:t>Tree</a:t>
            </a:r>
          </a:p>
          <a:p>
            <a:pPr marL="182880"/>
            <a:r>
              <a:rPr lang="en-US" b="1" dirty="0">
                <a:solidFill>
                  <a:srgbClr val="4C3282"/>
                </a:solidFill>
              </a:rPr>
              <a:t>Array</a:t>
            </a:r>
          </a:p>
          <a:p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182880"/>
            <a:r>
              <a:rPr lang="en-US" dirty="0" err="1"/>
              <a:t>findLastNodeTime</a:t>
            </a:r>
            <a:r>
              <a:rPr lang="en-US" dirty="0"/>
              <a:t> + </a:t>
            </a:r>
            <a:r>
              <a:rPr lang="en-US" dirty="0" err="1"/>
              <a:t>removeRootTime</a:t>
            </a:r>
            <a:r>
              <a:rPr lang="en-US" dirty="0"/>
              <a:t> + </a:t>
            </a:r>
            <a:r>
              <a:rPr lang="en-US" dirty="0" err="1"/>
              <a:t>numSwaps</a:t>
            </a:r>
            <a:r>
              <a:rPr lang="en-US" dirty="0"/>
              <a:t> * </a:t>
            </a:r>
            <a:r>
              <a:rPr lang="en-US" dirty="0" err="1"/>
              <a:t>swapTime</a:t>
            </a:r>
            <a:endParaRPr lang="en-US" dirty="0"/>
          </a:p>
          <a:p>
            <a:pPr marL="182880"/>
            <a:endParaRPr lang="en-US" b="1" dirty="0">
              <a:solidFill>
                <a:srgbClr val="B6A479"/>
              </a:solidFill>
            </a:endParaRPr>
          </a:p>
          <a:p>
            <a:pPr marL="182880"/>
            <a:r>
              <a:rPr lang="en-US" b="1" dirty="0">
                <a:solidFill>
                  <a:srgbClr val="B6A479"/>
                </a:solidFill>
              </a:rPr>
              <a:t>Tree</a:t>
            </a:r>
          </a:p>
          <a:p>
            <a:endParaRPr lang="en-US" dirty="0"/>
          </a:p>
          <a:p>
            <a:pPr marL="182880"/>
            <a:r>
              <a:rPr lang="en-US" b="1" dirty="0">
                <a:solidFill>
                  <a:srgbClr val="4C3282"/>
                </a:solidFill>
              </a:rPr>
              <a:t>Array</a:t>
            </a:r>
          </a:p>
          <a:p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insert(char)</a:t>
            </a:r>
          </a:p>
          <a:p>
            <a:pPr marL="182880"/>
            <a:r>
              <a:rPr lang="en-US" dirty="0" err="1"/>
              <a:t>findNextSpace</a:t>
            </a:r>
            <a:r>
              <a:rPr lang="en-US" dirty="0"/>
              <a:t> + </a:t>
            </a:r>
            <a:r>
              <a:rPr lang="en-US" dirty="0" err="1"/>
              <a:t>addValue</a:t>
            </a:r>
            <a:r>
              <a:rPr lang="en-US" dirty="0"/>
              <a:t> + </a:t>
            </a:r>
            <a:r>
              <a:rPr lang="en-US" dirty="0" err="1"/>
              <a:t>numSwaps</a:t>
            </a:r>
            <a:r>
              <a:rPr lang="en-US" dirty="0"/>
              <a:t> * </a:t>
            </a:r>
            <a:r>
              <a:rPr lang="en-US" dirty="0" err="1"/>
              <a:t>swapTime</a:t>
            </a:r>
            <a:endParaRPr lang="en-US" dirty="0"/>
          </a:p>
          <a:p>
            <a:pPr marL="182880"/>
            <a:endParaRPr lang="en-US" dirty="0"/>
          </a:p>
          <a:p>
            <a:pPr marL="182880"/>
            <a:r>
              <a:rPr lang="en-US" b="1" dirty="0">
                <a:solidFill>
                  <a:srgbClr val="B6A479"/>
                </a:solidFill>
              </a:rPr>
              <a:t>Tree</a:t>
            </a:r>
          </a:p>
          <a:p>
            <a:endParaRPr lang="en-US" dirty="0"/>
          </a:p>
          <a:p>
            <a:pPr marL="182880"/>
            <a:r>
              <a:rPr lang="en-US" b="1" dirty="0">
                <a:solidFill>
                  <a:srgbClr val="4C3282"/>
                </a:solidFill>
              </a:rPr>
              <a:t>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8AB7BD1-B0B8-44EC-BDFB-F1B3BECC0316}"/>
              </a:ext>
            </a:extLst>
          </p:cNvPr>
          <p:cNvSpPr txBox="1"/>
          <p:nvPr/>
        </p:nvSpPr>
        <p:spPr>
          <a:xfrm>
            <a:off x="6516526" y="2128256"/>
            <a:ext cx="395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(1)</a:t>
            </a:r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87685EE-7760-4933-BB66-688CB9AF7D04}"/>
              </a:ext>
            </a:extLst>
          </p:cNvPr>
          <p:cNvSpPr txBox="1"/>
          <p:nvPr/>
        </p:nvSpPr>
        <p:spPr>
          <a:xfrm>
            <a:off x="6516526" y="2421710"/>
            <a:ext cx="395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(1)</a:t>
            </a:r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E4AE931-E2A4-4CD3-A4DE-0EB4707D0DA1}"/>
              </a:ext>
            </a:extLst>
          </p:cNvPr>
          <p:cNvSpPr txBox="1"/>
          <p:nvPr/>
        </p:nvSpPr>
        <p:spPr>
          <a:xfrm>
            <a:off x="6418480" y="3776839"/>
            <a:ext cx="16559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 + 1 + log(n) * 1</a:t>
            </a:r>
            <a:endParaRPr lang="en-US" dirty="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B325654-C9F3-41DC-9B25-D162BC61DE31}"/>
              </a:ext>
            </a:extLst>
          </p:cNvPr>
          <p:cNvCxnSpPr/>
          <p:nvPr/>
        </p:nvCxnSpPr>
        <p:spPr>
          <a:xfrm flipV="1">
            <a:off x="3725111" y="3263519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C22EEDD4-65C6-48ED-B0D7-F0B62BE3C970}"/>
              </a:ext>
            </a:extLst>
          </p:cNvPr>
          <p:cNvSpPr txBox="1"/>
          <p:nvPr/>
        </p:nvSpPr>
        <p:spPr>
          <a:xfrm>
            <a:off x="8306786" y="3765113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(n)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026B935-E519-48AD-B63C-2619A289DE01}"/>
              </a:ext>
            </a:extLst>
          </p:cNvPr>
          <p:cNvSpPr txBox="1"/>
          <p:nvPr/>
        </p:nvSpPr>
        <p:spPr>
          <a:xfrm>
            <a:off x="6418480" y="4322869"/>
            <a:ext cx="16559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 + 1 + log(n) * 1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24C05E7-C911-4FE4-B708-C7B1723FBCFA}"/>
              </a:ext>
            </a:extLst>
          </p:cNvPr>
          <p:cNvSpPr txBox="1"/>
          <p:nvPr/>
        </p:nvSpPr>
        <p:spPr>
          <a:xfrm>
            <a:off x="8306785" y="4321502"/>
            <a:ext cx="888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(log(n))</a:t>
            </a:r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405E803-6669-47A8-8E06-9320870A9802}"/>
              </a:ext>
            </a:extLst>
          </p:cNvPr>
          <p:cNvSpPr txBox="1"/>
          <p:nvPr/>
        </p:nvSpPr>
        <p:spPr>
          <a:xfrm>
            <a:off x="6418479" y="5678814"/>
            <a:ext cx="16559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 + 1 + log(n) * 1</a:t>
            </a:r>
            <a:endParaRPr lang="en-US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291BF38-EF82-4A78-A137-EAF8DFD80562}"/>
              </a:ext>
            </a:extLst>
          </p:cNvPr>
          <p:cNvSpPr txBox="1"/>
          <p:nvPr/>
        </p:nvSpPr>
        <p:spPr>
          <a:xfrm>
            <a:off x="6418479" y="6244028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 + 1 + log(n) * 1</a:t>
            </a:r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113940D-6015-4506-9B97-268D6B911506}"/>
              </a:ext>
            </a:extLst>
          </p:cNvPr>
          <p:cNvSpPr txBox="1"/>
          <p:nvPr/>
        </p:nvSpPr>
        <p:spPr>
          <a:xfrm>
            <a:off x="8380774" y="5672543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(n)</a:t>
            </a:r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9DD8123-E65F-4736-A774-DE932989BAB4}"/>
              </a:ext>
            </a:extLst>
          </p:cNvPr>
          <p:cNvSpPr txBox="1"/>
          <p:nvPr/>
        </p:nvSpPr>
        <p:spPr>
          <a:xfrm>
            <a:off x="8380773" y="6228932"/>
            <a:ext cx="888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(log(n))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20F0-8728-400C-BE28-1406CC3F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8DB4E-C8A3-47C2-AF3E-F3FA3BC5B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has a runtime of </a:t>
            </a:r>
            <a:r>
              <a:rPr lang="el-GR" dirty="0"/>
              <a:t>Θ</a:t>
            </a:r>
            <a:r>
              <a:rPr lang="en-US" dirty="0"/>
              <a:t>(log(n))</a:t>
            </a:r>
          </a:p>
          <a:p>
            <a:r>
              <a:rPr lang="en-US" dirty="0"/>
              <a:t>If we want to insert a n items…</a:t>
            </a:r>
          </a:p>
          <a:p>
            <a:r>
              <a:rPr lang="en-US" dirty="0"/>
              <a:t>Building a tree takes O(</a:t>
            </a:r>
            <a:r>
              <a:rPr lang="en-US" dirty="0" err="1"/>
              <a:t>nlog</a:t>
            </a:r>
            <a:r>
              <a:rPr lang="en-US" dirty="0"/>
              <a:t>(n))</a:t>
            </a:r>
          </a:p>
          <a:p>
            <a:pPr lvl="1"/>
            <a:r>
              <a:rPr lang="en-US" dirty="0"/>
              <a:t>Add a node, fix the heap, add a node, fix the heap</a:t>
            </a:r>
          </a:p>
          <a:p>
            <a:r>
              <a:rPr lang="en-US" dirty="0"/>
              <a:t>Can we do better?</a:t>
            </a:r>
          </a:p>
          <a:p>
            <a:pPr lvl="1"/>
            <a:r>
              <a:rPr lang="en-US" dirty="0"/>
              <a:t>Add all nodes, fix heap all at once!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3C5F3-29A4-44F0-BF37-8A1CFE6A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8D5EA-9071-45D0-92CE-00EFAFBE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5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991C-B447-40EF-9506-26337D99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Cleaver</a:t>
            </a:r>
            <a:r>
              <a:rPr lang="en-US" dirty="0"/>
              <a:t> building a heap – Floyd’s Method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69F71-6711-4F44-AFA2-8630882CD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Facts of binary trees</a:t>
            </a:r>
          </a:p>
          <a:p>
            <a:pPr lvl="1"/>
            <a:r>
              <a:rPr lang="en-US" dirty="0"/>
              <a:t>Increasing the height by one level doubles the number of possible nodes</a:t>
            </a:r>
          </a:p>
          <a:p>
            <a:pPr lvl="1"/>
            <a:r>
              <a:rPr lang="en-US" dirty="0"/>
              <a:t>A complete binary tree has half of its nodes in the leaves</a:t>
            </a:r>
          </a:p>
          <a:p>
            <a:pPr lvl="1"/>
            <a:r>
              <a:rPr lang="en-US" dirty="0"/>
              <a:t>A new piece of data is much more likely to have to percolate down to the bottom than be the smallest element in heap</a:t>
            </a:r>
          </a:p>
          <a:p>
            <a:r>
              <a:rPr lang="en-US" dirty="0"/>
              <a:t>1. Dump all the new values into the bottom of the tree</a:t>
            </a:r>
          </a:p>
          <a:p>
            <a:pPr lvl="1"/>
            <a:r>
              <a:rPr lang="en-US" dirty="0"/>
              <a:t>Back of the array</a:t>
            </a:r>
          </a:p>
          <a:p>
            <a:r>
              <a:rPr lang="en-US" dirty="0"/>
              <a:t>2. Traverse the tree from bottom to top</a:t>
            </a:r>
          </a:p>
          <a:p>
            <a:pPr lvl="1"/>
            <a:r>
              <a:rPr lang="en-US" dirty="0"/>
              <a:t>Reverse order in the array</a:t>
            </a:r>
          </a:p>
          <a:p>
            <a:r>
              <a:rPr lang="en-US" dirty="0"/>
              <a:t>3. Percolate Down each level moving towards overall root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833D8-BED3-4421-AD44-99CC37EB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F62C6-73AE-4DFC-9853-9C0AC55A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271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85782" y="592610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805224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087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366736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4534956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04051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8588736" y="6452395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271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85782" y="592610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805224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087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366736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4534956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04051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8588736" y="6452395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11659" y="3279507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70152" y="3279494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563506" y="225448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0C7FBD8-F33E-4506-8688-999F6DAD3655}"/>
              </a:ext>
            </a:extLst>
          </p:cNvPr>
          <p:cNvSpPr txBox="1"/>
          <p:nvPr/>
        </p:nvSpPr>
        <p:spPr>
          <a:xfrm>
            <a:off x="9640217" y="3332554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400308" y="219046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87989" y="223552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61156" y="33520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85734" y="2184621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35A4CA2-F525-4F1D-8447-343A5B9E18EE}"/>
              </a:ext>
            </a:extLst>
          </p:cNvPr>
          <p:cNvSpPr txBox="1"/>
          <p:nvPr/>
        </p:nvSpPr>
        <p:spPr>
          <a:xfrm>
            <a:off x="8687144" y="1349075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C058560-350D-4436-A148-89E1314205F5}"/>
              </a:ext>
            </a:extLst>
          </p:cNvPr>
          <p:cNvSpPr txBox="1"/>
          <p:nvPr/>
        </p:nvSpPr>
        <p:spPr>
          <a:xfrm>
            <a:off x="10557852" y="2265084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BB23713-1C6E-4A83-8F5E-D9EF8315B884}"/>
              </a:ext>
            </a:extLst>
          </p:cNvPr>
          <p:cNvSpPr/>
          <p:nvPr/>
        </p:nvSpPr>
        <p:spPr>
          <a:xfrm>
            <a:off x="8474040" y="1267561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18763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63 -0.00023 L -0.3306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28515 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8516 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6 -0.00023 L -0.37982 -0.006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6 -0.00023 L -0.47422 -0.0067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14036 3.33333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2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14036 7.40741E-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2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9349 -1.11111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6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09349 3.33333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22 -0.00672 L -0.52903 -0.0067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36 -2.22222E-6 L -0.23685 0.000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1" y="23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09636 3.7037E-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0" grpId="0"/>
      <p:bldP spid="101" grpId="0"/>
      <p:bldP spid="102" grpId="0"/>
      <p:bldP spid="103" grpId="0"/>
      <p:bldP spid="104" grpId="0"/>
      <p:bldP spid="105" grpId="0"/>
      <p:bldP spid="105" grpId="1"/>
      <p:bldP spid="108" grpId="0" animBg="1"/>
      <p:bldP spid="114" grpId="0" animBg="1"/>
      <p:bldP spid="115" grpId="0" animBg="1"/>
      <p:bldP spid="116" grpId="0" animBg="1"/>
      <p:bldP spid="117" grpId="0" animBg="1"/>
      <p:bldP spid="120" grpId="0" animBg="1"/>
      <p:bldP spid="120" grpId="1" animBg="1"/>
      <p:bldP spid="120" grpId="2" animBg="1"/>
      <p:bldP spid="120" grpId="3" animBg="1"/>
      <p:bldP spid="120" grpId="4" animBg="1"/>
      <p:bldP spid="121" grpId="0" animBg="1"/>
      <p:bldP spid="122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855</TotalTime>
  <Words>2886</Words>
  <Application>Microsoft Office PowerPoint</Application>
  <PresentationFormat>Widescreen</PresentationFormat>
  <Paragraphs>995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Implementing Heaps</vt:lpstr>
      <vt:lpstr>Warm Up</vt:lpstr>
      <vt:lpstr>Midterm Grades Posted!</vt:lpstr>
      <vt:lpstr>Implementing Heaps</vt:lpstr>
      <vt:lpstr>Heap Implementation Runtimes</vt:lpstr>
      <vt:lpstr>Building a Heap</vt:lpstr>
      <vt:lpstr>Cleaver building a heap – Floyd’s Method</vt:lpstr>
      <vt:lpstr>Floyd’s buildHeap algorithm</vt:lpstr>
      <vt:lpstr>Floyd’s buildHeap algorithm</vt:lpstr>
      <vt:lpstr>Floyd’s Heap Runtime</vt:lpstr>
      <vt:lpstr>Closed form Floyd’s buildHeap</vt:lpstr>
      <vt:lpstr>Sorting</vt:lpstr>
      <vt:lpstr>Types of Sorts</vt:lpstr>
      <vt:lpstr>Sort Approaches</vt:lpstr>
      <vt:lpstr>SO MANY SORTS</vt:lpstr>
      <vt:lpstr>Insertion Sort</vt:lpstr>
      <vt:lpstr>Insertion Sort </vt:lpstr>
      <vt:lpstr>Selection Sort</vt:lpstr>
      <vt:lpstr>Selection Sort </vt:lpstr>
      <vt:lpstr>Heap Sort</vt:lpstr>
      <vt:lpstr>In Place Heap Sort</vt:lpstr>
      <vt:lpstr>In Place Heap Sort</vt:lpstr>
      <vt:lpstr>Divide and Conquer Technique</vt:lpstr>
      <vt:lpstr>Merge Sort</vt:lpstr>
      <vt:lpstr>Merge Sort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21</cp:revision>
  <dcterms:created xsi:type="dcterms:W3CDTF">2018-03-22T00:41:11Z</dcterms:created>
  <dcterms:modified xsi:type="dcterms:W3CDTF">2018-05-07T14:06:13Z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