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70" r:id="rId9"/>
    <p:sldId id="267" r:id="rId10"/>
    <p:sldId id="268" r:id="rId11"/>
    <p:sldId id="269" r:id="rId12"/>
    <p:sldId id="266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100D9-9CD6-4DC1-A3F7-EA924C75991C}" v="4025" dt="2018-04-30T15:29:24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370" autoAdjust="0"/>
  </p:normalViewPr>
  <p:slideViewPr>
    <p:cSldViewPr snapToGrid="0">
      <p:cViewPr varScale="1">
        <p:scale>
          <a:sx n="110" d="100"/>
          <a:sy n="110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hampion" userId="c1130ab030728f76" providerId="LiveId" clId="{A2355570-4779-43B6-876D-C624724EE405}"/>
    <pc:docChg chg="undo custSel addSld modSld sldOrd">
      <pc:chgData name="kasey champion" userId="c1130ab030728f76" providerId="LiveId" clId="{A2355570-4779-43B6-876D-C624724EE405}" dt="2018-04-30T15:29:24.598" v="4010"/>
      <pc:docMkLst>
        <pc:docMk/>
      </pc:docMkLst>
      <pc:sldChg chg="modSp">
        <pc:chgData name="kasey champion" userId="c1130ab030728f76" providerId="LiveId" clId="{A2355570-4779-43B6-876D-C624724EE405}" dt="2018-04-30T13:55:00.485" v="6" actId="20577"/>
        <pc:sldMkLst>
          <pc:docMk/>
          <pc:sldMk cId="2498527413" sldId="256"/>
        </pc:sldMkLst>
        <pc:spChg chg="mod">
          <ac:chgData name="kasey champion" userId="c1130ab030728f76" providerId="LiveId" clId="{A2355570-4779-43B6-876D-C624724EE405}" dt="2018-04-30T13:55:00.485" v="6" actId="20577"/>
          <ac:spMkLst>
            <pc:docMk/>
            <pc:sldMk cId="2498527413" sldId="256"/>
            <ac:spMk id="2" creationId="{FA8B674C-AD1D-4C9D-88D4-76616DF5B22C}"/>
          </ac:spMkLst>
        </pc:spChg>
      </pc:sldChg>
      <pc:sldChg chg="modSp add">
        <pc:chgData name="kasey champion" userId="c1130ab030728f76" providerId="LiveId" clId="{A2355570-4779-43B6-876D-C624724EE405}" dt="2018-04-30T15:29:24.598" v="4010"/>
        <pc:sldMkLst>
          <pc:docMk/>
          <pc:sldMk cId="2718009331" sldId="257"/>
        </pc:sldMkLst>
        <pc:spChg chg="mod">
          <ac:chgData name="kasey champion" userId="c1130ab030728f76" providerId="LiveId" clId="{A2355570-4779-43B6-876D-C624724EE405}" dt="2018-04-30T15:29:22.560" v="4009" actId="20577"/>
          <ac:spMkLst>
            <pc:docMk/>
            <pc:sldMk cId="2718009331" sldId="257"/>
            <ac:spMk id="2" creationId="{EC69DB62-E56C-4C5D-B7B3-5C297E02A162}"/>
          </ac:spMkLst>
        </pc:spChg>
        <pc:spChg chg="mod">
          <ac:chgData name="kasey champion" userId="c1130ab030728f76" providerId="LiveId" clId="{A2355570-4779-43B6-876D-C624724EE405}" dt="2018-04-30T15:29:24.598" v="4010"/>
          <ac:spMkLst>
            <pc:docMk/>
            <pc:sldMk cId="2718009331" sldId="257"/>
            <ac:spMk id="3" creationId="{25691B5B-2A96-44E7-9DE8-837EEA866C02}"/>
          </ac:spMkLst>
        </pc:spChg>
      </pc:sldChg>
      <pc:sldChg chg="add">
        <pc:chgData name="kasey champion" userId="c1130ab030728f76" providerId="LiveId" clId="{A2355570-4779-43B6-876D-C624724EE405}" dt="2018-04-30T13:59:21.451" v="8"/>
        <pc:sldMkLst>
          <pc:docMk/>
          <pc:sldMk cId="1031586012" sldId="260"/>
        </pc:sldMkLst>
      </pc:sldChg>
      <pc:sldChg chg="add">
        <pc:chgData name="kasey champion" userId="c1130ab030728f76" providerId="LiveId" clId="{A2355570-4779-43B6-876D-C624724EE405}" dt="2018-04-30T13:59:37.118" v="9"/>
        <pc:sldMkLst>
          <pc:docMk/>
          <pc:sldMk cId="2787695422" sldId="262"/>
        </pc:sldMkLst>
      </pc:sldChg>
      <pc:sldChg chg="addSp delSp modSp add modAnim modNotesTx">
        <pc:chgData name="kasey champion" userId="c1130ab030728f76" providerId="LiveId" clId="{A2355570-4779-43B6-876D-C624724EE405}" dt="2018-04-30T14:18:08.545" v="921"/>
        <pc:sldMkLst>
          <pc:docMk/>
          <pc:sldMk cId="3299467184" sldId="263"/>
        </pc:sldMkLst>
        <pc:spChg chg="mod">
          <ac:chgData name="kasey champion" userId="c1130ab030728f76" providerId="LiveId" clId="{A2355570-4779-43B6-876D-C624724EE405}" dt="2018-04-30T14:00:46.439" v="32" actId="27636"/>
          <ac:spMkLst>
            <pc:docMk/>
            <pc:sldMk cId="3299467184" sldId="263"/>
            <ac:spMk id="2" creationId="{29A932A7-E902-4D89-A7FA-832C3EF0871C}"/>
          </ac:spMkLst>
        </pc:spChg>
        <pc:spChg chg="mod">
          <ac:chgData name="kasey champion" userId="c1130ab030728f76" providerId="LiveId" clId="{A2355570-4779-43B6-876D-C624724EE405}" dt="2018-04-30T14:02:46.671" v="173" actId="20577"/>
          <ac:spMkLst>
            <pc:docMk/>
            <pc:sldMk cId="3299467184" sldId="263"/>
            <ac:spMk id="3" creationId="{E4C82C43-A4FC-4C06-B2B1-7877797F1D20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7" creationId="{254EF528-2021-4C9D-BC45-CA8459287977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51" creationId="{A5B10400-9F26-4879-81EE-E18A0D7F51FC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52" creationId="{4B744FF8-E830-4484-9961-CD512599B768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53" creationId="{881A23E3-3519-4101-8A94-9D4CBB06B00E}"/>
          </ac:spMkLst>
        </pc:spChg>
        <pc:spChg chg="del mod topLvl">
          <ac:chgData name="kasey champion" userId="c1130ab030728f76" providerId="LiveId" clId="{A2355570-4779-43B6-876D-C624724EE405}" dt="2018-04-30T14:15:55.736" v="877" actId="478"/>
          <ac:spMkLst>
            <pc:docMk/>
            <pc:sldMk cId="3299467184" sldId="263"/>
            <ac:spMk id="54" creationId="{C893BE1E-50A2-4F9A-947B-C54E59CF36AC}"/>
          </ac:spMkLst>
        </pc:spChg>
        <pc:spChg chg="del mod topLvl">
          <ac:chgData name="kasey champion" userId="c1130ab030728f76" providerId="LiveId" clId="{A2355570-4779-43B6-876D-C624724EE405}" dt="2018-04-30T14:15:55.736" v="877" actId="478"/>
          <ac:spMkLst>
            <pc:docMk/>
            <pc:sldMk cId="3299467184" sldId="263"/>
            <ac:spMk id="55" creationId="{B89F7419-7CE7-4BAE-B6B3-417182E6AF5D}"/>
          </ac:spMkLst>
        </pc:spChg>
        <pc:spChg chg="del mod topLvl">
          <ac:chgData name="kasey champion" userId="c1130ab030728f76" providerId="LiveId" clId="{A2355570-4779-43B6-876D-C624724EE405}" dt="2018-04-30T14:15:55.736" v="877" actId="478"/>
          <ac:spMkLst>
            <pc:docMk/>
            <pc:sldMk cId="3299467184" sldId="263"/>
            <ac:spMk id="56" creationId="{8571B086-D884-4B80-9E53-CF15B1B02116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62" creationId="{84D8E00C-0DBA-4D13-B1C8-78EF3FA5EC56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63" creationId="{A86F7093-3100-4062-9C24-8D652279EA8E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64" creationId="{6E4F6C81-CED4-42E6-9283-323C7748D790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65" creationId="{853386B2-E125-46CB-B691-20D3ED6CDBCC}"/>
          </ac:spMkLst>
        </pc:spChg>
        <pc:spChg chg="del mod topLvl">
          <ac:chgData name="kasey champion" userId="c1130ab030728f76" providerId="LiveId" clId="{A2355570-4779-43B6-876D-C624724EE405}" dt="2018-04-30T14:16:23.093" v="890" actId="478"/>
          <ac:spMkLst>
            <pc:docMk/>
            <pc:sldMk cId="3299467184" sldId="263"/>
            <ac:spMk id="66" creationId="{8D853285-D47B-43E9-9B6C-5AFC76BE32D5}"/>
          </ac:spMkLst>
        </pc:spChg>
        <pc:spChg chg="mod topLvl">
          <ac:chgData name="kasey champion" userId="c1130ab030728f76" providerId="LiveId" clId="{A2355570-4779-43B6-876D-C624724EE405}" dt="2018-04-30T14:16:41.766" v="897" actId="1076"/>
          <ac:spMkLst>
            <pc:docMk/>
            <pc:sldMk cId="3299467184" sldId="263"/>
            <ac:spMk id="67" creationId="{D9B909E9-B4C1-4C0F-82A3-BCB9931B6DCD}"/>
          </ac:spMkLst>
        </pc:spChg>
        <pc:spChg chg="add mod">
          <ac:chgData name="kasey champion" userId="c1130ab030728f76" providerId="LiveId" clId="{A2355570-4779-43B6-876D-C624724EE405}" dt="2018-04-30T14:16:59.091" v="901" actId="1582"/>
          <ac:spMkLst>
            <pc:docMk/>
            <pc:sldMk cId="3299467184" sldId="263"/>
            <ac:spMk id="107" creationId="{31EBF9FD-FF54-49C0-BE20-A39AA77C983B}"/>
          </ac:spMkLst>
        </pc:spChg>
        <pc:spChg chg="add mod">
          <ac:chgData name="kasey champion" userId="c1130ab030728f76" providerId="LiveId" clId="{A2355570-4779-43B6-876D-C624724EE405}" dt="2018-04-30T14:17:15.397" v="904" actId="1076"/>
          <ac:spMkLst>
            <pc:docMk/>
            <pc:sldMk cId="3299467184" sldId="263"/>
            <ac:spMk id="108" creationId="{8BBB5C66-8588-4F09-BAE8-C02E31A1FC66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09" creationId="{168CB3E8-42DC-4FEA-AD3A-38107193FE7D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0" creationId="{418E79A5-FA8C-401B-9197-B1359C5E4257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1" creationId="{961CD2F9-C895-47A4-8CAE-32863C3611DA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2" creationId="{4FB6BE25-4312-4A5C-BD74-13E8003CE9CD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3" creationId="{E80A9566-1786-43F4-B976-1B717BBA698A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8" creationId="{B98E9502-F3C3-4729-BDE0-0748E1961738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19" creationId="{9313909B-8B77-4949-8AAE-A891A1FEDE96}"/>
          </ac:spMkLst>
        </pc:spChg>
        <pc:spChg chg="add mod">
          <ac:chgData name="kasey champion" userId="c1130ab030728f76" providerId="LiveId" clId="{A2355570-4779-43B6-876D-C624724EE405}" dt="2018-04-30T14:17:10.926" v="903" actId="1076"/>
          <ac:spMkLst>
            <pc:docMk/>
            <pc:sldMk cId="3299467184" sldId="263"/>
            <ac:spMk id="120" creationId="{5E6E6CBA-84C9-497B-BEC4-17D3029E6AC1}"/>
          </ac:spMkLst>
        </pc:spChg>
        <pc:spChg chg="add mod">
          <ac:chgData name="kasey champion" userId="c1130ab030728f76" providerId="LiveId" clId="{A2355570-4779-43B6-876D-C624724EE405}" dt="2018-04-30T14:17:22.852" v="906" actId="1076"/>
          <ac:spMkLst>
            <pc:docMk/>
            <pc:sldMk cId="3299467184" sldId="263"/>
            <ac:spMk id="127" creationId="{142D608D-3FEA-4DE9-918E-D9C38718E0BA}"/>
          </ac:spMkLst>
        </pc:spChg>
        <pc:spChg chg="add mod">
          <ac:chgData name="kasey champion" userId="c1130ab030728f76" providerId="LiveId" clId="{A2355570-4779-43B6-876D-C624724EE405}" dt="2018-04-30T14:17:43.712" v="918" actId="1076"/>
          <ac:spMkLst>
            <pc:docMk/>
            <pc:sldMk cId="3299467184" sldId="263"/>
            <ac:spMk id="128" creationId="{483FAA3A-C9E4-425F-8A19-DAB254568B78}"/>
          </ac:spMkLst>
        </pc:spChg>
        <pc:spChg chg="add mod">
          <ac:chgData name="kasey champion" userId="c1130ab030728f76" providerId="LiveId" clId="{A2355570-4779-43B6-876D-C624724EE405}" dt="2018-04-30T14:17:39.731" v="917" actId="20577"/>
          <ac:spMkLst>
            <pc:docMk/>
            <pc:sldMk cId="3299467184" sldId="263"/>
            <ac:spMk id="129" creationId="{7D213BBB-D3FE-4443-8A00-1616DFE974F6}"/>
          </ac:spMkLst>
        </pc:spChg>
        <pc:grpChg chg="add del">
          <ac:chgData name="kasey champion" userId="c1130ab030728f76" providerId="LiveId" clId="{A2355570-4779-43B6-876D-C624724EE405}" dt="2018-04-30T14:14:55.024" v="862" actId="165"/>
          <ac:grpSpMkLst>
            <pc:docMk/>
            <pc:sldMk cId="3299467184" sldId="263"/>
            <ac:grpSpMk id="6" creationId="{5C672144-742D-448E-8F34-5E7BE7380BE3}"/>
          </ac:grpSpMkLst>
        </pc:grpChg>
        <pc:grpChg chg="del mod topLvl">
          <ac:chgData name="kasey champion" userId="c1130ab030728f76" providerId="LiveId" clId="{A2355570-4779-43B6-876D-C624724EE405}" dt="2018-04-30T14:15:22.107" v="869" actId="165"/>
          <ac:grpSpMkLst>
            <pc:docMk/>
            <pc:sldMk cId="3299467184" sldId="263"/>
            <ac:grpSpMk id="8" creationId="{27BA4C2E-E297-4305-B752-CEEDDD1D2B0C}"/>
          </ac:grpSpMkLst>
        </pc:grpChg>
        <pc:grpChg chg="del mod topLvl">
          <ac:chgData name="kasey champion" userId="c1130ab030728f76" providerId="LiveId" clId="{A2355570-4779-43B6-876D-C624724EE405}" dt="2018-04-30T14:15:22.107" v="869" actId="165"/>
          <ac:grpSpMkLst>
            <pc:docMk/>
            <pc:sldMk cId="3299467184" sldId="263"/>
            <ac:grpSpMk id="9" creationId="{569D23F1-87A7-4EA2-8A36-2D3A459658D2}"/>
          </ac:grpSpMkLst>
        </pc:grpChg>
        <pc:grpChg chg="del mod topLvl">
          <ac:chgData name="kasey champion" userId="c1130ab030728f76" providerId="LiveId" clId="{A2355570-4779-43B6-876D-C624724EE405}" dt="2018-04-30T14:15:15.695" v="868" actId="478"/>
          <ac:grpSpMkLst>
            <pc:docMk/>
            <pc:sldMk cId="3299467184" sldId="263"/>
            <ac:grpSpMk id="10" creationId="{96FDCB94-653E-4698-8E32-DE35C4EF59F5}"/>
          </ac:grpSpMkLst>
        </pc:grpChg>
        <pc:grpChg chg="del mod topLvl">
          <ac:chgData name="kasey champion" userId="c1130ab030728f76" providerId="LiveId" clId="{A2355570-4779-43B6-876D-C624724EE405}" dt="2018-04-30T14:15:15.695" v="868" actId="478"/>
          <ac:grpSpMkLst>
            <pc:docMk/>
            <pc:sldMk cId="3299467184" sldId="263"/>
            <ac:grpSpMk id="11" creationId="{9F241FEF-8D93-4B83-BC80-A6042E8A2312}"/>
          </ac:grpSpMkLst>
        </pc:grpChg>
        <pc:grpChg chg="del mod topLvl">
          <ac:chgData name="kasey champion" userId="c1130ab030728f76" providerId="LiveId" clId="{A2355570-4779-43B6-876D-C624724EE405}" dt="2018-04-30T14:15:15.695" v="868" actId="478"/>
          <ac:grpSpMkLst>
            <pc:docMk/>
            <pc:sldMk cId="3299467184" sldId="263"/>
            <ac:grpSpMk id="12" creationId="{DCB25E15-C2F3-4129-82D7-7F2CA580D451}"/>
          </ac:grpSpMkLst>
        </pc:grp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13" creationId="{015CCA0C-77CB-45BD-A267-9AC84E66BC55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14" creationId="{66D277CB-66B0-420A-A84C-F15EB9BF5EB9}"/>
          </ac:cxnSpMkLst>
        </pc:cxnChg>
        <pc:cxnChg chg="del mod topLvl">
          <ac:chgData name="kasey champion" userId="c1130ab030728f76" providerId="LiveId" clId="{A2355570-4779-43B6-876D-C624724EE405}" dt="2018-04-30T14:15:13.472" v="867" actId="478"/>
          <ac:cxnSpMkLst>
            <pc:docMk/>
            <pc:sldMk cId="3299467184" sldId="263"/>
            <ac:cxnSpMk id="15" creationId="{E9973BB7-98F8-4221-AA41-F6379B7D3BEA}"/>
          </ac:cxnSpMkLst>
        </pc:cxnChg>
        <pc:cxnChg chg="del mod topLvl">
          <ac:chgData name="kasey champion" userId="c1130ab030728f76" providerId="LiveId" clId="{A2355570-4779-43B6-876D-C624724EE405}" dt="2018-04-30T14:15:11.981" v="866" actId="478"/>
          <ac:cxnSpMkLst>
            <pc:docMk/>
            <pc:sldMk cId="3299467184" sldId="263"/>
            <ac:cxnSpMk id="16" creationId="{C64CD2E2-A1BC-4E67-B9A5-58343B4E235A}"/>
          </ac:cxnSpMkLst>
        </pc:cxnChg>
        <pc:cxnChg chg="del mod topLvl">
          <ac:chgData name="kasey champion" userId="c1130ab030728f76" providerId="LiveId" clId="{A2355570-4779-43B6-876D-C624724EE405}" dt="2018-04-30T14:15:11.981" v="866" actId="478"/>
          <ac:cxnSpMkLst>
            <pc:docMk/>
            <pc:sldMk cId="3299467184" sldId="263"/>
            <ac:cxnSpMk id="17" creationId="{0E4800D2-AE45-4244-A366-F6A07B6CDD3D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24" creationId="{4560B9CE-6B6A-409E-8EC0-C51671A0CA75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25" creationId="{E307448B-140B-4971-9D95-F4729D5B84DF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26" creationId="{4C12EBF7-9550-4324-89E7-F03B9B3EAF07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27" creationId="{41D73448-ECC3-4AF8-A8A4-E82723A8ABBA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28" creationId="{415ABFB8-4092-4060-9BC0-56574ACC8053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35" creationId="{3070CDAC-0B49-4FF6-95C4-897057B7E1CB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36" creationId="{EFD3CA17-7A85-447E-B1C3-73A5E0560273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37" creationId="{0E0AA6C4-17F7-4916-8860-4712255433FB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38" creationId="{DB42DDDD-0FE2-4E88-94BB-3F55255D466F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39" creationId="{1ECDA11B-931A-4C0B-9CCF-B890758CC11B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46" creationId="{D9E9AD83-A252-40CE-A037-85483D2E57C5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47" creationId="{CBF9C7D0-F44A-4DF4-BFF9-1923D159BA56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48" creationId="{618D6C48-B3EC-4445-BA1C-F098F711E378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49" creationId="{30BBEEBB-6FD1-444F-A236-EFB94A663F72}"/>
          </ac:cxnSpMkLst>
        </pc:cxnChg>
        <pc:cxnChg chg="mod">
          <ac:chgData name="kasey champion" userId="c1130ab030728f76" providerId="LiveId" clId="{A2355570-4779-43B6-876D-C624724EE405}" dt="2018-04-30T14:15:15.695" v="868" actId="478"/>
          <ac:cxnSpMkLst>
            <pc:docMk/>
            <pc:sldMk cId="3299467184" sldId="263"/>
            <ac:cxnSpMk id="50" creationId="{4ABF34BC-F8CF-41BF-BD82-CF6B10DF1FB5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57" creationId="{1C3D0385-505D-411B-9642-9EDB2C105660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58" creationId="{985497FF-4827-4738-B84D-EC5A4F7FBA35}"/>
          </ac:cxnSpMkLst>
        </pc:cxnChg>
        <pc:cxnChg chg="del mod topLvl">
          <ac:chgData name="kasey champion" userId="c1130ab030728f76" providerId="LiveId" clId="{A2355570-4779-43B6-876D-C624724EE405}" dt="2018-04-30T14:15:55.736" v="877" actId="478"/>
          <ac:cxnSpMkLst>
            <pc:docMk/>
            <pc:sldMk cId="3299467184" sldId="263"/>
            <ac:cxnSpMk id="59" creationId="{7B585057-6BDC-42B7-BB9E-FD7A42D19BDF}"/>
          </ac:cxnSpMkLst>
        </pc:cxnChg>
        <pc:cxnChg chg="del mod topLvl">
          <ac:chgData name="kasey champion" userId="c1130ab030728f76" providerId="LiveId" clId="{A2355570-4779-43B6-876D-C624724EE405}" dt="2018-04-30T14:15:55.736" v="877" actId="478"/>
          <ac:cxnSpMkLst>
            <pc:docMk/>
            <pc:sldMk cId="3299467184" sldId="263"/>
            <ac:cxnSpMk id="60" creationId="{747966D0-7A03-447F-8735-E907945BA4DD}"/>
          </ac:cxnSpMkLst>
        </pc:cxnChg>
        <pc:cxnChg chg="del mod topLvl">
          <ac:chgData name="kasey champion" userId="c1130ab030728f76" providerId="LiveId" clId="{A2355570-4779-43B6-876D-C624724EE405}" dt="2018-04-30T14:15:55.736" v="877" actId="478"/>
          <ac:cxnSpMkLst>
            <pc:docMk/>
            <pc:sldMk cId="3299467184" sldId="263"/>
            <ac:cxnSpMk id="61" creationId="{308B7146-B9E9-4318-9253-AB74C97B03F5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68" creationId="{B8B57E15-0D45-4B97-9DB8-CDBC46907AD2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69" creationId="{819070CD-F0D4-4730-B1C5-558A51141A58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70" creationId="{59D57824-CC15-4274-B0C5-FBAB40494C94}"/>
          </ac:cxnSpMkLst>
        </pc:cxnChg>
        <pc:cxnChg chg="del mod topLvl">
          <ac:chgData name="kasey champion" userId="c1130ab030728f76" providerId="LiveId" clId="{A2355570-4779-43B6-876D-C624724EE405}" dt="2018-04-30T14:16:25.985" v="892" actId="478"/>
          <ac:cxnSpMkLst>
            <pc:docMk/>
            <pc:sldMk cId="3299467184" sldId="263"/>
            <ac:cxnSpMk id="71" creationId="{470EEBC7-8B23-4731-A17B-E8B4CF1AE296}"/>
          </ac:cxnSpMkLst>
        </pc:cxnChg>
        <pc:cxnChg chg="mod topLvl">
          <ac:chgData name="kasey champion" userId="c1130ab030728f76" providerId="LiveId" clId="{A2355570-4779-43B6-876D-C624724EE405}" dt="2018-04-30T14:16:41.766" v="897" actId="1076"/>
          <ac:cxnSpMkLst>
            <pc:docMk/>
            <pc:sldMk cId="3299467184" sldId="263"/>
            <ac:cxnSpMk id="72" creationId="{45E656DE-F182-47CB-917F-BEB8909DFD39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14" creationId="{8DBBFDB1-BA1A-4823-BDDD-87FB1CD7B069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15" creationId="{CAD61442-3437-4326-A3DE-FCC0CC7BDB82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16" creationId="{7EE6F132-0B35-4484-85DD-97CA9867DE02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17" creationId="{5F25A2EB-9981-4087-AF7B-111B677987E8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21" creationId="{3226BF6D-D075-4942-9EF1-9A34B5B09FE0}"/>
          </ac:cxnSpMkLst>
        </pc:cxnChg>
        <pc:cxnChg chg="add mod">
          <ac:chgData name="kasey champion" userId="c1130ab030728f76" providerId="LiveId" clId="{A2355570-4779-43B6-876D-C624724EE405}" dt="2018-04-30T14:17:10.926" v="903" actId="1076"/>
          <ac:cxnSpMkLst>
            <pc:docMk/>
            <pc:sldMk cId="3299467184" sldId="263"/>
            <ac:cxnSpMk id="122" creationId="{8C42A842-6431-4C48-9483-60621FBD50F3}"/>
          </ac:cxnSpMkLst>
        </pc:cxnChg>
        <pc:cxnChg chg="add mod">
          <ac:chgData name="kasey champion" userId="c1130ab030728f76" providerId="LiveId" clId="{A2355570-4779-43B6-876D-C624724EE405}" dt="2018-04-30T14:17:15.397" v="904" actId="1076"/>
          <ac:cxnSpMkLst>
            <pc:docMk/>
            <pc:sldMk cId="3299467184" sldId="263"/>
            <ac:cxnSpMk id="123" creationId="{A73CF0C7-D957-44BF-8CC2-11AE9F7C5C93}"/>
          </ac:cxnSpMkLst>
        </pc:cxnChg>
        <pc:cxnChg chg="add mod">
          <ac:chgData name="kasey champion" userId="c1130ab030728f76" providerId="LiveId" clId="{A2355570-4779-43B6-876D-C624724EE405}" dt="2018-04-30T14:17:15.397" v="904" actId="1076"/>
          <ac:cxnSpMkLst>
            <pc:docMk/>
            <pc:sldMk cId="3299467184" sldId="263"/>
            <ac:cxnSpMk id="124" creationId="{1690259E-F60A-4889-886F-4A5F9C73819A}"/>
          </ac:cxnSpMkLst>
        </pc:cxnChg>
      </pc:sldChg>
      <pc:sldChg chg="addSp delSp modSp add modAnim">
        <pc:chgData name="kasey champion" userId="c1130ab030728f76" providerId="LiveId" clId="{A2355570-4779-43B6-876D-C624724EE405}" dt="2018-04-30T14:21:50.381" v="1042" actId="20577"/>
        <pc:sldMkLst>
          <pc:docMk/>
          <pc:sldMk cId="1401027334" sldId="264"/>
        </pc:sldMkLst>
        <pc:spChg chg="mod">
          <ac:chgData name="kasey champion" userId="c1130ab030728f76" providerId="LiveId" clId="{A2355570-4779-43B6-876D-C624724EE405}" dt="2018-04-30T14:21:50.381" v="1042" actId="20577"/>
          <ac:spMkLst>
            <pc:docMk/>
            <pc:sldMk cId="1401027334" sldId="264"/>
            <ac:spMk id="2" creationId="{CC9B58AB-C2AA-4C76-B5D5-7E92AE45C5FC}"/>
          </ac:spMkLst>
        </pc:spChg>
        <pc:spChg chg="mod">
          <ac:chgData name="kasey champion" userId="c1130ab030728f76" providerId="LiveId" clId="{A2355570-4779-43B6-876D-C624724EE405}" dt="2018-04-30T14:14:36.046" v="860" actId="403"/>
          <ac:spMkLst>
            <pc:docMk/>
            <pc:sldMk cId="1401027334" sldId="264"/>
            <ac:spMk id="3" creationId="{92F540DA-64DD-45E2-8C68-EE55561F8044}"/>
          </ac:spMkLst>
        </pc:spChg>
        <pc:spChg chg="mod">
          <ac:chgData name="kasey champion" userId="c1130ab030728f76" providerId="LiveId" clId="{A2355570-4779-43B6-876D-C624724EE405}" dt="2018-04-30T14:07:55.781" v="759" actId="408"/>
          <ac:spMkLst>
            <pc:docMk/>
            <pc:sldMk cId="1401027334" sldId="264"/>
            <ac:spMk id="4" creationId="{A1974B86-4F84-4629-AA06-CE86CB1C2D94}"/>
          </ac:spMkLst>
        </pc:spChg>
        <pc:spChg chg="add mod">
          <ac:chgData name="kasey champion" userId="c1130ab030728f76" providerId="LiveId" clId="{A2355570-4779-43B6-876D-C624724EE405}" dt="2018-04-30T14:13:11.147" v="832" actId="164"/>
          <ac:spMkLst>
            <pc:docMk/>
            <pc:sldMk cId="1401027334" sldId="264"/>
            <ac:spMk id="6" creationId="{DB6FC18E-8CF6-4805-88DB-98DD52E68CE1}"/>
          </ac:spMkLst>
        </pc:spChg>
        <pc:spChg chg="add del mod">
          <ac:chgData name="kasey champion" userId="c1130ab030728f76" providerId="LiveId" clId="{A2355570-4779-43B6-876D-C624724EE405}" dt="2018-04-30T14:09:27.374" v="775" actId="478"/>
          <ac:spMkLst>
            <pc:docMk/>
            <pc:sldMk cId="1401027334" sldId="264"/>
            <ac:spMk id="7" creationId="{2207CBA9-619B-4AC0-B12B-14FA765A0665}"/>
          </ac:spMkLst>
        </pc:spChg>
        <pc:spChg chg="add del mod">
          <ac:chgData name="kasey champion" userId="c1130ab030728f76" providerId="LiveId" clId="{A2355570-4779-43B6-876D-C624724EE405}" dt="2018-04-30T14:09:27.374" v="775" actId="478"/>
          <ac:spMkLst>
            <pc:docMk/>
            <pc:sldMk cId="1401027334" sldId="264"/>
            <ac:spMk id="8" creationId="{59350BEC-7CBF-469A-812A-DD925771F980}"/>
          </ac:spMkLst>
        </pc:spChg>
        <pc:spChg chg="add del mod">
          <ac:chgData name="kasey champion" userId="c1130ab030728f76" providerId="LiveId" clId="{A2355570-4779-43B6-876D-C624724EE405}" dt="2018-04-30T14:09:27.374" v="775" actId="478"/>
          <ac:spMkLst>
            <pc:docMk/>
            <pc:sldMk cId="1401027334" sldId="264"/>
            <ac:spMk id="9" creationId="{CE22ED2C-6C93-4A94-B495-A94E16DBE8D8}"/>
          </ac:spMkLst>
        </pc:spChg>
        <pc:spChg chg="add del mod">
          <ac:chgData name="kasey champion" userId="c1130ab030728f76" providerId="LiveId" clId="{A2355570-4779-43B6-876D-C624724EE405}" dt="2018-04-30T14:09:27.374" v="775" actId="478"/>
          <ac:spMkLst>
            <pc:docMk/>
            <pc:sldMk cId="1401027334" sldId="264"/>
            <ac:spMk id="10" creationId="{795DAFF0-0D5A-43D9-B79C-3EB6B0768386}"/>
          </ac:spMkLst>
        </pc:spChg>
        <pc:spChg chg="add del mod">
          <ac:chgData name="kasey champion" userId="c1130ab030728f76" providerId="LiveId" clId="{A2355570-4779-43B6-876D-C624724EE405}" dt="2018-04-30T14:09:27.374" v="775" actId="478"/>
          <ac:spMkLst>
            <pc:docMk/>
            <pc:sldMk cId="1401027334" sldId="264"/>
            <ac:spMk id="11" creationId="{280D05A7-1280-43B0-BBF5-5D8D73F77BB4}"/>
          </ac:spMkLst>
        </pc:spChg>
        <pc:spChg chg="add del mod">
          <ac:chgData name="kasey champion" userId="c1130ab030728f76" providerId="LiveId" clId="{A2355570-4779-43B6-876D-C624724EE405}" dt="2018-04-30T14:09:28.900" v="776" actId="478"/>
          <ac:spMkLst>
            <pc:docMk/>
            <pc:sldMk cId="1401027334" sldId="264"/>
            <ac:spMk id="12" creationId="{8A79FCD9-416A-4839-9216-1865379C18E5}"/>
          </ac:spMkLst>
        </pc:spChg>
        <pc:spChg chg="add del mod">
          <ac:chgData name="kasey champion" userId="c1130ab030728f76" providerId="LiveId" clId="{A2355570-4779-43B6-876D-C624724EE405}" dt="2018-04-30T14:09:28.900" v="776" actId="478"/>
          <ac:spMkLst>
            <pc:docMk/>
            <pc:sldMk cId="1401027334" sldId="264"/>
            <ac:spMk id="13" creationId="{51CDC45C-D196-458D-8291-2C6CC8C218D5}"/>
          </ac:spMkLst>
        </pc:spChg>
        <pc:spChg chg="add del mod">
          <ac:chgData name="kasey champion" userId="c1130ab030728f76" providerId="LiveId" clId="{A2355570-4779-43B6-876D-C624724EE405}" dt="2018-04-30T14:09:28.900" v="776" actId="478"/>
          <ac:spMkLst>
            <pc:docMk/>
            <pc:sldMk cId="1401027334" sldId="264"/>
            <ac:spMk id="14" creationId="{6B7A8E20-A7B2-457A-B625-253D00790AC7}"/>
          </ac:spMkLst>
        </pc:spChg>
        <pc:spChg chg="add del mod">
          <ac:chgData name="kasey champion" userId="c1130ab030728f76" providerId="LiveId" clId="{A2355570-4779-43B6-876D-C624724EE405}" dt="2018-04-30T14:09:28.900" v="776" actId="478"/>
          <ac:spMkLst>
            <pc:docMk/>
            <pc:sldMk cId="1401027334" sldId="264"/>
            <ac:spMk id="15" creationId="{0B7C4469-933A-42F2-9FC0-99F7F6503B2D}"/>
          </ac:spMkLst>
        </pc:spChg>
        <pc:spChg chg="add del mod">
          <ac:chgData name="kasey champion" userId="c1130ab030728f76" providerId="LiveId" clId="{A2355570-4779-43B6-876D-C624724EE405}" dt="2018-04-30T14:09:28.900" v="776" actId="478"/>
          <ac:spMkLst>
            <pc:docMk/>
            <pc:sldMk cId="1401027334" sldId="264"/>
            <ac:spMk id="16" creationId="{C5010010-3B79-4C69-9A24-BCB976068886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17" creationId="{D1E31865-AEB3-4579-9A06-72264704F452}"/>
          </ac:spMkLst>
        </pc:spChg>
        <pc:spChg chg="add del mod">
          <ac:chgData name="kasey champion" userId="c1130ab030728f76" providerId="LiveId" clId="{A2355570-4779-43B6-876D-C624724EE405}" dt="2018-04-30T14:11:42.714" v="813" actId="478"/>
          <ac:spMkLst>
            <pc:docMk/>
            <pc:sldMk cId="1401027334" sldId="264"/>
            <ac:spMk id="18" creationId="{1E72CBC6-A2B9-4B93-8F1E-429598752D5B}"/>
          </ac:spMkLst>
        </pc:spChg>
        <pc:spChg chg="add del mod">
          <ac:chgData name="kasey champion" userId="c1130ab030728f76" providerId="LiveId" clId="{A2355570-4779-43B6-876D-C624724EE405}" dt="2018-04-30T14:11:42.714" v="813" actId="478"/>
          <ac:spMkLst>
            <pc:docMk/>
            <pc:sldMk cId="1401027334" sldId="264"/>
            <ac:spMk id="19" creationId="{D75A7D0C-79F5-442E-AC2E-8290D3FDA62B}"/>
          </ac:spMkLst>
        </pc:spChg>
        <pc:spChg chg="add del mod">
          <ac:chgData name="kasey champion" userId="c1130ab030728f76" providerId="LiveId" clId="{A2355570-4779-43B6-876D-C624724EE405}" dt="2018-04-30T14:11:42.714" v="813" actId="478"/>
          <ac:spMkLst>
            <pc:docMk/>
            <pc:sldMk cId="1401027334" sldId="264"/>
            <ac:spMk id="20" creationId="{79A0BF99-EFFD-4A44-83FB-51B0292918BB}"/>
          </ac:spMkLst>
        </pc:spChg>
        <pc:spChg chg="add del mod">
          <ac:chgData name="kasey champion" userId="c1130ab030728f76" providerId="LiveId" clId="{A2355570-4779-43B6-876D-C624724EE405}" dt="2018-04-30T14:11:42.714" v="813" actId="478"/>
          <ac:spMkLst>
            <pc:docMk/>
            <pc:sldMk cId="1401027334" sldId="264"/>
            <ac:spMk id="21" creationId="{E5DA193F-448E-49E9-AFD3-71F3CF412B0C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22" creationId="{EF30159B-9E0D-425D-A6B9-5AF3A9880840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23" creationId="{76F6C6BB-62B2-46D1-AA71-6ADC46799E1D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24" creationId="{1FEABDFE-7ACC-40EC-AC62-DAD6A32B382D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25" creationId="{3F34685B-62B8-4BAD-9135-DC450C5866F8}"/>
          </ac:spMkLst>
        </pc:spChg>
        <pc:spChg chg="add mod">
          <ac:chgData name="kasey champion" userId="c1130ab030728f76" providerId="LiveId" clId="{A2355570-4779-43B6-876D-C624724EE405}" dt="2018-04-30T14:11:39.146" v="812" actId="164"/>
          <ac:spMkLst>
            <pc:docMk/>
            <pc:sldMk cId="1401027334" sldId="264"/>
            <ac:spMk id="26" creationId="{BF3BBA72-5F6F-4BB2-A535-09152F1033B2}"/>
          </ac:spMkLst>
        </pc:spChg>
        <pc:spChg chg="add mod">
          <ac:chgData name="kasey champion" userId="c1130ab030728f76" providerId="LiveId" clId="{A2355570-4779-43B6-876D-C624724EE405}" dt="2018-04-30T14:14:06.609" v="851" actId="207"/>
          <ac:spMkLst>
            <pc:docMk/>
            <pc:sldMk cId="1401027334" sldId="264"/>
            <ac:spMk id="97" creationId="{72C860FB-0716-4512-8F81-FE3EA1535F65}"/>
          </ac:spMkLst>
        </pc:spChg>
        <pc:spChg chg="add mod">
          <ac:chgData name="kasey champion" userId="c1130ab030728f76" providerId="LiveId" clId="{A2355570-4779-43B6-876D-C624724EE405}" dt="2018-04-30T14:20:12.091" v="1000" actId="20577"/>
          <ac:spMkLst>
            <pc:docMk/>
            <pc:sldMk cId="1401027334" sldId="264"/>
            <ac:spMk id="98" creationId="{BCA8FC46-BDD7-430A-8D48-0A7CC08C4590}"/>
          </ac:spMkLst>
        </pc:spChg>
        <pc:grpChg chg="add mod">
          <ac:chgData name="kasey champion" userId="c1130ab030728f76" providerId="LiveId" clId="{A2355570-4779-43B6-876D-C624724EE405}" dt="2018-04-30T14:13:11.147" v="832" actId="164"/>
          <ac:grpSpMkLst>
            <pc:docMk/>
            <pc:sldMk cId="1401027334" sldId="264"/>
            <ac:grpSpMk id="37" creationId="{F1A7B1AB-B292-480C-8370-74A94E0B5D0C}"/>
          </ac:grpSpMkLst>
        </pc:grpChg>
        <pc:grpChg chg="add mod">
          <ac:chgData name="kasey champion" userId="c1130ab030728f76" providerId="LiveId" clId="{A2355570-4779-43B6-876D-C624724EE405}" dt="2018-04-30T14:13:11.147" v="832" actId="164"/>
          <ac:grpSpMkLst>
            <pc:docMk/>
            <pc:sldMk cId="1401027334" sldId="264"/>
            <ac:grpSpMk id="38" creationId="{9E096BD5-AF91-46AD-AF16-3B901CFEB902}"/>
          </ac:grpSpMkLst>
        </pc:grpChg>
        <pc:grpChg chg="add mod">
          <ac:chgData name="kasey champion" userId="c1130ab030728f76" providerId="LiveId" clId="{A2355570-4779-43B6-876D-C624724EE405}" dt="2018-04-30T14:13:11.147" v="832" actId="164"/>
          <ac:grpSpMkLst>
            <pc:docMk/>
            <pc:sldMk cId="1401027334" sldId="264"/>
            <ac:grpSpMk id="50" creationId="{DD1D95C2-5B35-4BD9-80E1-93C7F76F74CC}"/>
          </ac:grpSpMkLst>
        </pc:grpChg>
        <pc:grpChg chg="add mod">
          <ac:chgData name="kasey champion" userId="c1130ab030728f76" providerId="LiveId" clId="{A2355570-4779-43B6-876D-C624724EE405}" dt="2018-04-30T14:13:11.147" v="832" actId="164"/>
          <ac:grpSpMkLst>
            <pc:docMk/>
            <pc:sldMk cId="1401027334" sldId="264"/>
            <ac:grpSpMk id="62" creationId="{A5268745-853B-4182-901A-E00EDF69F6AE}"/>
          </ac:grpSpMkLst>
        </pc:grpChg>
        <pc:grpChg chg="add mod">
          <ac:chgData name="kasey champion" userId="c1130ab030728f76" providerId="LiveId" clId="{A2355570-4779-43B6-876D-C624724EE405}" dt="2018-04-30T14:13:11.147" v="832" actId="164"/>
          <ac:grpSpMkLst>
            <pc:docMk/>
            <pc:sldMk cId="1401027334" sldId="264"/>
            <ac:grpSpMk id="74" creationId="{C13C220D-7B83-4D23-94DF-13CF797E4CB1}"/>
          </ac:grpSpMkLst>
        </pc:grpChg>
        <pc:grpChg chg="add mod">
          <ac:chgData name="kasey champion" userId="c1130ab030728f76" providerId="LiveId" clId="{A2355570-4779-43B6-876D-C624724EE405}" dt="2018-04-30T14:13:13.099" v="833" actId="1076"/>
          <ac:grpSpMkLst>
            <pc:docMk/>
            <pc:sldMk cId="1401027334" sldId="264"/>
            <ac:grpSpMk id="96" creationId="{EC4E573C-BFC2-4F6C-BF4F-A47AC6797667}"/>
          </ac:grpSpMkLst>
        </pc:grpChg>
        <pc:cxnChg chg="add mod">
          <ac:chgData name="kasey champion" userId="c1130ab030728f76" providerId="LiveId" clId="{A2355570-4779-43B6-876D-C624724EE405}" dt="2018-04-30T14:11:39.146" v="812" actId="164"/>
          <ac:cxnSpMkLst>
            <pc:docMk/>
            <pc:sldMk cId="1401027334" sldId="264"/>
            <ac:cxnSpMk id="28" creationId="{94C6BBB9-E1D7-4B61-8344-12B849322449}"/>
          </ac:cxnSpMkLst>
        </pc:cxnChg>
        <pc:cxnChg chg="add mod">
          <ac:chgData name="kasey champion" userId="c1130ab030728f76" providerId="LiveId" clId="{A2355570-4779-43B6-876D-C624724EE405}" dt="2018-04-30T14:11:39.146" v="812" actId="164"/>
          <ac:cxnSpMkLst>
            <pc:docMk/>
            <pc:sldMk cId="1401027334" sldId="264"/>
            <ac:cxnSpMk id="30" creationId="{D295A9DD-5B81-46EB-87C5-183CC84D36F2}"/>
          </ac:cxnSpMkLst>
        </pc:cxnChg>
        <pc:cxnChg chg="add mod">
          <ac:chgData name="kasey champion" userId="c1130ab030728f76" providerId="LiveId" clId="{A2355570-4779-43B6-876D-C624724EE405}" dt="2018-04-30T14:11:39.146" v="812" actId="164"/>
          <ac:cxnSpMkLst>
            <pc:docMk/>
            <pc:sldMk cId="1401027334" sldId="264"/>
            <ac:cxnSpMk id="32" creationId="{B3E2DE24-42DC-4E8D-BA1E-63D5AEEAA71F}"/>
          </ac:cxnSpMkLst>
        </pc:cxnChg>
        <pc:cxnChg chg="add mod">
          <ac:chgData name="kasey champion" userId="c1130ab030728f76" providerId="LiveId" clId="{A2355570-4779-43B6-876D-C624724EE405}" dt="2018-04-30T14:11:39.146" v="812" actId="164"/>
          <ac:cxnSpMkLst>
            <pc:docMk/>
            <pc:sldMk cId="1401027334" sldId="264"/>
            <ac:cxnSpMk id="34" creationId="{3518A743-8735-4015-B7E5-F351CA04E596}"/>
          </ac:cxnSpMkLst>
        </pc:cxnChg>
        <pc:cxnChg chg="add mod">
          <ac:chgData name="kasey champion" userId="c1130ab030728f76" providerId="LiveId" clId="{A2355570-4779-43B6-876D-C624724EE405}" dt="2018-04-30T14:11:39.146" v="812" actId="164"/>
          <ac:cxnSpMkLst>
            <pc:docMk/>
            <pc:sldMk cId="1401027334" sldId="264"/>
            <ac:cxnSpMk id="36" creationId="{8354AC88-FC2A-4F67-A204-23170AB2F147}"/>
          </ac:cxnSpMkLst>
        </pc:cxnChg>
        <pc:cxnChg chg="add mod">
          <ac:chgData name="kasey champion" userId="c1130ab030728f76" providerId="LiveId" clId="{A2355570-4779-43B6-876D-C624724EE405}" dt="2018-04-30T14:13:11.147" v="832" actId="164"/>
          <ac:cxnSpMkLst>
            <pc:docMk/>
            <pc:sldMk cId="1401027334" sldId="264"/>
            <ac:cxnSpMk id="87" creationId="{C67A546B-3659-4DCF-920F-C22AF0A2F5C9}"/>
          </ac:cxnSpMkLst>
        </pc:cxnChg>
        <pc:cxnChg chg="add mod">
          <ac:chgData name="kasey champion" userId="c1130ab030728f76" providerId="LiveId" clId="{A2355570-4779-43B6-876D-C624724EE405}" dt="2018-04-30T14:13:11.147" v="832" actId="164"/>
          <ac:cxnSpMkLst>
            <pc:docMk/>
            <pc:sldMk cId="1401027334" sldId="264"/>
            <ac:cxnSpMk id="89" creationId="{C443145D-93A6-4FA2-A28B-83F35FF35ECC}"/>
          </ac:cxnSpMkLst>
        </pc:cxnChg>
        <pc:cxnChg chg="add mod">
          <ac:chgData name="kasey champion" userId="c1130ab030728f76" providerId="LiveId" clId="{A2355570-4779-43B6-876D-C624724EE405}" dt="2018-04-30T14:13:11.147" v="832" actId="164"/>
          <ac:cxnSpMkLst>
            <pc:docMk/>
            <pc:sldMk cId="1401027334" sldId="264"/>
            <ac:cxnSpMk id="91" creationId="{5344AEC5-D66E-483B-8529-9B2DB5CAC3FC}"/>
          </ac:cxnSpMkLst>
        </pc:cxnChg>
        <pc:cxnChg chg="add mod">
          <ac:chgData name="kasey champion" userId="c1130ab030728f76" providerId="LiveId" clId="{A2355570-4779-43B6-876D-C624724EE405}" dt="2018-04-30T14:13:11.147" v="832" actId="164"/>
          <ac:cxnSpMkLst>
            <pc:docMk/>
            <pc:sldMk cId="1401027334" sldId="264"/>
            <ac:cxnSpMk id="93" creationId="{F081D3A0-DF59-4C42-8E85-5EBF029F0DBD}"/>
          </ac:cxnSpMkLst>
        </pc:cxnChg>
        <pc:cxnChg chg="add mod">
          <ac:chgData name="kasey champion" userId="c1130ab030728f76" providerId="LiveId" clId="{A2355570-4779-43B6-876D-C624724EE405}" dt="2018-04-30T14:13:11.147" v="832" actId="164"/>
          <ac:cxnSpMkLst>
            <pc:docMk/>
            <pc:sldMk cId="1401027334" sldId="264"/>
            <ac:cxnSpMk id="95" creationId="{2F3A22EE-60B7-4C1B-BAE0-1649670550AD}"/>
          </ac:cxnSpMkLst>
        </pc:cxnChg>
      </pc:sldChg>
      <pc:sldChg chg="addSp delSp modSp add delAnim modAnim">
        <pc:chgData name="kasey champion" userId="c1130ab030728f76" providerId="LiveId" clId="{A2355570-4779-43B6-876D-C624724EE405}" dt="2018-04-30T14:48:22.768" v="2223" actId="14100"/>
        <pc:sldMkLst>
          <pc:docMk/>
          <pc:sldMk cId="3537694388" sldId="265"/>
        </pc:sldMkLst>
        <pc:spChg chg="mod">
          <ac:chgData name="kasey champion" userId="c1130ab030728f76" providerId="LiveId" clId="{A2355570-4779-43B6-876D-C624724EE405}" dt="2018-04-30T14:22:17.778" v="1044"/>
          <ac:spMkLst>
            <pc:docMk/>
            <pc:sldMk cId="3537694388" sldId="265"/>
            <ac:spMk id="2" creationId="{69E8D173-175D-4001-84F1-8149A1F4FB1B}"/>
          </ac:spMkLst>
        </pc:spChg>
        <pc:spChg chg="mod">
          <ac:chgData name="kasey champion" userId="c1130ab030728f76" providerId="LiveId" clId="{A2355570-4779-43B6-876D-C624724EE405}" dt="2018-04-30T14:36:13.472" v="1767" actId="20577"/>
          <ac:spMkLst>
            <pc:docMk/>
            <pc:sldMk cId="3537694388" sldId="265"/>
            <ac:spMk id="3" creationId="{8F086B64-BD67-45AC-95A9-D45B8B1F5EC4}"/>
          </ac:spMkLst>
        </pc:spChg>
        <pc:spChg chg="add mod">
          <ac:chgData name="kasey champion" userId="c1130ab030728f76" providerId="LiveId" clId="{A2355570-4779-43B6-876D-C624724EE405}" dt="2018-04-30T14:36:40.127" v="1786" actId="1076"/>
          <ac:spMkLst>
            <pc:docMk/>
            <pc:sldMk cId="3537694388" sldId="265"/>
            <ac:spMk id="27" creationId="{6A83E9DE-887E-47B0-9AE8-672C9B8D00A1}"/>
          </ac:spMkLst>
        </pc:spChg>
        <pc:spChg chg="add mod">
          <ac:chgData name="kasey champion" userId="c1130ab030728f76" providerId="LiveId" clId="{A2355570-4779-43B6-876D-C624724EE405}" dt="2018-04-30T14:37:02.670" v="1809" actId="1076"/>
          <ac:spMkLst>
            <pc:docMk/>
            <pc:sldMk cId="3537694388" sldId="265"/>
            <ac:spMk id="28" creationId="{ABCCFFFC-65A7-41BB-AD73-A42DE44E8ECB}"/>
          </ac:spMkLst>
        </pc:spChg>
        <pc:graphicFrameChg chg="add del mod modGraphic">
          <ac:chgData name="kasey champion" userId="c1130ab030728f76" providerId="LiveId" clId="{A2355570-4779-43B6-876D-C624724EE405}" dt="2018-04-30T14:47:46.688" v="2212" actId="478"/>
          <ac:graphicFrameMkLst>
            <pc:docMk/>
            <pc:sldMk cId="3537694388" sldId="265"/>
            <ac:graphicFrameMk id="6" creationId="{13C2FB27-B688-4DF4-9F5B-F1F6C142A40D}"/>
          </ac:graphicFrameMkLst>
        </pc:graphicFrameChg>
        <pc:graphicFrameChg chg="add del mod">
          <ac:chgData name="kasey champion" userId="c1130ab030728f76" providerId="LiveId" clId="{A2355570-4779-43B6-876D-C624724EE405}" dt="2018-04-30T14:30:59.126" v="1668" actId="478"/>
          <ac:graphicFrameMkLst>
            <pc:docMk/>
            <pc:sldMk cId="3537694388" sldId="265"/>
            <ac:graphicFrameMk id="7" creationId="{A2E3A300-BDAC-43B3-9ECF-731E47F988BC}"/>
          </ac:graphicFrameMkLst>
        </pc:graphicFrameChg>
        <pc:graphicFrameChg chg="add mod modGraphic">
          <ac:chgData name="kasey champion" userId="c1130ab030728f76" providerId="LiveId" clId="{A2355570-4779-43B6-876D-C624724EE405}" dt="2018-04-30T14:32:38.751" v="1708" actId="1076"/>
          <ac:graphicFrameMkLst>
            <pc:docMk/>
            <pc:sldMk cId="3537694388" sldId="265"/>
            <ac:graphicFrameMk id="8" creationId="{78F991AA-9538-49DF-BFEC-47A7F30ADFFC}"/>
          </ac:graphicFrameMkLst>
        </pc:graphicFrameChg>
        <pc:graphicFrameChg chg="add mod">
          <ac:chgData name="kasey champion" userId="c1130ab030728f76" providerId="LiveId" clId="{A2355570-4779-43B6-876D-C624724EE405}" dt="2018-04-30T14:32:38.751" v="1708" actId="1076"/>
          <ac:graphicFrameMkLst>
            <pc:docMk/>
            <pc:sldMk cId="3537694388" sldId="265"/>
            <ac:graphicFrameMk id="9" creationId="{FB28FC64-3BD6-4C2A-8CCE-E740BB64D23B}"/>
          </ac:graphicFrameMkLst>
        </pc:graphicFrameChg>
        <pc:graphicFrameChg chg="add mod">
          <ac:chgData name="kasey champion" userId="c1130ab030728f76" providerId="LiveId" clId="{A2355570-4779-43B6-876D-C624724EE405}" dt="2018-04-30T14:33:15.160" v="1714" actId="1076"/>
          <ac:graphicFrameMkLst>
            <pc:docMk/>
            <pc:sldMk cId="3537694388" sldId="265"/>
            <ac:graphicFrameMk id="10" creationId="{D82A3C2A-0EE6-4C01-A7C6-144851D3AADF}"/>
          </ac:graphicFrameMkLst>
        </pc:graphicFrameChg>
        <pc:graphicFrameChg chg="add mod">
          <ac:chgData name="kasey champion" userId="c1130ab030728f76" providerId="LiveId" clId="{A2355570-4779-43B6-876D-C624724EE405}" dt="2018-04-30T14:32:38.751" v="1708" actId="1076"/>
          <ac:graphicFrameMkLst>
            <pc:docMk/>
            <pc:sldMk cId="3537694388" sldId="265"/>
            <ac:graphicFrameMk id="11" creationId="{58D64526-6FC2-4065-BDE1-931710B493A7}"/>
          </ac:graphicFrameMkLst>
        </pc:graphicFrameChg>
        <pc:graphicFrameChg chg="add mod">
          <ac:chgData name="kasey champion" userId="c1130ab030728f76" providerId="LiveId" clId="{A2355570-4779-43B6-876D-C624724EE405}" dt="2018-04-30T14:32:38.751" v="1708" actId="1076"/>
          <ac:graphicFrameMkLst>
            <pc:docMk/>
            <pc:sldMk cId="3537694388" sldId="265"/>
            <ac:graphicFrameMk id="12" creationId="{BA14897C-E854-49C7-B4AF-15353B40D536}"/>
          </ac:graphicFrameMkLst>
        </pc:graphicFrameChg>
        <pc:graphicFrameChg chg="add mod">
          <ac:chgData name="kasey champion" userId="c1130ab030728f76" providerId="LiveId" clId="{A2355570-4779-43B6-876D-C624724EE405}" dt="2018-04-30T14:47:52.783" v="2215" actId="1076"/>
          <ac:graphicFrameMkLst>
            <pc:docMk/>
            <pc:sldMk cId="3537694388" sldId="265"/>
            <ac:graphicFrameMk id="36" creationId="{491635A2-EA5A-4177-AED7-31B0C170DC88}"/>
          </ac:graphicFrameMkLst>
        </pc:graphicFrameChg>
        <pc:graphicFrameChg chg="add mod">
          <ac:chgData name="kasey champion" userId="c1130ab030728f76" providerId="LiveId" clId="{A2355570-4779-43B6-876D-C624724EE405}" dt="2018-04-30T14:48:18.216" v="2222" actId="1076"/>
          <ac:graphicFrameMkLst>
            <pc:docMk/>
            <pc:sldMk cId="3537694388" sldId="265"/>
            <ac:graphicFrameMk id="42" creationId="{2F995E3D-045D-4D44-A661-AC1E572D9FEB}"/>
          </ac:graphicFrameMkLst>
        </pc:graphicFrameChg>
        <pc:cxnChg chg="add mod">
          <ac:chgData name="kasey champion" userId="c1130ab030728f76" providerId="LiveId" clId="{A2355570-4779-43B6-876D-C624724EE405}" dt="2018-04-30T14:47:55.447" v="2216" actId="14100"/>
          <ac:cxnSpMkLst>
            <pc:docMk/>
            <pc:sldMk cId="3537694388" sldId="265"/>
            <ac:cxnSpMk id="14" creationId="{77855564-B2BB-4478-88F2-2C0A62852575}"/>
          </ac:cxnSpMkLst>
        </pc:cxnChg>
        <pc:cxnChg chg="add mod">
          <ac:chgData name="kasey champion" userId="c1130ab030728f76" providerId="LiveId" clId="{A2355570-4779-43B6-876D-C624724EE405}" dt="2018-04-30T14:47:57.672" v="2217" actId="14100"/>
          <ac:cxnSpMkLst>
            <pc:docMk/>
            <pc:sldMk cId="3537694388" sldId="265"/>
            <ac:cxnSpMk id="16" creationId="{8F048EBF-BE5E-487C-B965-BAF518707244}"/>
          </ac:cxnSpMkLst>
        </pc:cxnChg>
        <pc:cxnChg chg="add mod">
          <ac:chgData name="kasey champion" userId="c1130ab030728f76" providerId="LiveId" clId="{A2355570-4779-43B6-876D-C624724EE405}" dt="2018-04-30T14:47:59.727" v="2218" actId="14100"/>
          <ac:cxnSpMkLst>
            <pc:docMk/>
            <pc:sldMk cId="3537694388" sldId="265"/>
            <ac:cxnSpMk id="18" creationId="{370F1928-F1DB-436A-9487-3D6DD729D1F9}"/>
          </ac:cxnSpMkLst>
        </pc:cxnChg>
        <pc:cxnChg chg="add mod">
          <ac:chgData name="kasey champion" userId="c1130ab030728f76" providerId="LiveId" clId="{A2355570-4779-43B6-876D-C624724EE405}" dt="2018-04-30T14:48:02.121" v="2219" actId="14100"/>
          <ac:cxnSpMkLst>
            <pc:docMk/>
            <pc:sldMk cId="3537694388" sldId="265"/>
            <ac:cxnSpMk id="22" creationId="{639D56EB-7A0E-43F5-A855-BD4FD74AB46B}"/>
          </ac:cxnSpMkLst>
        </pc:cxnChg>
        <pc:cxnChg chg="add mod">
          <ac:chgData name="kasey champion" userId="c1130ab030728f76" providerId="LiveId" clId="{A2355570-4779-43B6-876D-C624724EE405}" dt="2018-04-30T14:48:05.735" v="2220" actId="14100"/>
          <ac:cxnSpMkLst>
            <pc:docMk/>
            <pc:sldMk cId="3537694388" sldId="265"/>
            <ac:cxnSpMk id="24" creationId="{E6844E6D-9E9C-4AE2-93B1-9CE62A32A7B0}"/>
          </ac:cxnSpMkLst>
        </pc:cxnChg>
        <pc:cxnChg chg="add del mod">
          <ac:chgData name="kasey champion" userId="c1130ab030728f76" providerId="LiveId" clId="{A2355570-4779-43B6-876D-C624724EE405}" dt="2018-04-30T14:47:49.100" v="2214" actId="478"/>
          <ac:cxnSpMkLst>
            <pc:docMk/>
            <pc:sldMk cId="3537694388" sldId="265"/>
            <ac:cxnSpMk id="30" creationId="{A6934E96-FB07-4905-BEFF-D13EAEBC9A13}"/>
          </ac:cxnSpMkLst>
        </pc:cxnChg>
        <pc:cxnChg chg="add mod">
          <ac:chgData name="kasey champion" userId="c1130ab030728f76" providerId="LiveId" clId="{A2355570-4779-43B6-876D-C624724EE405}" dt="2018-04-30T14:48:22.768" v="2223" actId="14100"/>
          <ac:cxnSpMkLst>
            <pc:docMk/>
            <pc:sldMk cId="3537694388" sldId="265"/>
            <ac:cxnSpMk id="43" creationId="{C2130DF0-D346-4B53-9CF2-240B5307B778}"/>
          </ac:cxnSpMkLst>
        </pc:cxnChg>
      </pc:sldChg>
      <pc:sldChg chg="modSp add ord">
        <pc:chgData name="kasey champion" userId="c1130ab030728f76" providerId="LiveId" clId="{A2355570-4779-43B6-876D-C624724EE405}" dt="2018-04-30T14:59:15.449" v="3156"/>
        <pc:sldMkLst>
          <pc:docMk/>
          <pc:sldMk cId="2285621378" sldId="266"/>
        </pc:sldMkLst>
        <pc:spChg chg="mod">
          <ac:chgData name="kasey champion" userId="c1130ab030728f76" providerId="LiveId" clId="{A2355570-4779-43B6-876D-C624724EE405}" dt="2018-04-30T14:27:08.364" v="1218" actId="20577"/>
          <ac:spMkLst>
            <pc:docMk/>
            <pc:sldMk cId="2285621378" sldId="266"/>
            <ac:spMk id="2" creationId="{645D0611-EE70-4FC4-B936-FF48EFA263FA}"/>
          </ac:spMkLst>
        </pc:spChg>
        <pc:spChg chg="mod">
          <ac:chgData name="kasey champion" userId="c1130ab030728f76" providerId="LiveId" clId="{A2355570-4779-43B6-876D-C624724EE405}" dt="2018-04-30T14:59:11.917" v="3155" actId="20577"/>
          <ac:spMkLst>
            <pc:docMk/>
            <pc:sldMk cId="2285621378" sldId="266"/>
            <ac:spMk id="3" creationId="{22824D35-FCAE-467C-B98D-0A29D39DF3FD}"/>
          </ac:spMkLst>
        </pc:spChg>
      </pc:sldChg>
      <pc:sldChg chg="addSp modSp add modAnim">
        <pc:chgData name="kasey champion" userId="c1130ab030728f76" providerId="LiveId" clId="{A2355570-4779-43B6-876D-C624724EE405}" dt="2018-04-30T14:50:40.919" v="2267" actId="1076"/>
        <pc:sldMkLst>
          <pc:docMk/>
          <pc:sldMk cId="603498847" sldId="267"/>
        </pc:sldMkLst>
        <pc:spChg chg="mod">
          <ac:chgData name="kasey champion" userId="c1130ab030728f76" providerId="LiveId" clId="{A2355570-4779-43B6-876D-C624724EE405}" dt="2018-04-30T14:49:49.562" v="2252" actId="20577"/>
          <ac:spMkLst>
            <pc:docMk/>
            <pc:sldMk cId="603498847" sldId="267"/>
            <ac:spMk id="2" creationId="{557ED4BE-C403-4902-9C80-2CA23E31B1CC}"/>
          </ac:spMkLst>
        </pc:spChg>
        <pc:spChg chg="mod">
          <ac:chgData name="kasey champion" userId="c1130ab030728f76" providerId="LiveId" clId="{A2355570-4779-43B6-876D-C624724EE405}" dt="2018-04-30T14:47:23.055" v="2208" actId="20577"/>
          <ac:spMkLst>
            <pc:docMk/>
            <pc:sldMk cId="603498847" sldId="267"/>
            <ac:spMk id="3" creationId="{C93F8B17-2338-4E7A-845D-A124A3CC1478}"/>
          </ac:spMkLst>
        </pc:spChg>
        <pc:spChg chg="add mod">
          <ac:chgData name="kasey champion" userId="c1130ab030728f76" providerId="LiveId" clId="{A2355570-4779-43B6-876D-C624724EE405}" dt="2018-04-30T14:50:29.815" v="2262" actId="1076"/>
          <ac:spMkLst>
            <pc:docMk/>
            <pc:sldMk cId="603498847" sldId="267"/>
            <ac:spMk id="8" creationId="{04E8CF2C-FE6F-4F91-A9A9-D03FE5290EA0}"/>
          </ac:spMkLst>
        </pc:spChg>
        <pc:spChg chg="add mod">
          <ac:chgData name="kasey champion" userId="c1130ab030728f76" providerId="LiveId" clId="{A2355570-4779-43B6-876D-C624724EE405}" dt="2018-04-30T14:50:40.919" v="2267" actId="1076"/>
          <ac:spMkLst>
            <pc:docMk/>
            <pc:sldMk cId="603498847" sldId="267"/>
            <ac:spMk id="9" creationId="{8A4A8369-1396-4546-B62F-CD89D330BA9F}"/>
          </ac:spMkLst>
        </pc:spChg>
        <pc:graphicFrameChg chg="add mod modGraphic">
          <ac:chgData name="kasey champion" userId="c1130ab030728f76" providerId="LiveId" clId="{A2355570-4779-43B6-876D-C624724EE405}" dt="2018-04-30T14:47:25.575" v="2209" actId="1076"/>
          <ac:graphicFrameMkLst>
            <pc:docMk/>
            <pc:sldMk cId="603498847" sldId="267"/>
            <ac:graphicFrameMk id="6" creationId="{647FC3EF-CF62-4A3B-A260-3A8090760970}"/>
          </ac:graphicFrameMkLst>
        </pc:graphicFrameChg>
        <pc:graphicFrameChg chg="add mod">
          <ac:chgData name="kasey champion" userId="c1130ab030728f76" providerId="LiveId" clId="{A2355570-4779-43B6-876D-C624724EE405}" dt="2018-04-30T14:49:27.679" v="2224" actId="1076"/>
          <ac:graphicFrameMkLst>
            <pc:docMk/>
            <pc:sldMk cId="603498847" sldId="267"/>
            <ac:graphicFrameMk id="7" creationId="{ED8B71A4-24A6-49DD-A5CF-1028FB41BF6E}"/>
          </ac:graphicFrameMkLst>
        </pc:graphicFrameChg>
      </pc:sldChg>
      <pc:sldChg chg="addSp modSp add">
        <pc:chgData name="kasey champion" userId="c1130ab030728f76" providerId="LiveId" clId="{A2355570-4779-43B6-876D-C624724EE405}" dt="2018-04-30T14:55:45.468" v="2565" actId="20577"/>
        <pc:sldMkLst>
          <pc:docMk/>
          <pc:sldMk cId="3478043782" sldId="268"/>
        </pc:sldMkLst>
        <pc:spChg chg="mod">
          <ac:chgData name="kasey champion" userId="c1130ab030728f76" providerId="LiveId" clId="{A2355570-4779-43B6-876D-C624724EE405}" dt="2018-04-30T14:49:37.599" v="2240" actId="20577"/>
          <ac:spMkLst>
            <pc:docMk/>
            <pc:sldMk cId="3478043782" sldId="268"/>
            <ac:spMk id="2" creationId="{69220752-B60D-45E1-A08E-7A14AC94A27A}"/>
          </ac:spMkLst>
        </pc:spChg>
        <pc:spChg chg="mod">
          <ac:chgData name="kasey champion" userId="c1130ab030728f76" providerId="LiveId" clId="{A2355570-4779-43B6-876D-C624724EE405}" dt="2018-04-30T14:51:17.692" v="2444" actId="20577"/>
          <ac:spMkLst>
            <pc:docMk/>
            <pc:sldMk cId="3478043782" sldId="268"/>
            <ac:spMk id="3" creationId="{826A84B0-D73D-4877-AE58-9813FEFE39F9}"/>
          </ac:spMkLst>
        </pc:spChg>
        <pc:graphicFrameChg chg="add mod modGraphic">
          <ac:chgData name="kasey champion" userId="c1130ab030728f76" providerId="LiveId" clId="{A2355570-4779-43B6-876D-C624724EE405}" dt="2018-04-30T14:51:40.134" v="2453" actId="20577"/>
          <ac:graphicFrameMkLst>
            <pc:docMk/>
            <pc:sldMk cId="3478043782" sldId="268"/>
            <ac:graphicFrameMk id="6" creationId="{EA6F6977-9E25-478C-B419-6197B67D0A4F}"/>
          </ac:graphicFrameMkLst>
        </pc:graphicFrameChg>
        <pc:graphicFrameChg chg="add mod modGraphic">
          <ac:chgData name="kasey champion" userId="c1130ab030728f76" providerId="LiveId" clId="{A2355570-4779-43B6-876D-C624724EE405}" dt="2018-04-30T14:53:26.599" v="2511" actId="1076"/>
          <ac:graphicFrameMkLst>
            <pc:docMk/>
            <pc:sldMk cId="3478043782" sldId="268"/>
            <ac:graphicFrameMk id="7" creationId="{D3675E21-6330-451F-BC76-A9EB6C1FD14B}"/>
          </ac:graphicFrameMkLst>
        </pc:graphicFrameChg>
        <pc:graphicFrameChg chg="add mod modGraphic">
          <ac:chgData name="kasey champion" userId="c1130ab030728f76" providerId="LiveId" clId="{A2355570-4779-43B6-876D-C624724EE405}" dt="2018-04-30T14:54:32.015" v="2539" actId="1076"/>
          <ac:graphicFrameMkLst>
            <pc:docMk/>
            <pc:sldMk cId="3478043782" sldId="268"/>
            <ac:graphicFrameMk id="8" creationId="{D605C6A6-E243-4520-B354-6EA3B8797ED4}"/>
          </ac:graphicFrameMkLst>
        </pc:graphicFrameChg>
        <pc:graphicFrameChg chg="add mod modGraphic">
          <ac:chgData name="kasey champion" userId="c1130ab030728f76" providerId="LiveId" clId="{A2355570-4779-43B6-876D-C624724EE405}" dt="2018-04-30T14:54:50.956" v="2544" actId="20577"/>
          <ac:graphicFrameMkLst>
            <pc:docMk/>
            <pc:sldMk cId="3478043782" sldId="268"/>
            <ac:graphicFrameMk id="9" creationId="{1CBA4D82-202A-48D6-BA64-B4109968D326}"/>
          </ac:graphicFrameMkLst>
        </pc:graphicFrameChg>
        <pc:graphicFrameChg chg="add mod modGraphic">
          <ac:chgData name="kasey champion" userId="c1130ab030728f76" providerId="LiveId" clId="{A2355570-4779-43B6-876D-C624724EE405}" dt="2018-04-30T14:55:12.310" v="2556" actId="1076"/>
          <ac:graphicFrameMkLst>
            <pc:docMk/>
            <pc:sldMk cId="3478043782" sldId="268"/>
            <ac:graphicFrameMk id="10" creationId="{3844D58C-6892-4189-ACAD-677C3553A5E9}"/>
          </ac:graphicFrameMkLst>
        </pc:graphicFrameChg>
        <pc:graphicFrameChg chg="add mod modGraphic">
          <ac:chgData name="kasey champion" userId="c1130ab030728f76" providerId="LiveId" clId="{A2355570-4779-43B6-876D-C624724EE405}" dt="2018-04-30T14:55:45.468" v="2565" actId="20577"/>
          <ac:graphicFrameMkLst>
            <pc:docMk/>
            <pc:sldMk cId="3478043782" sldId="268"/>
            <ac:graphicFrameMk id="25" creationId="{D0FFF2C6-5B16-4494-981A-82C2C22DE8F8}"/>
          </ac:graphicFrameMkLst>
        </pc:graphicFrameChg>
        <pc:cxnChg chg="add mod">
          <ac:chgData name="kasey champion" userId="c1130ab030728f76" providerId="LiveId" clId="{A2355570-4779-43B6-876D-C624724EE405}" dt="2018-04-30T14:53:43.784" v="2516" actId="208"/>
          <ac:cxnSpMkLst>
            <pc:docMk/>
            <pc:sldMk cId="3478043782" sldId="268"/>
            <ac:cxnSpMk id="12" creationId="{6267D9C2-42D2-43D6-872E-187BB367C517}"/>
          </ac:cxnSpMkLst>
        </pc:cxnChg>
        <pc:cxnChg chg="add mod">
          <ac:chgData name="kasey champion" userId="c1130ab030728f76" providerId="LiveId" clId="{A2355570-4779-43B6-876D-C624724EE405}" dt="2018-04-30T14:54:34.791" v="2540" actId="14100"/>
          <ac:cxnSpMkLst>
            <pc:docMk/>
            <pc:sldMk cId="3478043782" sldId="268"/>
            <ac:cxnSpMk id="13" creationId="{E7CD9CA8-AA00-4B82-B643-DFAD481190C3}"/>
          </ac:cxnSpMkLst>
        </pc:cxnChg>
        <pc:cxnChg chg="add mod">
          <ac:chgData name="kasey champion" userId="c1130ab030728f76" providerId="LiveId" clId="{A2355570-4779-43B6-876D-C624724EE405}" dt="2018-04-30T14:54:42.695" v="2542" actId="14100"/>
          <ac:cxnSpMkLst>
            <pc:docMk/>
            <pc:sldMk cId="3478043782" sldId="268"/>
            <ac:cxnSpMk id="17" creationId="{5B9374F6-F750-482D-8035-9ACE23BFB7B0}"/>
          </ac:cxnSpMkLst>
        </pc:cxnChg>
        <pc:cxnChg chg="add mod">
          <ac:chgData name="kasey champion" userId="c1130ab030728f76" providerId="LiveId" clId="{A2355570-4779-43B6-876D-C624724EE405}" dt="2018-04-30T14:55:12.310" v="2556" actId="1076"/>
          <ac:cxnSpMkLst>
            <pc:docMk/>
            <pc:sldMk cId="3478043782" sldId="268"/>
            <ac:cxnSpMk id="20" creationId="{56C27FD9-41C1-426A-8201-891F225CA518}"/>
          </ac:cxnSpMkLst>
        </pc:cxnChg>
        <pc:cxnChg chg="add mod">
          <ac:chgData name="kasey champion" userId="c1130ab030728f76" providerId="LiveId" clId="{A2355570-4779-43B6-876D-C624724EE405}" dt="2018-04-30T14:55:19.936" v="2559" actId="14100"/>
          <ac:cxnSpMkLst>
            <pc:docMk/>
            <pc:sldMk cId="3478043782" sldId="268"/>
            <ac:cxnSpMk id="26" creationId="{D4E06592-1B76-4795-853A-FA994A95AEA0}"/>
          </ac:cxnSpMkLst>
        </pc:cxnChg>
      </pc:sldChg>
      <pc:sldChg chg="addSp modSp add modAnim">
        <pc:chgData name="kasey champion" userId="c1130ab030728f76" providerId="LiveId" clId="{A2355570-4779-43B6-876D-C624724EE405}" dt="2018-04-30T15:04:40.323" v="3443" actId="20577"/>
        <pc:sldMkLst>
          <pc:docMk/>
          <pc:sldMk cId="3726828685" sldId="269"/>
        </pc:sldMkLst>
        <pc:spChg chg="mod">
          <ac:chgData name="kasey champion" userId="c1130ab030728f76" providerId="LiveId" clId="{A2355570-4779-43B6-876D-C624724EE405}" dt="2018-04-30T14:56:10.190" v="2585" actId="20577"/>
          <ac:spMkLst>
            <pc:docMk/>
            <pc:sldMk cId="3726828685" sldId="269"/>
            <ac:spMk id="2" creationId="{42D94886-87A5-48D9-A3E7-E68F035A3D47}"/>
          </ac:spMkLst>
        </pc:spChg>
        <pc:spChg chg="mod">
          <ac:chgData name="kasey champion" userId="c1130ab030728f76" providerId="LiveId" clId="{A2355570-4779-43B6-876D-C624724EE405}" dt="2018-04-30T14:57:05.088" v="2653" actId="14100"/>
          <ac:spMkLst>
            <pc:docMk/>
            <pc:sldMk cId="3726828685" sldId="269"/>
            <ac:spMk id="3" creationId="{8358BA6A-E841-4660-BEC9-8167D801BF74}"/>
          </ac:spMkLst>
        </pc:spChg>
        <pc:spChg chg="add mod">
          <ac:chgData name="kasey champion" userId="c1130ab030728f76" providerId="LiveId" clId="{A2355570-4779-43B6-876D-C624724EE405}" dt="2018-04-30T15:04:40.323" v="3443" actId="20577"/>
          <ac:spMkLst>
            <pc:docMk/>
            <pc:sldMk cId="3726828685" sldId="269"/>
            <ac:spMk id="7" creationId="{0ACFCC0B-4C7F-4D3B-9EAF-72CB0E0121F0}"/>
          </ac:spMkLst>
        </pc:spChg>
        <pc:graphicFrameChg chg="add mod">
          <ac:chgData name="kasey champion" userId="c1130ab030728f76" providerId="LiveId" clId="{A2355570-4779-43B6-876D-C624724EE405}" dt="2018-04-30T14:56:56.472" v="2652" actId="1076"/>
          <ac:graphicFrameMkLst>
            <pc:docMk/>
            <pc:sldMk cId="3726828685" sldId="269"/>
            <ac:graphicFrameMk id="6" creationId="{AA0AB6FA-41C7-40E6-854E-CA7D34898035}"/>
          </ac:graphicFrameMkLst>
        </pc:graphicFrameChg>
      </pc:sldChg>
      <pc:sldChg chg="modSp add">
        <pc:chgData name="kasey champion" userId="c1130ab030728f76" providerId="LiveId" clId="{A2355570-4779-43B6-876D-C624724EE405}" dt="2018-04-30T15:00:12.547" v="3332" actId="20577"/>
        <pc:sldMkLst>
          <pc:docMk/>
          <pc:sldMk cId="4005230055" sldId="270"/>
        </pc:sldMkLst>
        <pc:spChg chg="mod">
          <ac:chgData name="kasey champion" userId="c1130ab030728f76" providerId="LiveId" clId="{A2355570-4779-43B6-876D-C624724EE405}" dt="2018-04-30T15:00:12.547" v="3332" actId="20577"/>
          <ac:spMkLst>
            <pc:docMk/>
            <pc:sldMk cId="4005230055" sldId="270"/>
            <ac:spMk id="3" creationId="{22824D35-FCAE-467C-B98D-0A29D39DF3FD}"/>
          </ac:spMkLst>
        </pc:spChg>
      </pc:sldChg>
      <pc:sldChg chg="addSp delSp modSp add delAnim modAnim">
        <pc:chgData name="kasey champion" userId="c1130ab030728f76" providerId="LiveId" clId="{A2355570-4779-43B6-876D-C624724EE405}" dt="2018-04-30T15:14:07.502" v="3788"/>
        <pc:sldMkLst>
          <pc:docMk/>
          <pc:sldMk cId="3690663814" sldId="271"/>
        </pc:sldMkLst>
        <pc:spChg chg="mod">
          <ac:chgData name="kasey champion" userId="c1130ab030728f76" providerId="LiveId" clId="{A2355570-4779-43B6-876D-C624724EE405}" dt="2018-04-30T15:13:56.636" v="3785" actId="20577"/>
          <ac:spMkLst>
            <pc:docMk/>
            <pc:sldMk cId="3690663814" sldId="271"/>
            <ac:spMk id="2" creationId="{F8F6DFCD-88D9-4C05-9E4E-296F23EC7028}"/>
          </ac:spMkLst>
        </pc:spChg>
        <pc:spChg chg="mod">
          <ac:chgData name="kasey champion" userId="c1130ab030728f76" providerId="LiveId" clId="{A2355570-4779-43B6-876D-C624724EE405}" dt="2018-04-30T15:14:01.309" v="3787" actId="20577"/>
          <ac:spMkLst>
            <pc:docMk/>
            <pc:sldMk cId="3690663814" sldId="271"/>
            <ac:spMk id="3" creationId="{75EC3452-9EB0-41C8-A656-F718046218D0}"/>
          </ac:spMkLst>
        </pc:spChg>
        <pc:spChg chg="add del">
          <ac:chgData name="kasey champion" userId="c1130ab030728f76" providerId="LiveId" clId="{A2355570-4779-43B6-876D-C624724EE405}" dt="2018-04-30T15:06:21.423" v="3500" actId="478"/>
          <ac:spMkLst>
            <pc:docMk/>
            <pc:sldMk cId="3690663814" sldId="271"/>
            <ac:spMk id="16" creationId="{980994D5-3D6B-4333-BABF-D6611216D7FA}"/>
          </ac:spMkLst>
        </pc:spChg>
        <pc:spChg chg="add del">
          <ac:chgData name="kasey champion" userId="c1130ab030728f76" providerId="LiveId" clId="{A2355570-4779-43B6-876D-C624724EE405}" dt="2018-04-30T15:12:24.822" v="3665" actId="478"/>
          <ac:spMkLst>
            <pc:docMk/>
            <pc:sldMk cId="3690663814" sldId="271"/>
            <ac:spMk id="17" creationId="{A51EFB30-A935-44BF-AF68-EF0BB310FB90}"/>
          </ac:spMkLst>
        </pc:spChg>
        <pc:spChg chg="add mod">
          <ac:chgData name="kasey champion" userId="c1130ab030728f76" providerId="LiveId" clId="{A2355570-4779-43B6-876D-C624724EE405}" dt="2018-04-30T15:13:35.230" v="3757" actId="108"/>
          <ac:spMkLst>
            <pc:docMk/>
            <pc:sldMk cId="3690663814" sldId="271"/>
            <ac:spMk id="41" creationId="{5E6D6AFC-A72D-452A-A950-EE493ABDEFBD}"/>
          </ac:spMkLst>
        </pc:spChg>
        <pc:graphicFrameChg chg="add mod modGraphic">
          <ac:chgData name="kasey champion" userId="c1130ab030728f76" providerId="LiveId" clId="{A2355570-4779-43B6-876D-C624724EE405}" dt="2018-04-30T15:09:00.509" v="3555" actId="20577"/>
          <ac:graphicFrameMkLst>
            <pc:docMk/>
            <pc:sldMk cId="3690663814" sldId="271"/>
            <ac:graphicFrameMk id="6" creationId="{574932C2-DBD7-4376-97A2-5D7584250025}"/>
          </ac:graphicFrameMkLst>
        </pc:graphicFrameChg>
        <pc:graphicFrameChg chg="add del mod">
          <ac:chgData name="kasey champion" userId="c1130ab030728f76" providerId="LiveId" clId="{A2355570-4779-43B6-876D-C624724EE405}" dt="2018-04-30T15:09:07.933" v="3557" actId="478"/>
          <ac:graphicFrameMkLst>
            <pc:docMk/>
            <pc:sldMk cId="3690663814" sldId="271"/>
            <ac:graphicFrameMk id="7" creationId="{E37FEAAD-5609-4B01-809A-8E85C067B3E7}"/>
          </ac:graphicFrameMkLst>
        </pc:graphicFrameChg>
        <pc:graphicFrameChg chg="add mod modGraphic">
          <ac:chgData name="kasey champion" userId="c1130ab030728f76" providerId="LiveId" clId="{A2355570-4779-43B6-876D-C624724EE405}" dt="2018-04-30T15:10:29.706" v="3596" actId="20577"/>
          <ac:graphicFrameMkLst>
            <pc:docMk/>
            <pc:sldMk cId="3690663814" sldId="271"/>
            <ac:graphicFrameMk id="8" creationId="{E0FE3C8F-5648-49F4-A487-0C44FE958909}"/>
          </ac:graphicFrameMkLst>
        </pc:graphicFrameChg>
        <pc:graphicFrameChg chg="add mod modGraphic">
          <ac:chgData name="kasey champion" userId="c1130ab030728f76" providerId="LiveId" clId="{A2355570-4779-43B6-876D-C624724EE405}" dt="2018-04-30T15:10:50.699" v="3612" actId="2161"/>
          <ac:graphicFrameMkLst>
            <pc:docMk/>
            <pc:sldMk cId="3690663814" sldId="271"/>
            <ac:graphicFrameMk id="9" creationId="{C432AB02-AB00-4CFF-908E-8CDE3DADC279}"/>
          </ac:graphicFrameMkLst>
        </pc:graphicFrameChg>
        <pc:graphicFrameChg chg="add mod modGraphic">
          <ac:chgData name="kasey champion" userId="c1130ab030728f76" providerId="LiveId" clId="{A2355570-4779-43B6-876D-C624724EE405}" dt="2018-04-30T15:12:19.243" v="3664" actId="20577"/>
          <ac:graphicFrameMkLst>
            <pc:docMk/>
            <pc:sldMk cId="3690663814" sldId="271"/>
            <ac:graphicFrameMk id="10" creationId="{C01D2992-B7F3-4543-9A05-77997181EBD3}"/>
          </ac:graphicFrameMkLst>
        </pc:graphicFrameChg>
        <pc:graphicFrameChg chg="add mod modGraphic">
          <ac:chgData name="kasey champion" userId="c1130ab030728f76" providerId="LiveId" clId="{A2355570-4779-43B6-876D-C624724EE405}" dt="2018-04-30T15:06:38.178" v="3508" actId="1076"/>
          <ac:graphicFrameMkLst>
            <pc:docMk/>
            <pc:sldMk cId="3690663814" sldId="271"/>
            <ac:graphicFrameMk id="18" creationId="{695AF865-7E8E-4A4E-9D09-9920C65378BA}"/>
          </ac:graphicFrameMkLst>
        </pc:graphicFrameChg>
        <pc:graphicFrameChg chg="add mod modGraphic">
          <ac:chgData name="kasey champion" userId="c1130ab030728f76" providerId="LiveId" clId="{A2355570-4779-43B6-876D-C624724EE405}" dt="2018-04-30T15:11:59.093" v="3656" actId="2161"/>
          <ac:graphicFrameMkLst>
            <pc:docMk/>
            <pc:sldMk cId="3690663814" sldId="271"/>
            <ac:graphicFrameMk id="19" creationId="{79549283-7269-4F9A-9582-955DFE1227F4}"/>
          </ac:graphicFrameMkLst>
        </pc:graphicFrameChg>
        <pc:graphicFrameChg chg="add mod modGraphic">
          <ac:chgData name="kasey champion" userId="c1130ab030728f76" providerId="LiveId" clId="{A2355570-4779-43B6-876D-C624724EE405}" dt="2018-04-30T15:06:52.406" v="3515" actId="6549"/>
          <ac:graphicFrameMkLst>
            <pc:docMk/>
            <pc:sldMk cId="3690663814" sldId="271"/>
            <ac:graphicFrameMk id="21" creationId="{C624F19D-E332-4EE9-9DD0-1D4EF993355D}"/>
          </ac:graphicFrameMkLst>
        </pc:graphicFrameChg>
        <pc:graphicFrameChg chg="add mod modGraphic">
          <ac:chgData name="kasey champion" userId="c1130ab030728f76" providerId="LiveId" clId="{A2355570-4779-43B6-876D-C624724EE405}" dt="2018-04-30T15:08:03.658" v="3540" actId="20577"/>
          <ac:graphicFrameMkLst>
            <pc:docMk/>
            <pc:sldMk cId="3690663814" sldId="271"/>
            <ac:graphicFrameMk id="22" creationId="{C70831BD-968A-43B7-B90A-61D6EB759951}"/>
          </ac:graphicFrameMkLst>
        </pc:graphicFrameChg>
        <pc:graphicFrameChg chg="add mod modGraphic">
          <ac:chgData name="kasey champion" userId="c1130ab030728f76" providerId="LiveId" clId="{A2355570-4779-43B6-876D-C624724EE405}" dt="2018-04-30T15:08:15.749" v="3544" actId="6549"/>
          <ac:graphicFrameMkLst>
            <pc:docMk/>
            <pc:sldMk cId="3690663814" sldId="271"/>
            <ac:graphicFrameMk id="23" creationId="{93F5E657-B287-43A9-BB2E-7A0CAB9C2C3C}"/>
          </ac:graphicFrameMkLst>
        </pc:graphicFrameChg>
        <pc:graphicFrameChg chg="add mod modGraphic">
          <ac:chgData name="kasey champion" userId="c1130ab030728f76" providerId="LiveId" clId="{A2355570-4779-43B6-876D-C624724EE405}" dt="2018-04-30T15:08:53.931" v="3551" actId="20577"/>
          <ac:graphicFrameMkLst>
            <pc:docMk/>
            <pc:sldMk cId="3690663814" sldId="271"/>
            <ac:graphicFrameMk id="28" creationId="{2B3C8BD0-F0E9-4735-B3CC-4A7B08F22881}"/>
          </ac:graphicFrameMkLst>
        </pc:graphicFrameChg>
        <pc:cxnChg chg="add mod">
          <ac:chgData name="kasey champion" userId="c1130ab030728f76" providerId="LiveId" clId="{A2355570-4779-43B6-876D-C624724EE405}" dt="2018-04-30T15:06:47.839" v="3511" actId="14100"/>
          <ac:cxnSpMkLst>
            <pc:docMk/>
            <pc:sldMk cId="3690663814" sldId="271"/>
            <ac:cxnSpMk id="11" creationId="{71A6E5A7-6E85-4453-A4EE-08CC03675821}"/>
          </ac:cxnSpMkLst>
        </pc:cxnChg>
        <pc:cxnChg chg="add mod">
          <ac:chgData name="kasey champion" userId="c1130ab030728f76" providerId="LiveId" clId="{A2355570-4779-43B6-876D-C624724EE405}" dt="2018-04-30T15:07:12.265" v="3522" actId="14100"/>
          <ac:cxnSpMkLst>
            <pc:docMk/>
            <pc:sldMk cId="3690663814" sldId="271"/>
            <ac:cxnSpMk id="12" creationId="{27273B05-9661-4FAA-A1BC-6DC77E3E4DB2}"/>
          </ac:cxnSpMkLst>
        </pc:cxnChg>
        <pc:cxnChg chg="add mod">
          <ac:chgData name="kasey champion" userId="c1130ab030728f76" providerId="LiveId" clId="{A2355570-4779-43B6-876D-C624724EE405}" dt="2018-04-30T15:09:22.817" v="3562" actId="14100"/>
          <ac:cxnSpMkLst>
            <pc:docMk/>
            <pc:sldMk cId="3690663814" sldId="271"/>
            <ac:cxnSpMk id="13" creationId="{E8E9CE52-1469-4EAD-AE6A-C4A46D416434}"/>
          </ac:cxnSpMkLst>
        </pc:cxnChg>
        <pc:cxnChg chg="add mod">
          <ac:chgData name="kasey champion" userId="c1130ab030728f76" providerId="LiveId" clId="{A2355570-4779-43B6-876D-C624724EE405}" dt="2018-04-30T15:09:30.937" v="3564" actId="14100"/>
          <ac:cxnSpMkLst>
            <pc:docMk/>
            <pc:sldMk cId="3690663814" sldId="271"/>
            <ac:cxnSpMk id="14" creationId="{7DFBB7DE-9793-4DF1-A4F0-4594639765E1}"/>
          </ac:cxnSpMkLst>
        </pc:cxnChg>
        <pc:cxnChg chg="add mod">
          <ac:chgData name="kasey champion" userId="c1130ab030728f76" providerId="LiveId" clId="{A2355570-4779-43B6-876D-C624724EE405}" dt="2018-04-30T15:11:30.315" v="3633" actId="1076"/>
          <ac:cxnSpMkLst>
            <pc:docMk/>
            <pc:sldMk cId="3690663814" sldId="271"/>
            <ac:cxnSpMk id="15" creationId="{E2E7EB7E-498F-4505-A5E3-0657ECC6910B}"/>
          </ac:cxnSpMkLst>
        </pc:cxnChg>
        <pc:cxnChg chg="add mod">
          <ac:chgData name="kasey champion" userId="c1130ab030728f76" providerId="LiveId" clId="{A2355570-4779-43B6-876D-C624724EE405}" dt="2018-04-30T15:11:37.364" v="3635" actId="14100"/>
          <ac:cxnSpMkLst>
            <pc:docMk/>
            <pc:sldMk cId="3690663814" sldId="271"/>
            <ac:cxnSpMk id="20" creationId="{06B3D1A3-64D7-4720-944B-C49BBD578F20}"/>
          </ac:cxnSpMkLst>
        </pc:cxnChg>
        <pc:cxnChg chg="add mod">
          <ac:chgData name="kasey champion" userId="c1130ab030728f76" providerId="LiveId" clId="{A2355570-4779-43B6-876D-C624724EE405}" dt="2018-04-30T15:07:18.450" v="3525" actId="14100"/>
          <ac:cxnSpMkLst>
            <pc:docMk/>
            <pc:sldMk cId="3690663814" sldId="271"/>
            <ac:cxnSpMk id="29" creationId="{2DB3BF1C-A23C-4F92-925A-11B0C0CFF35B}"/>
          </ac:cxnSpMkLst>
        </pc:cxnChg>
        <pc:cxnChg chg="add mod">
          <ac:chgData name="kasey champion" userId="c1130ab030728f76" providerId="LiveId" clId="{A2355570-4779-43B6-876D-C624724EE405}" dt="2018-04-30T15:09:58.596" v="3572" actId="14100"/>
          <ac:cxnSpMkLst>
            <pc:docMk/>
            <pc:sldMk cId="3690663814" sldId="271"/>
            <ac:cxnSpMk id="36" creationId="{AE292B44-4081-40A7-B4FF-DE47794A3093}"/>
          </ac:cxnSpMkLst>
        </pc:cxnChg>
        <pc:cxnChg chg="add mod">
          <ac:chgData name="kasey champion" userId="c1130ab030728f76" providerId="LiveId" clId="{A2355570-4779-43B6-876D-C624724EE405}" dt="2018-04-30T15:10:04.161" v="3575" actId="14100"/>
          <ac:cxnSpMkLst>
            <pc:docMk/>
            <pc:sldMk cId="3690663814" sldId="271"/>
            <ac:cxnSpMk id="38" creationId="{3F1A8BA8-F15F-4DE4-9445-F81FDFEF7961}"/>
          </ac:cxnSpMkLst>
        </pc:cxnChg>
      </pc:sldChg>
      <pc:sldChg chg="addSp delSp modSp add addAnim delAnim modAnim">
        <pc:chgData name="kasey champion" userId="c1130ab030728f76" providerId="LiveId" clId="{A2355570-4779-43B6-876D-C624724EE405}" dt="2018-04-30T15:22:01.219" v="4002"/>
        <pc:sldMkLst>
          <pc:docMk/>
          <pc:sldMk cId="165266523" sldId="272"/>
        </pc:sldMkLst>
        <pc:spChg chg="mod">
          <ac:chgData name="kasey champion" userId="c1130ab030728f76" providerId="LiveId" clId="{A2355570-4779-43B6-876D-C624724EE405}" dt="2018-04-30T15:13:52.326" v="3782" actId="20577"/>
          <ac:spMkLst>
            <pc:docMk/>
            <pc:sldMk cId="165266523" sldId="272"/>
            <ac:spMk id="2" creationId="{23C9FC11-44F4-4E57-93F0-6021BC33A380}"/>
          </ac:spMkLst>
        </pc:spChg>
        <pc:spChg chg="mod">
          <ac:chgData name="kasey champion" userId="c1130ab030728f76" providerId="LiveId" clId="{A2355570-4779-43B6-876D-C624724EE405}" dt="2018-04-30T15:20:20.470" v="3978" actId="20577"/>
          <ac:spMkLst>
            <pc:docMk/>
            <pc:sldMk cId="165266523" sldId="272"/>
            <ac:spMk id="3" creationId="{8C3CF4B2-DF4B-4D62-8014-0359E81B3F44}"/>
          </ac:spMkLst>
        </pc:spChg>
        <pc:spChg chg="add mod">
          <ac:chgData name="kasey champion" userId="c1130ab030728f76" providerId="LiveId" clId="{A2355570-4779-43B6-876D-C624724EE405}" dt="2018-04-30T15:17:03.442" v="3934" actId="1076"/>
          <ac:spMkLst>
            <pc:docMk/>
            <pc:sldMk cId="165266523" sldId="272"/>
            <ac:spMk id="7" creationId="{945A57E2-6023-4F82-ADF3-6D5ECB700389}"/>
          </ac:spMkLst>
        </pc:spChg>
        <pc:spChg chg="add mod">
          <ac:chgData name="kasey champion" userId="c1130ab030728f76" providerId="LiveId" clId="{A2355570-4779-43B6-876D-C624724EE405}" dt="2018-04-30T15:17:03.442" v="3934" actId="1076"/>
          <ac:spMkLst>
            <pc:docMk/>
            <pc:sldMk cId="165266523" sldId="272"/>
            <ac:spMk id="8" creationId="{A5D1BD92-4975-4DE1-A2F2-FCA099FD9ECD}"/>
          </ac:spMkLst>
        </pc:spChg>
        <pc:spChg chg="add del mod">
          <ac:chgData name="kasey champion" userId="c1130ab030728f76" providerId="LiveId" clId="{A2355570-4779-43B6-876D-C624724EE405}" dt="2018-04-30T15:16:32.344" v="3923" actId="478"/>
          <ac:spMkLst>
            <pc:docMk/>
            <pc:sldMk cId="165266523" sldId="272"/>
            <ac:spMk id="9" creationId="{EE8F26F4-A56F-4863-9FBA-81E65436BE2C}"/>
          </ac:spMkLst>
        </pc:spChg>
        <pc:spChg chg="add mod">
          <ac:chgData name="kasey champion" userId="c1130ab030728f76" providerId="LiveId" clId="{A2355570-4779-43B6-876D-C624724EE405}" dt="2018-04-30T15:17:03.442" v="3934" actId="1076"/>
          <ac:spMkLst>
            <pc:docMk/>
            <pc:sldMk cId="165266523" sldId="272"/>
            <ac:spMk id="10" creationId="{78D04B32-9BBE-4E0F-83F0-0DCB8B9FFDC5}"/>
          </ac:spMkLst>
        </pc:spChg>
        <pc:spChg chg="add mod">
          <ac:chgData name="kasey champion" userId="c1130ab030728f76" providerId="LiveId" clId="{A2355570-4779-43B6-876D-C624724EE405}" dt="2018-04-30T15:17:03.442" v="3934" actId="1076"/>
          <ac:spMkLst>
            <pc:docMk/>
            <pc:sldMk cId="165266523" sldId="272"/>
            <ac:spMk id="11" creationId="{FE36B354-EE9D-4C18-87D7-F4548455A9D4}"/>
          </ac:spMkLst>
        </pc:spChg>
        <pc:spChg chg="add mod">
          <ac:chgData name="kasey champion" userId="c1130ab030728f76" providerId="LiveId" clId="{A2355570-4779-43B6-876D-C624724EE405}" dt="2018-04-30T15:17:08.744" v="3936" actId="20577"/>
          <ac:spMkLst>
            <pc:docMk/>
            <pc:sldMk cId="165266523" sldId="272"/>
            <ac:spMk id="13" creationId="{A1405FD4-187D-42EA-BF9C-E713052729FB}"/>
          </ac:spMkLst>
        </pc:spChg>
        <pc:spChg chg="add mod">
          <ac:chgData name="kasey champion" userId="c1130ab030728f76" providerId="LiveId" clId="{A2355570-4779-43B6-876D-C624724EE405}" dt="2018-04-30T15:17:15.323" v="3938" actId="20577"/>
          <ac:spMkLst>
            <pc:docMk/>
            <pc:sldMk cId="165266523" sldId="272"/>
            <ac:spMk id="14" creationId="{A888D85E-36E9-48B9-8350-AB6DC1BC7C4B}"/>
          </ac:spMkLst>
        </pc:spChg>
        <pc:spChg chg="add mod">
          <ac:chgData name="kasey champion" userId="c1130ab030728f76" providerId="LiveId" clId="{A2355570-4779-43B6-876D-C624724EE405}" dt="2018-04-30T15:17:12.544" v="3937" actId="20577"/>
          <ac:spMkLst>
            <pc:docMk/>
            <pc:sldMk cId="165266523" sldId="272"/>
            <ac:spMk id="15" creationId="{4071D40D-3BF2-4F7A-A62F-E5D3EB741D9F}"/>
          </ac:spMkLst>
        </pc:spChg>
        <pc:spChg chg="add mod">
          <ac:chgData name="kasey champion" userId="c1130ab030728f76" providerId="LiveId" clId="{A2355570-4779-43B6-876D-C624724EE405}" dt="2018-04-30T15:17:19.287" v="3939" actId="20577"/>
          <ac:spMkLst>
            <pc:docMk/>
            <pc:sldMk cId="165266523" sldId="272"/>
            <ac:spMk id="16" creationId="{4234CC08-3F83-4410-AB8E-98A803356C6D}"/>
          </ac:spMkLst>
        </pc:spChg>
        <pc:spChg chg="add mod">
          <ac:chgData name="kasey champion" userId="c1130ab030728f76" providerId="LiveId" clId="{A2355570-4779-43B6-876D-C624724EE405}" dt="2018-04-30T15:18:33.498" v="3950" actId="1076"/>
          <ac:spMkLst>
            <pc:docMk/>
            <pc:sldMk cId="165266523" sldId="272"/>
            <ac:spMk id="19" creationId="{CA39E0C3-A9B4-44B4-A438-6F75D57783C7}"/>
          </ac:spMkLst>
        </pc:spChg>
        <pc:spChg chg="add del mod">
          <ac:chgData name="kasey champion" userId="c1130ab030728f76" providerId="LiveId" clId="{A2355570-4779-43B6-876D-C624724EE405}" dt="2018-04-30T15:18:46.188" v="3955" actId="478"/>
          <ac:spMkLst>
            <pc:docMk/>
            <pc:sldMk cId="165266523" sldId="272"/>
            <ac:spMk id="20" creationId="{35A78D94-CDDF-4A8E-BBC8-C4B9FC8C6574}"/>
          </ac:spMkLst>
        </pc:spChg>
        <pc:spChg chg="add mod">
          <ac:chgData name="kasey champion" userId="c1130ab030728f76" providerId="LiveId" clId="{A2355570-4779-43B6-876D-C624724EE405}" dt="2018-04-30T15:18:33.498" v="3950" actId="1076"/>
          <ac:spMkLst>
            <pc:docMk/>
            <pc:sldMk cId="165266523" sldId="272"/>
            <ac:spMk id="21" creationId="{83D5D4EA-368A-47EC-AE81-2A3C20E22A69}"/>
          </ac:spMkLst>
        </pc:spChg>
        <pc:spChg chg="add del mod">
          <ac:chgData name="kasey champion" userId="c1130ab030728f76" providerId="LiveId" clId="{A2355570-4779-43B6-876D-C624724EE405}" dt="2018-04-30T15:18:43.554" v="3954" actId="478"/>
          <ac:spMkLst>
            <pc:docMk/>
            <pc:sldMk cId="165266523" sldId="272"/>
            <ac:spMk id="22" creationId="{01293B04-B648-47F2-97DD-5D2EEF6B59C3}"/>
          </ac:spMkLst>
        </pc:spChg>
        <pc:spChg chg="add mod">
          <ac:chgData name="kasey champion" userId="c1130ab030728f76" providerId="LiveId" clId="{A2355570-4779-43B6-876D-C624724EE405}" dt="2018-04-30T15:19:22.261" v="3966" actId="20577"/>
          <ac:spMkLst>
            <pc:docMk/>
            <pc:sldMk cId="165266523" sldId="272"/>
            <ac:spMk id="24" creationId="{27DDCE6D-C462-4D88-9402-4B2E9FC630B3}"/>
          </ac:spMkLst>
        </pc:spChg>
        <pc:spChg chg="add del mod">
          <ac:chgData name="kasey champion" userId="c1130ab030728f76" providerId="LiveId" clId="{A2355570-4779-43B6-876D-C624724EE405}" dt="2018-04-30T15:19:04.423" v="3962" actId="478"/>
          <ac:spMkLst>
            <pc:docMk/>
            <pc:sldMk cId="165266523" sldId="272"/>
            <ac:spMk id="25" creationId="{31946447-1814-464A-83A2-1A0D8E29AB5F}"/>
          </ac:spMkLst>
        </pc:spChg>
        <pc:spChg chg="add mod">
          <ac:chgData name="kasey champion" userId="c1130ab030728f76" providerId="LiveId" clId="{A2355570-4779-43B6-876D-C624724EE405}" dt="2018-04-30T15:19:12.252" v="3964" actId="20577"/>
          <ac:spMkLst>
            <pc:docMk/>
            <pc:sldMk cId="165266523" sldId="272"/>
            <ac:spMk id="26" creationId="{C39FBAA7-32E7-4C47-9D1D-5900EC0EB0BD}"/>
          </ac:spMkLst>
        </pc:spChg>
        <pc:spChg chg="add del mod">
          <ac:chgData name="kasey champion" userId="c1130ab030728f76" providerId="LiveId" clId="{A2355570-4779-43B6-876D-C624724EE405}" dt="2018-04-30T15:19:04.423" v="3962" actId="478"/>
          <ac:spMkLst>
            <pc:docMk/>
            <pc:sldMk cId="165266523" sldId="272"/>
            <ac:spMk id="27" creationId="{B800614B-C579-4D7F-8E91-C3AD01847F83}"/>
          </ac:spMkLst>
        </pc:spChg>
        <pc:spChg chg="add del mod">
          <ac:chgData name="kasey champion" userId="c1130ab030728f76" providerId="LiveId" clId="{A2355570-4779-43B6-876D-C624724EE405}" dt="2018-04-30T15:21:33.752" v="3997" actId="478"/>
          <ac:spMkLst>
            <pc:docMk/>
            <pc:sldMk cId="165266523" sldId="272"/>
            <ac:spMk id="32" creationId="{9AE19DE9-C5F4-49BA-9BB3-69C702726466}"/>
          </ac:spMkLst>
        </pc:spChg>
        <pc:spChg chg="add del mod">
          <ac:chgData name="kasey champion" userId="c1130ab030728f76" providerId="LiveId" clId="{A2355570-4779-43B6-876D-C624724EE405}" dt="2018-04-30T15:21:33.752" v="3997" actId="478"/>
          <ac:spMkLst>
            <pc:docMk/>
            <pc:sldMk cId="165266523" sldId="272"/>
            <ac:spMk id="33" creationId="{64179B27-0BED-4875-BE8D-78F6CD8C698D}"/>
          </ac:spMkLst>
        </pc:spChg>
        <pc:spChg chg="add mod">
          <ac:chgData name="kasey champion" userId="c1130ab030728f76" providerId="LiveId" clId="{A2355570-4779-43B6-876D-C624724EE405}" dt="2018-04-30T15:20:57.470" v="3987" actId="207"/>
          <ac:spMkLst>
            <pc:docMk/>
            <pc:sldMk cId="165266523" sldId="272"/>
            <ac:spMk id="34" creationId="{C0ACD76C-2A82-4F9C-BE09-CC37E7E2CA81}"/>
          </ac:spMkLst>
        </pc:spChg>
        <pc:spChg chg="add mod">
          <ac:chgData name="kasey champion" userId="c1130ab030728f76" providerId="LiveId" clId="{A2355570-4779-43B6-876D-C624724EE405}" dt="2018-04-30T15:21:44.058" v="3999" actId="20577"/>
          <ac:spMkLst>
            <pc:docMk/>
            <pc:sldMk cId="165266523" sldId="272"/>
            <ac:spMk id="36" creationId="{78D6ACA2-5568-43CD-9012-18AF55DB3D30}"/>
          </ac:spMkLst>
        </pc:spChg>
        <pc:spChg chg="add mod">
          <ac:chgData name="kasey champion" userId="c1130ab030728f76" providerId="LiveId" clId="{A2355570-4779-43B6-876D-C624724EE405}" dt="2018-04-30T15:21:48.758" v="4000" actId="20577"/>
          <ac:spMkLst>
            <pc:docMk/>
            <pc:sldMk cId="165266523" sldId="272"/>
            <ac:spMk id="37" creationId="{25FF64DA-A820-44E8-81EE-97CC53611559}"/>
          </ac:spMkLst>
        </pc:spChg>
        <pc:spChg chg="add del mod">
          <ac:chgData name="kasey champion" userId="c1130ab030728f76" providerId="LiveId" clId="{A2355570-4779-43B6-876D-C624724EE405}" dt="2018-04-30T15:21:51.572" v="4001" actId="478"/>
          <ac:spMkLst>
            <pc:docMk/>
            <pc:sldMk cId="165266523" sldId="272"/>
            <ac:spMk id="38" creationId="{58A447E3-D92E-4726-BA07-FAA6DE44931B}"/>
          </ac:spMkLst>
        </pc:spChg>
        <pc:spChg chg="add del mod">
          <ac:chgData name="kasey champion" userId="c1130ab030728f76" providerId="LiveId" clId="{A2355570-4779-43B6-876D-C624724EE405}" dt="2018-04-30T15:21:51.572" v="4001" actId="478"/>
          <ac:spMkLst>
            <pc:docMk/>
            <pc:sldMk cId="165266523" sldId="272"/>
            <ac:spMk id="39" creationId="{F383D9D6-A179-4DDD-B72D-4FBA918CED96}"/>
          </ac:spMkLst>
        </pc:spChg>
        <pc:graphicFrameChg chg="add mod modGraphic">
          <ac:chgData name="kasey champion" userId="c1130ab030728f76" providerId="LiveId" clId="{A2355570-4779-43B6-876D-C624724EE405}" dt="2018-04-30T15:17:03.442" v="3934" actId="1076"/>
          <ac:graphicFrameMkLst>
            <pc:docMk/>
            <pc:sldMk cId="165266523" sldId="272"/>
            <ac:graphicFrameMk id="6" creationId="{4AFE53A7-E75F-47E2-A52E-D3A3CEA4B7D0}"/>
          </ac:graphicFrameMkLst>
        </pc:graphicFrameChg>
        <pc:graphicFrameChg chg="add mod">
          <ac:chgData name="kasey champion" userId="c1130ab030728f76" providerId="LiveId" clId="{A2355570-4779-43B6-876D-C624724EE405}" dt="2018-04-30T15:17:06.193" v="3935" actId="1076"/>
          <ac:graphicFrameMkLst>
            <pc:docMk/>
            <pc:sldMk cId="165266523" sldId="272"/>
            <ac:graphicFrameMk id="12" creationId="{ABE1D3C3-9C93-403A-A72A-9CB133DA10AB}"/>
          </ac:graphicFrameMkLst>
        </pc:graphicFrameChg>
        <pc:graphicFrameChg chg="add mod modGraphic">
          <ac:chgData name="kasey champion" userId="c1130ab030728f76" providerId="LiveId" clId="{A2355570-4779-43B6-876D-C624724EE405}" dt="2018-04-30T15:18:26.674" v="3948" actId="1076"/>
          <ac:graphicFrameMkLst>
            <pc:docMk/>
            <pc:sldMk cId="165266523" sldId="272"/>
            <ac:graphicFrameMk id="17" creationId="{3EB454E2-C686-48CA-A26C-B5F43245F63F}"/>
          </ac:graphicFrameMkLst>
        </pc:graphicFrameChg>
        <pc:graphicFrameChg chg="add mod">
          <ac:chgData name="kasey champion" userId="c1130ab030728f76" providerId="LiveId" clId="{A2355570-4779-43B6-876D-C624724EE405}" dt="2018-04-30T15:18:33.498" v="3950" actId="1076"/>
          <ac:graphicFrameMkLst>
            <pc:docMk/>
            <pc:sldMk cId="165266523" sldId="272"/>
            <ac:graphicFrameMk id="18" creationId="{5C69B3FF-8326-4BF1-BA6B-E802A9AF54BB}"/>
          </ac:graphicFrameMkLst>
        </pc:graphicFrameChg>
        <pc:graphicFrameChg chg="add mod modGraphic">
          <ac:chgData name="kasey champion" userId="c1130ab030728f76" providerId="LiveId" clId="{A2355570-4779-43B6-876D-C624724EE405}" dt="2018-04-30T15:18:54.455" v="3959" actId="20577"/>
          <ac:graphicFrameMkLst>
            <pc:docMk/>
            <pc:sldMk cId="165266523" sldId="272"/>
            <ac:graphicFrameMk id="23" creationId="{94B7632D-99EB-43C3-B957-F933114DA450}"/>
          </ac:graphicFrameMkLst>
        </pc:graphicFrameChg>
        <pc:graphicFrameChg chg="add mod modGraphic">
          <ac:chgData name="kasey champion" userId="c1130ab030728f76" providerId="LiveId" clId="{A2355570-4779-43B6-876D-C624724EE405}" dt="2018-04-30T15:21:29.440" v="3995" actId="20577"/>
          <ac:graphicFrameMkLst>
            <pc:docMk/>
            <pc:sldMk cId="165266523" sldId="272"/>
            <ac:graphicFrameMk id="35" creationId="{DB5A31E0-E8F3-4DA0-8E5A-240118E30E91}"/>
          </ac:graphicFrameMkLst>
        </pc:graphicFrameChg>
        <pc:cxnChg chg="add mod">
          <ac:chgData name="kasey champion" userId="c1130ab030728f76" providerId="LiveId" clId="{A2355570-4779-43B6-876D-C624724EE405}" dt="2018-04-30T15:19:31.769" v="3968" actId="208"/>
          <ac:cxnSpMkLst>
            <pc:docMk/>
            <pc:sldMk cId="165266523" sldId="272"/>
            <ac:cxnSpMk id="29" creationId="{CB87253F-4C21-4FA5-94C2-65B4A6B1019A}"/>
          </ac:cxnSpMkLst>
        </pc:cxnChg>
        <pc:cxnChg chg="add mod">
          <ac:chgData name="kasey champion" userId="c1130ab030728f76" providerId="LiveId" clId="{A2355570-4779-43B6-876D-C624724EE405}" dt="2018-04-30T15:19:38.601" v="3970" actId="208"/>
          <ac:cxnSpMkLst>
            <pc:docMk/>
            <pc:sldMk cId="165266523" sldId="272"/>
            <ac:cxnSpMk id="31" creationId="{22337ECE-2E0D-4975-BBA7-BBECE8A33D26}"/>
          </ac:cxnSpMkLst>
        </pc:cxnChg>
        <pc:cxnChg chg="add mod">
          <ac:chgData name="kasey champion" userId="c1130ab030728f76" providerId="LiveId" clId="{A2355570-4779-43B6-876D-C624724EE405}" dt="2018-04-30T15:21:16.993" v="3992" actId="14100"/>
          <ac:cxnSpMkLst>
            <pc:docMk/>
            <pc:sldMk cId="165266523" sldId="272"/>
            <ac:cxnSpMk id="40" creationId="{9A6DC232-E43D-4ABD-A85C-9B581B3B04F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 ns vs 8,000,000 is like 1 sec vs 3 months</a:t>
            </a:r>
          </a:p>
          <a:p>
            <a:endParaRPr lang="en-US" dirty="0"/>
          </a:p>
          <a:p>
            <a:r>
              <a:rPr lang="en-US" dirty="0"/>
              <a:t>It’s faster to do:</a:t>
            </a:r>
          </a:p>
          <a:p>
            <a:pPr marL="171450" indent="-171450">
              <a:buFontTx/>
              <a:buChar char="-"/>
            </a:pPr>
            <a:r>
              <a:rPr lang="en-US" dirty="0"/>
              <a:t>5 million arithmetic ops than 1 disk access</a:t>
            </a:r>
          </a:p>
          <a:p>
            <a:pPr marL="171450" indent="-171450">
              <a:buFontTx/>
              <a:buChar char="-"/>
            </a:pPr>
            <a:r>
              <a:rPr lang="en-US" dirty="0"/>
              <a:t>2500 L2 cache accesses than 1 disk access</a:t>
            </a:r>
          </a:p>
          <a:p>
            <a:pPr marL="171450" indent="-171450">
              <a:buFontTx/>
              <a:buChar char="-"/>
            </a:pPr>
            <a:r>
              <a:rPr lang="en-US" dirty="0"/>
              <a:t>400 RAM accesses than 1 disk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a tree entirely in RAM</a:t>
            </a:r>
          </a:p>
          <a:p>
            <a:r>
              <a:rPr lang="en-US" dirty="0"/>
              <a:t>Draw a tree who’s top node is on RAM and everything else is in disk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0752-B60D-45E1-A08E-7A14AC94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84B0-D73D-4877-AE58-9813FEFE3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given key k, all subtrees to the left may only contain keys x that satisfy x &lt; k. All subtrees to the right may only contain keys x that satisfy k &gt;= 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318FD-F4AE-41C1-8630-7C666416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0BC9B-5650-4C11-BF95-EFFBFA55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6F6977-9E25-478C-B419-6197B67D0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81012"/>
              </p:ext>
            </p:extLst>
          </p:nvPr>
        </p:nvGraphicFramePr>
        <p:xfrm>
          <a:off x="3646287" y="2487851"/>
          <a:ext cx="3518590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406398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27215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422611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365332896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9833210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895961414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389068596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675E21-6330-451F-BC76-A9EB6C1F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61527"/>
              </p:ext>
            </p:extLst>
          </p:nvPr>
        </p:nvGraphicFramePr>
        <p:xfrm>
          <a:off x="2073563" y="3429000"/>
          <a:ext cx="919018" cy="49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018">
                  <a:extLst>
                    <a:ext uri="{9D8B030D-6E8A-4147-A177-3AD203B41FA5}">
                      <a16:colId xmlns:a16="http://schemas.microsoft.com/office/drawing/2014/main" val="928682002"/>
                    </a:ext>
                  </a:extLst>
                </a:gridCol>
              </a:tblGrid>
              <a:tr h="4919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X &lt;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7058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05C6A6-E243-4520-B354-6EA3B8797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04238"/>
              </p:ext>
            </p:extLst>
          </p:nvPr>
        </p:nvGraphicFramePr>
        <p:xfrm>
          <a:off x="3215064" y="3457672"/>
          <a:ext cx="1597891" cy="49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91">
                  <a:extLst>
                    <a:ext uri="{9D8B030D-6E8A-4147-A177-3AD203B41FA5}">
                      <a16:colId xmlns:a16="http://schemas.microsoft.com/office/drawing/2014/main" val="928682002"/>
                    </a:ext>
                  </a:extLst>
                </a:gridCol>
              </a:tblGrid>
              <a:tr h="4919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3 &lt;= X &lt;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7058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BA4D82-202A-48D6-BA64-B4109968D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52974"/>
              </p:ext>
            </p:extLst>
          </p:nvPr>
        </p:nvGraphicFramePr>
        <p:xfrm>
          <a:off x="5091779" y="3440495"/>
          <a:ext cx="1597891" cy="49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91">
                  <a:extLst>
                    <a:ext uri="{9D8B030D-6E8A-4147-A177-3AD203B41FA5}">
                      <a16:colId xmlns:a16="http://schemas.microsoft.com/office/drawing/2014/main" val="928682002"/>
                    </a:ext>
                  </a:extLst>
                </a:gridCol>
              </a:tblGrid>
              <a:tr h="4919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7 &lt;= X &lt;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7058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844D58C-6892-4189-ACAD-677C3553A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21030"/>
              </p:ext>
            </p:extLst>
          </p:nvPr>
        </p:nvGraphicFramePr>
        <p:xfrm>
          <a:off x="6951451" y="3445063"/>
          <a:ext cx="1597891" cy="49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91">
                  <a:extLst>
                    <a:ext uri="{9D8B030D-6E8A-4147-A177-3AD203B41FA5}">
                      <a16:colId xmlns:a16="http://schemas.microsoft.com/office/drawing/2014/main" val="928682002"/>
                    </a:ext>
                  </a:extLst>
                </a:gridCol>
              </a:tblGrid>
              <a:tr h="4919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12 &lt;= X &lt;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70586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67D9C2-42D2-43D6-872E-187BB367C517}"/>
              </a:ext>
            </a:extLst>
          </p:cNvPr>
          <p:cNvCxnSpPr>
            <a:endCxn id="7" idx="0"/>
          </p:cNvCxnSpPr>
          <p:nvPr/>
        </p:nvCxnSpPr>
        <p:spPr>
          <a:xfrm flipH="1">
            <a:off x="2533072" y="2908415"/>
            <a:ext cx="1202113" cy="520585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CD9CA8-AA00-4B82-B643-DFAD481190C3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4014009" y="2903197"/>
            <a:ext cx="344167" cy="554475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9374F6-F750-482D-8035-9ACE23BFB7B0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968934" y="2854036"/>
            <a:ext cx="921790" cy="586459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C27FD9-41C1-426A-8201-891F225CA51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632405" y="2903197"/>
            <a:ext cx="2117991" cy="541866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0FFF2C6-5B16-4494-981A-82C2C22DE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89443"/>
              </p:ext>
            </p:extLst>
          </p:nvPr>
        </p:nvGraphicFramePr>
        <p:xfrm>
          <a:off x="8742319" y="3451708"/>
          <a:ext cx="1597891" cy="49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91">
                  <a:extLst>
                    <a:ext uri="{9D8B030D-6E8A-4147-A177-3AD203B41FA5}">
                      <a16:colId xmlns:a16="http://schemas.microsoft.com/office/drawing/2014/main" val="928682002"/>
                    </a:ext>
                  </a:extLst>
                </a:gridCol>
              </a:tblGrid>
              <a:tr h="4919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4C3282"/>
                          </a:solidFill>
                        </a:rPr>
                        <a:t>21 &lt;= 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70586"/>
                  </a:ext>
                </a:extLst>
              </a:tr>
            </a:tbl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E06592-1B76-4795-853A-FA994A95AEA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6333271" y="2903197"/>
            <a:ext cx="3207993" cy="548511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04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4886-87A5-48D9-A3E7-E68F035A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8BA6A-E841-4660-BEC9-8167D801B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316800" cy="4845504"/>
          </a:xfrm>
        </p:spPr>
        <p:txBody>
          <a:bodyPr/>
          <a:lstStyle/>
          <a:p>
            <a:r>
              <a:rPr lang="en-US" dirty="0"/>
              <a:t>If n &lt;= L, the root node is a leaf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B7491-D87F-420A-B37D-DCD5D820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C48A-F616-4497-A906-1BF7F1CA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0AB6FA-41C7-40E6-854E-CA7D3489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40116"/>
              </p:ext>
            </p:extLst>
          </p:nvPr>
        </p:nvGraphicFramePr>
        <p:xfrm>
          <a:off x="1801102" y="2120885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CFCC0B-4C7F-4D3B-9EAF-72CB0E0121F0}"/>
              </a:ext>
            </a:extLst>
          </p:cNvPr>
          <p:cNvSpPr txBox="1">
            <a:spLocks/>
          </p:cNvSpPr>
          <p:nvPr/>
        </p:nvSpPr>
        <p:spPr>
          <a:xfrm>
            <a:off x="5379650" y="1463857"/>
            <a:ext cx="6050350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n &gt; L the root node </a:t>
            </a:r>
            <a:r>
              <a:rPr lang="en-US" b="1" dirty="0"/>
              <a:t>must</a:t>
            </a:r>
            <a:r>
              <a:rPr lang="en-US" dirty="0"/>
              <a:t> be an internal node containing 2 to M children</a:t>
            </a:r>
          </a:p>
          <a:p>
            <a:r>
              <a:rPr lang="en-US" dirty="0"/>
              <a:t>All other internal nodes must have M/2 to M children</a:t>
            </a:r>
          </a:p>
          <a:p>
            <a:r>
              <a:rPr lang="en-US" dirty="0"/>
              <a:t>All leaf nodes must have L/2 to L children</a:t>
            </a:r>
          </a:p>
          <a:p>
            <a:r>
              <a:rPr lang="en-US" dirty="0"/>
              <a:t>All nodes must be at least </a:t>
            </a:r>
            <a:r>
              <a:rPr lang="en-US" b="1" dirty="0"/>
              <a:t>half-full </a:t>
            </a:r>
            <a:r>
              <a:rPr lang="en-US" dirty="0"/>
              <a:t>The root is the only exception, which can have as few as 2 children</a:t>
            </a:r>
          </a:p>
          <a:p>
            <a:pPr lvl="1"/>
            <a:r>
              <a:rPr lang="en-US" dirty="0"/>
              <a:t>Helps maintain balance</a:t>
            </a:r>
          </a:p>
          <a:p>
            <a:pPr lvl="1"/>
            <a:r>
              <a:rPr lang="en-US" dirty="0"/>
              <a:t>Requiring more than 2 children prevents degenerate Linked List trees</a:t>
            </a:r>
          </a:p>
        </p:txBody>
      </p:sp>
    </p:spTree>
    <p:extLst>
      <p:ext uri="{BB962C8B-B14F-4D97-AF65-F5344CB8AC3E}">
        <p14:creationId xmlns:p14="http://schemas.microsoft.com/office/powerpoint/2010/main" val="37268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0611-EE70-4FC4-B936-FF48EFA2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4D35-FCAE-467C-B98D-0A29D39D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3 invariants that define it</a:t>
            </a:r>
          </a:p>
          <a:p>
            <a:r>
              <a:rPr lang="en-US" dirty="0"/>
              <a:t>1. B-trees must have two different types of nodes: internal nodes and leaf nodes</a:t>
            </a:r>
          </a:p>
          <a:p>
            <a:pPr lvl="1"/>
            <a:r>
              <a:rPr lang="en-US" dirty="0"/>
              <a:t>An </a:t>
            </a:r>
            <a:r>
              <a:rPr lang="en-US" b="1" dirty="0">
                <a:solidFill>
                  <a:srgbClr val="4C3282"/>
                </a:solidFill>
              </a:rPr>
              <a:t>internal node</a:t>
            </a:r>
            <a:r>
              <a:rPr lang="en-US" dirty="0">
                <a:solidFill>
                  <a:srgbClr val="4C3282"/>
                </a:solidFill>
              </a:rPr>
              <a:t> </a:t>
            </a:r>
            <a:r>
              <a:rPr lang="en-US" dirty="0"/>
              <a:t>contains M pointers to children and M – 1  </a:t>
            </a:r>
            <a:r>
              <a:rPr lang="en-US" b="1" dirty="0"/>
              <a:t>sorted </a:t>
            </a:r>
            <a:r>
              <a:rPr lang="en-US" dirty="0"/>
              <a:t>keys.</a:t>
            </a:r>
          </a:p>
          <a:p>
            <a:pPr lvl="1"/>
            <a:r>
              <a:rPr lang="en-US" dirty="0"/>
              <a:t>M must be greater than 2</a:t>
            </a:r>
          </a:p>
          <a:p>
            <a:pPr lvl="1"/>
            <a:r>
              <a:rPr lang="en-US" b="1" dirty="0">
                <a:solidFill>
                  <a:srgbClr val="4C3282"/>
                </a:solidFill>
              </a:rPr>
              <a:t>Leaf Node</a:t>
            </a:r>
            <a:r>
              <a:rPr lang="en-US" dirty="0">
                <a:solidFill>
                  <a:srgbClr val="4C3282"/>
                </a:solidFill>
              </a:rPr>
              <a:t> </a:t>
            </a:r>
            <a:r>
              <a:rPr lang="en-US" dirty="0"/>
              <a:t>contains L key-value pairs, </a:t>
            </a:r>
            <a:r>
              <a:rPr lang="en-US" u="sng" dirty="0"/>
              <a:t>sorted</a:t>
            </a:r>
            <a:r>
              <a:rPr lang="en-US" dirty="0"/>
              <a:t> by key. </a:t>
            </a:r>
            <a:endParaRPr lang="en-US" b="1" dirty="0"/>
          </a:p>
          <a:p>
            <a:r>
              <a:rPr lang="en-US" dirty="0"/>
              <a:t>2. B-trees order invariant</a:t>
            </a:r>
          </a:p>
          <a:p>
            <a:pPr lvl="1"/>
            <a:r>
              <a:rPr lang="en-US" dirty="0"/>
              <a:t>For any given key k, all subtrees to the left may only contain keys that satisfy x &lt; k</a:t>
            </a:r>
          </a:p>
          <a:p>
            <a:pPr lvl="1"/>
            <a:r>
              <a:rPr lang="en-US" dirty="0"/>
              <a:t>All subtrees to the right may only contain keys x that satisfy k &gt;= x</a:t>
            </a:r>
          </a:p>
          <a:p>
            <a:r>
              <a:rPr lang="en-US" dirty="0"/>
              <a:t>3. B-trees structure invariant</a:t>
            </a:r>
          </a:p>
          <a:p>
            <a:pPr lvl="1"/>
            <a:r>
              <a:rPr lang="en-US" dirty="0"/>
              <a:t>If n&lt;= L, the root is a leaf</a:t>
            </a:r>
          </a:p>
          <a:p>
            <a:pPr lvl="1"/>
            <a:r>
              <a:rPr lang="en-US" dirty="0"/>
              <a:t>If n &gt;= L, root node must be an internal node containing 2 to M children</a:t>
            </a:r>
          </a:p>
          <a:p>
            <a:pPr lvl="1"/>
            <a:r>
              <a:rPr lang="en-US" dirty="0"/>
              <a:t>All nodes must be at least half-full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E5079-9703-4266-807A-97B866A6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FB04C-55E1-4C75-A41A-4FB8D383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21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DFCD-88D9-4C05-9E4E-296F23EC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get() in B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C3452-9EB0-41C8-A656-F7180462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get(6)</a:t>
            </a:r>
          </a:p>
          <a:p>
            <a:r>
              <a:rPr lang="en-US" dirty="0"/>
              <a:t>get(39)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56643-F051-4C5C-886B-6BFCE184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DE4F1-1F71-4590-805B-F632ADF8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74932C2-DBD7-4376-97A2-5D7584250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57273"/>
              </p:ext>
            </p:extLst>
          </p:nvPr>
        </p:nvGraphicFramePr>
        <p:xfrm>
          <a:off x="2877367" y="3230394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FE3C8F-5648-49F4-A487-0C44FE958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81018"/>
              </p:ext>
            </p:extLst>
          </p:nvPr>
        </p:nvGraphicFramePr>
        <p:xfrm>
          <a:off x="4647369" y="3230394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32AB02-AB00-4CFF-908E-8CDE3DADC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313142"/>
              </p:ext>
            </p:extLst>
          </p:nvPr>
        </p:nvGraphicFramePr>
        <p:xfrm>
          <a:off x="6320828" y="3315090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1D2992-B7F3-4543-9A05-77997181E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746674"/>
              </p:ext>
            </p:extLst>
          </p:nvPr>
        </p:nvGraphicFramePr>
        <p:xfrm>
          <a:off x="8862641" y="3349256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A6E5A7-6E85-4453-A4EE-08CC03675821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3873623" y="1252193"/>
            <a:ext cx="2385343" cy="806572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273B05-9661-4FAA-A1BC-6DC77E3E4DB2}"/>
              </a:ext>
            </a:extLst>
          </p:cNvPr>
          <p:cNvCxnSpPr>
            <a:cxnSpLocks/>
          </p:cNvCxnSpPr>
          <p:nvPr/>
        </p:nvCxnSpPr>
        <p:spPr>
          <a:xfrm flipH="1" flipV="1">
            <a:off x="3457001" y="2266860"/>
            <a:ext cx="10059" cy="963535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E9CE52-1469-4EAD-AE6A-C4A46D416434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227003" y="2266860"/>
            <a:ext cx="957033" cy="963534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FBB7DE-9793-4DF1-A4F0-4594639765E1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6900462" y="2300423"/>
            <a:ext cx="53542" cy="101466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E7EB7E-498F-4505-A5E3-0657ECC6910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8551314" y="2334589"/>
            <a:ext cx="890961" cy="101466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95AF865-7E8E-4A4E-9D09-9920C6537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62484"/>
              </p:ext>
            </p:extLst>
          </p:nvPr>
        </p:nvGraphicFramePr>
        <p:xfrm>
          <a:off x="6096000" y="924428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9549283-7269-4F9A-9582-955DFE122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31228"/>
              </p:ext>
            </p:extLst>
          </p:nvPr>
        </p:nvGraphicFramePr>
        <p:xfrm>
          <a:off x="7606531" y="3328060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B3D1A3-64D7-4720-944B-C49BBD578F20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781346" y="2266860"/>
            <a:ext cx="404819" cy="1061200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624F19D-E332-4EE9-9DD0-1D4EF9933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19618"/>
              </p:ext>
            </p:extLst>
          </p:nvPr>
        </p:nvGraphicFramePr>
        <p:xfrm>
          <a:off x="2510106" y="2058765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70831BD-968A-43B7-B90A-61D6EB759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03206"/>
              </p:ext>
            </p:extLst>
          </p:nvPr>
        </p:nvGraphicFramePr>
        <p:xfrm>
          <a:off x="6059950" y="2058765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3F5E657-B287-43A9-BB2E-7A0CAB9C2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08081"/>
              </p:ext>
            </p:extLst>
          </p:nvPr>
        </p:nvGraphicFramePr>
        <p:xfrm>
          <a:off x="9229177" y="2042948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B3C8BD0-F0E9-4735-B3CC-4A7B08F22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22532"/>
              </p:ext>
            </p:extLst>
          </p:nvPr>
        </p:nvGraphicFramePr>
        <p:xfrm>
          <a:off x="1214046" y="3201666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DB3BF1C-A23C-4F92-925A-11B0C0CFF35B}"/>
              </a:ext>
            </a:extLst>
          </p:cNvPr>
          <p:cNvCxnSpPr>
            <a:cxnSpLocks/>
          </p:cNvCxnSpPr>
          <p:nvPr/>
        </p:nvCxnSpPr>
        <p:spPr>
          <a:xfrm flipV="1">
            <a:off x="1803740" y="2411774"/>
            <a:ext cx="798532" cy="789894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E292B44-4081-40A7-B4FF-DE47794A3093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7007545" y="1213186"/>
            <a:ext cx="415922" cy="845579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F1A8BA8-F15F-4DE4-9445-F81FDFEF7961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788096" y="1265531"/>
            <a:ext cx="2804598" cy="77741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E6D6AFC-A72D-452A-A950-EE493ABDEFBD}"/>
              </a:ext>
            </a:extLst>
          </p:cNvPr>
          <p:cNvSpPr txBox="1"/>
          <p:nvPr/>
        </p:nvSpPr>
        <p:spPr>
          <a:xfrm>
            <a:off x="495311" y="5689443"/>
            <a:ext cx="4173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 time = log</a:t>
            </a:r>
            <a:r>
              <a:rPr lang="en-US" baseline="-25000" dirty="0"/>
              <a:t>m</a:t>
            </a:r>
            <a:r>
              <a:rPr lang="en-US" dirty="0"/>
              <a:t>(n)log</a:t>
            </a:r>
            <a:r>
              <a:rPr lang="en-US" baseline="-25000" dirty="0"/>
              <a:t>2</a:t>
            </a:r>
            <a:r>
              <a:rPr lang="en-US" dirty="0"/>
              <a:t>(m)</a:t>
            </a:r>
          </a:p>
          <a:p>
            <a:r>
              <a:rPr lang="en-US" dirty="0"/>
              <a:t>Disk accesses = log</a:t>
            </a:r>
            <a:r>
              <a:rPr lang="en-US" baseline="-25000" dirty="0"/>
              <a:t>m</a:t>
            </a:r>
            <a:r>
              <a:rPr lang="en-US" dirty="0"/>
              <a:t>(n) = height of tree</a:t>
            </a:r>
          </a:p>
        </p:txBody>
      </p:sp>
    </p:spTree>
    <p:extLst>
      <p:ext uri="{BB962C8B-B14F-4D97-AF65-F5344CB8AC3E}">
        <p14:creationId xmlns:p14="http://schemas.microsoft.com/office/powerpoint/2010/main" val="36906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9FC11-44F4-4E57-93F0-6021BC33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put() in B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F4B2-DF4B-4D62-8014-0359E81B3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Suppose we have an empty B-tree where M = 3 and L = 3. Try inserting 3, 18, 14, 30, 32, 36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7DC7B-5B55-44F0-AEFB-0A9239F3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2D18B-BE85-4610-BA1F-EFFB9389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FE53A7-E75F-47E2-A52E-D3A3CEA4B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06686"/>
              </p:ext>
            </p:extLst>
          </p:nvPr>
        </p:nvGraphicFramePr>
        <p:xfrm>
          <a:off x="1389622" y="2220390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45A57E2-6023-4F82-ADF3-6D5ECB700389}"/>
              </a:ext>
            </a:extLst>
          </p:cNvPr>
          <p:cNvSpPr txBox="1"/>
          <p:nvPr/>
        </p:nvSpPr>
        <p:spPr>
          <a:xfrm>
            <a:off x="1485900" y="271106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D1BD92-4975-4DE1-A2F2-FCA099FD9ECD}"/>
              </a:ext>
            </a:extLst>
          </p:cNvPr>
          <p:cNvSpPr txBox="1"/>
          <p:nvPr/>
        </p:nvSpPr>
        <p:spPr>
          <a:xfrm>
            <a:off x="1483495" y="315538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D04B32-9BBE-4E0F-83F0-0DCB8B9FFDC5}"/>
              </a:ext>
            </a:extLst>
          </p:cNvPr>
          <p:cNvSpPr txBox="1"/>
          <p:nvPr/>
        </p:nvSpPr>
        <p:spPr>
          <a:xfrm>
            <a:off x="2076571" y="26971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6B354-EE9D-4C18-87D7-F4548455A9D4}"/>
              </a:ext>
            </a:extLst>
          </p:cNvPr>
          <p:cNvSpPr txBox="1"/>
          <p:nvPr/>
        </p:nvSpPr>
        <p:spPr>
          <a:xfrm>
            <a:off x="2100211" y="3155389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BE1D3C3-9C93-403A-A72A-9CB133DA1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7401"/>
              </p:ext>
            </p:extLst>
          </p:nvPr>
        </p:nvGraphicFramePr>
        <p:xfrm>
          <a:off x="5078916" y="2309335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1405FD4-187D-42EA-BF9C-E713052729FB}"/>
              </a:ext>
            </a:extLst>
          </p:cNvPr>
          <p:cNvSpPr txBox="1"/>
          <p:nvPr/>
        </p:nvSpPr>
        <p:spPr>
          <a:xfrm>
            <a:off x="5172789" y="2800005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88D85E-36E9-48B9-8350-AB6DC1BC7C4B}"/>
              </a:ext>
            </a:extLst>
          </p:cNvPr>
          <p:cNvSpPr txBox="1"/>
          <p:nvPr/>
        </p:nvSpPr>
        <p:spPr>
          <a:xfrm>
            <a:off x="5172789" y="324433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71D40D-3BF2-4F7A-A62F-E5D3EB741D9F}"/>
              </a:ext>
            </a:extLst>
          </p:cNvPr>
          <p:cNvSpPr txBox="1"/>
          <p:nvPr/>
        </p:nvSpPr>
        <p:spPr>
          <a:xfrm>
            <a:off x="5765865" y="27860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34CC08-3F83-4410-AB8E-98A803356C6D}"/>
              </a:ext>
            </a:extLst>
          </p:cNvPr>
          <p:cNvSpPr txBox="1"/>
          <p:nvPr/>
        </p:nvSpPr>
        <p:spPr>
          <a:xfrm>
            <a:off x="5789505" y="3244334"/>
            <a:ext cx="30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2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EB454E2-C686-48CA-A26C-B5F43245F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45639"/>
              </p:ext>
            </p:extLst>
          </p:nvPr>
        </p:nvGraphicFramePr>
        <p:xfrm>
          <a:off x="7636823" y="3066444"/>
          <a:ext cx="2727035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3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512511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86542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532957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77223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94744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36039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C69B3FF-8326-4BF1-BA6B-E802A9AF5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57908"/>
              </p:ext>
            </p:extLst>
          </p:nvPr>
        </p:nvGraphicFramePr>
        <p:xfrm>
          <a:off x="6064705" y="4634141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A39E0C3-A9B4-44B4-A438-6F75D57783C7}"/>
              </a:ext>
            </a:extLst>
          </p:cNvPr>
          <p:cNvSpPr txBox="1"/>
          <p:nvPr/>
        </p:nvSpPr>
        <p:spPr>
          <a:xfrm>
            <a:off x="6158578" y="512481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D5D4EA-368A-47EC-AE81-2A3C20E22A69}"/>
              </a:ext>
            </a:extLst>
          </p:cNvPr>
          <p:cNvSpPr txBox="1"/>
          <p:nvPr/>
        </p:nvSpPr>
        <p:spPr>
          <a:xfrm>
            <a:off x="6751654" y="51108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4B7632D-99EB-43C3-B957-F933114DA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84602"/>
              </p:ext>
            </p:extLst>
          </p:nvPr>
        </p:nvGraphicFramePr>
        <p:xfrm>
          <a:off x="8049764" y="4634141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7DDCE6D-C462-4D88-9402-4B2E9FC630B3}"/>
              </a:ext>
            </a:extLst>
          </p:cNvPr>
          <p:cNvSpPr txBox="1"/>
          <p:nvPr/>
        </p:nvSpPr>
        <p:spPr>
          <a:xfrm>
            <a:off x="8128409" y="5124811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9FBAA7-32E7-4C47-9D1D-5900EC0EB0BD}"/>
              </a:ext>
            </a:extLst>
          </p:cNvPr>
          <p:cNvSpPr txBox="1"/>
          <p:nvPr/>
        </p:nvSpPr>
        <p:spPr>
          <a:xfrm>
            <a:off x="8734308" y="5110863"/>
            <a:ext cx="31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4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B87253F-4C21-4FA5-94C2-65B4A6B1019A}"/>
              </a:ext>
            </a:extLst>
          </p:cNvPr>
          <p:cNvCxnSpPr>
            <a:endCxn id="18" idx="0"/>
          </p:cNvCxnSpPr>
          <p:nvPr/>
        </p:nvCxnSpPr>
        <p:spPr>
          <a:xfrm flipH="1">
            <a:off x="6644339" y="3380509"/>
            <a:ext cx="1069872" cy="1253632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2337ECE-2E0D-4975-BBA7-BBECE8A33D26}"/>
              </a:ext>
            </a:extLst>
          </p:cNvPr>
          <p:cNvCxnSpPr>
            <a:endCxn id="23" idx="0"/>
          </p:cNvCxnSpPr>
          <p:nvPr/>
        </p:nvCxnSpPr>
        <p:spPr>
          <a:xfrm>
            <a:off x="8556732" y="3340055"/>
            <a:ext cx="72666" cy="1294086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AE19DE9-C5F4-49BA-9BB3-69C702726466}"/>
              </a:ext>
            </a:extLst>
          </p:cNvPr>
          <p:cNvSpPr txBox="1"/>
          <p:nvPr/>
        </p:nvSpPr>
        <p:spPr>
          <a:xfrm>
            <a:off x="8128409" y="5533182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179B27-0BED-4875-BE8D-78F6CD8C698D}"/>
              </a:ext>
            </a:extLst>
          </p:cNvPr>
          <p:cNvSpPr txBox="1"/>
          <p:nvPr/>
        </p:nvSpPr>
        <p:spPr>
          <a:xfrm>
            <a:off x="8734308" y="5519234"/>
            <a:ext cx="31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ACD76C-2A82-4F9C-BE09-CC37E7E2CA81}"/>
              </a:ext>
            </a:extLst>
          </p:cNvPr>
          <p:cNvSpPr txBox="1"/>
          <p:nvPr/>
        </p:nvSpPr>
        <p:spPr>
          <a:xfrm>
            <a:off x="8734308" y="3092060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B6A479"/>
                </a:solidFill>
              </a:rPr>
              <a:t>32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DB5A31E0-E8F3-4DA0-8E5A-240118E30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41442"/>
              </p:ext>
            </p:extLst>
          </p:nvPr>
        </p:nvGraphicFramePr>
        <p:xfrm>
          <a:off x="9523662" y="4648089"/>
          <a:ext cx="1159268" cy="13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C32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78D6ACA2-5568-43CD-9012-18AF55DB3D30}"/>
              </a:ext>
            </a:extLst>
          </p:cNvPr>
          <p:cNvSpPr txBox="1"/>
          <p:nvPr/>
        </p:nvSpPr>
        <p:spPr>
          <a:xfrm>
            <a:off x="9602307" y="5138759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36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5FF64DA-A820-44E8-81EE-97CC53611559}"/>
              </a:ext>
            </a:extLst>
          </p:cNvPr>
          <p:cNvSpPr txBox="1"/>
          <p:nvPr/>
        </p:nvSpPr>
        <p:spPr>
          <a:xfrm>
            <a:off x="10208206" y="5124811"/>
            <a:ext cx="31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4C3282"/>
                </a:solidFill>
              </a:rPr>
              <a:t>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6DC232-E43D-4ABD-A85C-9B581B3B04FA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9338479" y="3340055"/>
            <a:ext cx="764817" cy="130803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6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9" grpId="0"/>
      <p:bldP spid="21" grpId="0"/>
      <p:bldP spid="24" grpId="0"/>
      <p:bldP spid="26" grpId="0"/>
      <p:bldP spid="32" grpId="0"/>
      <p:bldP spid="32" grpId="1"/>
      <p:bldP spid="33" grpId="0"/>
      <p:bldP spid="33" grpId="1"/>
      <p:bldP spid="34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DB62-E56C-4C5D-B7B3-5C297E02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91B5B-2A96-44E7-9DE8-837EEA86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an AVL tree of height 50. What is the </a:t>
            </a:r>
            <a:r>
              <a:rPr lang="en-US" b="1" dirty="0"/>
              <a:t>best</a:t>
            </a:r>
            <a:r>
              <a:rPr lang="en-US" dirty="0"/>
              <a:t> case scenario for number of disk accesses? What is the </a:t>
            </a:r>
            <a:r>
              <a:rPr lang="en-US" b="1" dirty="0"/>
              <a:t>worst</a:t>
            </a:r>
            <a:r>
              <a:rPr lang="en-US" dirty="0"/>
              <a:t> case?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CB514-539E-49D5-9B98-F5663365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40799-BE4B-49D3-9408-327EA93C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0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F8CE-157A-4821-8772-194B1CDF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Memory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B82D0-95D4-4568-B768-D3353BDC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677DF-FD46-4549-B533-BB38B8FE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10A9E3-2B36-4282-BB09-FF9EF62F4049}"/>
              </a:ext>
            </a:extLst>
          </p:cNvPr>
          <p:cNvSpPr/>
          <p:nvPr/>
        </p:nvSpPr>
        <p:spPr>
          <a:xfrm>
            <a:off x="1430417" y="1478238"/>
            <a:ext cx="4472247" cy="792480"/>
          </a:xfrm>
          <a:prstGeom prst="rect">
            <a:avLst/>
          </a:prstGeom>
          <a:solidFill>
            <a:srgbClr val="D8D8D8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CPU Register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9884D-C4D9-4B54-831A-99D6628312E4}"/>
              </a:ext>
            </a:extLst>
          </p:cNvPr>
          <p:cNvSpPr/>
          <p:nvPr/>
        </p:nvSpPr>
        <p:spPr>
          <a:xfrm>
            <a:off x="1430417" y="2578839"/>
            <a:ext cx="4472247" cy="792480"/>
          </a:xfrm>
          <a:prstGeom prst="rect">
            <a:avLst/>
          </a:prstGeom>
          <a:solidFill>
            <a:srgbClr val="D8D8D8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L1 Cache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C58F59-A814-4B68-ADAF-C8BDD390F84F}"/>
              </a:ext>
            </a:extLst>
          </p:cNvPr>
          <p:cNvSpPr/>
          <p:nvPr/>
        </p:nvSpPr>
        <p:spPr>
          <a:xfrm>
            <a:off x="1430417" y="3679441"/>
            <a:ext cx="4472247" cy="792480"/>
          </a:xfrm>
          <a:prstGeom prst="rect">
            <a:avLst/>
          </a:prstGeom>
          <a:solidFill>
            <a:srgbClr val="D8D8D8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L2 Cache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BC031C-2627-46C0-AD6A-D95A04927B46}"/>
              </a:ext>
            </a:extLst>
          </p:cNvPr>
          <p:cNvSpPr/>
          <p:nvPr/>
        </p:nvSpPr>
        <p:spPr>
          <a:xfrm>
            <a:off x="1430417" y="4780043"/>
            <a:ext cx="4472247" cy="792480"/>
          </a:xfrm>
          <a:prstGeom prst="rect">
            <a:avLst/>
          </a:prstGeom>
          <a:solidFill>
            <a:srgbClr val="D8D8D8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2E1408-144E-499E-A44D-BEDF22D9C385}"/>
              </a:ext>
            </a:extLst>
          </p:cNvPr>
          <p:cNvSpPr/>
          <p:nvPr/>
        </p:nvSpPr>
        <p:spPr>
          <a:xfrm>
            <a:off x="1430417" y="5880644"/>
            <a:ext cx="4472247" cy="792480"/>
          </a:xfrm>
          <a:prstGeom prst="rect">
            <a:avLst/>
          </a:prstGeom>
          <a:solidFill>
            <a:srgbClr val="D8D8D8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4C32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F41453-D971-4914-843B-1BB29DCA157F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3666541" y="2270718"/>
            <a:ext cx="0" cy="30812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6E4B11-7300-4FE9-949C-C6E9556610BE}"/>
              </a:ext>
            </a:extLst>
          </p:cNvPr>
          <p:cNvCxnSpPr/>
          <p:nvPr/>
        </p:nvCxnSpPr>
        <p:spPr>
          <a:xfrm>
            <a:off x="3692304" y="3371320"/>
            <a:ext cx="0" cy="30812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AAF3BF5-E534-42D0-9FDD-CD85E29C534E}"/>
              </a:ext>
            </a:extLst>
          </p:cNvPr>
          <p:cNvCxnSpPr/>
          <p:nvPr/>
        </p:nvCxnSpPr>
        <p:spPr>
          <a:xfrm>
            <a:off x="3670136" y="4471922"/>
            <a:ext cx="0" cy="30812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F4F6BA-16C5-4AF4-BB19-04BEBDD0A822}"/>
              </a:ext>
            </a:extLst>
          </p:cNvPr>
          <p:cNvCxnSpPr/>
          <p:nvPr/>
        </p:nvCxnSpPr>
        <p:spPr>
          <a:xfrm>
            <a:off x="3692716" y="5572523"/>
            <a:ext cx="0" cy="30812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93076DF-05A9-422E-89E3-AC461FECDE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89338" y="793290"/>
          <a:ext cx="5521620" cy="591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992">
                  <a:extLst>
                    <a:ext uri="{9D8B030D-6E8A-4147-A177-3AD203B41FA5}">
                      <a16:colId xmlns:a16="http://schemas.microsoft.com/office/drawing/2014/main" val="1528278768"/>
                    </a:ext>
                  </a:extLst>
                </a:gridCol>
                <a:gridCol w="1330389">
                  <a:extLst>
                    <a:ext uri="{9D8B030D-6E8A-4147-A177-3AD203B41FA5}">
                      <a16:colId xmlns:a16="http://schemas.microsoft.com/office/drawing/2014/main" val="4017141031"/>
                    </a:ext>
                  </a:extLst>
                </a:gridCol>
                <a:gridCol w="1488239">
                  <a:extLst>
                    <a:ext uri="{9D8B030D-6E8A-4147-A177-3AD203B41FA5}">
                      <a16:colId xmlns:a16="http://schemas.microsoft.com/office/drawing/2014/main" val="2770130518"/>
                    </a:ext>
                  </a:extLst>
                </a:gridCol>
              </a:tblGrid>
              <a:tr h="49957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What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Typical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86304"/>
                  </a:ext>
                </a:extLst>
              </a:tr>
              <a:tr h="10169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The brain of the computer!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32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≈free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683731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Extra memory to make accessing it faster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128KB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0.5 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64808"/>
                  </a:ext>
                </a:extLst>
              </a:tr>
              <a:tr h="1164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Extra memory to make accessing it faster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2MB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 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862849"/>
                  </a:ext>
                </a:extLst>
              </a:tr>
              <a:tr h="10358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Working memory, what your programs need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8GB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 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798267"/>
                  </a:ext>
                </a:extLst>
              </a:tr>
              <a:tr h="99924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Large, longtime storage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TB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8,000,000 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123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8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488F-CF7C-418B-87D5-65DC81A8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Locality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E2C46-FCBF-456E-83B2-B475CEC8F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OS minimize disk accesses?</a:t>
            </a:r>
          </a:p>
          <a:p>
            <a:endParaRPr lang="en-US" dirty="0"/>
          </a:p>
          <a:p>
            <a:r>
              <a:rPr lang="en-US" dirty="0">
                <a:solidFill>
                  <a:srgbClr val="4C3282"/>
                </a:solidFill>
              </a:rPr>
              <a:t>Spatial Locality</a:t>
            </a:r>
          </a:p>
          <a:p>
            <a:r>
              <a:rPr lang="en-US" dirty="0"/>
              <a:t>Computers try to partition memory you are likely to use close by</a:t>
            </a:r>
          </a:p>
          <a:p>
            <a:r>
              <a:rPr lang="en-US" dirty="0"/>
              <a:t>- Arrays</a:t>
            </a:r>
          </a:p>
          <a:p>
            <a:r>
              <a:rPr lang="en-US" dirty="0"/>
              <a:t>- Fields</a:t>
            </a:r>
          </a:p>
          <a:p>
            <a:endParaRPr lang="en-US" dirty="0"/>
          </a:p>
          <a:p>
            <a:r>
              <a:rPr lang="en-US" dirty="0">
                <a:solidFill>
                  <a:srgbClr val="4C3282"/>
                </a:solidFill>
              </a:rPr>
              <a:t>Temporal Locality</a:t>
            </a:r>
          </a:p>
          <a:p>
            <a:r>
              <a:rPr lang="en-US" dirty="0"/>
              <a:t>Computers assume the memory you have just accessed you will likely access again in the near future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956C1-597E-450E-8F90-9A8ED9D6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CC21E-EF8D-4C7C-8B8C-A80A389F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32A7-E902-4D89-A7FA-832C3EF0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Thought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2C43-A4FC-4C06-B2B1-7877797F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an AVL tree of height 50. What is the </a:t>
            </a:r>
            <a:r>
              <a:rPr lang="en-US" b="1" dirty="0"/>
              <a:t>best</a:t>
            </a:r>
            <a:r>
              <a:rPr lang="en-US" dirty="0"/>
              <a:t> case scenario for number of disk accesses? What is the </a:t>
            </a:r>
            <a:r>
              <a:rPr lang="en-US" b="1" dirty="0"/>
              <a:t>worst</a:t>
            </a:r>
            <a:r>
              <a:rPr lang="en-US" dirty="0"/>
              <a:t> case?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6132D-B6FF-45D6-BBEE-127DA211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6D24D-6839-4932-95CD-D1DF5DC2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4EF528-2021-4C9D-BC45-CA8459287977}"/>
              </a:ext>
            </a:extLst>
          </p:cNvPr>
          <p:cNvSpPr/>
          <p:nvPr/>
        </p:nvSpPr>
        <p:spPr>
          <a:xfrm>
            <a:off x="1981884" y="3379230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4D8E00C-0DBA-4D13-B1C8-78EF3FA5EC56}"/>
              </a:ext>
            </a:extLst>
          </p:cNvPr>
          <p:cNvSpPr/>
          <p:nvPr/>
        </p:nvSpPr>
        <p:spPr>
          <a:xfrm>
            <a:off x="1200765" y="4190455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86F7093-3100-4062-9C24-8D652279EA8E}"/>
              </a:ext>
            </a:extLst>
          </p:cNvPr>
          <p:cNvSpPr/>
          <p:nvPr/>
        </p:nvSpPr>
        <p:spPr>
          <a:xfrm>
            <a:off x="717401" y="5001987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E4F6C81-CED4-42E6-9283-323C7748D790}"/>
              </a:ext>
            </a:extLst>
          </p:cNvPr>
          <p:cNvSpPr/>
          <p:nvPr/>
        </p:nvSpPr>
        <p:spPr>
          <a:xfrm>
            <a:off x="1604756" y="5001987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53386B2-E125-46CB-B691-20D3ED6CDBCC}"/>
              </a:ext>
            </a:extLst>
          </p:cNvPr>
          <p:cNvSpPr/>
          <p:nvPr/>
        </p:nvSpPr>
        <p:spPr>
          <a:xfrm>
            <a:off x="1255325" y="5848078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9B909E9-B4C1-4C0F-82A3-BCB9931B6DCD}"/>
              </a:ext>
            </a:extLst>
          </p:cNvPr>
          <p:cNvSpPr/>
          <p:nvPr/>
        </p:nvSpPr>
        <p:spPr>
          <a:xfrm>
            <a:off x="1914091" y="5848077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8B57E15-0D45-4B97-9DB8-CDBC46907AD2}"/>
              </a:ext>
            </a:extLst>
          </p:cNvPr>
          <p:cNvCxnSpPr>
            <a:stCxn id="62" idx="2"/>
            <a:endCxn id="63" idx="0"/>
          </p:cNvCxnSpPr>
          <p:nvPr/>
        </p:nvCxnSpPr>
        <p:spPr>
          <a:xfrm flipH="1">
            <a:off x="892117" y="4539886"/>
            <a:ext cx="483364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19070CD-F0D4-4730-B1C5-558A51141A58}"/>
              </a:ext>
            </a:extLst>
          </p:cNvPr>
          <p:cNvCxnSpPr>
            <a:stCxn id="62" idx="2"/>
            <a:endCxn id="64" idx="0"/>
          </p:cNvCxnSpPr>
          <p:nvPr/>
        </p:nvCxnSpPr>
        <p:spPr>
          <a:xfrm>
            <a:off x="1375481" y="4539886"/>
            <a:ext cx="403991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9D57824-CC15-4274-B0C5-FBAB40494C94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1430041" y="5351418"/>
            <a:ext cx="349431" cy="49666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5E656DE-F182-47CB-917F-BEB8909DFD39}"/>
              </a:ext>
            </a:extLst>
          </p:cNvPr>
          <p:cNvCxnSpPr>
            <a:cxnSpLocks/>
            <a:stCxn id="64" idx="2"/>
            <a:endCxn id="67" idx="0"/>
          </p:cNvCxnSpPr>
          <p:nvPr/>
        </p:nvCxnSpPr>
        <p:spPr>
          <a:xfrm>
            <a:off x="1779472" y="5351418"/>
            <a:ext cx="309335" cy="496659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A5B10400-9F26-4879-81EE-E18A0D7F51FC}"/>
              </a:ext>
            </a:extLst>
          </p:cNvPr>
          <p:cNvSpPr/>
          <p:nvPr/>
        </p:nvSpPr>
        <p:spPr>
          <a:xfrm>
            <a:off x="2677788" y="4190455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B744FF8-E830-4484-9961-CD512599B768}"/>
              </a:ext>
            </a:extLst>
          </p:cNvPr>
          <p:cNvSpPr/>
          <p:nvPr/>
        </p:nvSpPr>
        <p:spPr>
          <a:xfrm>
            <a:off x="2273797" y="5001814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81A23E3-3519-4101-8A94-9D4CBB06B00E}"/>
              </a:ext>
            </a:extLst>
          </p:cNvPr>
          <p:cNvSpPr/>
          <p:nvPr/>
        </p:nvSpPr>
        <p:spPr>
          <a:xfrm>
            <a:off x="3097006" y="5001987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C3D0385-505D-411B-9642-9EDB2C105660}"/>
              </a:ext>
            </a:extLst>
          </p:cNvPr>
          <p:cNvCxnSpPr>
            <a:stCxn id="51" idx="2"/>
            <a:endCxn id="52" idx="0"/>
          </p:cNvCxnSpPr>
          <p:nvPr/>
        </p:nvCxnSpPr>
        <p:spPr>
          <a:xfrm flipH="1">
            <a:off x="2448513" y="4539886"/>
            <a:ext cx="403991" cy="461928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85497FF-4827-4738-B84D-EC5A4F7FBA35}"/>
              </a:ext>
            </a:extLst>
          </p:cNvPr>
          <p:cNvCxnSpPr>
            <a:stCxn id="51" idx="2"/>
            <a:endCxn id="53" idx="0"/>
          </p:cNvCxnSpPr>
          <p:nvPr/>
        </p:nvCxnSpPr>
        <p:spPr>
          <a:xfrm>
            <a:off x="2852504" y="4539886"/>
            <a:ext cx="419218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5CCA0C-77CB-45BD-A267-9AC84E66BC55}"/>
              </a:ext>
            </a:extLst>
          </p:cNvPr>
          <p:cNvCxnSpPr>
            <a:stCxn id="62" idx="0"/>
            <a:endCxn id="7" idx="2"/>
          </p:cNvCxnSpPr>
          <p:nvPr/>
        </p:nvCxnSpPr>
        <p:spPr>
          <a:xfrm flipV="1">
            <a:off x="1375481" y="3728661"/>
            <a:ext cx="781119" cy="461794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D277CB-66B0-420A-A84C-F15EB9BF5EB9}"/>
              </a:ext>
            </a:extLst>
          </p:cNvPr>
          <p:cNvCxnSpPr>
            <a:stCxn id="51" idx="0"/>
            <a:endCxn id="7" idx="2"/>
          </p:cNvCxnSpPr>
          <p:nvPr/>
        </p:nvCxnSpPr>
        <p:spPr>
          <a:xfrm flipH="1" flipV="1">
            <a:off x="2156600" y="3728661"/>
            <a:ext cx="695904" cy="461794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1EBF9FD-FF54-49C0-BE20-A39AA77C983B}"/>
              </a:ext>
            </a:extLst>
          </p:cNvPr>
          <p:cNvSpPr/>
          <p:nvPr/>
        </p:nvSpPr>
        <p:spPr>
          <a:xfrm>
            <a:off x="313509" y="2919549"/>
            <a:ext cx="4219302" cy="3675175"/>
          </a:xfrm>
          <a:prstGeom prst="rect">
            <a:avLst/>
          </a:prstGeom>
          <a:noFill/>
          <a:ln w="38100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BBB5C66-8588-4F09-BAE8-C02E31A1FC66}"/>
              </a:ext>
            </a:extLst>
          </p:cNvPr>
          <p:cNvSpPr/>
          <p:nvPr/>
        </p:nvSpPr>
        <p:spPr>
          <a:xfrm>
            <a:off x="3893025" y="3233121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68CB3E8-42DC-4FEA-AD3A-38107193FE7D}"/>
              </a:ext>
            </a:extLst>
          </p:cNvPr>
          <p:cNvSpPr/>
          <p:nvPr/>
        </p:nvSpPr>
        <p:spPr>
          <a:xfrm>
            <a:off x="6878072" y="4065509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18E79A5-FA8C-401B-9197-B1359C5E4257}"/>
              </a:ext>
            </a:extLst>
          </p:cNvPr>
          <p:cNvSpPr/>
          <p:nvPr/>
        </p:nvSpPr>
        <p:spPr>
          <a:xfrm>
            <a:off x="6394708" y="4877041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61CD2F9-C895-47A4-8CAE-32863C3611DA}"/>
              </a:ext>
            </a:extLst>
          </p:cNvPr>
          <p:cNvSpPr/>
          <p:nvPr/>
        </p:nvSpPr>
        <p:spPr>
          <a:xfrm>
            <a:off x="7282063" y="4877041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FB6BE25-4312-4A5C-BD74-13E8003CE9CD}"/>
              </a:ext>
            </a:extLst>
          </p:cNvPr>
          <p:cNvSpPr/>
          <p:nvPr/>
        </p:nvSpPr>
        <p:spPr>
          <a:xfrm>
            <a:off x="6932632" y="5723132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80A9566-1786-43F4-B976-1B717BBA698A}"/>
              </a:ext>
            </a:extLst>
          </p:cNvPr>
          <p:cNvSpPr/>
          <p:nvPr/>
        </p:nvSpPr>
        <p:spPr>
          <a:xfrm>
            <a:off x="7591398" y="5723131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DBBFDB1-BA1A-4823-BDDD-87FB1CD7B069}"/>
              </a:ext>
            </a:extLst>
          </p:cNvPr>
          <p:cNvCxnSpPr>
            <a:stCxn id="109" idx="2"/>
            <a:endCxn id="110" idx="0"/>
          </p:cNvCxnSpPr>
          <p:nvPr/>
        </p:nvCxnSpPr>
        <p:spPr>
          <a:xfrm flipH="1">
            <a:off x="6569424" y="4414940"/>
            <a:ext cx="483364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AD61442-3437-4326-A3DE-FCC0CC7BDB82}"/>
              </a:ext>
            </a:extLst>
          </p:cNvPr>
          <p:cNvCxnSpPr>
            <a:stCxn id="109" idx="2"/>
            <a:endCxn id="111" idx="0"/>
          </p:cNvCxnSpPr>
          <p:nvPr/>
        </p:nvCxnSpPr>
        <p:spPr>
          <a:xfrm>
            <a:off x="7052788" y="4414940"/>
            <a:ext cx="403991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EE6F132-0B35-4484-85DD-97CA9867DE02}"/>
              </a:ext>
            </a:extLst>
          </p:cNvPr>
          <p:cNvCxnSpPr>
            <a:cxnSpLocks/>
            <a:stCxn id="111" idx="2"/>
            <a:endCxn id="112" idx="0"/>
          </p:cNvCxnSpPr>
          <p:nvPr/>
        </p:nvCxnSpPr>
        <p:spPr>
          <a:xfrm flipH="1">
            <a:off x="7107348" y="5226472"/>
            <a:ext cx="349431" cy="49666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F25A2EB-9981-4087-AF7B-111B677987E8}"/>
              </a:ext>
            </a:extLst>
          </p:cNvPr>
          <p:cNvCxnSpPr>
            <a:cxnSpLocks/>
            <a:stCxn id="111" idx="2"/>
            <a:endCxn id="113" idx="0"/>
          </p:cNvCxnSpPr>
          <p:nvPr/>
        </p:nvCxnSpPr>
        <p:spPr>
          <a:xfrm>
            <a:off x="7456779" y="5226472"/>
            <a:ext cx="309335" cy="496659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98E9502-F3C3-4729-BDE0-0748E1961738}"/>
              </a:ext>
            </a:extLst>
          </p:cNvPr>
          <p:cNvSpPr/>
          <p:nvPr/>
        </p:nvSpPr>
        <p:spPr>
          <a:xfrm>
            <a:off x="8355095" y="4065509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313909B-8B77-4949-8AAE-A891A1FEDE96}"/>
              </a:ext>
            </a:extLst>
          </p:cNvPr>
          <p:cNvSpPr/>
          <p:nvPr/>
        </p:nvSpPr>
        <p:spPr>
          <a:xfrm>
            <a:off x="7951104" y="4876868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E6E6CBA-84C9-497B-BEC4-17D3029E6AC1}"/>
              </a:ext>
            </a:extLst>
          </p:cNvPr>
          <p:cNvSpPr/>
          <p:nvPr/>
        </p:nvSpPr>
        <p:spPr>
          <a:xfrm>
            <a:off x="8774313" y="4877041"/>
            <a:ext cx="349431" cy="349431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226BF6D-D075-4942-9EF1-9A34B5B09FE0}"/>
              </a:ext>
            </a:extLst>
          </p:cNvPr>
          <p:cNvCxnSpPr>
            <a:stCxn id="118" idx="2"/>
            <a:endCxn id="119" idx="0"/>
          </p:cNvCxnSpPr>
          <p:nvPr/>
        </p:nvCxnSpPr>
        <p:spPr>
          <a:xfrm flipH="1">
            <a:off x="8125820" y="4414940"/>
            <a:ext cx="403991" cy="461928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C42A842-6431-4C48-9483-60621FBD50F3}"/>
              </a:ext>
            </a:extLst>
          </p:cNvPr>
          <p:cNvCxnSpPr>
            <a:stCxn id="118" idx="2"/>
            <a:endCxn id="120" idx="0"/>
          </p:cNvCxnSpPr>
          <p:nvPr/>
        </p:nvCxnSpPr>
        <p:spPr>
          <a:xfrm>
            <a:off x="8529811" y="4414940"/>
            <a:ext cx="419218" cy="462101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73CF0C7-D957-44BF-8CC2-11AE9F7C5C93}"/>
              </a:ext>
            </a:extLst>
          </p:cNvPr>
          <p:cNvCxnSpPr>
            <a:stCxn id="109" idx="0"/>
            <a:endCxn id="108" idx="2"/>
          </p:cNvCxnSpPr>
          <p:nvPr/>
        </p:nvCxnSpPr>
        <p:spPr>
          <a:xfrm flipH="1" flipV="1">
            <a:off x="4067741" y="3582552"/>
            <a:ext cx="2985047" cy="482957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690259E-F60A-4889-886F-4A5F9C73819A}"/>
              </a:ext>
            </a:extLst>
          </p:cNvPr>
          <p:cNvCxnSpPr>
            <a:stCxn id="118" idx="0"/>
            <a:endCxn id="108" idx="2"/>
          </p:cNvCxnSpPr>
          <p:nvPr/>
        </p:nvCxnSpPr>
        <p:spPr>
          <a:xfrm flipH="1" flipV="1">
            <a:off x="4067741" y="3582552"/>
            <a:ext cx="4462070" cy="482957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42D608D-3FEA-4DE9-918E-D9C38718E0BA}"/>
              </a:ext>
            </a:extLst>
          </p:cNvPr>
          <p:cNvSpPr/>
          <p:nvPr/>
        </p:nvSpPr>
        <p:spPr>
          <a:xfrm>
            <a:off x="5409768" y="2919548"/>
            <a:ext cx="4219302" cy="3675175"/>
          </a:xfrm>
          <a:prstGeom prst="rect">
            <a:avLst/>
          </a:prstGeom>
          <a:noFill/>
          <a:ln w="38100"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83FAA3A-C9E4-425F-8A19-DAB254568B78}"/>
              </a:ext>
            </a:extLst>
          </p:cNvPr>
          <p:cNvSpPr txBox="1"/>
          <p:nvPr/>
        </p:nvSpPr>
        <p:spPr>
          <a:xfrm>
            <a:off x="429502" y="258635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D213BBB-D3FE-4443-8A00-1616DFE974F6}"/>
              </a:ext>
            </a:extLst>
          </p:cNvPr>
          <p:cNvSpPr txBox="1"/>
          <p:nvPr/>
        </p:nvSpPr>
        <p:spPr>
          <a:xfrm>
            <a:off x="5496768" y="258635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329946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51" grpId="0" animBg="1"/>
      <p:bldP spid="52" grpId="0" animBg="1"/>
      <p:bldP spid="53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8" grpId="0" animBg="1"/>
      <p:bldP spid="119" grpId="0" animBg="1"/>
      <p:bldP spid="120" grpId="0" animBg="1"/>
      <p:bldP spid="127" grpId="0" animBg="1"/>
      <p:bldP spid="128" grpId="0"/>
      <p:bldP spid="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58AB-C2AA-4C76-B5D5-7E92AE45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Disk Access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40DA-64DD-45E2-8C68-EE55561F8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each node having 2 children, let it have M children. </a:t>
            </a:r>
          </a:p>
          <a:p>
            <a:pPr lvl="1"/>
            <a:r>
              <a:rPr lang="en-US" dirty="0"/>
              <a:t>Each node contains a </a:t>
            </a:r>
            <a:r>
              <a:rPr lang="en-US" sz="2400" b="1" dirty="0">
                <a:solidFill>
                  <a:srgbClr val="4C3282"/>
                </a:solidFill>
              </a:rPr>
              <a:t>sorted</a:t>
            </a:r>
            <a:r>
              <a:rPr lang="en-US" dirty="0"/>
              <a:t> array of children</a:t>
            </a:r>
          </a:p>
          <a:p>
            <a:r>
              <a:rPr lang="en-US" dirty="0"/>
              <a:t>Pick a size M so that fills an entire page of disk data</a:t>
            </a:r>
          </a:p>
          <a:p>
            <a:r>
              <a:rPr lang="en-US" dirty="0"/>
              <a:t>Assuming the M-</a:t>
            </a:r>
            <a:r>
              <a:rPr lang="en-US" dirty="0" err="1"/>
              <a:t>ary</a:t>
            </a:r>
            <a:r>
              <a:rPr lang="en-US" dirty="0"/>
              <a:t> search tree is balanced, what is its height?</a:t>
            </a:r>
          </a:p>
          <a:p>
            <a:r>
              <a:rPr lang="en-US" dirty="0"/>
              <a:t>What is the worst case runtime of get() for this tree?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74B86-4F84-4629-AA06-CE86CB1C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41F5E-0E48-4C6C-9AB1-9E51F8F7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C4E573C-BFC2-4F6C-BF4F-A47AC6797667}"/>
              </a:ext>
            </a:extLst>
          </p:cNvPr>
          <p:cNvGrpSpPr/>
          <p:nvPr/>
        </p:nvGrpSpPr>
        <p:grpSpPr>
          <a:xfrm>
            <a:off x="341740" y="4113024"/>
            <a:ext cx="11226243" cy="2144241"/>
            <a:chOff x="400523" y="3923612"/>
            <a:chExt cx="11226243" cy="21442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6FC18E-8CF6-4805-88DB-98DD52E68CE1}"/>
                </a:ext>
              </a:extLst>
            </p:cNvPr>
            <p:cNvSpPr/>
            <p:nvPr/>
          </p:nvSpPr>
          <p:spPr>
            <a:xfrm>
              <a:off x="5917337" y="3923612"/>
              <a:ext cx="349431" cy="34943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1A7B1AB-B292-480C-8370-74A94E0B5D0C}"/>
                </a:ext>
              </a:extLst>
            </p:cNvPr>
            <p:cNvGrpSpPr/>
            <p:nvPr/>
          </p:nvGrpSpPr>
          <p:grpSpPr>
            <a:xfrm>
              <a:off x="400523" y="4902379"/>
              <a:ext cx="2089039" cy="1165474"/>
              <a:chOff x="400523" y="4902379"/>
              <a:chExt cx="2089039" cy="116547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1E31865-AEB3-4579-9A06-72264704F452}"/>
                  </a:ext>
                </a:extLst>
              </p:cNvPr>
              <p:cNvSpPr/>
              <p:nvPr/>
            </p:nvSpPr>
            <p:spPr>
              <a:xfrm>
                <a:off x="1266079" y="490237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F30159B-9E0D-425D-A6B9-5AF3A9880840}"/>
                  </a:ext>
                </a:extLst>
              </p:cNvPr>
              <p:cNvSpPr/>
              <p:nvPr/>
            </p:nvSpPr>
            <p:spPr>
              <a:xfrm>
                <a:off x="400523" y="5713911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6F6C6BB-62B2-46D1-AA71-6ADC46799E1D}"/>
                  </a:ext>
                </a:extLst>
              </p:cNvPr>
              <p:cNvSpPr/>
              <p:nvPr/>
            </p:nvSpPr>
            <p:spPr>
              <a:xfrm>
                <a:off x="833301" y="5713910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EABDFE-7ACC-40EC-AC62-DAD6A32B382D}"/>
                  </a:ext>
                </a:extLst>
              </p:cNvPr>
              <p:cNvSpPr/>
              <p:nvPr/>
            </p:nvSpPr>
            <p:spPr>
              <a:xfrm>
                <a:off x="1266079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F34685B-62B8-4BAD-9135-DC450C5866F8}"/>
                  </a:ext>
                </a:extLst>
              </p:cNvPr>
              <p:cNvSpPr/>
              <p:nvPr/>
            </p:nvSpPr>
            <p:spPr>
              <a:xfrm>
                <a:off x="1698855" y="5718422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F3BBA72-5F6F-4BB2-A535-09152F1033B2}"/>
                  </a:ext>
                </a:extLst>
              </p:cNvPr>
              <p:cNvSpPr/>
              <p:nvPr/>
            </p:nvSpPr>
            <p:spPr>
              <a:xfrm>
                <a:off x="2140131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4C6BBB9-E1D7-4B61-8344-12B849322449}"/>
                  </a:ext>
                </a:extLst>
              </p:cNvPr>
              <p:cNvCxnSpPr>
                <a:stCxn id="17" idx="2"/>
                <a:endCxn id="22" idx="0"/>
              </p:cNvCxnSpPr>
              <p:nvPr/>
            </p:nvCxnSpPr>
            <p:spPr>
              <a:xfrm flipH="1">
                <a:off x="575239" y="5251810"/>
                <a:ext cx="865556" cy="462101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D295A9DD-5B81-46EB-87C5-183CC84D36F2}"/>
                  </a:ext>
                </a:extLst>
              </p:cNvPr>
              <p:cNvCxnSpPr>
                <a:stCxn id="17" idx="2"/>
                <a:endCxn id="23" idx="0"/>
              </p:cNvCxnSpPr>
              <p:nvPr/>
            </p:nvCxnSpPr>
            <p:spPr>
              <a:xfrm flipH="1">
                <a:off x="1008017" y="5251810"/>
                <a:ext cx="432778" cy="462100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B3E2DE24-42DC-4E8D-BA1E-63D5AEEAA71F}"/>
                  </a:ext>
                </a:extLst>
              </p:cNvPr>
              <p:cNvCxnSpPr>
                <a:stCxn id="17" idx="2"/>
                <a:endCxn id="24" idx="0"/>
              </p:cNvCxnSpPr>
              <p:nvPr/>
            </p:nvCxnSpPr>
            <p:spPr>
              <a:xfrm>
                <a:off x="1440795" y="5251810"/>
                <a:ext cx="0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518A743-8735-4015-B7E5-F351CA04E596}"/>
                  </a:ext>
                </a:extLst>
              </p:cNvPr>
              <p:cNvCxnSpPr>
                <a:stCxn id="17" idx="2"/>
                <a:endCxn id="25" idx="0"/>
              </p:cNvCxnSpPr>
              <p:nvPr/>
            </p:nvCxnSpPr>
            <p:spPr>
              <a:xfrm>
                <a:off x="1440795" y="5251810"/>
                <a:ext cx="432776" cy="46661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354AC88-FC2A-4F67-A204-23170AB2F147}"/>
                  </a:ext>
                </a:extLst>
              </p:cNvPr>
              <p:cNvCxnSpPr>
                <a:stCxn id="17" idx="2"/>
                <a:endCxn id="26" idx="0"/>
              </p:cNvCxnSpPr>
              <p:nvPr/>
            </p:nvCxnSpPr>
            <p:spPr>
              <a:xfrm>
                <a:off x="1440795" y="5251810"/>
                <a:ext cx="874052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E096BD5-AF91-46AD-AF16-3B901CFEB902}"/>
                </a:ext>
              </a:extLst>
            </p:cNvPr>
            <p:cNvGrpSpPr/>
            <p:nvPr/>
          </p:nvGrpSpPr>
          <p:grpSpPr>
            <a:xfrm>
              <a:off x="2764901" y="4897866"/>
              <a:ext cx="2089039" cy="1165474"/>
              <a:chOff x="400523" y="4902379"/>
              <a:chExt cx="2089039" cy="116547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A20D141-7E38-4EF0-956A-52A57CAC8B18}"/>
                  </a:ext>
                </a:extLst>
              </p:cNvPr>
              <p:cNvSpPr/>
              <p:nvPr/>
            </p:nvSpPr>
            <p:spPr>
              <a:xfrm>
                <a:off x="1266079" y="490237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808536B-9471-4D2C-8FB5-DB564DC592A0}"/>
                  </a:ext>
                </a:extLst>
              </p:cNvPr>
              <p:cNvSpPr/>
              <p:nvPr/>
            </p:nvSpPr>
            <p:spPr>
              <a:xfrm>
                <a:off x="400523" y="5713911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4C4D184-EA79-435B-8A1E-A1F4657C52E0}"/>
                  </a:ext>
                </a:extLst>
              </p:cNvPr>
              <p:cNvSpPr/>
              <p:nvPr/>
            </p:nvSpPr>
            <p:spPr>
              <a:xfrm>
                <a:off x="833301" y="5713910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F5111F5-DDC1-4CD6-908D-FC8814F9C3D5}"/>
                  </a:ext>
                </a:extLst>
              </p:cNvPr>
              <p:cNvSpPr/>
              <p:nvPr/>
            </p:nvSpPr>
            <p:spPr>
              <a:xfrm>
                <a:off x="1266079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EBD6F1-C023-48EF-A6E1-D490C0675FD1}"/>
                  </a:ext>
                </a:extLst>
              </p:cNvPr>
              <p:cNvSpPr/>
              <p:nvPr/>
            </p:nvSpPr>
            <p:spPr>
              <a:xfrm>
                <a:off x="1698855" y="5718422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138B2D0-6DF6-4988-9179-5BD3BDB81C44}"/>
                  </a:ext>
                </a:extLst>
              </p:cNvPr>
              <p:cNvSpPr/>
              <p:nvPr/>
            </p:nvSpPr>
            <p:spPr>
              <a:xfrm>
                <a:off x="2140131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6E5FF10-83E7-40B6-A691-FA7750116204}"/>
                  </a:ext>
                </a:extLst>
              </p:cNvPr>
              <p:cNvCxnSpPr>
                <a:stCxn id="39" idx="2"/>
                <a:endCxn id="40" idx="0"/>
              </p:cNvCxnSpPr>
              <p:nvPr/>
            </p:nvCxnSpPr>
            <p:spPr>
              <a:xfrm flipH="1">
                <a:off x="575239" y="5251810"/>
                <a:ext cx="865556" cy="462101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F3682FD-33D5-4D82-A4C4-708EB5A67942}"/>
                  </a:ext>
                </a:extLst>
              </p:cNvPr>
              <p:cNvCxnSpPr>
                <a:stCxn id="39" idx="2"/>
                <a:endCxn id="41" idx="0"/>
              </p:cNvCxnSpPr>
              <p:nvPr/>
            </p:nvCxnSpPr>
            <p:spPr>
              <a:xfrm flipH="1">
                <a:off x="1008017" y="5251810"/>
                <a:ext cx="432778" cy="462100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0AF0745-BEBB-474C-9947-D5D26F1A47D9}"/>
                  </a:ext>
                </a:extLst>
              </p:cNvPr>
              <p:cNvCxnSpPr>
                <a:stCxn id="39" idx="2"/>
                <a:endCxn id="42" idx="0"/>
              </p:cNvCxnSpPr>
              <p:nvPr/>
            </p:nvCxnSpPr>
            <p:spPr>
              <a:xfrm>
                <a:off x="1440795" y="5251810"/>
                <a:ext cx="0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159F44F-2571-49CE-9EF2-5DC35ABC22E0}"/>
                  </a:ext>
                </a:extLst>
              </p:cNvPr>
              <p:cNvCxnSpPr>
                <a:stCxn id="39" idx="2"/>
                <a:endCxn id="43" idx="0"/>
              </p:cNvCxnSpPr>
              <p:nvPr/>
            </p:nvCxnSpPr>
            <p:spPr>
              <a:xfrm>
                <a:off x="1440795" y="5251810"/>
                <a:ext cx="432776" cy="46661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8D449AE-7546-4BFD-AE33-64C26AE55126}"/>
                  </a:ext>
                </a:extLst>
              </p:cNvPr>
              <p:cNvCxnSpPr>
                <a:stCxn id="39" idx="2"/>
                <a:endCxn id="44" idx="0"/>
              </p:cNvCxnSpPr>
              <p:nvPr/>
            </p:nvCxnSpPr>
            <p:spPr>
              <a:xfrm>
                <a:off x="1440795" y="5251810"/>
                <a:ext cx="874052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DD1D95C2-5B35-4BD9-80E1-93C7F76F74CC}"/>
                </a:ext>
              </a:extLst>
            </p:cNvPr>
            <p:cNvGrpSpPr/>
            <p:nvPr/>
          </p:nvGrpSpPr>
          <p:grpSpPr>
            <a:xfrm>
              <a:off x="5051480" y="4893353"/>
              <a:ext cx="2089039" cy="1165474"/>
              <a:chOff x="400523" y="4902379"/>
              <a:chExt cx="2089039" cy="116547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1F04928-40E2-4258-8D13-40D83AA5591D}"/>
                  </a:ext>
                </a:extLst>
              </p:cNvPr>
              <p:cNvSpPr/>
              <p:nvPr/>
            </p:nvSpPr>
            <p:spPr>
              <a:xfrm>
                <a:off x="1266079" y="490237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C7EAB8B-7F1A-44A4-87D7-885B056311D5}"/>
                  </a:ext>
                </a:extLst>
              </p:cNvPr>
              <p:cNvSpPr/>
              <p:nvPr/>
            </p:nvSpPr>
            <p:spPr>
              <a:xfrm>
                <a:off x="400523" y="5713911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E16FB0C-6AF4-4A6B-A721-ADEFD8F53625}"/>
                  </a:ext>
                </a:extLst>
              </p:cNvPr>
              <p:cNvSpPr/>
              <p:nvPr/>
            </p:nvSpPr>
            <p:spPr>
              <a:xfrm>
                <a:off x="833301" y="5713910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6A11161-11BE-4B49-8341-E5ECE7E134BB}"/>
                  </a:ext>
                </a:extLst>
              </p:cNvPr>
              <p:cNvSpPr/>
              <p:nvPr/>
            </p:nvSpPr>
            <p:spPr>
              <a:xfrm>
                <a:off x="1266079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B0BC082-03B9-4929-A931-634D086E9192}"/>
                  </a:ext>
                </a:extLst>
              </p:cNvPr>
              <p:cNvSpPr/>
              <p:nvPr/>
            </p:nvSpPr>
            <p:spPr>
              <a:xfrm>
                <a:off x="1698855" y="5718422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F29A0CC-B2EA-4751-976E-C0156CFEC48B}"/>
                  </a:ext>
                </a:extLst>
              </p:cNvPr>
              <p:cNvSpPr/>
              <p:nvPr/>
            </p:nvSpPr>
            <p:spPr>
              <a:xfrm>
                <a:off x="2140131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F5FB8DE-AF01-4C98-89EF-42EEB1907167}"/>
                  </a:ext>
                </a:extLst>
              </p:cNvPr>
              <p:cNvCxnSpPr>
                <a:stCxn id="51" idx="2"/>
                <a:endCxn id="52" idx="0"/>
              </p:cNvCxnSpPr>
              <p:nvPr/>
            </p:nvCxnSpPr>
            <p:spPr>
              <a:xfrm flipH="1">
                <a:off x="575239" y="5251810"/>
                <a:ext cx="865556" cy="462101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07DDD04-9783-4FA0-9865-5BC70E680163}"/>
                  </a:ext>
                </a:extLst>
              </p:cNvPr>
              <p:cNvCxnSpPr>
                <a:stCxn id="51" idx="2"/>
                <a:endCxn id="53" idx="0"/>
              </p:cNvCxnSpPr>
              <p:nvPr/>
            </p:nvCxnSpPr>
            <p:spPr>
              <a:xfrm flipH="1">
                <a:off x="1008017" y="5251810"/>
                <a:ext cx="432778" cy="462100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14B3CDE-7115-4B1D-82FC-8C10F00300F5}"/>
                  </a:ext>
                </a:extLst>
              </p:cNvPr>
              <p:cNvCxnSpPr>
                <a:stCxn id="51" idx="2"/>
                <a:endCxn id="54" idx="0"/>
              </p:cNvCxnSpPr>
              <p:nvPr/>
            </p:nvCxnSpPr>
            <p:spPr>
              <a:xfrm>
                <a:off x="1440795" y="5251810"/>
                <a:ext cx="0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00944CC-B226-4817-B8F9-603F6A03EDD7}"/>
                  </a:ext>
                </a:extLst>
              </p:cNvPr>
              <p:cNvCxnSpPr>
                <a:stCxn id="51" idx="2"/>
                <a:endCxn id="55" idx="0"/>
              </p:cNvCxnSpPr>
              <p:nvPr/>
            </p:nvCxnSpPr>
            <p:spPr>
              <a:xfrm>
                <a:off x="1440795" y="5251810"/>
                <a:ext cx="432776" cy="46661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6400DF0-6B00-4E21-86A7-F90377FDFAEF}"/>
                  </a:ext>
                </a:extLst>
              </p:cNvPr>
              <p:cNvCxnSpPr>
                <a:stCxn id="51" idx="2"/>
                <a:endCxn id="56" idx="0"/>
              </p:cNvCxnSpPr>
              <p:nvPr/>
            </p:nvCxnSpPr>
            <p:spPr>
              <a:xfrm>
                <a:off x="1440795" y="5251810"/>
                <a:ext cx="874052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5268745-853B-4182-901A-E00EDF69F6AE}"/>
                </a:ext>
              </a:extLst>
            </p:cNvPr>
            <p:cNvGrpSpPr/>
            <p:nvPr/>
          </p:nvGrpSpPr>
          <p:grpSpPr>
            <a:xfrm>
              <a:off x="7309622" y="4888840"/>
              <a:ext cx="2089039" cy="1165474"/>
              <a:chOff x="400523" y="4902379"/>
              <a:chExt cx="2089039" cy="1165474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35B927D-5101-44F8-BC99-6827B3609372}"/>
                  </a:ext>
                </a:extLst>
              </p:cNvPr>
              <p:cNvSpPr/>
              <p:nvPr/>
            </p:nvSpPr>
            <p:spPr>
              <a:xfrm>
                <a:off x="1266079" y="490237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EE44BCE-D906-4B55-9BFA-9D17777F0706}"/>
                  </a:ext>
                </a:extLst>
              </p:cNvPr>
              <p:cNvSpPr/>
              <p:nvPr/>
            </p:nvSpPr>
            <p:spPr>
              <a:xfrm>
                <a:off x="400523" y="5713911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03196C0-2368-4E20-B33A-0AC88AA9FEB3}"/>
                  </a:ext>
                </a:extLst>
              </p:cNvPr>
              <p:cNvSpPr/>
              <p:nvPr/>
            </p:nvSpPr>
            <p:spPr>
              <a:xfrm>
                <a:off x="833301" y="5713910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730A2019-1CCC-478C-A8AE-A4F1E4CB06CC}"/>
                  </a:ext>
                </a:extLst>
              </p:cNvPr>
              <p:cNvSpPr/>
              <p:nvPr/>
            </p:nvSpPr>
            <p:spPr>
              <a:xfrm>
                <a:off x="1266079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AAB52AF-E8AD-4B12-ABE0-A6648014C02B}"/>
                  </a:ext>
                </a:extLst>
              </p:cNvPr>
              <p:cNvSpPr/>
              <p:nvPr/>
            </p:nvSpPr>
            <p:spPr>
              <a:xfrm>
                <a:off x="1698855" y="5718422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8933FAF-6CC6-4A31-B322-D0861F9322CD}"/>
                  </a:ext>
                </a:extLst>
              </p:cNvPr>
              <p:cNvSpPr/>
              <p:nvPr/>
            </p:nvSpPr>
            <p:spPr>
              <a:xfrm>
                <a:off x="2140131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A63B6EA-9223-42A6-9128-4ABC29A18DC7}"/>
                  </a:ext>
                </a:extLst>
              </p:cNvPr>
              <p:cNvCxnSpPr>
                <a:stCxn id="63" idx="2"/>
                <a:endCxn id="64" idx="0"/>
              </p:cNvCxnSpPr>
              <p:nvPr/>
            </p:nvCxnSpPr>
            <p:spPr>
              <a:xfrm flipH="1">
                <a:off x="575239" y="5251810"/>
                <a:ext cx="865556" cy="462101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DFE7B2A8-64E0-45F4-B622-56FF957A3DBE}"/>
                  </a:ext>
                </a:extLst>
              </p:cNvPr>
              <p:cNvCxnSpPr>
                <a:stCxn id="63" idx="2"/>
                <a:endCxn id="65" idx="0"/>
              </p:cNvCxnSpPr>
              <p:nvPr/>
            </p:nvCxnSpPr>
            <p:spPr>
              <a:xfrm flipH="1">
                <a:off x="1008017" y="5251810"/>
                <a:ext cx="432778" cy="462100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C4E7588A-124D-4C3D-B2AB-EC68CCA7A15D}"/>
                  </a:ext>
                </a:extLst>
              </p:cNvPr>
              <p:cNvCxnSpPr>
                <a:stCxn id="63" idx="2"/>
                <a:endCxn id="66" idx="0"/>
              </p:cNvCxnSpPr>
              <p:nvPr/>
            </p:nvCxnSpPr>
            <p:spPr>
              <a:xfrm>
                <a:off x="1440795" y="5251810"/>
                <a:ext cx="0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1D1AB42C-6E7F-4EAC-B7C1-A677AC3A502D}"/>
                  </a:ext>
                </a:extLst>
              </p:cNvPr>
              <p:cNvCxnSpPr>
                <a:stCxn id="63" idx="2"/>
                <a:endCxn id="67" idx="0"/>
              </p:cNvCxnSpPr>
              <p:nvPr/>
            </p:nvCxnSpPr>
            <p:spPr>
              <a:xfrm>
                <a:off x="1440795" y="5251810"/>
                <a:ext cx="432776" cy="46661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897E1309-AAF3-464E-98EC-53B9CA89C5EC}"/>
                  </a:ext>
                </a:extLst>
              </p:cNvPr>
              <p:cNvCxnSpPr>
                <a:stCxn id="63" idx="2"/>
                <a:endCxn id="68" idx="0"/>
              </p:cNvCxnSpPr>
              <p:nvPr/>
            </p:nvCxnSpPr>
            <p:spPr>
              <a:xfrm>
                <a:off x="1440795" y="5251810"/>
                <a:ext cx="874052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13C220D-7B83-4D23-94DF-13CF797E4CB1}"/>
                </a:ext>
              </a:extLst>
            </p:cNvPr>
            <p:cNvGrpSpPr/>
            <p:nvPr/>
          </p:nvGrpSpPr>
          <p:grpSpPr>
            <a:xfrm>
              <a:off x="9537727" y="4884327"/>
              <a:ext cx="2089039" cy="1165474"/>
              <a:chOff x="400523" y="4902379"/>
              <a:chExt cx="2089039" cy="116547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BF44DBC5-D36C-4EEF-96CD-48CCB75DCE0A}"/>
                  </a:ext>
                </a:extLst>
              </p:cNvPr>
              <p:cNvSpPr/>
              <p:nvPr/>
            </p:nvSpPr>
            <p:spPr>
              <a:xfrm>
                <a:off x="1266079" y="490237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D789593-131F-4B91-9759-5B8DB666DD5A}"/>
                  </a:ext>
                </a:extLst>
              </p:cNvPr>
              <p:cNvSpPr/>
              <p:nvPr/>
            </p:nvSpPr>
            <p:spPr>
              <a:xfrm>
                <a:off x="400523" y="5713911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CBA2C05-5759-4C86-8FD0-B9453CC14176}"/>
                  </a:ext>
                </a:extLst>
              </p:cNvPr>
              <p:cNvSpPr/>
              <p:nvPr/>
            </p:nvSpPr>
            <p:spPr>
              <a:xfrm>
                <a:off x="833301" y="5713910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60D1CA6-160E-4BEB-B917-C0BB8784A695}"/>
                  </a:ext>
                </a:extLst>
              </p:cNvPr>
              <p:cNvSpPr/>
              <p:nvPr/>
            </p:nvSpPr>
            <p:spPr>
              <a:xfrm>
                <a:off x="1266079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B4C8C20-56AD-40C3-BF5C-159D5F5CA315}"/>
                  </a:ext>
                </a:extLst>
              </p:cNvPr>
              <p:cNvSpPr/>
              <p:nvPr/>
            </p:nvSpPr>
            <p:spPr>
              <a:xfrm>
                <a:off x="1698855" y="5718422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33CAA39-F328-4A40-9B0B-150F160DE0B0}"/>
                  </a:ext>
                </a:extLst>
              </p:cNvPr>
              <p:cNvSpPr/>
              <p:nvPr/>
            </p:nvSpPr>
            <p:spPr>
              <a:xfrm>
                <a:off x="2140131" y="5713909"/>
                <a:ext cx="349431" cy="34943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E9AE2331-BBDF-48FA-85CC-F2331B32512B}"/>
                  </a:ext>
                </a:extLst>
              </p:cNvPr>
              <p:cNvCxnSpPr>
                <a:stCxn id="75" idx="2"/>
                <a:endCxn id="76" idx="0"/>
              </p:cNvCxnSpPr>
              <p:nvPr/>
            </p:nvCxnSpPr>
            <p:spPr>
              <a:xfrm flipH="1">
                <a:off x="575239" y="5251810"/>
                <a:ext cx="865556" cy="462101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BE0D7D47-11DD-4F3F-8142-6EFD4F6698B0}"/>
                  </a:ext>
                </a:extLst>
              </p:cNvPr>
              <p:cNvCxnSpPr>
                <a:stCxn id="75" idx="2"/>
                <a:endCxn id="77" idx="0"/>
              </p:cNvCxnSpPr>
              <p:nvPr/>
            </p:nvCxnSpPr>
            <p:spPr>
              <a:xfrm flipH="1">
                <a:off x="1008017" y="5251810"/>
                <a:ext cx="432778" cy="462100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DFC2E3E-4C1E-42DB-941F-484814C1350E}"/>
                  </a:ext>
                </a:extLst>
              </p:cNvPr>
              <p:cNvCxnSpPr>
                <a:stCxn id="75" idx="2"/>
                <a:endCxn id="78" idx="0"/>
              </p:cNvCxnSpPr>
              <p:nvPr/>
            </p:nvCxnSpPr>
            <p:spPr>
              <a:xfrm>
                <a:off x="1440795" y="5251810"/>
                <a:ext cx="0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FD61E8A6-17AA-40A7-9973-F2083A7120C6}"/>
                  </a:ext>
                </a:extLst>
              </p:cNvPr>
              <p:cNvCxnSpPr>
                <a:stCxn id="75" idx="2"/>
                <a:endCxn id="79" idx="0"/>
              </p:cNvCxnSpPr>
              <p:nvPr/>
            </p:nvCxnSpPr>
            <p:spPr>
              <a:xfrm>
                <a:off x="1440795" y="5251810"/>
                <a:ext cx="432776" cy="466612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9E6FC5B-4176-48F1-8A9A-7F838396E255}"/>
                  </a:ext>
                </a:extLst>
              </p:cNvPr>
              <p:cNvCxnSpPr>
                <a:stCxn id="75" idx="2"/>
                <a:endCxn id="80" idx="0"/>
              </p:cNvCxnSpPr>
              <p:nvPr/>
            </p:nvCxnSpPr>
            <p:spPr>
              <a:xfrm>
                <a:off x="1440795" y="5251810"/>
                <a:ext cx="874052" cy="462099"/>
              </a:xfrm>
              <a:prstGeom prst="line">
                <a:avLst/>
              </a:prstGeom>
              <a:ln w="19050">
                <a:solidFill>
                  <a:srgbClr val="B6A4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67A546B-3659-4DCF-920F-C22AF0A2F5C9}"/>
                </a:ext>
              </a:extLst>
            </p:cNvPr>
            <p:cNvCxnSpPr>
              <a:stCxn id="17" idx="0"/>
              <a:endCxn id="6" idx="2"/>
            </p:cNvCxnSpPr>
            <p:nvPr/>
          </p:nvCxnSpPr>
          <p:spPr>
            <a:xfrm flipV="1">
              <a:off x="1440795" y="4273043"/>
              <a:ext cx="4651258" cy="629336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443145D-93A6-4FA2-A28B-83F35FF35ECC}"/>
                </a:ext>
              </a:extLst>
            </p:cNvPr>
            <p:cNvCxnSpPr>
              <a:stCxn id="39" idx="0"/>
              <a:endCxn id="6" idx="2"/>
            </p:cNvCxnSpPr>
            <p:nvPr/>
          </p:nvCxnSpPr>
          <p:spPr>
            <a:xfrm flipV="1">
              <a:off x="3805173" y="4273043"/>
              <a:ext cx="2286880" cy="624823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344AEC5-D66E-483B-8529-9B2DB5CAC3FC}"/>
                </a:ext>
              </a:extLst>
            </p:cNvPr>
            <p:cNvCxnSpPr>
              <a:stCxn id="51" idx="0"/>
              <a:endCxn id="6" idx="2"/>
            </p:cNvCxnSpPr>
            <p:nvPr/>
          </p:nvCxnSpPr>
          <p:spPr>
            <a:xfrm flipV="1">
              <a:off x="6091752" y="4273043"/>
              <a:ext cx="301" cy="620310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081D3A0-DF59-4C42-8E85-5EBF029F0DBD}"/>
                </a:ext>
              </a:extLst>
            </p:cNvPr>
            <p:cNvCxnSpPr>
              <a:stCxn id="63" idx="0"/>
              <a:endCxn id="6" idx="2"/>
            </p:cNvCxnSpPr>
            <p:nvPr/>
          </p:nvCxnSpPr>
          <p:spPr>
            <a:xfrm flipH="1" flipV="1">
              <a:off x="6092053" y="4273043"/>
              <a:ext cx="2257841" cy="615797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F3A22EE-60B7-4C1B-BAE0-1649670550AD}"/>
                </a:ext>
              </a:extLst>
            </p:cNvPr>
            <p:cNvCxnSpPr>
              <a:stCxn id="75" idx="0"/>
              <a:endCxn id="6" idx="2"/>
            </p:cNvCxnSpPr>
            <p:nvPr/>
          </p:nvCxnSpPr>
          <p:spPr>
            <a:xfrm flipH="1" flipV="1">
              <a:off x="6092053" y="4273043"/>
              <a:ext cx="4485946" cy="611284"/>
            </a:xfrm>
            <a:prstGeom prst="line">
              <a:avLst/>
            </a:prstGeom>
            <a:ln w="19050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2C860FB-0716-4512-8F81-FE3EA1535F65}"/>
              </a:ext>
            </a:extLst>
          </p:cNvPr>
          <p:cNvSpPr txBox="1"/>
          <p:nvPr/>
        </p:nvSpPr>
        <p:spPr>
          <a:xfrm>
            <a:off x="8347166" y="2717075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</a:rPr>
              <a:t>log</a:t>
            </a:r>
            <a:r>
              <a:rPr lang="en-US" sz="2000" b="1" baseline="-25000" dirty="0">
                <a:solidFill>
                  <a:srgbClr val="4C3282"/>
                </a:solidFill>
              </a:rPr>
              <a:t>m</a:t>
            </a:r>
            <a:r>
              <a:rPr lang="en-US" sz="2000" b="1" dirty="0">
                <a:solidFill>
                  <a:srgbClr val="4C3282"/>
                </a:solidFill>
              </a:rPr>
              <a:t>(n)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CA8FC46-BDD7-430A-8D48-0A7CC08C4590}"/>
              </a:ext>
            </a:extLst>
          </p:cNvPr>
          <p:cNvSpPr txBox="1"/>
          <p:nvPr/>
        </p:nvSpPr>
        <p:spPr>
          <a:xfrm>
            <a:off x="7042545" y="3266561"/>
            <a:ext cx="3528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4C3282"/>
                </a:solidFill>
              </a:rPr>
              <a:t>log</a:t>
            </a:r>
            <a:r>
              <a:rPr lang="en-US" sz="2000" b="1" baseline="-25000" dirty="0">
                <a:solidFill>
                  <a:srgbClr val="4C3282"/>
                </a:solidFill>
              </a:rPr>
              <a:t>2</a:t>
            </a:r>
            <a:r>
              <a:rPr lang="en-US" sz="2000" b="1" dirty="0">
                <a:solidFill>
                  <a:srgbClr val="4C3282"/>
                </a:solidFill>
              </a:rPr>
              <a:t>(m) to pick a child</a:t>
            </a:r>
          </a:p>
          <a:p>
            <a:r>
              <a:rPr lang="en-US" sz="2000" b="1" dirty="0">
                <a:solidFill>
                  <a:srgbClr val="4C3282"/>
                </a:solidFill>
              </a:rPr>
              <a:t>log</a:t>
            </a:r>
            <a:r>
              <a:rPr lang="en-US" sz="2000" b="1" baseline="-25000" dirty="0">
                <a:solidFill>
                  <a:srgbClr val="4C3282"/>
                </a:solidFill>
              </a:rPr>
              <a:t>m</a:t>
            </a:r>
            <a:r>
              <a:rPr lang="en-US" sz="2000" b="1" dirty="0">
                <a:solidFill>
                  <a:srgbClr val="4C3282"/>
                </a:solidFill>
              </a:rPr>
              <a:t>(n) * log</a:t>
            </a:r>
            <a:r>
              <a:rPr lang="en-US" sz="2000" b="1" baseline="-25000" dirty="0">
                <a:solidFill>
                  <a:srgbClr val="4C3282"/>
                </a:solidFill>
              </a:rPr>
              <a:t>2</a:t>
            </a:r>
            <a:r>
              <a:rPr lang="en-US" sz="2000" b="1" dirty="0">
                <a:solidFill>
                  <a:srgbClr val="4C3282"/>
                </a:solidFill>
              </a:rPr>
              <a:t>(m) to find node </a:t>
            </a:r>
          </a:p>
        </p:txBody>
      </p:sp>
    </p:spTree>
    <p:extLst>
      <p:ext uri="{BB962C8B-B14F-4D97-AF65-F5344CB8AC3E}">
        <p14:creationId xmlns:p14="http://schemas.microsoft.com/office/powerpoint/2010/main" val="14010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D173-175D-4001-84F1-8149A1F4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Disk Access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86B64-BD67-45AC-95A9-D45B8B1F5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each child is at a different location in disk memory – expensive!</a:t>
            </a:r>
          </a:p>
          <a:p>
            <a:r>
              <a:rPr lang="en-US" dirty="0"/>
              <a:t>What if we construct a tree that stores keys together in branch nodes, all the values in leaf nodes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D0F18-F73E-427A-93DE-23E07838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D0A39-9849-47EE-B97B-8E9CD8E3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F991AA-9538-49DF-BFEC-47A7F30AD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23445"/>
              </p:ext>
            </p:extLst>
          </p:nvPr>
        </p:nvGraphicFramePr>
        <p:xfrm>
          <a:off x="2269732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28FC64-3BD6-4C2A-8CCE-E740BB64D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16615"/>
              </p:ext>
            </p:extLst>
          </p:nvPr>
        </p:nvGraphicFramePr>
        <p:xfrm>
          <a:off x="3803650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82A3C2A-0EE6-4C01-A7C6-144851D3A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43860"/>
              </p:ext>
            </p:extLst>
          </p:nvPr>
        </p:nvGraphicFramePr>
        <p:xfrm>
          <a:off x="5280123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D64526-6FC2-4065-BDE1-931710B49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270343"/>
              </p:ext>
            </p:extLst>
          </p:nvPr>
        </p:nvGraphicFramePr>
        <p:xfrm>
          <a:off x="6756596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A14897C-E854-49C7-B4AF-15353B40D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40168"/>
              </p:ext>
            </p:extLst>
          </p:nvPr>
        </p:nvGraphicFramePr>
        <p:xfrm>
          <a:off x="8205227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855564-B2BB-4478-88F2-2C0A6285257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2849366" y="3629150"/>
            <a:ext cx="1159267" cy="959803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F048EBF-BE5E-487C-B965-BAF518707244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4383284" y="3621408"/>
            <a:ext cx="248604" cy="967545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0F1928-F1DB-436A-9487-3D6DD729D1F9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5280123" y="3613666"/>
            <a:ext cx="579634" cy="97528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9D56EB-7A0E-43F5-A855-BD4FD74AB46B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5996549" y="3629150"/>
            <a:ext cx="1339681" cy="959803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6844E6D-9E9C-4AE2-93B1-9CE62A32A7B0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576183" y="3613666"/>
            <a:ext cx="2208678" cy="97528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A83E9DE-887E-47B0-9AE8-672C9B8D00A1}"/>
              </a:ext>
            </a:extLst>
          </p:cNvPr>
          <p:cNvSpPr txBox="1"/>
          <p:nvPr/>
        </p:nvSpPr>
        <p:spPr>
          <a:xfrm>
            <a:off x="7463654" y="3244334"/>
            <a:ext cx="190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internal nodes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CCFFFC-65A7-41BB-AD73-A42DE44E8ECB}"/>
              </a:ext>
            </a:extLst>
          </p:cNvPr>
          <p:cNvSpPr txBox="1"/>
          <p:nvPr/>
        </p:nvSpPr>
        <p:spPr>
          <a:xfrm>
            <a:off x="381526" y="5287149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leaf nodes -&gt;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91635A2-EA5A-4177-AED7-31B0C170D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34881"/>
              </p:ext>
            </p:extLst>
          </p:nvPr>
        </p:nvGraphicFramePr>
        <p:xfrm>
          <a:off x="3906941" y="3208586"/>
          <a:ext cx="3518590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406398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27215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422611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365332896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9833210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895961414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389068596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F995E3D-045D-4D44-A661-AC1E572D9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515916"/>
              </p:ext>
            </p:extLst>
          </p:nvPr>
        </p:nvGraphicFramePr>
        <p:xfrm>
          <a:off x="9780078" y="4588953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130DF0-D346-4B53-9CF2-240B5307B778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7232939" y="3613666"/>
            <a:ext cx="3126773" cy="975287"/>
          </a:xfrm>
          <a:prstGeom prst="line">
            <a:avLst/>
          </a:prstGeom>
          <a:ln w="1270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0611-EE70-4FC4-B936-FF48EFA2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24D35-FCAE-467C-B98D-0A29D39D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3 invariants that define it</a:t>
            </a:r>
          </a:p>
          <a:p>
            <a:r>
              <a:rPr lang="en-US" dirty="0"/>
              <a:t>1. B-trees must have two different types of nodes: internal nodes and leaf nodes</a:t>
            </a:r>
          </a:p>
          <a:p>
            <a:r>
              <a:rPr lang="en-US" dirty="0"/>
              <a:t>2. B-trees must have an organized set of keys and pointers at each internal node</a:t>
            </a:r>
          </a:p>
          <a:p>
            <a:r>
              <a:rPr lang="en-US" dirty="0"/>
              <a:t>3. B-trees must start with a leaf node, then as more nodes are added they must stay at least half full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E5079-9703-4266-807A-97B866A6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FB04C-55E1-4C75-A41A-4FB8D383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D4BE-C403-4902-9C80-2CA23E31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F8B17-2338-4E7A-845D-A124A3CC1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nodes contain M pointers to children and M-1 </a:t>
            </a:r>
            <a:r>
              <a:rPr lang="en-US" b="1" dirty="0"/>
              <a:t>sorted</a:t>
            </a:r>
            <a:r>
              <a:rPr lang="en-US" dirty="0"/>
              <a:t> keys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leaf node contains L key-value pairs, sorted by key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6497F-8DC9-4114-99EC-2E5E3DD2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D329A-6D75-468E-8B21-116AC4A3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7FC3EF-CF62-4A3B-A260-3A8090760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147545"/>
              </p:ext>
            </p:extLst>
          </p:nvPr>
        </p:nvGraphicFramePr>
        <p:xfrm>
          <a:off x="3360537" y="2133521"/>
          <a:ext cx="3518590" cy="420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39073519"/>
                    </a:ext>
                  </a:extLst>
                </a:gridCol>
                <a:gridCol w="406398">
                  <a:extLst>
                    <a:ext uri="{9D8B030D-6E8A-4147-A177-3AD203B41FA5}">
                      <a16:colId xmlns:a16="http://schemas.microsoft.com/office/drawing/2014/main" val="3755289074"/>
                    </a:ext>
                  </a:extLst>
                </a:gridCol>
                <a:gridCol w="227215">
                  <a:extLst>
                    <a:ext uri="{9D8B030D-6E8A-4147-A177-3AD203B41FA5}">
                      <a16:colId xmlns:a16="http://schemas.microsoft.com/office/drawing/2014/main" val="1552610582"/>
                    </a:ext>
                  </a:extLst>
                </a:gridCol>
                <a:gridCol w="422611">
                  <a:extLst>
                    <a:ext uri="{9D8B030D-6E8A-4147-A177-3AD203B41FA5}">
                      <a16:colId xmlns:a16="http://schemas.microsoft.com/office/drawing/2014/main" val="175487670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845666615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169774811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4086960217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3653328963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19833210"/>
                    </a:ext>
                  </a:extLst>
                </a:gridCol>
                <a:gridCol w="458262">
                  <a:extLst>
                    <a:ext uri="{9D8B030D-6E8A-4147-A177-3AD203B41FA5}">
                      <a16:colId xmlns:a16="http://schemas.microsoft.com/office/drawing/2014/main" val="895961414"/>
                    </a:ext>
                  </a:extLst>
                </a:gridCol>
                <a:gridCol w="219825">
                  <a:extLst>
                    <a:ext uri="{9D8B030D-6E8A-4147-A177-3AD203B41FA5}">
                      <a16:colId xmlns:a16="http://schemas.microsoft.com/office/drawing/2014/main" val="389068596"/>
                    </a:ext>
                  </a:extLst>
                </a:gridCol>
              </a:tblGrid>
              <a:tr h="42056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B6A47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689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8B71A4-24A6-49DD-A5CF-1028FB41B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76665"/>
              </p:ext>
            </p:extLst>
          </p:nvPr>
        </p:nvGraphicFramePr>
        <p:xfrm>
          <a:off x="4818622" y="3429000"/>
          <a:ext cx="1159268" cy="17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34">
                  <a:extLst>
                    <a:ext uri="{9D8B030D-6E8A-4147-A177-3AD203B41FA5}">
                      <a16:colId xmlns:a16="http://schemas.microsoft.com/office/drawing/2014/main" val="3841152788"/>
                    </a:ext>
                  </a:extLst>
                </a:gridCol>
                <a:gridCol w="579634">
                  <a:extLst>
                    <a:ext uri="{9D8B030D-6E8A-4147-A177-3AD203B41FA5}">
                      <a16:colId xmlns:a16="http://schemas.microsoft.com/office/drawing/2014/main" val="3883390021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81812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118998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38316"/>
                  </a:ext>
                </a:extLst>
              </a:tr>
              <a:tr h="44294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C3282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092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E8CF2C-FE6F-4F91-A9A9-D03FE5290EA0}"/>
              </a:ext>
            </a:extLst>
          </p:cNvPr>
          <p:cNvSpPr txBox="1"/>
          <p:nvPr/>
        </p:nvSpPr>
        <p:spPr>
          <a:xfrm>
            <a:off x="7063740" y="2133521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 =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4A8369-1396-4546-B62F-CD89D330BA9F}"/>
              </a:ext>
            </a:extLst>
          </p:cNvPr>
          <p:cNvSpPr txBox="1"/>
          <p:nvPr/>
        </p:nvSpPr>
        <p:spPr>
          <a:xfrm>
            <a:off x="3798570" y="3429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= 3</a:t>
            </a:r>
          </a:p>
        </p:txBody>
      </p:sp>
    </p:spTree>
    <p:extLst>
      <p:ext uri="{BB962C8B-B14F-4D97-AF65-F5344CB8AC3E}">
        <p14:creationId xmlns:p14="http://schemas.microsoft.com/office/powerpoint/2010/main" val="60349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7623</TotalTime>
  <Words>1065</Words>
  <Application>Microsoft Office PowerPoint</Application>
  <PresentationFormat>Widescreen</PresentationFormat>
  <Paragraphs>300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B trees</vt:lpstr>
      <vt:lpstr>Warm Up</vt:lpstr>
      <vt:lpstr>Memory Architecture</vt:lpstr>
      <vt:lpstr>Locality</vt:lpstr>
      <vt:lpstr>Thought Experiment</vt:lpstr>
      <vt:lpstr>Maximizing Disk Access Effort</vt:lpstr>
      <vt:lpstr>Maximizing Disk Access Effort</vt:lpstr>
      <vt:lpstr>B Trees</vt:lpstr>
      <vt:lpstr>Node Invariant</vt:lpstr>
      <vt:lpstr>Order Invariant</vt:lpstr>
      <vt:lpstr>Structure Invariant</vt:lpstr>
      <vt:lpstr>B-Trees</vt:lpstr>
      <vt:lpstr>get() in B Trees</vt:lpstr>
      <vt:lpstr>put() in B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23</cp:revision>
  <dcterms:created xsi:type="dcterms:W3CDTF">2018-03-22T00:41:11Z</dcterms:created>
  <dcterms:modified xsi:type="dcterms:W3CDTF">2018-05-07T17:23:19Z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