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3" r:id="rId13"/>
    <p:sldId id="267" r:id="rId14"/>
    <p:sldId id="272" r:id="rId15"/>
    <p:sldId id="268" r:id="rId16"/>
    <p:sldId id="269" r:id="rId17"/>
    <p:sldId id="296" r:id="rId18"/>
    <p:sldId id="29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5T15:48:43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 11019 1220 0,'-15'-19'34'0,"15"19"9"0,0 0-35 0,0 0-8 0,0-13 0 0,-14 1 0 16,14-1 28-16,0 0 3 0,14-6 1 0,-14 7 0 15,0-7-17-15,0 6-3 0,0-6-1 0,0 6 0 16,0-6-24-16,0 13-5 0,0-7-1 0,-14 7 0 0,7 0 8 0,7-1 2 16,-21 1 0-16,13 6 0 0,8 0 70 0,-21 0 15 15,7 6 2-15,7 1 1 0,7-7-20 0,0 0-4 16,0 0-1-16,0 19 0 0,-15 0-24 0,15 0-5 15,0 6-1-15,0-6 0 0,-7 6-14 0,7 7-10 16,0 0 12-16,0-1-12 0,-7 1 28 0,7 0 0 16,0 6-1-16,0 12 0 0,0 1 2 0,0-7 1 15,0 7 0-15,-14-7 0 0,14 13-30 0,0-6-16 16,0 0 1-16,0-7 1 0,0-6 14 0,0 0 0 16,14 0 0-16,-14-6 0 0,0-7 8 0,0 7 4 15,7-7 0-15,0 0 1 0,-7-12-13 0,15 6 0 0,-8-6 8 16,7-1-8-16,-14-12 8 0,21 13 0 0,-13-7-8 0,13-6 12 15,0 0-12-15,-6 0 0 0,-1 0 8 0,-14 0-8 16,21-12 0-16,8-7 11 0,-22 6-11 0,14-6 10 16,-7-6-10-16,1 6 8 0,6-13-8 0,0 0 8 15,1 7 10-15,-1-7 2 0,8-6 0 0,-1 7 0 16,15-7-20-16,-22 0 10 0,1 12-10 0,6-5 8 16,-7-1-16-16,8-6-4 0,-8 6-1 0,-14 7 0 15,8 6 0-15,-8-6 0 0,0-1 0 0,-7-5 0 16,14 5 13-16,-14-5 0 0,0 5 12 0,7-5-12 15,8 5 16-15,-15-5-3 0,14-1-1 0,0 7 0 16,-14-7-12-16,0 7 0 0,7-1 0 0,-7-5 0 16,-7 12 0-16,7-7 0 0,-14 1 0 0,7 0 0 15,0-1 0-15,-15 7 0 0,-6-6 0 0,6 6 0 16,1 6 0-16,-8-6 12 0,-6 7 0 0,6-7 0 16,1 6 14-16,6 0 2 0,1 1 1 0,0-1 0 15,6 0-21-15,-6 7-8 0,0-7 0 0,-1 1 9 0,1 12-9 0,0-7 0 16,6 1 0-16,1 6 0 0,-7 0 0 0,6 6 0 15,-6 1 0-15,-14-1 0 0,20 0 0 0,-6 13 0 16,0-6 0-16,-8 6 0 0,-7-6 0 0,22 12 0 16,-7-6 0-16,-1 6 0 0,1 1 0 0,0-1 0 15,14 7 0-15,-15-7 0 0,15 7 0 0,-14-7 0 16,6 7 0-16,8 6 0 0,0 6 0 0,-14-6 0 16,7 6 0-16,6-6 0 0,8 7 0 0,0-1 0 15,-14-6 0-15,14 6 0 0,-7-12 0 0,7 12 0 16,0-6 0-16,0 7 0 0,0-14 0 0,0 14 0 0,7-14 0 0,7 7 0 15,-6-6-9-15,6 0 9 0,7-7 0 0,-7 0 0 16,8-6 0-16,-1 0 0 0,1-6 0 0,-1 6 0 16,7-6 0-16,-6-1 0 0,6-5 0 0,-6 5 0 15,6-12 0-15,1 0 0 0,-8 0 0 0,8-6 0 16,-8 0-10-16,14 6 10 0,-20-13-8 0,6 7 8 16,8-7 0-16,6 7 0 0,-6-7 0 0,-8 0-8 15,8-6 8-15,-1 7 0 0,1-14 0 0,6 1-8 16,-13-7 8-16,6-6 0 0,-7 0 0 0,-6 0-8 15,6-6 8-15,0 0 0 0,-6-13 0 0,13 6 0 16,-21 0 0-16,8-6 0 0,-8 7 0 0,0-1 0 16,7 0 0-16,-7 7 0 0,7-7 0 0,-14 7 0 15,0 0 0-15,0-1 0 0,0 1-12 0,0 0 4 16,-14 6 8-16,7 0-10 0,7 6 10 0,-21 0-10 16,14 1 10-16,-15 5-8 0,1 7 8 0,-1-6-8 15,15 0 8-15,-14 6 0 0,0 6 0 0,-8 0 0 0,15-6 0 16,0 7 0-16,-8-1 0 0,1 7 0 0,-1-1 0 0,-6 7-10 15,-1 7 10-15,8 5-10 0,-29 7-6 16,15 0-2-16,6 7 0 0,1 5 0 16,-1 1-8-16,-14 0-2 0,22 12 0 0,-7 0-581 15,-1 7-117-15</inkml:trace>
  <inkml:trace contextRef="#ctx0" brushRef="#br0" timeOffset="11921.9226">10123 5838 1310 0,'29'-25'37'0,"-15"19"8"0,-7-7-36 0,-7 13-9 0,21-13 0 0,-6 1 0 15,6-1 14-15,-21 13 1 0,0 0 0 0,14-13 0 16,1 1 24-16,-8-1 5 0,-7 13 0 0,-7-19 1 16,-1 6-17-16,1 1-4 0,-7 5-1 0,0 7 0 15,-15 7-11-15,8 5-3 0,0 1 0 0,-8 0 0 0,1-1 4 0,-1 14 1 16,1-1 0-16,6 13 0 0,-6 0-2 0,-8 6 0 15,1 13 0-15,-8 7 0 0,7 5 21 0,-7 1 4 16,1 12 1-16,-8-6 0 0,7 7-2 0,-7-1 0 16,0 13 0-16,8 0 0 0,-1 19-4 15,0 0 0-15,0 6-1 0,8 1 0 0,-1-1-16 0,15 7-3 16,-1-1-1-16,8 1 0 0,0 19-11 0,0 6 0 16,7 12 0-16,-1 7 0 0,-6 13 0 0,7 19 0 15,-14 18 0-15,6 7 0 0,1-6-14 0,-7 6 2 16,0 13 0-16,-8-13 0 0,1-7 12 0,6-5-12 15,8-14 12-15,-15 1-12 0,8-13 12 0,14-6 15 16,0-20-3-16,7-12-1 0,7-12 13 0,14-1 2 0,15-12 1 0,-15-1 0 16,15-5 1-16,0-7 1 0,6-13 0 0,8-6 0 15,-7-19-16-15,0-6-3 0,6-1-1 0,-6-12 0 16,14-12-9-16,0-7 0 0,-7-13 0 0,14-19 8 16,0-12-8-16,7-26 0 0,8-12 0 0,-8-26 0 15,7-31-19-15,-13-19 4 0,13-32 1 0,-14-13 0 31,-7-19-26-31,-7-12-6 0,-7-19-1 0,-1 6 0 0,-6 12 31 0,-8 1 5 16,-13 6 2-16,6-6 0 0,0-1 57 0,-6 14 11 0,-1 5 2 0,0 7 1 16,0-6-9-16,8 0-1 0,-1-1-1 0,8-5 0 15,-8 12-37-15,0-7-14 0,8 1 11 0,-15-7-11 16,-7 7-27 0,7 0-11-16,-6 6-2 0,-8 6-1 0,-8-6 1 0,1 13 1 15,-7-13 0-15,0 19 0 0,-7 6 27 0,-1 19 12 0,1 13-10 0,-1 7 10 0,1 5 11 16,-7 14 8-16,-1 5 1 0,1 7 1 15,-1 13-8-15,-7 0-1 0,-6 12-1 0,-1 7 0 0,-14 12-11 16,0 13-12-16,-7 6 2 0,-7 26 1 0,-8 6-3 0,1 13 0 16,0-1 0-16,6 20 0 0,1 12 12 0,7 7 14 15,0 6-3-15,7 6-1 0,0 7-10 0,0 12 0 16,7 13 9-16,0 13-9 16,0 6-18-16,8 13-8 0,-8-1-2 15,0 14 0-15,7 5 0 0,8 20 0 0,-1 0 0 16,0 18 0-16,-6 14-12 0,13-1-4 0,-7 0 0 0,22-6 0 15,0-12-8-15,0-14-1 0,7-18-1 0,7 0 0 16,21-1 35-16,0-5 7 0,8-7 2 0,-8 0 0 0,15-13 10 0,7 13 14 16,-8-6-3-16,1 6-1 0,7 0 11 0,-1-7 3 15,-6 1 0-15,-1-19 0 0,1-1-37 0,0-12-7 0,-1-12-2 16,1-14 0-16,0-12 22 0,6-19-11 0,1-12 11 0,0-20-8 16,-8-6 28-16,15-25 7 0,7-20 1 0,0-24 0 15,0-14 19-15,7-24 4 0,0-20 1 0,1-25 0 16,6-19 20-16,0 0 4 0,-14-6 0 0,7-1 1 15,-7-5-33-15,0-7-8 0,-7-7 0 0,-7 7-1 16,-1 7-7-16,1-1-2 0,-7-6 0 0,-1 0 0 16,-6-13-16-16,-1 7-10 0,-6-13 12 0,-1 6-12 15,-14-6 0-15,7-6 0 0,-14-13 0 0,0 6 0 16,0 13-25-16,-7 7 1 0,-7 12 0 0,-7 0 0 16,-1 12 14-16,-6 20 10 0,-1 12-12 0,-6 20 12 15,-1 5 0-15,-7 20 8 0,1 6 0 0,-8 19 1 0,0 6-9 16,0 7 0-16,0 6-10 0,-7 13 10 15,0-1-28 1,-7 7 1-16,0 13 0 0,0 0 0 0,0 12-29 0,-7 0-7 16,6 7-1-16,8 6 0 0,-7 0 16 0,7 13 2 15,8-1 1-15,-8 14 0 0,0 5 21 0,0 20 5 0,0 12 1 0,-8 7 0 16,1 12-38-16,0 7-8 0,7 6-2 16,-7-6-439-16,-7 6-88 0</inkml:trace>
  <inkml:trace contextRef="#ctx0" brushRef="#br0" timeOffset="12969.8066">11676 5287 1616 0,'0'0'36'0,"0"0"7"0,7-12 1 0,0-1 1 0,0 0-36 0,1 1-9 0,-1-7 0 0,0 12 0 0,-7 7 39 0,0 0 5 16,0 0 2-16,0 0 0 0,0 0-11 0,-14-6-3 15,14 6 0-15,-22 6 0 0,-6 1-7 0,-1 5-1 16,1 7-1-16,-8 0 0 0,1 7-6 0,-1 5-1 16,0 1 0-16,1 6 0 0,-15 0 9 0,7 6 2 15,-14 7 0-15,7 12 0 0,-7 1-19 0,0-1-8 16,0 0 8-16,0 7-8 0,0 0 0 0,7-1 0 15,-7 1 0-15,8-13 0 0,6 0 8 0,0-13-8 16,8 1 8-16,6-14-8 0,8-5 14 0,6-1-2 16,1-12-1-16,14-13 0 0,0 0-11 0,0 0 0 15,22-13 0-15,6-6 0 0,1-19 18 0,13-6 2 0,8-7 0 16,14-6 0-16,-7-6-3 0,14-1 0 0,-6-5 0 16,6 5 0-16,0-5-3 0,-7 5-1 0,0 1 0 0,0 6 0 15,-7-6-13-15,15 6 8 0,-15 0-8 0,14 0 0 16,-7 0 9-16,-7 6-9 0,0-6 8 0,-7 19-8 15,0 0 0-15,-1 6 0 0,-20 7 0 0,-8 6 0 16,-6 0-12-16,-8 13 12 0,-7 6-12 0,0 0 12 16,0 0 18-16,-22 6 11 0,1 7 3 0,-8 6 0 15,-13 6-20-15,-1 13-4 0,-7 0-8 0,0 0 12 16,-7 6 0-16,-7 7 0 0,7-7 0 0,-7 7 0 16,7 0-12-16,-14-1 0 0,0 1 8 0,6 0-8 15,9-7 0-15,-1 0 0 0,7-6 0 0,0-6 0 16,7 0 0-16,7-7 0 0,15-6 0 0,0 0 0 15,6 0-23-15,1-6 3 0,14-13 0 0,-14 6-724 16,14-6-145-16</inkml:trace>
  <inkml:trace contextRef="#ctx0" brushRef="#br0" timeOffset="13970.6091">10907 5382 1378 0,'-14'19'30'0,"14"-19"6"0,0 19 2 0,-8-6 2 0,8 6-32 0,8-6-8 0,-1 6 0 0,0-7 0 15,-14 7 17-15,7-6 3 0,7 0 0 0,0 6 0 16,0-7-10-16,-7 7-2 0,0 0 0 0,-7 0 0 16,7 7 52-16,0-1 9 0,-14 0 3 0,-8 1 0 15,8 12-12-15,-7 0-3 0,-1 0 0 0,1 12 0 16,0 1-18-16,-1 0-4 0,1 6-1 0,-8 0 0 16,8 0-14-16,0 0-2 0,-1-7-1 0,8-5 0 15,0-1-2-15,-8-6-1 0,8 6 0 0,7-6 0 16,-7 0-4-16,0 0-1 0,-1-6 0 0,8-7 0 15,0 1-9-15,7-1 0 0,-7-6 0 0,7-6 0 0,0-13 0 16,0 0 0-16,0 0 0 0,0 0 0 0,14-13 0 0,-7-6 0 16,8-13 0-16,-8-6 0 0,0 0 0 15,0-12 0-15,0-7 0 0,7 0 0 0,-7-7 0 16,1 1 0-16,-1 0 0 0,0-1 0 0,7 1 20 16,-7 0 0-16,0-1-1 0,0 1 0 0,8 6-19 0,-8 6 0 15,7 1-8-15,-7 5 8 0,0-5 0 0,7 5 0 16,-6 14-8-16,6-7 8 0,-14 0 0 0,7 12 0 15,0 1 0-15,-7 6-9 0,-7 6 9 0,7 1 0 16,0-1 10-16,0 13-10 0,0 0 14 0,0 0-3 16,0 0-1-16,0 0 0 0,0 0-10 0,0 0 0 15,-7 19-10-15,0 13 10 0,-15 6-14 0,8 0 3 16,-7 6 1-16,7 0 0 0,-1 1 10 0,1-1 8 0,0 0-8 16,0 1 11-16,6-1-11 0,-6 0 0 0,7 7-12 15,0 6 12-15,0-13 0 0,0 13 0 0,-8-6 12 0,1-7-4 16,0 1-8-16,0-7 0 0,-1-7 0 0,-6 1 0 15,14-7-11-15,-7-6 3 0,14-6 0 16,0-13 0-16,-7 13 8 0,7-13 11 0,0 0-3 0,0 0 0 16,7-19-8-16,0-7 0 0,7-12 0 0,0-6-11 15,8-7 11-15,-8-12-12 0,7 0 12 0,1-7-12 16,6 0 12-16,-6 13 0 0,-8 0 0 0,7 0 0 16,1 13-12-16,-8-7-8 0,7 13 0 0,-7 0-1 15,1 13 35-15,-8 0 7 0,0-1 2 0,0 1 0 16,0 6-23-16,7 6 0 0,1 1-12 0,-1 5 4 15,-14 7 8-15,0 0 0 0,21 0 0 0,-21 0-8 16,0 0 8-16,0 19 0 0,7 7 0 0,8 5 0 0,-8 1 0 16,-7 6 0-16,-7 6 0 0,-1 1 0 0,8-1 0 15,-7 7 11-15,0-7-3 0,-7 7 0 0,7-7-8 0,-7 0 0 16,14 7 0-16,-8-13 0 0,-6-6 0 0,7-1 13 16,14 1 0-16,-7 0 0 0,-7-7-13 0,7 0 11 15,0-6-11-15,0 0 10 0,0-19 6 0,0 0 0 16,0 0 1-16,0 0 0 0,14 7 12 0,-14-7 3 15,0 0 0-15,0 0 0 0,15-7-24 0,-1 1-8 16,7 0 0-16,1-7 0 0,-15 7 12 0,14-1-3 16,0 1-1-16,8 0 0 0,-1-1-8 0,8-5 8 15,0-1-8-15,6 7 8 0,8 6-8 0,-7 0 0 16,7 0 0-16,-7 0 0 0,6 0 0 0,1 0-9 0,0 6 9 16,-7-6 0-16,7-6-13 0,-7 6 4 0,-1 0 1 0,-6 0 0 15,-8 0 8-15,1 0 0 0,-1 0 0 0,-6-7-8 31,-22 7-20-31,0 0-4 0,0 0-1 0,0 0-681 0,0 0-136 0</inkml:trace>
  <inkml:trace contextRef="#ctx0" brushRef="#br0" timeOffset="14855.9762">11491 9505 1630 0,'0'0'36'0,"0"0"7"0,0 0 1 0,0 0 3 0,0 0-38 0,0 0-9 16,0 0 0-16,0 0 0 0,0 0 74 0,0 0 13 16,0 0 2-16,0 0 1 0,0 0-42 0,0 0-8 0,-21 7-1 0,-1 5-1 15,-13 1-29-15,6 0-9 0,-7 6 0 0,1 0 0 16,-1 12 0-16,-7-5 0 0,1 5 0 15,-1 1 0-15,-7 6 0 0,7 0 0 0,-21 0 0 0,7 0 0 16,0 0 0-16,0 6 0 0,7 7 0 16,1-13 0-16,-1 0 41 0,7-6 2 0,7-1 0 15,1 1 0-15,-1 0-43 0,8-1 0 0,-8-12 0 0,15 7 0 16,-8-7 0-16,8 0-9 0,-1 0 9 0,8 0-13 16,-7 0-7-16,7-7 0 0,14-12-1 0,0 0 0 15,0 13 10-15,-8 0 3 0,8-13 0 0,0 0 0 16,0 19 8-16,0-19-10 0,0 0 10 0,0 0-10 31,0 0-25-31,15 6-5 0,6 0 0 0,-21-6-1 0,21-12-124 0,1-7-25 16,-1 0-5-16</inkml:trace>
  <inkml:trace contextRef="#ctx0" brushRef="#br0" timeOffset="15163.9265">10593 9619 1569 0,'0'0'34'0,"0"0"7"0,0 0 2 0,0 0 2 0,0 13-36 15,-7 6-9-15,7 0 0 0,-7 0 0 0,7 6 25 0,-7 1 3 16,0-1 1-16,-7 13 0 0,-1 0-13 0,1 0-4 16,-7 6 0-16,-8-6 0 0,8 7-12 0,0 5 0 0,6-12 8 0,-6 7-8 15,7-1 9-15,-8 0-1 0,15 1 0 0,7-7 0 16,-7-7 4-16,14 1 0 15,0-7 0-15,8 7 0 0,6-13 0 0,0 6 0 0,1-6 0 16,13-6 0-16,-6 0-12 0,-1-1 8 0,1-5-8 0,-1-1 8 16,1 0-8-16,-1 1-11 0,-6-1 3 0,-1-6 0 15,-21 0 8-15,0 0 0 0,14 6 0 0,-14-6-8 16,0 0-2-16,0 0 0 0,0 0 0 0,0 0-522 16,0 0-105-16</inkml:trace>
  <inkml:trace contextRef="#ctx0" brushRef="#br0" timeOffset="77853.519">1960 6073 280 0,'0'0'8'0,"0"0"1"0,0 0-9 0,0 0 0 0,-7-7 0 0,7 7 0 0,0 0 0 0,-14-6-17 15,7 6 4-15,-15-13 1 0,15-6 60 0,-14 7 13 16,6-1 3-16,1 7 0 0,0-7 25 0,7 7 6 16,-15-1 1-16,15 1 0 0,-7 0-52 0,14 6-9 15,-7-7-3-15,-14 1 0 0,6 6-22 0,8 6-10 16,-14-6 8-16,14 7-8 0,-15-1 15 0,15 7-3 15,-14-1 0-15,-1 7 0 0,8 0 45 0,0-6 9 16,-7 12 2-16,6 1 0 0,-13 5 20 0,-1 7 5 0,8 0 1 0,-7 7 0 16,-1 5-67-16,-7 1-14 0,8 6-2 0,-1 6-1 15,8-6 8-15,0 7 2 0,-8-1 0 0,8 0 0 16,14 13 11-16,-8-6 2 0,8 0 1 0,14-7 0 16,8 0-19-16,-8 1-4 0,14-1-1 0,8-6 0 15,-8-6-10-15,22-7 0 0,7 0 0 0,0-18 0 16,-1-1 0-16,1-12 12 0,7-1-12 0,14-12 12 15,-6-6-12-15,13-7 0 0,-7 1 0 0,0-7 0 16,8-13 0-16,6 0 0 0,-6-6-12 0,-1-6 12 16,7-13-11-16,-13 0 11 0,6-13-8 0,-7 7 8 15,-14-13-12-15,-7 6 4 0,0 1 0 0,-7-7 0 16,-1 0 8-16,-20 0 0 0,6 0 0 0,-6 0 0 16,-22 0 0-16,0-7 14 0,0 1-3 0,0 12-1 15,-22 1-10-15,1 5 8 0,-8 7-8 0,1 7 8 16,-15 5 12-16,15 7 1 0,-22 7 1 0,7 12 0 0,-7-7-4 15,-14 20-1-15,7 0 0 0,-7 18 0 16,-7 1-46-16,14 12-10 0,-14 7-1 0,14 6-520 16,-15 0-104-16</inkml:trace>
  <inkml:trace contextRef="#ctx0" brushRef="#br0" timeOffset="79990.6875">9924 11532 547 0,'0'0'12'0,"0"0"2"0,0 0 1 0,0-13 1 0,7 1-16 0,-7 12 0 0,0 0 0 0,0 0 0 0,0 0 81 0,0 0 14 15,0 0 2-15,0 0 1 0,0 0 25 0,0 0 5 16,-21 0 0-16,13 0 1 0,-13 0-7 0,21 0-2 16,0 0 0-16,0 0 0 0,-21 12-44 0,14 1-10 15,7-13-2-15,0 0 0 0,-8 19-45 0,8 0-10 16,0-6-1-16,8 6-8 0,6 6 13 0,7 0-4 15,-7 1-1-15,8 5 0 0,-1-5-8 0,1 5 0 16,6 1 9-16,-14 0-9 16,1-1 8-16,-1 1-8 0,0 0 8 0,0-1-8 0,1 1 0 0,-1 0 9 15,0-7-9-15,0 7 0 0,8-7 16 0,-22 0-4 16,14 1-1-16,-7-7 0 0,-7-19 11 0,7 12 2 16,0 1 1-16,-7-13 0 0,0 0-1 0,0 0-1 15,0 0 0-15,0 0 0 0,0-6-10 0,-7-7-1 16,0-6-1-16,0 0 0 0,-7 0-3 0,14 0-8 0,-22-6 12 15,15 6-4-15,-7-7 0 0,7 1-8 0,0 6 12 0,7-6-4 16,0-7-8-16,0 7 0 0,0-7 0 0,7-6 0 16,0 6 0-16,0 1 0 0,0-7 0 0,7 0 0 15,1-7 0-15,-15 7 0 0,14 0 0 0,-7 0 0 16,7 7 0-16,0-7 0 0,1 0 0 0,-1 0 0 16,0 12 0-16,0-5 8 0,1 5-8 0,6 7 0 15,-7-6 8-15,1 12-8 0,-8 1 0 0,0 5 8 16,-7 7-8-16,0 0 8 0,14-6-8 0,-14 6 8 15,0 0-8-15,14 13 12 0,1 6-12 0,-1-7 12 16,0 14 4-16,7-1 2 0,-6 7 0 0,6-7 0 16,-7-6-7-16,8 6-2 0,6 1 0 0,-6-1 0 0,-1-6-9 15,7 6 0-15,-6 1 0 0,-1-7 0 0,-7 0 0 0,8 0 0 16,-1 6 8-16,-7-6-8 0,-7-6 0 0,8 6 8 16,-8 0-8-16,0 0 0 0,0 0 24 0,0 0 0 15,0 0 0-15,0 0 0 0,1 0-4 0,-1 0 0 16,-7 0-1-16,0-7 0 0,0-12-19 0,0 0 8 15,14 19-8-15,-14 0 0 0,7 0 8 0,0 0-8 16,7-6 0-16,-14-13 0 0,0 0 10 0,8 13-10 16,-1-1 8-16,-7-12-8 0,0 0 13 0,0 0-2 15,0 0-1-15,0 0 0 0,0 0-10 0,0 0 12 16,0 0-12-16,0 0 12 0,0-6-4 0,0-7 0 16,-7-6 0-16,-1 0 0 0,1-6-8 0,7 0 0 0,0-7 9 15,0 0-9-15,0 1 0 0,0 5-16 0,0-5 2 16,-7 5 1-16,7 1 13 0,-7 6 15 0,7-6-3 15,-7-1-1-15,0 1-11 0,0 6 0 0,-8-6 0 0,8 6 8 16,0 0-8-16,-7-7-17 0,7 1 4 0,-7 0 1 16,6-7 12-16,-6 0 10 0,7 1-2 0,0-1 0 15,-7 0-8-15,0 1-9 0,6 5 9 0,-6 7-13 16,0 0 13-16,7 7 0 0,-7-1 0 0,-1 0-9 16,1 1 9-16,0 12 0 0,7-7 0 0,-15 1 8 15,15 6-8-15,-7 6 0 0,7 1 0 0,-7-1 0 16,-1 0 0-16,1-6 0 0,7 7 0 0,7-7-8 15,-14 6 8-15,-1 0-13 0,1 7 5 0,7 0 8 16,-7-1-12-16,7 1 12 0,0-7-12 0,-8 13 12 16,8 0-8-16,-7 0 8 0,7-6 0 0,0 12 0 15,0 1 0-15,7-1 0 0,-8 0 0 0,1 1 0 16,0-1 0-16,7 7 0 0,-7-1 0 0,0 1 0 0,0-7-10 16,0 7 10-16,7 0 0 0,-7-1-9 0,-1-12 9 15,1 7 0-15,0-7 0 0,0 12-8 0,7-12 8 16,0 0 0-16,-7 0 0 0,7 0 0 0,-7 0 0 0,7 0 0 15,0-6 0-15,-7 6 8 0,7 0-8 16,0-19 0-16,0 0 0 0,-7 19 0 0,7 0 0 0,-8-6 0 16,8 6 0-16,0-7 0 0,-7 7 0 0,14-6 0 15,-7 6 0-15,8 0 0 0,-8-19 0 0,7 13 0 16,0-1 0-16,0 7 0 0,-7-19 0 0,7 13 0 16,-7-13 0-16,7 19 0 0,-7-6 0 0,7 6 0 0,0-7 0 15,-7-12 8-15,0 0-8 0,8 13 0 16,-8-13 0-16,0 0 0 0,-8 19 0 0,8-19 0 0,0 0 0 0,0 0 8 15,0 0-8-15,0 0 0 0,0 0 0 0,0 0 0 32,0 0-25-32,-7 6-3 0,-7-6-1 0,14 0-777 0,-21-6-155 0</inkml:trace>
  <inkml:trace contextRef="#ctx0" brushRef="#br0" timeOffset="81878.8005">20438 11944 1411 0,'-43'0'31'0,"43"0"6"0,0 0 2 0,0 0 1 0,0 0-32 0,0 0-8 0,0 0 0 0,0 0 0 16,0 0 93-16,0 0 18 0,0 0 3 0,0 0 1 16,14 12-37-16,-14-12-7 0,0 0-2 0,0 0 0 15,14 13-37-15,-14-13-7 0,0 0-1 0,0 0-1 16,0 25-7-16,0-6 0 0,0 0-1 0,0 0 0 16,-21 0 9-16,14 0 1 0,14 7 1 0,-7-1 0 15,-7 0 7-15,0 1 2 0,7 5 0 0,0 1 0 16,7-13-1-16,-7 6 0 0,-14 1 0 0,7-1 0 15,14 0-18-15,-7 1-3 0,-15-7-1 0,8 6 0 16,7-6-12-16,-7 6 0 0,7-12 8 0,0-13-8 16,-21 19 0-16,14-13 0 0,7-6 0 0,0 0 0 15,-22 13 0-15,22-13 0 0,0 0 0 0,0 0 0 16,-7 0 0-16,7 0 0 0,0 0 0 0,0-19 0 16,0-6 15-16,0-7 0 0,-14 0 0 0,14 1 0 15,14-1 0-15,1 0 0 0,-15-12 0 0,0 12 0 0,7-6-15 16,0 7 11-16,7-1-11 0,-7-6 10 0,-7 6-10 0,7 1 0 15,15-1 0-15,-8 0 0 0,-14 1-9 0,7-1 9 16,14-6-12-16,1 6 12 0,6 1 0 0,-6 5 0 16,-8-5 0-16,7-1 0 0,22 13 0 0,-22-13 0 15,-6 7 0-15,-1 0 0 0,21-1 0 0,-6 1 14 16,-8 6-4-16,-6 0-1 0,-1 6-9 0,0 1 0 16,7 5 0-16,-6 1 0 0,-15 6 0 0,0 0 8 0,21 0-8 15,0 6 12-15,-21-6-12 0,15 0 12 16,-1 7-12-16,7-1 12 0,8 7-12 0,-8-1 0 0,-21-12 0 0,14 13 0 15,15 0 0-15,-8 6 0 0,-14 0 0 0,8 0 0 16,6 0 0-16,-7 0 8 0,0 0-8 0,1 0 0 16,-8 0 13-16,7 0-2 0,7 0-1 0,-6 0 0 15,-15-7-2-15,7 7 0 0,0 0 0 0,0 0 0 16,-7-6-8-16,0 0 12 0,0 6-12 0,0 0 12 16,0-19-12-16,7 19 0 0,-7 0 0 0,7 0 8 15,0 0-8-15,1 6 0 0,-8-12 0 0,0 6 8 16,7 6 0-16,0-6-8 0,7 0 12 0,-7 0-4 15,0 0 8-15,8 0 0 0,-1 6 1 0,-7-6 0 16,-7-19-17-16,7 19 0 0,7-6 0 0,-7 0 0 16,-7-13 0-16,0 0 0 0,8 19 0 0,-1-7 0 15,7 1 0-15,-14-13 0 0,0 0 0 0,7 13 0 16,-7-13 0-16,7 19 0 0,0-7 0 0,0 1 0 16,-7 12 0-16,7-6 0 0,-7-19 12 0,8 13-12 15,-1 6 0-15,0 0 0 0,0-6 0 0,-7-13 0 0,0 0 0 0,7 12 0 16,-7-12 0-16,0 0 0 0,0 0 0 0,0 0 0 15,0 0 0-15,0 0 0 0,0 0 0 0,0 0 0 16,0-25 0-16,-7-7 10 0,0 1-2 0,0-1-8 16,-8-6 12-16,1-6-4 0,0-1-8 0,0 7 0 15,7-6 0-15,-8 6 0 0,1 0 0 0,0 6 0 16,7-6 0-16,-7 7 0 0,-1-1-8 0,1 0 8 16,0 7-10-16,-8-7 10 0,22 1 0 0,-21-1 0 15,-7-6-8-15,6 6 8 0,8 1 0 0,0-7 0 16,-15 0-10-16,8-7 10 0,-8 7-12 0,8 7 1 15,0-1 1-15,-1 0 0 0,-21 1-7 0,15 5-2 0,14 7 0 0,0 0 0 16,-15 0 31-16,1 7 7 0,6-1 1 0,1 7 0 16,14-1-20-16,-8 7-9 0,-13 0 1 0,14 0 0 15,14 0 8-15,-15 13 9 0,-6 0-1 0,0 6-8 16,6 6 0-16,8-6 0 0,-7 0 0 0,-7 0 0 16,-8 13 0-16,15-1 0 0,7 1 0 0,-7 0 0 15,-8 6 0-15,1 0 0 0,7-7 0 0,-1 7 0 16,1 0 0-16,0 0-9 0,0 0 9 0,6 0 0 15,16 0 0-15,-8-6 0 0,-15 12 0 0,8-6 0 16,14 0 0-16,-7 0 0 0,-7-6 9 0,0 6-9 16,0 0 8-16,0-6-8 0,0-1 0 0,0 1 0 15,-8 12 0-15,8-6 0 0,0-12 0 0,0 5 0 16,0-5 0-16,7-1 0 0,0-12 0 0,0 6 0 0,-7-7 0 16,7 7 0-16,0-6 0 0,14 0 0 0,7-7 0 0,-21-6 0 15,0 0 0-15,0 0 0 16,15 13 0-16,-15-13 0 0,0 0 0 0,0 0-9 0,0 0 9 0,0 0 0 15,0 0 0-15,0 0 8 0,-7-13 0 0,7 13 1 16,7-19 0-16,0 0 0 0,-7-13-17 0,0 1-4 16,7-7-1-16,7 0 0 0,0 0 2 0,1-13 1 15,-15 7 0-15,7-7 0 0,7 7 10 0,-7-1-8 16,-7 1 8-16,0 0-8 0,0-1 21 0,0 1 5 16,-7 6 1-16,-7 0 0 0,7-6-28 0,-1 6-6 15,1-7-1-15,0 1 0 0,-14 6 16 0,14 0 0 16,7 6 9-16,0 1-9 0,-7 5 15 0,-8 1-3 15,8 6-1-15,7 0 0 0,15 6-11 0,-15 1 0 0,-8-1 0 16,8 13 0-16,0 0 0 0,0 0 0 0,-7-13 0 0,7 13 0 31,0 0-97-31,0 0-22 0,0 0-4 0,-14 7-676 0,-7 5-135 0</inkml:trace>
  <inkml:trace contextRef="#ctx0" brushRef="#br0" timeOffset="106319.4094">11833 11836 1052 0,'0'0'29'0,"0"0"8"0,0 0-29 0,0 0-8 0,-7-13 0 0,-8 7 0 16,8 0 101-16,7 6 19 0,0 0 4 0,-14-7 1 15,0-5-50-15,0 12-11 0,6-13-1 0,8 13-1 16,0 0-43-16,0 0-9 0,0 0-2 0,0 0 0 16,0 0-8-16,0 0 0 0,0 0 0 0,0 0 0 15,0 0 40-15,0 0 13 0,15 6 3 0,-15-6 0 16,0 0 31-16,21 19 6 0,0 0 2 0,1-6 0 15,6 12-55-15,1-6-10 0,14 0-2 0,-1 7-1 16,-6-7-14-16,7 0-2 0,-1-7-1 0,8 7 0 16,7-6-10-16,7 6-9 0,8-13 9 0,-8 1-13 0,7-7 24 15,7 0 5-15,1 0 0 0,6-7 1 0,1 1 1 16,6-13 0-16,8 6 0 0,-7 1 0 0,6-1 2 0,1 0 1 16,0 1 0-16,-1-7 0 0,-6 0 9 0,0 0 2 15,6-7 0-15,8 1 0 0,7 0-6 0,0-7-1 16,-7-6 0-16,7 0 0 0,0-6-10 0,0-7-3 15,-7-6 0-15,7-6 0 0,14-7-12 0,-7 0 9 16,7-6-9-16,-7 0 8 0,0 0-8 0,1 7 12 16,-8-1-12-16,0-6 12 0,-1 6-12 0,1-6 0 0,8-6 0 15,-8 0 0-15,7 6 20 0,-15-7 8 16,-6 1 1-16,0 6 1 0,0-6-30 0,-8-1 0 16,-6 1 0-16,6 6 0 0,1 6 0 0,0 1 0 0,6-7 8 15,-6 0-8-15,7 12 11 0,-8-5-11 0,-6-7 12 0,-1 12-12 16,-7-5 0-16,1-1 0 0,-8 7 0 0,0-1 0 15,-7 1 0-15,1 6 0 0,13-6 0 0,-14 6 0 16,-21 6 0-16,14 0 0 0,7 1 0 0,-7-1 0 16,-7 0 0-16,7 1 0 0,0-7 0 0,0 12 0 15,7 1 0-15,-14 0 0 0,-15-1 0 0,8 1 0 16,7-7 0-16,-7 7 0 0,-15 12 0 0,1-6 0 16,-1 7 0-16,-14-7 0 0,8 6 0 0,-15 0 0 15,0 1 0-15,0-1 0 0,7 0 0 0,-7 1 0 16,-7-1 0-16,8 7 0 0,13-1 0 0,-7-5 0 15,-7-1-8-15,8 0 8 0,-1 7 0 0,7-7-9 16,0 7 9-16,1 0-8 0,-1 6 8 0,1 0-8 0,13 0 8 0,-13 0-10 16,-15 6 10-16,7 7-10 0,-7-7 10 0,7 7 0 15,-7-1-9-15,-7 1 9 0,-7-7 0 0,7 13 0 16,15-6 0-16,-15 6 0 0,-15-6 0 0,15 6 0 16,0 0 0-16,0 0 0 0,0 0-16 0,0 0 4 15,0 0 0-15,15-7 1 0,13-5-5 0,-14 5 0 16,-14 7-1-16,0 0 0 0,7 0 9 0,-7 0 8 15,0 0-12-15,0 0 12 0,0 0-10 0,0 0 10 16,0 0-8-16,-14 0 8 0,-21 0-8 0,13 7 8 16,22-7-8-16,-14 6 8 0,-22 0-20 0,8 1 0 15,-1-1 1-15,8-6 0 16,0 6-7-16,-8 1-2 0,-6-7 0 0,13-7 0 0,1 1 16 0,-8 6 4 0,-28 0 0 0,7-6 0 16,1 6 8-16,-8 0 0 0,-8 0 0 0,-13 6 0 15,-22 0 13-15,8 1-1 0,21-1-1 0,-8 0 0 16,1 1-2-16,14-1 0 0,14 0 0 0,7 1 0 15,0 5-9-15,15-5 10 0,-1 5-10 0,8-5 10 16,7-1-10-16,14-6 0 0,-14 19 0 0,14-19 0 16,0 0 0-16,0 0 0 0,28 0 0 0,1 6 0 15,6-6 0-15,15-6 0 0,21-13 0 0,-14 0 0 16,-7 0 0-16,14 0 12 0,29 0-12 0,-8 0 12 16,-13-6-12-16,-1 6 0 0,7 6 0 0,-7-6 0 15,1 0 0-15,-8-6 0 0,-7 6 0 0,7 0 0 16,7 6 0-16,-14 0 0 0,-14-6 0 0,7 0 0 15,-1 7 8-15,1 5-8 0,-7-5 12 0,-14 5-4 16,-1 7 0-16,-7 0-8 0,15 7 12 0,-15-1-4 0,-21-6-8 16,-7 19 0-16,29 0 0 0,-15 6-11 0,-21 7 11 15,-1 6 0-15,8 0 0 0,-14 13 0 0,-1-7 0 0,-6 13 8 16,-15-6-8-16,0 6 11 0,15 0-1 0,-15 6 0 16,-7 7 0-16,0-7 0 0,15 13-10 0,-8-6 0 15,0-7 0-15,-6 7 0 16,-1 6-46-16,7-7-8 0,7-5-2 0,-14-1-729 15,-14-6-147-15</inkml:trace>
  <inkml:trace contextRef="#ctx0" brushRef="#br0" timeOffset="151556.5195">22311 10569 1044 0,'0'0'23'0,"0"0"5"0,0 0 0 0,0 0 1 0,0 0-29 0,0 0 0 16,0 0 0-16,-14-6 0 0,14 6 28 0,0 0-1 16,-14-6 0-16,-1 6 0 0,15 0-27 0,0 0 0 15,-7-7 0-15,7 7 0 0,0 0 12 0,-14-6 3 16,0 6 1-16,14 0 0 0,0 0 44 0,-14 0 10 16,-1-6 2-16,15 6 0 0,0 0-8 0,-14-7-2 0,7 1 0 0,-7-7 0 15,7 7-26-15,-8-7-4 16,15-6-2-16,0 7 0 0,0-1-8 0,0-12-2 0,7-1 0 15,1 1 0-15,-1-7-3 0,0 1-1 0,0-1 0 0,7 0 0 16,-7-12 1-16,8 6 0 16,-1 6 0-16,-7-12 0 0,7 12 3 0,0-6 0 0,1 0 0 15,-1-6 0-15,0 6-4 0,0-6-1 0,8-1 0 0,-8 1 0 16,7 6-2-16,1-6 0 0,-1 6 0 0,8 0 0 16,-1 0 5-16,1 0 1 0,-1 0 0 0,1 6 0 15,6 7-4-15,1-7-1 0,7 0 0 0,-1 7 0 16,-6 6-6-16,0 6 0 0,13-6-8 0,-6 7 12 15,7 5-12-15,-14 14 9 0,6-1-9 0,-6 0 8 16,7 1-8-16,-8 5 0 0,8 7 0 0,-7 0 0 16,6 7 0-16,-6-7 0 0,7 12 9 0,-8 1-9 0,1-13 0 15,-8 6 0-15,8 1 0 0,-7-1 0 0,-8 0 0 16,7 1 8-16,-6-1-8 0,6-6 0 0,-6-6 15 0,-1-1-2 16,0 1 0-16,1-7 0 0,-1 1 3 0,1-7 1 15,6-7 0-15,1-5 0 0,6-1-2 0,-6-6-1 16,-1-13 0-16,1 1 0 0,6-7-2 0,-6-7 0 15,-8-5 0-15,8-1 0 0,-15 0 2 0,7 1 0 16,-7-7 0-16,1 0 0 0,-8 6 2 0,7 0 1 16,-7 13 0-16,7 0 0 0,-6 0-17 0,-1 0 0 15,0 7 0-15,7 5 0 0,-7 7 0 0,0 7 0 16,0-1 0-16,-7 13-9 0,0 0 1 0,0 0 0 16,0 0 0-16,0 25 0 0,8 7 8 0,-8 6-10 0,0 0 10 0,0 13-10 15,-8-7 10-15,8 7 0 0,8 6 0 0,-8 0 0 16,14 0 0-16,0 0 0 0,0-13 0 0,8 7 0 15,-1-7 0-15,8 7 0 0,-1-13 0 0,15-7 0 16,-1 1 9-16,-6-7-9 0,14-6 12 0,-7-6-12 16,14-7 11-16,0-6-11 0,0 0 10 0,7-12-10 15,7-1 0-15,0-12 8 0,8-7-8 0,-1 0 0 16,0-6 0-16,8-12 0 0,-8 5-12 0,1-5 12 16,-1 5-13-16,0 1 4 0,-7-19 1 0,1 18 0 15,6 7 8-15,-7 13 0 0,0-7 0 0,1 13 0 16,-1 13 0-16,0 0 12 0,-7 6-2 0,0 6-1 15,-7 7-9-15,8 6 0 0,-1 6 0 0,0 7 0 16,0-1 24-16,-7 1 7 0,7 6 1 0,0 0 0 16,-7 6-32-16,0-6-13 0,7 0 1 0,-7 7 0 0,-7-7 12 15,0 0 0-15,0 0 0 0,-8 0 0 0,1 0 9 16,-7 0 2-16,-8-7 0 0,1 7 0 0,-8-6-11 0,-7 0 0 16,-6-7 0-16,-1 0 0 0,-14 7 0 0,-1-13 0 15,-6-6 0-15,-14 6-804 16,-1-7-162-16</inkml:trace>
  <inkml:trace contextRef="#ctx0" brushRef="#br0" timeOffset="152907.6972">23223 7308 1862 0,'0'0'52'0,"0"0"13"0,0 0-52 0,0 0-13 16,0 0 0-16,-7 12 0 0,7-5 81 0,-7 5 14 15,0 7 2-15,7 0 1 0,-8 7-58 0,16 5-12 16,-8 1-3-16,7 6 0 0,0 0-25 0,0 0-14 0,7 6 2 0,8 7 0 31,-8-7-18-31,7 7-3 0,-7 6-1 0,8 13 0 16,-8-1-17-16,0 1-3 0,1-7-1 0,-8 1 0 15,0-1 23-15,0 0 5 0,0-12 1 0,0-7 0 0,-7-12 37 16,0 6 7-16,0-13 2 0,-7-6 0 0,0 0 19 16,-7-12 4-16,-1-7 1 0,1-7 0 0,-14 1-4 0,-8-7 0 0,8-6 0 0,-15-12 0 15,14-7-28-15,-6 0-12 0,-8-13 8 0,7-6-8 16,1 0 0-16,6-6 0 0,8 6 0 0,14-7 0 15,7-5 0-15,7 5 0 0,0 1 0 0,7 0 0 16,0-1 0-16,1 7 0 0,13 0 0 0,1 0 0 16,-1 7 24-16,8-7 0 0,-8 0 0 0,8 6 0 15,0 0-6-15,-1-6-2 0,-6 13 0 0,6 0 0 16,-6-1 0-16,-1 7-1 0,-6 13 0 0,-1 0 0 0,-7 6-15 16,8 19 0-16,-22 0 0 0,7 12 0 0,0 20 0 0,-7 12 0 15,-7 7 0-15,0 12 0 0,-8 1 0 0,1-1 0 16,-7 7 0-16,6-1 0 0,-6-5 0 0,7-1 0 15,0-6 0-15,7-6 0 0,-8-7 0 0,8-12 0 16,0 6 0-16,7-13 0 0,0-6 0 0,0-6 0 16,0-13 0-16,0 0 0 0,0 0 8 0,14 0 0 15,1-13-8-15,6 7 12 0,0-7-4 0,1-6 0 16,-1-6-8-16,7-7 12 0,1 0-12 0,-1-6 0 16,1-6 0-16,-1 6-10 0,8-6-2 0,-7 6-1 15,-1-7 0-15,1 7 0 0,-1-6 13 0,-7 6 0 16,8 0 0-16,-8 0-9 0,1 0 18 0,-1-6 4 15,-7 6 1-15,0 0 0 0,8 0 8 0,-8 6 2 0,-7 0 0 16,0 7 0-16,8 0-8 0,-15 6 0 0,7-7-1 0,-7 7 0 16,0-6-15-16,7 12 9 0,0 1-9 0,-7-1 8 15,0-6-8-15,0 6 10 0,7 1-10 0,0-1 10 16,-7-6 2-16,7 13 0 0,8-1 0 0,6-5 0 16,7 5-12-16,-6-5-9 0,6 12 9 0,1-7-13 15,-8 1 13-15,1 0 0 0,-1 6 0 0,0 0 0 16,-6 6 0-16,-15-6 0 0,14 13-10 0,-7 6 10 15,-7 6 0-15,0 0 0 0,-7 13 0 0,0-6 0 16,0 0 0-16,-1-1-11 0,1 14 11 0,0-7-8 16,0 6 8-16,0 0 0 0,7-6 0 0,7 0 0 15,0 0 0-15,-7-6 0 0,7-7 10 0,0-6-10 16,1 0 0-16,6-6 0 0,0-7-11 0,7-6 11 16,-21 0-9-16,15 0 9 0,6-12 0 0,0-1 0 0,1-6-13 15,-1 0 4-15,0-6 1 0,8-7 0 16,-8-12-2-16,-6-1 0 0,6 7 0 0,-7 0 0 0,0 0-3 15,-6 7-1-15,-1-1 0 0,-7 7 0 0,0-1 29 0,0 1 5 16,0 6 2-16,-7 0 0 0,7 0-12 0,0 19-2 16,0 0-8-16,0 0 12 0,0 0-12 0,-15 13 0 15,1 12-9-15,7 7 9 0,-7 6 0 0,-1 6-9 16,8 13 9-16,0-6 0 0,0-1 0 0,14-5 0 16,0-7 0-16,8 0 0 0,6-13 0 0,0-6 0 15,8-6 0-15,6-13 0 0,1 0 0 0,7-7 0 16,0-12 0-16,-1-6 0 0,1-7 10 0,-7-12 1 0,-1 0 0 15,-6-1 0-15,-15-5 2 0,7-1 1 0,-14 7 0 0,-7-1 0 16,-7 7-2-16,-7-6-1 0,0 0 0 0,0 6 0 16,-15 12-11-16,8 7 0 0,-8-6 9 0,8 6-9 15,0 0 0-15,-1 13-13 0,1-7 1 0,-1 13 1 32,-6-13-102-32,14 13-21 0,-8 0-4 0,1 0-890 0</inkml:trace>
  <inkml:trace contextRef="#ctx0" brushRef="#br0" timeOffset="153337.9956">25118 5775 2286 0,'0'0'50'0,"0"0"10"0,14 19 3 0,0-6 1 0,-7 6-51 0,8 6-13 0,-1 7 0 0,0 6 0 0,0 6 47 0,1 0 6 15,-1 20 2-15,7-1 0 0,1 0-55 0,-1 7-8 16,0 0-4-16,1-1 0 15,-1 1-24-15,8 0-6 0,6-1-1 0,-6-5 0 16,-8-7-16-16,7 0-3 16,-6-7-1-16,-1 7 0 0,-7-6 47 0,8-7 16 0,-8-6-9 0,-7-12 9 0,0-14 40 0,0 7 12 15,1-6 4-15,-8-13 0 0,-8-19 28 0,1-6 5 16,0-7 2-16,7-6 0 0,-7-6-35 0,0-7-6 16,-7-6-2-16,7 0 0 0,-1-6-33 0,1-1-7 15,0 1-8-15,7 0 11 0,0 12-19 0,7 0-4 16,0 1-1-16,8 12 0 15,6 0-16-15,-7 12-3 0,15-5-1 0,6 12 0 0,-6 6 33 16,-1 0 0-16,15 1 12 0,-7 12-3 0,-1 12-9 0,1 1 0 16,0 6 0-16,-8 6 0 0,1 1 0 0,-8 5 0 0,-7 7 0 15,0 0 0-15,-6 7-9 0,-16-1 9 0,-6 7 0 16,-7-1 0-16,-8 1 0 0,-6 0 0 0,-1-1 8 0,-7-5-8 16,-6 5 20-16,-1-12-3 0,0-6 0 0,7-7 0 15,7-6-3-15,1-12-1 0,6-1 0 0,8-12 0 31,7-13-171-31,14-13-34 0,7 0-8 0</inkml:trace>
  <inkml:trace contextRef="#ctx0" brushRef="#br0" timeOffset="153751.06">27639 5686 2336 0,'0'0'66'0,"-21"7"15"0,7-1-65 0,-1 7-16 16,1-7 0-16,0 7 0 0,-7 6 54 0,-1 6 7 15,1 7 2-15,-15-1 0 0,-6 20-43 0,6-7-9 16,0 1-2-16,1 5 0 16,-1 1-39-16,0 0-8 0,8-1-2 0,7-12 0 0,-1 7 24 0,15-14 4 15,0-12 0-15,7 0 1 0,14 0 11 0,-14-19 0 16,14 13 0-16,15-7-8 0,-8-12 27 0,8 0 5 15,-1-7 2-15,1 0 0 0,-1-12 8 0,-6-7 2 0,-1 1 0 0,-7-1 0 16,1-12-7-16,-1-1-1 0,-14 7 0 16,14-6 0-16,-14 0-28 0,0 6 0 0,0 0 0 15,0 6 0-15,0 7 0 0,0-1 0 0,7 14 0 16,-7 12 0-16,0 0 0 0,0 0-20 0,7 25 4 16,0 7 0-16,8 6 16 0,6 0 9 0,-7 0-1 15,0-7 0-15,8 14 16 0,-1-14 4 0,8 7 0 0,-1-6 0 16,1 0-20-16,6-1-8 0,-6-5 8 0,6-14-8 15,1 1 0-15,-7 0 0 0,-1-13 0 0,1-7 0 32,-1-12-24-32,1-6-9 0,-8 0-3 0,0-20 0 15,-7-12-187-15,8-6-37 0,-15 6-8 0,7 0-2 0</inkml:trace>
  <inkml:trace contextRef="#ctx0" brushRef="#br0" timeOffset="154166.0248">28815 5053 1591 0,'0'0'35'0,"14"-13"7"0,0-6 2 0,8-12 0 0,-8-1-35 0,7-6-9 15,-14 0 0-15,0 6 0 0,1 7 64 0,-1-7 10 16,-7 1 2-16,0 5 1 0,0 1-26 0,-7 0-6 16,-1-1-1-16,-6 7 0 0,0 7-9 0,0 5-3 15,-1 1 0-15,-6 0 0 0,0 12 29 0,-8 7 6 16,1 6 1-16,-8 6 0 0,8 13-23 0,-8 6-4 16,0 13-1-16,1 0 0 0,6 13-27 0,-6 6-5 15,-1 0-8-15,0 0 11 0,1 0-11 0,6 0 0 16,8 0 0-16,0 6 0 0,-1 1 0 0,15 12 0 15,0 0 0-15,0 6 0 0,7 0 0 0,0 1 8 16,7-1 0-16,7-6 0 0,0-6-8 0,1-1 10 16,-8-5-10-16,14-1 10 0,1-12-10 0,6-7 0 0,0-12 0 15,1-1 0-15,-1 1 36 0,8-13 6 0,0-13 1 16,-8 1 0-16,8-14-17 0,-1-5-3 0,1-14-1 0,0 1 0 16,-1-13 16-16,1-6 3 0,0-1 1 0,-8-5 0 15,-7-7-31-15,-6-7-11 0,6 1 0 0,-14-7 9 16,7-6-9-16,-7 7-9 0,-7-7 9 0,8 0-13 15,-8 0 13-15,0-7 0 0,0 7 0 0,-8-6 10 16,8 12-10-16,-7-6 0 0,-7 7 0 0,7 5 0 16,-14 1 0-16,-1 12 0 0,1 13 0 0,-8 7 0 15,-6 5 0-15,-1 1 0 0,1 12 0 0,-1 7 0 16,-7 12 0-16,8-6-12 0,-1 7 4 0,0 5 8 16,1-12-112-16,6 7-14 15,-6-7-3-15,-1-7-1051 0</inkml:trace>
  <inkml:trace contextRef="#ctx0" brushRef="#br0" timeOffset="180533.9822">21335 16250 1157 0,'0'0'32'0,"0"0"8"0,0 0-32 0,0 0-8 16,0 0 0-16,7-12 0 0,15-1 0 0,-1 0 10 15,0-6-10-15,-6 0 10 0,6 0-10 0,-7-6 8 0,8 6-8 0,-8 0 8 16,-7 6-8-16,0-6 0 0,7 7 0 0,-6-1 8 16,-1 0 14-16,-7 1 2 0,-7-7 1 0,7 6 0 15,0 13 12-15,0-13 3 0,-8 1 0 0,1-7 0 16,0 6 16-16,7 0 4 0,0 1 1 16,-7-1 0-16,0-6 9 0,0 0 2 0,0 6 0 0,0-6 0 15,-1 0-5-15,-6 0-1 0,7 0 0 0,0 0 0 16,-14-6-20-16,6 6-4 0,1 6-1 0,-7 1 0 15,-1-7-23-15,-6 6-5 0,-8 0-1 0,8 1 0 16,14 12-12-16,-15-7 0 0,-7 7 0 0,8 0 0 16,-1 0 0-16,1 13 0 0,-1-7 8 0,-6 13-8 15,-8 0 0-15,-7 0 0 0,15 13 0 0,-22 6 0 16,-7 0 11-16,14 6-1 0,14 1 0 0,8 5 0 16,-15 7 25-16,7 0 5 0,1 0 0 0,6 7 1 15,8 5-27-15,-1 1-6 0,-6 6 0 0,6 0-8 0,15 13 0 16,-7-7 0-16,-14 0 0 0,13-6 0 0,1 7 0 0,7-7 0 15,0 0 0-15,-7-7 0 0,-8 1 0 0,8 0 0 16,28-1 0-16,-7-5 0 0,1 5 13 0,13-5-4 16,14-1-1-16,8-6 0 0,7 6 0 0,14-12 0 15,0-19 0-15,29-1 0 0,7-12-8 0,6-12 0 16,-13-1 0-16,7-25 0 0,7-13-12 0,0-12 3 16,-8-7 0-16,1-6 0 0,14-12-5 0,-14-7-1 15,-1 0 0-15,-13 0 0 0,-1-7 0 0,-13-5 0 16,-8-7 0-16,-14 0 0 0,-8 0 23 0,-13 0 4 15,-8 0 0-15,-7 6 1 0,-6-6 4 0,-23 6 1 0,1 7 0 16,-7 6 0-16,-22 6 2 0,0 7 0 0,-7 0 0 0,0 12 0 16,-7 0 14-16,0 20 3 0,-7-1 1 0,-7 7 0 31,0-1-62-31,0 14-12 0,-8 5-2 0,1 7-1 16,-8 7-157-16,8 5-32 0,0 7-7 0</inkml:trace>
  <inkml:trace contextRef="#ctx0" brushRef="#br0" timeOffset="181500.5732">24256 15706 1591 0,'-29'-13'35'0,"22"7"7"0,-14-1 2 0,-1-5 0 0,1 5-35 0,0 7-9 16,-1-6 0-16,-6 0 0 0,-1-7 0 0,1 0 10 15,-8 1-10-15,8-7 10 0,-8 6-10 0,0 0 0 16,8 1 0-16,-8-1 0 0,8 13 0 0,-8-6 8 15,-6 6-8-15,-1 0 8 0,0 6 32 0,-7 7 7 0,0-1 1 16,-7 7 0-16,0 7 16 0,-7-1 4 0,0 7 1 16,0-1 0-16,-14 1-20 0,-1 6-4 0,15 6-1 15,-7 1 0-15,0-1-21 0,7 13-5 0,7 0-1 0,7 0 0 16,-7 6-17-16,14 7 0 0,-7 6 8 0,7 6-8 16,1 13 0-16,13 0 0 0,-6 0 0 0,6 7 0 15,8 5 0-15,-1-5 0 0,8-14 0 0,14 7 0 16,0-6-8-16,7 6 8 0,15-6-13 0,-1 6 5 15,15 0-2-15,6-7 0 0,8-12 0 0,14-6 0 16,8-7 10-16,13-6-8 0,15-19 8 0,7 0-8 16,-1-12 8-16,8-7-10 0,-7 0 10 0,7-13-10 15,0-19 10-15,0 1-8 0,0-14 8 0,7-5-8 16,-7-14 8-16,0-5 0 0,0-14 0 0,-14-12-8 16,-15 0 8-16,-6 0 8 0,-1-6-8 0,-14-7 11 15,-14 1 4-15,-7-7 1 0,0-7 0 0,-15-5 0 16,-7-7-2-16,-13 0 0 0,-8-7 0 0,0 14 0 0,-15-1 10 0,-6 7 3 15,-8-1 0-15,1 7 0 0,-15 0-1 0,0 7 0 16,1 5 0-16,-8 7 0 0,-14 7-40 0,0 12-8 16,-8 0-2-16,-13 12-693 15,-15 1-139-15</inkml:trace>
  <inkml:trace contextRef="#ctx0" brushRef="#br0" timeOffset="187588.4246">7096 17979 226 0,'0'0'0'0,"14"-6"9"0,0-7-9 0,1-6 13 0,-1 7-13 0</inkml:trace>
  <inkml:trace contextRef="#ctx0" brushRef="#br0" timeOffset="188221.9937">7153 17846 612 0,'0'0'13'0,"0"-6"3"0,0 6 1 0,0 0 0 0,-7-6-17 0,7 6 0 0,0 0 0 0,-7 0 0 0,7-13 92 0,0 13 14 15,0-6 3-15,-15-7 1 0,15 13-34 0,-7-6-6 16,0-7-2-16,0 0 0 0,0 1-24 0,0-7-4 15,0 12-2-15,7-5 0 0,-7-1 8 0,7 13 2 16,0 0 0-16,-8 0 0 0,-6-6-27 0,14 6-5 16,-7-7 0-16,7 7-1 0,0 0 28 0,0 0 5 15,0 0 2-15,0 0 0 0,-14-6-12 0,0 0-2 16,14 6-1-16,0 0 0 0,0 0-6 0,0 0-1 16,0 0 0-16,0 0 0 0,0 0-28 0,0 0 8 15,0 0-8-15,0 0 0 0,7 19 0 0,7 0-13 0,-7-7 2 16,14 1 1-16,-21 6 10 0,15-6 14 0,-1-1-3 0,0 1-1 15,15-7-10-15,-15 7-14 0,0-7 3 0,7 1 1 16,-6-1 10-16,-1 0 9 0,0-6-1 0,15 13-8 16,-29-13 0-16,0 0 0 0,14 6 0 0,0 1 0 15,-14-7 0-15,0 0-16 0,0 0 2 0,0 0 0 16,22 6 23-16,-22-6 5 0,0 0 1 0,0 0 0 16,0 0-2-16,7 0 0 0,-7 0 0 0,0 0 0 15,0 0 3-15,0 0 1 0,7-13 0 0,-7 7 0 16,0 6-9-16,0 0-8 0,0-13 9 0,0 13-9 15,-7-12 0-15,0-1 8 0,-15 7-8 0,1-1 0 0,-1 1 10 16,1 0-1-16,-7-1 0 0,-1 7 0 16,1-12 13-16,-1-1 2 0,8-6 1 0,-1 6 0 0,-13 7-7 15,6-7-2-15,1 7 0 0,-1 6 0 0,1-6-16 16,6-1 0-16,-13 7 0 0,13-6 0 0,22 6 0 16,-14 6 0-16,-14-6 0 0,21 13 0 0,-1-7 12 15,8-6-2-15,8 19 0 0,-1 0 0 0,7-12-10 0,7 5 0 16,1 1 0-16,6-7 0 0,-6 1 0 0,6-1 0 15,1-6 0-15,6 0 0 0,-6 6 0 0,13-6-9 16,-20-6 9-16,13 6 0 0,-6-13-11 0,-8 7 11 16,8-7-10-16,-8 7 10 0,0-13 0 0,-6 6 0 15,6 1 0-15,-7 5 0 0,1-5 0 0,-8 5 0 16,0-5 0-16,-7 12 0 0,0 0 0 0,0 0 0 0,0 0 0 0,0 0 0 16,0 0 0-16,0 0 0 0,0 0 0 0,0 0 0 15,-14-13 0-15,-1 0 0 0,1 7 8 0,14 6-8 16,-14 0 0-16,7 0 0 0,-15 0 0 0,22 0 0 31,0 0-42-31,0 0-6 0,0 0 0 0,-14 0-944 0</inkml:trace>
  <inkml:trace contextRef="#ctx0" brushRef="#br0" timeOffset="189967.952">8207 17840 1090 0,'0'0'24'0,"0"0"4"0,0 0 2 0,0 0 2 0,0 0-32 0,0 0 0 0,14 6 0 0,-14-6 0 15,15 7 37-15,-1-7 2 0,0 0 0 0,0 0 0 0,1 0 25 0,6 0 6 16,-7 0 1-16,0 6 0 0,8-6 10 0,-1 6 3 16,1 1 0-16,-8 5 0 0,7 1-32 0,8 0-5 15,-1-13-2-15,8 6 0 0,-1 7-19 0,1-7-4 16,0 0-1-16,13 1 0 0,8 5-21 0,8 1-8 15,-8-7 0-15,0 7 0 0,7 0 8 0,0-7 0 16,0 7 0-16,0-13 0 0,0 0 16 0,7 0 0 16,1-7-1-16,-8 1 0 0,-7 0-3 0,0-7-1 15,14 7 0-15,0-7 0 0,-14 0 0 0,0 7 0 16,-7-7 0-16,0 1 0 0,0-7 9 0,0 12 3 16,-22-5 0-16,8 5 0 0,-8 1 2 0,1 0 1 0,-22-1 0 15,7 7 0-15,-14 0-5 0,0 0-1 0,7-12 0 0,-7 12 0 16,-14-19-2-16,0 6-1 0,14 0 0 0,-22 1 0 15,1 5-5-15,-8-5 0 0,1-1-1 0,-8 0 0 16,1-6 1-16,-8 13 0 0,14-7 0 0,-20 7 0 16,6-7-12-16,-7-6 0 0,0 13 0 0,-7-7 0 15,0 7 8-15,0 0-8 0,0-1 12 0,-14 1-4 16,7-7-8-16,-7 7 8 0,-8 0-8 0,1-1 8 16,7 7-8-16,-8 0 0 0,8 7 0 0,0-7 0 15,7 6 0-15,0-6 0 0,14 13 0 0,7-1 0 16,0 1-9-16,8 6 9 0,13 6 0 0,-6 1 0 15,6-7-12-15,8 0 12 0,7 6-12 0,0-6 12 16,14 0-10-16,0 6 10 0,0 1-8 0,8-7 8 16,13-7-22-16,1 7 1 0,6 0 0 0,22 0 0 15,7-6 21-15,-7 0 16 0,14-1-2 0,8-5-1 16,-1-1-13-16,1 0 0 0,-1 1 0 0,0-7 0 0,1 0-17 16,-1-7 0-16,0 1 0 0,1 0 0 0,-1-7 17 15,7 7-10-15,-13-7 10 0,-1 0-8 0,0 1 8 16,-7-1 0-16,8 0-9 0,-30 1 9 0,8-1 0 15,-7 7-9-15,0-7 9 0,-8 7-712 16,-6-1-137-16</inkml:trace>
  <inkml:trace contextRef="#ctx0" brushRef="#br0" timeOffset="203277.4088">28138 9531 774 0,'0'0'16'0,"0"0"4"0,0 0 1 0,0 0 2 0,0 0-23 0,-7-13 0 15,7 0 0-15,0 13 0 0,-7-12 88 0,0-1 12 16,-8 7 4-16,8-7 0 0,-7 7 19 0,14 6 4 16,-7-7 1-16,-7 7 0 0,-1 0-32 0,1 0-5 15,0 0-2-15,0 7 0 0,-1-1-49 0,-6 0-11 16,7 7-1-16,-8 0-1 0,-6-1-27 0,-1 7 0 15,1-6 0-15,-1 0 0 0,1 6 0 0,-15 0 0 16,8-7 0-16,-8 7 0 0,0 0 36 0,7 0 1 16,-6 0 1-16,-1 7 0 0,0-1 17 0,1 7 3 0,-1-7 1 0,0 13 0 15,0 6-23-15,8 7-5 0,-8 0-1 0,7 12 0 16,-6 7-30-16,-1-7 0 0,7 7 0 16,1 6 0-16,6 0 0 0,-7 0 0 0,8 6 0 0,7-6 0 15,-1 6 16-15,1-6 11 0,7 0 1 0,-1 7 1 16,1-1-1-16,7 0 0 0,-7 1 0 0,7-1 0 15,7 7-13-15,-7-13-3 0,7 6-1 0,0-6 0 16,7-6-11-16,0-1 0 0,0-5 0 0,7 5 0 16,-7 1-9-16,15-7-4 0,-8 1-1 0,7-7 0 15,1-7 22-15,13 7 5 0,-6 7 1 0,6-14 0 16,1 7-4-16,7-6-1 0,-8-7 0 0,8 7 0 16,7-7-9-16,-7 1 0 0,-1-7 0 0,1 0 0 15,0 0 0-15,0-13 0 0,6 7 0 0,1-13 8 16,-7 0-8-16,7-13 8 0,0 0-8 0,0-12 8 0,7 0-8 0,0-20 12 15,-7-5-12-15,7-7 12 0,7-7-12 0,-7-5 0 16,0-1 0-16,0-12 0 0,14-1 0 0,-14-5 0 16,0-1 0-16,-7-6 0 0,7 6 0 0,0-6 0 15,-8 0 0-15,8 0 0 0,0-6 18 0,0 0 2 16,8-1 0-16,-16-12 0 0,8 0 2 0,0-6 1 16,-7 6 0-16,0 0 0 0,0 6-23 0,-14-6-12 15,-1 13 2-15,-6 0 0 0,-1 6 10 0,-6 0 16 16,-15 6-4-16,7-6-1 0,-14 6 2 0,0 1 1 15,0-7 0-15,-14 6 0 0,7 0 13 0,-1 1 2 0,-6 5 1 0,-7 7 0 16,7-6-10-16,-1 6-3 0,-6-6 0 16,0 6 0-16,6 0-17 0,-13 0 0 0,-1 6 0 0,1 0 0 31,-1-6-18-31,-6 13-10 0,-1-7-3 0,1 7 0 16,-8 0 31-16,0-1-9 0,-7 7 9 0,-7 0 0 0,0 7 0 0,7-1 0 0,-7 0 0 0,-7 7 0 15,7 6 0-15,0 0-15 0,0 0 3 0,0 6 0 16,0 1-4-16,0-1-1 0,7 7 0 0,-7 6 0 15,0 0-2-15,1 6 0 0,-1 0 0 0,0 7 0 16,-8 0 3-16,8-1 0 0,-7 7 0 0,7 0 0 16,0 13 16-16,7 0 16 0,1 6-4 0,6 6 0 15,7 0-12-15,1 1 0 0,-1 12 0 0,-7 0 0 16,8 0 0-16,6 6 0 0,1 0 0 0,-1 13 0 16,-6 7 0-16,-1-1 0 0,7 13 0 0,1 6 0 15,-8 7 0-15,1 6-16 0,-1-6 3 0,8-1 1 16,-1-12 12-16,8 7 16 0,-8-7-3 0,8 6-1 0,7 7-12 15,7-1-16-15,-8-5 3 0,8 5 1 0,0 1 12 16,7-13 12-16,0 6-3 0,0-6 0 0,7 0-9 0,0 7 0 16,8-1 0-16,-1 0 0 0,0 1-8 15,0-1 8-15,8-12 0 0,6 6 0 0,-6-13 0 0,13 0 0 16,1-12-9-16,6 0 9 0,15-13 0 0,-7 0 0 16,7-13 0-16,0 0 0 0,15-12-10 0,6-7 10 15,-7-12-8-15,0 0 8 0,8-7 0 0,-8-6 0 16,7-6 12-16,-6-7-4 0,-1-12-8 0,0-1 12 15,7-12-4-15,-6 0 0 0,-1-6-8 0,-7-13 0 16,7-13 0-16,-7 7 0 0,0-13-10 0,-7 0 10 16,-7-13-12-16,0 1 12 0,0-1 0 0,-7 7 0 0,-8-7 0 15,8-6 0-15,-14 6 16 0,6-6 9 0,-6 0 3 0,-8-12 0 16,8-7-28-16,-8 0 0 0,-7-7 0 0,0 14 0 16,-6-1 0-16,-1 0 0 0,0 1-12 0,-7-1 12 15,0 0 0-15,0 1 0 0,-7-1 9 0,0 0-1 16,-1 7 0-16,1 12 0 0,-7 7 0 0,0 6 0 15,-8 0 2-15,1 13 1 0,-7-7 0 0,-1 0 0 16,-7 7-11-16,1 0 8 0,-1-1-8 0,-7 7 8 16,8 0-8-16,-8 7 12 0,0-1-12 0,1 7 12 15,-15 6-12-15,7 6 0 0,0 7 9 0,0-1-9 16,0 14 0-16,0-1 0 0,0 0 0 0,8 13 0 16,-8 13 0-16,0 0 0 0,-7 12-9 0,0 0 9 15,0 7 0-15,7 6 0 0,-7 13 0 0,-7-1 0 16,14 7-59-16,-7 0-10 15,-7 13-3-15,7 0 0 0,-7-1 108 0,7 7 22 0,0 13 4 0,0 0 1 0,0 12-63 16,7 7 0-16,7-1 0 0,1 1-10 0,6 6 0 0,1-6 0 16,-1 12 0-16,7-6 0 0,1 6 10 0,-1 1 0 15,8 12 0-15,0-7-8 16,6-5-20-16,8-7-3 0,0-7-1 0,7 1 0 0,0-7 32 16,14 1-9-16,-6-7 9 0,6 0 0 0,0 0-8 0,7 0 8 15,8-19-8-15,-1 0 8 0,1 0 0 0,7-13 0 16,6-6 0-16,1-6 0 0,7-13 0 0,7 6-12 15,0-19 12-15,0-6-12 0,14 0 12 0,7-12 0 16,-6-14 0-16,-1-5 8 0,0-14-8 0,0-5 0 16,1-14 8-16,-8-12-8 0,-7-6 8 0,7-7-8 0,0-18 8 15,0-1-8-15,-7 0 0 0,0-6 9 0,14 0-9 0,-7 0 0 16,0-6 8-16,1-7-8 16,-1-6 0-16,7 0 0 0,-7 0 0 0,0-6 0 0,0 6-8 0,-7 0 8 15,7 0 0-15,-14 6 12 0,7-6-1 0,-14 0 0 16,-8 0-11-16,8 7 0 0,-14-1 0 0,6 0 0 15,-20 13 8-15,6 0 4 0,-14 7 0 0,0 5 0 16,-14 1 7-16,0 6 1 0,-7-13 1 0,-1 20 0 16,-6-1-2-16,-15 7-1 0,1-1 0 0,-1 1 0 15,-14 6-8-15,-7 6-2 0,-14 7 0 0,-7 12 0 16,-8 1-16-16,-6 12-4 0,-8 6-1 0,-7 13-891 16,0 0-177-16</inkml:trace>
  <inkml:trace contextRef="#ctx0" brushRef="#br0" timeOffset="216340.5896">28601 10481 1220 0,'107'-64'27'0,"-57"26"5"0,7-6 2 0,7-7 0 0,-7-6-34 0,7 0 0 0,-7 0 0 0,-7 0-355 16,-8-6-77-16</inkml:trace>
  <inkml:trace contextRef="#ctx0" brushRef="#br0" timeOffset="216602.3388">23608 10569 770 0,'-136'70'16'0,"65"-38"4"0,-14 12 1 0,-22 0 2 0,-7 1-23 0,0 12 0 0,7 0 0 0,7 0 0 15,0 0 34-15,8 12 2 0,6 1 1 0,-6 6 0 16,6 0-37-16,1-6 0 15,14-1-12-15,-8-5 4 0,8 5-4 0,7 1-1 0,7 0 0 0,0-1 0 16,14-5 13-16,0-1 0 0,8 7 0 0</inkml:trace>
  <inkml:trace contextRef="#ctx0" brushRef="#br0" timeOffset="216727.374">23992 12476 492 0,'214'-32'13'0,"-107"19"5"0,14-6-18 0,21-12 0 0,22 5 0 0,7-5 0 16,14-7 0-16,8-7 0 0,-15 1-8 0,14 0-200 16</inkml:trace>
  <inkml:trace contextRef="#ctx0" brushRef="#br0" timeOffset="216963.541">27739 11380 1064 0,'128'-108'30'0,"-64"51"6"0,15-6-28 0,6 0-8 0,15-7 0 0,0-6 0 0,-8 6 69 0,-6-6 13 15,-8 0 2-15,-7 0 1 0,-7-12-67 0,-7 5-18 16,-21-5 0-16,0 5 0 15,-15 7-89-15,0 0-24 0,-13 7-5 0,-8 5-1 0,-8 7 90 0,-6 0 17 16,-7 7 12-16,-8-1-13 0,1 0 89 0,-15 13 17 16,-7-6 4-16,-14 6 1 0,-7 6-85 0,-8 1-13 15,-6 12-10-15,0 0 2 16,-15 0-47-16,-7 6-9 0,-7 7-1 16,-7-1-1-16,-14 1 66 0,-8 6 0 0,-21 13 11 0,0-1-1 0,1 1 42 0,-1 6 9 15,-14 0 2-15,0 0 0 0,0 13 33 0,-8-1 8 0,8 7 0 16,-14 0 1-16,-15 7-61 0,8 5-13 0,-1 14-3 15,-6 5-521-15,-8 7-105 16</inkml:trace>
  <inkml:trace contextRef="#ctx0" brushRef="#br0" timeOffset="229162.1557">8464 16827 1148 0,'0'0'25'0,"0"0"6"0,0 0 1 0,14-7 0 0,-7 7-32 0,-7 0 0 15,14-12 0-15,-7-1 0 0,8 0 44 0,-1 1 4 0,0 5 0 16,-7-5 0-16,-7 12-36 0,0 0-12 15,0 0 9-15,7-13-9 0,0 0 0 0,-7 13-14 0,0-6 2 0,0 6 0 16,0 0 68-16,0 0 13 0,0 0 3 0,0 0 1 16,0 0-9-16,0 0-3 0,-14 6 0 0,0 7 0 15,-7-7-29-15,21 7-7 0,-22 0-1 0,15 6 0 16,-7 6-9-16,0-6-3 0,6 6 0 0,1 1 0 16,0 5-4-16,0 1 0 0,-7 0-8 0,14 6 12 15,-7 0-12-15,0 6 0 0,-1-6 0 0,8 0 0 16,0 13 0-16,0-13 0 0,0 0-8 0,0 6 8 15,0-6 0-15,0 6 0 0,0-12 11 0,0 0-11 16,0 6 26-16,0 6-2 0,0-6 0 0,0 6 0 16,-14 1-16-16,14-7-8 0,14-7 8 0,-14 1-8 15,0 6 19-15,0-6-2 0,15-7 0 0,6-6 0 16,0 0-17-16,-6-6 10 0,13-13-10 0,1 0 8 16,13 0-16-16,-6-13-4 0,0-6-1 0,-1-6 0 15,8-7-15 1,0-19-2-16,-1-6-1 0,1 0 0 0,-7-6-7 15,-15 0-2-15,8-1 0 0,-1-5 0 0,-6 5 29 0,-1-5 11 0,-7 5-8 16,0 1 8-16,1 0 0 0,-8-1 0 0,7-5 0 0,-7-1 0 16,7 0-32-16,-6 1-8 0,-8-1-2 0,0 13 0 15,7 0-17-15,-14 13-3 0,-1 6-1 0,-6 6 0 0,-7-6 34 0,7 13 6 16,-8 6 2-16,8 0 0 0,-15 0 29 0,8 0 7 16,-7 6 1-16,6 0 0 0,1 1-33 0</inkml:trace>
  <inkml:trace contextRef="#ctx0" brushRef="#br0" timeOffset="230292.6916">14996 12051 1392 0,'0'0'40'0,"0"0"8"0,0 0-39 0,14-12-9 0,7-7 0 0,1 0 0 16,6 0 37-16,8 6 6 0,6 0 1 0,8 1 0 15,7-7-18-15,-7 6-3 0,7 0-1 0,0 1 0 16,0-1-22-16,0 7 0 0,7-7 0 0,0 7 0 16,0-7 0-16,0 13 0 0,1-6 0 0,6 6-8 15,0 0 8-15,7 6-10 0,8-6 10 0,-1 0-10 16,8 0 10-16,0 0 0 0,6 0 8 0,8-6-8 0,0-1 42 15,0 1 4-15,0-13 1 0,7 6 0 0,0-6-7 16,7 0-2-16,14 0 0 0,-7 0 0 0,-14 0-24 16,7 0-5-16,-7 0-1 0,0 7 0 0,0-1-8 15,-7 0 0-15,-14 7 0 0,14 6-11 0,14 0 3 16,-14 0 0-16,-29 0 0 0,0 0 0 0,8 0-13 0,-8 0-3 16,-21 0 0-16,0 0-511 15,-21 0-102-15</inkml:trace>
  <inkml:trace contextRef="#ctx0" brushRef="#br0" timeOffset="230699.0246">14461 12362 1562 0,'0'0'34'0,"0"0"7"0,22-7 2 0,-1-5 1 0,0-7-35 0,15 0-9 0,7 0 0 0,7-7 0 15,7 7 8-15,7 0 0 0,7 0 0 0,7 0 0 16,8 0-8-16,14 0-11 0,14 7 3 0,-1-1 0 0,1 0 16 15,0 7 4-15,8-7 1 0,-9 7 0 0,16-7 11 0,-1 1 1 16,14-1 1-16,1 7 0 0,-8-1 24 0,8-5 5 16,-1-1 1-16,1 7 0 0,-1-1-5 15,8 1-1-15,-1-7 0 0,1 7 0 0,-15 0-4 0,1-1-1 16,6 1 0-16,-14 0 0 0,-14-1-45 0,14 1-10 16,8-7-2-16,6 7 0 0,-21-7 12 0,7 1 0 15,-21 5 0-15,0-5 0 0,7-1 0 0,-21 0-13 16,-22 7 5-16,14-7 8 15,15 7-55-15,-14-7-3 0,-22 7-1 0</inkml:trace>
  <inkml:trace contextRef="#ctx0" brushRef="#br0" timeOffset="241840.7002">3242 12336 922 0,'0'0'26'0,"0"0"6"0,-7 0-32 0,-14-6 0 0,21 6 0 0,0 0 0 15,-29-6 36-15,8 6 2 0,-1 0 0 0,8 0 0 31,0 0-51-31,-7 6-11 0,-1 0-1 0,1 1-1 16,14 5-34-16,-15 1-8 0,8 0 0 0,0 6-1 0,0-7 69 0,-8 7 8 0,8 0 5 0,0 7 1 16,-8 5 66-16,15 1 14 0,-14-7 2 0,14 7 1 15,-15 6-36-15,8-6-7 0,0-1-2 0,14 7 0 16,-14 0-32-16,7 7-6 0,7-7-2 0,-15 0 0 16,8 6-12-16,7 0 0 0,0 1 0 0,7 12 0 15,-7-7 14-15,15 7-3 0,-15-6-1 0,7 12 0 16,7-6-10-16,-7 7-11 0,14-7 3 0,1-7 0 15,-15-5 8-15,14-7-12 0,8-13 12 0,-1 0-12 16,8-12 0-16,-8-13-1 0,1-6 0 0,14-13 0 16,-15-7 13-16,1-18 0 0,6 0 0 0,-6-13-9 0,-8-7 26 15,8 1 6-15,-8-7 1 0,0-6 0 0,-6 13 0 16,-1-7 1-16,-7 1 0 0,7-7 0 0,-14 6-4 0,7 0-1 16,0-12 0-16,8 6 0 0,-30 6 0 0,15 1-1 15,0-1 0-15,0 7 0 0,0-1-19 0,0 7 0 16,-14 0 0-16,14 7 0 0,-21 5 0 0,7 1 0 15,-1 6 0-15,-6 0-464 16,-15 13-91-16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5T15:56:07.6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8285 13381 1384 0,'0'0'39'0,"-7"7"9"0,-7-7-38 0,14 0-10 0,-14-7 0 0,14 7-592 16</inkml:trace>
  <inkml:trace contextRef="#ctx0" brushRef="#br0" timeOffset="3932.7482">7936 13204 529 0,'0'0'11'0,"0"0"2"0,0 0 1 0,0 0 2 0,0 0-16 0,0 0 0 0,0 0 0 0,0 0 0 16,0 0 0-16,0 0 0 0,0 0 8 0,0 0-8 15,0 0-10-15,0 0-6 0,0 0 0 0,0 0-1 16,0 0 17-16,0 0-12 0,0 0 12 0,0 0-10 16,0 0 50-16,0 0 9 0,0 0 3 0,0 0 0 15,8 13 11-15,-1 6 2 0,-7-19 1 0,7 12 0 16,-7-12-29-16,0 13-5 0,7 6-2 0,0-6 0 16,-7-13 2-16,0 0 0 0,0 0 0 0,7 12 0 15,-7-12 0-15,14 13 0 0,-14-13 0 0,0 0 0 16,15 6 16-16,-1 7 4 0,-14-13 1 0,0 0 0 15,0 0 2-15,21 6 0 0,1 1 0 0,-8-7 0 16,-14 0-22-16,0 0-4 0,21 0-1 0,1-7 0 16,-8 7-9-16,7-6-3 0,-14 6 0 0,8-6 0 15,-1 6-8-15,-14 0-8 0,21-7 12 0,-7 1-12 16,8 0 13-16,-8-1-4 0,0 1-1 0,1-7 0 0,6 1-8 16,-7-7 0-16,0 0-12 0,1 6 12 0,-1-6 0 15,0 0 8-15,0 0 2 0,1-6 0 0,-1-1 8 0,7 7 2 16,1-6 0-16,-1-7 0 0,-7 7-3 0,1-7 0 15,6 1 0-15,0-7 0 0,1 6-17 0,-1-6 0 16,0 0 8-16,-6 0-8 0,13-6 0 0,-7-1 0 16,-6 7 0-16,-1 0 0 0,0 0 16 0,15 0-1 15,-22 0 0-15,14 7 0 0,-7-1-2 0,1 7 0 16,6-7 0-16,0 0 0 0,1 1-3 0,-1-1-1 16,1 7 0-16,6-1 0 0,-7 1-9 0,8 6 0 15,-8 0 0-15,-6 6 0 0,6-6 0 0,0 7 0 0,-6-1-9 16,6 7 9-16,-7-1 0 0,0 7 0 0,-14 0 0 15,22 0 0-15,-8 13 0 0,0-7 0 0,8 7 0 0,-8 0 9 16,0-1-9-16,0 7 0 0,8 7 0 0,-8-7 0 16,0 6 0-16,8 0 0 0,-15-6 0 0,14 7 0 15,-14 12 0-15,7-7 0 0,1 1-9 0,-1 6 9 16,7-6 0-16,-6 12 0 0,-1-6 0 0,0 0 0 16,0 0 0-16,-7 0 0 0,1 0 0 0,-1 0 0 15,7-6 0-15,0 6 0 0,0-7 0 0,-6 1 0 16,6 0 0-16,0-1 0 0,0-12 0 0,1 7 0 15,-1-1 0-15,0 0 0 0,0 7 0 0,0-13 0 16,8 6 0-16,-1-6 0 0,-7 7 0 0,8-14 0 16,6 1 0-16,1-7 0 0,-1 1 0 0,-6-1 0 15,-1 0 0-15,0-12 0 0,8 0 8 0,-1-1-8 16,-6-5 0-16,6 5 0 0,-6-5 0 0,6-1 0 16,-6-6 0-16,-1 6-10 0,0-12 10 0,1 6-8 0,-1-13-3 0,-7 1 0 15,0-7 0-15,1 0 0 0,6 6-5 0,-14-12 0 16,7-1-1-16,1 1 0 0,-8 0 17 0,0-7 0 15,0 0 0-15,-7 1 0 0,7-14 0 0,0 7 0 16,-7-6 0-16,7 6 0 0,-7 0 0 0,8 6 9 16,-1-6-9-16,0 13 8 0,0-7-8 0,-7 1 0 15,7-1 0-15,0 7 0 0,0-7 0 0,-7 7 8 16,15-1-8-16,-15 7 8 0,7 0-8 0,0 0 0 16,0 0 0-16,0 7 0 0,-7-1 0 0,7-6 10 0,0 6-1 15,0 1 0-15,1-1 1 0,6 0 0 0,-7 1 0 16,7-1 0-16,0 7-10 0,8-1 0 0,-1-5 0 0,-7 12 0 15,1-7 0-15,6 14 0 0,0-1 0 0,1 0 0 16,-8 1 0-16,7 12 0 0,-6-7 0 0,6 14 0 16,-7-7 0-16,8 19 0 0,-22-19 8 0,14 12-8 15,7 14 20-15,1-1-2 0,-8 0 0 0,0 7 0 16,0-7-18-16,8 13 0 0,-1-6 8 0,0 6-8 16,-13-6 0-16,13 6 10 0,0 0-10 0,1 6 8 15,6 0-8-15,-6 1 12 0,-8 5-12 0,0-5 12 16,7 5-12-16,1 7 0 0,-8-6 0 0,7 0 0 15,-6 6 0-15,6-7 0 0,-7 7 0 0,1 0 0 16,-1 0 0-16,0-6 8 0,0 6-8 0,0-6 0 16,1 6 0-16,-1 0 0 0,0-7 0 0,8 1 0 15,-8-7 0-15,0 7 0 0,7-7 0 0,1-12 0 0,-1 0 0 16,8-1 0-16,-8-5 0 0,8-1 0 0,-1 0 0 16,1-6 0-16,-1-6 0 0,1 0 0 0,6-7-9 0,-6-6 9 15,6 0 0-15,-6-6 0 0,-8-7 0 0,0-6-8 16,8 0 8-16,-8-6 0 0,1-1 0 0,6-5 9 15,-6-1-1-15,-8 0 0 0,7 1 0 0,1-1 0 16,-8-12 0-16,7 6 0 0,-7 0 8 0,8 0 2 16,-15 6 0-16,14-12 0 0,1-7-10 0,-15 0-8 15,7 7 12-15,0-7-12 0,8 1 0 0,-8-7 0 16,-7 6 0-16,0 0-12 0,0-6 12 0,-7 0 0 16,7 0 0-16,-7-6 0 0,0 0 0 0,8-1 0 15,6 7 8-15,-7 0-8 0,-7-6 9 0,14 0-1 0,-14 6-8 16,14 0 12-16,-7 6-12 0,1-6 0 0,-1 6 0 0,0 1 0 15,0 5 0-15,0-5 0 0,0 12 0 0,0 0 0 16,0-7 0-16,8 1 0 0,-15 6 0 0,7-6 0 16,-7-1 0-16,14 7 11 0,0-6-11 0,1 0 10 15,-1 6-10-15,0-7 12 0,0 14-12 0,8-7 12 16,-8 12-12-16,7 1 8 0,-6 0-8 0,6 6 8 16,0 6-8-16,-6 0 0 0,-1 1 0 0,0 5 0 15,7 7 0-15,-21 0 0 0,22 7-9 0,-8 12 9 16,7-7 0-16,1 7 0 0,-1 0 0 0,1 7 0 15,-8-1 0-15,7 7 0 0,0-1 0 0,8 7 0 16,-8 7 0-16,1-1 0 0,-1 0 0 0,0 7 0 16,8 0 0-16,-1-1 0 0,1 7 0 0,-1 7 0 15,-6-1 0-15,6 0-12 0,1 7 12 0,-8 0-10 16,-7-1 10-16,8 1 0 0,13 6 10 0,-13-6-10 16,-1-7 0-16,8 0 0 0,6-6 0 0,-6 0 0 15,-1-6 0-15,8-7 0 0,-1 1 0 0,1-7 0 0,7 6 0 0,-8-6 0 16,1 0 0-16,0-6-10 0,6-1 10 0,-13 1 0 15,7-7 0-15,-1 7 0 0,-6-7 0 0,-1 1 0 16,8-7 0-16,-8 0 0 0,1 12 0 0,6-12 0 16,-6-6 0-16,-1 0 0 0,1-7 0 0,6-6-8 15,-6 0 8-15,7-6-8 0,-15-1 8 0,7-5-8 16,1-1 8-16,-1 0-8 0,-6-6 8 0,-1 0 0 16,0-6 8-16,1-7-8 0,6 7 0 0,-6-13 0 15,-1 0 0-15,-7 0 8 0,15-13 4 0,-15 7 0 0,-7-7 1 16,7-6 0-16,-6 0 15 0,-1 0 2 0,0-6 1 0,-7 0 0 15,0-7-12-15,0 0-3 0,0-6 0 0,0 0 0 16,0 0-16-16,0-6 0 0,14 6 0 0,-7-6 0 16,7 6-8-16,-6 0-3 0,-1 0 0 0,0 0 0 15,0 0-2-15,0 0-1 0,-7 0 0 0,0 0 0 16,14 0 14-16,-14 6 0 0,0 0 0 0,0 7 0 16,0 0 0-16,7-1 0 0,-7 7 0 0,0 7 0 15,0-14 0-15,0 14 0 0,15-7 0 0,-8 6 0 16,0 0 10-16,7 1-2 0,0-1 0 0,1 7 0 15,-1-1-8-15,0 7 0 0,0 7 0 0,-6-1 0 16,13 13 0-16,-14 6 0 0,7 1 0 0,-7-1 0 16,8 7 0-16,-15 6-11 0,14 0 3 0,7 6 0 15,1 7 8-15,-8-1 0 0,7 7 0 0,-7 7 0 16,8 5 0-16,-8 7-8 0,7 7 8 0,-6-7 0 0,6 12-14 16,0 1 2-16,-6 6 1 0,6 6 0 0,0 1 11 15,1 12 16-15,-1 0-4 0,1 6-1 0,6 0-22 0,1-6-4 16,-1 7-1-16,8-7 0 0,-8 0 16 0,15 0 0 15,0 0 0-15,-8-7 0 0,1-5 0 0,-1 5 0 16,8 1 0-16,-7-7 0 0,7 1 0 0,-8 5 0 16,8 1-8-16,-7-7 8 0,-1 13 0 0,-6-6 0 15,6-7 0-15,1-6 0 0,-1 0 0 0,1-6 0 16,-7 0 0-16,6-13 0 0,1 6 0 0,-1-12 0 16,1-1 0-16,7-5 0 0,-8-1 0 0,1 0 0 15,0 1 0-15,6-14 0 0,-13 1-8 0,-1-7 8 16,8 1-13-16,-8-7 5 0,8 0 8 0,-7-7 0 0,-1-5 0 15,1-7 0-15,-8 0 0 0,0-7 0 0,-6-12 0 16,13-6 0-16,1-7 0 0,-1 1 9 0,-7-7-1 0,-6-13-8 16,13-6 12-16,-6 0-4 0,-1 0 0 0,0 0-8 15,1 0 11-15,-8-6-11 0,7-7 10 0,-7 7-10 16,-14-1 8-16,15-5-8 0,-1-14 0 0,0 1 9 16,-7-7-9-16,0 1 0 0,8-7 0 0,-8 12 0 15,7-5-9-15,-7 5 9 0,7 7-12 0,-6 0 12 16,6-6-8-16,-7 6 8 0,0 6 0 0,0 1 0 15,0 5 0-15,0 14 0 0,1-1 0 0,-1 13 0 16,-7 0 9-16,7 6-1 0,0 1 0 0,7 5 0 16,-7 1-8-16,8 6 0 0,-1-6 0 0,0 12 0 15,0 0 0-15,1 13-11 0,-1 0 3 0,0 7 0 16,0-1 8-16,-7 7-12 0,-7 6 12 0,15 0-12 16,-1 6 12-16,7 13 0 0,-6 0 0 0,-8 6 0 15,7 7 0-15,0 6 0 0,-7 13 0 0,8-1 0 0,-8 14 0 16,7 5 0-16,7 7 0 0,1 7 0 0,-8 5 0 0,7 1-10 15,1-7 10-15,6 13 0 0,-7-6 0 0,15 12 0 16,0-6 0-16,-1 7 0 0,-6 5 0 0,-1 7 0 16,1-12 0-16,6-1-10 0,-13 0 10 0,6-12-10 15,8-7 10-15,0-12-10 0,-1 0 10 0,-6-7 0 16,6-6 0-16,-6-6-8 0,13-1 8 0,-6-5 0 16,0-7 0-16,-1 0 0 0,8-13 0 0,-7-6 0 15,-8 0 0-15,1-13 0 0,-1 1 0 0,1-7 0 16,-1-7 0-16,-6 7 0 0,-1-12 0 0,0-14 9 0,15 1-9 15,-1-7 0-15,-20-12 15 0,6 0-4 0,0-7-1 0,1-6 0 16,13-6 2-16,-13-7 1 0,-15-6 0 16,14-13 0-16,22 1-13 0,-14-7 0 0,-29-7 0 15,7 1 0-15,7 0 0 0,-7-1-13 0,0-12 2 16,-7 0 1-16,-7-19 18 0,14 0 4 0,7 7 1 0,-6-7 0 16,-23 6-13-16,15 0 0 0,22 7-12 0,-1 0 12 15,-14-1 0-15,-7-5 0 0,14 5 0 0,-6 1 0 16,6 6 0-16,-7 13 0 0,0-1 8 0,7 7-8 15,22 13 0-15,-15-7 0 0,-14 13-13 0,0-6 4 16,15 0 9-16,-8 6 0 0,7 0-9 0,-6 6 9 16,-8 7-16-16,7 6 0 0,15 6 1 0,-8 7 0 15,-14 12 3-15,14 7 0 0,1 12 0 0,-1 0 0 16,1 7 12-16,-1 6 0 0,-7 6 0 0,8 7 0 16,6 0 0-16,-7 18 0 0,-6 1 0 0,-1 12 0 15,14 20-9-15,-6 5 9 0,-8 1-8 0,0 6 8 0,-7 0-12 16,8 6 4-16,20 7 0 0,-21 6 0 0,-6 13 8 0,13 6-10 15,15 12 10-15,-22 1-10 0,-7 0 10 0,7 6 0 16,22 0 0-16,-1 6 0 0,8 0 0 0,-14 1 0 16,-8-1 0-16,22 7-8 0,14-1 8 0,-7-12 0 15,-15 0 0-15,1-6 0 0,14-7 0 0,-8 1 0 16,1-1 0-16,-7-6 0 0,-1-13 0 0,1-6 0 16,14-6 0-16,-14-13-8 0,-1 0 8 0,8-13 0 15,7-6 10-15,-8-12-10 0,-6-1 12 0,0-12-4 16,-8-7-8-16,15-6 12 0,0-6-12 0,-8-7 0 15,-20 0 8-15,13-12-8 0,8-13 11 0,-1-13-1 0,-20-6 0 16,-1-6 0-16,7-13 4 0,1-6 1 0,-1-13 0 0,0-7 0 16,1-5-6-16,6-1-1 0,-7 0 0 0,1-6 0 15,-22 7 1-15,14-1 0 0,0 0 0 0,8 1 0 16,-8-14 6-16,-7 1 1 0,-7-7 0 0,7 1 0 16,7-7-2-16,-6 0 0 0,-16-7 0 0,8-5 0 15,8-7-4-15,6-7-1 0,-14-18 0 0,0 0 0 16,0-7-9-16,7-12 0 0,7-1-12 0,-7-5 12 15,-7-7-28-15,0 12 3 0,22 7 0 0,-8 13 0 32,-7 6-12-32,0 19-3 0,7 6 0 0,1 20 0 0,6-7 26 0,-7 25 5 0,1 7 1 0,-1 18 0 15,7 1 8-15,1 19 11 0,-15 6-3 0,7 6 0 16,7 0-8-16,-6 20 10 0,-1-7-10 0,-7 12 10 16,7-5-10-16,-14 12 0 0,29 6 0 0,-15 0 0 15,7 7 0-15,-7 12 0 0,8-6 0 0,-1 19 0 0,1 13 0 16,-1 6 0-16,-7 6 0 0,0 7 0 0,8 0 0 15,-8 6 0-15,0 0 0 0,1 6 0 0,6 7 0 0,7 6 0 16,-6 12 0-16,6 14 0 0,8-1-9 0,0 0 9 16,6 7 0-16,-6 0 0 0,7 6 0 0,-1 12 0 15,1-5 0-15,-7 12 0 0,6-13 0 0,1 7 0 16,0-7 0-16,-7 0 0 0,6-6-13 0,1-6 4 16,0-7 1-16,0-6 0 0,-1-6 8 0,1-13-12 15,0 0 12-15,-8-13-12 0,1-6 12 0,7-12 0 16,-1-1 0-16,-6-12 0 0,7-1 0 0,0-12 9 15,-8-6-1-15,8 0-8 0,7-7 15 0,0-6-4 0,-15-6-1 16,1-7 0-16,-8-6-10 0,8 0 0 16,0-6 0-16,-1-7 0 0,-6-6 9 0,-1 0 0 15,-6-6 0-15,6-13 0 0,-7-7 12 0,1-5 3 0,-1-14 0 0,-7-5 0 16,8-7-24-16,-8 0 0 0,0-13 0 0,1 7 0 16,-8-13 14-16,0 0-2 0,0 0 0 0,-7-13 0 15,7-6-3-15,-7-6-1 0,7-13 0 0,-7-7 0 16,7 7-8-16,0 13 8 0,0-7-8 0,1 7 8 15,-1 0-8-15,0-7 0 0,7-6 0 0,0 6 0 16,1 1 0-16,-8 5 0 0,7 7 0 0,-7 7 0 16,-7-1 0-16,7 0-11 0,-7-6 3 0,7 7 0 15,0-14 0-15,-7 7 0 0,8 13 0 0,-8 6 0 16,7 6-16-16,-7 13-2 16,0 7-1-16,0 5 0 0,0 7-12 0,0 7-2 15,0-1-1-15,-7 7-650 0,-1 6-129 0</inkml:trace>
  <inkml:trace contextRef="#ctx0" brushRef="#br1" timeOffset="13862.6666">8428 13293 1378 0,'0'0'30'0,"0"0"6"0,0 0 2 0,0 0 2 0,0 0-32 16,0 0-8-16,0 0 0 0,0 0 0 0,0 0 10 0,0 19 1 16,0-19 0-16,0 0 0 0,0 0-11 0,0 0-16 0,14 6 4 0,-14-6 1 15,14 0 11-15,-14 0 0 0,15 0 0 0,6 0 0 16,-21 0 36-16,0 0 8 0,0 0 3 0,14 6 0 15,-14-6 24-15,15 7 5 0,6-1 0 0,-21-6 1 16,0 0-10-16,14 6-3 0,8 1 0 0,-8 5 0 16,-14-12-33-16,21 7-7 0,8-7-2 0,-1 6 0 15,8 0 15-15,-1-6 3 0,1-6 1 0,-8 0 0 16,15 6-9-16,0-7-3 0,0-5 0 0,-1 5 0 16,-6-5 3-16,0-1 1 0,6 0 0 0,-6 1 0 15,0-1-13-15,-8 0-4 0,8 1 0 0,-1-1 0 16,-6 7-4-16,14-1 0 0,-8-5-1 0,1 5 0 15,-1 1-11-15,8 6 12 0,-7-6-12 0,7-1 12 16,6 1-3-16,-6 0 0 0,7-1 0 0,0 1 0 16,-7 6 6-16,6 0 1 0,8-13 0 0,-14 7 0 15,7-7-16-15,7 7 9 0,-7-7-9 0,0 1 8 0,0-1-8 16,-1 0 8-16,1 1-8 0,0-1 8 0,-7 7-8 0,0-7 0 16,7 7 0-16,-8-7 0 0,8 7 12 0,0 6-4 15,0-7 0-15,-7 7 0 0,6 0 4 0,8 0 0 16,-7-6 0-16,0 6 0 0,0 0-3 0,0-6 0 15,0-1 0-15,0 1 0 0,0-7-9 0,6 7 10 16,-6-7-10-16,7 1 10 0,-7-1-10 0,0 0 0 16,0 7 0-16,0-7 8 0,-7 7-8 0,6 0 0 15,1-7 0-15,7 7 0 0,-7-1 10 0,0 1-10 16,0 0 12-16,14 6-12 0,7-13 16 0,-14 7-3 16,7 6-1-16,7-13 0 0,-6 0-12 0,-1 1 0 15,-7-1-12-15,7 0 12 0,-7 7 0 0,0-7 0 16,0 7 0-16,0-7 0 0,0 7 0 0,0-7 0 0,7 7 0 0,0 0 0 15,-7-1 9-15,7-5 3 0,0 5 0 0,7 1 0 16,1-7-12-16,-8 7 0 0,0-7 0 0,0 1 0 16,0-1 0-16,0 0 0 0,0-6 0 0,0 0 0 15,-7 0 0-15,7 0 0 0,1 0 0 0,-8 0 0 16,7-6 0-16,0 12 8 0,-7 1 0 0,0-7 0 16,0 6 3-16,0 0 0 0,7 7 0 0,-7-7 0 15,14-6-11-15,-7 7 10 0,-7-7-10 0,7 0 10 16,0 6-10-16,0-6 0 0,1 0 0 0,-1 0 0 15,7-6 0-15,-7-1 0 0,7 7 0 0,8-6 0 16,-8 0 0-16,0-1 8 0,0 1-8 0,1 0 0 16,-15-1 9-16,14 7-9 0,-7-6 10 0,0 6-10 15,-7 0 8-15,7 0-8 0,0 0 0 0,-7 0 0 16,14 6 0-16,-6 1 0 0,6-7 0 0,-7 0 0 16,14 0 0-16,-7 6 0 0,-14 0-13 0,8 1 4 0,-1-1 9 15,7 0 0-15,-14 1 0 0,7-1 0 0,0 7 8 0,-7-7 0 16,-7 0 0-16,14-6 0 0,-7 13-8 0,7-13 0 15,-7 0 0-15,14 0 0 0,-7 6 0 0,1-6 0 16,-1 0 0-16,-7 7 0 0,7-7 0 0,0 6-12 16,-14 0 4-16,7 7 0 0,0-7 23 0,-7 1 5 15,7-1 0-15,-8 0 1 0,1 7-9 0,0-13-1 16,7 0-1-16,7-6 0 0,0 12-10 0,-7-6 0 16,0 6 0-16,7-6 8 0,29-6-8 0,-22 6 0 0,-14 6 0 15,-7-6 0-15,14-6 0 0,-7 0 8 0,-7 6-8 16,-7 6 8-16,0-6-8 0,6 0 0 0,1 6 0 0,-7-6 0 15,-14 0 8-15,20 7-8 0,8-1 12 0,-7 0-4 16,7 1-8-16,0-7 0 0,0 6 0 0,14-6 0 16,8 6 0-16,-8-6 0 0,-7 7 0 0,7-1 0 15,1-6 0-15,-8 6 0 0,-14 1 0 0,-1-7 0 16,8 6 0-16,0-6 0 0,0 6 8 0,-7 1-8 16,0-7 0-16,7 0 0 0,14-7 0 0,1 7 0 15,-23 0 0-15,23-6 0 0,13 0 0 0,1-1 0 16,-1 7 0-16,-7-6 8 0,1 0-8 0,-8-1 0 15,0 1 0-15,1 0 0 0,-1-1 8 0,0-5-8 16,0-1 0-16,8 7 0 0,-8-1 0 0,7-5 0 16,1-1 0-16,6 0 0 0,-7 1 0 0,8-1 0 15,-8 0 0-15,1 1 0 0,-1 5 8 0,0-5-8 0,1 5 0 16,-8-5 0-16,7-1 0 0,1 7 0 0,-1-1 0 16,7 1 0-16,1-7 0 0,-1 7 8 0,-6 0-8 15,6-1 0-15,-6 1 0 0,-8 0 0 0,7-7 0 0,0 7 0 16,1-7 0-16,-8 0 0 0,7-6 0 0,1 7 0 15,-1-1 0-15,8 0 0 0,-8 1 0 0,0 5 0 16,1 1 0-16,-1-7 0 0,-7 1 0 0,0 5 8 16,1-5-8-16,-8 5 8 0,0-5-8 0,-7-1 0 15,7 7 0-15,-7-1-11 0,0 1 11 0,7 6 0 16,0-6 0-16,0-7 0 0,-7 7 0 0,7-1 0 16,-7-5 0-16,0 5 0 0,8-5 0 0,-16 5 0 15,1-5 9-15,0 5-9 0,-7 7 0 0,0 0 0 16,-8-6 0-16,-6 12 0 0,-1 1 0 0,-6-1 0 0,-1 0-9 0,0 1 9 15,-6-1 0-15,-1 7 0 0,-14 6 0 0,0 0-8 16,0 0 8-16,0 0 0 0,7-13-9 0,-7 13 9 16,0 0 0-16,0 0 0 0,0 0 0 0,0 0 0 15,0 0 0-15,-14 6-11 0,-8 1 11 0,1-7-12 16,0 6 12-16,-1 7 0 0,-6-7 0 0,-8 0 0 16,0 7 0-16,1-7 0 0,-1 7 0 0,-7 0 0 15,1-1 0-15,-8 1 0 0,-7-7 0 0,0 7-8 16,0 0 8-16,-7-1 0 0,7 1 0 0,-7 0 0 15,7 6 0-15,-7-7 0 0,7 7 0 0,-7 0 0 16,-1 7 0-16,-6 5 0 0,0 1 0 0,-7 0 0 16,-8-1 0-16,-6 7 0 0,6 0 0 0,-7 0 0 15,-6 7 0-15,6-7 0 0,1 0 0 0,-1 6 0 16,0-6 0-16,-6 6 0 0,-1-6 0 0,0 0 0 16,-7 0 0-16,8 0 0 0,-1-6 0 0,0 6 0 15,8 0 10-15,-1 0-2 0,7 0-8 0,-6 0 12 0,6 0-12 16,-6 0 0-16,-8 0 0 0,7 0-10 0,-6 0 10 0,-1 0 0 15,0 0 0-15,8 0 0 0,-1 0 0 0,0 6 0 16,1 7 0-16,6-13 0 0,8 0 0 0,-7-6 0 16,-8-1 0-16,-7 1 0 0,15 0 0 0,-1-1 0 15,8 1 0-15,-8 0 0 0,-6-7 0 0,6 0 0 16,22 1 0-16,-7 5 8 0,-7-12-8 0,-1 7 0 16,8-7 0-16,-7 0 0 0,6 6 0 0,-6-6 0 15,-15 6 0-15,15-6-8 0,14 7 8 0,-7-7 0 0,-22 6 0 16,8 0 0-16,21 1 0 0,-8-1 0 0,-6 0 0 15,-7-6 0-15,-8 7 0 0,7-1 0 0,8 0 0 0,-15 1 0 16,-20-1 0-16,13 0 0 0,14 7 0 0,-6-7 0 16,-1 1 0-16,1 5 0 0,6-5 0 0,-7 5 0 15,1 1 0-15,-1 0 0 0,-7-1 0 0,1 1 8 16,-8 6-8-16,7-6 0 0,8-1 0 0,-1 1 0 16,0 0 0-16,1-1 0 0,-1 1 0 0,1-7 0 15,6 1 0-15,-7 5 0 0,-6 1 0 0,-1 0-8 16,0-1 8-16,8 1 0 0,-1 0 0 0,1-1 0 15,6 1 0-15,-7 0 0 0,8-7 0 0,-1 7 0 16,-13-1 0-16,6-5 0 0,-7-1 0 0,8 7 8 16,-1-7-8-16,8 0 0 0,-8 1 0 0,8-1 0 15,6 0 0-15,1-6 0 0,-8 7 0 0,8 5 0 16,-7 1 0-16,-1 0 0 0,1-7 0 0,-1 7 0 16,1-7 0-16,6 7 0 0,-6-1 0 0,7 1 0 0,-1-7 0 0,8 1 0 15,0-1 0-15,7 0 0 0,-8-6 0 0,8 0 0 16,-7 0 0-16,7 0 0 0,-7 0 0 0,7-6 0 15,-8 0 0-15,-6-1 8 0,7 7-8 0,0-6 0 16,-1-7 0-16,1 7 0 0,7 6 0 0,0 0 0 16,0-6 0-16,7 6 8 0,0-7-8 0,-7 7 0 15,0-6 0-15,-1 6 8 0,1 0-8 0,0-6 0 16,7-1 0-16,-7 7 0 0,0-6 0 0,0 0 0 16,-7 6 0-16,7-7 0 0,-1-5 0 0,-6 5 0 15,7 1 0-15,0 0 0 0,0-1 0 0,0 1 0 16,-7 6 0-16,-1-6 0 0,8 6 0 0,-7 6 0 0,0-6 0 15,-8 6 0-15,8-6 0 0,0 7-8 0,7-1 8 0,-7 0 0 16,-8 1 0-16,8-1 0 0,0 0 0 0,0 7 0 16,-1-7 0-16,1 7 0 0,0 0 0 0,0-7-8 15,-1 0 8-15,1 1 0 0,-7-1 0 0,7 0 0 16,14 1 0-16,-8-1-8 0,-6-6 8 0,7 6-8 16,0 1 8-16,-7-1-12 0,7 7 12 0,0-7-12 15,-8-6 2-15,1 6 0 0,7-6 0 0,-7 7 0 31,-1-1-18-31,1-6-4 0,7 0-1 0,-7-6 0 0,7-1 13 0,-7 1 4 0,21-7 0 16,0 1-880-16,0-14-176 0</inkml:trace>
  <inkml:trace contextRef="#ctx0" brushRef="#br2" timeOffset="19513.731">8214 12773 1432 0,'0'0'32'0,"0"0"6"0,0 0 2 0,0 0 0 0,0 0-32 0,0 0-8 0,0 0 0 0,0 0 0 15,0 0 10-15,0 0 1 0,0 0 0 0,0 0 0 16,0 0 1-16,22-6 1 0,-22 6 0 0,14 0 0 16,-14 0 21-16,28-6 4 0,-21-1 1 0,8 1 0 15,-15 6 13-15,21 0 4 0,0-6 0 0,8-1 0 16,-1 1 8-16,-13 0 1 0,13-1 1 0,1-5 0 0,21-1-18 0,-22-6-4 16,8 0-1-16,6 0 0 0,8-6-15 0,7-1-2 15,7-12-1-15,0 7 0 0,1-7 11 0,-1 6 3 16,0-12 0-16,7 6 0 0,-7 0-23 0,7 6-4 15,1 0 0-15,6 1-1 0,0-14-11 0,8 7 0 16,-8 0 0-16,15 0 8 0,-1 0-8 0,8 0 0 16,-14-6 0-16,13 6 0 0,-6 0 0 0,-8-6 0 15,1-1 0-15,6 1 8 0,1-7 6 0,7-6 1 16,-8 0 0-16,8 0 0 0,0 0 14 0,7-6 3 16,0 0 1-16,-8-1 0 0,1 7-9 0,0-6-1 0,7 0-1 0,-1-1 0 15,8 7-22-15,-7 7 0 0,14-7 0 16,-7 0 0-16,0 0 0 0,0 6 0 0,0-12 0 0,0 6 0 15,0 0 0-15,7-7 0 0,-7 7 0 0,7 7 0 16,-7-7 0-16,7 0 0 0,-14 6 0 0,0-6 0 16,0 0 0-16,-7 0 0 0,6 6 0 0,1 1 0 15,-7-1 0-15,14 0 0 0,7 1 10 0,-7 5-10 16,-7-5 20-16,0-1-1 0,0 0-1 0,-1 1 0 16,1-7 4-16,7 0 1 0,7 6 0 0,8 0 0 15,-1-12-23-15,-7 0 0 0,0-1 0 0,-7 7 0 16,7-6 0-16,7 0-20 0,1-1 4 0,-1 1 1 15,-7 12 15-15,7-6 0 0,0 0 0 0,-7-6 0 16,0 6 0-16,1-6 0 0,6-7 0 0,7 7 0 16,0-1 21-16,1 1-2 0,-15 0-1 0,0 6 0 15,0-7-8-15,7 7-2 0,15-6 0 0,-15 0 0 16,-14 6-8-16,14-7 0 0,8 1 0 0,-1 0 0 0,0-1 0 16,-14-5 0-16,8-1 0 0,6 0 0 0,14 1 0 15,-6-1 0-15,-22 0 0 0,0 1 0 0,14-7 9 0,-13 6-9 16,-8 0 10-16,14 7-10 0,7-13 13 0,0 6-3 15,1 1-1-15,-1-7 0 0,-14-7-9 0,-7 7 0 16,7-12 0-16,0 5 0 0,0 1 0 0,1 6 0 16,-1 0 0-16,-7 6 0 0,0 1 0 0,-8 5 0 15,-6 7 0-15,0-6 0 0,0 6 0 0,-1 0 8 16,8-13-8-16,-7 7 0 0,14-13 0 0,-14 6 0 16,6 1 0-16,-6-7 0 0,-7 0 0 0,-1 0 0 15,-6 6 0-15,-1 7 0 0,-6-1 0 0,-8 7 0 0,-7 0 0 16,7 0 0-16,-14 7 0 0,14-1 0 0,-6 0 0 0,-8 7 0 15,-8 0 0-15,1-1 0 0,0 1 0 16,-7 0 0-16,-7-1 0 0,-1 1 0 0,-6 6 0 16,-1 0 0-16,-6 6-8 0,-8 1 8 0,-7-1 0 0,0 7 0 15,0 6 0-15,-7 6 0 0,0 7 0 0,-14-7 0 16,7 7 0-16,-15 6 0 0,-6 6 0 0,-1 7 0 16,-13-7 0-16,-8 13 0 0,7 6-11 0,-14 7 11 15,-14 12 0-15,7 1-8 0,0 5 8 0,0-5 0 16,-8 12 0-16,1-7-8 0,0 1 8 0,-8 6 0 15,-6 0 0-15,-15-6 0 0,-7 6 0 0,1 6 0 16,-1 0 0-16,-7 7 0 0,7 6 0 0,-7 0 0 16,7 0 0-16,-7-6 0 0,-7 6 0 0,0-7 8 15,-7 1-8-15,-8 0 0 0,8-1 0 0,0-5 0 16,7 5 0-16,-7 1 0 0,-8 0 0 0,1 6 0 0,7 0 0 16,-8 6 12-16,-6 0-2 0,-1 7-1 0,8 0 3 0,0-7 0 15,-1 7 0-15,1-1 0 0,0 1-12 0,-1-7 0 16,1 7 9-16,-7-7-9 0,-1 7 0 0,1 0 0 15,-1-1 0-15,1 7 0 0,13-6 0 0,-13-7 0 16,0 1 0-16,-1-1 0 0,1-6 0 0,6 6 9 16,-6 1-9-16,-8 5 0 0,1-5 14 0,-1-1-4 15,8 0-1-15,-1 7 0 0,8 0-9 0,-8-1 8 16,-13-12-8-16,-1 13 8 0,7-7 0 0,1 7-8 16,6-13 12-16,-6 6-4 0,-8-6-8 0,0 0 0 15,1 7 0-15,-1-1 0 0,-7-6 0 0,0 6-11 0,0 1 3 16,8-1 0-16,-15-6 8 0,14 6 0 0,-7 1 0 15,7-7 0-15,1 6 0 0,6-6 0 0,-14 0 0 16,0 13 0-16,8-1 0 0,-8 1 0 0,7 6 0 0,8 0-8 16,-1-13 8-16,-7 1 0 0,-7-1 0 0,8 0-8 15,-8 1 8-15,14-7 0 0,8-7 0 0,-1 7 0 16,-6 7 0-16,-1-1 0 0,8-12 8 0,-1 6-8 16,1 6 0-16,6-12 0 0,8-1 0 0,0-5-8 15,7 5 8-15,-14-12 0 0,6 7 0 0,1-14 0 16,14 1 0-16,7 0-8 0,-7-1 8 0,0 1 0 15,15-7 0-15,-1 1-10 0,0-1 10 0,8 0 0 16,-15-6 0-16,14 7-8 0,-7-1 8 0,8-6 0 16,-1 6 0-16,15 1 0 0,0-14 0 0,6 7 0 15,1-6 0-15,7 0 16 0,7-7-4 0,0 0 0 16,7 1-12-16,0-1-15 0,0 0 3 0,1-6 1 16,-1 0 3-16,7 0 0 0,7 0 0 0,-6 0 0 0,20-6 8 0,-13 0 0 15,13-1 0-15,8 1 0 0,0 0 0 0,-1-7 0 16,15-6-9-16,0 0 9 0,0 0 0 0,0 0-9 15,0 0 9-15,0 0 0 0,29 6-10 0,-22-6 10 16,22 0-8-16,6-6 8 0,15 6 0 0,-7-13 0 16,7-6 0-16,0 7 0 0,7-7 0 0,7-7 0 15,0-5 0-15,7-1 0 0,0-6 0 0,15-6 0 16,6-7 0-16,8 0 0 0,7-6 0 0,7 0 0 16,-7 0 0-16,0-12 8 0,6 5-8 0,9-5-10 15,6-1 10-15,7-6-13 0,0 6 13 0,8 1 0 16,7-14 0-16,-15 7 0 0,7-12 8 0,8-1 4 0,7 0 0 15,-1-6 1-15,8-6-13 0,0 6-16 16,-7-6 3-16,14 12 1 0,-7-12 32 0,14 6 8 0,-7-7 0 16,7 1 1-16,-7-7-29 0,0 1 0 0,14-1 0 0,-7 7 0 15,0-7 0-15,0 7-16 0,-14 6 1 0,7 0 1 16,0-7 14-16,-7 1 0 0,14 0 0 0,-7 6 0 16,-8 0 8-16,8 0-8 0,-14 6 0 0,7 0 0 15,14 7 0-15,-14 6 0 0,0 0 0 0,0 0 0 16,-15-6 0-16,8-1 0 0,7 1 0 0,-8-7 0 15,8 7 16-15,-7 6-3 0,-7 6-1 0,-1-6 0 16,1 0-12-16,-1 7 0 0,15-1 0 0,-7 7 0 16,-8-7 0-16,-6 7-16 0,6 6 3 0,-13-13 1 15,-8-12 12-15,15 6 0 0,13 6 0 0,-6-6 0 16,-8 6 0-16,1-6 0 0,-8 0 0 0,0 0 0 16,22 7 0-16,-14-1 0 0,-15 7 0 0,7-7 0 15,15 0 0-15,-15 7 0 0,-14 0 0 0,-7-1 0 0,0-5 0 0,7-1 0 16,7 7 0-16,-6-7 0 0,-1 0 0 15,-15 7 0-15,16 0 0 0,-16-1 0 0,1 1 8 16,0 0-8-16,0 6 0 0,0-7 0 0,-7 1 8 0,6 6-8 16,-6 6 9-16,0-6-9 0,-8 13 0 0,1 0 8 15,-15-7-8-15,1 7 0 0,-8-1 0 0,-7-5 0 16,0 5 0-16,0-5 0 0,0 5 0 0,-7 1 0 16,0 0 8-16,0 6-8 0,0-7 0 0,-7 7 0 15,7 0 0-15,-7 0 0 0,0 7 8 0,-7-7-8 16,7 6 0-16,-15 7 0 0,1 6 8 0,-8-7-8 15,1 7 0-15,-8 0 9 0,1 0-9 0,-8 13 0 0,-7-7-10 0,-7 13 10 16,0 0-8-16,0 0 8 0,0 0 0 0,0 0-9 31,0 0-15-31,0 0-4 0,0 0 0 0,0 0-895 0,0 0-179 0</inkml:trace>
  <inkml:trace contextRef="#ctx0" brushRef="#br3" timeOffset="29500.7362">24185 6592 756 0,'0'0'16'0,"0"0"4"0,0 0 1 0,0 0 0 0,0 0-21 0,0 0 0 0,0 0 0 0,0 0 0 16,0 0 81-16,0 0 12 16,0 0 3-16,14 6 0 0,7-6-6 0,-21 0-1 0,0 0 0 0,7 7 0 15,8-7-25-15,-15 0-4 0,0 0-2 0,0 0 0 16,14-13-22-16,0 0-5 0,0 1-1 0,-7-7 0 16,1 0 8-16,-1-13 2 0,7 7 0 0,-7-7 0 15,7 0 21-15,-7-6 5 0,-7 0 1 0,15-6 0 16,-8 0 5-16,0-7 0 0,0 0 1 0,0-6 0 15,0 0-29-15,-7 0-7 0,0 7-1 0,7-1 0 16,0 0-28-16,-7-6-8 0,0 13 0 0,0-7 0 16,0 7 0-16,0 0 0 0,8 6 0 0,-8 0 8 15,-8 6-8-15,1-6 9 0,14 6-9 0,-7 1 10 16,-7-1-2-16,7 7 0 0,-7-1 0 0,0 1 0 16,7 6-8-16,-7 6 0 0,0 1 9 0,0-1-9 15,7 13 0-15,0 0 0 0,0 0 0 0,0 0 0 16,-14 0 0-16,14 0 0 0,-8 6-9 0,-13 7 9 15,7 6 0-15,0 0-9 0,6 6 9 0,1 1 0 0,-7-1 0 16,0 7 0-16,7-1 0 0,7 1 0 0,-7 6 0 16,-1 0 0-16,-6 0 8 0,14 13-8 0,0-1 8 0,-7 7-8 15,0 0 0-15,0 13 0 0,7 0 0 0,0 6 0 16,-14 6 0-16,6-6 0 0,1-6 0 0,-7 6 0 16,7 0 0-16,-7-7 0 0,-8 1 0 0,15 6 0 15,0-13 0-15,0 13 0 0,7-6 0 0,0-13 0 16,0 0 0-16,0 0 0 0,0 0 0 0,0 0 0 0,-7 6 9 0,14-6-9 15,0 0 0-15,0 7 0 0,0-7 0 0,0 0 0 16,1-7 0-16,-1 1 0 0,7 0 0 0,-7-7 8 16,7-6-8-16,-7 0 0 0,8 0 0 0,-8-6 8 15,0-1-8-15,7-5 12 0,0-1-12 0,1 0 12 16,-1-6-12-16,0-6 0 0,0 6 0 0,1-6 0 16,6-7 0-16,0 0-11 0,-6-6 3 0,-1 7 0 15,0-7 17-15,7 0 4 0,-6-7 1 0,-1 7 0 16,0-6 10-16,0 0 1 0,1-7 1 0,-1 0 0 15,0-6-18-15,0 0-8 0,1 0 0 0,-8-6 8 16,7-7 2-16,-7 1 0 0,7-7 0 0,-6-7 0 16,-1-5-10-16,7-1 8 0,-7 0-8 0,0 1 8 15,0-7-8-15,0 6 10 0,1-6-10 0,-1 6 10 16,0-6-10-16,0 7 0 0,-7 5 0 0,0 1 0 16,-7 6 0-16,7-6 0 0,0 6 0 0,-7 0 0 0,0 6 0 15,-1 0 0-15,1 7 0 0,-7 0 0 0,7-7 0 16,-7 7 8-16,-1-1-8 0,1 1 8 0,7 6-8 0,-7-6 0 15,0-1 9-15,6 1-9 0,1 6 0 0,0 0 0 16,-7 0 0-16,7 6 0 0,-7-6 0 0,6 7 0 16,1-1 0-16,0 0 0 0,-7 7 0 0,14 6 0 15,-7-6 0-15,7 6 0 0,-14-7 0 0,14 7 0 16,0 0 0-16,0 0 0 0,-15 0 0 0,15 0 0 16,-7 13 0-16,7-13-8 0,0 0 8 0,-14 13-12 15,7-1 12-15,0 7-12 0,-7 0 12 0,6-6 0 16,-6 6-9-16,7-6 9 0,-7 6 0 0,7 0 0 0,-8-13 0 15,1 7 0-15,7-1-20 0,7-12 3 0,0 0 1 16,0 0 0 0,-7-6-100-16,7 6-19 0,7-19-4 0,0 6-586 0,0-6-118 0</inkml:trace>
  <inkml:trace contextRef="#ctx0" brushRef="#br3" timeOffset="29989.1561">24947 5921 1166 0,'0'0'25'0,"0"0"6"0,0 0 1 0,0 0 1 0,0 0-33 0,0 0 0 16,0 12 0-16,0-12 0 0,0 0 93 0,0 0 12 15,0 0 3-15,0 0 0 0,-15 13-25 0,8 0-5 16,7-7-1-16,-7 7 0 0,0-1 5 0,0 1 1 16,7 0 0-16,0-1 0 0,0-12-38 0,0 13-7 15,-7 0-2-15,7-1 0 0,7 7-28 0,-7 0-8 16,7 0 0-16,-7-6 0 0,0 12 0 0,0 7 9 16,7-7-9-16,-7 1 10 0,0-1 7 0,7 0 2 15,-7 7 0-15,7 0 0 0,-7-7 16 0,8 7 3 16,-1-7 1-16,0 7 0 0,-7-1-39 0,7 1 0 15,-14 0 0-15,7-7-12 0,0-6 12 0,0 6 0 16,0 7 0-16,0 0 0 0,7-7 0 0,-7-6 0 16,-7 6 0-16,7 1 8 0,0-7 0 0,0 6 0 0,0 7 0 15,0-13 0-15,0 0 4 0,7 6 2 0,-7-6 0 16,7 0 0-16,-7-19-14 0,0 0 9 0,14 19-9 16,-14-19 8-16,0 0-8 0,7 13 0 0,-7-13 0 15,15 12 0-15,-8 1 0 0,-7-13 0 0,0 0-9 16,0 0 9-16,14 0-12 0,-14 0 0 0,21-6 1 0,-13-1 0 31,6 1-45-31,0 0-8 0,0-7-3 0,-7 0-985 0</inkml:trace>
  <inkml:trace contextRef="#ctx0" brushRef="#br3" timeOffset="30603.0216">25360 6275 1459 0,'0'0'41'0,"0"0"10"0,0 0-41 0,0 0-10 15,0 0 0-15,0 0 0 0,0 0 98 0,7 7 18 16,0 5 3-16,0 1 1 0,8 6-68 0,-1-6-12 15,-7 6-4-15,0 0 0 0,7 0-13 0,-7 6-3 0,8 0-1 0,-8 1 0 16,-7-1 4-16,7 7 1 16,0-7 0-16,-7 0 0 0,7-6 9 0,-7 7 3 0,7 5 0 15,0-12 0-15,-7-19-36 0,7 19 0 0,-14 0 0 16,7-19 0-16,7 19 0 0,-14-6 0 0,7-13 0 0,0 19 0 16,0-19 8-16,0 0-8 0,-7 13 0 0,7-13 0 15,0 0 0-15,0 0 0 0,-7 6 0 0,0 0 0 16,0-12 0-16,0 0 0 0,0-7 0 0,-1-6 0 15,1 0 0-15,0-6 0 0,0 6 0 0,7-7 0 16,0-5 12-16,0-1 9 0,-14 0 2 0,14 7 0 16,-7 0 17-16,7-1 3 0,-7 1 1 0,7-7 0 15,0 7-29-15,0 0-6 0,7 6-1 0,0-13 0 16,-7 0 0-16,14 1 0 0,-7 5 0 0,0 1 0 16,8 0-8-16,-1-1 12 0,0 1-12 0,-7 6 12 15,15-6-2-15,-8 6 0 0,0 0 0 0,0 0 0 16,8 6 18-16,-15 0 3 0,7 1 1 0,0-1 0 15,1 7-32-15,-8-7 0 0,-7 13 0 0,0 0 0 16,14 0 12-16,-14 0-3 0,14 6-1 0,-7 1 0 0,8 5-8 16,-8 7 0-16,0 13 0 0,7-7 0 0,-7 1 0 0,0-1 0 15,8 7 0-15,-1-1 0 0,0 7 0 0,0-6 0 16,-7 0 0-16,1-1 0 0,6 1 0 0,-7 6 0 16,7-6 0-16,-7-1 0 0,8 7 0 0,-1 0 0 15,-7-6 0-15,0 0 0 0,0-1 0 0,0 1 0 16,0-13 0-16,-7 0 0 15,7 0-23-15,-7-19-3 0,0 13-1 0,0-13 0 16,0 0-106-16,0 0-22 0,0 0-4 0</inkml:trace>
  <inkml:trace contextRef="#ctx0" brushRef="#br3" timeOffset="31018.7371">25944 5604 2026 0,'0'0'44'0,"0"0"10"0,0 0 2 0,14 6 1 0,-14-6-45 0,14 7-12 0,1-1 0 0,-1 0 0 16,0 1 34-16,0 5 5 0,1 1 1 0,-1 0 0 15,0 6-15-15,0 0-2 0,-6 0-1 0,13 6 0 0,-7-6-11 0,0 0-3 16,1 6 0-16,6 1 0 0,-7-1-8 0,8 7 10 16,-8-7-10-16,0 0 10 0,8 1 2 0,-8 5 1 15,-7-5 0-15,0 5 0 0,7 7 22 0,-14 7 4 16,7-7 1-16,-7 6 0 0,0 0-17 0,-7-6-3 16,7 7-1-16,-7-14 0 0,0 7-1 0,0-6 0 15,7 0 0-15,-7-1 0 0,0 1-10 0,0-7-8 16,7 1 12-16,-8-1-12 0,1 7 8 0,0-7-8 15,0 0 0-15,0 1 0 0,0-1 0 0,0-6 0 16,0 6 0-16,-8 1 0 0,8-7-10 0,0-7 1 16,7-12 0-16,-7 13 0 0,7-13-10 0,0 0-1 0,0 0-1 15,0 0-739-15,0 0-147 16</inkml:trace>
  <inkml:trace contextRef="#ctx0" brushRef="#br3" timeOffset="32523.6879">25054 2735 1141 0,'0'0'24'0,"0"0"6"0,0 0 1 0,0 0 2 0,0 0-33 0,0 0 0 0,0 0 0 0,0 0 0 15,0 0 65-15,0 0 7 0,0 0 0 0,0 0 1 16,0 0-45-16,0 0-8 0,0 0-3 0,0 0 0 16,0 0 15-16,0 0 4 0,0 0 0 0,-8-13 0 15,-6 7 36-15,0-7 8 0,7 1 2 0,7 12 0 16,-14-7-13-16,-1 7-2 0,15 0-1 0,-14-6 0 15,0 6-19-15,7 0-4 0,7 0-1 0,-15 6 0 16,-6-6-14-16,7 13-2 0,-7-7-1 0,6 13 0 16,-6 7 6-16,7 12 1 0,-8-13 0 0,1 13 0 0,7 6-19 0,-8 7-3 15,1 0-1-15,7 6 0 0,-1 0-9 0,8 0 0 16,7 0 0-16,0 0 0 0,0-7 0 0,7 1 0 16,8-7 0-16,-1 1 0 0,0-14 0 0,8-5 0 15,-8 5 0-15,7-5 0 0,8-14 0 0,-1-5 0 16,-6-7 0-16,6 0 0 0,0-13 16 0,-6 7 8 15,-1-20 2-15,-7 1 0 0,8 0 5 0,-8-1 1 16,0-5 0-16,1-7 0 0,-15-7-22 0,0 7-10 16,7 0 10-16,0 0-10 0,-7 0 8 0,-7-6-8 15,0-7 0-15,-1 13 0 0,-6 7 10 0,7 5-10 0,7 1 10 16,-7 6-10-16,0 0 8 0,0 6-8 0,7 13 0 16,-7-12 0-16,7 12 16 0,0 0-4 0,0 0 0 0,0 0 0 15,0 0-12-15,0 0 0 0,0 0 0 0,0 0 0 16,-15 6 0-16,15-6 0 0,0 0 0 0,0 0 9 15,-7 13-9-15,14-1-14 0,-7 7 3 0,15 0 1 16,-1 0 10-16,-7 7 0 0,7-1 0 0,8 7 0 16,6-1 0-16,1 7 0 0,-8 0 0 0,7 7 0 15,1 5 0-15,-8 1 0 0,8 12 0 0,-1 7 0 16,1 6 0-16,-8 6 0 0,1 7 0 0,-1 6 0 16,0 0 0-16,1 0 0 0,-8-6 0 0,7-7 8 15,-14 7-8-15,0-7 0 0,8-6 8 0,-15-6-8 16,7-1 0-16,0 1 8 0,-14-7-8 0,0 1 0 15,0-7 0-15,-8-7 0 0,8-5 0 0,-7-7 0 16,-7-7 0-16,6 1 0 0,-6-13 0 0,0-6 0 16,-8-13 0-16,-6-7-12 0,6-12 12 0,-7-12-12 0,8-14 2 0,-8 1 0 15,1-19 0-15,-1-1 0 0,8 7 10 16,-1 7 0-16,8-1 0 0,6-6 0 0,8 13 0 0,0-1 0 16,7 7 0-16,7-12 0 0,8 5 0 15,-8 1 0-15,7 0 0 0,0-1 0 0,8 1 12 0,-1 0-1 16,0-1-1-16,-6 1 0 0,-1-7-10 0,0 7 8 15,0 0-8-15,8 6 8 0,-1 0-8 0,-7 0 0 16,1 6 0-16,-1 7 0 0,0 6 0 0,-7 0 0 16,0 6 0-16,0 0-11 15,1 1-31-15,-1-1-6 0,-14 7-2 0,7-7-746 16,14 7-150-16</inkml:trace>
  <inkml:trace contextRef="#ctx0" brushRef="#br3" timeOffset="32937.4054">25581 1918 1474 0,'0'0'41'0,"0"0"11"0,0 0-42 0,0 0-10 0,0 0 0 0,0 0 0 0,0 0 92 0,-15 13 16 16,-6-1 3-16,0 7 1 0,-1 0-45 0,1 13-9 16,7-7-2-16,-8 7 0 0,-6 6-12 0,7 6-4 15,6 1 0-15,-6 5 0 0,0 7-4 0,6 0-2 16,1 7 0-16,7-1 0 0,0 0-18 0,7 1-3 15,0 5-1-15,7-5 0 0,7 5 13 0,-7-5 3 16,8-7 0-16,-1 0 0 0,14-7-2 0,1-12 0 16,-8 0 0-16,8 0 0 0,-1-12-26 15,1-1 0-15,6 0 8 0,-6-12-8 0,-1 0 0 0,1-7 0 16,-1 0 0-16,1-6 8 16,-8-6-40-16,8-7-9 0,-8 1-2 0,0-7-684 15,-6-7-137-15</inkml:trace>
  <inkml:trace contextRef="#ctx0" brushRef="#br3" timeOffset="33416.0782">25851 2368 1839 0,'0'0'40'0,"0"0"9"0,0 0 2 0,0 0 1 0,0 0-42 0,0 0-10 0,0 0 0 0,0 19 0 15,-7-7 15-15,7 1 1 0,0 6 0 0,7-6 0 16,1 6-16-16,-8 6 0 0,7 7 0 0,0-1 0 16,0-5 0-16,7 5 0 0,-7 7 0 0,7 0 0 15,-6 13 0-15,-1 0 0 0,7-13 11 0,-7 0-11 0,0 0 32 0,0-7 0 16,8 1 0-16,-8-7 0 0,-7 7-32 0,7-26 0 16,-7-6 0-16,7 13 0 0,-7-13 0 0,0 0 0 15,0 0 0-15,0 0 0 0,7-19 0 0,0-6 0 16,-7-1 0-16,0-12 0 0,0-6 13 0,0 0-4 15,0-7-1-15,0 7 0 0,-7-1 4 0,0-5 0 16,7-1 0-16,-7 0 0 0,7-6 25 0,-7 7 6 16,7-7 1-16,0 6 0 0,0 7-8 0,7-1 0 15,0 7-1-15,7 7 0 0,0-1-5 0,1 7-1 0,-8 6 0 16,14 0 0-16,-7 0-17 0,1 12-3 0,6 1-1 16,-7 6 0-16,1-13 2 0,6 13 0 0,-7 0 0 0,15 13 0 15,-8-13-10-15,0 6 12 0,8 7-12 0,-8 0 12 16,1-1-12-16,-1 7 8 0,15 0-8 0,-8 7 8 15,-7-7-8-15,1 6 0 0,6 0 0 0,-6-6 0 16,-1 19 0-16,0-19 0 0,1 7 0 0,-8-7-11 16,7 6 11-16,-6-6-8 0,-8 6 8 0,7-6-8 15,-7-6-10-15,0 6-2 0,-7-19 0 0,0 0 0 16,0 0-147 0,7 19-29-16,-7-19-7 0,0 0-1 0</inkml:trace>
  <inkml:trace contextRef="#ctx0" brushRef="#br3" timeOffset="33780.4098">26806 1481 1652 0,'0'0'36'0,"0"0"8"0,0 0 2 0,21 0 0 0,1 6-37 0,-1 1-9 16,8-1 0-16,-8 7 0 0,7 6 60 0,1 0 9 16,-8 0 3-16,1 6 0 0,-1 0-7 0,0 7-1 15,1 0 0-15,-1-1 0 0,0 20-9 0,1 0-3 16,-1-20 0-16,1 14 0 0,-1-7-28 0,0 0-7 16,1 6-1-16,-1 0 0 0,-7 1-6 0,8-7-2 0,-1 0 0 15,0 0 0-15,1 6 10 0,-1-6 2 16,-7-6 0-16,8-1 0 0,-1 7-8 0,0 0-2 15,-6-6 0-15,-1 6 0 0,-7 6 19 0,7 1 4 0,-14 5 1 16,0 1 0-16,0 0-11 0,-7-7-3 0,7 7 0 16,-14-13 0-16,0 0-20 0,-1 0 0 0,8-7 0 0,0 1 0 31,0 0-84-31,0-7-20 0,-7 0-5 0,-8 1-989 0</inkml:trace>
  <inkml:trace contextRef="#ctx0" brushRef="#br3" timeOffset="35280.2848">26001 7814 1666 0,'0'0'36'0,"0"0"8"0,0 0 2 0,0 0 2 0,0 0-39 0,0 0-9 0,-7 13 0 0,7-13 0 16,0 19 47-16,-7 0 7 0,14 0 2 0,-7 0 0 16,7 6-32-16,0-6-7 0,0 13-1 0,0-7 0 15,8 1 8-15,-8-7 2 16,7 6 0-16,0 7 0 0,0 6-7 0,1 6-2 0,6 0 0 0,-7 7 0 16,1 0 2-16,6 12 0 0,0 7 0 0,-6-13 0 15,-1 6-9-15,7-12-2 0,-7-1 0 0,1-5 0 16,-1-7-8-16,-7 0 0 0,7-7 0 0,1 1 0 15,-1-7 8-15,-7-6 0 0,-7 0 0 0,7-6 0 16,-7-13-8-16,0 0 0 0,0 0 0 0,0 0 0 16,0 0 0-16,0 0 0 0,0 0 0 0,-14-6 8 15,7-13-8-15,0-7 0 0,-1 1 0 0,-6 0 0 16,0-1 0-16,7 1 0 0,7 0 0 0,-7 6 0 16,-8 0 19-16,8 0 1 0,14 0 1 0,-7-7 0 15,0 7 9-15,0-6 2 0,0 6 0 0,0-6 0 16,8-1-14-16,-1 1-2 0,-7 0-1 0,0-1 0 15,14 1-15-15,-7 0 11 0,7-1-11 0,1-5 10 0,-1 5-10 0,0 1 0 16,0 6 0-16,1 0 0 0,-1 0 0 0,0 6 0 16,7 1 0-16,-6 5 8 0,-15 7 1 0,14-12 0 15,0 5 0-15,0 7 0 0,1 0 5 0,-1 0 1 16,7 0 0-16,-21 0 0 0,14 13-15 0,1-7 8 16,-1 7-8-16,0 0 0 0,0-1 0 0,1 7 0 15,-1 0 0-15,0 0 0 0,0 7 0 0,8-7 0 16,-8 12 0-16,7-5 0 0,-6-1 0 0,-1 0 0 15,7 7 0-15,-6-7 0 0,-1 1 0 0,-7-1 8 16,0 0-8-16,7 1 9 0,-7-1-9 0,1 0 0 0,-1-6 9 0,0 0-9 16,0-6-8-16,0 0-7 15,0-1-1-15,0 7 0 16,0-6-116-16,-7 0-23 0,8-7-5 0,-1 0-810 0</inkml:trace>
  <inkml:trace contextRef="#ctx0" brushRef="#br3" timeOffset="35669.0631">27233 7561 1263 0,'0'0'28'0,"0"0"5"0,0 0 2 0,0 0 1 0,0 0-36 0,0 0 0 16,0 0 0-16,0 0 0 0,0 0 87 0,0 0 10 16,0 0 3-16,0 6 0 0,-7 7-17 0,0 0-3 15,0-1-1-15,7 1 0 0,-7 6-21 0,0 0-4 16,0 0-1-16,7 6 0 0,-8 13-34 0,1-12-7 16,7 5-2-16,-7 7 0 0,7 7-10 0,0 5 0 15,0 1 0-15,0 12 0 0,7-12 25 0,0 6 0 16,1-6 0-16,6 6 0 0,0-7-10 0,0-5-3 15,1 5 0-15,-1-12 0 0,7 0-12 0,1-6 9 0,-1-7-9 16,7 1 8-16,1-1-8 0,7-6-9 0,-8 0 9 0,0-6-13 31,1-13-23-31,7 0-4 0,-1 0 0 0,-6-7-1 16,6-5-30-16,-6-1-5 0,-1-12-2 0,1 6-502 16,-1 0-100-16</inkml:trace>
  <inkml:trace contextRef="#ctx0" brushRef="#br3" timeOffset="36183.8529">27882 7745 1414 0,'0'0'40'0,"0"0"9"16,-8 19-39-16,8-19-10 0,0 0 0 0,-7 12 0 15,7 7 79-15,0-6 13 0,7 6 4 0,1 0 0 16,-8 0-45-16,7-13-9 0,-7-6-2 0,7 19 0 0,7 0 6 0,-7 7 1 15,7-1 0-15,1 0 0 0,-1 1-31 0,0 5-7 16,7 1-1-16,-6 6 0 0,6 0 0 16,-7-6 0-16,1-1 0 0,-1 7 0 0,-7-6-8 15,7 0 0-15,0-7 0 0,1 0 0 0,-8-6 0 0,0-6 0 16,-7 6 0-16,0-19 0 0,0 0 0 0,0 0 8 16,0 0-8-16,0 0 0 0,0 0 8 0,0-13-8 15,-7 1 8-15,0-7-8 16,7-13 0-16,-7 0-16 0,7 1 3 0,-8-14 0 0,8-5 13 0,-7-1 0 15,0 7 0-15,0-20 0 0,0 1 18 0,7 12 10 16,0 1 1-16,0 12 1 0,0 0 30 0,0 6 5 16,0 7 2-16,0-1 0 0,7 7-31 0,-7 7-7 15,0 12-1-15,7-13 0 0,7 0-18 0,-14 13-10 0,0 0 10 16,0 0-10-16,15-6 16 0,-1 6-2 0,0 0-1 0,8 0 0 16,-8 6 4-16,0 1 1 0,7-7 0 0,1 0 0 15,-8 12-8-15,7 1-2 0,1-7 0 0,-1 7 0 16,1 0-8-16,-1-1 8 0,-7 7-8 0,8 0 8 15,-1-6-8-15,-7 0 0 0,0-1 0 0,8 1 8 16,-8 6 1-16,0 6 0 16,0-6 0-16,1 7 0 0,-1 5-9 0,-7-5-9 0,7-1 9 0,1 7-13 31,-1-1-12-31,-7 1-3 0,7-7 0 0,-7-6 0 0,0 0 8 0,1-6 0 0,-8 6 1 16,0-19 0-16,0 0-39 0,0 0-8 15,0 0-2-15,0 0-639 0,0 0-128 0</inkml:trace>
  <inkml:trace contextRef="#ctx0" brushRef="#br3" timeOffset="36675.8967">28701 7004 1384 0,'0'0'39'0,"0"0"9"0,0 0-38 0,0 0-10 16,0 0 0-16,0 0 0 0,21-7 111 0,-7 7 20 0,-14 0 4 0,15 0 1 15,-1 7-36-15,7-1-6 0,-7 13-2 0,1-6 0 16,-1 6-10-16,7 0-2 16,1 6-1-16,-1 0 0 0,0 1-23 0,15 5-5 0,-8 1-1 0,1 0 0 15,7-1-14-15,-8-5-2 0,-14-7-1 0,8 6 0 16,-1 7-25-16,8-7-8 0,-1 7 0 0,1-7 0 15,-8 7 14-15,7-1-4 0,-13 1-1 0,13 6 0 16,1-6 4-16,-15 6 1 0,7-7 0 0,-6 7 0 16,-1 0-14-16,0-6 0 0,-7 6 0 0,0 0 0 15,0 6 0-15,-7 7 0 0,0-7 0 0,-7 7 0 16,0-7 0-16,0 7 0 0,0-7 0 0,0 7 0 16,0 6 0-16,0-6 0 0,-8-7 0 0,1 0 0 15,0-6 0-15,7 0 0 0,-8-6 0 0,8 0 0 16,-7-7 0-16,7-6 0 0,-7 0 0 0,7 0 0 15,-1-6 0-15,1-1 0 0,7-12 0 0,0 0 0 0,0 0 0 16,0 0 0-16,-7 13 0 0,7-13 0 0,0 0 0 0,0 0 0 16,0 0 0-16,-14 6 0 0,14-6 0 0,-7 7 0 15,7-7 0-15,0 0 0 0,0 0-16 0,0 0-5 16,0 0-2-16,0 0 0 16,-14 6-138-16,14-6-28 0,-15-13-6 0</inkml:trace>
  <inkml:trace contextRef="#ctx0" brushRef="#br3" timeOffset="54124.1347">5180 15769 1321 0,'0'0'28'0,"0"0"7"0,0 0 1 0,0 0 2 15,21-13-30-15,-21 13-8 0,0 0 0 0,7-6 0 0,-7 6 67 0,0 0 12 16,14-19 2-16,-14 6 1 0,0 13-2 0,0 0 0 15,0 0 0-15,0-12 0 0,0 12 12 0,0 0 3 16,0-13 0-16,0 13 0 0,0 0-7 0,0 0-2 16,0-13 0-16,-14 1 0 0,7 5-22 0,-7-5-4 15,7 12 0-15,-8-7-1 0,1-5-25 0,0 5-5 16,7 7-1-16,-22 7 0 0,15-1-4 0,-7 0-2 0,-1 1 0 0,-6 5 0 16,-1 1-22-16,1 6 0 0,-1-6 0 0,8 6 0 15,-15 6 0-15,8 0 0 0,-8 7 0 0,15-7 0 16,0 7 12-16,-1 0-1 0,15-1-1 0,-7-5 0 15,7-7-10-15,7 0 10 0,0 0-10 0,0 0 10 16,7-7-10-16,7 1 8 0,0 0-8 0,8-13 8 16,-1 6-8-16,0-6 0 0,22 0 9 0,-21 0-9 15,13-6 0-15,-6-7 0 0,6 0 0 0,1-6 0 16,-8 7 0-16,8-7 0 0,-8 0 0 0,1-7 0 16,-8 7 0-16,-6-6 8 0,-1 0-8 0,0-1 0 15,-14 1 0-15,7 0 8 0,-7 6-8 0,0 0 0 16,0 0 0-16,-7 6 0 0,7-6 0 0,0 13 0 15,0 6 0-15,0 0 0 0,0 0 0 0,0 0 11 16,0 0-11-16,0 0 0 0,-14 12 0 0,14 14 0 16,-7-1 0-16,7 0 0 0,-7 13 0 0,7 0 0 0,7 7 10 15,-7-1-10-15,0 13 12 0,7 0-12 0,7 0 13 0,-14 0-4 16,7 6-1-16,-7 7 0 0,0-7-8 0,14 13 0 16,-14 7 0-16,0 5 0 0,-14-12 0 0,7 7 0 15,7-14 0-15,-14 1 0 0,-8 6 0 0,8-6 0 16,-7-7 0-16,-1 0 0 0,-6 1 0 0,-8-7 0 15,1-7 0-15,-8 1 0 0,0-7 0 0,8-6 0 16,-8 0 0-16,-7-12 0 0,7-7 0 0,8-13 8 16,-8-6-8-16,7-6 0 0,15-13 20 0,0-13-2 15,6-19 0-15,8-6 0 0,14-6-18 0,8 0-9 16,6-13 1-16,0 6 0 0,15 0 8 0,-8 7 0 16,8-13 0-16,0 13 8 0,-8 6 13 0,8 0 3 15,-1 12 1-15,1-5 0 0,-15-1-17 0,15 7-8 0,-15-1 8 16,1 14-8-16,6-1 0 0,-13 7 0 0,13-7 0 15,-7 0 0 1,-21 7-42-16,29 0-1 0,-22 6 0 0,7-7 0 16,-14 1-112-16,7 0-22 0,0 6-5 0,-7 0-1011 0</inkml:trace>
  <inkml:trace contextRef="#ctx0" brushRef="#br3" timeOffset="54456.5108">5735 15300 2430 0,'0'0'53'0,"0"0"11"0,0 0 3 0,-14 7 1 0,14-7-54 0,-14 0-14 15,0 12 0-15,6-5 0 0,-20 5 83 0,21 7 13 16,0 0 4-16,0 7 0 0,-8 5-41 0,8 7-8 16,-7 0-2-16,7 13 0 0,0 0-28 0,7-13-5 15,0 6-2-15,0 7 0 0,0-7-3 0,0 0-1 16,7-6 0-16,14 0 0 0,-14 0-10 0,8 0 0 16,-8 0 0-16,0-12 0 0,0-7-9 0,-7-19-7 15,14 25-2-15,-14-25 0 16,29 6-158-16,-8-6-32 0,15-12-7 0</inkml:trace>
  <inkml:trace contextRef="#ctx0" brushRef="#br3" timeOffset="54837.7584">5963 15440 2084 0,'0'0'46'0,"0"0"10"0,-7 19 1 0,7-19 1 0,-7 12-46 0,0 1-12 0,0 6 0 0,0 0 0 16,7 6 101-16,-15-6 19 0,15 7 3 0,0 5 1 15,0-5-58-15,15 5-11 0,-15 7-3 0,7-6 0 16,-7 0-35-16,7-1-7 0,7-5-2 0,-7-1 0 16,8-6-8-16,-8-6 0 0,7 6 0 0,-14-19 0 15,0 0 0-15,0 0 0 0,0 0 0 0,0 0 0 16,14-7 0-16,-7 1 8 0,8-7-8 0,-1-6 8 0,-7 0 10 16,0-12 2-16,7 5 0 0,-7-5 0 15,8-7 9-15,-8 0 3 0,7 0 0 0,-7 0 0 16,7 0-32-16,1 12 0 0,-1 7 0 0,-7 0 0 0,0 0 13 15,7 13 0-15,8 6 0 0,-22 0 0 0,7 0 4 0,7 13 1 16,0-7 0-16,8 7 0 0,-8-7-6 0,0 13-2 16,0 0 0-16,8 0 0 0,-1 0 9 0,-14 0 1 15,8 0 1-15,-1 0 0 0,0 6-21 0,-7-6-13 16,0 7 1-16,0-1 1 0,-14 7 11 0,14-7 16 0,-7 0-4 16,0 7-1-1,0-7-35-15,-7-6-8 0,7 0 0 0,0 0-1 16,0-19-66-16,0 0-13 0,0 0-2 0,0 0-720 0,0 0-144 15</inkml:trace>
  <inkml:trace contextRef="#ctx0" brushRef="#br3" timeOffset="55087.5355">6704 15060 2138 0,'0'0'47'0,"0"0"9"0,0 0 3 0,7 19 1 0,7-7-48 0,-14 1-12 0,0 0 0 0,0 6 0 16,15 6 100-16,-8 0 16 0,7 7 4 0,0 0 1 16,-7 6-55-16,8-7-11 0,13 7-3 0,-14 7 0 15,8-1-28-15,-1 0-7 0,-7 1-1 0,8 5 0 16,-8-12-16-16,0 0 10 0,-7 7-10 0,1-7 8 0,-1 6-8 16,-14-6 0-16,7 0 0 0,-15 0 0 0,1-6 10 0,-7 6 0 15,6-7 0-15,-13-5 0 0,7-1-10 0,-1 0 0 16,1-6 0-16,-1-6-855 15,1-7-163-15</inkml:trace>
  <inkml:trace contextRef="#ctx0" brushRef="#br3" timeOffset="55796.6567">8221 15433 2131 0,'0'0'60'0,"0"0"14"0,0 0-59 0,0 0-15 0,0 0 0 0,0 0 0 16,0 19 105-16,7-6 19 0,-7 6 3 0,8 0 1 15,-1 0-39-15,0 6-7 0,7 1-2 0,0 5 0 16,-14 1-32-16,7 12-6 0,1 1-2 0,6-7 0 16,-7-7-32-16,0 7-8 0,-7-6 0 0,14 0 0 15,-14-13-20-15,0-19-5 0,0 25-2 0,0-25 0 16,0 0-124-16,0 0-25 0,0 0-4 0</inkml:trace>
  <inkml:trace contextRef="#ctx0" brushRef="#br3" timeOffset="56099.3828">7837 15148 2084 0,'0'0'46'0,"0"0"10"0,-7-12 1 0,7 12 1 0,0-19-46 16,7 6-12-16,-7 13 0 0,7-13 0 0,14-6 101 0,-14 7 19 16,8 5 3-16,13-5 1 0,8 12-37 0,-1 0-7 0,1 0-2 0,0 0 0 15,13 12-32-15,1 1-6 0,-7 0-2 0,0 6 0 16,7 0-19-16,-8 6-4 15,1-6-1-15,7 6 0 0,-14 7-14 0,6 6 9 16,-6 0-9-16,-8 0 8 0,1-6-8 0,-1 12 0 0,-6 0 0 0,-1 1 0 16,-14-1 0-16,0 0 0 0,8 1 0 15,-15-7 0-15,0 6 0 0,-15-6 0 0,1 0 0 0,-7-6 0 16,-1-1 0-16,1 1 10 0,-7 0 1 0,6-13 0 16,-13 0 9-16,13 0 3 0,-6 0 0 0,6-13 0 15,-6 0-23-15,6-6 9 0,8-6-9 0,-7 0 0 16,7-7-56-1,-1 0-17-15,8 1-4 0,0-7-805 0,0 0-161 0</inkml:trace>
  <inkml:trace contextRef="#ctx0" brushRef="#br3" timeOffset="56388.9345">9276 15262 2556 0,'0'0'56'0,"-15"13"12"0,-6 0 3 0,-8 12 0 0,1 0-57 0,-8 1-14 16,8 5 0-16,-8 1 0 0,8 6 93 0,6 0 16 15,1 0 3-15,14-6 1 0,7-1-63 0,0 7-13 16,14-12-2-16,8-1-1 0,-1 7-18 0,15-13-3 16,6-7-1-16,1 1 0 0,7-7-2 0,0-6-1 15,0-6 0-15,-8-7 0 0,-6 1-9 0,7-7 0 0,-1 6 0 0,-13-12 0 16,-8-1 0-16,-6 1 0 0,-1-7 0 0,-7 1 0 15,-14-1 0-15,0 7 0 0,-8-1 0 0,-6-5 0 16,0 12 0-16,-1-7 0 0,-6 14-9 0,-1-1 9 31,1 7-73-31,-1-1-11 0,1 7-3 0,-1-6-793 0,8 0-158 0</inkml:trace>
  <inkml:trace contextRef="#ctx0" brushRef="#br3" timeOffset="56951.7434">9653 15319 2023 0,'21'26'44'0,"-6"-14"10"0,-1 1 2 0,7 6 0 0,-6 0-44 0,-1 6-12 0,7 1 0 0,-14-1 0 15,0 0 89-15,1 7 16 0,6 0 3 0,-7-1 1 16,0-5-49-16,0 5-11 0,0 1-1 0,-7 0-1 16,7-13-10-16,-14 6-1 0,0-6-1 0,-7 0 0 15,7-6-23-15,0-1-12 0,7-12 12 0,-15 7-12 16,1-14 24-16,7 1-1 0,-7-7-1 0,7 1 0 0,0-14-6 0,7 7-2 15,7-12 0-15,0-1 0 0,-7-12-14 0,14-7-12 16,-7 7 3-16,15 6 0 0,6 0 9 0,1 6 0 16,-1 0-9-16,1 7 9 0,-8 0 0 0,7 12 0 15,-6 0 0-15,6 7 0 0,1 0 26 0,-8 6 3 16,8 0 1-16,-8 6 0 0,15 13-21 0,-22 0-9 16,7 6 8-16,8 1-8 0,-8-1 0 0,-14 7 0 15,7 12 0-15,-6 0 0 0,-1 1 0 0,-7-7 0 16,0-7 0-16,-7 7 0 0,7-6 0 0,-8-7-19 0,-6-6 3 15,7-6 1-15,-7 0 24 0,14-13 5 16,0 0 1-16,0 0 0 0,-7-13-15 0,0-6 8 0,14-13-8 0,0 1 0 16,7-14 12-16,7-5-4 0,-6-1-8 0,6-6 12 15,0 6-12-15,8 1 0 0,-1-1 8 0,1 7-8 16,-1 6 0-16,1 6 0 0,-1 7 0 0,1-1 0 16,7 7 0-16,-8 0 0 0,1 13 0 0,-8 0 0 15,7 6 11-15,1 6-1 0,-8 0 0 0,1 7 0 16,-1 6 0-16,0 6 0 0,8 1 0 0,-8 5 0 15,-14 1-2-15,15 0-8 0,-8 6 12 0,0 6-4 16,0-12 13-16,1 12 3 0,-1-6 0 0,-7 0 0 16,0 0-24-16,7 0 0 0,-6-6 0 0,6-1-12 15,0 1 26-15,-7-7 5 0,7-6 1 0,-6 0 0 16,-8 0-6-16,7-6-1 0,-7-13 0 0,14 13 0 16,-7-7-13-16,-7-6 0 0,0 0 0 0,21 6 0 15,-13 1-14-15,-8-7 4 0,0 0 1 0,14-7 0 16,7 1-133-16,-21 6-26 0,0 0-6 0</inkml:trace>
  <inkml:trace contextRef="#ctx0" brushRef="#br3" timeOffset="58327.6536">12225 15528 2214 0,'0'0'48'0,"0"0"11"0,0 0 1 0,0 0 3 0,0 0-51 0,0 0-12 0,0 0 0 0,0 0 0 16,0 0 92-16,0 0 16 0,14 7 4 0,7-7 0 16,1-7-42-16,6 1-8 0,8-7-2 0,6-6 0 15,1 0-32-15,7-6-6 0,0 6-2 0,-7-13 0 16,-1 1-6-16,-6 5-2 0,-7 1 0 0,-1-7 0 15,-7 7-12-15,1 0 0 0,-1 6 0 0,-7 0 0 0,1 6 14 16,-8-6 3-16,0 6 1 0,-7 13 0 16,-7 0 3-16,-8 0 1 0,1 13 0 0,-14 6 0 0,-1 0-22 0,-6 19 8 15,-8 6-8-15,-7 7 0 0,0 6 0 0,0 13 8 16,-7 6-8-16,-7 6 0 0,14 7 0 0,0-1 0 16,-7-5 0-16,8-1 0 0,6-12 0 0,14-1 0 15,8-5 0-15,7-1 0 0,7-19 0 0,14 7 0 16,7-19 0-16,0-7 0 0,-14-25-12 0,36 19 0 15,14-19 0-15,0 0 0 0,-1-6 29 0,16-13 6 16,-16-7 1-16,8-5 0 0,0-14-12 0,-7 7-1 16,-7-6-1-16,-7 0 0 0,-8-1-10 0,-6 1 0 15,-15 6 0-15,0-6 8 0,0-1 1 0,-14 1 0 0,0 6 0 16,-8 6 0-16,1 1 1 0,-7 5 0 0,7 7 0 16,-1-6 0-16,-6 12-10 0,0 1 0 0,6-7-12 0,1 12 12 31,0 1-112-31,0 0-14 0,14 6-3 0,0 0-750 0,0-13-149 0</inkml:trace>
  <inkml:trace contextRef="#ctx0" brushRef="#br3" timeOffset="58565.848">13236 15136 2329 0,'0'0'51'0,"-14"6"10"15,0-6 3-15,-1 6 2 0,1 7-53 0,-7 0-13 0,-1-1 0 0,1 7 0 16,-15 0 112-16,15 0 19 0,0 0 4 0,-1 7 1 0,8-1-69 0,-7 0-14 16,14 7-2-16,-8 6-1 0,8-6-27 0,7 6-6 15,0 6-1-15,0-6 0 0,7-6-16 0,8 6 0 16,-1-7 0-16,7 1 0 0,1 6 0 0,6-13 0 16,-7 1 0-16,1-7 0 0,-1 0 0 0,8-7-20 15,13-5 2-15,1 5-878 16,-7-18-176-16</inkml:trace>
  <inkml:trace contextRef="#ctx0" brushRef="#br3" timeOffset="58940.8934">13585 15414 2559 0,'0'0'56'0,"0"0"12"0,0 0 3 0,0 13 1 0,0 6-58 0,0 0-14 16,0 6 0-16,0 7 0 0,0-7 64 0,7 13 9 0,0-6 3 0,1 12 0 15,-8-6-36-15,7 0-6 0,-7 0-2 0,7-6 0 16,0 0-32-16,0-7 0 0,-7 0 0 0,7-6 0 16,-7-19 0-16,0 7 0 0,0-7 0 0,0 0 0 15,0 0 0-15,0 0 0 0,7-13 0 0,-7-6 0 16,7-6 0-16,8-13 0 0,-1 6 0 0,-7-12 0 16,0-7 12-16,7 7-4 0,1-1 0 0,-1 7-8 15,0 7 15-15,0 5-4 0,1-5-1 0,-1 12 0 16,0 6 2-16,0 0 1 0,1 7 0 0,-8 6 0 15,7-13 16-15,-14 13 3 0,0 0 1 0,21 7 0 16,1-1-25-16,-22-6-8 0,0 0 0 0,21 19 0 16,0 6 12-16,-6-6-12 0,-1 7 12 0,0-7-12 0,0 6 8 15,-6 0-8-15,-1 7 0 0,0-13 0 16,0 6 0-16,-7-6 0 0,0-6 0 0,0 6 0 16,7 0-34-16,-7-6-4 0,0-13-1 15,0 0 0-15,0 0-161 0,0 0-32 0,0 0-6 0</inkml:trace>
  <inkml:trace contextRef="#ctx0" brushRef="#br3" timeOffset="59235.5946">14433 14990 2718 0,'0'0'60'0,"0"0"12"0,0 0 2 0,0 0 2 0,0 0-60 0,7 13-16 0,0 6 0 0,0 0 0 15,7 6 78-15,1 0 13 0,6 7 2 0,0 0 1 16,1-1-49-16,6 1-9 0,-6 6-3 0,6-6 0 16,1 6-19-16,6 0-4 0,-6 6-1 0,-1-6 0 15,-6 6-9-15,6 1 12 0,-7-1-12 0,1 0 12 16,-8 7-12-16,-7-13 0 0,0-6 0 0,-7 12 0 16,-7-6 0-16,0 0 0 0,-7 0 0 0,0 6 0 15,-1-6 0-15,-13 13 0 0,-8-7 0 0,8-6 0 16,-1-6-8-16,-6 0-1 0,-8-7 0 0,7 0 0 15,1-6-30 1,-1-6-5-16,0 0-2 0,8-1-873 0,-1-5-174 0</inkml:trace>
  <inkml:trace contextRef="#ctx0" brushRef="#br3" timeOffset="65778.0307">5685 17308 2181 0,'0'0'48'0,"0"0"9"0,0 0 3 0,0 0 2 0,0 0-50 0,0 0-12 0,0 0 0 0,0 0 0 0,0 0 52 0,0 0 7 16,0 0 1-16,0 0 1 0,0 0 11 0,8-6 3 15,-8 6 0-15,14-7 0 0,0 1-24 0,7 0-5 16,-6-1-1-16,-1 1 0 0,7 0-4 0,-6-1-1 16,6-5 0-16,-7-1 0 0,8-6-16 0,-1 0-3 15,-7-6-1-15,15 6 0 0,-15-13-11 0,7 0-9 16,1 1 12-16,-1-14-12 0,0 7 12 0,1 0-4 0,-8 0 0 16,0 0-8-16,8 0 0 0,-15 0 0 0,7 7 0 0,-14 5 0 15,14 7 0-15,-14 0 0 0,0 7 0 0,0 12 0 16,0 0 0-16,-14 6-9 0,-7 13 1 0,-8 19 0 15,-6 13 8-15,-1 12 0 0,-14 7 8 0,0 12-8 16,-7 19 0-16,0 1 0 0,-7 5 0 0,0 7 0 16,7 13 0-16,-7 6 0 0,21 0 0 0,-7-13 0 15,8-6 0-15,13-6 0 0,1-13 0 0,6-19 0 16,8-6 0-16,7-13 0 0,7-7 0 0,7-5 0 16,7-14 0-16,8-5 9 0,6-14-9 0,-7-5 10 15,15-14 10-15,7-5 1 0,7-14 1 0,-8-5 0 16,8-7 12-16,-7-7 2 0,0 1 1 0,-1-13 0 15,-6-6-20-15,-7 6-4 0,-1-7-1 0,-7 7 0 16,1 0-12-16,-15 13 0 0,0 0 8 0,0 12-8 16,-7 0 0-16,0 7 0 0,0 6 8 0,-7 0-8 15,0 6-61-15,0 1-15 0,-7 5-4 0,6 1-868 16,-13-7-173-16</inkml:trace>
  <inkml:trace contextRef="#ctx0" brushRef="#br3" timeOffset="66058.1059">6512 16827 2329 0,'0'0'51'0,"0"0"10"0,0 0 3 0,0 0 2 0,0 0-53 0,0 0-13 0,-7 12 0 0,0 7 0 15,-1-6 99-15,1 12 17 0,-7-6 3 0,7 7 1 16,-7 5-50-16,7 1-10 0,-8 6-1 0,8 6-1 15,0 7-33-15,7 6-6 0,-14-6-2 0,7 6 0 16,0-7-6-16,7-5-2 0,7 5 0 0,0-5 0 16,-7-1-9-16,14 0 0 0,-7-12 0 0,7 0 0 15,1-1-16-15,-1-5 0 0,7-7 1 0,1 0 0 32,6-13-99-32,-14 0-20 0,8-12-4 0,-1-7-1058 0</inkml:trace>
  <inkml:trace contextRef="#ctx0" brushRef="#br3" timeOffset="66410.7617">6811 17181 2145 0,'0'0'47'0,"0"0"9"0,0 0 3 16,0 19 2-16,14 0-49 0,-14 0-12 0,0 0 0 0,0 0 0 0,0 7 76 0,0-7 13 15,0 6 3-15,0 0 0 0,0 7-47 0,0-7-9 16,7 7-1-16,0-13-1 0,-7 6-18 0,8 1-4 15,6-1-1-15,-7-6 0 0,-7-6-11 0,0-13-14 16,0 0 3-16,0 0 1 0,0 0 10 0,0 0 0 16,0 0 8-16,0 0-8 0,14-7 10 0,0-5-2 15,-6-7-8-15,6-7 12 0,-7 7 8 0,14-12 0 16,-21 5 1-16,15-5 0 0,-1-1-1 0,0 7 0 16,0-1 0-16,1 1 0 0,-1 0 23 0,7 6 4 15,-7 6 1-15,1 0 0 0,-1 7-12 0,0 0-1 16,15 6-1-16,-15 0 0 0,0 6-16 0,7 0-3 15,1 7-1-15,-1 6 0 0,8 0-14 0,-15 0 11 16,7 0-11-16,1 6 10 0,-8-6-10 0,0 7 0 0,-7-1 0 16,8 0 0-16,-1 1 0 0,-14 5 0 0,0-5 0 0,0 5 0 15,0-5-10-15,0-1-4 0,0 0-1 0,0-6 0 32,0-6-152-32,0-13-30 0,0 0-7 0</inkml:trace>
  <inkml:trace contextRef="#ctx0" brushRef="#br3" timeOffset="66649.9231">7516 16814 2602 0,'0'0'57'0,"0"0"12"0,0 0 3 0,0 0 1 0,0 0-58 0,0 0-15 16,0 0 0-16,14 13 0 0,8 6 86 0,-8 0 14 15,7 6 4-15,1 0 0 0,-1 13-67 0,0-6-13 16,8 6-2-16,-8 0-1 0,8 0-5 0,-8 13-2 15,8-7 0-15,-8 0 0 0,0 1-14 0,1-1 0 16,-1-6 0-16,-14 0 0 0,0 0 0 0,1 6 0 16,-16 1 0-16,1-1 0 0,0 0 0 0,-14 1-10 15,7-1 0-15,-1-12 0 16,-6 6-128-16,7-13-26 0,-1-6-4 0</inkml:trace>
  <inkml:trace contextRef="#ctx0" brushRef="#br3" timeOffset="66946.3579">8898 17017 2650 0,'0'0'75'0,"0"19"17"0,-7-7-74 0,7 7-18 0,-7 7 0 0,7-1 0 16,0 0 49-16,0 7 7 0,0 0 0 0,0 6 1 15,0-7 2-15,7 7 0 0,0 0 0 0,0 7 0 16,0-7-59-16,0 6 0 0,-7 0 0 0,8 1-11 0,-8-1-4 0,7 7-1 16,-7-7 0-16,0 0 0 15,-7-6-53-15,7-6-11 0,-8 0-3 0,1-7-724 16,0-6-145-16</inkml:trace>
  <inkml:trace contextRef="#ctx0" brushRef="#br3" timeOffset="67267.3922">8528 16909 2131 0,'-7'-19'60'0,"7"19"14"0,0 0-59 0,0-13-15 0,-15 1 0 0,15 12 0 16,0 0 115-16,0 0 20 0,0 0 4 0,0 0 1 15,0 0-20-15,15 0-3 0,13 0-1 16,1 6 0-16,6 0-74 0,1 1-15 0,14 5-3 0,-1-5-1 16,1 5 7-16,7 1 2 0,0 6 0 0,7 0 0 15,8 0-32-15,-8 0 0 0,0 0 0 0,0 6 0 16,0-6 0-16,-7 13 0 0,-7 0 0 0,0-1 9 31,-15 1-34-31,1 0-7 0,-15 6-2 0,-6-7 0 0,-1 7 34 0,-14-6-8 0,-7 0 8 16,-7 6 0-16,-8 0 0 0,-6-7 0 0,-8 7 0 0,0 0 0 15,-6 0 0-15,-1 0 14 0,0 0-4 0,-7-6-1 16,8 0-9-16,-8-7 8 0,7 0-8 0,0-12 8 16,1 0-82-1,6-13-17-15,0 0-3 0,15-7-768 0,-8 1-154 0</inkml:trace>
  <inkml:trace contextRef="#ctx0" brushRef="#br3" timeOffset="67551.4945">10052 17017 2667 0,'0'0'59'0,"0"0"12"0,-14 0 2 0,0 6 2 0,-1-6-60 0,-6 13-15 15,0-1 0-15,-1 7 0 0,-6 7 89 0,-1 5 15 16,1 7 4-16,6 7 0 0,1-7-69 0,0 6-14 16,-1-6-2-16,8 0-1 0,0 0 1 0,14 0 0 15,0-6 0-15,7-1 0 0,7 1-23 0,7-7 0 16,8 1 0-16,-1-7 0 0,8-7 0 0,0-5 0 0,6-1 0 0,-6-12 0 15,7-1 0-15,-8-5-8 0,1-7 8 0,0 0-8 16,-15 0-5-16,0 0-1 0,1-7 0 0,-15 1 0 16,-7 6-4-16,0-6-1 0,-7-1 0 0,-8 1 0 15,1 0 19-15,-7-1-8 0,-8 1 8 0,8 0 0 32,-7 6-196-32,-1-7-33 0,1 7-7 0,-1-6-890 0</inkml:trace>
  <inkml:trace contextRef="#ctx0" brushRef="#br3" timeOffset="68053.1382">10472 17042 2080 0,'0'0'46'0,"7"19"10"0,8 6 1 16,-8 7 1-16,0-7-46 0,7 7-12 0,-14 0 0 0,7 6 0 16,-7-7 125-16,0 1 23 0,0 0 5 0,0-1 1 0,-7-5-81 15,7 5-16-15,0 1-3 0,0-7-1 0,-7 1-32 0,0-1-6 16,7 0-2-16,0-6 0 0,-7-6-13 15,7-13-15-15,0 0 3 0,0 0 1 0,0 0-8 0,0 0-1 16,0 0-1-16,7-19 0 0,0 0 11 0,7-13 10 16,-7 1-13-16,8-7 5 0,6-7 8 0,-7 1 11 15,8 0-3-15,-8-7 0 0,7 13 27 16,1 6 5-16,-1 1 0 0,7 5 1 0,-6 1-9 0,-8 12-3 16,7 1 0-16,1 12 0 0,-1 0-13 0,1 6-2 15,-8 0-1-15,7 7 0 0,-7 6-13 0,8 6 8 16,-15 1-8-16,7 5 0 0,0 1 0 0,1 0 0 15,-8-1 0-15,-7-5 0 0,7 5 0 0,0-5 0 16,-7-1 0-16,-7-6-10 0,7 0 10 0,-7-6-13 0,7-13 5 16,0 0 8-16,0 0 0 0,0 0 0 0,0 0 0 0,0 0 0 15,0-13 10-15,0-6-10 0,7 0 12 0,0-6-12 16,0-13 0-16,7 0 0 0,1-7 0 0,6 1 0 16,0-7 0-16,1 13 0 0,6 0 0 0,-6 7 0 15,6 5 0-15,1 1 8 0,-8 6-8 0,7 6 10 16,-6 7 15-16,6 0 3 0,-6 6 1 0,6 6 0 15,-6 7-9-15,-1-1-1 0,0 14-1 0,1-7 0 16,-1 12-10-16,-7 1-8 0,8 6 12 0,-8 0-12 16,7 0 11-16,-6 0-11 0,-1-6 10 0,0-1-10 15,0 1 0-15,-7-7 8 0,1 1-8 0,-1-1 0 16,0-6 0-16,0-6 0 0,-7 6 0 0,0-19 0 16,0 0-80-16,0 0-18 0,0 0-4 15,0 0-1256-15</inkml:trace>
  <inkml:trace contextRef="#ctx0" brushRef="#br3" timeOffset="69027.8484">12631 16675 2066 0,'0'0'45'0,"0"0"10"0,0 0 1 0,0 0 3 0,0 0-47 0,7 12-12 0,0 7 0 0,0 0 0 16,-7 0 104-16,7 7 20 0,0-7 3 0,0 12 1 16,8 1-42-16,6 6-8 0,-14-6-2 0,14 6 0 15,-6 6-31-15,-1-6-6 0,0 6-2 0,0 1 0 16,1-7-17-16,-8 0-3 0,7 0-1 0,-7 0 0 16,0-7-16-16,0-5 0 0,1-1 8 0,-1 0-8 15,-7-12 0-15,-7 6 0 0,7-19 0 0,0 13 0 16,0-13 0-16,0 0 0 0,0 0 0 0,0 0 0 0,0 0 0 0,0 0 0 15,0 0 0-15,0 0 0 16,0-13 0-16,0-6-9 0,0-6 9 0,7 6-8 0,0-13 8 0,7 0 16 16,-7 1-4-16,7-1-1 0,-6 7 13 0,6-1 4 15,0 1 0-15,0 0 0 0,8 12 0 0,-8-6 0 16,7 6 0-16,1 7 0 0,-1-7-11 0,0 13-1 16,8-6-1-16,-1 6 0 0,-6 0-3 0,6 0-1 15,-6 6 0-15,6 1 0 0,-7 5-11 0,-6 1 10 16,6 12-10-16,0 1 10 0,-6-7-10 0,-1 12 10 15,0 1-10-15,0 0 10 0,1-1-10 0,-8 1 0 0,-7 0 0 16,7-1 8-16,-7 1-8 0,0 0 0 0,0-7 9 16,0 0-9-1,-7 7-16-15,7-13-8 0,-7 6-2 0,7-12 0 16,0-13-118-16,0 0-24 0,0 0-5 0,0 0-1107 0</inkml:trace>
  <inkml:trace contextRef="#ctx0" brushRef="#br3" timeOffset="69284.9839">13770 16713 1706 0,'0'0'48'0,"0"0"11"0,0 0-47 0,0 0-12 0,0 0 0 0,0 0 0 15,0 0 96-15,-7 12 16 0,0 1 4 0,0 6 1 16,0 6-22-16,0 1-5 0,-8-1-1 0,8 13 0 0,-7 0-11 15,7 6-2-15,-7-6-1 0,7 13 0 0,-8 0-18 0,8-1-3 16,-7 1-1-16,7-7 0 0,7 1-26 0,0-7-6 16,0 0-1-16,7 0 0 0,7-7-20 0,-7 1 0 15,8 0 0-15,6-13 8 0,0 6-27 0,1-6-5 16,6-6 0-16,1-7-828 16,-1 0-164-16</inkml:trace>
  <inkml:trace contextRef="#ctx0" brushRef="#br3" timeOffset="69697.9122">14141 17036 2098 0,'0'0'60'0,"0"0"12"0,-7 19-58 0,7-7-14 0,0 7 0 0,0-6 0 15,7 12 106-15,-7 1 18 0,7-1 4 0,0 7 1 16,0-1-80-16,0 1-16 0,0 0-3 0,1-7-1 15,-1 7-29-15,0-7 0 0,0 0 0 0,0 7 0 16,7-13 0-16,-7 6 0 0,0-6-13 0,-7-6 4 16,0-13-3-16,0 0-1 0,0 0 0 0,0 0 0 15,0 0 1-15,0 0 1 0,0 0 0 0,15-13 0 16,-15-6-15-16,7-6-3 16,0 0-1-16,0-7 0 0,0-6 30 0,0 6 0 0,8-6 0 0,-8 7 0 15,7-1 31-15,-7 7 2 0,7-1 1 0,1 7 0 16,-1 7 2-16,0-7 1 0,0 12 0 0,1 1 0 15,-1 0 2-15,7-1 0 0,-7 7 0 0,8 7 0 16,-8-1 6-16,7 0 2 0,1 1 0 0,-1 5 0 0,-7 7-26 16,8 0-5-16,-1 7 0 0,1-1-1 0,-8 0-7 15,0 7-8-15,0 0 11 0,1-7-11 0,-1 0 0 0,-7 1 0 16,0 5 0-16,0-12 0 0,-7 7 0 0,7-7-19 16,-7 0 4-16,-7 0 1 15,7-7-86-15,0-12-16 0,0 0-4 0,0 0-687 16,0 0-137-16</inkml:trace>
  <inkml:trace contextRef="#ctx0" brushRef="#br3" timeOffset="69982.8128">14896 16605 2487 0,'0'0'55'0,"0"0"11"0,0 0 2 0,0 0 2 0,14 13-56 0,-7 6-14 0,0 0 0 0,8 6 0 16,-1-6 105-16,0 6 19 0,7 7 3 0,1 0 1 16,-1 6-79-16,1 0-15 0,6 0-3 0,-7 6-1 15,8 0 1-15,-1 7 0 0,1 0 0 0,-1-1 0 16,1 1-23-16,-1-7-8 0,-6 7 0 0,-8-7 0 16,7-6 0-16,-6 0 0 0,-8 7 0 0,-7-1 0 15,0-6 0-15,0 6 0 0,-7 1 0 0,-8-7 0 16,1 6 0-16,0-6 0 0,-8 0 0 0,1-6 0 15,0-1 0-15,7 1 0 0,-8-13 0 0,8 0-935 16,0 0-193-16</inkml:trace>
  <inkml:trace contextRef="#ctx0" brushRef="#br3" timeOffset="151208.8366">19903 16485 2073 0,'0'0'45'0,"0"0"10"0,0 0 1 0,0 0 4 0,0 0-48 0,0 0-12 0,0 0 0 0,0 0 0 15,-7 6 104-15,7-6 18 0,0 0 4 0,0 0 1 16,0 0-41-16,0 0-8 0,22 6-2 0,-1-6 0 15,0-6-4-15,1 0-2 0,6-7 0 0,8 0 0 16,0 1-22-16,-8-14-5 0,-7 1-1 0,15 0 0 16,14-13-19-16,-14 6-4 0,-8 0-1 0,1-12 0 15,6 6-10-15,8-6-8 0,-15-7 12 0,1 7-12 16,-8-7 0-16,1 0 0 0,6 1 0 0,-7 5 0 16,-13-5 19-16,6 5-3 0,7 7-1 0,-7 0 0 15,-6 7-3-15,-1-1-1 0,0 0 0 0,7 13 0 16,-7 0-11-16,0 13 10 0,-28 0-10 0,7 6 10 15,14 0-10-15,-15 12 0 0,-13 20 0 0,-1 6 0 0,-13 13-8 16,-1 12 8-16,0 19-10 0,-21 7 10 16,-14 19 0-16,-1 6-9 0,8 6 9 0,-7 19 0 0,-15 1 0 15,8 12 0-15,14-13 9 0,14-6-9 0,0-6 0 0,7-7 0 16,0-6 0-16,14 0-9 0,22 0 9 0,7-19 0 16,-15-19 0-16,15 0 0 0,14-19 0 0,15-6 0 15,-1-13 0-15,8-13 8 0,-1-12 5 0,15-13 2 16,21-13 0-16,0-12 0 0,-7-20 1 0,14-12 1 15,15-19 0-15,-8 0 0 0,-7-6-17 0,-6 0 8 16,-16-1-8-16,1 1 0 0,0-7 0 0,-7 13 0 0,-29 0-10 16,7 7 10-16,8 5 0 0,-15 14 0 0,-21-7 0 0,-7 12 0 15,7 1 0-15,-8 12 0 0,1 13 0 0,-7 0 0 16,-8-6 0-16,8 12 0 0,21 13-11 16,-21 0 11-1,-1-6-36-15,22 6-1 0,0 0-1 0,-14 6 0 16,14-6-58-16,0 0-11 0,0 0-2 0,0 0-816 0,14-12-163 0</inkml:trace>
  <inkml:trace contextRef="#ctx0" brushRef="#br3" timeOffset="151636.5455">21378 15934 1861 0,'0'0'40'0,"0"0"9"0,14-13 2 0,-7 0 2 0,0-6-42 0,1 7-11 16,-1-1 0-16,0 0 0 0,0-6 167 0,0 7 31 16,-7-1 6-16,0 13 2 0,0 0-74 0,0-13-14 15,0 13-3-15,0 0-1 0,0 0-32 0,-7 0-6 0,-7 7-2 0,-8 12 0 16,8 0-26-16,-7 6-4 0,-8 7-2 0,8-1 0 16,7 14-16-16,-15-1-3 0,-6 0-1 0,-1 13 0 15,7-6-5-15,1 19-1 0,-1-1 0 0,8-12 0 16,0 7-6-16,6-20-2 0,15 7 0 0,0-7 0 15,-7-12-8-15,7 6-11 0,22-13 3 0,-8 0 0 32,-14-25-18-32,28 19-3 0,1 0-1 0,7-12 0 15,-1-7-125-15,1-7-25 0,-1-18-4 0,-6 0-729 0,6-1-146 0</inkml:trace>
  <inkml:trace contextRef="#ctx0" brushRef="#br3" timeOffset="152038.3948">21585 16029 2286 0,'0'0'50'0,"0"0"10"0,0 0 3 0,0 0 1 0,0 0-51 0,0 0-13 16,0 0 0-16,0 0 0 15,0 0 120-15,7 19 22 0,0-7 4 0,-7-12 1 0,7 26-62 0,0-7-12 16,0 6-2-16,0 7-1 0,0-1-38 0,-7 1-7 16,8 6-1-16,-1 0-1 0,0-6-15 0,0-1-8 15,-7 7 8-15,7-12-8 0,-7-1 0 0,7-6 0 16,-7 0 0-16,0-19 0 0,0 0 0 0,7 19 0 15,-7-19 0-15,0 0-8 0,0 0 8 0,0 0-8 16,7-13 8-16,8-6-8 0,-8 0 8 0,7-6 0 16,0-7 10-16,-7-6-10 0,15 7 0 0,-8-7 8 15,0 0-8-15,1 6 0 0,6 0 0 0,0 7 11 16,1 0-11-16,-1 6 10 0,0-7 2 0,1 7 1 16,-1 7 0-16,0-1 0 0,-6 7 9 0,6-7 2 0,0 13 0 15,1 0 0-15,-8 0-3 0,7 6 0 0,-6 1 0 16,-1 5 0-16,0 1-9 0,8 6-1 0,-15 6-1 15,7-12 0-15,0 12 1 0,-7 1 0 0,-7-7 0 0,7 12 0 16,-7 1-11-16,0 0 8 0,0-1-8 0,-7 7 8 16,7-6-8-16,-7-7 0 0,7 1 0 0,-7-7 0 15,7-7-16-15,-7 1 0 0,7-13 1 0,0 0 0 16,0 0-95-16,0 0-19 0,0 0-4 16,0 0-798-16,0 0-159 0</inkml:trace>
  <inkml:trace contextRef="#ctx0" brushRef="#br3" timeOffset="152375.6698">22653 15826 2257 0,'0'0'49'0,"0"0"11"0,0 0 1 0,0 0 3 0,0 0-51 0,0 0-13 16,0 0 0-16,0 0 0 0,14 13 134 0,1-1 24 15,-1 1 5-15,0 6 1 0,0 6-70 0,-7-6-14 16,8 7-2-16,-8-1-1 0,7 0-29 0,7 1-5 16,-6-1-2-16,6 7 0 0,-7-7-18 0,15 13-4 15,-15 0-1-15,7 0 0 0,1-6-9 0,-8-1-1 16,-7 7-8-16,0 0 12 0,-7-6-12 0,0 0 9 0,-14-1-9 16,0 1 8-16,-1 0-8 0,-13 6 10 15,7-7-10-15,-8 1 10 0,-6 0-10 0,6-7 12 0,-7 7-12 16,15-7 12-16,-7 0-2 0,-1-6 0 0,8 0 0 0,6-6 0 15,-6-7-19-15,0 7-4 0,6-7-1 16,8 1 0 0,0-14-62-16,0 1-12 0,0 6-2 0,7 0-863 0,0-6-173 0</inkml:trace>
  <inkml:trace contextRef="#ctx0" brushRef="#br3" timeOffset="153352.2245">24904 15617 1796 0,'0'0'40'0,"0"0"8"0,0 0 1 0,0 0 1 0,0 0-40 0,0 0-10 15,0 0 0-15,0 0 0 0,0 0 124 0,0 0 22 16,0 0 5-16,0 0 1 0,0 0-64 0,0 0-13 16,0 0-3-16,0 0 0 0,0 0-12 0,0 0-4 15,0 0 0-15,-7-13 0 0,7 13 6 0,-7-6 1 16,0-7 0-16,0 7 0 0,-1 0-8 15,1-1-2-15,0-5 0 0,-7 12 0 0,7-7-17 0,-7 1-3 16,6-7-1-16,-6 7 0 0,0 6-13 0,7-6-3 16,-7 6-1-16,6 0 0 0,-13 0 1 0,7 6 1 15,0-12 0-15,-1 12 0 0,-6-6-9 0,7 6-8 16,-8 1 12-16,8-1-12 0,-7-6 16 0,6 6-3 16,-13 7-1-16,7 0 0 0,-1-1 5 0,1 1 1 0,-1-7 0 0,1 7 0 15,0 0-5-15,-1-1-1 0,1 1 0 16,0 6 0-16,-8-6-3 0,1 6-1 0,6-7 0 0,1 7 0 15,-8 0-8-15,15 13 0 0,-7-13 0 0,7 13 0 16,-15-7 0-16,8 7 8 0,-1 6-8 0,8-7 8 16,-7-5-8-16,6-1 0 0,1 0-12 0,0 1 12 15,7-1 0-15,0 0 0 0,0 1 0 0,-1-1 0 16,8-25 0-16,8 25 0 0,-1-6 0 0,0 7 0 16,7-1 0-16,0-6 10 0,8 0-1 0,-1-6 0 15,-21-13-9-15,21 25 0 0,15-12 0 0,0 6 7 16,6 0-7-16,-6-7 0 0,14 1 0 0,-22-13 0 15,8 0 0-15,7 0-12 0,-8 0 12 0,1 0-13 16,7-6 13-16,-1-1 0 0,-6 1 0 0,14 6 0 16,-7-6 0-16,-1-1 0 0,-13 1-8 0,7-7 8 15,-8 13-9-15,-7-6 1 0,8 0 0 0,-8-1 0 16,1 1 0-16,-8 0 0 0,7-7 0 0,-21 13 0 16,0 0 8-16,14 0 0 0,1 0 0 0,-15 0 0 0,0 0 0 0,21 0-8 15,-21 0 8-15,0 0-8 16,0 0-20-16,0 0-3 0,0 0-1 0,0 0 0 15,0 0-93-15,14-6-19 0,-14 6-4 16,0 0-790-16,0 0-158 0</inkml:trace>
  <inkml:trace contextRef="#ctx0" brushRef="#br3" timeOffset="153869.2659">24284 16022 1584 0,'0'0'35'0,"0"0"7"0,0 0 2 15,0 0 0-15,0 0-36 0,0 0-8 0,0 0 0 0,0 0 0 16,0 0 76-16,0 0 12 0,0 0 4 0,0 0 0 0,0 0 0 0,0 0 0 16,0 0 0-16,0 0 0 0,0 0 4 0,0 0 2 15,0 0 0-15,0 0 0 0,15 7-1 0,-1 5 0 16,0 1 0-16,7-7 0 15,-6 1-28-15,6-7-5 0,0 6-2 0,8-6 0 16,-1 6-34-16,8-6-6 0,0-6-2 0,6 6 0 0,-6 6-6 0,7-6-2 16,-1 0 0-16,8-6 0 0,-7 6-12 0,0-6 0 15,0 6 0-15,-8 0 0 0,1-7 0 0,-8 1 0 16,1 12 0-16,-8-6 9 0,0-6-9 0,1 6 0 16,-1 0 0-16,-7 0 0 0,-14 0 0 0,0 0 0 0,0 0-9 15,0 0 9-15,0 0 0 0,0 0 0 0,0 0 0 0,0 0 0 16,0 0 0-16,0 0 8 0,0 0-8 0,0 0 0 15,0 0 0-15,0 0 0 0,0 0 0 0,0 0 0 32,0 0-53-32,0 0-11 0,0 0-1 0,0 0-871 0,0 0-173 0</inkml:trace>
  <inkml:trace contextRef="#ctx0" brushRef="#br3" timeOffset="155140.5375">26777 15148 1407 0,'0'0'31'0,"0"0"6"0,0 0 2 0,0 0 1 0,-7-19-32 0,7 19-8 0,0 0 0 0,0 0 0 16,0-12 116-16,-7-1 21 0,0 0 5 0,0 1 1 15,0 5-16-15,7 7-3 0,-7-12-1 0,0 5 0 16,-8-5-20-16,1 12-4 0,7-7-1 0,-14 14 0 16,6-1-38-16,-13 7-8 0,6-1-2 0,-6 14 0 15,-8-1-2-15,1 7 0 0,-8 6 0 0,0 6 0 16,1 7-8-16,-1 6-3 0,0 6 0 0,0 7 0 15,1 6-7-15,6 0-2 0,7 6 0 0,8-6 0 16,0 0-12-16,14 0-4 0,-1-6 0 0,8-13 0 0,0 6 3 16,15-12 0-16,-1-7 0 0,7 0 0 0,8 1-15 15,-1-7-15-15,15-7 3 0,-7 1 1 0,6-13 11 16,1 0 0-16,7 0 8 0,0-13-8 0,0 1 11 0,7-7-3 16,-7 0 0-16,-1-7 0 0,-6-5-8 0,7-1 0 0,0-12 0 15,-7 6-11-15,-1 0 11 0,-6-7 0 16,7 1 0-16,-8-7 0 0,-6 1-8 0,-1-7 0 0,1 6 0 15,-1-6 0-15,-6 0 8 0,-1 0 0 0,-7 0 0 16,1-6 0-16,-1-1 0 0,-7 14 0 0,-7 5 0 16,0-12 0-16,0 0 0 0,0 0 0 0,0 0 10 15,0 0-10-15,-7 0 14 0,0-6-3 0,0-13-1 16,-8 13 0-16,8-7-10 0,-7 7 0 0,0-1 0 0,-1 1 8 16,-6 6-8-16,0 0 0 0,-1 6 0 0,1 7 0 15,0-7 0-15,-1 7 12 0,-6 6-12 0,6 0 12 16,-6 0-1-16,7 6 0 0,-8-6 0 0,8 13 0 15,6 0-11-15,-6-1 12 0,0 1-12 0,6 0 12 16,1 6-12-16,7-7 0 0,-7 7 0 0,0-6 0 16,6 0-24-16,1-1 4 0,7 7 0 0,0 0 0 15,0 0-156-15,0 0-30 0,0 0-6 16</inkml:trace>
  <inkml:trace contextRef="#ctx0" brushRef="#br3" timeOffset="155583.4935">28166 15098 2113 0,'0'0'46'0,"0"0"10"0,0 0 1 0,0 0 3 0,-14 6-48 0,0 0-12 0,0 1 0 0,-1-7 0 16,1 6 128-16,0 7 22 0,-7-1 5 0,-1 1 1 16,-6 12-60-16,-1 1-11 0,8 5-2 0,-8 1-1 15,8 6-21-15,-7 6-4 0,6 1-1 0,1 12 0 16,-8 6-16-16,8 0-3 0,0 1-1 0,-1 5 0 15,1 1-15-15,-1 0-3 0,1-1-1 0,7-5 0 16,-8-1-9-16,15-6-8 0,-7 0 12 0,7 0-12 16,7-13 16-16,0 7-3 0,7 0-1 0,7-7 0 15,8 0 1-15,-1-6 0 0,0 0 0 0,8-6 0 16,7 0-3-16,-8-7-1 0,15-6 0 0,-8-6 0 16,1 6-9-16,0-13 0 0,-1 0 0 0,-6-6 0 15,-1 0-26-15,1-6-4 16,-8 0-1-16,8-7 0 0,-8 0-119 0,-7-6-24 0,8 0-5 15</inkml:trace>
  <inkml:trace contextRef="#ctx0" brushRef="#br3" timeOffset="156237.2939">28836 15883 1645 0,'0'0'36'0,"0"0"7"0,0 0 1 0,7-19 4 0,-7 0-39 0,0-6-9 0,0 6 0 0,0 0 0 16,0 6 119-16,0 0 21 0,-7-6 5 0,7 0 1 16,-7 7-34-16,-7-1-8 0,-1 7 0 0,1-1-1 15,-7 7-21-15,-1 0-4 0,-6 0-1 0,-1 13 0 16,1 6 3-16,-8 0 1 0,8 13 0 0,-8 6 0 15,1-13-49-15,6 13-11 0,1-6-1 0,6 6-1 16,-6 6-3-16,14-12 0 0,-1 6 0 0,8 0 0 16,7-7-16-16,7-5 8 0,8 5-8 0,-1-12 0 15,14 7 8-15,1-14-8 0,-1 1 0 0,8 0 0 16,-1-13 0-16,8 0 0 0,-7-7 8 0,-1-5-8 16,1-1 0-16,0 0 0 0,-1-6-8 0,1-6 8 15,-15-7-14-15,8 1 3 0,-8-1 1 0,-7-6 0 16,-6 6-1-16,-1-6 0 0,0 0 0 0,-7 7 0 15,-7 12 11-15,7-7 12 0,-7 7-2 0,7 7-1 16,0 12 5-16,0 0 1 0,0 0 0 0,-8 12 0 0,8 7-6 16,0 13-1-16,0 0 0 0,0 6 0 0,8 6-8 15,-1 7 0-15,-7-1 0 0,7 14-11 0,0-1 11 16,0 7 0-16,-7 6 0 0,7 12 0 0,0 1 8 0,0 0 8 16,-7-13 0-16,0 6 1 0,-7 7-1 0,0-13 0 15,0-13 0-15,0 0 0 0,0-12-6 0,-7 6-2 16,-1-13 0-16,-6 1 0 0,0-7-8 0,-8 0 0 15,1-7 0-15,-1 1 0 0,-14-7 0 0,8-6 0 16,-8-6 0-16,0 0 0 16,0-13-27-16,1-7-7 0,6 1-2 0,-7-13 0 15,15 0-13-15,-1-13-3 0,15 1-1 0,0-7 0 0,7 0 22 0,7 0 5 0,7-13 1 16,0 0 0-16,14 7 37 0,1-7 7 16,-1 1 1-16,15-7 1 0,6 0 15 0,1 6 2 0,7-6 1 0,-7 6 0 15,7 7-11-15,-8 6-1 0,8 0-1 0,-14 6 0 16,0 1-26-16,-1 5-12 0,1 1 0 0,-1 6 1 31,-13 0-78-31,-1 6-16 0,-7-6-3 0,1 7-1 0,-15 12-102 16,0 0-20-16,0 0-4 0</inkml:trace>
  <inkml:trace contextRef="#ctx0" brushRef="#br3" timeOffset="156581.2153">29563 15585 1720 0,'0'0'48'0,"0"0"12"0,0 0-48 0,0 0-12 16,0 0 0-16,-15 13 0 0,1 0 160 0,0 6 28 15,-8 0 7-15,8 6 1 0,-7 0-64 0,0 7-13 16,-1-7-3-16,1 7 0 0,7 6-42 0,-8-6-9 0,1 6-1 0,7 0-1 16,6 0-23-16,1 0-4 0,0 0 0 0,0-7-1 15,7 1-15-15,7-7-2 0,0 1-1 0,8-1 0 16,-1 0-17-16,0 1 0 0,7-7 8 0,1-7-8 16,6 1 0-16,1-7 0 0,-1-6-13 0,1 0 5 31,6-6-108-31,1-7-22 0,-8 7-4 0,8-7-1128 0</inkml:trace>
  <inkml:trace contextRef="#ctx0" brushRef="#br3" timeOffset="156971.2907">29890 15832 2505 0,'0'0'55'0,"0"0"11"0,0 0 2 0,0 13 4 0,0 6-58 0,0 0-14 0,0-6 0 0,7 6 0 15,-14 0 106-15,7 6 18 0,7-6 4 0,1 6 1 16,-1-6-73-16,0 7-16 0,7-1-2 0,-7 0-1 0,7 1-27 0,-6-7-10 16,-8 0 0-16,7 0 9 0,0-7-9 15,-7-12 0-15,0 0-10 0,0 0 10 0,0 0-13 16,0 0 3-16,0 0 1 0,0 0 0 0,0 0 9 0,0-12 0 16,7-7 0-16,0 6-8 0,-14-6 8 0,14-6 0 15,0 6 8-15,0-7-8 0,7 1 12 0,-6-7-3 16,6 7 0-16,0-7 0 0,15 13 0 0,-8-6 0 15,-14 6 0-15,14 6 0 0,8 7 16 0,-8-7 3 16,-6-6 1-16,6 7 0 0,-21 12 5 0,14 0 1 16,15-7 0-16,-15 14 0 0,-14-7-15 0,21 6-4 0,1 13 0 15,-8-6 0-15,7-7-8 0,-6 13-8 16,-1 0 12-16,7 6-12 0,1 7 15 0,-8-7-4 0,-7 7-1 0,0-7 0 16,7 7-10-16,-7-7-11 0,-7 7 3 0,8-7 0 15,-8 1 8-15,7-7-8 0,-7 0 8 0,0 0-8 31,0-7-16-31,0 7-2 0,0-19-1 0,0 0 0 16,0 0-142-16,0 0-29 0,0 0-6 0</inkml:trace>
  <inkml:trace contextRef="#ctx0" brushRef="#br3" timeOffset="157258.1873">30702 15630 2502 0,'0'0'55'0,"0"0"11"0,0 0 2 0,7 12 3 15,-7-12-57-15,22 19-14 0,-8 0 0 0,7 0 0 0,-6 0 86 0,6 7 14 16,0-1 4-16,8 7 0 0,7-7-57 0,-8 7-11 16,-14 6-3-16,8-7 0 0,13 7-10 15,-6-6-3-15,-29 0 0 0,0-1 0 0,14 1-11 0,-7 0-9 16,-14-1 12-16,0 1-12 0,0 0 0 0,0-7 0 15,-8 0 0-15,-6 7-12 16,7-13-21-16,0 6-4 0,-8-6-1 0,1 0 0 16,-1-6-129-16,8 0-25 0,-7-7-6 0</inkml:trace>
  <inkml:trace contextRef="#ctx0" brushRef="#br3" timeOffset="157688.0685">31037 15123 2170 0,'50'-6'48'0,"-50"6"9"0,0 0 3 0,0 0 1 0,36 6-49 0,-15-6-12 0,-21 0 0 0,14 6 0 15,8 1 136-15,-1 12 24 0,15 0 4 0,-1 6 2 0,-6 7-74 0,6 12-14 16,8 7-3-16,-7-1-1 0,-1 7-26 0,-6 7-6 16,6-1-1-16,1 0 0 15,-8 7-17-15,8-7-3 0,-22 7-1 0,8 0 0 0,-1-7-8 16,-7 0-1-16,-7-12-1 0,-7 6 0 0,0-6-10 0,0-1 8 16,-14 7-8-16,0 0 8 0,0-12-8 0,-8 5 0 15,8-5 0-15,-7 5 0 0,-22-5 0 0,0 5 0 16,8 1 0-16,-8-7 12 0,7 1-12 0,1-1 8 15,-1-6-8-15,15 0 8 0,21-6-8 0,-15-1 12 16,-34-12-12-16,27 7 12 0,22-7-3 0,-14 0 0 16,-22-13 0-16,8 7 0 0,6-1-9 0,8-5 0 15,0-7 9-15,14 0-9 0,0 0 0 0,0 0 0 16,0 0-10-16,0 0 10 16,0 0-32-16,-14-7 0 0,14 7 0 0,0 0 0 15,14-12-136-15,-14 12-26 0,-14-13-6 0,28 0 0 0</inkml:trace>
  <inkml:trace contextRef="#ctx0" brushRef="#br3" timeOffset="166378.96">32205 15205 1400 0,'0'0'31'0,"0"0"6"0,0 0 2 0,0 0 0 0,0 0-31 0,0 0-8 0,0 0 0 0,0 0 0 16,0 0 112-16,0 0 20 0,0 0 5 0,0 0 1 15,0 0-35-15,0 0-7 0,0 0-2 0,0 0 0 16,0 0-21-16,0 0-4 0,0 0-1 0,0 0 0 16,0 0 4-16,0 0 0 0,0 0 0 0,0 0 0 15,7 19-12-15,8 0-1 0,-15 0-1 0,7 7 0 16,0-1-9-16,0 7-1 0,-7-7-1 0,7 13 0 16,0 0-7-16,0 6-2 0,1-6 0 0,-1 7 0 15,-7-1-12-15,14-6-2 0,0 0-1 0,0-6 0 16,-6-1-12-16,6-5-3 0,0-1 0 15,0-6 0-15,-7 0-19 0,8-6-4 0,-15-13-1 0,0 0 0 32,0 0-145-32,0 0-30 0,14-13-5 0,0-12-2 0</inkml:trace>
  <inkml:trace contextRef="#ctx0" brushRef="#br3" timeOffset="166620.4344">32811 14996 2718 0,'0'0'60'0,"-7"0"12"0,0-6 2 0,7 6 2 0,0 0-60 0,-8 6-16 0,1 1 0 0,-14 5 0 16,7 7 81-16,-1 7 14 0,1-1 2 0,7 13 1 15,-7 0-54-15,7 13-10 0,0 6-2 0,-1 0-1 16,1 0-15-16,-7 12-4 0,7 7 0 0,0-6 0 16,0 6-4-16,-8-6 0 0,8 6-8 0,0-7 12 15,0-12-12-15,0 7 0 0,0-14 0 0,0 7 0 16,-8-6 0-16,8-7 0 0,0 1 0 0,0-14 0 15,0 1-14-15,7-13 1 0,-7 6 0 0,7-25 0 16,0 0-123 0,0 0-25-16,0 0-5 0,7-12-1088 0</inkml:trace>
  <inkml:trace contextRef="#ctx0" brushRef="#br3" timeOffset="166897.532">32896 15478 2053 0,'0'0'58'0,"-7"0"13"0,0 12-57 0,7-12-14 16,0 0 0-16,-7 19 0 0,-7-6 113 0,-1 12 20 15,1 7 4-15,7 0 1 0,-7-1-47 0,7 1-10 16,7 6-1-16,-7-6-1 0,-1 6-23 0,1 0-4 16,7 0 0-16,0 0-1 15,0-7-79-15,7 1-16 0,8 0-4 0,-8-7 0 0,7 0 97 0,0 1 19 16,8-7 4-16,6-7 1 0,-6 1-51 0,-1 0-10 15,7-7-3-15,8-6 0 0,-7-6-9 0,6-1 8 16,-6 1-8-16,-1-7 8 0,1 1-16 0,-1-7-4 16,1 6-1-16,-8-6 0 15,0-6-105-15,1 6-21 0,-8 0-4 0,0 0-669 0,-14-7-135 16</inkml:trace>
  <inkml:trace contextRef="#ctx0" brushRef="#br3" timeOffset="167063.5909">32818 15756 2448 0,'0'0'54'0,"0"0"11"0,0 0 3 0,0 0 0 0,0 7-55 0,0-7-13 0,0 0 0 0,0 0 0 15,0 0 107-15,0 0 18 0,14-7 4 0,15-5 1 16,-1 12-89-16,-6-7-17 0,6-12-4 0,8 7-1 16,-8-7-75-16,1 0-16 15,-15 0-2-15,14-7-765 0,-13-5-153 0</inkml:trace>
  <inkml:trace contextRef="#ctx0" brushRef="#br3" timeOffset="167181.6052">32854 15364 2728 0,'0'0'60'0,"0"0"13"0,0 0 3 0,0 0 0 0,0 0-61 0,7 6-15 15,7 7 0-15,-14-13 0 0,0 0 64 0,14 0 11 16,8 6 1-16,6-6 1 0,-7-6-64 0,8 6-13 16,7-7 0-16,-1 1 0 15,-6 0-152-15,6-7-27 0,-6 7-5 0</inkml:trace>
  <inkml:trace contextRef="#ctx0" brushRef="#br3" timeOffset="167507.3391">33566 15098 2023 0,'0'0'57'0,"0"0"13"0,0 0-56 16,0 0-14-16,0 0 0 0,-7-7 0 0,-8 1 121 0,1 6 22 0,-7 6 4 0,0 1 1 15,-1 5-45-15,-13 1-9 0,6 0-2 0,-7 6 0 16,1 6-32-16,6 0-8 0,1 1 0 0,-1-1-1 15,1 7-23-15,14-7-4 0,-8 7 0 0,15-7-1 16,0 7-13-16,7-7-2 0,7 0-8 0,7 7 12 16,1 0-12-16,6-7 0 0,0 7 0 0,8-1 0 15,-1 7 12-15,8-6 8 0,-15-7 3 0,8 1 0 16,-1-1-23-16,1 0 0 0,-1 1 0 0,-6-7 0 16,-1 6 9-16,0 0-9 0,-14 7 12 0,8 0-12 15,-15-7 18-15,0 7-3 0,-15-1-1 0,1-5 0 16,-7-7 14-16,-8 6 4 0,1 0 0 0,-8 1 0 15,1-1-12-15,-1 0-1 0,-7 1-1 0,15-7 0 16,-8 0-18-16,8 0 8 0,-1-7-8 0,15 1 0 16,-7-7-10-16,21-6-9 0,0 0-1 0,0-12-988 15,-8-1-196-15</inkml:trace>
  <inkml:trace contextRef="#ctx0" brushRef="#br3" timeOffset="167994.6638">33566 14401 2066 0,'0'0'45'0,"0"0"10"0,0 0 1 0,0 0 3 0,0 0-47 0,0 0-12 0,0 0 0 0,0 0 0 16,0 0 137-16,0 0 26 0,0 0 5 0,0 0 0 0,7 19-79 0,0 0-16 16,0 6-3-16,0 1-1 0,8 5-29 0,-8 1-5 15,0 6-2-15,0 13 0 0,7-7-15 16,-7 7-3-16,0-1-1 0,1 7 0 0,-1-6-3 16,0 6-1-16,0 0 0 0,-7-13 0 0,7 13-10 0,-7-6 10 15,-7-7-10-15,7 1 10 0,-7-1-10 16,7 0 0-16,-7 1 0 0,0-7 0 0,-1-7-12 0,1 1 3 15,7 0 0-15,-7-7 0 16,7 0-79-16,0-6-16 0,0-6-4 0,0-13-748 16,-7 19-149-16</inkml:trace>
  <inkml:trace contextRef="#ctx0" brushRef="#br3" timeOffset="168304.7647">33694 16339 2516 0,'0'0'56'0,"0"0"11"0,0 0 2 0,0 0 1 15,-7 6-56-15,7-6-14 0,0 0 0 0,0 0 0 16,0 0 141-16,0 0 26 0,-7 13 5 0,7-13 0 16,0 0-68-16,0 0-15 0,0 0-2 0,0 19-1 0,0-19-52 0,0 0-10 15,0 0-3-15,0 0 0 16,0 0-21-16,0 0 0 0,0 0 0 0,0 0 0 16,0 0-78-16,0 0-14 0,0 0-2 0,0-13-1374 15</inkml:trace>
  <inkml:trace contextRef="#ctx0" brushRef="#br3" timeOffset="213444.8419">27981 1753 831 0,'0'0'18'0,"0"0"4"0,0 0 1 0,0 0 1 0,0 0-24 0,0 7 0 0,0-7 0 0,0 0 0 0,0 0 68 0,0 0 8 15,0 0 3-15,0 0 0 0,0 0 40 0,0 0 8 16,0 0 1-16,0 0 1 0,0 0-45 0,0 0-10 0,0 0-2 0,0 0 0 16,0 0-8-16,0 0-3 15,0 0 0-15,0 0 0 0,0 0 6 0,0 0 1 0,0 0 0 0,0 0 0 16,0 0 1-16,0 0 1 0,0 0 0 0,22 12 0 15,6 1-10-15,-28-13-1 0,0 0-1 0,29 0 0 16,-1 0-18-16,1 0-4 0,6 0-1 0,-6-13 0 16,6-6-12-16,8 0-3 0,0 0 0 0,0 7 0 15,-15-7-7-15,8 6-1 0,-1-6-1 0,-6 13 0 16,-8-7-11-16,0 7 0 0,1-1-12 0,6 1 12 16,-13 6-34-1,-15 0 1-15,0 0 0 0,0 0 0 0,0 0-125 16,0 0-25-16,0 0-5 0,0 0-546 0,0 0-110 0</inkml:trace>
  <inkml:trace contextRef="#ctx0" brushRef="#br3" timeOffset="213897.2994">27988 2241 1702 0,'0'0'37'0,"0"0"8"0,0 0 2 0,0 0 1 0,0 0-38 0,0 0-10 0,0 0 0 0,0 0 0 16,0 0 110-16,0 0 20 0,0 0 4 0,0 0 1 15,0 0-31-15,0 0-7 0,0 0-1 0,22 0 0 16,-8 0-17-16,7 0-4 0,-6 0-1 0,-1-6 0 16,7-1-35-16,1 1-7 0,-1 0-2 0,22-1 0 15,-15 1-16-15,8 0-3 0,-8-1-1 0,8 1 0 16,-15 6-10-16,15-6 0 0,14-7 0 0,-15 7 8 15,1-1-8-15,-8 1 0 0,1 0 0 0,-1-1 0 16,8 1 0-16,-7 0 0 0,-8-1-8 0,0 1 8 16,8 0-24-16,-15-1 0 0,-7 7 0 0,0-6-832 15,-7 0-166-15</inkml:trace>
  <inkml:trace contextRef="#ctx0" brushRef="#br3" timeOffset="215105.5399">29584 1304 1674 0,'0'0'36'0,"0"0"8"0,0 0 2 0,0 12 2 0,-14-12-39 0,7 7-9 15,-1-1 0-15,1 13 0 0,0-6 100 0,0 6 17 16,7-7 4-16,0 7 1 0,7-6-57 0,7 6-11 16,-14 6-2-16,8 7-1 0,13-13-15 0,-14 13-4 15,0-1 0-15,0 7 0 0,0-6-2 0,1 6-1 16,-1 0 0-16,0 0 0 0,-7-6-5 0,7-1-2 16,7-5 0-16,-7 5 0 0,-7-5-10 0,7-1-1 15,-7-25-1-15,8 19 0 0,-1 0-10 0,-7-19 12 16,0 0-12-16,0 0 12 0,0 0 5 0,14 13 2 15,-14-13 0-15,0 0 0 0,14-7 9 0,-14 7 3 16,7-19 0-16,-7 0 0 0,7-6-15 0,-7-7-4 0,8 7 0 16,-8-13 0-16,-8 0-3 0,8 6-1 0,8-6 0 0,-8 7 0 15,0-1 0-15,7 0 0 16,-7 1 0-16,14-1 0 0,0 0 3 0,0 1 0 0,1 5 0 16,-1 1 0-16,7 0-11 0,-6-1 0 0,6 14 0 0,-7-7 0 15,0 6 8-15,8-12 0 0,-8 18 0 0,0-12 0 16,1 19 3-16,-15 0 0 0,14-6 0 0,-14 6 0 15,21 0-11-15,-7 0 8 0,1 6-8 0,6 1 8 16,-7 5-8-16,0-5 12 0,1 5-12 0,6 1 12 16,-14 6-12-16,7 6 0 0,1-6 0 0,-8 7 0 15,7-1 0-15,-7 0 13 0,0 7-3 0,0 0-1 16,-7-1 4-16,8 1 1 0,-8 6 0 0,0-6 0 16,0 12-1-16,0-12 0 0,7-1 0 0,-7 1 0 15,0 0 0-15,0-1 0 0,0-12 0 0,0 7 0 16,7-7-4-16,-7 0-1 0,0-19 0 0,0 0 0 15,0 0-8-15,0 0-12 0,0 0 2 0,0 0 1 16,0 0-101-16,14-13-20 0,7-6-4 0</inkml:trace>
  <inkml:trace contextRef="#ctx0" brushRef="#br3" timeOffset="215402.9373">30766 645 2336 0,'0'0'52'0,"0"0"10"0,0 0 2 0,0 0 1 0,0 0-52 16,0 0-13-16,0 0 0 0,0 0 0 0,0 0 91 0,0 0 15 0,0 0 3 0,0 6 1 15,0 20-63-15,0 5-13 0,0-12-2 0,0 7-1 16,0 5-6-16,8 1-1 0,-8 6 0 0,0 0 0 15,0 13-5-15,7-20-2 0,-7 7 0 0,0 7 0 16,7-7-7-16,0 12-2 0,-7-18 0 0,7 12 0 16,-7 1-8-16,14 5 0 0,-7-12 0 0,-7 0 0 15,15-6-53 1,-8 6-10-16,0-13-1 0,7 1-791 0,-7-7-157 0</inkml:trace>
  <inkml:trace contextRef="#ctx0" brushRef="#br3" timeOffset="215694.6761">30937 2292 2689 0,'0'0'59'0,"0"0"12"0,0 0 2 0,0 0 3 0,-7 0-60 0,7 0-16 0,-14-7 0 0,14 7 0 16,0 0 117-16,0 0 21 0,0 0 4 0,0 0 1 15,0 0-72-15,0 0-15 0,0 0-2 0,0 0-1 16,0 0-32-16,0 0-6 0,0 0-2 0,0 0 0 16,0 0-13-16,0 0 0 0,0 0 0 0,0 0 0 31,0 0-107-31,0 0-17 0,0 0-4 0</inkml:trace>
  <inkml:trace contextRef="#ctx0" brushRef="#br3" timeOffset="223068.0845">29890 7776 1796 0,'0'0'40'0,"0"0"8"0,0 0 1 0,0 0 1 0,0 0-40 0,0 0-10 15,0 0 0-15,0 0 0 0,0 0 104 0,0 0 20 0,0 0 3 0,7 0 1 16,8-6-56-16,-1 6-10 0,-7-6-2 0,7 6-1 15,1-7-1-15,-1 7 0 0,7 0 0 0,-7-6 0 16,8 0-22-16,-1-7-4 0,8 0 0 0,-8 7-1 16,15-7-15-16,-8 1-4 0,1-1 0 0,-1 0 0 15,8 1-12-15,-8-1 0 0,1-6 0 0,-8 6-10 16,0 7-18-16,1-7-3 16,-1 7-1-16,-14 0 0 0,-7 6-35 0,0 0-7 0,0 0-2 0,0 0 0 15,0 0-115-15,0 0-23 0,0 0-5 0,0 0-1 16</inkml:trace>
  <inkml:trace contextRef="#ctx0" brushRef="#br3" timeOffset="223337.5477">30040 7884 2084 0,'0'0'46'0,"0"0"10"0,0 0 1 0,0 0 1 0,0 0-46 0,0 0-12 16,0 0 0-16,0 19 0 0,0-19 108 0,0 0 19 16,0 0 4-16,7 13 1 0,7-1-45 0,0-5-9 15,1-1-2-15,-1 0 0 0,7-6-21 0,1 0-5 16,6-12-1-16,-6 5 0 0,6-5-28 0,8 5-5 0,-1 1-2 0,1-7 0 16,0 1-14-16,-1-1-15 15,-6 0 3-15,-1 7 1 16,8 0-93-16,-15-7-20 0,0 7-3 0,1-1-691 0,-8 1-138 0</inkml:trace>
  <inkml:trace contextRef="#ctx0" brushRef="#br3" timeOffset="224953.8804">31115 6947 1854 0,'0'0'40'0,"0"0"9"0,0 0 2 0,0 0 1 0,0-13-41 0,0 13-11 16,0 0 0-16,0 0 0 0,8-19 128 0,-8 19 24 15,0 0 5-15,0 0 1 0,0 0-52 0,14 6-10 0,7 7-3 0,-7 0 0 16,1 18-33-16,-1 1-6 0,0 0-2 0,0 12 0 16,-6-12-16-16,6 12-4 0,-14 0-1 0,7 1 0 15,0-1-15-15,-7 0-2 0,0 1-1 0,0 5 0 16,0-12-13-16,0 0 9 0,0 7-9 16,0-14 8-16,-7 1-8 0,0 0 0 0,7-7 0 0,-7 0 0 31,7 1-54-31,0-7-10 0,7-7-1 0,-7-12-818 0,0 0-163 0</inkml:trace>
  <inkml:trace contextRef="#ctx0" brushRef="#br3" timeOffset="225246.5049">31863 7181 1736 0,'-28'-19'49'0,"28"19"11"0,0 0-48 0,-14-6-12 16,-8-1 0-16,8 7 0 0,-14 0 106 0,6 7 19 15,1 5 4-15,7 1 1 0,-15 6-54 0,8 0-10 16,-1 6-2-16,-6 7-1 0,6 0-18 0,8-1-3 16,7-5-1-16,0 5 0 0,0 1-13 0,14-7-4 15,0 1 0-15,7 5 0 0,1-12 7 0,13 0 1 16,1-6 0-16,-1 0 0 0,15-7-10 0,-8-6-2 16,1 0 0-16,0-6 0 0,-8-1-8 0,1 1-1 15,-1-7-1-15,-14-6 0 0,1 0 5 0,-1 0 1 16,0-6 0-16,-7 6 0 0,-14-13-16 0,7 1 0 15,-7 5-12-15,-7 7 12 16,7-12-32-16,-15 12 0 0,1 0 0 0,7 0 0 16,-1 12-126-16,1-5-25 0,0 5-5 0,-7 1-844 0</inkml:trace>
  <inkml:trace contextRef="#ctx0" brushRef="#br3" timeOffset="225927.7534">32248 7143 1562 0,'0'0'34'0,"0"0"7"0,0 0 2 0,0 0 1 0,0 0-35 0,-7 0-9 16,-7-6 0-16,-8 12 0 0,-6 0 112 0,6 7 20 16,-6 0 4-16,-1 6 0 0,-6-7-14 0,6 14-3 15,1-7-1-15,-1 6 0 0,15 0-58 0,-7 1-11 0,7-7-2 0,-1 6-1 16,15-6-18-16,0 6-3 0,7-12-1 0,8 6 0 15,6-6-16-15,0-1-8 0,8-5 8 16,-1-7-8-16,-6 6 10 0,6-6-10 0,1-6 12 0,-8-1-12 16,0-5 8-16,1-1-8 0,-1 0 0 0,-7 7 0 15,8-13 8-15,-8 6-8 0,0-6 0 16,1-6 0-16,-8 0 0 0,0-1 0 0,0 1 0 16,-7-7 0-16,0 7 0 0,-7 0 0 0,7-1 10 0,-7 14-10 15,7 12 0-15,0 0 0 0,0 0 0 0,-7 12 0 16,-8 1 0-16,8 19 0 0,0-1 0 0,0 14 0 15,0 5 0-15,7 14 0 0,0-1 8 0,7 7-8 16,0-1 0-16,-7 20 12 0,7 6-12 0,7 0 12 16,-6 6-2-16,13 7 0 0,-7 0 0 0,0-7 0 15,-6 0 5-15,-1-12 1 0,0 0 0 0,-7-1 0 16,0-5-7-16,-7-14-1 0,-8-5 0 0,-6-7 0 16,7 0 3-16,-8-13 0 0,1-12 0 0,0-13 0 15,-8-13-1-15,1-12 0 0,-1-7 0 0,1-12 0 16,6-13-10-16,1-19 0 0,-8-13 0 0,15 0 0 0,7-12-23 0,0 0 3 15,0-1 1-15,7 7 0 0,7 13 19 0,0 0 0 16,7-1 0-16,1 1 9 0,-1 6 4 0,7 6 1 16,-7 13 0-16,1 0 0 0,-1 7-5 0,7 5-1 15,-14 1 0-15,8 6 0 0,-1 0-8 0,0 0 0 16,0 0 0-16,1 0-11 16,-1 6-73-16,0-6-14 0,0-6-3 0,1 6-731 15,6-6-145-15</inkml:trace>
  <inkml:trace contextRef="#ctx0" brushRef="#br3" timeOffset="226440.428">32526 6966 2260 0,'0'0'50'0,"0"0"10"0,0 0 3 0,0 0 0 0,0 0-51 0,21 6-12 0,-7 7 0 0,-6 6 0 16,6 6 63-16,-7 0 9 0,0-6 3 0,7 7 0 15,1-1-51-15,-8 7-11 0,7-7-1 0,-7-6-1 16,0 13-11-16,0-13 0 0,-7 0 0 0,7 0 0 16,-7-19 0-16,15 19 0 0,-15-19 0 0,0 0 0 15,0 0 0-15,0 0 0 0,0 0 0 0,0 0 0 16,0 0 0-16,0-13 0 0,0-12 9 0,7 6-9 15,7-7 8-15,-14-5-8 0,7-1 8 0,0 0-8 16,0 1 30-16,8-7 2 0,-1 6 0 0,7 0 0 0,1 1-12 16,-8 5-1-16,7 1-1 0,-6 6 0 0,13 0 2 0,-14 6 1 15,-7-6 0-15,8 13 0 0,6-7-8 0,-7 7-1 16,1 0-1-16,-15 6 0 0,21 0 3 0,-7 6 1 16,0-6 0-16,-14 0 0 0,0 0 5 0,22 6 0 15,-8 7 1-15,-7 0 0 0,-7-13 0 0,0 0 0 16,0 0 0-16,14 12 0 0,1 14-4 0,-1-14-1 15,-14-12 0-15,7 26 0 0,7-7-5 0,-7 0-2 16,0 6 0-16,1 0 0 0,-1 1-9 0,7-7 0 0,-14 0 0 0,7 0 8 16,-7 0-8-16,7 0 0 0,-7-7 0 0,0 7 0 15,0-6 0-15,7 6 0 0,0-6 0 0,-7-13 0 16,0 0 0-16,0 0 0 0,0 0 0 0,8 19 0 16,-8-19 0-16,0 19-14 0,0-19 3 15,0 0 1 1,0 0-103-16,0 0-21 0,0 0-4 0</inkml:trace>
  <inkml:trace contextRef="#ctx0" brushRef="#br3" timeOffset="277060.4916">20032 18239 1497 0,'0'0'32'0,"0"0"8"0,0 0 0 0,0 0 4 0,0 0-36 0,0 0-8 16,0 0 0-16,-7 13 0 0,7-13 119 0,0 0 21 15,0 0 5-15,0 0 1 0,0 0-49 0,0 0-9 16,0 0-3-16,0 0 0 0,14 6-11 0,7-6-2 0,-7-6-1 0,8-1 0 16,6-5-22-16,1-1-4 0,-8-6-1 0,1-6 0 15,13-1-18-15,-6-5-4 16,6-1-1-16,-6-6 0 0,-8 0-2 0,0-6-1 16,8-1 0-16,-1 1 0 0,-6 6-6 0,-1 0-2 0,8 0 0 15,-8 6 0-15,-7 1-2 0,1-1-8 0,-8 7 12 0,7-1-4 16,-7 7-8-16,7 7 0 0,-14-7 9 0,0 6-9 15,7 0 8-15,-7 13-8 0,-7-12 8 0,7 5-8 16,0 7 9-16,0 0-9 0,-14-6 12 0,0 0-12 16,-8 6 8-16,1 12-8 0,0 1 0 0,-1 6 0 15,-20 0 9-15,6 6-9 0,0 20 0 0,1 5 9 16,6 7-9-16,-13 13 0 0,-8 12 9 0,0 7-9 16,7 12 9-16,-7 1-9 0,-7-7 12 0,7 19-12 15,-7 0 12-15,15 12-4 0,-8 1 0 0,7 0-8 16,7-7 8-16,8-6-8 0,7-19 0 0,6-6 0 15,1-13 10-15,14-7-10 0,0-12 8 0,14-6-8 0,-7 0 8 16,8-13-8-16,6-7 8 0,8 1-8 0,-1-7 16 0,8-12-1 16,-1 0-1-16,8-13 0 0,14-7 2 0,-7-5 1 15,0-7 0-15,0-7 0 0,-1-5-6 0,1-7-2 16,7-7 0-16,-14 1 0 0,-7 0-9 0,-1-7 0 16,1-6 0-16,-8 0 8 0,-6 0-8 0,-8 6 0 15,7-6 0-15,-6 7-11 0,-8-1-1 0,0-6-1 16,-7 6 0-16,0 1 0 15,0-1 2-15,-7 7 1 0,-15-1 0 0,15 1 0 0,-7 6 10 0,7 6 0 16,-15-6 0-16,-6 13 0 0,7-7 0 0,-8 13 0 0,8 0 0 0,-8 0 0 16,1 7 8-16,-1 5-8 0,15-5 8 0,-7 5-8 15,-8-5 0-15,8 12 0 0,7-7 0 0,-1 7 0 16,15 0 0-16,-14 0-16 0,0-6 2 16,14 6 1-1,0 0-83-15,0 0-17 0,0 0-3 0,0 0-1160 0</inkml:trace>
  <inkml:trace contextRef="#ctx0" brushRef="#br3" timeOffset="277633.4752">21171 17428 1731 0,'0'0'38'0,"0"0"8"0,0 0 2 0,0 0 0 0,0 0-38 0,0 0-10 0,0-12 0 0,0 12 0 16,0 0 124-16,0 0 22 0,0 0 5 0,0 0 1 16,0 0-52-16,0 0-9 0,0 0-3 0,0 0 0 15,-21 0-32-15,7 6-8 0,14-6 0 0,-14 19-1 16,-15 6-11-16,1 1-3 0,6 12 0 0,1-7 0 16,7 1-6-16,-8 6-2 0,-6 0 0 0,21 0 0 15,7 13-25-15,-15-7 0 0,-6 7 8 0,0 18-8 16,28-5 0-16,0-7 10 0,-7 0-10 0,0-13 10 15,7 0-10-15,0-6 0 0,14 0 0 0,-6 0 0 16,-15-12 0-16,14-1-14 0,7 0 2 0,1-6 0 16,-1-6-95-16,0-7-18 15,1 7-4-15,-1-13-669 0,8 0-134 0</inkml:trace>
  <inkml:trace contextRef="#ctx0" brushRef="#br3" timeOffset="278155.0288">21577 17694 1796 0,'0'0'40'0,"0"0"8"0,0 0 1 0,0 0 1 0,0 0-40 0,0 0-10 0,-7 13 0 0,7 6 0 15,7 0 75-15,-7 0 13 0,8 6 2 0,-1 7 1 16,-7-7-29-16,14 13-6 0,-7 0 0 0,0 0-1 16,0-6-28-16,0 12-6 0,1-12-1 0,-1 12 0 15,0-12 3-15,-7 12 0 0,7-6 0 0,-7-6 0 16,7 0-23-16,-7-1-20 0,-7-5 4 0,7-7 1 16,7-7 25-16,-7-12 5 0,0 0 1 0,0 0 0 15,0 0-16-15,0 0 0 0,0 0 0 0,-7-19 0 16,0-6 12-16,7-7-4 0,0-6-8 0,0-6 12 15,0 0-4-15,7-7-8 0,-7 0 11 0,14 1-11 16,-7 5 23-16,8 1-3 0,-1 0 0 0,7 6 0 0,1 6 10 16,-8 0 2-16,7 7 0 0,1 0 0 0,-1 12-12 0,0-6-1 15,8 6-1-15,-1 1 0 0,-6 5-5 0,6 1-1 16,1 0 0-16,-1 6 0 0,1 0 16 0,-1 0 4 16,1 6 0-16,-8 0 0 0,0 20-19 0,1-1-3 15,-1-6-1-15,0 6 0 0,-6 7-9 0,-1 0 0 16,0-1 0-16,-7 14 0 0,0 5 0 0,1-5 0 15,-1 5 8-15,-7-5-8 0,0-1 0 0,0-6 0 16,0 6 9-16,-7-12-9 0,-1 6 0 0,8-6 0 16,-7-1 0-16,7-5 0 0,0-7 0 0,0-19-15 0,0 0 3 15,0 0 0 1,0 0-126-16,0 0-25 0,0 0-5 0</inkml:trace>
  <inkml:trace contextRef="#ctx0" brushRef="#br3" timeOffset="278446.3339">22553 17264 1713 0,'0'0'48'0,"0"0"12"0,0 0-48 0,0 0-12 0,0 0 0 0,0 0 0 16,0 0 124-16,15 19 24 0,-1-7 4 0,0 1 0 15,-7 6-48-15,7 0-11 0,8 0-1 0,-1 6-1 16,1 1-41-16,-1 5-8 0,-7-5-2 0,8 5 0 0,6 1-16 16,-7-7-3-16,-6 7-1 15,-1-7 0-15,-7 7-20 0,7 6 9 0,-7 0-9 0,1-6 0 0,-8 12 14 0,-8 7-4 16,8-1-1-16,-7-5 0 0,-7-1-9 0,-7 0 0 16,6-6 0-16,-6 0 0 0,0-6 0 15,-1 0 0-15,8-7 0 0,-7-6 0 16,6 0-143-16,-6-13-21 0,14 1-4 0</inkml:trace>
  <inkml:trace contextRef="#ctx0" brushRef="#br3" timeOffset="279161.5413">24754 17308 1160 0,'0'0'32'0,"0"0"9"0,0 0-33 16,0 0-8-16,0 0 0 0,0 0 0 0,0 0 152 0,0-13 29 15,0 1 6-15,0 12 1 0,0 0-59 0,-7-19-11 16,0 0-2-16,0 6-1 0,7 13-20 0,-7-6-4 16,0-13-1-16,0 12 0 0,0-5-22 0,-8 5-4 15,1 1 0-15,0 0-1 0,0-1-32 0,-1 1-7 16,-6 6 0-16,0-6-1 0,-1 6-5 0,1 0-1 16,-8 0 0-16,1 6 0 0,-1 0 1 0,-6-6 0 15,6 0 0-15,1 7 0 0,-1-1-2 0,1 13 0 16,-8-13 0-16,8 7 0 0,-1 6-5 0,-6 0-2 0,6 0 0 0,1 6 0 15,6 7 6-15,-6 6 1 0,-8 0 0 0,0 0 0 16,8 0 0-16,-1 6 1 0,1 1 0 0,7-1 0 16,-8 0-9-16,15 1-8 0,7-7 9 0,0 6-9 15,0-6 10-15,-1 0-10 0,16-6 10 0,-1-1-10 16,0 1 12-16,7-7-3 0,7 1-1 0,8-7 0 16,6 0 0-16,1 6-8 0,7-12 12 0,-8-1-4 15,8 1-8-15,7-7 12 0,0 1-12 0,0-7 12 16,0 0-12-16,0 0 8 0,-1-7-8 0,-6 7 8 15,-7 0-8-15,-1-6 0 0,-6 0 0 0,6-1 0 16,-13 1 0-16,-1 6-11 0,-7-6 3 0,8 6 0 16,-15-7-12-16,-7 7-1 0,14-6-1 0,0-7 0 15,1 7-67-15,-15 6-14 16,0 0-2-16,7-13-1 0,0 1-60 0,0-7-12 16,-7 6-2-16</inkml:trace>
  <inkml:trace contextRef="#ctx0" brushRef="#br3" timeOffset="279508.8243">23843 17549 1690 0,'0'0'48'0,"0"0"11"0,0 0-47 0,0 0-12 0,0 0 0 0,0 0 0 16,0 0 133-16,7 19 25 0,0 0 5 0,7-7 1 15,7 1-47-15,1-7-9 0,-1 1-1 0,8-1-1 16,-1-6-41-16,15 0-8 0,0 0-1 0,-1-6-1 16,8 6-11-16,7-7-3 0,-7 7 0 0,0-6 0 15,0 6-33-15,-7-6-8 0,-1-1 0 0,-6 7 0 16,0 0 0-16,-8 0 0 0,-7 0 0 0,1 0 0 15,-8 0-30-15,-14 0-8 0,0 0-2 0,0 0 0 16,0 0-12-16,0 0-4 0,0 0 0 0,0 0 0 16,0 0-67-16,0 0-13 0,0 0-4 0,0 0-876 15</inkml:trace>
  <inkml:trace contextRef="#ctx0" brushRef="#br3" timeOffset="280767.3177">25111 17973 1360 0,'0'0'30'0,"0"0"6"0,0 0 2 0,0 0 0 0,-15 6-30 0,15-6-8 15,0 0 0-15,0 0 0 0,0 0 131 0,0 0 25 16,0 0 4-16,15 7 2 0,-15-7-35 0,14 0-7 16,7 0-2-16,1 0 0 0,6 6-36 0,1-6-7 15,-8-6-2-15,15 6 0 0,6-7-25 0,8 7-4 0,-7-6-2 0,7 6 0 16,7 0-13-16,0 0-2 0,0-6-1 0,-7-1 0 15,7 7-14-15,0 0-4 0,-15 0 0 0,8 0 0 16,0 0-8-16,-14 0 0 0,6-6 0 0,-6 6 0 16,-8 0-13-16,1 0 5 0,-8 0 8 15,-6 6-13-15,-15-6 13 0,14 0-11 0,-14 0 11 16,0 0-10-16,0 0 10 0,0 0 0 0,0 0 0 0,0 0 8 16,0 0-8-16,0 0 0 0,-14 0 0 0,-8 0 8 15,-6 0-8-15,13 0 0 0,-6 0 0 0,0 0 8 16,-1 0-8-16,8-6 9 0,-7 0-9 0,6-1 10 15,1 7-10-15,0-12 8 0,7 5-8 0,0-12 8 16,0 0 3-16,-1 0 0 0,-6 0 0 0,7 0 0 16,0-12-11-16,0-7 0 0,7 6 0 0,-7-6 0 15,0-6 0-15,0 6 0 0,-1 0 0 0,1 0 0 16,7 6 0-16,-14-6 10 0,7 0-10 0,7 0 10 16,-7 6-10-16,0-6 0 0,7 13 0 0,0-7 0 0,0 1 0 15,0 5 0-15,7-5 12 0,0 5-4 0,0 1-8 0,0 6 0 16,0 0 0-16,8 0-11 0,-1 0 11 0,0 6 9 15,0-6-1-15,8 13-8 0,-1-7 10 0,0 7-10 16,8-7 8-16,-1 1-8 0,15-1 11 0,-7 7-3 16,-1-7-8-16,-6 7 12 0,14 6-12 0,-8 0 11 15,8 6-11-15,0-6 10 0,-8 13-10 0,1-7 0 16,-8 7 0-16,8-1 0 0,0 7 0 0,-15-6 0 16,0 6 0-16,1 6 0 0,-1 1 0 0,0-1 0 15,1-6 0-15,-8 6 0 0,0 7 0 0,8-7 8 16,-15 7-8-16,0-7 0 0,0 7 0 0,0 0 0 0,-7-13 8 15,0 6-8-15,0 7 0 0,0-1 0 0,-7 1 0 0,0-7 0 16,0 7 11-16,-7 0-3 0,-1-1-8 0,8 1 12 16,-7 0-12-16,-7-1 0 0,-1-5 0 0,-6 5 0 15,6-5 0-15,-6 5 0 0,-8-5 0 0,8-1 0 16,-8 0 0-16,15-6 0 0,-1 0 0 0,1 0 9 16,0-6-9-16,6 0 10 0,15-13-10 0,-7 12 10 15,7 1-10-15,0-13 10 0,0 0-10 0,15 0 10 16,6 6 2-16,0-6 1 0,1 7 0 0,6-7 0 15,8-7-1-15,-8 1-1 0,1 6 0 0,-1 0 0 16,8 0 2-16,-1 0 1 0,8 0 0 0,-7 0 0 16,-1 0-14-16,1 0 0 0,0 0 0 0,-8 6 0 15,1 1 0-15,-1-1 0 0,8-6 0 0,-15 0-10 16,8 0 10-16,-15 0 0 0,0 6 0 0,-14-6 0 16,0 0 0-16,0 0 0 0,0 0 0 0,0 0 0 15,0 0 0-15,0 0 0 0,0 0 8 0,0 0-8 0,0 0 9 0,0 0-9 16,0 0 12-16,0 0-12 0,0 0 9 15,0 0-9-15,0 0 0 0,0 0 9 0,0 0-1 0,0 0-8 16,0 0 12-16,0 0-4 0,0 0-21 0,0 0-5 16,0 0-1-16,0 0 0 15,0 0-125-15,0 0-24 0,14-6-6 0</inkml:trace>
  <inkml:trace contextRef="#ctx0" brushRef="#br3" timeOffset="281822.1593">27739 16757 1325 0,'0'0'37'0,"0"0"9"0,0 0-37 16,0 0-9-16,0 0 0 0,0-13 0 0,0 13 125 0,0 0 23 0,0 0 5 15,0 0 1-15,0 0-35 0,0 0-7 16,0 0-2-16,0 0 0 0,0 0-39 0,0 0-8 0,0 0-2 0,0 0 0 16,0 0-10-16,0 0-3 0,-14 13 0 0,7 12 0 15,0-6-6-15,-15 13-2 0,1 0 0 0,-1-1 0 16,1 7-10-16,0 7-2 0,-8 5-1 0,1-5 0 15,6 5-9-15,-6 1-2 0,6 6 0 0,1 0 0 16,0 6 2-16,7-6 0 0,-1-6 0 0,8 12 0 16,0-12-5-16,0 0-1 0,7-1 0 0,14-5 0 15,0-1-49 1,1-6-11-16,6 0-1 0,0 0-1 0,8-13 90 0,-8 1 17 0,1-7 4 16,-1-7 1-16,7 1-54 0,-13 0-8 0,6-7-8 0,0-6 8 15,1 0-119 1,-1 0-17-16,1-13-3 0,-1-6-1076 0</inkml:trace>
  <inkml:trace contextRef="#ctx0" brushRef="#br3" timeOffset="282776.6599">28131 17010 2106 0,'0'0'46'0,"0"0"10"0,-7-6 1 0,7 6 3 0,0 0-48 0,0 0-12 0,0 0 0 0,0 0 0 16,0 0 108-16,-15 6 19 0,8 13 4 0,7 0 1 16,-7 0-69-16,7 7-14 0,7 5-2 0,-7 1-1 15,7 6-19-15,-7 6-4 0,8-6-1 0,-1 7 0 16,0-1-5-16,0 0-1 0,0 7 0 0,0-7 0 16,0-6-4-16,0 7 0 0,1-7-1 0,-1 0 0 15,0-13-3-15,0-6-8 0,0 0 12 0,-7-6-4 16,0-13-8-16,0 0 12 0,0 0-12 0,0 0 12 15,0 0 0-15,0 0 0 0,7-19 0 0,7-7 0 16,-6 1-4-16,-1-7 0 0,0-6 0 0,0 0 0 16,0 7-8-16,7-7 0 0,1 6 0 0,-1 0 0 0,7-6 0 15,1 13 0-15,-1 0 8 0,0 6-8 16,8 0 0-16,-1-7 0 0,-14 14 0 0,15-1 8 0,-15 13-8 0,8-6 0 16,-1-1 0-16,0 7 0 0,1 7 20 0,-8-1 1 15,7 0 1-15,1 7 0 0,-8 0-7 0,7 6-2 16,-6 6 0-16,6 0 0 0,-7 7 1 0,0 6 0 15,1 0 0-15,-8-6 0 0,7 6-4 0,-7 0-1 16,-7 0 0-16,7 0 0 0,0-7-9 0,-7-5 8 0,8-1-8 16,-8 0 8-16,0-6-8 0,0 7 0 0,7-7-10 0,-7-7 10 31,0-12-62-31,0 0-6 0,0 0-2 0,0 0-854 0,0 0-172 0</inkml:trace>
  <inkml:trace contextRef="#ctx0" brushRef="#br3" timeOffset="283088.077">29299 16877 1825 0,'0'0'40'0,"0"0"8"0,0 0 1 0,0 0 3 0,0 0-41 0,0 0-11 0,-14 7 0 0,14-7 0 16,0 0 96-16,-14 12 18 0,-1 1 3 0,1 0 1 15,0-1-49-15,7 7-9 0,-8 0-3 0,1 7 0 0,0-1-13 0,7 7-2 16,-7 6-1-16,-1 0 0 0,1 0 4 0,0 6 1 16,7 7 0-16,0-1 0 0,-1 1-22 0,1-13-5 15,0 0-1-15,7 6 0 0,-7 1 11 16,7-1 3-16,7-6 0 0,0 0 0 16,0 0-20-16,1-6-3 0,6-1-1 0,0-12 0 0,0 0-8 15,1-6-11-15,-1-7 3 0,7-6 0 16,1-6-128-16,6 0-24 0,-7-1-6 15,8-12-978-15</inkml:trace>
  <inkml:trace contextRef="#ctx0" brushRef="#br3" timeOffset="283509.7712">29584 17321 2142 0,'0'0'47'0,"0"0"9"0,-14 12 3 0,14 7 1 0,7 0-48 0,-7 7-12 0,-7-7 0 0,14 6 0 16,0-6 20-16,-7 6 2 0,0 1 0 0,7-7 0 15,-7 6 18-15,14-6 4 0,-7 6 1 0,1 7 0 16,-16-19-27-16,8 6-6 0,15 0 0 0,-8-7-1 16,-7 1 5-16,0-13 0 0,0 0 1 0,0 0 0 15,0 0-17-15,0 0 0 0,7-13 0 0,0 1 0 16,7-7 13-16,-14 0-4 0,0 0-1 0,7-7 0 15,8-5-8-15,-8-1 0 0,0 0 0 0,0 1 0 16,0 5 12-16,7 1 0 0,-6 6 0 0,-8 0 0 0,14 0 25 0,-7 6 6 16,0 1 1-16,7-1 0 0,8 7-20 15,-8-1-3-15,0-5-1 0,8 5 0 0,-1 7 18 0,0 0 3 16,1 7 1-16,-8-1 0 0,7-6-26 0,1 13-4 16,-8-1-2-16,0 1 0 0,0 0-10 0,1 6 0 15,-1 0 0-15,-7 0 0 0,0 6 0 0,-7-6 12 16,7 6-12-16,-7 1 12 0,-7-1-12 0,7 7 0 15,0-7 0-15,0 0 0 0,0 7 0 0,0-7 0 16,0 1 0-16,0-7 0 16,0-19-90-16,7 12-14 0,0 7-2 0,-7-19-716 15,0 0-143-15</inkml:trace>
  <inkml:trace contextRef="#ctx0" brushRef="#br3" timeOffset="283798.7751">30289 16947 2214 0,'0'0'48'0,"0"0"11"0,0 0 1 0,0 0 3 0,0 0-51 0,14 6-12 0,-14-6 0 0,22 0 0 16,-8 7 64-16,7-1 9 0,-6 0 3 0,-1 13 0 15,7-6 6-15,-6 6 2 0,6 0 0 0,-7 6 0 16,8 1-38-16,-15-1-7 0,14 0-2 0,-7 1 0 15,0 12-13-15,1-7-2 0,-1 1-1 0,-7 6 0 16,0 0-9-16,0 0-3 0,-7 0 0 0,0 0 0 0,7-6-9 16,-7 6 0-16,0 6 0 0,-7-6 0 0,7-6 0 0,-7-1 0 15,0 1 0-15,-7 0 0 0,7-1 0 0,-8-5 0 16,1-1 0-16,0-6 0 16,0-13-58-16,0 7-14 0,-8-7-2 0,15-6-779 15,-7 0-156-15</inkml:trace>
  <inkml:trace contextRef="#ctx0" brushRef="#br3" timeOffset="284218.5986">31009 16915 2084 0,'0'0'46'0,"0"0"10"0,0 0 1 0,0 0 1 0,0 0-46 0,0 0-12 0,0 0 0 0,0 0 0 15,14 0 116-15,7 7 20 0,-7 5 5 0,1 1 1 16,6 12-34-16,0-6-6 0,1 13-2 0,6-7 0 16,1 7-39-16,-1 6-8 0,1-6-1 0,-1 6-1 15,1 0-15-15,-1 0-4 0,-6 0 0 0,-1 0 0 16,0 6-8-16,-6 0-1 0,-1-6-1 0,-7 7 0 15,7-1-2-15,-7 0-1 0,-7 7 0 0,-7-7 0 16,7 7-19-16,-14-7 0 0,7 1 0 0,0-1 0 16,-7 0 0-16,-1 7 0 0,1-13 0 0,-7 6 10 15,-1-6-10-15,-6 0 8 0,6-6-8 0,1 0 8 0,-7-7-8 16,6-6 0-16,1 0 0 0,7 0 8 0,-8 0-8 0,8 0 0 16,0-6 0-16,7-7 0 0,7-6 0 0,0 0 0 15,-15 13 8-15,15-13-8 0,0 0 0 0,0 0 0 16,0 0-10-16,0 0 10 15,-14-7-92-15,14 7-12 0,-7-12-2 0,0 5-1307 16</inkml:trace>
  <inkml:trace contextRef="#ctx0" brushRef="#br3" timeOffset="301971.9796">31792 17226 1105 0,'0'0'24'0,"0"0"4"0,0 0 2 0,0 0 2 0,0 0-32 0,0 0 0 0,0 0 0 0,0 0 0 0,0 0 132 0,0 0 19 16,0 0 4-16,0 12 1 0,0 7 4 0,7-6 2 16,0 0 0-16,1-1 0 0,6 1-51 0,0 0-11 15,-7-1-1-15,7 1-1 0,8 6-29 0,-8-6-5 16,-14-13-2-16,21 19 0 0,1 6-24 0,-1-12-5 16,1-1-1-16,-1 1 0 0,7 0-24 0,-6-1-8 15,6-5 0-15,1-1 0 16,-8 0-40-16,8-12-12 0,-8 0-3 0,-7 6 0 15,8-13-153-15,-8 7-30 0,-7-13-6 0,7 0-2 0</inkml:trace>
  <inkml:trace contextRef="#ctx0" brushRef="#br3" timeOffset="302197.0992">32405 16624 2142 0,'-7'25'60'0,"0"-12"15"0,-1 6-60 0,1-6-15 0,0 6 0 0,-7 12 0 15,-7 14 164-15,13-1 29 0,-6 7 7 0,0-1 0 16,-7 1-100-16,6 0-20 0,1-1-4 0,0 7 0 16,-8 0-27-16,8 7-5 0,-7 5 0 0,7-5-1 15,-1 12-27-15,1-13-4 0,-7 7-2 0,6-1 0 16,8-12-10-16,0 0 0 0,0 0 0 0,-7-12 0 16,7-7-11-16,0 0-7 0,7-7-2 0,-8-5 0 15,8-14-114-15,0-12-23 0,0 0-5 0,0 0-1090 16</inkml:trace>
  <inkml:trace contextRef="#ctx0" brushRef="#br3" timeOffset="302482.2235">32469 17067 2358 0,'0'0'52'0,"0"0"10"0,-14 13 2 0,7 6 3 0,-1 0-54 0,-6-6-13 15,7 12 0-15,-7 0 0 0,7 1 100 0,0 5 16 0,-1 1 4 0,1 0 1 16,0 12-62-16,0-6-13 0,7 6-2 0,-7 1-1 16,7 5-23-16,0-5-5 0,-7 5-1 15,14 1 0-15,0-13 12 0,0 6 2 0,0-6 1 16,8-12 0-16,-8-1-17 0,14-6-4 0,-7 0-8 0,8 0 12 16,6-19 1-16,1 0 0 0,-1 0 0 0,8-6 0 31,-1-7-39-31,-6-6-8 0,-1 0-2 0,1 0 0 15,6-6-44-15,-6-7-8 0,-8 0-3 0,8 1 0 0,-1 5-82 16,-13-5-17-16,-1-1-3 0,0 7-821 0</inkml:trace>
  <inkml:trace contextRef="#ctx0" brushRef="#br3" timeOffset="302658.3155">32412 17352 2289 0,'0'0'50'0,"0"0"10"0,0 0 3 0,0 0 2 0,0 0-52 0,0 0-13 15,0 0 0-15,0 0 0 0,14 7 109 0,8-7 19 16,-1-7 4-16,-7 7 1 0,8-12-81 0,-1-1-16 16,0 7-3-16,1-1-1 15,-1-5-53-15,0 5-11 0,1-5-3 0,-8-1 0 16,-7 7-171-16,-7 6-34 0,7-19-8 0</inkml:trace>
  <inkml:trace contextRef="#ctx0" brushRef="#br3" timeOffset="302775.3278">32455 17219 2383 0,'0'0'52'0,"0"0"12"0,0 0 1 0,0 0 2 0,0 0-54 0,21 0-13 0,0-12 0 0,1-1 0 16,-1 7 60-16,0-7 10 0,8-6 2 0,-1 0 0 31,15 0-192-31,0 0-39 0,-7-13-7 0</inkml:trace>
  <inkml:trace contextRef="#ctx0" brushRef="#br3" timeOffset="303037.3971">33295 16789 2161 0,'0'0'61'0,"0"0"14"0,-14 6-60 0,14-6-15 0,-14 6 0 0,-8 7 0 16,-6-7 147-16,-1 7 26 0,-6-13 6 0,6 19 1 15,-6-6-68-15,-8 12-12 0,0 0-4 0,0-6 0 16,22 7-58-16,0-1-12 16,6-6-2-16,-6 0-1 0,14 6-15 0,-7 1-8 0,14-7 10 0,0 6-10 15,7 0-8-15,7 1-8 0,15-7-2 0,-1 0 0 0,-7 6 18 16,15-6 0-16,0-6-8 0,6 6 8 15,-13 0 0-15,14 0-12 0,-15-7 12 0,1 1-10 16,-1 0 10-16,-7-1 0 0,-6 1 0 0,-8 0 0 0,0 6-12 16,-7-19 4-16,-14 12 0 0,-8 7 0 0,1-6 0 0,-8 6 0 15,-13 0 0-15,-1-6 0 0,0-1-5 0,1-5-1 16,-1-7 0-16,7-7-874 16,8 1-176-16</inkml:trace>
  <inkml:trace contextRef="#ctx0" brushRef="#br3" timeOffset="303262.3551">33701 16599 2214 0,'0'0'48'0,"0"0"11"0,-7 12 1 0,0 7 3 0,-7 0-51 0,-1 0-12 0,8 7 0 0,0-1 0 16,0 0 114-16,0 7 20 0,7 6 4 0,-7 0 1 15,7 0-95-15,0 0-18 0,0 0-4 0,7 0-1 16,-7 6-21-16,7-6-15 0,-7 7 3 0,0-1 0 16,0-6-115-16,0 0-22 15,-7 0-5-15,7-6-912 0</inkml:trace>
  <inkml:trace contextRef="#ctx0" brushRef="#br3" timeOffset="303421.4319">33601 17694 3031 0,'0'0'67'0,"0"0"13"0,0 0 4 0,-14 7 0 0,7-1-67 0,-7 0-17 15,14-6 0-15,0 0 0 0,0 0 51 0,0 0 6 16,0 0 2-16,0 0 0 16,0 0-140-16,0 0-28 0,0 0-6 0,0 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4-25T15:58:03.445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4-25T15:58:04.277"/>
    </inkml:context>
  </inkml:definitions>
  <inkml:trace contextRef="#ctx0" brushRef="#br0">15487 14958 0,'0'0'0,"0"0"16,0 0-16,0 0 15,86 127-15,-37-121 16,-49-6-16,0 0 15,65 13 32</inkml:trace>
  <inkml:trace contextRef="#ctx1" brushRef="#br0">6106 5471 1580 0,'0'0'35'0,"0"0"7"0,0 0 2 0,0 0 0 0,0 0-36 0,-7-6-8 16,7-7 0-16,-15-6 0 0,8 6 91 0,0-6 16 15,0 7 3-15,0-7 1 0,0 0-51 0,-7 0-11 0,-8-7-1 0,8 7-1 16,0 0 12-16,-8 0 2 0,1 0 1 0,-8 0 0 15,1 0 2-15,-1 0 0 0,-6 0 0 0,-1 0 0 16,-7 0-10-16,1-6-2 16,-1 6 0-16,0 0 0 0,-7 0-6 0,1 6-2 15,-1 1 0-15,-7-1 0 0,0 7-16 0,-7 12-4 0,7 0-1 16,-8 7 0-16,1 12-6 0,-7 7-1 0,0 0 0 16,0 18 0-16,-8 1-4 0,8 6 0 0,-14 0-1 0,13 6 0 15,1 7 1-15,7-7 0 0,0 7 0 0,7-7 0 16,7 7-1-16,14-13 0 0,1 13 0 0,13 6 0 15,-13 12-2-15,6 1 0 0,8-7 0 0,7 1 0 16,-1-1-9-16,8 26 0 0,14-7 9 0,8-12-9 16,-1-13 0-16,22 0 8 0,-1-13-8 0,15 7 0 15,14-7 0-15,7-12 0 0,8-7 0 0,-1-12 0 16,15-7 0-16,-1-6 0 0,8-13 0 0,0 1 0 16,-8-20 0-16,8-6 8 0,0-6-8 0,-29-7 0 15,15-6 0-15,-22 0 0 0,7-6 0 0,14-7 0 0,-28 0 0 16,15-6 0-16,-8 7 0 0,7-26 0 0,0 0 0 15,-7 0 0-15,-7 6 0 0,-7 0-8 0,0 1 8 16,-29-7 12-16,15 0-2 0,-15 6-1 0,1 0-25 0,-1 7-4 16,-21-7-2-16,7 7 0 0,-7 0 22 0,-7 6-11 15,7-7 11-15,-21 7-8 0,-8 0 8 0,8-6 0 16,-22 0 0-16,0-1 8 0,8-5-8 0,-15 5 0 16,-7 1 8-16,7 0-8 0,-14-7 12 0,7 13-1 15,-7 0-1-15,-7 13 0 0,7 6-10 0,-8 6 0 16,15 7 0-16,-14 6 0 0,7 6 0 0,7 0 8 15,-21 13-8-15,21 0 0 0,-7 13 0 0,-1 6 0 16,8 6 0-16,0 7-966 0,0 0-191 16</inkml:trace>
  <inkml:trace contextRef="#ctx1" brushRef="#br0" timeOffset="2428.6513">19006 5357 653 0,'0'0'18'0,"0"0"5"0,0 0-23 0,0 0 0 0,0 0 0 0,0 0 0 15,0 0 94-15,-7-13 14 0,-7 1 4 0,14 12 0 16,0 0-6-16,0 0-1 0,-8-7 0 0,8 7 0 15,-7-12-5-15,7 12 0 0,0 0-1 0,0 0 0 16,0 0-42-16,0 0-8 0,0 0-1 0,0 0-1 0,0 0-14 0,0 0-2 16,0 0-1-16,0 0 0 0,0 0-9 0,15 12-1 15,-15-12-1-15,14 13 0 0,7 0 7 16,1-7 2-16,-1 7 0 0,7-7 0 0,1-6 11 0,7 0 2 16,13 0 1-16,1 0 0 0,-7-6-9 15,14-1-1-15,7 1-1 0,-7 0 0 0,7-1-1 0,7 7 0 16,-6-6 0-16,-1 6 0 0,7 0-14 0,-7 0-2 15,7 0-1-15,0 0 0 0,1 0-13 0,6 6 9 16,0 1-9-16,1-1 8 0,-1-6-8 0,8 6 0 16,-1 1 9-16,1-7-9 0,6 0 16 0,-6 0-2 15,-1 0 0-15,1 0 0 0,20 0-14 0,-13 0-15 0,0 0 3 16,-1 0 1-16,1 0 11 0,7-7 8 16,6 1-8-16,-6 6 11 0,7-6-11 0,0 6 12 0,-7-7-12 15,6 7 12-15,1 0-12 0,7 0 0 0,-7 0 0 0,0 0 8 16,0 7 0-16,-7-1-8 0,-1-6 12 0,-6 6-4 15,-1 1 4-15,-13-7 1 0,6 6 0 0,-6 0 0 16,-1 1-13-16,-7-1 0 0,0 0 0 0,1 1-10 16,-1-7 10-16,0 0-10 0,-7 0 10 0,7 0-10 15,-6 0 2-15,-1 0 0 0,0 0 0 0,0-7 0 16,-7 7-1-16,0 0 0 0,-14 0 0 0,6 0 0 16,-13 0 9-16,0 0-12 0,-8 0 12 0,8 7-12 15,-8-1 0-15,1 0 0 0,-1-6 0 0,-6 7 0 16,-1-7-12-16,-7 6-4 0,-14-6 0 0,22 0 0 15,-22 0 2-15,0 0 0 0,0 0 0 0,0 0 0 0,0 0 10 16,0 0 1-16,0 0 1 0,-22 0 0 0,-6 0-6 0,-1 0-2 16,-6 0 0-16,-15 0 0 15,7-6-10-15,-14 6-3 0,0 0 0 0,-7-7 0 0,-7 1 26 0,-8 0 9 16,1-7 0-16,-15 7-9 0,-6-7 9 0,-1 7 0 16,-14-1 0-16,0 1 0 0,0 6 0 0,0-6 8 15,-7-1-8-15,-7 1 11 0,0 6-11 0,-8 0-17 16,1 0 4-16,-8 6 1 0,8 1 12 0,-7-1 0 15,-8-6 0-15,0 6 0 0,8 1 0 0,0-7 0 16,-15 0 0-16,14 0 0 0,8 0 25 0,0 6 2 16,-1-6 0-16,15 0 0 0,0 0-5 0,7 6-1 0,0 1 0 0,7-7 0 15,15 0-12-15,6 0-9 0,8 0 12 16,0 0-12-16,13 0 0 0,8 0 0 16,8 0 0-16,6 0-9 0,0 0 9 0,15 0 0 0,13 0 10 0,1 0-10 15,14 0 10-15,0 0-10 0,14-7 10 0,22 1-10 16,7 0 16-16,14-1-2 0,21 1-1 0,22-7 0 15,14 1 5-15,14-1 1 0,7-6 0 0,8 6 0 16,6 1-19-16,8-1 0 0,14 7-8 0,7-1 8 16,14 1 0-16,1 6 0 0,-1 0 13 0,0 0-4 15,8 0-9-15,-1 6 8 0,-6-6-8 0,-1 13 8 16,-7-7-8-16,-14 1-17 0,0-1 4 0,-7 7-723 16,-14-7-145-16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5T16:06:26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9368 5509 1076 0,'0'0'24'0,"0"0"4"0,0 0 2 0,0 0 0 0,-14-6-30 0,7-1 0 0,7 7 0 16,0 0 0-16,0 0 77 0,-7 0 10 0,7 0 1 16,0 0 1-16,0 0 15 0,0 0 2 0,0 0 1 0,0 0 0 15,0 0 17-15,0 0 4 0,0 0 1 0,0 0 0 16,0 0-41-16,0 0-8 0,0 0-1 0,0 0-1 16,0 0-14-16,0 0-4 0,0 0 0 0,0 0 0 15,0 0-4-15,0 0 0 0,0 0-1 0,14 0 0 16,-14 0-32-16,14 7-7 0,8-7 0 0,-1-7-1 15,0 7-1-15,1 0 0 0,6-6 0 0,1 0 0 16,6-7-6-16,1 7-8 0,0 6 11 0,-1-7-11 16,15 1 0-16,-14-7 0 0,-1 7 0 0,-6-7-9 15,6 7 9-15,-6-7 0 0,6 7 0 0,-13 0 0 16,-8 6 0-16,-7-7 0 0,15 7 0 0,-15-6 0 16,-7 6 0-16,0 0 0 0,0 0 0 0,0 0 0 15,0 0 0-15,0 0 0 0,0 0 0 0,-15-6 0 0,-6 6 0 16,7-7 8-16,0 1-8 0,14 6 0 0,-8-13 0 0,-13 7 9 15,7-7-9-15,-8 1 0 0,1-1 11 0,7 0-11 16,7 1 10-16,-8-7-10 0,1 0 9 0,0 0-9 16,7-7 8-16,0 7-8 0,-8-6 0 0,8 0 0 15,0 6 0-15,7-7 0 0,-7 7 0 0,0-6 0 16,0 6 0-16,0 0 0 0,0-6 20 0,7 6 0 16,-8-7-1-16,1 1 0 0,0 0-19 0,7 6 0 15,-7-7 0-15,7 7 0 0,0 0 0 0,0 0 0 16,14 0 0-16,1 0 10 0,-8 0-2 0,7 0 0 15,7 0 0-15,-6 7 0 0,-1-1-8 0,7 0 0 0,1-6 0 16,-1 13 0-16,7 0 0 0,1-1 0 0,-1-5 0 16,8 12 0-16,-7-13 0 0,6 13 0 15,-6 0 0-15,-1 0 0 0,-6-6 0 0,6 6 0 0,-7 6 0 16,-6 0 0-16,6 1 0 0,-21-7 0 0,14 6 0 0,0 7 0 16,-6 6 0-16,-1-7 0 0,-7 14 0 0,0-7 0 15,0-7 0-15,0 7 0 0,-7 7 0 0,-1-1 0 16,1 0 0-16,7 1 0 0,-7-7 0 0,0 6 0 15,-7 7 0-15,7-7 0 0,0 7 9 0,-15-13-9 16,8 6 0-16,0 0 0 0,7 1 0 0,-8-7 0 16,1 6 10-16,0-6-2 0,0 0-8 0,7-6 12 15,7 6-12-15,0-7 8 0,0-12-8 0,0 0 0 16,0 19 10-16,0-19-10 0,7 13 10 0,-7-13-10 16,0 0 12-16,14 6-3 0,7 1-1 0,-21-7 0 15,22 0-8-15,-1 0 10 0,15 0-10 0,-22 0 10 16,0 0-10-16,0 0 10 0,15 0-10 0,-8-7 10 0,1 7-10 0,-1 0 0 15,0 0 0-15,-6 0 8 0,6 0-8 16,0 0 0-16,-6 0 0 0,-15 0 0 0,14 0 0 0,7 0 0 16,-21 0 0-16,0 0 0 0,0 0-10 15,0 0 10-15,0 0 0 0,0 0-9 0,0 0-3 0,0 0 0 16,0 0 0-16,0 0 0 0,0 0-5 0,0 0-2 16,0 0 0-16,0 0 0 15,0 0-84-15,0 0-17 0,0 0-3 0,0 0-1181 16</inkml:trace>
  <inkml:trace contextRef="#ctx0" brushRef="#br0" timeOffset="564.8278">10907 4667 1422 0,'0'0'40'0,"0"0"9"0,0 0-39 0,0 0-10 16,0 0 0-16,0-13 0 0,0 13 176 0,0 0 34 0,0 0 6 0,-7-13 2 16,7 13-66-16,0 0-14 15,0 0-2-15,-7 13-1 0,7-13-64 0,-15 19-13 16,1 6-2-16,0 7-1 0,0 0-6 0,-1 6-1 0,1 0 0 0,0 12 0 16,7-5-16-16,-8-1-4 0,15 0-1 0,0 1 0 15,-7-1-12-15,7 0-3 0,15-12 0 0,-8 0 0 16,-7-1-12-16,7 1 0 0,7-7 0 0,7 1 0 15,1-7 0-15,-1 0 0 0,-7 0 0 0,8-7 0 16,-1-5-61 0,1-7-15-16,6 0-4 0,-7 0-806 0,8-7-162 0</inkml:trace>
  <inkml:trace contextRef="#ctx0" brushRef="#br0" timeOffset="805.2551">11363 4806 1892 0,'0'0'53'0,"0"0"13"0,0 0-53 0,0 0-13 16,-7 19 0-16,7-19 0 0,0 13 124 0,-8 6 23 15,8 6 4-15,-7 0 1 0,7-6-39 0,-7 7-7 16,14-7-2-16,-7 6 0 0,0 7-64 0,0-1-12 16,0 1-4-16,7 0 0 0,-7-1 7 0,8 1 1 15,6 0 0-15,-7-7 0 0,0 0-32 0,0 1 0 16,0 5 0-16,-7-5 0 0,7-7 0 0,1 0 0 15,-8 0 0-15,7 0-10 0,-7-19-9 0,0 0-1 16,0 0-1-16,0 0-835 0,0 0-166 0</inkml:trace>
  <inkml:trace contextRef="#ctx0" brushRef="#br0" timeOffset="1093.8789">11790 5053 2257 0,'0'0'49'0,"0"0"11"0,0 0 1 0,0 0 3 0,-21 13-51 0,6-7-13 0,1 7 0 0,0 6 0 16,-7 0 105-16,6 6 19 0,1-6 3 0,7 13 1 15,-7-13-76-15,7 12-14 0,0-12-3 0,7 7-1 16,0-7-3-16,0 0-1 0,7 6 0 0,14-12 0 16,0 6-18-16,8-13-3 0,-1 0-1 0,8 1 0 15,0-7-8-15,-1 0 12 0,15-7-12 0,-14 1 12 16,-8-13-4-16,1 6 0 0,6 1 0 0,-6-7 0 15,-8 0-8-15,-7 0 12 0,-6 0-12 0,-1 0 12 0,-7 0-12 16,-7 6 0-16,-15-6 0 0,1 6 0 0,-8 7 0 0,1-7 0 16,-1 7 0-16,1 6 0 0,-1 6 0 0,1-6-17 15,6 7 4-15,1-1 1 16,0 0-121-16,6-6-24 0,15 0-5 0,0 0-630 16,0 0-127-16</inkml:trace>
  <inkml:trace contextRef="#ctx0" brushRef="#br0" timeOffset="1576.2107">12488 5110 1983 0,'-28'6'44'0,"13"-6"8"0,-6 0 3 0,7 7 1 0,-8-7-45 0,1 12-11 0,-7-12 0 0,-1 13 0 16,8-7 122-16,-8 7 22 0,-6 0 5 0,13-1 1 16,1 1-68-16,7 6-14 0,-1 0-2 0,-6-6-1 15,14 6-46-15,7-19-10 0,0 19-1 0,7 0-8 16,-7-19 13-16,21 19-4 0,1-13-1 0,6 7 0 15,8-7-8-15,-8 0 0 0,8 1 0 0,0-7 8 16,6-7-8-16,-6 1 0 0,-8-7 0 0,1 1 0 16,-1-1 0-16,-13 0 0 0,6-6-8 0,-14 0 8 15,7 7 0-15,-6-1-11 0,-8-6 11 0,0 6-8 16,-15 1 0-16,15 12 0 0,0 0 0 0,-14-7 0 16,-7 7 8-16,6 7 0 0,1-1 0 0,7 7 0 15,0-1 16-15,0 7-2 0,0 0 0 0,0 7 0 16,14 5 2-16,-7 7 0 0,7 0 0 0,0 0 0 15,0 7 8-15,7 5 1 0,1 1 1 0,-8 0 0 0,14 12-10 16,-7-6-1-16,1 13-1 0,6-7 0 0,-14-6-14 0,7 0 0 16,-7 6 0-16,1-6 0 0,-8 0 0 0,-8-6 0 15,-6 0 0-15,-7-7 0 0,-1-12 0 16,-6-1 0-16,-8 1 8 0,1-13-8 0,6-13 0 0,-6-12 11 16,-1 0-11-16,0-7 10 0,8-12 4 0,6-13 1 15,1-13 0-15,7 0 0 0,7-6-15 0,14 7-13 16,7-7 2-16,0 6 1 0,1 0 0 0,6 7 0 15,7 0 0-15,1 6 0 0,-8 0 10 0,8 0 0 16,-1 0 0-16,1 12-8 0,-1-5 8 0,-6 5 0 0,6 1 0 0,-6 0-8 31,6-1-60-31,-7 7-11 0,1-6-2 0,-1 0-763 0,1-1-152 0</inkml:trace>
  <inkml:trace contextRef="#ctx0" brushRef="#br0" timeOffset="1989.4614">12837 5034 2304 0,'0'0'51'0,"0"0"10"0,0 0 3 0,0 0 0 0,0 0-52 0,-7 13-12 0,7-13 0 0,-7 12 0 16,0 7 92-16,7-19 15 0,-7 13 3 0,7 6 1 15,0 0-79-15,7 0-16 0,0 0-4 0,-7-19 0 16,0 0-12-16,7 19 9 0,-7-19-9 0,0 13 8 15,0-13-8-15,0 0 0 0,0 0 0 0,0 0 0 0,0 0 0 16,0 0 0-16,0 0 0 0,0 0 0 16,7-13 0-16,-7-6 0 0,7 0 0 0,0 0 8 0,-7 0-8 0,8 0 0 15,-1 0 0-15,0 0 0 0,7 0 0 0,0 6 0 16,-7 1 0-16,15-1 0 0,-15 0 0 0,7 7 12 16,8-7 0-16,-1 13 0 0,0-6 13 0,-6 6 3 15,6-6 1-15,0 12 0 0,1 0-10 0,-1 1-3 16,0 5 0-16,1-5 0 0,-1 12 0 0,-7 0-1 15,-6 0 0-15,13-7 0 0,0 1 0 0,-7 6 0 16,1 0 0-16,-8-6 0 0,0 6-4 0,0-7-1 0,-7-12 0 16,7 13 0-16,-7-13 6 0,0 0 0 0,7 19 1 15,-7-19 0-15,0 0-27 0,0 0-6 0,0 0 0 0,0 0-1 32,0 0-10-32,0 0-1 0,0 0-1 0,0 0 0 15,0 0-156-15,0 0-31 0,0 0-7 0</inkml:trace>
  <inkml:trace contextRef="#ctx0" brushRef="#br0" timeOffset="2268.109">13599 4546 2101 0,'0'0'60'0,"0"0"12"0,0 0-57 0,15 0-15 0,-15 0 0 0,21 7 0 15,-7-1 156-15,8 0 29 0,-1 1 6 0,0-1 1 16,1 7-96-16,6 6-20 0,1 0-3 0,-1 0-1 16,-6 0-40-16,6 0-8 0,-7 0-1 0,8 6-1 0,-15 7 8 0,8-1 2 15,-8 1 0-15,0 0 0 0,0-1-32 0,-7 1 0 16,1 0 0-16,-8-1 0 0,0 1 0 0,0 0 0 16,-15-7 8-16,8 7-8 0,0-7 0 0,0 0 0 15,-7 1 0-15,-1-7 0 16,15-7-77-16,-7 1-19 0,7-13-3 0,0 0-781 15,0 0-157-15</inkml:trace>
  <inkml:trace contextRef="#ctx0" brushRef="#br0" timeOffset="3076.487">15630 4660 1683 0,'-29'-6'48'0,"29"6"10"0,-14-6-46 0,0-1-12 0,-1 1 0 0,1 0 0 15,-14-1 163-15,6 1 30 0,8 6 7 0,-7 0 0 16,-8 0-59-16,8 6-12 0,-8 7-2 0,-6 6-1 15,-1 6-65-15,0 7-13 0,1 6-2 0,6 6-1 16,1 7-18-16,6 0-4 0,-6 6-1 0,7-7 0 16,6 7-11-16,8 0-3 0,7-12 0 0,14-7 0 15,-6 0-8-15,20 0 0 0,1-13 9 0,6 0-9 16,15-12 14-16,0 0-2 0,14-7 0 0,0-6 0 0,0-6 9 16,0-7 2-16,0 0 0 0,-7 1 0 0,-7-1-15 15,0-6-8-15,-7-6 8 0,-8-1-8 0,1-5 0 0,0 5-12 16,-15 1 2-16,-7-7 0 15,1 7-20-15,-8 0-4 0,-7 6-1 0,0-7 0 16,-7 7 17-16,-8 7 3 0,8-14 1 0,-14 1 0 16,7 6-99-16,-1 6-20 0,1 7-4 0,0-7-672 15,-8 7-135-15</inkml:trace>
  <inkml:trace contextRef="#ctx0" brushRef="#br0" timeOffset="3304.6708">15238 5218 1907 0,'0'0'54'0,"0"0"12"0,0 0-53 0,0 0-13 0,14-7 0 0,-14 7 0 15,0 0 153-15,14-12 28 0,0 5 6 0,8-5 1 16,6-1-105-16,-6 13-21 0,-1-6-4 0,0-1-1 15,8 1-44-15,-8 0-13 0,8-1 0 0,-8 7 8 16,8-6-32-16,-1 0-5 0,-6 6-2 0,6-7-759 16,-14-5-152-16</inkml:trace>
  <inkml:trace contextRef="#ctx0" brushRef="#br0" timeOffset="3636.9222">16135 4698 2106 0,'0'0'46'0,"0"0"10"0,0 0 1 0,0 0 3 0,0 0-48 0,0 0-12 0,0 0 0 0,0 0 0 16,0 0 138-16,0 0 26 0,0 0 4 0,-7 19 2 16,-7 7-98-16,0-7-20 0,-1 6-4 0,8 7-1 15,-7 6-18-15,7-7-3 0,0 14-1 0,0-7 0 16,0 6-12-16,7-6-2 0,-8 0-1 0,8-6 0 16,0 6-10-16,8-7-11 0,-8-5 3 0,14 5 0 15,0-12-104-15,0-6-21 0,15 0-4 0,-8-1-664 16,8-12-133-16</inkml:trace>
  <inkml:trace contextRef="#ctx0" brushRef="#br0" timeOffset="3993.1525">16769 4673 1690 0,'0'0'48'0,"0"0"11"0,0 0-47 0,0 0-12 0,-7 13 0 0,-7-7 0 15,0 0 161-15,-1 7 31 16,15-13 5-16,-7 13 2 0,-7-1-80 0,7 7-16 0,7-19-3 0,-7 19-1 16,7 7-44-16,-7 5-9 0,7-5-2 0,0 5 0 15,0 1-16-15,-7 0-3 0,7-7-1 0,-8 7 0 16,8-1-24-16,0 1-14 0,0 0 2 0,0-7 0 16,-7 0-22-16,14 1-4 0,1-1-1 15,-8-6-798-15,-8-6-160 0</inkml:trace>
  <inkml:trace contextRef="#ctx0" brushRef="#br0" timeOffset="4289.0167">17168 4857 1743 0,'-21'-7'49'15,"21"7"11"-15,0 0-48 0,-7 0-12 0,-15 7 0 0,8-7 0 0,0 6 153 0,0-6 28 16,-1 6 6-16,1 13 1 0,0-6-75 0,0 6-14 15,-1-6-3-15,1 6-1 0,7 6-56 0,0 0-11 16,0 1-3-16,7 5 0 0,0-5-9 0,7-7-1 16,7 0-1-16,0 6 0 0,8-6 13 0,-1 0 2 15,0-13 1-15,8 7 0 0,7 0-18 0,-8-7-4 16,1 0-8-16,-1-12 12 0,8 0-12 0,-15-1 0 16,7-5 8-16,-13-1-8 0,-1 0 0 0,0-6 0 15,-7 0 0-15,-7 0 0 16,0 0-28-16,0 0-12 0,-7-6-3 0,0 6 0 15,-14 6-42-15,6 1-9 0,1-1-2 0,-7 7-684 0,0-1-138 16</inkml:trace>
  <inkml:trace contextRef="#ctx0" brushRef="#br0" timeOffset="4778.7729">17731 4762 1575 0,'0'0'44'0,"0"0"11"0,0 0-44 0,0 6-11 0,-14 0 0 0,-8 1 0 16,-6-1 161-16,-1 0 31 0,-6 13 5 0,6-6 2 16,1 12-78-16,-1 1-15 0,1-1-3 0,6 0-1 15,1 7-30-15,7-7-7 0,-1 1-1 0,8-1 0 16,14 0-25-16,1 1-6 0,-1-7-1 0,14 0 0 16,8-7-32-16,-1 1 0 0,15-7 0 0,0 1 0 0,-8-7 0 0,8 0 0 15,-7 0 0-15,-1-7 0 0,1-5 0 0,-8-7 0 16,-6 0 0-16,-1 6 0 0,-7-6 0 0,0 0 0 15,-14-6-11-15,0-1 11 0,0 1-20 0,-7 0 2 16,-7-7 1-16,0 13 0 0,0 0 8 0,-1 6 9 16,1 13-13-16,7-6 5 0,-7 6 8 0,14 0 0 15,-7 13 0-15,7 12 0 0,0 0 13 0,7 7-1 16,7 12-1-16,0 1 0 0,0-1 0 0,1 13 0 0,-1-6 0 16,0 12 0-16,0-6 0 0,8 6 0 0,-8 1 0 15,7-7 0-15,-6 12 4 0,-8-12 1 0,7 0 0 0,-7 7 0 16,-7-7-6-16,-7-7-1 15,0 1 0-15,-7 0 0 0,-1-1-9 0,-6-12 0 16,-15-6 9-16,1-7-9 0,-8-6 16 0,-7-6-2 0,8-7 0 0,-8-12 0 31,0 0-34-31,0-13-8 0,7 0 0 0,15-19-1 0,6 0 9 0,8 0 3 0,0-7 0 16,14 7 0 0,7-6-11-16,7 0-1 0,8-1-1 0,6-5 0 0,-7 5 30 0,8 7 15 0,7 0-2 0,-1 0 0 31,1 7-32-31,-1-1-6 0,1 0-2 0,-7 1 0 0,6 5-84 15,-6-5-17-15,-8 5-3 0,7 1-977 0</inkml:trace>
  <inkml:trace contextRef="#ctx0" brushRef="#br0" timeOffset="5164.1916">18044 4787 2210 0,'0'0'48'0,"0"0"11"0,0 0 1 15,22 0 3-15,-22 0-51 0,0 0-12 0,14 0 0 0,-14 0 0 0,0 0 137 0,21 6 25 16,-6 1 5-16,6 5 1 0,0 1-91 0,-6 0-17 16,-1 6-4-16,0-7-1 0,7 20-23 0,-6-13-4 15,-1 6 0-15,0 1-1 0,-7-1-27 0,8-6 0 16,-8 0 0-16,0 0 0 0,-7 0 0 0,0-19 0 16,0 0 0-16,0 0-11 0,-7 13 11 0,7-13 11 15,0 0-3-15,0 0 0 0,0 0-8 0,-15-7 0 16,8 1-10-16,7 6 10 0,0-19 0 0,0-6 0 0,0-7 0 0,7 0 0 15,15 1 0-15,-8 5 0 0,7-5 0 16,1 12 0-16,-8-7 0 0,14 7 0 0,-6 0 0 16,-1 7 0-16,-14-1 8 0,15 7-8 0,13-1 0 15,-6 1 0-15,-29 6 27 0,14 13-2 0,15-7 0 0,-1 7 0 16,8-1-9-16,-15 7-3 0,-7 7 0 0,8-14 0 16,13 7-2-16,-13 0-1 0,-15 0 0 0,7 7 0 15,7-7-10-15,-6 6 8 0,-15-6-8 0,7 0 8 16,-14 0-8-16,7-6 0 0,7 6 0 0,-7-19 0 31,-15 6-68-31,15-6-10 0,0 0-2 0,0 0-851 0,0 0-170 0</inkml:trace>
  <inkml:trace contextRef="#ctx0" brushRef="#br0" timeOffset="5440.2188">19084 4420 2389 0,'-50'0'68'0,"50"0"14"0,22-7-66 0,-8 7-16 16,-14 0 0-16,14-6 0 0,8 6 128 0,-1 6 21 16,0 1 5-16,1 5 1 0,-8 1-82 0,15 6-16 15,6 6-3-15,1 7-1 0,-15 0-15 0,0-1-3 16,8 7-1-16,7-6 0 0,-8 12-8 0,1 1-2 16,-15 5 0-16,7-5 0 0,8-1-8 0,-15 0-3 15,-7 1 0-15,0-1 0 0,0 0-13 0,-7-6 0 16,0 0 8-16,-14 7-8 0,0-7 0 0,-8 0 0 15,15 0 0-15,-14-7 0 0,-15 1 0 0,15-7 0 0,7-6 0 16,-1 0 0 0,-6 0-83-16,7-6-13 0,0 0-2 0,-1-7-822 0,8 7-165 0</inkml:trace>
  <inkml:trace contextRef="#ctx0" brushRef="#br0" timeOffset="52101.1261">24619 3577 1378 0,'0'0'30'0,"0"0"6"0,0 0 2 0,0 0 2 0,7-12-32 0,-7 12-8 15,7-13 0-15,-7 7 0 0,0 6 136 0,0-19 25 0,0 6 6 0,0 0 1 16,0 1-41-16,0-1-8 16,0 0-2-16,0 1 0 0,-7-1-31 0,7 0-6 0,-7 1-2 0,7 12 0 15,0 0-26-15,-14 0-6 0,-8-7-1 0,1 14 0 16,0-1-13-16,-8 13-2 0,-6 0-1 0,-1 13 0 15,-7 6-9-15,1 0-1 0,6 12-1 0,-7 7 0 16,0 0-4-16,15 7-1 0,-1 5 0 0,8 1 0 16,0-7-5-16,14-6-8 0,14 0 11 0,7 0-11 15,7-6 12-15,8-7-12 0,6-6 12 0,8 0-12 16,7-12 21-16,0-1-2 0,7-12-1 0,7-1 0 16,0-5 3-16,-7-14 1 0,7 1 0 0,-7-7 0 15,7-6-10-15,-7-6-3 0,0-7 0 0,-7-6 0 16,7 7-9-16,-14-14 12 0,-8 1-12 0,-13 0 12 15,-1-1-12-15,-14 1 0 0,-7 0 0 0,0-1 8 0,-7 7 0 16,-7 0-8-16,0 0 12 0,-15 7-4 16,1 5-8-16,-1-5-9 0,1 12 9 0,-1-7-13 15,1 7-14-15,-1 0-2 0,1 7-1 0,6-1 0 16,8 0-123-16,0 1-25 0,7-7-5 16,0 6-1057-16</inkml:trace>
  <inkml:trace contextRef="#ctx0" brushRef="#br0" timeOffset="52413.2475">25452 3153 1332 0,'0'0'37'0,"0"0"10"0,0 0-38 0,0 0-9 0,0 0 0 0,0 0 0 16,0 0 128-16,0 0 24 0,0 0 5 0,-7 13 1 15,-7-1-30-15,7 1-7 0,0 6-1 0,0 6 0 16,-7 7-23-16,-1 0-5 0,-6 12 0 0,0 0-1 16,-1 1 1-16,1 5 1 0,-8 7 0 0,1 7 0 15,6-1-48-15,1 0-9 0,14-6-3 0,-7 7 0 16,14-7-13-16,-7 0-2 0,14 0-1 0,-7-7 0 16,0-5-17-16,7-7 8 0,14 0-8 0,1 0 0 15,-1-7 16-15,7-5-4 0,8-1-1 0,-7-6 0 16,6 0-24-16,1-6-5 0,-8 6-1 0,8-13 0 15,-8 0-117 1,8 1-23-16,-8-7-5 0</inkml:trace>
  <inkml:trace contextRef="#ctx0" brushRef="#br0" timeOffset="54373.6083">26108 3476 1176 0,'0'0'33'0,"0"0"7"0,0 0-32 0,0 0-8 0,0 0 0 0,0 0 0 16,0 0 164-16,0 0 30 0,0-13 6 0,0 13 2 16,0 0-65-16,0 0-13 0,0 0-2 0,0 0-1 15,0 0-58-15,0 0-12 0,14 13-3 0,0 0 0 16,-14-13-12-16,15 19-4 0,-8 0 0 0,7 12 0 0,-7 1 3 0,0 0 0 16,7 6 0-16,-6 6 0 0,-1 0-23 0,0 7-12 15,-7-7 12-15,7 1-12 0,0-1 14 0,0 0-4 16,-14-6-1-16,14-6 0 0,7-7-9 0,1 1 8 15,-8-7-8-15,0 0 8 0,-7-19-8 0,0 0 8 16,0 0-8-16,0 0 8 0,0 0 4 0,0 0 0 16,0 0 0-16,0 0 0 0,-14-26-3 0,7 7 0 15,7-12 0-15,0-1 0 0,0-6-9 0,0 0 0 16,0-6 0-16,0-7 8 0,21 7-8 0,-14 6-17 16,0-7 4-16,7 7 1 0,8 0 12 0,-1 7 0 0,1-1 0 15,-8 0 0-15,7 13 0 0,0 0 0 16,1 0 0-16,-8 0 0 0,0 13 0 0,8 0 16 15,-8-7-3-15,-14 13-1 0,21 0 0 0,1 0-1 0,-8 6 0 16,7 1 0-16,1 5-11 0,-15-5 12 0,-7-7-12 16,21 25 12-16,1-6-4 0,-1 0 0 0,-7 6 0 0,0-6 0 15,-6 7 0-15,6 5-8 0,0-5 12 16,0-1-4-16,-7 0 0 0,8 7 0 0,-1 0 0 16,-7-1 0-16,0-12-8 0,0 7 0 0,8-7 0 0,-8 0 0 15,-7 0 0-15,14 0 0 0,-7-7 0 0,0 7 0 16,0 0 0-16,0-6 0 0,1-7 9 0,-8-6-9 15,0 0 8-15,0 0-8 0,0 0 8 0,0 0-8 16,14 13 0-16,-14-13 8 0,0 0-8 0,14 6 0 16,-14-6 0-16,0 0 0 0,0 0 0 0,0 0 0 15,0 0-12-15,0 0-3 0,0 0-1 0,0 0 0 16,0 0-33-16,14-6-7 0,-14 6-2 16,0 0 0-16,14-6-120 0,-14 6-24 0,15-13-5 15,-8 0-493-15,-7 13-98 0</inkml:trace>
  <inkml:trace contextRef="#ctx0" brushRef="#br0" timeOffset="56837.7367">27283 2843 1848 0,'-7'-7'52'0,"0"-5"12"0,0-1-52 0,7 0-12 16,-7 1 0-16,7-1 0 0,-7 7 129 0,7-1 23 15,0 1 5-15,0 6 1 0,7-6-39 0,-7 6-8 16,0 0-2-16,7 19 0 0,7 0-77 0,-7-7-15 15,7 7-3-15,1 7-1 0,6 5-4 0,0 1-1 16,-6 0 0-16,-1-1 0 0,-14 7-8 0,14-6 0 16,8 0 0-16,-8-1 0 0,0 7-11 0,-7-6-4 15,-7 6-1-15,7-13 0 16,0 7-200-16,0-7-40 0,-14 1-8 0</inkml:trace>
  <inkml:trace contextRef="#ctx0" brushRef="#br0" timeOffset="56977.0278">27490 3907 2008 0,'0'0'57'0,"0"0"12"0,-7 6-55 0,7-6-14 0,0 0 0 0,0 0 0 15,0 0 102-15,0 0 18 0,0 0 3 0,-8 0 1 16,-13 6-64-16,21-6-13 0,0 0-3 0,-7-12-776 16,7-7-156-16</inkml:trace>
  <inkml:trace contextRef="#ctx0" brushRef="#br0" timeOffset="57297.829">27839 2608 2332 0,'0'0'52'0,"0"0"10"0,0 0 2 0,0 0 1 0,0 0-52 0,0 0-13 15,21 13 0-15,-7 6 0 0,1 6 52 0,6 7 7 16,0 6 1-16,1 0 1 0,6 13-37 0,1 6-8 16,6 0-2-16,1 0 0 0,-8 0-14 0,15 0 0 15,-14 0 0-15,6 6 0 0,1-6 0 0,-8 13 0 0,1-7 0 0,-8-6 0 16,1 6 0-16,-8-6 0 0,-7 0 0 0,-7 7 0 16,-7-14 0-16,-7 1 0 0,-1 6 0 0,1-13 0 15,-7 1 32-15,-8 5 8 0,1-12 0 0,6-6 1 16,-6 0-18-16,-1-1-4 0,1-12-1 0,7 7 0 15,-1-7-26-15,1-7-6 0,7 1-1 0,-8 0-809 16,8-1-161-16</inkml:trace>
  <inkml:trace contextRef="#ctx0" brushRef="#br0" timeOffset="58914.4743">23999 6864 1258 0,'0'0'36'0,"0"0"7"0,-14 13-35 0,-7 0-8 15,-1-13 0-15,8 12 0 0,0-12 164 0,14 0 30 0,0 0 6 0,-7 13 2 16,7-13-70-16,0 0-15 0,0 0-2 0,0 0-1 16,0 0-48-16,7 19-10 0,7 0-1 0,7 0-1 15,-6-6-26-15,13-7-4 0,-6 0-2 0,13 7 0 16,8-7-9-16,7 1-1 0,-7-1-1 0,-1-6 0 16,8-6 3-16,0 6 1 0,-7 6 0 0,-1 0 0 15,-6-12-15-15,-7 0 0 0,-1 6 0 0,-7 0 0 16,-21 0-16-16,15 0 1 0,-15 0 0 0,7 6 0 15,0 0 23-15,-7 1 5 0,-7 5 1 0,7-12 0 16,-14-6-14-16,-1 0 0 0,-6 6 8 0,0 0-8 16,6-7 0-16,-6-5 9 0,0 5-9 0,6 1 8 15,1-7 8-15,7 1 0 0,0-7 1 0,0 0 0 0,0 0-9 16,14 0-8-16,-7-13 12 0,7 0-12 0,-7 1 0 0,7-7 0 16,7 6 0-16,0-6 0 0,-6 0 0 15,-1 6 0-15,0-6-9 0,0 0 9 0,7-6 0 16,-7 12 0-16,0 1 0 0,1 5 0 0,6-5 0 0,-7-7 0 15,0 6 0-15,7 0 0 0,-7 7 0 0,8 0 0 16,-1-7 0-16,0 13 8 0,0 0 2 0,15 6 1 16,-8 1 0-16,1 5 0 0,6-5 13 0,1 12 2 15,-8 0 1-15,8 6 0 0,6-6-27 0,-6 0 8 16,-1 0-8-16,1 13 0 0,-1-1 0 0,1 1-14 16,-8 6 2-16,7 0 0 0,-13 6 12 0,-1 1 0 15,0 5 0-15,-7 1 0 0,0 0 12 0,-7-1-12 16,-7 14 12-16,0-7-12 0,-7 0 13 0,0 6-4 15,-8 0-1-15,8 1 0 0,-7-1 0 0,6 0-8 0,1-6 12 16,7 0-4-16,0 0 3 0,0-6 0 16,-7 6 0-16,21-6 0 0,0-1-11 0,0 1 10 0,0-7-10 15,7 1 10-15,1-7-10 0,6-7 10 0,0 1-10 16,8 0 10-16,6-7-2 0,-6 0 0 0,-1 1 0 16,-6-7 0-16,6 0-8 0,1 6 10 0,-1-12-10 0,1 6 10 15,-1-7-10-15,1-5 0 0,-8-1 0 0,1 0 0 16,-1-6-33-1,-7-6-3-15,0 0 0 0,1 6 0 0,-1-7-168 16,0 7-33-16,-7-6-7 0</inkml:trace>
  <inkml:trace contextRef="#ctx0" brushRef="#br0" timeOffset="59243.577">25944 5870 2098 0,'0'0'46'0,"0"0"10"0,0 0 1 0,-14 6 3 0,-1 7-48 0,1 0-12 16,0 18 0-16,0-5 0 0,0-1 118 0,-1 13 22 0,1 6 4 0,0 1 0 15,0-1-52-15,6 0-10 0,-6 1-2 0,0 5-1 16,7 7-35-16,0-6-8 0,7-7 0 0,0 7-1 16,0 0-17-16,7-1-3 0,7 1-1 0,-7 0 0 15,7-7-14-15,1 0 0 0,6-6 8 0,8-6-8 16,-1 0 0-16,0-7 0 0,1 0 0 0,-1-6 0 31,8-6-50-31,0 0-10 0,14-1-1 0,-8-12-816 0,8 0-163 0</inkml:trace>
  <inkml:trace contextRef="#ctx0" brushRef="#br0" timeOffset="60246.0672">27048 6098 1638 0,'0'0'36'0,"0"0"7"0,0 0 1 0,0 0 3 0,0 0-38 0,0 0-9 0,0 0 0 0,0 0 0 16,0 0 145-16,0 0 27 0,0 0 6 0,0 0 1 16,0 0-88-16,0 0-18 0,7-13-3 0,0 1-1 15,8-1-16-15,-1-6-3 0,0-6-1 0,7 6 0 16,-6-7-21-16,6 7-4 0,0-6 0 0,8 0-1 15,-8-1-23-15,1 7 8 0,-1 0-8 0,-7 0 0 16,1 0 9-16,-1 7-9 0,7 5 12 0,-14 1-12 16,0-7 0-16,-7 7 0 0,8 0 0 0,-8 6 0 15,0 0 0-15,0 0 0 0,0 0 0 0,7 12 0 16,0 1 8-16,-7-13 2 0,0 25 0 0,7 1 0 16,0-7-2-16,0 6 0 0,-14 7 0 0,0-7 0 15,7 13 6-15,0 0 1 0,0 0 0 0,-7 6 0 16,-7-6 8-16,6 0 1 0,1 7 1 0,7-7 0 0,0-7 3 15,0 1 1-15,-7 0 0 0,7-7 0 0,-7 0-9 0,7-6-1 16,0 7-1-16,0-14 0 0,0-12-10 0,0 0-8 16,0 0 12-16,0 0-12 0,14 19 8 0,-14-19-8 15,0 0 0-15,0 0 0 0,0 0 0 0,0 0-11 16,7 13 2-16,-7-13 0 16,0 0-75-16,0 0-16 0,0 0-2 0,0 0-1 15,0 0-97-15,-7 19-19 0,0-13-4 0</inkml:trace>
  <inkml:trace contextRef="#ctx0" brushRef="#br0" timeOffset="60531.0684">26863 6687 2484 0,'0'0'55'0,"0"0"11"0,0 0 2 0,0 0 1 0,0 0-55 0,0 0-14 0,0 0 0 0,0 0 0 15,0 0 108-15,0 0 18 0,14 6 4 0,0 1 1 16,1-7-64-16,13 6-13 0,1 0-2 0,-1-6-1 15,8 0-31-15,6 0-5 0,1 0-2 0,7 0 0 16,0-6-13-16,0 6 8 0,0-6-8 0,0 6 0 16,-1 0 0-16,-6-7 0 0,-7 7 0 0,-1 0 0 15,1 0 0-15,-8-6 0 0,1 6 0 0,-8 0 0 16,-6-6 0-16,-1 6 0 0,0 0 9 0,-14 0-9 16,0 0 0-16,0 0-20 0,14 0 3 0,-14 0 1 15,0 0 4-15,0 0 0 0,0 0 1 0,0 0 0 16,0 0-25-16,0 0-4 0,0 0-2 15,0 0-854-15,15-7-170 0</inkml:trace>
  <inkml:trace contextRef="#ctx0" brushRef="#br0" timeOffset="60959.6429">27768 5750 2098 0,'0'0'60'0,"0"0"12"0,0 0-58 0,0 0-14 0,0 0 0 0,21 6 0 15,0 0 80-15,1 1 12 0,-8 5 4 0,7 1 0 16,1 0-34-16,-1 6-6 0,0 0-2 0,1 6 0 16,-1 7-8-16,8-1-2 0,-1 7 0 0,-7 0 0 15,8 0-9-15,-1 19-3 0,1-6 0 0,-8 0 0 16,8-1-18-16,-15 1-4 0,7 0-1 0,-6-7 0 15,-8 7-9-15,0-1 0 0,-7 1 0 0,-7 0 8 16,7-13-8-16,-14 12 0 0,-1-5 0 0,1-7 0 16,-7 0 8-16,6 0-8 0,1 0 0 0,-7-7 8 15,-1 7-8-15,8 0 0 0,0 7 0 0,-7-14 0 16,6 1 8-16,-6-13-8 0,7 6 8 0,-8-6-8 16,15 0 16-16,-14 0-3 0,7-6 0 0,-1 0 0 15,1 6 9-15,7-7 2 0,-7-5 0 0,7-1 0 16,0 0-4-16,-1 1-1 0,1-1 0 0,0 0 0 15,7-6-6-15,0 0-1 0,0 0 0 0,0 0 0 16,-7-6-12-16,0 6 0 0,7 0 8 0,-7 0-8 0,7 0 0 16,-7 0 0-16,0-6 0 0,7 6 0 15,0 0-59-15,0 0-11 0,0-7-2 0,-8 1-820 16,8 0-163-16</inkml:trace>
  <inkml:trace contextRef="#ctx0" brushRef="#br0" timeOffset="227099.9601">4510 15946 284 0,'7'-6'0'0,"-7"6"12"0,0 0-3 0,7-13-1 0,15 7-8 0,-22 6 0 16,0 0 0-16,0 0 0 0,0 0 80 0,0-13 15 15,0 13 2-15,0-6 1 0,0 0-8 0,0 6-2 16,0 0 0-16,0 0 0 0,-14 0-32 0,14 0-8 0,0 0 0 0,0 0-1 16,0 0-27-16,0 0-4 15,0 0-2-15,0 0 0 0,0 0 18 0,-22-7 3 0,8 1 1 0,14 6 0 16,0 0 20-16,0 0 5 0,-14-13 1 0,7 7 0 16,-8 6 1-16,15 0 0 0,-14 0 0 0,14 0 0 15,0 0-11-15,-21 6-3 0,-8 1 0 0,8-1 0 16,-1 0-11-16,1 1-2 0,21-7-1 0,0 0 0 15,-21 6-22-15,-1 0-4 0,22-6-1 0,0 0 0 16,-14 7 8-16,0-7 2 0,-8 6 0 0,22-6 0 16,0 0 8-16,-7 6 2 0,-14-6 0 0,21 0 0 15,0 0-10-15,-7 7-2 0,-15-1 0 0,1 0 0 16,14 7 1-16,-7-7 0 0,7 7 0 0,-8 6 0 16,8 0-17-16,-14 0 10 0,14 0-10 0,7 6 8 15,-22 1 0-15,22-1-8 0,-21 0 12 0,14 1-4 16,-7-1 11-16,7 0 1 0,-8 7 1 0,8-7 0 15,-7 7-6-15,7 0-2 0,0-7 0 0,-8 7 0 16,8-7-5-16,7 7 0 0,0-1-8 0,0 1 12 16,-14-7-12-16,28 7 11 0,-14 0-11 0,0-1 10 0,0 7-10 15,0-6 0-15,0 0 0 0,0-1 8 0,0 1-8 16,0 6 8-16,0-6-8 0,0-1 8 0,0-5 0 16,7 5 0-16,8-5 0 0,-15 5 0 0,7-5 1 15,14-1 0-15,-14 0 0 0,8 1 0 0,-1-7 7 16,0 6 0-16,7-6 1 0,1 0 0 0,-8 0-17 0,22-6-16 15,-22 6 4-15,7-7 0 0,1 7 12 0,-1-6 13 16,7 0-2-16,1-7-1 0,-8 0-10 0,1 1-9 16,6-7 9-16,8-7-13 0,-15 7 13 0,8-6 0 15,-1-7 0-15,-6 1 0 0,6-1 8 0,1 0-8 16,-1 1 0-16,8-7 0 0,-15-7 0 0,0 1 0 16,8 6 0-16,-8 0 0 0,-7-6 0 0,8 6 0 0,-8-7 8 15,7 7-8-15,-13-6 0 0,-1 6 0 0,7-6 0 16,-7-1 0-16,-7 1 0 0,7 0 0 0,-7-1 0 0,0 1 0 15,7 0 10-15,-7-1-2 0,0-5 0 0,0 5 0 16,0-5-8-16,0-1 0 0,0 7 0 0,0-1 0 16,-7 1-9-16,7-7 9 0,0 7-12 0,0 6 12 15,-7-6 0-15,0-1 0 0,7 1 12 0,0 6-3 16,0 0-9-16,-14 0-11 0,7 0 3 0,-1 6 0 16,1 1 8-16,0-1 12 0,0 7-2 0,-7-7-1 15,7 0-9-15,7 7-11 0,-15-7 3 0,8 1 0 16,-7-7 8-16,7 6 0 0,0 0 0 0,-7 1 0 15,6-1 0-15,1 0 11 0,-7-6-3 0,7 7 0 0,7 5-8 16,-14-5 0-16,7-1 0 0,7 7-11 0,-15-7 11 16,1 0 0-16,-7 1 8 0,7 5-8 0,-1 1 0 15,8 0 0-15,-7-1-10 0,14 1 10 0,0 0 0 0,0 6 0 16,0 0 12-16,-21-7-3 0,-1 1-9 16,15 0 0-16,-7-1 0 0,14 7 0 0,-7 0 0 0,7 0 0 15,0 0 0-15,-29 0 0 0,8 0 0 0,-1-6 0 16,8 6 0-16,0 0 0 0,-7 0-9 0,21 0 9 15,0 0 0-15,-15 0 0 0,15 0 0 0,-7-13 0 16,-7 13 8-16,14 0-8 0,0 0 8 0,0 0-8 16,-14 0 0-16,-8 0 0 0,8-6 0 0,14 6 0 15,0 0 0-15,-14 0 0 0,-8-6 0 0,8 6 0 0,14 0 0 16,-14 6 0-16,7 0 0 0,-7 1 0 0,-1-1 0 0,15-6 9 16,0 0-9-16,-7 13 0 0,-14-1 0 0,14 1 0 15,-8-7 0-15,15-6 0 0,-7 13 0 0,-7-7-11 16,0 13 11-16,14-19 0 0,0 0 8 0,-14 13-8 15,7 6 0-15,7 0 0 0,-15 0 0 0,8 0-8 16,7-6 8-16,-14-1 0 0,7 14 0 0,7-7 8 16,-7 6-8-16,7 0 0 0,0 1-8 0,0 5 8 15,0-5 0-15,0 12 0 0,-15-13 0 0,15 13 0 16,0-6 0-16,0-1 0 0,0 7 0 0,0 0 8 16,0 0-8-16,0 0 0 0,0-6-8 0,0 6 8 15,0 0 0-15,15 6 0 0,-15-12 0 0,0 0 0 16,0-7 0-16,7 0 0 0,0 1 0 0,7-1 0 15,-7 0 0-15,8 1 0 0,-15-1 0 0,7-6 0 0,7 0 0 16,-7 0 0-16,0 0 0 0,7-6 0 0,8-1 0 0,-15 1 0 16,14 0 0-16,-14-1 0 0,15 1 0 15,-8-7 0-15,14 1 0 0,-20-1 0 0,13-6 10 16,0 0-2-16,8 0-8 0,-1 0 12 0,-28 0-12 0,22-6 0 16,6-1 0-16,8 1 0 0,-22 0 0 0,22-1 0 15,-15 1 0-15,-7-7 0 0,8 7 0 0,-1-7 0 16,-7 1 0-16,15 5 0 0,-22-5 0 0,14-1 0 15,1-6 0-15,-1 0 0 0,-7 0 8 0,8 0-8 16,-8 0 0-16,0 0 0 0,0 0 0 0,8 0 0 16,-15-13 0-16,7 13 0 0,-7 0 0 0,0 0 0 15,0-6 0-15,1 6 0 0,-1 0 0 0,7 0 0 16,-14 0 0-16,0 0 0 0,7-6 0 0,0 6 0 16,-7-7 0-16,0 7 0 0,7-6 0 0,-7 6 0 0,0-13 0 15,0 7 0-15,0 0 0 0,7 6 0 0,1-7 0 16,6 7 0-16,-28 0 0 0,14 0 0 0,0-6 0 0,0 12 0 15,0-6 0-15,0 7 0 0,-8-1 0 0,1-6 0 16,7 0 0-16,0 0 0 0,-7 6 0 0,0-6 0 16,0-6 0-16,7 6 0 0,0 0 0 0,-21 6 0 15,13-6 0-15,1 7 8 0,-7-7-8 0,14 12 0 16,-21-5 0-16,6 5 0 0,1-5 0 0,7-1 0 16,-7 7 0-16,0-7 0 0,-1 0 8 0,8 1-8 15,-7 5 0-15,0-5 8 0,7 5-8 0,-15-5 0 16,15 5 0-16,-7 1 0 0,14 6 0 0,-21-6 0 15,-1-1 0-15,8 1 8 0,0 6-8 0,-8-6 0 16,8 6 0-16,0 0 0 0,-8 0 0 0,8 6 0 0,-7-6 0 16,21 0 0-16,0 0 0 0,-22 13 0 0,-6-7 0 0,14 7 0 15,14-13 0-15,0 0 0 16,0 0-21-16,-7 12-7 0,7-12-2 0,0 0-786 16,0 0-158-16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5T16:18:15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11398 5414 896 0,'0'0'25'0,"0"0"6"0,0 0-31 0,0 0 0 15,0 0 0-15,0-13 0 0,-7 1 111 0,7 12 16 0,0-7 3 0,-14-5 1 16,14-1-49-16,0 13-10 0,0 0-1 0,0 0-1 16,-7-13-5-16,7 1-1 0,0-1 0 0,7 0 0 15,-7 7-8-15,0-7-1 0,14 1-1 0,-7-1 0 16,0 0-2-16,1-6-1 0,6 7 0 0,0-14 0 15,0 1-17-15,8 0-3 0,-1-1-1 0,0 1 0 16,1-7-14-16,-8 7-4 0,0 6 0 0,1 0 0 16,-1 6-12-16,0 1 0 0,-14 12 0 0,0 0 0 15,0 0 8-15,0 0-8 0,0 0 0 0,0 0 0 16,0 0 10-16,0 0-10 0,0 0 10 0,0 0-10 16,0 12 20-16,0 14-3 0,0-7 0 0,0 12 0 15,0 1 1-15,0 0 0 0,-14-1 0 0,7 1 0 16,7 0 1-16,-7-1 0 0,-1 1 0 0,1-7 0 15,7 7-3-15,0-7-1 0,0 1 0 0,-7-1 0 16,7-6-7-16,0 6-8 0,0-6 11 0,0-6-11 16,0 0 11-16,0-1-11 0,0-12 10 0,0 0-10 15,0 19 18-15,0-19-2 0,0 0-1 0,0 0 0 0,0 0-15 16,0 13-16-16,0 6 3 0,0-19 1 0,0 0-2 16,0 0 0-16,0 13 0 0,0-13 0 15,0 0-42-15,0 19-9 0,0 0-2 0,7 0-670 16,-7-19-135-16</inkml:trace>
  <inkml:trace contextRef="#ctx0" brushRef="#br0" timeOffset="350.321">11156 5902 2113 0,'0'0'46'0,"0"0"10"0,0 0 1 0,0 0 3 0,0 0-48 0,7-7-12 0,8 1 0 0,-8-7 0 16,7 7 77-16,0 6 13 0,0 0 2 0,8-6 1 16,6 6-47-16,1-7-10 0,-1 7-1 0,1-6-1 15,-1 6-22-15,8-6-12 0,-1-1 12 0,1 1-12 16,7 0 8-16,-8 6-8 0,8-13 0 0,0 7 0 16,0-1 0-16,-1 1 0 0,1 6 8 0,-7-6-8 15,6-7 0-15,-6 7 10 0,-7-1-10 0,-1 7 8 16,-28 0-8-16,21-6 0 0,1 0 0 0,-1-1 0 15,-7 7 0-15,-14 0 0 0,0 0 0 0,8 0 0 16,6-6 8-16,-14 6 0 0,0 0 0 0,0 0 0 16,0 0 0-16,0 0 0 0,0 0 0 0,0 0 0 15,-14 6 4-15,14-6 0 0,0 0 0 0,0 0 0 0,0 0-26 16,0 0-5-16,7-6-1 0,-7 6-773 16,14-6-155-16</inkml:trace>
  <inkml:trace contextRef="#ctx0" brushRef="#br0" timeOffset="38369.1452">11170 8226 1134 0,'0'0'24'0,"0"0"6"0,0 0 1 0,0 0 1 0,0 0-32 0,0 0 0 0,8-13 0 0,-8 13 0 16,0 0 119-16,0 0 17 0,0 0 3 0,0 0 1 16,0 0 0-16,0 0 0 0,0 0 0 0,0 0 0 15,0 0-48-15,0 0-10 0,0 0-2 0,7 19 0 16,0 0-25-16,-7 7-6 0,7-1-1 0,-7 7 0 15,0 6-10-15,0-7-2 0,0 1-1 0,0 6 0 16,0 0-16-16,0 6-3 0,0 1-1 0,0-7 0 16,-7 0-6-16,7 12-1 0,-7-5 0 0,7-7 0 15,0 0-8-15,0-7 8 0,-7 1-8 0,7-7 8 0,0 1-8 16,0-7 8-16,0 6-8 0,0-25 8 0,0 0-8 16,0 0 0-16,0 0 0 0,0 0 0 0,0 0 0 0,0 0 15 15,0-6-3-15,-8-1 0 0,1-5-12 0,7-7 9 16,0 0-9-16,0-7 8 0,0 1-8 15,0 0 8-15,7-7-8 0,-7-6 8 0,8 0-8 16,-1 0 0-16,-7 0 0 0,7 6 0 0,0-6 8 0,0 0 0 16,7 0 0-16,-7-6 0 0,0 0-8 0,8-1 0 15,-8 14 9-15,7-7-9 0,0 0 0 0,8 0 0 16,-8-7 0-16,0 14 8 0,0 12-8 0,1-7 8 16,-1 14-8-16,7-7 8 0,-14 0 0 0,8 0 0 0,-1 12 0 15,0-5 0-15,-7-7 0 0,8 0 0 16,-1 12 0-16,0-5 0 0,0 5-8 0,1 1 0 0,-1-7 0 0,-14 13 0 15,21 7 0-15,-21-7 0 0,14 0 0 0,-14 0 0 16,22 6 0-16,-1 0 0 0,1 1 10 0,-22-7-10 16,14 6 12-16,-14-6-3 0,14 19-1 0,-14-19 0 15,21 13-8-15,-6 6 12 0,-1 6-12 0,-7-6 12 16,-7-19-12-16,14 19 10 0,-7 6-10 0,0-12 10 16,1 12-10-16,-1 1 8 0,0-1-8 0,-7 0 8 15,-7 7-8-15,7 0 0 0,7-1 9 0,-7 1-9 16,-7 0 10-16,7-1-2 0,0 7-8 0,0-6 12 15,0 0-3-15,7-1-1 0,-7 1 0 0,7 0 0 16,-7-7 3-16,7 0 0 0,0-6 0 0,0 0 0 0,-7 0-2 16,7-6 0-16,-7 6 0 0,0-19 0 0,8 13-9 15,-8-13 10-15,0 0-10 0,0 0 10 0,7 12-10 16,-7-12 0-16,0 0 9 0,0 0-9 16,0 0 0-16,0 0-15 0,14-12 3 0,-14 12 0 15,0 0-112-15,7-7-21 0,7-5-5 0,-14-1-1139 16</inkml:trace>
  <inkml:trace contextRef="#ctx0" brushRef="#br0" timeOffset="39350.7598">10722 9379 2142 0,'0'0'47'0,"0"0"9"0,0 0 3 0,0 0 1 0,0 0-48 0,0 0-12 16,0 0 0-16,14-7 0 0,0 1 106 0,7-7 18 16,8 7 4-16,14-7 1 0,7 1-29 0,7-1-7 15,7 0-1-15,35-6 0 0,1 0-27 0,0 7-5 0,0-7-2 0,-1 6 0 16,1 0-24-16,7 1-5 0,-7-1-1 0,-1 0 0 15,-13 1-28-15,-15 5 0 0,0 7 0 0,0-6 0 16,-6 0 0-16,-1-1-16 0,-14-5 3 16,7 5 1-1,-15-5-28-15,8 5-6 0,-7-5-1 0,-15-1 0 16,-6 7-16-16,-1 6-3 0,-21 0-1 0,0 0 0 16,0 0-32-16,-7 0-6 0,-7 0-2 0,0 6-655 0,-1-6-131 0</inkml:trace>
  <inkml:trace contextRef="#ctx0" brushRef="#br0" timeOffset="39962.057">11519 9860 1731 0,'0'0'38'0,"-14"0"8"0,0 0 2 0,0 0 0 0,14 0-38 0,-15 0-10 16,1-6 0-16,14 6 0 0,0 0 124 0,0 0 24 16,0 0 4-16,0-13 0 0,7 0-59 0,0-6-12 15,8-6-2-15,-1 6-1 0,7 0-17 0,8-6-3 0,-1-1-1 0,8 7 0 16,0-6-5-16,-8 12-2 0,0 1 0 0,1 5 0 15,7-5-34-15,-8-7-6 0,15 6-2 0,-8 7 0 16,1-7-8-16,0 13 0 0,6 0 0 0,-13 13 0 16,-1-1 0-16,-6 7 0 0,-1 0 0 15,-7 0 0-15,-6 7 0 0,-8 5 0 0,-8-5 0 0,-6-1 0 16,0 13 0-16,-7 0 0 0,-8-6 0 16,-7-1 0-16,-6 1 0 0,-8-7 0 0,7 7-9 0,0-7 9 15,-7 1-25-15,1-14 1 0,13 1 1 0,0-7 0 16,8-6 3-16,-1-6 0 0,8-7 0 0,7 1 0 15,0-7-4-15,14-7 0 0,0 7 0 0,7-6 0 16,0 0 24-16,7 6 0 0,7 0 0 0,1 6 0 16,-1 0 0-16,8 7 0 0,-1 0 0 0,1 6 0 15,-1 0 31-15,1 0 7 0,-1 0 2 0,1 6 0 16,6 0-15-16,1 1-2 0,-1 5-1 0,22 1 0 16,-7 0-14-16,-7-1-8 0,0 1 10 0,-8 0-10 0,8-7 9 15,0 7-9-15,-8-13 8 0,-6 12-8 0,7-12 0 0,-8 7 0 16,8-7 0-16,-15 6 0 0,0-6 0 0,1 0 0 15,-1 0 0-15,-21 0 8 0,0 0-8 0,22 6 0 16,-22-6 0-16,0 0-11 0,0 0 11 0,0 0 0 16,0 0 0-16,0 0 8 0,14 0-8 0,-14 0-16 15,0 0 4-15,0 0 0 16,0 0-61-16,0 0-13 0,0 0-2 0,0 0-1129 16</inkml:trace>
  <inkml:trace contextRef="#ctx0" brushRef="#br0" timeOffset="42952.7243">12759 6060 1609 0,'0'0'35'16,"0"0"7"-16,0 0 2 0,0 0 2 0,0 0-37 0,0 0-9 0,0 0 0 0,0 0 0 0,0 0 116 0,0 0 22 15,0 0 4-15,0 0 1 0,0 0-69 0,0 0-14 16,0 0-2-16,0 0-1 0,0 13-17 16,0 6-3-16,0 6-1 0,-7-6 0 15,0 13-14-15,-1-7-3 0,-6 7-1 0,7-7 0 0,-7 7-10 16,7-7-8-16,-7 7 12 0,-1-7-12 0,1 0 8 16,7-6-8-16,-7 7 0 0,7-7 0 0,-8 0 0 0,15-7 0 15,-7 1 0-15,0 0 0 0,7-13 0 0,0 0 0 16,0 0 0-16,-7 6 0 0,7-6 8 0,-7 6-8 15,-7 1 0-15,14-7 0 0,-8-7 0 0,-6-5 10 16,7-1-10-16,7 0 8 0,-7 7-8 0,7-7 0 16,-14-6 0-16,14 7 0 0,-7-1 0 0,-1 0 0 0,1-6 9 15,7 7-9-15,-7 5 0 0,7-5 9 0,0-1-9 0,-7 0 0 16,0 7 35-16,7 6 0 0,0 0 0 0,0 0 0 16,0 0-35-16,0 0 0 0,-7 0 0 0,7 0 0 15,0 0 21-15,0 0-2 0,-7 19-1 0,0 6 0 16,-1-6-6-16,1 7-2 0,0-1 0 0,-7 0 0 15,7 1 2-15,0-1 0 0,0 0 0 0,7-6 0 16,-8 7 9-16,8-7 3 0,0-19 0 0,0 0 0 16,0 19-24-16,0-19 0 0,0 0 0 0,0 0 0 15,29 12 17-15,-8 7-1 0,-21-19 0 0,22 0 0 16,6 0-4-16,1-6 0 0,-8-7-1 0,0 1 0 16,1-1-11-16,-8-6 8 0,7 6-8 0,1-6 8 15,-1 7 0-15,-7-7 0 0,1 6 0 0,6 0 0 16,-14 1-8-16,7-1 0 0,-7 0 0 0,8 1 0 15,-8 5 0-15,0 1 0 0,0 0 0 0,-7 6 0 16,7-7-8-16,-7 7 8 0,0 0-10 0,0 0 10 16,22-6-35-16,-22 6-1 0,7-6 0 15,-7 6 0-15,0 0-140 0,14-7-29 0,-14 7-6 16,0 0-881-16</inkml:trace>
  <inkml:trace contextRef="#ctx0" brushRef="#br0" timeOffset="52049.6565">2993 10392 1090 0,'0'0'24'0,"0"0"4"0,0 0 2 0,0 0 2 0,-14 19-32 0,7 0 0 0,-8 0 0 0,1-6 0 15,14 12 57-15,-21 0 6 0,6 7 1 0,8 6 0 16,-14 0-20-16,14 13-3 0,-15 6-1 0,-6 6 0 16,7 7-1-16,-1 18-1 0,-21 1 0 0,8 25 0 15,13 0-26-15,1 6-4 0,-7 7-8 0,13 0 11 16,8 6-11-16,7-7 8 0,7 7-8 15,8 0 8-15,-1-6-8 0,21-7 0 0,-6-6 0 16,14 0 0-16,-8-6 0 0,8-7 0 0,7 1 0 0,0-1 8 16,14 0-17-16</inkml:trace>
  <inkml:trace contextRef="#ctx0" brushRef="#br0" timeOffset="62210.3946">12488 11317 787 0,'-28'-26'22'0,"21"14"6"0,-1-7-28 0,-6 12 0 16,0-5 0-16,-7 5 0 0,6 1 108 0,-6 0 16 15,0-1 3-15,6 7 1 0,-6 0 3 0,7 0 1 16,-8-6 0-16,1 6 0 0,0 0-8 0,6 0 0 0,15 0-1 16,-7 0 0-16,0 0-27 0,7 0-6 0,0 0-1 0,0 0 0 15,21 6-30-15,8-6-7 16,7 0 0-16,6 7-1 0,15-7-11 0,7-7-1 0,8 7-1 0,-1-6 0 15,14 6-7-15,8 0-2 0,0-6 0 0,-1-1 0 16,8 7-2-16,-7 7-1 0,-1-7 0 0,1 6 0 16,-15-6-26-16,8 0 0 0,-15 0 0 0,0 0 0 15,0 0 0-15,-7-6-11 0,-7 6 3 0,7-7 0 16,-7 7 8-16,0 0 0 0,-14-6 0 0,7 0 0 16,-7 6 0-16,-15-7 11 0,-6 7-3 0,-1-6 0 15,0 0-8-15,-6 6 0 0,-15 0 0 0,0 0 0 16,-8-13 0-16,8 13 0 0,0 0 0 0,-21 0 0 15,-7-6 0-15,-1 6 0 0,-14 0 0 0,8-7 0 16,-15 7 0-16,-7-6 0 0,0 12 0 0,-7-6 0 16,7 7 0-16,-14-1 0 0,-8-6 0 0,1 6 0 15,0 1 0-15,-1-1 0 0,1 0 0 0,-1 1 0 0,8-7 0 0,7 6 0 16,0 7 0-16,7-1 0 0,7-12 0 16,0 13 8-16,15 0-8 0,-1-7 0 0,0 13 0 15,15-13 0-15,0 7 0 0,6-7 0 0,-6 1 0 0,14-1 0 16,7-6 0-16,0 0 0 0,7 19 0 0,7-6 0 15,8-7 0-15,6 0 0 0,22 1 0 0,0-7 0 16,14-7 9-16,7 1-9 0,1 0 0 0,13 6 0 16,0-13 0-16,1 7 0 0,-8-7 0 0,-6 0 0 15,-1 1-12-15,-7-1 4 16,0 7-40-16,-7-7-7 0,-7 13-1 0,0-6-789 16,-8-7-158-16</inkml:trace>
  <inkml:trace contextRef="#ctx0" brushRef="#br0" timeOffset="64011.3004">15729 11374 1116 0,'-28'12'24'0,"28"-12"6"0,-14 0 1 0,-8 0 0 0,8 7-31 0,0-7 0 15,-1 6 0-15,15-6 0 0,0 0 79 0,-14-6 9 0,0 6 3 16,14 0 0-16,0 0-14 0,-7 0-2 0,-7 0-1 0,14 0 0 15,0 0-12-15,0 0-2 0,0 0-1 0,0 0 0 16,14 12-15-16,7 1-4 16,1-7 0-16,6 7 0 0,1 0-13 0,6-1-3 0,8 1-1 15,0-7 0-15,14 7-4 0,0-7-1 0,7-12 0 16,7 6 0-16,14-6 6 0,8-1 2 0,0 1 0 0,6-7 0 16,-6 1-10-16,7-1-1 0,-8-6-1 0,1 0 0 15,-8-13-6-15,1 1 0 0,-8-1-8 0,8-6 12 16,-15 0-3-16,0-6-1 0,7-1 0 0,-6 1 0 15,-8-13 10-15,0 6 2 0,-14 1 0 0,0-1 0 16,0 0 7-16,-8 1 1 0,-13-1 1 0,-1 0 0 16,-6 1-17-16,-1-1-4 0,-7 0-8 0,0 1 12 15,-14-1 2-15,0-6 0 0,-7 13 0 0,0-7 0 16,-14 0-4-16,-1 7-1 0,-13-7 0 0,-1 7 0 16,-6 0-1-16,-1-1-8 0,-7 1 12 0,0 6-4 15,-7 6-8-15,0 1 0 0,-7-7 0 0,7 6 0 16,0 0 0-16,-7 1 0 0,0 5-12 0,0 7 12 0,7 0-10 0,-15 0 10 15,-6 7 0-15,0-1-9 0,-8 0 9 0,1 7 0 16,6 0 0-16,-13-1 0 0,-1 7 0 0,1 7 0 16,-1-1 0-16,8 0 0 0,-1 7 0 0,-7 0 0 15,8-1 0-15,0 1 0 0,-1 6 0 0,-7 6 11 16,8 7-3-16,-1 0 0 0,1 12-8 0,7 7 10 16,6-1-10-16,-6 14 10 0,7 12-10 0,7 0 0 15,0 12 9-15,-1 1-9 0,1 0 15 0,7-1-2 16,8 1 0-16,6 0 0 0,0 6-1 0,15-7-1 15,-1 7 0-15,15-6 0 0,7 6 5 0,14 0 0 0,7-6 1 0,7-1 0 16,8-5-9-16,-1-1-8 16,15-6 12-16,0-6-12 0,14-7 8 0,0-6-8 0,7-6 0 0,7-7 0 15,8-6 8-15,13 0-8 0,8-6 0 0,0-13 0 16,6 0 17-16,-6-13-3 0,7 0-1 0,-7-12 0 16,7 0-13-16,-1-7-8 0,8-6 8 0,0 0-13 15,0-6 13-15,0-7 0 0,-7 0 0 0,0 1 0 16,-7-1 8-16,-8-6-8 0,1-6 0 0,-8 6 0 15,1-7 0-15,-8-5 0 0,1-1 0 0,-8-6 0 16,0 0 0-16,-14 0 0 0,7-6 0 0,-7-1 0 16,0 7 8-16,-14-6-8 0,0-7 0 0,-15 7 0 15,1 0 0-15,-8-1 0 0,-7-12 0 0,1 7 0 16,-8-1 8-16,-14-6-8 0,-1 6 0 0,1 1 0 16,-7-14 0-16,0 14 0 0,-8-1 0 0,-6 7 0 15,-8-7 0-15,8 7 0 0,-8-1 0 0,1 7 0 16,-8 7 0-16,0-1 0 0,0 0 0 0,-7 7 0 0,-7 0 0 15,1 6 0-15,6 0 0 0,-7 6 0 0,-7 7 0 0,-1-1 0 16,-6 7 0-16,0 0-9 0,0 7 9 0,-15-1 0 16,8 7 0-16,-8 6 0 0,1 6 0 0,-1 0 0 15,1 1 0-15,0 5 0 0,-1 1 0 0,8 0 0 16,-1 12 0-16,-6-6 0 0,-8 13 0 0,8-1 0 16,-1 7 0-16,1 13 0 0,-8 0 0 0,8 12 0 15,-1 0 0-15,8 13 8 0,0 0-8 0,6 0 8 16,15 7-8-16,7-1 8 0,8 0-8 0,13 1 9 15,1-1-9-15,13-6 10 0,1 6-10 0,14 1 0 16,0-1 0-16,14 0 0 0,8-6 0 0,6 0 0 0,8 0 0 0,7-6 0 16,7-7 0-16,14 1 0 15,7-7 8-15,7 0-8 0,8-13 0 0,-1-6 0 0,8 6 0 0,7-12 0 16,-1-13 0-16,8 0 8 0,0-6-8 0,7-13 0 16,7 0 0-16,7-13 0 0,-7-6 8 0,0 0-8 15,1 0 0-15,-8-6 0 0,-8-13 0 0,8 0 0 16,-14-7 0-16,7 7 8 0,-7-6-8 0,-8 0 0 15,-6-1 8-15,-1-5-8 0,-14-1 8 0,-6-6-8 16,-8 6 9-16,0-6-9 0,-15 0 10 0,-6 0-10 16,-1-6 12-16,-6 6-3 0,-8-6-1 0,-14-13 0 15,1 0-8-15,-16 0 12 0,-6-7-12 0,-14 1 12 16,-15 0-12-16,-14-1 8 0,-14 7-8 0,-15 7 8 16,-13 5-8-16,-1 7 0 0,-7 0 0 0,-7 13 0 15,7 6 9-15,0 13 0 0,8-7 0 0,-1 13 0 16,0-6-73-16,8 18-14 0,-1 1-3 0,15 6-810 15,-8 0-161-15</inkml:trace>
  <inkml:trace contextRef="#ctx0" brushRef="#br0" timeOffset="72793.0364">12168 12495 2505 0,'0'0'55'0,"0"0"11"0,0 0 2 0,0 0 4 0,0 25-58 0,-7 0-14 0,7 1 0 0,0-1 0 0,7 0 82 0,0 1 14 16,0 5 2-16,7 1 1 0,7 0-57 0,-6-1-11 15,-1 1-3-15,0-7 0 0,0 1-13 0,1 5-3 16,6-12-1-16,-7 7 0 0,1-1-3 0,-1-6 0 16,0 6 0-16,-7 1 0 0,7-14 0 0,-14-12-8 15,0 0 12-15,0 19-4 0,0-19 3 0,0 0 0 16,0 0 0-16,0 0 0 0,0 0 4 0,8-12 1 16,-8-14 0-16,7 1 0 0,0-13-6 0,0-6-1 0,0-7 0 0,7 0 0 15,-7 7-1-15,15 0 0 0,-8-1 0 16,7 1 0-16,-6 6 12 0,6 0 3 0,0 6 0 15,1 1 0-15,-8-1-6 0,7 0-1 0,1 13 0 16,-1-12 0-16,1 5-6 0,6-5-2 0,-7 12 0 0,1 0 0 16,-1 0 4-16,0 12 1 0,8-5 0 0,-15 12 0 15,8 0-13-15,-1 6 11 0,-7 7-11 0,0 6 10 16,8 0-10-16,-8 6 10 0,0 7-10 0,8 6 10 16,-8 0-10-16,-7 0 10 0,7-7-10 0,1 14 10 15,-1 5-10-15,-7-5 10 0,7-7-10 0,0 6 10 16,-6-12-10-16,-1 6 0 0,0 0 0 0,7-7 8 15,-7-12-8-15,7 7 0 0,-6-7 0 0,-1-7 0 16,-7-12-52-16,7 13-8 0,0-7-3 0,-7-6-938 16,0 0-188-16</inkml:trace>
  <inkml:trace contextRef="#ctx0" brushRef="#br0" timeOffset="73232.8576">12175 13692 2581 0,'-64'6'56'0,"35"0"12"0,1 1 3 0,6-1 2 0,1 7-58 0,7-7-15 0,-8 0 0 0,8 7 0 15,7-7 131-15,7-6 23 0,0 0 5 0,0 0 1 16,0 0-72-16,7 19-15 0,14-12-2 0,1 5-1 16,13-12-27-16,8-6-6 0,14-7-1 0,7 1 0 15,15-14-11-15,6-5-2 0,8-7-1 0,6 0 0 16,-6-13-5-16,7 0-1 0,7 7 0 0,-8 0 0 15,1-1-16-15,-7 14 0 0,-1-7 0 0,-6 6-9 16,-8 7-1-16,-14-1 0 0,-7 7 0 0,-7 7 0 16,-7-1-15-16,-15 0-3 0,-6 1-1 0,-8 5 0 15,-7 7 3-15,0-6 1 0,-14 6 0 0,-7 6 0 16,-8 1-24-16,1-1-5 0,-7 0-1 0,-1 1 0 16,-14 5-142-16,15 1-29 15,-8-7-6-15</inkml:trace>
  <inkml:trace contextRef="#ctx0" brushRef="#br0" timeOffset="73605.9863">12730 14072 2400 0,'0'0'68'0,"0"0"15"0,0 0-67 0,0 0-16 0,0 0 0 0,0 0 0 16,-14 12 126-16,7 1 22 0,0 0 4 0,-7 6 0 16,7 0-52-16,-1 0-10 0,1 6-2 0,0 0-1 15,0 1-33-15,7-1-6 0,-7 0-2 0,7 7 0 16,7 0-1-16,-7-1 0 0,7-5 0 0,0 5 0 15,8-12-19-15,-1 7-4 0,0-7-1 0,7 0 0 16,1 0-10-16,6-13-3 0,-6-6 0 0,6-6 0 16,1-1 4-16,13 1 0 0,-6-13 0 0,0-6 0 15,6-1-12-15,-6 1-14 0,7-7 3 0,-15-6 1 16,8 0-62-16,-8 0-13 0,-6 0-3 0,-1-6 0 16,0 0-100-16,-6-1-20 0,-8 1-4 0,0 0-1042 15</inkml:trace>
  <inkml:trace contextRef="#ctx0" brushRef="#br0" timeOffset="73882.5094">13101 13679 2172 0,'0'0'61'0,"0"0"15"0,0 0-61 0,0 0-15 16,0 0 0-16,0 0 0 0,0 25 168 0,0 1 32 15,0-7 5-15,7 0 2 0,-14 6-71 0,7 7-15 16,0-7-2-16,7 13-1 0,-7 0-52 0,7 0-10 16,-7 6-3-16,7 7 0 0,7 12-17 0,1-6-4 15,-1 7-1-15,-7-1 0 0,-7 7-15 0,14-7-4 16,-7-6 0-16,1 6 0 0,6 1 0 0,7-7 0 15,-14 0 0-15,7-7 0 0,1-5-12 0,-1-1 0 16,-7-6 0-16,7 0 0 0,1-13 9 0,-15 1-1 0,7-7 0 16,0 0 0-16,0 0-8 0,-7-7 0 0,7 1 0 0,-7-13 7 15,0 0-7-15,0 0 0 0,0 0 0 0,0 0 0 16,0 0 0-16,0 0 0 0,0 0 0 0,0 0 0 16,14 0 0-16,-14 0 0 0,0 0 0 0,15 0 0 15,-1-6-9-15,-14 6-2 0,0 0 0 0,7-13 0 16,0 0-133-16,0 1-26 15,-7-7-6-15</inkml:trace>
  <inkml:trace contextRef="#ctx0" brushRef="#br0" timeOffset="76715.2482">9283 14388 2037 0,'-7'45'44'0,"7"-45"10"0,0 0 2 0,0 0 2 0,-15 12-46 0,15-12-12 0,0 0 0 0,0 0 0 15,0 0 108-15,0 0 20 0,0 0 4 0,0 0 1 16,0 0-65-16,0 0-14 0,22 7-2 0,-8-1-1 16,7-6-31-16,-6-6-5 0,6-1-2 0,7 7 0 15,1-6-13-15,-1 6-13 0,-6-13 2 0,-1 7 1 16,8 0-91-16,-8 6-19 0,-7-7-3 0,1 7-605 16,-1-6-122-16</inkml:trace>
  <inkml:trace contextRef="#ctx0" brushRef="#br0" timeOffset="80262.9186">10145 13837 1832 0,'0'0'40'0,"-15"13"9"0,15-13 2 0,-7 13 0 0,0-7-41 0,7-6-10 16,0 0 0-16,-14 6 0 0,0 1 107 0,14-7 19 0,0 0 4 0,0 0 1 16,0 0-45-16,-7 6-9 0,7-6-1 0,0 0-1 15,0 0-15-15,0 0-4 0,14-13 0 0,7 1 0 16,-7-14-20-16,1 7-5 0,6-12-1 0,0-1 0 15,1 7-16-15,-1-13-3 0,0 0-1 0,-6 0 0 16,6 0-10-16,-14 0 0 0,7 6 0 0,-6 0 0 16,-8 13 0-16,7 0 8 0,-7 0-8 0,7 7 0 15,-7 12 9-15,0 0-9 0,0 0 10 0,0 0-10 16,0 0 20-16,0 0-1 0,0 0-1 0,0 0 0 16,0 0-1-16,0 25 0 0,-7 7 0 0,7 6 0 15,7 0 4-15,-7 6 1 0,-7 7 0 0,7-7 0 0,0 7 0 16,0-1 0-16,0 1 0 0,0 0 0 0,0 6-6 0,0-7 0 15,0 1-1-15,7-7 0 0,-14 13-1 16,7-6 0-16,0 0 0 0,0-7 0 0,7-6-1 16,-7 6 0-16,0-12 0 0,0 0 0 0,7-1-5 0,-7-5 0 15,0 5-8-15,0-12 12 0,0 0-12 0,7-6 0 16,-7 6 8-16,0-6-8 0,0-13 0 0,0 0-15 16,0 0 3-16,0 0 1 15,0 0-26-15,0 0-6 0,0 0-1 0,0 0 0 16,0 0-101-16,0 0-21 0,0 0-4 0,0 0-681 15,0 0-136-15</inkml:trace>
  <inkml:trace contextRef="#ctx0" brushRef="#br0" timeOffset="80616.621">10024 14604 2523 0,'0'0'56'0,"-15"25"11"0,1-6 2 0,0-6 2 0,14-13-57 0,0 0-14 0,-14 12 0 0,-8 1 0 16,8-7 115-16,14-6 20 0,0 0 4 0,-7 13 1 15,7-13-65-15,0 0-13 0,0 0-2 0,14 13-1 16,0-1-27-16,-14-12-4 0,29 13-2 0,14-7 0 16,-8 1-12-16,8-1-2 0,7-6-1 0,-8 0 0 15,-6 0-11-15,7 0 0 0,-8-6 0 0,8 6 0 16,-14-7 0-16,-1 7 0 0,-6 0 0 0,-1 0 0 16,-21 0-8-16,21-6 8 0,-6 0-10 0,-1 6 10 15,-14 0 0-15,0 0 0 0,14-7 0 0,-14 7 0 16,7-6 0-16,-7 6 0 0,0 0 0 0,0 0 0 0,7-6 0 15,-7 6 0-15,0 0 0 0,0 0 0 0,0 0 0 16,0 0 0-16,0 0 0 0,0 0 0 0,0 0 0 0,0 0 0 16,0 0 0-16,0 0-9 0,0 0-2 0,0 0 0 15,0 0 0-15,0 0 0 16,0 0-16-16,0 0-3 0,0 0-1 0,0 0 0 16,0 0-25-16,0 0-4 0,0 0-2 0,0 0 0 15,0 0-134-15,0 0-26 0,0 0-6 0</inkml:trace>
  <inkml:trace contextRef="#ctx0" brushRef="#br0" timeOffset="84157.0309">12253 7517 1177 0,'0'0'25'0,"-21"-7"6"0,-1-5 1 0,-13 5 2 0,-8-5-34 0,0 12 0 0,-7-7 0 0,-7 1 0 16,8 6 68-16,-16 0 6 0,8 0 2 0,-7 13 0 15,0-7-4-15,-7 7 0 0,0 6 0 0,-15 0 0 16,1 12-25-16,-8 1-6 0,-6 0-1 0,-1 12 0 16,-7 7 4-16,7 12 0 0,8 7 0 0,-1 18 0 15,8 7-5-15,-1 7-1 0,8 5 0 0,6 14 0 0,1-1-20 16,14 19-4-16,0 13-1 0,22 13 0 0,-1 0-13 16,15-1 11-16,21-5-11 0,7-1 10 0,14-12 1 0,22-1 0 15,7-12 0-15,14-12 0 0,14-14-27 0,22-18-6 16,7-19-1-16,21-7 0 0,14-6 23 0,8-13 0 15,7-6 0-15,7-12 0 0,-8-14 21 0,15-12 9 16,7-12 2-16,-7-20 0 0,-14-6-22 0,0-13-10 16,-15-12 10-16,-14-19-10 0,-6-7 14 0,-23 0-3 15,-6-6-1-15,-8-6 0 0,-13-7-2 0,-15-6 0 16,-22-6 0-16,-6-7 0 0,-15-6 8 0,-7 0 0 0,-14-6 1 16,-14 6 0-16,-8 0 15 0,-14 0 4 15,-7 13 0-15,-14-1 0 0,-7 14 1 0,-7 5 1 0,-1 14 0 16,-6-1 0-16,-8 13-22 0,-6 6-4 0,-8 7 0 15,0 6-1 1,7 6-35-16,0 7-8 0,1 0 0 0,-1-1-759 0,0 7-151 0</inkml:trace>
  <inkml:trace contextRef="#ctx0" brushRef="#br0" timeOffset="85748.5187">13877 12355 990 0,'0'0'21'0,"0"-12"5"0,-14-14 1 0,7 1 1 0,-7 6-28 0,-8 0 0 0,1 0 0 0,-1-6 0 15,1-1 89-15,-7 1 12 0,-1-7 3 0,-14 7 0 16,1-7-49-16,-1 7-10 0,-7 0-1 0,-7-1-1 16,-7 7 8-16,-7 0 1 0,-8 0 1 0,-6 7 0 15,-8-1-2-15,-6 13-1 0,-15-6 0 0,-8 12 0 16,1 7-34-16,-21-1-6 0,-8 14-2 0,8 5 0 0,7 1 13 0,-1 12 3 15,8 7 0-15,14 6 0 0,0 13 14 0,14 6 3 16,8 12 1-16,13 7 0 0,1 0-15 0,21 19-3 16,-7 7-1-16,21 5 0 0,8 7-9 0,13 7-2 15,15 5 0-15,21-5 0 0,15-7-12 0,14 0 0 16,21 0-12-16,7-7 12 0,21 1 0 0,15-19 0 16,22-7 8-16,13-19-8 0,29-6-10 0,0-12-8 15,7-14-2-15,7-18 0 0,15-13 20 0,6-19 17 16,8-19-3-16,-7-19-1 0,-15-13 6 0,7-18 1 15,-6-14 0-15,-15-5 0 0,-22-14 2 0,-13 1 1 16,-15-7 0-16,-21-6 0 0,-22-12 14 0,-20-14 3 0,-8-5 1 16,-22-7 0-16,-14 6 9 0,-6-6 2 0,-15 6 0 15,-15-6 0-15,-6 13-23 0,-22 0-4 0,-14 18-1 16,-14 7 0-16,-14 7-6 0,-1 12-2 0,-14 6 0 0,-6 7 0 31,-8 12-35-31,0-6-7 0,7 13-2 0,-21 6-812 0,-8 0-162 0</inkml:trace>
  <inkml:trace contextRef="#ctx0" brushRef="#br0" timeOffset="87342.3616">12203 4489 1184 0,'-28'-25'26'0,"-1"19"6"0,-6-1 0 0,-15 1 1 0,-7 6-33 0,-7 6 0 0,-15 1 0 16,-13 12 0-16,6 6 36 0,-13 7 1 0,-8 6 0 16,-7 12 0-16,-7 1 35 0,7 12 8 0,7 20 0 0,-7 12 1 15,7 6-25-15,14 0-4 0,8 1-2 0,14 5 0 16,14-12-7-16,14 7-2 0,14-14 0 0,22 7 0 16,14-6-26-16,22 0-6 0,7-13-1 0,21-19 0 15,28-13-8-15,15-19 10 0,14-12-10 0,14-19 10 16,7-7 9-16,15-25 1 0,-8-13 1 0,1-12 0 15,-1-7 18-15,1-12 3 0,-8 0 1 0,-7-7 0 16,-21-6-16-16,-21-6-3 0,-15-1-1 16,-21-5 0-16,-22-14-23 0,-21 1 8 0,-28 0-8 0,-8 12 0 15,-20 13 8-15,-23 0-8 0,-13 6 8 0,-8 13-8 16,-6 7-82 0,-8 18-21-16,0 13-4 0</inkml:trace>
  <inkml:trace contextRef="#ctx0" brushRef="#br0" timeOffset="88632.8069">10479 13812 836 0,'0'0'24'0,"15"-13"4"0,-8 1-28 0,-7 12 0 0,7-13 0 0,-7 13 0 15,7-13 51-15,-7 13 4 0,0 0 1 0,0 0 0 16,7-12 8-16,-7 12 1 0,0 0 1 0,-14-7 0 16,0-5 13-16,-1 12 2 0,1-7 1 0,-7 7 0 15,-1 0-20-15,-13 7-4 0,6-7-1 0,-13 12 0 16,6-5-3-16,0 5-1 0,-6 14 0 0,-8-7 0 15,0 6-10-15,-7 0-3 0,-14 13 0 0,7-6 0 16,-8 6-8-16,8 6-3 16,-7 7 0-16,7 0 0 0,0 6-7 0,0 6-2 0,14 7 0 0,7 6 0 15,0 12-20-15,8 33-15 0,6-1 3 0,15-6 0 0,14-6 12 16,14-13-11-16,15-13 11 0,13-6-10 0,8-13-4 16,22-6-1-16,6-19 0 0,14 0 0 0,15-19-5 0,14 0 0 15,-14-6-1-15,0-13 0 16,7-13-18-16,-7-6-3 0,0-12-1 0,-7-20-543 15,-1-12-109-15</inkml:trace>
  <inkml:trace contextRef="#ctx0" brushRef="#br0" timeOffset="88722.9711">10714 13723 716 0,'-14'0'16'0,"-7"0"3"0,-15-6 1 0,8 0 0 0,-8 6-20 0</inkml:trace>
  <inkml:trace contextRef="#ctx0" brushRef="#br0" timeOffset="89352.9426">10430 15877 1258 0,'0'0'36'0,"0"0"7"0,0 0-35 0,0 0-8 0,0 0 0 0,0 0 0 15,0 0 93-15,0 0 17 0,0 0 3 0,21 12 1 16,-7-5-14-16,0 5-2 0,1-5-1 0,-1 5 0 16,7-12-41-16,1 7-9 0,-1-1-2 0,0-6 0 15,1 0-26-15,6 0-6 0,-6 6-1 0,-1-6 0 16,-7 0-43-16,8-6-9 0,-8 0-1 0,0-1-1 16,-14 7-54-16,14-6-12 0,-7-7-1 0,8 1-682 15</inkml:trace>
  <inkml:trace contextRef="#ctx0" brushRef="#br0" timeOffset="89833.6003">10736 15769 1753 0,'0'0'38'0,"0"0"8"0,-7-13 2 0,7 13 2 0,0 0-40 0,0 0-10 15,-7-6 0-15,7 6 0 0,0 0 63 0,0 0 10 16,0 0 3-16,0 0 0 0,0 0-41 0,0 0-8 15,0 0-2-15,0 0 0 0,0 0-25 0,0 0 0 16,-8 19 0-16,8 0 0 0,-7 6 0 0,0 7-11 16,-7 6 11-16,7-6-8 0,-7 6 8 0,-1 0-13 15,8 6 5-15,0 0 8 16,0-6-50-16,0 0-2 0,7-6-1 0,0-7-527 16,0 1-106-16</inkml:trace>
  <inkml:trace contextRef="#ctx0" brushRef="#br0" timeOffset="90288.7973">11121 15566 1597 0,'0'-25'45'0,"0"25"11"0,0-19-45 0,7 6-11 0,0 1 0 0,7-1 0 16,-7 0 22-16,0 1 2 0,15-7 1 0,-8 6 0 16,0 0 1-16,0 1 0 0,-7 5 0 0,-7 7 0 15,15-12-5-15,-1 5-1 0,0 1 0 0,8 0 0 16,-8-1-20-16,7 1 0 0,1 6 0 0,-1-6 0 16,0-1-21-16,1 1-9 0,-1 6-2 0,0-6 0 0,-6-1 21 0,6-5 11 15,0 5-12-15,1 1 12 0,-8 0 8 16,0-1 8-16,1 1 1 0,-1 0 1 0,0-1 16 0,-14 7 3 15,0 0 1-15,7 7 0 0,7-1-12 0,-14-6-2 16,15 13-1-16,-1 12 0 0,-7-6-12 0,0 6-3 16,-7 7 0-16,0-7 0 0,0 7 6 0,0 0 1 15,-7 6 0-15,0 6 0 0,0 7-26 0,0-1-5 16,0 1 0-16,-1-7-1 0,1-6 17 0,0 13 0 16,-7-7 0-16,7 1 0 0,-7-1 0 0,-1 0 0 15,8-6 8-15,-7 0-8 0,7-6 12 0,7 0 0 16,-7-1 0-16,0-5 0 15,7-7-42-15,-8 6-9 0,8-6-1 0,0-19-1 16,0 0-116-16,0 0-23 0,-7 19-5 0,7-19-1 0</inkml:trace>
  <inkml:trace contextRef="#ctx0" brushRef="#br0" timeOffset="90472.0515">11213 16516 2053 0,'-21'-19'58'0,"21"19"13"0,0 0-57 0,0 0-14 0,0 0 0 0,0 0 0 15,0 0 48-15,0 0 8 0,0 0 0 0,0 0 1 16,21-6-7-16,15 6-2 0,-1-6 0 0,15 6 0 16,7-7 0-16,0 7 0 0,0-6 0 0,7 6 0 15,0-6-37-15,0-1-11 0,1 7 0 0,6-6 0 16,0 0-49-16,7-7-15 0,1 7-2 0,-8-1-645 16,0 1-129-16</inkml:trace>
  <inkml:trace contextRef="#ctx0" brushRef="#br0" timeOffset="188180.7702">16335 4508 843 0,'0'0'24'0,"-15"7"5"0,15-7-29 0,0 0 0 0,0 0 0 0,0 0 0 15,0 0 144-15,0 0 22 0,0 0 5 0,0 0 1 16,0 0-4-16,15 12-1 0,-8 1 0 0,7 0 0 16,-7-1-33-16,7 14-6 0,-6-1-2 0,-1-6 0 15,-7 6-36-15,0 7-7 0,7 0-2 0,-7 12 0 16,0 0-30-16,0 7-7 0,7 6 0 0,-7-6-1 15,-7 6-25-15,0 0-5 0,0-7-1 0,-1 1 0 16,1 6-12-16,7-6 9 0,-7-13-9 0,0 0 8 16,0-7-8-16,0-5 0 0,-7-1 0 0,14-6 8 15,0-19-8-15,-8 13 0 0,1-1 9 0,7-12-9 16,0 0 12-16,0 0-3 0,0 0 0 0,0-19 0 16,0-6-9-16,7-7 0 0,15-6 0 0,-8-12 0 15,0-7-8-15,8 0 8 0,-1-7 0 0,8 1 0 0,-8-7 0 0,7 13 0 16,8 0 0-16,0 7 0 0,6-7 0 0,-6 6 0 15,0 0 0-15,-1 13 0 0,8 0 0 16,-15 0 0-16,8 7 0 0,0-1 0 0,-1 7 0 0,1-7 0 16,-8 13 0-16,1-6 0 0,-8 6 9 0,1 6 0 15,6 7 0-15,-6-7 0 0,-22 13 2 0,14 6 0 16,7 7 0-16,-7 0 0 0,1 6-11 0,-1 6 12 16,-7 7-12-16,0 6 12 0,7 6-4 0,-6 13 0 0,-8 6 0 15,0 1 0-15,14 5 0 0,-7-5-8 0,-7 5 12 16,7-5-4-16,-14-1-8 0,7-6 8 0,0-6-8 0,0-1 8 15,0-5-8-15,7-14 0 0,-7 1 9 0,7 0-9 16,-14-13 0-16,14 0 0 0,-7-19 0 0,0 0-12 31,14 12-72-31,1-12-16 0,-1 0-2 0,7-19-781 0,8 0-156 0</inkml:trace>
  <inkml:trace contextRef="#ctx0" brushRef="#br0" timeOffset="188494.9083">18009 4698 2455 0,'0'0'54'0,"0"0"11"0,0 0 3 0,0 0 0 0,0 0-54 0,0 0-14 16,0 0 0-16,0 0 0 0,14 7 76 0,0-1 12 16,8-6 2-16,-8 6 1 0,14-6-55 0,1-6-12 15,-1 0-1-15,8-1-1 0,7-5-14 0,-1-7-8 16,8 6 8-16,-7-6-8 0,-7 6 0 0,-1 1-12 16,-6-7 2-16,6 6 0 15,1 0-82-15,-15 7-16 0,-14 0-3 0,-7 6-1 16,0 0-140-16,0 0-28 0,-21 6-5 0,-7 13-2 0</inkml:trace>
  <inkml:trace contextRef="#ctx0" brushRef="#br0" timeOffset="188601.4263">18044 4673 1728 0,'15'25'38'0,"-8"-12"8"0,-14 0 2 0,7-1 0 0,0 1-39 0,0 0-9 0,0-7 0 0,0 7 0 15,7-7 154-15,0 0 29 0,-7-6 5 0,0 0 2 16,21 13-98-16,1-7-20 0,-1-6-4 0,0 0-1 16,8 0-54-16,-1 0-13 0,15 0 0 0,-14 0-784 15,-1 0-159-15</inkml:trace>
  <inkml:trace contextRef="#ctx0" brushRef="#br0" timeOffset="188915.6121">19490 4204 2340 0,'0'0'52'0,"0"0"10"0,0 0 2 0,0 0 1 0,0 0-52 0,-7 13-13 16,0 0 0-16,0 6 0 0,-7-7 96 0,7 14 16 16,-1-1 3-16,1 7 1 0,0 6-52 0,0 0-11 15,7 6-1-15,-14-6-1 0,7 6-25 0,-8-6-5 0,15 0-1 16,-7 7 0-16,0-1-12 0,-7 0-8 0,7-6 10 0,-7 0-10 15,14 0 0-15,-8-6 0 0,-6-7 0 0,7 7 0 32,7-7-114-32,0 1-16 0,-7-1-3 0,0 0-1074 0</inkml:trace>
  <inkml:trace contextRef="#ctx0" brushRef="#br0" timeOffset="189233.2048">20381 4464 1967 0,'-36'-13'56'0,"15"13"12"0,-1-6-55 0,-6 6-13 0,7 6 0 0,-8-6 0 16,-7 13 129-16,-6-7 23 0,-1 13 5 0,0 7 1 15,0-1-59-15,1 13-12 0,-8 0-3 0,14 6 0 16,8-6-48-16,6 13-11 0,8-7-1 0,7-6-1 16,14 0-12-16,14 0-3 0,15 0 0 0,0-6 0 15,14-7 13-15,7 1 3 0,7-7 0 0,0-7 0 16,0 1 28-16,0-13 5 0,0-6 2 0,0-7 0 15,-7 0-43-15,0-6-16 0,0-6 11 0,-7 0-11 0,0-13 14 16,-22 6-3-16,1-6-1 0,-1 0 0 0,1 0-2 16,-15 0 0-16,-21-6 0 0,0 6 0 0,0 6 2 15,-22-12 0-15,-6-1 0 0,-8 14 0 0,0-1-10 0,8 0 0 16,13 13 0-16,-6 0 0 0,-8 0 0 0,15 7-17 16,14-1 2-16,7 0 1 15,-8 7-104-15,8 0-21 0,15 6-4 0,6 0-1157 16</inkml:trace>
  <inkml:trace contextRef="#ctx0" brushRef="#br0" timeOffset="191532.0871">12930 6611 964 0,'0'0'21'0,"0"0"5"0,0 0 1 0,0 0 0 0,0 0-27 0,0 0 0 0,0 0 0 0,0 0 0 16,-7 6 94-16,-8 7 14 0,15-13 2 0,-7 13 1 16,0 12-28-16,-7 0-6 0,7 7-1 0,7 0 0 15,-7-1-9-15,0 7-3 0,-1 13 0 0,1 0 0 16,0-1 0-16,7 1 0 0,-7 6 0 0,0 0 0 15,0 0-16-15,0 6-3 0,0-6-1 0,7-6 0 16,-8-7-24-16,8 7-4 0,0 0-2 0,0-13 0 16,0-7 10-16,8 1 1 0,-8 0 1 0,7-7 0 0,0 0 2 15,0 1 1-15,0-1 0 0,7-6 0 0,1 0-5 0,13-13 0 16,-7 7-1-16,15-7 0 0,-7 1-23 0,6-1 9 16,8-6-9-16,0 6 0 0,14 1 24 0,-7-1-3 15,14 0 0-15,-7 1 0 0,7-1-11 0,7 0-2 16,0 1-8-16,0-7 12 0,1 0-12 0,6 0 0 15,0 0 8-15,1 0-8 0,-1-7 0 0,0 7 0 16,1-6 0-16,-8 0 0 0,-7-1 0 0,0 1 0 16,-14-7 0-16,-7 7 0 0,7 0 8 0,-22-1-8 0,-6 1 0 0,-1-7 0 15,0 7 0-15,-21 6 8 0,7-6-8 0,8-7 0 16,-22 7 8-16,7 6 0 0,7-13-8 0,-7 0 12 16,-7 1-1-16,-1-1-1 0,8 0 0 0,-7-6 0 15,7 7 0-15,0-7 0 0,-7 0 0 0,14-7 0 16,0 1-10-16,1 0 0 0,-1-7 0 0,0-6 8 15,7 0-8-15,-7-6 0 0,7-7 0 0,-6 7 0 16,6-13 0-16,0 6 0 0,0-6 0 0,-7 0 0 16,1 0 0-16,-1 0 0 0,0 6 0 0,0 7 0 15,-7 6 0-15,0 0 0 0,7 6 0 0,-7 1 0 16,0 5 0-16,0-5 0 0,0 12 0 0,-7-7 0 16,7 7 0-16,0-6 10 0,-7 6-10 0,0 6 10 15,0-6 2-15,-1 0 1 0,-6 7 0 0,7-1 0 16,-7 0-4-16,0 7-1 0,-1 0 0 0,1-1 0 15,-14-5-8-15,6 5 0 0,8 7 9 0,-22-6-9 16,1 0 0-16,-1-1 8 0,-7 1-8 0,1 6 0 0,-1 0 0 0,0-6 8 16,-14-1-8-16,0 1 0 0,0 0 0 0,-7-1 0 15,7 7 0-15,-7-12 8 0,0-1-8 0,7 0 0 16,-7 1 0-16,7-1 0 0,-7-6 12 0,0 0 0 16,-1 0 1-16,8 0 0 0,-7 0 3 0,14 6 1 15,8-6 0-15,6 7 0 0,1 5-17 0,6-5 8 16,-7 12-8-16,8 0 0 0,7-7 0 0,-1 7 0 15,8 0 0-15,0 0-9 16,14 0-86-16,0 0-17 0,0 0-3 0,0 0-1124 16</inkml:trace>
  <inkml:trace contextRef="#ctx0" brushRef="#br0" timeOffset="192940.7966">14205 5389 1404 0,'14'6'31'0,"-14"-6"6"0,0 0 2 0,14 0 0 0,15 0-31 0,-29 0-8 15,0 0 0-15,0 0 0 0,0 0 120 0,0 0 24 16,0 0 4-16,0 0 0 0,-7 13-43 0,0-1-9 16,-1 7-1-16,8-6-1 0,-7 6-24 0,-7 0-5 15,0 0-1-15,0 0 0 0,-1 0-21 0,1 0-5 16,-7 6-1-16,7 1 0 0,-8-7-19 0,1 12-4 16,-1-12-1-16,1 0 0 0,0 0 0 0,6-6 0 0,1 0 0 15,0-1 0-15,0-5-13 0,-1-1 0 16,15-6-9-16,0 0 9 0,0 0 30 0,0 0 12 0,0 0 2 0,22-13 1 15,-1 7-54-15,8-7-11 0,13 1-3 0,1 5 0 16,7-5 23-16,0-1 0 0,-15 7 10 0,15-1-10 16,14 7 0-16,-14 0 0 0,0 7 0 0,0-1 0 15,-7 0 0-15,0 13 0 0,-8 7 0 0,-6-7 0 16,-1 6 23-16,-6 7-3 0,-8-1 0 0,0 14 0 16,-7-7-28-16,0 0-7 0,-7 0-1 0,-14 0 0 15,0 0 16-15,0 0 13 0,-8 0-2 0,-6-7-1 16,-1 1 10-16,-14-7 1 0,1-6 1 0,6 0 0 15,0 0-2-15,1 0 0 0,-8-12 0 0,0-1 0 16,8 0-11-16,6 1-9 0,-6-7 12 0,6-7-12 16,15-5 0-16,0-1-19 0,7-6 3 0,7-13 0 15,7 1-135-15,14-7-26 16,7 0-6-16,-6 6-959 0</inkml:trace>
  <inkml:trace contextRef="#ctx0" brushRef="#br0" timeOffset="193306.1969">14162 5249 2019 0,'0'0'44'0,"0"0"10"0,0 0 2 0,0 0 0 0,0 0-44 0,-7-6-12 0,7-7 0 0,-7 1 0 15,7 12 128-15,0 0 23 0,0 0 5 16,0 0 0-16,14-7-61 0,-14 7-13 0,0 0-2 0,36-6-1 15,6 0-35-15,8 6-8 0,-7-7 0 0,7 7-1 16,7 0-12-16,0 0-3 0,0 0 0 0,-7 0 0 16,0 0-9-16,-8 0-3 0,-6 0 0 0,0 0 0 15,-8 0-8-15,-7 0 0 0,8-6 9 0,-15 6-9 16,-14 0 0-16,14 0 0 0,8 0 0 0,-22 0 8 16,14 0-8-16,-14 0 0 0,0 0 0 0,0 0 8 15,14-6-8-15,-14 6 0 0,0 0 8 0,0 0-8 16,0 0 0-16,0 0 0 0,0 0 0 0,0 0 0 15,0 0 0-15,0 0 0 0,7-13 0 0,-7 13 0 16,0 0 0-16,0 0 0 0,0 0 0 0,0 0 0 16,0 0-28-16,0 0-1 0,0 0 0 0,0 0-878 15,0 0-175-15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7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hyperlink" Target="https://piazza.com/class/jfbjq4r4em21sn?cid=18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Midterm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BD0D-468C-475D-A10E-54F81E1C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and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3941A-9DC7-4E86-89E1-2E414B4D7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Expected behavior</a:t>
            </a:r>
          </a:p>
          <a:p>
            <a:pPr lvl="1"/>
            <a:r>
              <a:rPr lang="en-US" dirty="0"/>
              <a:t>The main use case scenario</a:t>
            </a:r>
          </a:p>
          <a:p>
            <a:pPr lvl="1"/>
            <a:r>
              <a:rPr lang="en-US" dirty="0"/>
              <a:t>Does your code do what it should given friendly conditions?</a:t>
            </a:r>
          </a:p>
          <a:p>
            <a:pPr marL="0" indent="0">
              <a:buNone/>
            </a:pPr>
            <a:r>
              <a:rPr lang="en-US" dirty="0"/>
              <a:t>Forbidden Input</a:t>
            </a:r>
          </a:p>
          <a:p>
            <a:pPr lvl="1"/>
            <a:r>
              <a:rPr lang="en-US" dirty="0"/>
              <a:t>What are all the ways the user can mess up?</a:t>
            </a:r>
          </a:p>
          <a:p>
            <a:pPr marL="0" indent="0">
              <a:buNone/>
            </a:pPr>
            <a:r>
              <a:rPr lang="en-US" dirty="0"/>
              <a:t>Empty/Null</a:t>
            </a:r>
          </a:p>
          <a:p>
            <a:pPr lvl="1"/>
            <a:r>
              <a:rPr lang="en-US" dirty="0"/>
              <a:t>Protect yourself!</a:t>
            </a:r>
          </a:p>
          <a:p>
            <a:pPr lvl="1"/>
            <a:r>
              <a:rPr lang="en-US" dirty="0"/>
              <a:t>How do things get started?</a:t>
            </a:r>
          </a:p>
          <a:p>
            <a:pPr marL="0" indent="0">
              <a:buNone/>
            </a:pPr>
            <a:r>
              <a:rPr lang="en-US" dirty="0"/>
              <a:t>Boundary/Edge Cases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First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last</a:t>
            </a:r>
          </a:p>
          <a:p>
            <a:pPr marL="0" indent="0">
              <a:buNone/>
            </a:pPr>
            <a:r>
              <a:rPr lang="en-US" dirty="0"/>
              <a:t>Scale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Is there a difference between 10, 100, 1000, 10000 items?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38804-740F-4737-B0D7-A0EE40B8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7F588-27CD-4AF0-91BB-44D91355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75065-0D5E-4631-9D19-3D5B34E26FD6}"/>
              </a:ext>
            </a:extLst>
          </p:cNvPr>
          <p:cNvSpPr/>
          <p:nvPr/>
        </p:nvSpPr>
        <p:spPr>
          <a:xfrm>
            <a:off x="7101552" y="1357078"/>
            <a:ext cx="45152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Black Box</a:t>
            </a:r>
          </a:p>
          <a:p>
            <a:pPr lvl="1"/>
            <a:r>
              <a:rPr lang="en-US" dirty="0"/>
              <a:t>Behavior only – ADT requirements</a:t>
            </a:r>
          </a:p>
          <a:p>
            <a:pPr lvl="1"/>
            <a:r>
              <a:rPr lang="en-US" dirty="0"/>
              <a:t>From an outside point of view</a:t>
            </a:r>
          </a:p>
          <a:p>
            <a:pPr lvl="1"/>
            <a:r>
              <a:rPr lang="en-US" dirty="0"/>
              <a:t>Does your code uphold its contracts with its users?</a:t>
            </a:r>
          </a:p>
          <a:p>
            <a:pPr lvl="1"/>
            <a:r>
              <a:rPr lang="en-US" dirty="0"/>
              <a:t>Performance/efficiency</a:t>
            </a:r>
          </a:p>
          <a:p>
            <a:endParaRPr lang="en-US" dirty="0"/>
          </a:p>
          <a:p>
            <a:r>
              <a:rPr lang="en-US" b="1" dirty="0"/>
              <a:t>White Box</a:t>
            </a:r>
          </a:p>
          <a:p>
            <a:pPr lvl="1"/>
            <a:r>
              <a:rPr lang="en-US" dirty="0"/>
              <a:t>Includes an understanding of the implementation</a:t>
            </a:r>
          </a:p>
          <a:p>
            <a:pPr lvl="1"/>
            <a:r>
              <a:rPr lang="en-US" dirty="0"/>
              <a:t>Written by the author as they develop their code</a:t>
            </a:r>
          </a:p>
          <a:p>
            <a:pPr lvl="1"/>
            <a:r>
              <a:rPr lang="en-US" dirty="0"/>
              <a:t>Break apart requirements into smaller steps</a:t>
            </a:r>
          </a:p>
          <a:p>
            <a:pPr lvl="1"/>
            <a:r>
              <a:rPr lang="en-US" dirty="0"/>
              <a:t>“unit tests” break implementation into single assertions</a:t>
            </a:r>
          </a:p>
        </p:txBody>
      </p:sp>
    </p:spTree>
    <p:extLst>
      <p:ext uri="{BB962C8B-B14F-4D97-AF65-F5344CB8AC3E}">
        <p14:creationId xmlns:p14="http://schemas.microsoft.com/office/powerpoint/2010/main" val="353607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71D9-9735-467D-A8FF-42593C9B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00ACD-130E-4DFA-9988-64AD88B42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asymptotic analysis</a:t>
            </a:r>
            <a:r>
              <a:rPr lang="en-US" dirty="0"/>
              <a:t>: how the runtime of an algorithm grows as the data set grows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243DB-2E3A-476E-BEE1-A35C7F1D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BE2A8-D8DD-4BF0-B4AA-6015284F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B1FE8-ED3E-46B4-84A1-E71EEE387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87"/>
          <a:stretch/>
        </p:blipFill>
        <p:spPr>
          <a:xfrm>
            <a:off x="486655" y="2245084"/>
            <a:ext cx="3059430" cy="2120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750AC-BDB1-4AA4-94D2-F2D271972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20" y="2233060"/>
            <a:ext cx="3209692" cy="2233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D3E5DB-3446-4BE7-8CE4-4D16FCA6C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048" y="1961541"/>
            <a:ext cx="3889712" cy="25348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CD51C8-208D-4BDF-9124-DEEA6F91616A}"/>
              </a:ext>
            </a:extLst>
          </p:cNvPr>
          <p:cNvSpPr/>
          <p:nvPr/>
        </p:nvSpPr>
        <p:spPr>
          <a:xfrm>
            <a:off x="4273369" y="4460798"/>
            <a:ext cx="3291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and 4n look the same over 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39BCD7-229B-4798-A4AA-0B66A11514A1}"/>
              </a:ext>
            </a:extLst>
          </p:cNvPr>
          <p:cNvSpPr/>
          <p:nvPr/>
        </p:nvSpPr>
        <p:spPr>
          <a:xfrm>
            <a:off x="4280281" y="4796528"/>
            <a:ext cx="2582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eventually dominates 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615D5-251E-4D81-8567-1F574D75850C}"/>
              </a:ext>
            </a:extLst>
          </p:cNvPr>
          <p:cNvSpPr/>
          <p:nvPr/>
        </p:nvSpPr>
        <p:spPr>
          <a:xfrm>
            <a:off x="404467" y="4406580"/>
            <a:ext cx="363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and 4n look very different up close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92676-9949-4DD0-8693-26DB1302F845}"/>
              </a:ext>
            </a:extLst>
          </p:cNvPr>
          <p:cNvSpPr/>
          <p:nvPr/>
        </p:nvSpPr>
        <p:spPr>
          <a:xfrm>
            <a:off x="7868418" y="4602236"/>
            <a:ext cx="3550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doesn’t start off dominating the linear functions</a:t>
            </a:r>
          </a:p>
          <a:p>
            <a:r>
              <a:rPr lang="en-US" dirty="0"/>
              <a:t>It eventually takes over…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AEB77-EDDC-49D7-8FDB-0FB3F6C7BA8E}"/>
              </a:ext>
            </a:extLst>
          </p:cNvPr>
          <p:cNvSpPr/>
          <p:nvPr/>
        </p:nvSpPr>
        <p:spPr>
          <a:xfrm>
            <a:off x="486655" y="5774151"/>
            <a:ext cx="9969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function f(n) is </a:t>
            </a:r>
            <a:r>
              <a:rPr lang="en-US" b="1" dirty="0">
                <a:solidFill>
                  <a:srgbClr val="4C3282"/>
                </a:solidFill>
              </a:rPr>
              <a:t>dominated</a:t>
            </a:r>
            <a:r>
              <a:rPr lang="en-US" dirty="0"/>
              <a:t> by g(n) when there exists two constants c &gt; 0 and n</a:t>
            </a:r>
            <a:r>
              <a:rPr lang="en-US" baseline="-25000" dirty="0"/>
              <a:t>0</a:t>
            </a:r>
            <a:r>
              <a:rPr lang="en-US" dirty="0"/>
              <a:t> &gt; 0 such that for all values of n ≥ n</a:t>
            </a:r>
            <a:r>
              <a:rPr lang="en-US" baseline="-25000" dirty="0"/>
              <a:t>0</a:t>
            </a:r>
            <a:r>
              <a:rPr lang="en-US" dirty="0"/>
              <a:t> f(n) </a:t>
            </a:r>
            <a:r>
              <a:rPr lang="en-US" sz="1600" b="1" dirty="0"/>
              <a:t>≤</a:t>
            </a:r>
            <a:r>
              <a:rPr lang="en-US" dirty="0"/>
              <a:t> c * g(n)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61916E1-2A76-4F0D-AE6B-79088B3B30CB}"/>
                  </a:ext>
                </a:extLst>
              </p14:cNvPr>
              <p14:cNvContentPartPr/>
              <p14:nvPr/>
            </p14:nvContentPartPr>
            <p14:xfrm>
              <a:off x="441360" y="1659600"/>
              <a:ext cx="10104120" cy="4858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61916E1-2A76-4F0D-AE6B-79088B3B30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000" y="1650240"/>
                <a:ext cx="10122840" cy="487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201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CAB1-F4BE-416D-B5BA-042B1EC7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Domination in Graphs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E9F7D-E0F4-4A4A-84B8-C71BFFB30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31B51-B428-4AF1-8961-00F2696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426FF-4F7A-49F1-9A09-662129CB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121" y="1913972"/>
            <a:ext cx="6953250" cy="35718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7A08B8-9D33-448F-A441-738A55EF9E83}"/>
              </a:ext>
            </a:extLst>
          </p:cNvPr>
          <p:cNvCxnSpPr>
            <a:cxnSpLocks/>
          </p:cNvCxnSpPr>
          <p:nvPr/>
        </p:nvCxnSpPr>
        <p:spPr>
          <a:xfrm flipV="1">
            <a:off x="2304117" y="2061556"/>
            <a:ext cx="0" cy="2892191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0DA9D8-5F07-4201-A1BF-2E8D49035316}"/>
              </a:ext>
            </a:extLst>
          </p:cNvPr>
          <p:cNvSpPr txBox="1"/>
          <p:nvPr/>
        </p:nvSpPr>
        <p:spPr>
          <a:xfrm>
            <a:off x="663196" y="4267050"/>
            <a:ext cx="1627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Dominated by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∈ O(g(n))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A1EEF9-962F-48C0-9493-FF8385609F86}"/>
              </a:ext>
            </a:extLst>
          </p:cNvPr>
          <p:cNvSpPr txBox="1"/>
          <p:nvPr/>
        </p:nvSpPr>
        <p:spPr>
          <a:xfrm>
            <a:off x="9656832" y="1738390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Dominates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∈ Ω(g(n))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8E0B5C-DB4F-47A4-91AF-A9B91517CB74}"/>
              </a:ext>
            </a:extLst>
          </p:cNvPr>
          <p:cNvCxnSpPr>
            <a:cxnSpLocks/>
          </p:cNvCxnSpPr>
          <p:nvPr/>
        </p:nvCxnSpPr>
        <p:spPr>
          <a:xfrm>
            <a:off x="9531601" y="1913972"/>
            <a:ext cx="0" cy="309029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0AF686-1B3D-4F39-A7CF-405168928E15}"/>
                  </a:ext>
                </a:extLst>
              </p14:cNvPr>
              <p14:cNvContentPartPr/>
              <p14:nvPr/>
            </p14:nvContentPartPr>
            <p14:xfrm>
              <a:off x="1646640" y="232200"/>
              <a:ext cx="10486080" cy="6886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0AF686-1B3D-4F39-A7CF-405168928E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7280" y="222840"/>
                <a:ext cx="10504800" cy="69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8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5D28-5619-469A-A028-0FC2621A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</a:t>
            </a:r>
            <a:r>
              <a:rPr lang="el-GR" dirty="0"/>
              <a:t>Ω</a:t>
            </a:r>
            <a:r>
              <a:rPr lang="en-US" dirty="0"/>
              <a:t>, </a:t>
            </a:r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Definitions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DD693-86D0-496F-AE40-849330DE8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(f(n))</a:t>
            </a:r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the “family” or “set” of all functions that </a:t>
            </a:r>
            <a:r>
              <a:rPr 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are dominated by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f(n)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</a:t>
            </a:r>
            <a:r>
              <a:rPr lang="en-US" dirty="0"/>
              <a:t>∈ O(g(n)) when f(n) &lt;= g(n)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rgbClr val="4C3282"/>
              </a:solidFill>
            </a:endParaRPr>
          </a:p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Ω(f(n))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the family of all functions that </a:t>
            </a:r>
            <a:r>
              <a:rPr 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dominate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f(n)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</a:t>
            </a:r>
            <a:r>
              <a:rPr lang="en-US" dirty="0"/>
              <a:t>∈ Ω(g(n)) when f(n) &gt;= g(n)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  <a:p>
            <a:r>
              <a:rPr lang="el-GR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Θ</a:t>
            </a:r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(f(n)) </a:t>
            </a:r>
            <a:r>
              <a:rPr lang="en-US" dirty="0"/>
              <a:t>is the family of functions that are equivalent to f(n)</a:t>
            </a:r>
          </a:p>
          <a:p>
            <a:r>
              <a:rPr lang="en-US" dirty="0"/>
              <a:t>We say f(n) ∈ </a:t>
            </a:r>
            <a:r>
              <a:rPr lang="el-GR" dirty="0"/>
              <a:t>Θ</a:t>
            </a:r>
            <a:r>
              <a:rPr lang="en-US" dirty="0"/>
              <a:t>(g(n)) when both</a:t>
            </a:r>
          </a:p>
          <a:p>
            <a:r>
              <a:rPr lang="en-US" dirty="0"/>
              <a:t>f(n) ∈ O(g(n)) and f(n) ∈ </a:t>
            </a:r>
            <a:r>
              <a:rPr lang="el-GR" dirty="0"/>
              <a:t>Ω</a:t>
            </a:r>
            <a:r>
              <a:rPr lang="en-US" dirty="0"/>
              <a:t> (g(n)) are true</a:t>
            </a:r>
          </a:p>
          <a:p>
            <a:endParaRPr lang="en-US" dirty="0"/>
          </a:p>
          <a:p>
            <a:r>
              <a:rPr lang="en-US" dirty="0"/>
              <a:t>For in-depth explanation see </a:t>
            </a:r>
            <a:r>
              <a:rPr lang="en-US" dirty="0">
                <a:hlinkClick r:id="rId2"/>
              </a:rPr>
              <a:t>https://piazza.com/class/jfbjq4r4em21sn?cid=188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CF968-8C44-48F6-85C0-653F516B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1AFAD-5246-4F64-86FA-2676E60E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A55A6F-F8E6-4D38-AC87-AC5851C69146}"/>
                  </a:ext>
                </a:extLst>
              </p14:cNvPr>
              <p14:cNvContentPartPr/>
              <p14:nvPr/>
            </p14:nvContentPartPr>
            <p14:xfrm>
              <a:off x="1461960" y="1698120"/>
              <a:ext cx="7434720" cy="3739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A55A6F-F8E6-4D38-AC87-AC5851C691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2600" y="1688760"/>
                <a:ext cx="7453440" cy="37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35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8C0-B4BD-4816-8CB6-325E9E5D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Domination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2F9E-829D-4085-B352-560132B15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f(n) = 5(n + 2)</a:t>
            </a:r>
          </a:p>
          <a:p>
            <a:r>
              <a:rPr lang="en-US" dirty="0"/>
              <a:t>g(n) = 2n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Find a c and n</a:t>
            </a:r>
            <a:r>
              <a:rPr lang="en-US" baseline="-25000" dirty="0"/>
              <a:t>0</a:t>
            </a:r>
            <a:r>
              <a:rPr lang="en-US" dirty="0"/>
              <a:t> that show that f(n) ∈ O(g(n)).</a:t>
            </a:r>
          </a:p>
          <a:p>
            <a:endParaRPr lang="en-US" dirty="0"/>
          </a:p>
          <a:p>
            <a:r>
              <a:rPr lang="en-US" dirty="0"/>
              <a:t>f(n) = 5n + 10</a:t>
            </a:r>
          </a:p>
          <a:p>
            <a:r>
              <a:rPr lang="en-US" dirty="0"/>
              <a:t>5n + 10 &lt;= 5n</a:t>
            </a:r>
            <a:r>
              <a:rPr lang="en-US" baseline="30000" dirty="0"/>
              <a:t>2</a:t>
            </a:r>
            <a:r>
              <a:rPr lang="en-US" dirty="0"/>
              <a:t> + 10n</a:t>
            </a:r>
            <a:r>
              <a:rPr lang="en-US" baseline="30000" dirty="0"/>
              <a:t>2</a:t>
            </a:r>
          </a:p>
          <a:p>
            <a:r>
              <a:rPr lang="en-US" dirty="0"/>
              <a:t>5n + 10 &lt;= 15n2 for n&gt;= 1</a:t>
            </a:r>
          </a:p>
          <a:p>
            <a:r>
              <a:rPr lang="en-US" dirty="0"/>
              <a:t>15n</a:t>
            </a:r>
            <a:r>
              <a:rPr lang="en-US" baseline="30000" dirty="0"/>
              <a:t>2</a:t>
            </a:r>
            <a:r>
              <a:rPr lang="en-US" dirty="0"/>
              <a:t> &lt;= c * 2n</a:t>
            </a:r>
            <a:r>
              <a:rPr lang="en-US" baseline="30000" dirty="0"/>
              <a:t>2</a:t>
            </a:r>
          </a:p>
          <a:p>
            <a:r>
              <a:rPr lang="en-US" dirty="0">
                <a:solidFill>
                  <a:srgbClr val="00B050"/>
                </a:solidFill>
              </a:rPr>
              <a:t>c = 15/2 = 7.5</a:t>
            </a:r>
          </a:p>
          <a:p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baseline="-25000" dirty="0">
                <a:solidFill>
                  <a:srgbClr val="00B050"/>
                </a:solidFill>
              </a:rPr>
              <a:t>0</a:t>
            </a:r>
            <a:r>
              <a:rPr lang="en-US" dirty="0">
                <a:solidFill>
                  <a:srgbClr val="00B050"/>
                </a:solidFill>
              </a:rPr>
              <a:t> = 1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FB41A-E868-4130-A855-D6F18744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574C6-2C2F-4F17-8795-A4FC5D94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B1906-481C-4F20-B2B7-EE5EA4C2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868" y="1252191"/>
            <a:ext cx="5593225" cy="28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318A-31B2-429F-A52A-2EB47B2B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</a:t>
            </a:r>
            <a:r>
              <a:rPr lang="el-GR" dirty="0"/>
              <a:t>Ω</a:t>
            </a:r>
            <a:r>
              <a:rPr lang="en-US" dirty="0"/>
              <a:t>, </a:t>
            </a:r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C4F45-253E-4CB4-BF20-E1685915D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 the following functions give the simplest tight O bound</a:t>
                </a:r>
              </a:p>
              <a:p>
                <a:r>
                  <a:rPr lang="en-US" dirty="0"/>
                  <a:t>a(n) = 10logn + 5</a:t>
                </a:r>
              </a:p>
              <a:p>
                <a:r>
                  <a:rPr lang="en-US" dirty="0"/>
                  <a:t>b(n) = 3</a:t>
                </a:r>
                <a:r>
                  <a:rPr lang="en-US" baseline="30000" dirty="0"/>
                  <a:t>n</a:t>
                </a:r>
                <a:r>
                  <a:rPr lang="en-US" dirty="0"/>
                  <a:t> – 4n</a:t>
                </a:r>
              </a:p>
              <a:p>
                <a:r>
                  <a:rPr lang="en-US" dirty="0"/>
                  <a:t>c(n)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the above functions indicate whether the following are true or false</a:t>
                </a:r>
              </a:p>
              <a:p>
                <a:r>
                  <a:rPr lang="en-US" dirty="0"/>
                  <a:t>a(n) ∈ O(b(n))</a:t>
                </a:r>
              </a:p>
              <a:p>
                <a:r>
                  <a:rPr lang="en-US" dirty="0"/>
                  <a:t>a(n) ∈ O(c(n))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Ω</a:t>
                </a:r>
                <a:r>
                  <a:rPr lang="en-US" dirty="0"/>
                  <a:t>(b(n))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Ω</a:t>
                </a:r>
                <a:r>
                  <a:rPr lang="en-US" dirty="0"/>
                  <a:t>(c(n))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Θ</a:t>
                </a:r>
                <a:r>
                  <a:rPr lang="en-US" dirty="0"/>
                  <a:t>(b(n))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Θ</a:t>
                </a:r>
                <a:r>
                  <a:rPr lang="en-US" dirty="0"/>
                  <a:t>(c(n))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Θ</a:t>
                </a:r>
                <a:r>
                  <a:rPr lang="en-US" dirty="0"/>
                  <a:t>(a(n))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C4F45-253E-4CB4-BF20-E1685915D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1ABCC-7099-46A7-8288-C2F0CA1E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43F91-91BB-48A0-90F0-D3884E2E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5038E-4744-4CC6-8295-DFE57C1C7118}"/>
              </a:ext>
            </a:extLst>
          </p:cNvPr>
          <p:cNvSpPr txBox="1"/>
          <p:nvPr/>
        </p:nvSpPr>
        <p:spPr>
          <a:xfrm>
            <a:off x="2446528" y="1692916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</a:t>
            </a:r>
            <a:r>
              <a:rPr lang="en-US" sz="1600" b="1" dirty="0" err="1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logn</a:t>
            </a:r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3D90E-FCFB-447F-A73B-F6DD1835DCD2}"/>
              </a:ext>
            </a:extLst>
          </p:cNvPr>
          <p:cNvSpPr txBox="1"/>
          <p:nvPr/>
        </p:nvSpPr>
        <p:spPr>
          <a:xfrm>
            <a:off x="2446528" y="2094273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O(3</a:t>
            </a:r>
            <a:r>
              <a:rPr lang="en-US" sz="1600" b="1" baseline="30000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</a:t>
            </a:r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D8407-C210-46FD-B4A2-997170F46478}"/>
              </a:ext>
            </a:extLst>
          </p:cNvPr>
          <p:cNvSpPr txBox="1"/>
          <p:nvPr/>
        </p:nvSpPr>
        <p:spPr>
          <a:xfrm>
            <a:off x="2446528" y="2490607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84B91-1BC5-493F-B4C2-FB67E6C9A728}"/>
              </a:ext>
            </a:extLst>
          </p:cNvPr>
          <p:cNvSpPr/>
          <p:nvPr/>
        </p:nvSpPr>
        <p:spPr>
          <a:xfrm>
            <a:off x="1928552" y="3647263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F59977-710D-4BD0-B327-02E3B6A2FB53}"/>
              </a:ext>
            </a:extLst>
          </p:cNvPr>
          <p:cNvSpPr/>
          <p:nvPr/>
        </p:nvSpPr>
        <p:spPr>
          <a:xfrm>
            <a:off x="3444239" y="3647262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O(a(n))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O(c(n))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(b(n))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B70531-68E2-4C7F-9F4D-76C5EA48E6D1}"/>
              </a:ext>
            </a:extLst>
          </p:cNvPr>
          <p:cNvSpPr/>
          <p:nvPr/>
        </p:nvSpPr>
        <p:spPr>
          <a:xfrm>
            <a:off x="4842464" y="3647261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78F772-A531-4B23-9581-718122AA7ED6}"/>
              </a:ext>
            </a:extLst>
          </p:cNvPr>
          <p:cNvSpPr/>
          <p:nvPr/>
        </p:nvSpPr>
        <p:spPr>
          <a:xfrm>
            <a:off x="6358151" y="3647260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O(b(n))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O(a(n))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(b(n))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(b(n))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(c(n))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1DFA92-2221-4B14-A26D-6130BE21A9E9}"/>
              </a:ext>
            </a:extLst>
          </p:cNvPr>
          <p:cNvSpPr/>
          <p:nvPr/>
        </p:nvSpPr>
        <p:spPr>
          <a:xfrm>
            <a:off x="7793193" y="3647259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45E191-3728-47CD-8C4B-48899255461A}"/>
                  </a:ext>
                </a:extLst>
              </p14:cNvPr>
              <p14:cNvContentPartPr/>
              <p14:nvPr/>
            </p14:nvContentPartPr>
            <p14:xfrm>
              <a:off x="1413360" y="938880"/>
              <a:ext cx="8801280" cy="5303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45E191-3728-47CD-8C4B-4889925546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4000" y="929520"/>
                <a:ext cx="8820000" cy="53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84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3899-0048-4BC4-B646-FD310D32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559E5-E369-43D2-8D02-78ADB5DE8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result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n/2;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n/2;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+=2)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* 10;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result;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75D81-0581-4458-973F-CD34D618F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1DF1F-BB6C-4D63-B094-6104B6AE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B2566B-81D2-406F-84E5-629D59E2D482}"/>
                  </a:ext>
                </a:extLst>
              </p:cNvPr>
              <p:cNvSpPr txBox="1"/>
              <p:nvPr/>
            </p:nvSpPr>
            <p:spPr>
              <a:xfrm>
                <a:off x="1443644" y="6139583"/>
                <a:ext cx="153356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B2566B-81D2-406F-84E5-629D59E2D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644" y="6139583"/>
                <a:ext cx="1533561" cy="518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6637AD5-D873-4535-9874-802BA394680D}"/>
              </a:ext>
            </a:extLst>
          </p:cNvPr>
          <p:cNvSpPr txBox="1"/>
          <p:nvPr/>
        </p:nvSpPr>
        <p:spPr>
          <a:xfrm>
            <a:off x="8051779" y="1277943"/>
            <a:ext cx="36298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a mathematical model of a piece of code’s runtime in relation to the given input.</a:t>
            </a:r>
          </a:p>
          <a:p>
            <a:endParaRPr lang="en-US" dirty="0"/>
          </a:p>
          <a:p>
            <a:r>
              <a:rPr lang="en-US" dirty="0"/>
              <a:t>You can assume basic operations all take the same constant time.</a:t>
            </a:r>
          </a:p>
          <a:p>
            <a:endParaRPr lang="en-US" dirty="0"/>
          </a:p>
          <a:p>
            <a:r>
              <a:rPr lang="en-US" dirty="0"/>
              <a:t>You can ignore the runtime of the operations in a for loop’s header and just include how many times the for loop iterates.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21E9F6-3B7A-4BF1-9955-4343F1C1B010}"/>
                  </a:ext>
                </a:extLst>
              </p14:cNvPr>
              <p14:cNvContentPartPr/>
              <p14:nvPr/>
            </p14:nvContentPartPr>
            <p14:xfrm>
              <a:off x="938880" y="1513440"/>
              <a:ext cx="6552360" cy="4432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21E9F6-3B7A-4BF1-9955-4343F1C1B0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520" y="1504080"/>
                <a:ext cx="6571080" cy="44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39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355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2A411-464B-408F-B946-AA917562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6040" y="21354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2" y="185960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4" y="2135458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 + 1 + 2 + 3 +…+ n-1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9313407" y="1667600"/>
            <a:ext cx="442112" cy="129678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55519" y="2162103"/>
            <a:ext cx="28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331" y="3276245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</a:t>
            </a:r>
          </a:p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11924" y="4124811"/>
            <a:ext cx="6155545" cy="1313420"/>
            <a:chOff x="876301" y="4545991"/>
            <a:chExt cx="6155545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1" y="4969606"/>
              <a:ext cx="6155545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Definition: Summation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73331" y="579496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0010" y="2135457"/>
            <a:ext cx="3818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5" grpId="0" animBg="1"/>
      <p:bldP spid="16" grpId="0"/>
      <p:bldP spid="17" grpId="0"/>
      <p:bldP spid="18" grpId="0"/>
      <p:bldP spid="24" grpId="0"/>
      <p:bldP spid="25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F4EC-B2D2-4F84-93E9-501DD44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Modeling: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44A5-4560-431B-91FE-171B2929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945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 – 1);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9D22-A959-47A4-813D-D89EA0A8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3F59E-2B12-4DB7-A8B8-BD684347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726756" y="1839459"/>
            <a:ext cx="442112" cy="584869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1776" y="1962662"/>
            <a:ext cx="4251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  <a:r>
              <a:rPr lang="en-US" sz="1400" b="1" baseline="-25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260" y="2703518"/>
            <a:ext cx="728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+T(n-1)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8279" y="2991187"/>
            <a:ext cx="4443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  <a:r>
              <a:rPr lang="en-US" sz="1400" b="1" baseline="-25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1055" y="3897836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+ T(n-1)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24" y="403633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T(n)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6998" y="3893628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when n = 0 or 1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otherwise</a:t>
            </a:r>
          </a:p>
        </p:txBody>
      </p:sp>
      <p:sp>
        <p:nvSpPr>
          <p:cNvPr id="16" name="Left Brace 15"/>
          <p:cNvSpPr/>
          <p:nvPr/>
        </p:nvSpPr>
        <p:spPr>
          <a:xfrm>
            <a:off x="1723949" y="3893628"/>
            <a:ext cx="231600" cy="6463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37758" y="4760477"/>
            <a:ext cx="6155544" cy="1601089"/>
            <a:chOff x="876302" y="4545991"/>
            <a:chExt cx="6155544" cy="13134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2" y="4969606"/>
              <a:ext cx="6155544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Mathematical equivalent of an if/else statement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f(n) = </a:t>
              </a:r>
            </a:p>
            <a:p>
              <a:endParaRPr lang="en-US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Definition: Recurrence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E2F789-FBFE-4888-BAB9-84E6FA2A3FA1}"/>
                  </a:ext>
                </a:extLst>
              </p:cNvPr>
              <p:cNvSpPr/>
              <p:nvPr/>
            </p:nvSpPr>
            <p:spPr>
              <a:xfrm>
                <a:off x="1329150" y="5648214"/>
                <a:ext cx="441569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𝑟𝑢𝑛𝑡𝑖𝑚𝑒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𝑐𝑎𝑠𝑒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𝑐𝑜𝑛𝑑𝑖𝑡𝑖𝑜𝑛𝑎𝑙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𝑟𝑢𝑛𝑡𝑖𝑚𝑒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𝑟𝑒𝑐𝑢𝑟𝑠𝑖𝑣𝑒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𝑐𝑎𝑠𝑒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E2F789-FBFE-4888-BAB9-84E6FA2A3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50" y="5648214"/>
                <a:ext cx="4415696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3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C9E4-FFB8-4C5F-9DAB-514DB49F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8DE2-35F8-4037-B821-A5C18D4C5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are asked to test a method in a class that implements a Binary Search Tree. This method should be able to take in any node and then return back the height of the given tree.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treeHeight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node)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What are some unit tests you would write to validate this method works like it should?</a:t>
            </a:r>
          </a:p>
          <a:p>
            <a:r>
              <a:rPr lang="en-US" dirty="0"/>
              <a:t>What would you name those unit tests?</a:t>
            </a:r>
          </a:p>
          <a:p>
            <a:r>
              <a:rPr lang="en-US" dirty="0"/>
              <a:t>What are some examples of trees you would pass into the method to test if it can handle all appropriate cases?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8AEF2-BC9F-40AD-A3B8-97402A6C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6FA10-4B76-408F-9946-C07D1A33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5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7903-83DD-4964-8D4D-71757CB9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86A87-4051-4668-8C73-DD37C8532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 minutes</a:t>
            </a:r>
          </a:p>
          <a:p>
            <a:r>
              <a:rPr lang="en-US" dirty="0"/>
              <a:t>8.5 x 11 in note page, front and back</a:t>
            </a:r>
          </a:p>
          <a:p>
            <a:r>
              <a:rPr lang="en-US" dirty="0"/>
              <a:t>Review tonight</a:t>
            </a:r>
          </a:p>
          <a:p>
            <a:r>
              <a:rPr lang="en-US" dirty="0"/>
              <a:t>4:30-6:30 in MLR 301</a:t>
            </a:r>
          </a:p>
          <a:p>
            <a:r>
              <a:rPr lang="en-US" dirty="0"/>
              <a:t>Extra TA office hours</a:t>
            </a:r>
          </a:p>
          <a:p>
            <a:r>
              <a:rPr lang="en-US" dirty="0"/>
              <a:t>No office hours on Friday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9CB62-E6F9-40C4-A900-48085EAB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5DD50-4352-438C-9634-7B6C3965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CB3F7-5A61-4C16-A172-DD41F098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ADTs vs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70EE-5043-45D7-BB30-8586ADE9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640207" cy="4845504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i="1" dirty="0"/>
              <a:t>A way of organizing and storing related data points</a:t>
            </a:r>
          </a:p>
          <a:p>
            <a:pPr lvl="1"/>
            <a:r>
              <a:rPr lang="en-US" sz="2400" dirty="0"/>
              <a:t>An object that implements the functionality of a specified ADT</a:t>
            </a:r>
          </a:p>
          <a:p>
            <a:pPr lvl="1"/>
            <a:r>
              <a:rPr lang="en-US" sz="2400" dirty="0"/>
              <a:t>Describes exactly how the collection will perform the required operations</a:t>
            </a:r>
          </a:p>
          <a:p>
            <a:pPr lvl="1"/>
            <a:r>
              <a:rPr lang="en-US" sz="2400" dirty="0"/>
              <a:t>Examples: </a:t>
            </a:r>
            <a:r>
              <a:rPr lang="en-US" sz="2400" dirty="0" err="1"/>
              <a:t>LinkedIntList</a:t>
            </a:r>
            <a:r>
              <a:rPr lang="en-US" sz="2400" dirty="0"/>
              <a:t>, </a:t>
            </a:r>
            <a:r>
              <a:rPr lang="en-US" sz="2400" dirty="0" err="1"/>
              <a:t>ArrayIntList</a:t>
            </a:r>
            <a:endParaRPr lang="en-US" sz="2400" dirty="0"/>
          </a:p>
          <a:p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Algorithm</a:t>
            </a:r>
          </a:p>
          <a:p>
            <a:pPr lvl="1"/>
            <a:r>
              <a:rPr lang="en-US" sz="2400" dirty="0"/>
              <a:t>A series of precise instructions used to perform a task</a:t>
            </a:r>
          </a:p>
          <a:p>
            <a:pPr lvl="1"/>
            <a:r>
              <a:rPr lang="en-US" sz="2400" dirty="0"/>
              <a:t>Examples from CSE 14X: binary search, merge sort, recursive backtracking</a:t>
            </a:r>
          </a:p>
          <a:p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Abstract Data Type (ADT)</a:t>
            </a:r>
          </a:p>
          <a:p>
            <a:pPr lvl="1"/>
            <a:r>
              <a:rPr lang="en-US" sz="2400" i="1" dirty="0"/>
              <a:t>A definition for expected operations and behavior</a:t>
            </a:r>
          </a:p>
          <a:p>
            <a:pPr lvl="1"/>
            <a:r>
              <a:rPr lang="en-US" sz="2400" dirty="0"/>
              <a:t>A mathematical description of a collection with a set of supported operations and how they should behave when called upon</a:t>
            </a:r>
          </a:p>
          <a:p>
            <a:pPr lvl="1"/>
            <a:r>
              <a:rPr lang="en-US" sz="2400" dirty="0"/>
              <a:t>Describes what a collection does, not how it does it</a:t>
            </a:r>
          </a:p>
          <a:p>
            <a:pPr lvl="1"/>
            <a:r>
              <a:rPr lang="en-US" sz="2400" dirty="0"/>
              <a:t>Can be expressed as an interface</a:t>
            </a:r>
          </a:p>
          <a:p>
            <a:pPr lvl="1"/>
            <a:r>
              <a:rPr lang="en-US" sz="2400" dirty="0"/>
              <a:t>Examples: List, Map, Set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DE203-7536-4D98-886F-DE5640D7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A9D3E-7713-47C2-B5C3-245C31CB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8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3E01-F43D-42C6-88EA-D31F06EA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99440-2DF2-4BA1-8776-0863F53B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528353" cy="4845504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4C3282"/>
                </a:solidFill>
              </a:rPr>
              <a:t>list: </a:t>
            </a:r>
            <a:r>
              <a:rPr lang="en-US" sz="1800" dirty="0"/>
              <a:t>stores an ordered sequence of information. </a:t>
            </a:r>
          </a:p>
          <a:p>
            <a:pPr lvl="1"/>
            <a:r>
              <a:rPr lang="en-US" sz="1600" dirty="0"/>
              <a:t>Each item is accessible by an index.</a:t>
            </a:r>
          </a:p>
          <a:p>
            <a:pPr lvl="1"/>
            <a:r>
              <a:rPr lang="en-US" sz="1600" dirty="0"/>
              <a:t>Lists have a variable size as items can be added and removed</a:t>
            </a:r>
          </a:p>
          <a:p>
            <a:r>
              <a:rPr lang="en-US" sz="1800" dirty="0"/>
              <a:t>Supported Operations:</a:t>
            </a:r>
          </a:p>
          <a:p>
            <a:pPr lvl="1"/>
            <a:r>
              <a:rPr lang="en-US" sz="1600" b="1" dirty="0"/>
              <a:t>get(index): </a:t>
            </a:r>
            <a:r>
              <a:rPr lang="en-US" sz="1600" dirty="0"/>
              <a:t>returns the item at the given index</a:t>
            </a:r>
          </a:p>
          <a:p>
            <a:pPr lvl="1"/>
            <a:r>
              <a:rPr lang="en-US" sz="1600" b="1" dirty="0"/>
              <a:t>set(value, index): </a:t>
            </a:r>
            <a:r>
              <a:rPr lang="en-US" sz="1600" dirty="0"/>
              <a:t>sets the item at the given index to the given value</a:t>
            </a:r>
          </a:p>
          <a:p>
            <a:pPr lvl="1"/>
            <a:r>
              <a:rPr lang="en-US" sz="1600" b="1" dirty="0"/>
              <a:t>append(value): </a:t>
            </a:r>
            <a:r>
              <a:rPr lang="en-US" sz="1600" dirty="0"/>
              <a:t>adds the given item to the end of the list</a:t>
            </a:r>
          </a:p>
          <a:p>
            <a:pPr lvl="1"/>
            <a:r>
              <a:rPr lang="en-US" sz="1600" b="1" dirty="0"/>
              <a:t>insert(value, index): </a:t>
            </a:r>
            <a:r>
              <a:rPr lang="en-US" sz="1600" dirty="0"/>
              <a:t>insert the given item at the given index maintaining order</a:t>
            </a:r>
          </a:p>
          <a:p>
            <a:pPr lvl="1"/>
            <a:r>
              <a:rPr lang="en-US" sz="1600" b="1" dirty="0"/>
              <a:t>delete(index): </a:t>
            </a:r>
            <a:r>
              <a:rPr lang="en-US" sz="1600" dirty="0"/>
              <a:t>removes the item at the given index maintaining order</a:t>
            </a:r>
          </a:p>
          <a:p>
            <a:pPr lvl="1"/>
            <a:r>
              <a:rPr lang="en-US" sz="1600" b="1" dirty="0"/>
              <a:t>size(): </a:t>
            </a:r>
            <a:r>
              <a:rPr lang="en-US" sz="1600" dirty="0"/>
              <a:t>returns the number of elements in the list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01CD4-3862-4499-9E1C-D0BEE50A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DD417-66B7-4312-A253-159EEECE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4" descr="art08_03">
            <a:extLst>
              <a:ext uri="{FF2B5EF4-FFF2-40B4-BE49-F238E27FC236}">
                <a16:creationId xmlns:a16="http://schemas.microsoft.com/office/drawing/2014/main" id="{2C28C72F-3649-4C33-A5C6-15825A93F29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00" y="4556644"/>
            <a:ext cx="5371549" cy="219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14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97C5-9107-4FB9-A95F-7078BDC7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ADT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E143B-1DD3-417F-8F2F-E6534FDC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922F5-024D-4ABE-AF7E-49A5268A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32CF57-FCDC-473F-86A2-8C78E32A4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stack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A collection based on the principle of adding elements and retrieving them in the opposite order.</a:t>
            </a:r>
          </a:p>
          <a:p>
            <a:pPr lvl="1"/>
            <a:r>
              <a:rPr lang="en-US" altLang="en-US" dirty="0"/>
              <a:t>Last-In, First-Out ("LIFO")</a:t>
            </a:r>
          </a:p>
          <a:p>
            <a:pPr lvl="1"/>
            <a:r>
              <a:rPr lang="en-US" altLang="en-US" dirty="0"/>
              <a:t>Elements are stored in order of insertion.</a:t>
            </a:r>
          </a:p>
          <a:p>
            <a:pPr lvl="2"/>
            <a:r>
              <a:rPr lang="en-US" altLang="en-US" dirty="0"/>
              <a:t>We do not think of them as having indexes.</a:t>
            </a:r>
          </a:p>
          <a:p>
            <a:pPr lvl="1"/>
            <a:r>
              <a:rPr lang="en-US" altLang="en-US" dirty="0"/>
              <a:t>Client can only add/remove/examine </a:t>
            </a:r>
            <a:br>
              <a:rPr lang="en-US" altLang="en-US" dirty="0"/>
            </a:br>
            <a:r>
              <a:rPr lang="en-US" altLang="en-US" dirty="0"/>
              <a:t>the last element added (the "top").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B6A479"/>
                </a:solidFill>
              </a:rPr>
              <a:t>basic stack operations:</a:t>
            </a:r>
          </a:p>
          <a:p>
            <a:pPr lvl="1"/>
            <a:r>
              <a:rPr lang="en-US" altLang="en-US" b="1" dirty="0"/>
              <a:t>push(item)</a:t>
            </a:r>
            <a:r>
              <a:rPr lang="en-US" altLang="en-US" dirty="0"/>
              <a:t>: Add an element to the top of stack</a:t>
            </a:r>
          </a:p>
          <a:p>
            <a:pPr lvl="1"/>
            <a:r>
              <a:rPr lang="en-US" altLang="en-US" b="1" dirty="0"/>
              <a:t>pop()</a:t>
            </a:r>
            <a:r>
              <a:rPr lang="en-US" altLang="en-US" dirty="0"/>
              <a:t>: Remove the top element and returns it</a:t>
            </a:r>
          </a:p>
          <a:p>
            <a:pPr lvl="1"/>
            <a:r>
              <a:rPr lang="en-US" altLang="en-US" b="1" dirty="0"/>
              <a:t>peek()</a:t>
            </a:r>
            <a:r>
              <a:rPr lang="en-US" altLang="en-US" dirty="0"/>
              <a:t>: Examine the top element without removing it</a:t>
            </a:r>
          </a:p>
          <a:p>
            <a:pPr lvl="1"/>
            <a:r>
              <a:rPr lang="en-US" altLang="en-US" b="1" dirty="0"/>
              <a:t>size(): </a:t>
            </a:r>
            <a:r>
              <a:rPr lang="en-US" altLang="en-US" dirty="0"/>
              <a:t>how many items are in the stack?</a:t>
            </a:r>
          </a:p>
          <a:p>
            <a:pPr lvl="1"/>
            <a:r>
              <a:rPr lang="en-US" altLang="en-US" b="1" dirty="0" err="1"/>
              <a:t>isEmpty</a:t>
            </a:r>
            <a:r>
              <a:rPr lang="en-US" altLang="en-US" b="1" dirty="0"/>
              <a:t>(): </a:t>
            </a:r>
            <a:r>
              <a:rPr lang="en-US" altLang="en-US" dirty="0"/>
              <a:t>true if there are 1 or more items in stack, false otherwise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21FEC72-05CD-459A-B99E-85527E7FA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546" y="6096000"/>
            <a:ext cx="701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8" name="Group 134">
            <a:extLst>
              <a:ext uri="{FF2B5EF4-FFF2-40B4-BE49-F238E27FC236}">
                <a16:creationId xmlns:a16="http://schemas.microsoft.com/office/drawing/2014/main" id="{B6DDC270-BB4A-494E-9350-3D75C9D3F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91970"/>
              </p:ext>
            </p:extLst>
          </p:nvPr>
        </p:nvGraphicFramePr>
        <p:xfrm>
          <a:off x="7453746" y="4221163"/>
          <a:ext cx="2133600" cy="1584816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4151425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17066332"/>
                    </a:ext>
                  </a:extLst>
                </a:gridCol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3368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top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148407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27139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bottom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743078"/>
                  </a:ext>
                </a:extLst>
              </a:tr>
            </a:tbl>
          </a:graphicData>
        </a:graphic>
      </p:graphicFrame>
      <p:sp>
        <p:nvSpPr>
          <p:cNvPr id="9" name="Line 73">
            <a:extLst>
              <a:ext uri="{FF2B5EF4-FFF2-40B4-BE49-F238E27FC236}">
                <a16:creationId xmlns:a16="http://schemas.microsoft.com/office/drawing/2014/main" id="{68597323-4AC9-46AF-82E6-EB418365A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946" y="3687763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Text Box 74">
            <a:extLst>
              <a:ext uri="{FF2B5EF4-FFF2-40B4-BE49-F238E27FC236}">
                <a16:creationId xmlns:a16="http://schemas.microsoft.com/office/drawing/2014/main" id="{34EB7727-5E75-4631-85E6-1A4C4826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8346" y="3443288"/>
            <a:ext cx="1290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11" name="Text Box 75">
            <a:extLst>
              <a:ext uri="{FF2B5EF4-FFF2-40B4-BE49-F238E27FC236}">
                <a16:creationId xmlns:a16="http://schemas.microsoft.com/office/drawing/2014/main" id="{E1855341-00C4-40AD-80BD-1FED7B45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146" y="34290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12" name="Line 76">
            <a:extLst>
              <a:ext uri="{FF2B5EF4-FFF2-40B4-BE49-F238E27FC236}">
                <a16:creationId xmlns:a16="http://schemas.microsoft.com/office/drawing/2014/main" id="{46C648CF-5041-4D91-A0B0-C044412C6D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58746" y="3687763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B98F8D2-8430-43F6-90C4-A64526A80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79" y="2319568"/>
            <a:ext cx="9509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66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B8F8-E6AB-41BD-98B6-17339504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ADT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4E460-44CD-4990-8CE8-724D96E6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0363B-65B0-4786-BBC4-F5C50508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7EEA2A-4DCB-4496-B0B3-0571C1308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910624" cy="4845504"/>
          </a:xfrm>
        </p:spPr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queue</a:t>
            </a:r>
            <a:r>
              <a:rPr lang="en-US" altLang="en-US" dirty="0">
                <a:solidFill>
                  <a:srgbClr val="4C3282"/>
                </a:solidFill>
              </a:rPr>
              <a:t>:</a:t>
            </a:r>
            <a:r>
              <a:rPr lang="en-US" altLang="en-US" dirty="0"/>
              <a:t> Retrieves elements in the order they were added.</a:t>
            </a:r>
          </a:p>
          <a:p>
            <a:pPr lvl="1"/>
            <a:r>
              <a:rPr lang="en-US" altLang="en-US" dirty="0"/>
              <a:t>First-In, First-Out ("FIFO")</a:t>
            </a:r>
          </a:p>
          <a:p>
            <a:pPr lvl="1"/>
            <a:r>
              <a:rPr lang="en-US" altLang="en-US" dirty="0"/>
              <a:t>Elements are stored in order of insertion but don't have indexes.</a:t>
            </a:r>
          </a:p>
          <a:p>
            <a:pPr lvl="1"/>
            <a:r>
              <a:rPr lang="en-US" altLang="en-US" dirty="0"/>
              <a:t>Client can only add to the end of the queue, and can only examine/remove the front of the queue.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B6A479"/>
                </a:solidFill>
              </a:rPr>
              <a:t>basic queue operations:</a:t>
            </a:r>
          </a:p>
          <a:p>
            <a:pPr lvl="1"/>
            <a:r>
              <a:rPr lang="en-US" altLang="en-US" b="1" dirty="0"/>
              <a:t>add(item): </a:t>
            </a:r>
            <a:r>
              <a:rPr lang="en-US" altLang="en-US" dirty="0"/>
              <a:t>aka “enqueue” add an element to the back.</a:t>
            </a:r>
          </a:p>
          <a:p>
            <a:pPr lvl="1"/>
            <a:r>
              <a:rPr lang="en-US" altLang="en-US" b="1" dirty="0"/>
              <a:t>remove():</a:t>
            </a:r>
            <a:r>
              <a:rPr lang="en-US" altLang="en-US" dirty="0"/>
              <a:t> aka “dequeue” Remove the front element and return.</a:t>
            </a:r>
          </a:p>
          <a:p>
            <a:pPr lvl="1"/>
            <a:r>
              <a:rPr lang="en-US" altLang="en-US" b="1" dirty="0"/>
              <a:t>peek()</a:t>
            </a:r>
            <a:r>
              <a:rPr lang="en-US" altLang="en-US" dirty="0"/>
              <a:t>: Examine the front element without removing it.</a:t>
            </a:r>
          </a:p>
          <a:p>
            <a:pPr lvl="1"/>
            <a:r>
              <a:rPr lang="en-US" altLang="en-US" b="1" dirty="0"/>
              <a:t>size(): </a:t>
            </a:r>
            <a:r>
              <a:rPr lang="en-US" altLang="en-US" dirty="0"/>
              <a:t>how many items are stored in the queue?</a:t>
            </a:r>
          </a:p>
          <a:p>
            <a:pPr lvl="1"/>
            <a:r>
              <a:rPr lang="en-US" altLang="en-US" b="1" dirty="0" err="1"/>
              <a:t>isEmpty</a:t>
            </a:r>
            <a:r>
              <a:rPr lang="en-US" altLang="en-US" b="1" dirty="0"/>
              <a:t>(): </a:t>
            </a:r>
            <a:r>
              <a:rPr lang="en-US" altLang="en-US" dirty="0"/>
              <a:t>if 1 or more items in the queue returns true, false otherwise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2C685F6-104D-41B0-9B71-885AF905F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814" y="533172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8" name="Group 135">
            <a:extLst>
              <a:ext uri="{FF2B5EF4-FFF2-40B4-BE49-F238E27FC236}">
                <a16:creationId xmlns:a16="http://schemas.microsoft.com/office/drawing/2014/main" id="{062A3E3E-AA89-4B78-8B17-8240C77D5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17584"/>
              </p:ext>
            </p:extLst>
          </p:nvPr>
        </p:nvGraphicFramePr>
        <p:xfrm>
          <a:off x="8485864" y="4264925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15543029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721957330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3666642777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08073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36592"/>
                  </a:ext>
                </a:extLst>
              </a:tr>
            </a:tbl>
          </a:graphicData>
        </a:graphic>
      </p:graphicFrame>
      <p:sp>
        <p:nvSpPr>
          <p:cNvPr id="9" name="Line 130">
            <a:extLst>
              <a:ext uri="{FF2B5EF4-FFF2-40B4-BE49-F238E27FC236}">
                <a16:creationId xmlns:a16="http://schemas.microsoft.com/office/drawing/2014/main" id="{E33CF8EA-7FB7-492C-B9D9-40CD160EBD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52864" y="49507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Text Box 131">
            <a:extLst>
              <a:ext uri="{FF2B5EF4-FFF2-40B4-BE49-F238E27FC236}">
                <a16:creationId xmlns:a16="http://schemas.microsoft.com/office/drawing/2014/main" id="{FF42D566-4371-4E9F-9E00-9B753F06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7664" y="45538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11" name="Line 132">
            <a:extLst>
              <a:ext uri="{FF2B5EF4-FFF2-40B4-BE49-F238E27FC236}">
                <a16:creationId xmlns:a16="http://schemas.microsoft.com/office/drawing/2014/main" id="{27FAF195-7640-415D-B2C1-AE33264283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3864" y="49650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Text Box 133">
            <a:extLst>
              <a:ext uri="{FF2B5EF4-FFF2-40B4-BE49-F238E27FC236}">
                <a16:creationId xmlns:a16="http://schemas.microsoft.com/office/drawing/2014/main" id="{AA965C0A-162A-420C-B4EA-62A777457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064" y="4539563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remove, peek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FA829ABB-105D-4B23-B451-82D77B5A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93" y="1646007"/>
            <a:ext cx="28194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3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3393-DBF9-4AFF-A632-2D1424ED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55310-8E49-4ED0-A3B8-3E86E1BF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A570F-8B39-496C-976D-4F73EF85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B03C90-F494-4FB9-8CC1-43B99411912D}"/>
              </a:ext>
            </a:extLst>
          </p:cNvPr>
          <p:cNvSpPr/>
          <p:nvPr/>
        </p:nvSpPr>
        <p:spPr>
          <a:xfrm>
            <a:off x="7554924" y="2210522"/>
            <a:ext cx="4350328" cy="1917469"/>
          </a:xfrm>
          <a:prstGeom prst="ellipse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058B5E-9960-42AA-9B01-526A74742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map</a:t>
            </a:r>
            <a:r>
              <a:rPr lang="en-US" altLang="en-US" dirty="0"/>
              <a:t>: Holds a set of unique </a:t>
            </a:r>
            <a:r>
              <a:rPr lang="en-US" altLang="en-US" i="1" dirty="0"/>
              <a:t>keys</a:t>
            </a:r>
            <a:r>
              <a:rPr lang="en-US" altLang="en-US" dirty="0"/>
              <a:t> and a collection of </a:t>
            </a:r>
            <a:r>
              <a:rPr lang="en-US" altLang="en-US" i="1" dirty="0"/>
              <a:t>values</a:t>
            </a:r>
            <a:r>
              <a:rPr lang="en-US" altLang="en-US" dirty="0"/>
              <a:t>, where each key is associated with one value.</a:t>
            </a:r>
          </a:p>
          <a:p>
            <a:pPr lvl="1"/>
            <a:r>
              <a:rPr lang="en-US" altLang="en-US" dirty="0"/>
              <a:t>a.k.a. "dictionary", "associative array", "hash"</a:t>
            </a:r>
          </a:p>
          <a:p>
            <a:pPr lvl="1"/>
            <a:endParaRPr lang="en-US" altLang="en-US" sz="1200" dirty="0"/>
          </a:p>
          <a:p>
            <a:r>
              <a:rPr lang="en-US" altLang="en-US" b="1" dirty="0">
                <a:solidFill>
                  <a:srgbClr val="B6A479"/>
                </a:solidFill>
              </a:rPr>
              <a:t>operations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b="1" dirty="0"/>
              <a:t>put</a:t>
            </a:r>
            <a:r>
              <a:rPr lang="en-US" altLang="en-US" dirty="0"/>
              <a:t>(</a:t>
            </a:r>
            <a:r>
              <a:rPr lang="en-US" altLang="en-US" i="1" dirty="0"/>
              <a:t>key</a:t>
            </a:r>
            <a:r>
              <a:rPr lang="en-US" altLang="en-US" dirty="0"/>
              <a:t>, </a:t>
            </a:r>
            <a:r>
              <a:rPr lang="en-US" altLang="en-US" i="1" dirty="0"/>
              <a:t>value </a:t>
            </a:r>
            <a:r>
              <a:rPr lang="en-US" altLang="en-US" dirty="0"/>
              <a:t>): Adds a </a:t>
            </a:r>
            <a:br>
              <a:rPr lang="en-US" altLang="en-US" dirty="0"/>
            </a:br>
            <a:r>
              <a:rPr lang="en-US" altLang="en-US" dirty="0"/>
              <a:t>mapping from a key to</a:t>
            </a:r>
            <a:br>
              <a:rPr lang="en-US" altLang="en-US" dirty="0"/>
            </a:br>
            <a:r>
              <a:rPr lang="en-US" altLang="en-US" dirty="0"/>
              <a:t>a value.</a:t>
            </a:r>
            <a:br>
              <a:rPr lang="en-US" altLang="en-US" dirty="0"/>
            </a:br>
            <a:endParaRPr lang="en-US" altLang="en-US" sz="800" dirty="0"/>
          </a:p>
          <a:p>
            <a:pPr lvl="1"/>
            <a:r>
              <a:rPr lang="en-US" altLang="en-US" b="1" dirty="0"/>
              <a:t>get</a:t>
            </a:r>
            <a:r>
              <a:rPr lang="en-US" altLang="en-US" dirty="0"/>
              <a:t>(</a:t>
            </a:r>
            <a:r>
              <a:rPr lang="en-US" altLang="en-US" i="1" dirty="0"/>
              <a:t>key </a:t>
            </a:r>
            <a:r>
              <a:rPr lang="en-US" altLang="en-US" dirty="0"/>
              <a:t>): Retrieves the</a:t>
            </a:r>
            <a:br>
              <a:rPr lang="en-US" altLang="en-US" dirty="0"/>
            </a:br>
            <a:r>
              <a:rPr lang="en-US" altLang="en-US" dirty="0"/>
              <a:t>value mapped to the key.</a:t>
            </a:r>
            <a:br>
              <a:rPr lang="en-US" altLang="en-US" dirty="0"/>
            </a:br>
            <a:endParaRPr lang="en-US" altLang="en-US" sz="800" dirty="0"/>
          </a:p>
          <a:p>
            <a:pPr lvl="1"/>
            <a:r>
              <a:rPr lang="en-US" altLang="en-US" b="1" dirty="0"/>
              <a:t>remove</a:t>
            </a:r>
            <a:r>
              <a:rPr lang="en-US" altLang="en-US" dirty="0"/>
              <a:t>(</a:t>
            </a:r>
            <a:r>
              <a:rPr lang="en-US" altLang="en-US" i="1" dirty="0"/>
              <a:t>key </a:t>
            </a:r>
            <a:r>
              <a:rPr lang="en-US" altLang="en-US" dirty="0"/>
              <a:t>): Removes</a:t>
            </a:r>
            <a:br>
              <a:rPr lang="en-US" altLang="en-US" dirty="0"/>
            </a:br>
            <a:r>
              <a:rPr lang="en-US" altLang="en-US" dirty="0"/>
              <a:t>the given key and its</a:t>
            </a:r>
            <a:br>
              <a:rPr lang="en-US" altLang="en-US" dirty="0"/>
            </a:br>
            <a:r>
              <a:rPr lang="en-US" altLang="en-US" dirty="0"/>
              <a:t>mapped value.</a:t>
            </a:r>
          </a:p>
          <a:p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F51FAE1E-D051-4FB1-A519-D265C99D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94" y="2697086"/>
            <a:ext cx="40147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EFCAF0D-2021-4971-8314-0F294D01D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439375"/>
              </p:ext>
            </p:extLst>
          </p:nvPr>
        </p:nvGraphicFramePr>
        <p:xfrm>
          <a:off x="7890333" y="3053293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“you"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22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DC5E773-1C26-4F8F-AFC6-E0701E61F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26852"/>
              </p:ext>
            </p:extLst>
          </p:nvPr>
        </p:nvGraphicFramePr>
        <p:xfrm>
          <a:off x="10278611" y="2794367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“in"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37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CA00AE-FE5E-47EE-8E38-A35B547A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20022"/>
              </p:ext>
            </p:extLst>
          </p:nvPr>
        </p:nvGraphicFramePr>
        <p:xfrm>
          <a:off x="9267475" y="3450659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“the"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56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479CB0-7B9A-4485-A06F-8155352E5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05650"/>
              </p:ext>
            </p:extLst>
          </p:nvPr>
        </p:nvGraphicFramePr>
        <p:xfrm>
          <a:off x="8956941" y="2438160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“at"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43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 Box 6">
            <a:extLst>
              <a:ext uri="{FF2B5EF4-FFF2-40B4-BE49-F238E27FC236}">
                <a16:creationId xmlns:a16="http://schemas.microsoft.com/office/drawing/2014/main" id="{FB117FAD-1E69-4125-AE9A-070A7183C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349" y="5774257"/>
            <a:ext cx="2377341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ourier New" charset="0"/>
                <a:ea typeface="+mn-ea"/>
              </a:rPr>
              <a:t>map.get</a:t>
            </a:r>
            <a:r>
              <a:rPr lang="en-US" dirty="0">
                <a:latin typeface="Courier New" charset="0"/>
                <a:ea typeface="+mn-ea"/>
              </a:rPr>
              <a:t>("the")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79B6827-B8AE-4F4F-B470-97505BB4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347" y="5756962"/>
            <a:ext cx="517589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56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5041CF-E76C-4DD4-ADCE-91AD86CF1925}"/>
              </a:ext>
            </a:extLst>
          </p:cNvPr>
          <p:cNvCxnSpPr/>
          <p:nvPr/>
        </p:nvCxnSpPr>
        <p:spPr>
          <a:xfrm flipV="1">
            <a:off x="8751628" y="4078620"/>
            <a:ext cx="0" cy="171796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BF2555-D22F-4B51-921D-54152A863F38}"/>
              </a:ext>
            </a:extLst>
          </p:cNvPr>
          <p:cNvCxnSpPr>
            <a:cxnSpLocks/>
          </p:cNvCxnSpPr>
          <p:nvPr/>
        </p:nvCxnSpPr>
        <p:spPr>
          <a:xfrm flipH="1">
            <a:off x="10744123" y="4078620"/>
            <a:ext cx="1" cy="165162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9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693B-FF72-43BA-BB9E-5E188C3C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4273A-FF5D-435E-A8D2-2FBB05E48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iterator</a:t>
            </a:r>
            <a:r>
              <a:rPr lang="en-US" dirty="0"/>
              <a:t>: a Java interface that dictates how a collection of data should be traversed.</a:t>
            </a:r>
          </a:p>
          <a:p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Behaviors</a:t>
            </a:r>
            <a:r>
              <a:rPr lang="en-US" dirty="0"/>
              <a:t>:</a:t>
            </a:r>
          </a:p>
          <a:p>
            <a:r>
              <a:rPr lang="en-US" b="1" dirty="0" err="1"/>
              <a:t>hasNext</a:t>
            </a:r>
            <a:r>
              <a:rPr lang="en-US" b="1" dirty="0"/>
              <a:t>() </a:t>
            </a:r>
            <a:r>
              <a:rPr lang="en-US" dirty="0"/>
              <a:t>– returns true if the iteration has more elements</a:t>
            </a:r>
          </a:p>
          <a:p>
            <a:r>
              <a:rPr lang="en-US" b="1" dirty="0"/>
              <a:t>next() </a:t>
            </a:r>
            <a:r>
              <a:rPr lang="en-US" dirty="0"/>
              <a:t>– returns the next element in the iteration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iterator.hasNext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T item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iterator.next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D6C0E-FF90-4806-B627-AE96A54E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145BB-2F1E-4FE8-AE23-6621CCA3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74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1481</TotalTime>
  <Words>1987</Words>
  <Application>Microsoft Office PowerPoint</Application>
  <PresentationFormat>Widescreen</PresentationFormat>
  <Paragraphs>329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MS PGothic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Midterm Review</vt:lpstr>
      <vt:lpstr>Warm Up</vt:lpstr>
      <vt:lpstr>Logistics</vt:lpstr>
      <vt:lpstr>ADTs vs Data Structures</vt:lpstr>
      <vt:lpstr>List ADT</vt:lpstr>
      <vt:lpstr>Stack ADT</vt:lpstr>
      <vt:lpstr>Queue ADT</vt:lpstr>
      <vt:lpstr>Map ADT</vt:lpstr>
      <vt:lpstr>Iterators</vt:lpstr>
      <vt:lpstr>Testing and Debugging</vt:lpstr>
      <vt:lpstr>Asymptotic Analysis</vt:lpstr>
      <vt:lpstr>Domination in Graphs</vt:lpstr>
      <vt:lpstr>O, Ω, Θ Definitions</vt:lpstr>
      <vt:lpstr>Proving Domination</vt:lpstr>
      <vt:lpstr>O, Ω, Θ Examples</vt:lpstr>
      <vt:lpstr>Function Modeling</vt:lpstr>
      <vt:lpstr>Modeling Complex Loops</vt:lpstr>
      <vt:lpstr>Function Modeling: Recursion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59</cp:revision>
  <dcterms:created xsi:type="dcterms:W3CDTF">2018-03-22T00:41:11Z</dcterms:created>
  <dcterms:modified xsi:type="dcterms:W3CDTF">2018-04-25T17:55:46Z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