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3282"/>
    <a:srgbClr val="B6A479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C8BB12-2AB1-4A66-98CB-8777D114915D}" v="4375" dt="2018-04-16T15:30:29.6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ey champion" userId="c1130ab030728f76" providerId="LiveId" clId="{A2355570-4779-43B6-876D-C624724EE405}"/>
    <pc:docChg chg="undo custSel addSld modSld">
      <pc:chgData name="kasey champion" userId="c1130ab030728f76" providerId="LiveId" clId="{A2355570-4779-43B6-876D-C624724EE405}" dt="2018-04-16T15:30:29.635" v="4365"/>
      <pc:docMkLst>
        <pc:docMk/>
      </pc:docMkLst>
      <pc:sldChg chg="modSp">
        <pc:chgData name="kasey champion" userId="c1130ab030728f76" providerId="LiveId" clId="{A2355570-4779-43B6-876D-C624724EE405}" dt="2018-04-16T13:45:01.144" v="39" actId="20577"/>
        <pc:sldMkLst>
          <pc:docMk/>
          <pc:sldMk cId="2498527413" sldId="256"/>
        </pc:sldMkLst>
        <pc:spChg chg="mod">
          <ac:chgData name="kasey champion" userId="c1130ab030728f76" providerId="LiveId" clId="{A2355570-4779-43B6-876D-C624724EE405}" dt="2018-04-16T13:45:01.144" v="39" actId="20577"/>
          <ac:spMkLst>
            <pc:docMk/>
            <pc:sldMk cId="2498527413" sldId="256"/>
            <ac:spMk id="2" creationId="{FA8B674C-AD1D-4C9D-88D4-76616DF5B22C}"/>
          </ac:spMkLst>
        </pc:spChg>
      </pc:sldChg>
      <pc:sldChg chg="addSp delSp modSp add delAnim modAnim">
        <pc:chgData name="kasey champion" userId="c1130ab030728f76" providerId="LiveId" clId="{A2355570-4779-43B6-876D-C624724EE405}" dt="2018-04-16T15:24:27.287" v="4335" actId="207"/>
        <pc:sldMkLst>
          <pc:docMk/>
          <pc:sldMk cId="943854369" sldId="257"/>
        </pc:sldMkLst>
        <pc:spChg chg="mod">
          <ac:chgData name="kasey champion" userId="c1130ab030728f76" providerId="LiveId" clId="{A2355570-4779-43B6-876D-C624724EE405}" dt="2018-04-16T15:24:27.287" v="4335" actId="207"/>
          <ac:spMkLst>
            <pc:docMk/>
            <pc:sldMk cId="943854369" sldId="257"/>
            <ac:spMk id="2" creationId="{67C1F205-D923-40A7-9525-A4F26B23C4B1}"/>
          </ac:spMkLst>
        </pc:spChg>
        <pc:spChg chg="del">
          <ac:chgData name="kasey champion" userId="c1130ab030728f76" providerId="LiveId" clId="{A2355570-4779-43B6-876D-C624724EE405}" dt="2018-04-16T14:58:55.681" v="4264" actId="478"/>
          <ac:spMkLst>
            <pc:docMk/>
            <pc:sldMk cId="943854369" sldId="257"/>
            <ac:spMk id="3" creationId="{FF10C08B-9CA6-4C46-9015-61CEF3A84A18}"/>
          </ac:spMkLst>
        </pc:spChg>
        <pc:spChg chg="add del">
          <ac:chgData name="kasey champion" userId="c1130ab030728f76" providerId="LiveId" clId="{A2355570-4779-43B6-876D-C624724EE405}" dt="2018-04-16T14:58:47.094" v="4260" actId="478"/>
          <ac:spMkLst>
            <pc:docMk/>
            <pc:sldMk cId="943854369" sldId="257"/>
            <ac:spMk id="6" creationId="{F2D4BAE4-AEE0-4A23-AC3A-3A5F770253B7}"/>
          </ac:spMkLst>
        </pc:spChg>
        <pc:spChg chg="add mod">
          <ac:chgData name="kasey champion" userId="c1130ab030728f76" providerId="LiveId" clId="{A2355570-4779-43B6-876D-C624724EE405}" dt="2018-04-16T15:00:30.142" v="4282" actId="20577"/>
          <ac:spMkLst>
            <pc:docMk/>
            <pc:sldMk cId="943854369" sldId="257"/>
            <ac:spMk id="7" creationId="{D6AF773A-6267-4747-9A69-5383B1027CF3}"/>
          </ac:spMkLst>
        </pc:spChg>
        <pc:spChg chg="add del">
          <ac:chgData name="kasey champion" userId="c1130ab030728f76" providerId="LiveId" clId="{A2355570-4779-43B6-876D-C624724EE405}" dt="2018-04-16T15:03:28.818" v="4332" actId="478"/>
          <ac:spMkLst>
            <pc:docMk/>
            <pc:sldMk cId="943854369" sldId="257"/>
            <ac:spMk id="8" creationId="{2AB7ADDA-E9D6-46A6-AD71-1C1A4D451874}"/>
          </ac:spMkLst>
        </pc:spChg>
        <pc:spChg chg="add del">
          <ac:chgData name="kasey champion" userId="c1130ab030728f76" providerId="LiveId" clId="{A2355570-4779-43B6-876D-C624724EE405}" dt="2018-04-16T15:03:30.689" v="4333" actId="478"/>
          <ac:spMkLst>
            <pc:docMk/>
            <pc:sldMk cId="943854369" sldId="257"/>
            <ac:spMk id="9" creationId="{5FF16395-89C4-49FA-B64F-F5F0F4B4C29A}"/>
          </ac:spMkLst>
        </pc:spChg>
        <pc:spChg chg="add mod">
          <ac:chgData name="kasey champion" userId="c1130ab030728f76" providerId="LiveId" clId="{A2355570-4779-43B6-876D-C624724EE405}" dt="2018-04-16T15:00:59.842" v="4286" actId="1076"/>
          <ac:spMkLst>
            <pc:docMk/>
            <pc:sldMk cId="943854369" sldId="257"/>
            <ac:spMk id="11" creationId="{556BB2F3-7C99-4607-8C52-0399EF4809B5}"/>
          </ac:spMkLst>
        </pc:spChg>
        <pc:spChg chg="add mod">
          <ac:chgData name="kasey champion" userId="c1130ab030728f76" providerId="LiveId" clId="{A2355570-4779-43B6-876D-C624724EE405}" dt="2018-04-16T15:02:07.993" v="4314" actId="1076"/>
          <ac:spMkLst>
            <pc:docMk/>
            <pc:sldMk cId="943854369" sldId="257"/>
            <ac:spMk id="12" creationId="{4DE0F35D-7F4C-41DE-B3E8-A17FC9FD4E86}"/>
          </ac:spMkLst>
        </pc:spChg>
        <pc:spChg chg="add mod">
          <ac:chgData name="kasey champion" userId="c1130ab030728f76" providerId="LiveId" clId="{A2355570-4779-43B6-876D-C624724EE405}" dt="2018-04-16T15:01:15.794" v="4296" actId="1076"/>
          <ac:spMkLst>
            <pc:docMk/>
            <pc:sldMk cId="943854369" sldId="257"/>
            <ac:spMk id="13" creationId="{043F25FF-AF60-4728-8BF1-0AA8F7AFBE0F}"/>
          </ac:spMkLst>
        </pc:spChg>
        <pc:spChg chg="add mod">
          <ac:chgData name="kasey champion" userId="c1130ab030728f76" providerId="LiveId" clId="{A2355570-4779-43B6-876D-C624724EE405}" dt="2018-04-16T15:02:45.491" v="4319" actId="1076"/>
          <ac:spMkLst>
            <pc:docMk/>
            <pc:sldMk cId="943854369" sldId="257"/>
            <ac:spMk id="14" creationId="{9A0B531F-AF7E-49D5-825E-DB7EF4376B7E}"/>
          </ac:spMkLst>
        </pc:spChg>
        <pc:spChg chg="add mod">
          <ac:chgData name="kasey champion" userId="c1130ab030728f76" providerId="LiveId" clId="{A2355570-4779-43B6-876D-C624724EE405}" dt="2018-04-16T15:01:49.445" v="4308" actId="1076"/>
          <ac:spMkLst>
            <pc:docMk/>
            <pc:sldMk cId="943854369" sldId="257"/>
            <ac:spMk id="15" creationId="{A317241C-6E6F-4809-BB37-00FEC4A5F058}"/>
          </ac:spMkLst>
        </pc:spChg>
        <pc:spChg chg="add mod">
          <ac:chgData name="kasey champion" userId="c1130ab030728f76" providerId="LiveId" clId="{A2355570-4779-43B6-876D-C624724EE405}" dt="2018-04-16T15:02:54.847" v="4325" actId="1076"/>
          <ac:spMkLst>
            <pc:docMk/>
            <pc:sldMk cId="943854369" sldId="257"/>
            <ac:spMk id="16" creationId="{622364A2-82CC-453B-B59E-78D330673235}"/>
          </ac:spMkLst>
        </pc:spChg>
        <pc:spChg chg="add mod">
          <ac:chgData name="kasey champion" userId="c1130ab030728f76" providerId="LiveId" clId="{A2355570-4779-43B6-876D-C624724EE405}" dt="2018-04-16T15:02:29.107" v="4317" actId="1076"/>
          <ac:spMkLst>
            <pc:docMk/>
            <pc:sldMk cId="943854369" sldId="257"/>
            <ac:spMk id="17" creationId="{6576B065-BF63-4C3A-A456-A59CCB70C39A}"/>
          </ac:spMkLst>
        </pc:spChg>
        <pc:spChg chg="add mod">
          <ac:chgData name="kasey champion" userId="c1130ab030728f76" providerId="LiveId" clId="{A2355570-4779-43B6-876D-C624724EE405}" dt="2018-04-16T15:03:11.123" v="4330" actId="1076"/>
          <ac:spMkLst>
            <pc:docMk/>
            <pc:sldMk cId="943854369" sldId="257"/>
            <ac:spMk id="18" creationId="{DE194955-CA79-4BA7-AA5B-CA9AB01C6A99}"/>
          </ac:spMkLst>
        </pc:spChg>
        <pc:graphicFrameChg chg="add">
          <ac:chgData name="kasey champion" userId="c1130ab030728f76" providerId="LiveId" clId="{A2355570-4779-43B6-876D-C624724EE405}" dt="2018-04-16T14:58:43.356" v="4259"/>
          <ac:graphicFrameMkLst>
            <pc:docMk/>
            <pc:sldMk cId="943854369" sldId="257"/>
            <ac:graphicFrameMk id="10" creationId="{72E18F2F-633E-4556-A614-8F2641262125}"/>
          </ac:graphicFrameMkLst>
        </pc:graphicFrameChg>
        <pc:cxnChg chg="add mod">
          <ac:chgData name="kasey champion" userId="c1130ab030728f76" providerId="LiveId" clId="{A2355570-4779-43B6-876D-C624724EE405}" dt="2018-04-16T15:02:32.297" v="4318" actId="1076"/>
          <ac:cxnSpMkLst>
            <pc:docMk/>
            <pc:sldMk cId="943854369" sldId="257"/>
            <ac:cxnSpMk id="19" creationId="{CCAE0C2C-2717-47E9-9251-0A6CE93468E4}"/>
          </ac:cxnSpMkLst>
        </pc:cxnChg>
        <pc:cxnChg chg="add del mod">
          <ac:chgData name="kasey champion" userId="c1130ab030728f76" providerId="LiveId" clId="{A2355570-4779-43B6-876D-C624724EE405}" dt="2018-04-16T15:03:06.494" v="4329" actId="478"/>
          <ac:cxnSpMkLst>
            <pc:docMk/>
            <pc:sldMk cId="943854369" sldId="257"/>
            <ac:cxnSpMk id="20" creationId="{F1F699A0-E37E-423F-90FD-56A9AF724DB6}"/>
          </ac:cxnSpMkLst>
        </pc:cxnChg>
        <pc:cxnChg chg="add mod">
          <ac:chgData name="kasey champion" userId="c1130ab030728f76" providerId="LiveId" clId="{A2355570-4779-43B6-876D-C624724EE405}" dt="2018-04-16T15:01:15.794" v="4296" actId="1076"/>
          <ac:cxnSpMkLst>
            <pc:docMk/>
            <pc:sldMk cId="943854369" sldId="257"/>
            <ac:cxnSpMk id="21" creationId="{FB82CA19-90AF-4E5C-970D-2546CA1A9024}"/>
          </ac:cxnSpMkLst>
        </pc:cxnChg>
        <pc:cxnChg chg="add del mod">
          <ac:chgData name="kasey champion" userId="c1130ab030728f76" providerId="LiveId" clId="{A2355570-4779-43B6-876D-C624724EE405}" dt="2018-04-16T15:03:01.906" v="4328" actId="478"/>
          <ac:cxnSpMkLst>
            <pc:docMk/>
            <pc:sldMk cId="943854369" sldId="257"/>
            <ac:cxnSpMk id="22" creationId="{039D1109-8472-4905-B384-F697C9F57E39}"/>
          </ac:cxnSpMkLst>
        </pc:cxnChg>
        <pc:cxnChg chg="add mod">
          <ac:chgData name="kasey champion" userId="c1130ab030728f76" providerId="LiveId" clId="{A2355570-4779-43B6-876D-C624724EE405}" dt="2018-04-16T15:01:55.970" v="4310" actId="1076"/>
          <ac:cxnSpMkLst>
            <pc:docMk/>
            <pc:sldMk cId="943854369" sldId="257"/>
            <ac:cxnSpMk id="23" creationId="{08A5E111-925A-4420-A8D9-60528DFCCFEE}"/>
          </ac:cxnSpMkLst>
        </pc:cxnChg>
        <pc:cxnChg chg="add mod">
          <ac:chgData name="kasey champion" userId="c1130ab030728f76" providerId="LiveId" clId="{A2355570-4779-43B6-876D-C624724EE405}" dt="2018-04-16T15:03:00.124" v="4327" actId="1076"/>
          <ac:cxnSpMkLst>
            <pc:docMk/>
            <pc:sldMk cId="943854369" sldId="257"/>
            <ac:cxnSpMk id="24" creationId="{E08C3B16-4649-41E8-AAD1-D24BD9EF8BCB}"/>
          </ac:cxnSpMkLst>
        </pc:cxnChg>
      </pc:sldChg>
      <pc:sldChg chg="modSp add">
        <pc:chgData name="kasey champion" userId="c1130ab030728f76" providerId="LiveId" clId="{A2355570-4779-43B6-876D-C624724EE405}" dt="2018-04-16T14:17:35.332" v="1480" actId="1076"/>
        <pc:sldMkLst>
          <pc:docMk/>
          <pc:sldMk cId="319477276" sldId="264"/>
        </pc:sldMkLst>
        <pc:spChg chg="mod">
          <ac:chgData name="kasey champion" userId="c1130ab030728f76" providerId="LiveId" clId="{A2355570-4779-43B6-876D-C624724EE405}" dt="2018-04-16T13:47:36.500" v="58" actId="114"/>
          <ac:spMkLst>
            <pc:docMk/>
            <pc:sldMk cId="319477276" sldId="264"/>
            <ac:spMk id="2" creationId="{1C831095-F92F-4AFE-915E-088363F2A48B}"/>
          </ac:spMkLst>
        </pc:spChg>
        <pc:spChg chg="mod">
          <ac:chgData name="kasey champion" userId="c1130ab030728f76" providerId="LiveId" clId="{A2355570-4779-43B6-876D-C624724EE405}" dt="2018-04-16T14:17:35.332" v="1480" actId="1076"/>
          <ac:spMkLst>
            <pc:docMk/>
            <pc:sldMk cId="319477276" sldId="264"/>
            <ac:spMk id="8" creationId="{2D29046E-D2EB-4558-9BE3-1BFB644E833D}"/>
          </ac:spMkLst>
        </pc:spChg>
      </pc:sldChg>
      <pc:sldChg chg="modSp add modAnim">
        <pc:chgData name="kasey champion" userId="c1130ab030728f76" providerId="LiveId" clId="{A2355570-4779-43B6-876D-C624724EE405}" dt="2018-04-16T15:28:22.220" v="4352"/>
        <pc:sldMkLst>
          <pc:docMk/>
          <pc:sldMk cId="3580087184" sldId="265"/>
        </pc:sldMkLst>
        <pc:spChg chg="mod">
          <ac:chgData name="kasey champion" userId="c1130ab030728f76" providerId="LiveId" clId="{A2355570-4779-43B6-876D-C624724EE405}" dt="2018-04-16T15:24:32.267" v="4336" actId="207"/>
          <ac:spMkLst>
            <pc:docMk/>
            <pc:sldMk cId="3580087184" sldId="265"/>
            <ac:spMk id="2" creationId="{9233176B-04E4-4630-AAA4-4DFAD0A8A385}"/>
          </ac:spMkLst>
        </pc:spChg>
        <pc:spChg chg="mod">
          <ac:chgData name="kasey champion" userId="c1130ab030728f76" providerId="LiveId" clId="{A2355570-4779-43B6-876D-C624724EE405}" dt="2018-04-16T14:23:57.725" v="1952"/>
          <ac:spMkLst>
            <pc:docMk/>
            <pc:sldMk cId="3580087184" sldId="265"/>
            <ac:spMk id="3" creationId="{C175A31F-50D1-41BF-9C35-457531CDC05A}"/>
          </ac:spMkLst>
        </pc:spChg>
      </pc:sldChg>
      <pc:sldChg chg="addSp delSp modSp add modAnim">
        <pc:chgData name="kasey champion" userId="c1130ab030728f76" providerId="LiveId" clId="{A2355570-4779-43B6-876D-C624724EE405}" dt="2018-04-16T15:24:35.127" v="4337" actId="207"/>
        <pc:sldMkLst>
          <pc:docMk/>
          <pc:sldMk cId="1656189798" sldId="266"/>
        </pc:sldMkLst>
        <pc:spChg chg="mod">
          <ac:chgData name="kasey champion" userId="c1130ab030728f76" providerId="LiveId" clId="{A2355570-4779-43B6-876D-C624724EE405}" dt="2018-04-16T15:24:35.127" v="4337" actId="207"/>
          <ac:spMkLst>
            <pc:docMk/>
            <pc:sldMk cId="1656189798" sldId="266"/>
            <ac:spMk id="2" creationId="{99ED9621-A4FC-4395-B467-CF12E301F1AF}"/>
          </ac:spMkLst>
        </pc:spChg>
        <pc:spChg chg="del">
          <ac:chgData name="kasey champion" userId="c1130ab030728f76" providerId="LiveId" clId="{A2355570-4779-43B6-876D-C624724EE405}" dt="2018-04-16T13:57:21.237" v="625" actId="3680"/>
          <ac:spMkLst>
            <pc:docMk/>
            <pc:sldMk cId="1656189798" sldId="266"/>
            <ac:spMk id="3" creationId="{E0F53A81-F4B2-461B-994E-3205493ED9E6}"/>
          </ac:spMkLst>
        </pc:spChg>
        <pc:spChg chg="add mod">
          <ac:chgData name="kasey champion" userId="c1130ab030728f76" providerId="LiveId" clId="{A2355570-4779-43B6-876D-C624724EE405}" dt="2018-04-16T13:59:39.796" v="854" actId="20577"/>
          <ac:spMkLst>
            <pc:docMk/>
            <pc:sldMk cId="1656189798" sldId="266"/>
            <ac:spMk id="7" creationId="{18F43C20-45A4-4691-811E-D48113AEEE14}"/>
          </ac:spMkLst>
        </pc:spChg>
        <pc:spChg chg="add mod">
          <ac:chgData name="kasey champion" userId="c1130ab030728f76" providerId="LiveId" clId="{A2355570-4779-43B6-876D-C624724EE405}" dt="2018-04-16T14:00:01.474" v="861" actId="1076"/>
          <ac:spMkLst>
            <pc:docMk/>
            <pc:sldMk cId="1656189798" sldId="266"/>
            <ac:spMk id="8" creationId="{E65FCB40-D3DC-48B7-B99B-6CE332ED9B23}"/>
          </ac:spMkLst>
        </pc:spChg>
        <pc:spChg chg="add mod">
          <ac:chgData name="kasey champion" userId="c1130ab030728f76" providerId="LiveId" clId="{A2355570-4779-43B6-876D-C624724EE405}" dt="2018-04-16T14:00:12.745" v="866" actId="20577"/>
          <ac:spMkLst>
            <pc:docMk/>
            <pc:sldMk cId="1656189798" sldId="266"/>
            <ac:spMk id="9" creationId="{E106A3E5-416F-4AD3-B5DF-468D54AF8755}"/>
          </ac:spMkLst>
        </pc:spChg>
        <pc:spChg chg="add mod">
          <ac:chgData name="kasey champion" userId="c1130ab030728f76" providerId="LiveId" clId="{A2355570-4779-43B6-876D-C624724EE405}" dt="2018-04-16T14:00:42.737" v="872" actId="1076"/>
          <ac:spMkLst>
            <pc:docMk/>
            <pc:sldMk cId="1656189798" sldId="266"/>
            <ac:spMk id="10" creationId="{AF71CA93-AC6B-4C24-BD0C-F7DFDA0B0FAC}"/>
          </ac:spMkLst>
        </pc:spChg>
        <pc:spChg chg="add mod">
          <ac:chgData name="kasey champion" userId="c1130ab030728f76" providerId="LiveId" clId="{A2355570-4779-43B6-876D-C624724EE405}" dt="2018-04-16T14:01:13.433" v="879" actId="1076"/>
          <ac:spMkLst>
            <pc:docMk/>
            <pc:sldMk cId="1656189798" sldId="266"/>
            <ac:spMk id="11" creationId="{356D7AF4-682F-43EC-89C4-42DF2093818B}"/>
          </ac:spMkLst>
        </pc:spChg>
        <pc:spChg chg="add mod">
          <ac:chgData name="kasey champion" userId="c1130ab030728f76" providerId="LiveId" clId="{A2355570-4779-43B6-876D-C624724EE405}" dt="2018-04-16T14:01:36.047" v="884" actId="1076"/>
          <ac:spMkLst>
            <pc:docMk/>
            <pc:sldMk cId="1656189798" sldId="266"/>
            <ac:spMk id="12" creationId="{40C98980-64C2-47CD-B7B7-547C7996690B}"/>
          </ac:spMkLst>
        </pc:spChg>
        <pc:spChg chg="add mod">
          <ac:chgData name="kasey champion" userId="c1130ab030728f76" providerId="LiveId" clId="{A2355570-4779-43B6-876D-C624724EE405}" dt="2018-04-16T14:02:03.655" v="893" actId="1076"/>
          <ac:spMkLst>
            <pc:docMk/>
            <pc:sldMk cId="1656189798" sldId="266"/>
            <ac:spMk id="13" creationId="{6E4EFB15-3B31-41FD-8D9D-BD12E2D2CAC6}"/>
          </ac:spMkLst>
        </pc:spChg>
        <pc:spChg chg="add mod">
          <ac:chgData name="kasey champion" userId="c1130ab030728f76" providerId="LiveId" clId="{A2355570-4779-43B6-876D-C624724EE405}" dt="2018-04-16T14:02:31.728" v="902" actId="1076"/>
          <ac:spMkLst>
            <pc:docMk/>
            <pc:sldMk cId="1656189798" sldId="266"/>
            <ac:spMk id="14" creationId="{F3A7A7B4-0469-40F1-955D-F35DF213E130}"/>
          </ac:spMkLst>
        </pc:spChg>
        <pc:spChg chg="add mod">
          <ac:chgData name="kasey champion" userId="c1130ab030728f76" providerId="LiveId" clId="{A2355570-4779-43B6-876D-C624724EE405}" dt="2018-04-16T14:02:45.387" v="908" actId="1076"/>
          <ac:spMkLst>
            <pc:docMk/>
            <pc:sldMk cId="1656189798" sldId="266"/>
            <ac:spMk id="15" creationId="{8A59F3DD-AC69-4F34-B820-E1D8269BF077}"/>
          </ac:spMkLst>
        </pc:spChg>
        <pc:graphicFrameChg chg="add mod modGraphic">
          <ac:chgData name="kasey champion" userId="c1130ab030728f76" providerId="LiveId" clId="{A2355570-4779-43B6-876D-C624724EE405}" dt="2018-04-16T13:58:44.426" v="651" actId="1076"/>
          <ac:graphicFrameMkLst>
            <pc:docMk/>
            <pc:sldMk cId="1656189798" sldId="266"/>
            <ac:graphicFrameMk id="6" creationId="{1B4C265D-3F7C-4D99-A4EB-3B7BD0B939FC}"/>
          </ac:graphicFrameMkLst>
        </pc:graphicFrameChg>
      </pc:sldChg>
      <pc:sldChg chg="addSp delSp modSp add modAnim">
        <pc:chgData name="kasey champion" userId="c1130ab030728f76" providerId="LiveId" clId="{A2355570-4779-43B6-876D-C624724EE405}" dt="2018-04-16T15:24:38.330" v="4338" actId="207"/>
        <pc:sldMkLst>
          <pc:docMk/>
          <pc:sldMk cId="2520362151" sldId="267"/>
        </pc:sldMkLst>
        <pc:spChg chg="mod">
          <ac:chgData name="kasey champion" userId="c1130ab030728f76" providerId="LiveId" clId="{A2355570-4779-43B6-876D-C624724EE405}" dt="2018-04-16T15:24:38.330" v="4338" actId="207"/>
          <ac:spMkLst>
            <pc:docMk/>
            <pc:sldMk cId="2520362151" sldId="267"/>
            <ac:spMk id="2" creationId="{2827639D-9F32-41A3-BAAD-FF9F67C86D86}"/>
          </ac:spMkLst>
        </pc:spChg>
        <pc:spChg chg="del mod">
          <ac:chgData name="kasey champion" userId="c1130ab030728f76" providerId="LiveId" clId="{A2355570-4779-43B6-876D-C624724EE405}" dt="2018-04-16T14:04:46.217" v="948" actId="478"/>
          <ac:spMkLst>
            <pc:docMk/>
            <pc:sldMk cId="2520362151" sldId="267"/>
            <ac:spMk id="3" creationId="{0C9EE20C-D57B-44D1-BE2B-A6540DE04BA9}"/>
          </ac:spMkLst>
        </pc:spChg>
        <pc:spChg chg="add mod">
          <ac:chgData name="kasey champion" userId="c1130ab030728f76" providerId="LiveId" clId="{A2355570-4779-43B6-876D-C624724EE405}" dt="2018-04-16T14:13:29.565" v="1180" actId="1076"/>
          <ac:spMkLst>
            <pc:docMk/>
            <pc:sldMk cId="2520362151" sldId="267"/>
            <ac:spMk id="7" creationId="{CD5DD1E4-86C1-454C-AEBC-BD93C64BB978}"/>
          </ac:spMkLst>
        </pc:spChg>
        <pc:spChg chg="add del mod">
          <ac:chgData name="kasey champion" userId="c1130ab030728f76" providerId="LiveId" clId="{A2355570-4779-43B6-876D-C624724EE405}" dt="2018-04-16T14:04:48.737" v="949" actId="478"/>
          <ac:spMkLst>
            <pc:docMk/>
            <pc:sldMk cId="2520362151" sldId="267"/>
            <ac:spMk id="9" creationId="{6F1F3FFF-7679-4DE1-88F6-CEF89DE4702F}"/>
          </ac:spMkLst>
        </pc:spChg>
        <pc:spChg chg="add mod">
          <ac:chgData name="kasey champion" userId="c1130ab030728f76" providerId="LiveId" clId="{A2355570-4779-43B6-876D-C624724EE405}" dt="2018-04-16T14:05:37.179" v="977" actId="1076"/>
          <ac:spMkLst>
            <pc:docMk/>
            <pc:sldMk cId="2520362151" sldId="267"/>
            <ac:spMk id="10" creationId="{643F5880-4036-4158-BF62-0BDA5A10A10F}"/>
          </ac:spMkLst>
        </pc:spChg>
        <pc:spChg chg="add mod">
          <ac:chgData name="kasey champion" userId="c1130ab030728f76" providerId="LiveId" clId="{A2355570-4779-43B6-876D-C624724EE405}" dt="2018-04-16T14:05:51.416" v="982" actId="1076"/>
          <ac:spMkLst>
            <pc:docMk/>
            <pc:sldMk cId="2520362151" sldId="267"/>
            <ac:spMk id="11" creationId="{776783FE-0272-492F-AD42-DBCD67C941BE}"/>
          </ac:spMkLst>
        </pc:spChg>
        <pc:spChg chg="add mod">
          <ac:chgData name="kasey champion" userId="c1130ab030728f76" providerId="LiveId" clId="{A2355570-4779-43B6-876D-C624724EE405}" dt="2018-04-16T14:08:24.699" v="999" actId="1076"/>
          <ac:spMkLst>
            <pc:docMk/>
            <pc:sldMk cId="2520362151" sldId="267"/>
            <ac:spMk id="12" creationId="{44B8E76D-34C6-4468-8EB3-5ACA4556BFB8}"/>
          </ac:spMkLst>
        </pc:spChg>
        <pc:spChg chg="add mod">
          <ac:chgData name="kasey champion" userId="c1130ab030728f76" providerId="LiveId" clId="{A2355570-4779-43B6-876D-C624724EE405}" dt="2018-04-16T14:08:38.660" v="1003" actId="1076"/>
          <ac:spMkLst>
            <pc:docMk/>
            <pc:sldMk cId="2520362151" sldId="267"/>
            <ac:spMk id="13" creationId="{45D767BD-F49C-47ED-B218-EC4CED70821A}"/>
          </ac:spMkLst>
        </pc:spChg>
        <pc:spChg chg="add mod">
          <ac:chgData name="kasey champion" userId="c1130ab030728f76" providerId="LiveId" clId="{A2355570-4779-43B6-876D-C624724EE405}" dt="2018-04-16T14:08:48.975" v="1007" actId="1076"/>
          <ac:spMkLst>
            <pc:docMk/>
            <pc:sldMk cId="2520362151" sldId="267"/>
            <ac:spMk id="14" creationId="{1F1D02C3-F92F-4E88-A319-03723AD26750}"/>
          </ac:spMkLst>
        </pc:spChg>
        <pc:spChg chg="add mod">
          <ac:chgData name="kasey champion" userId="c1130ab030728f76" providerId="LiveId" clId="{A2355570-4779-43B6-876D-C624724EE405}" dt="2018-04-16T14:10:13.963" v="1020" actId="1076"/>
          <ac:spMkLst>
            <pc:docMk/>
            <pc:sldMk cId="2520362151" sldId="267"/>
            <ac:spMk id="15" creationId="{BFEFFFED-FDFB-4665-9DC3-2D50D6CDBC08}"/>
          </ac:spMkLst>
        </pc:spChg>
        <pc:spChg chg="add mod">
          <ac:chgData name="kasey champion" userId="c1130ab030728f76" providerId="LiveId" clId="{A2355570-4779-43B6-876D-C624724EE405}" dt="2018-04-16T14:10:59.029" v="1031" actId="1076"/>
          <ac:spMkLst>
            <pc:docMk/>
            <pc:sldMk cId="2520362151" sldId="267"/>
            <ac:spMk id="16" creationId="{2DDD99F7-01C8-48D6-9F49-63515A9B30AC}"/>
          </ac:spMkLst>
        </pc:spChg>
        <pc:spChg chg="add mod">
          <ac:chgData name="kasey champion" userId="c1130ab030728f76" providerId="LiveId" clId="{A2355570-4779-43B6-876D-C624724EE405}" dt="2018-04-16T14:13:58.458" v="1188" actId="1076"/>
          <ac:spMkLst>
            <pc:docMk/>
            <pc:sldMk cId="2520362151" sldId="267"/>
            <ac:spMk id="17" creationId="{D8116144-310E-447F-8AC4-BF050511F786}"/>
          </ac:spMkLst>
        </pc:spChg>
        <pc:spChg chg="add mod">
          <ac:chgData name="kasey champion" userId="c1130ab030728f76" providerId="LiveId" clId="{A2355570-4779-43B6-876D-C624724EE405}" dt="2018-04-16T14:15:00.164" v="1331" actId="1076"/>
          <ac:spMkLst>
            <pc:docMk/>
            <pc:sldMk cId="2520362151" sldId="267"/>
            <ac:spMk id="18" creationId="{F6518DD1-2DA4-4A93-A7DD-13F9CC55A7E4}"/>
          </ac:spMkLst>
        </pc:spChg>
        <pc:spChg chg="add mod">
          <ac:chgData name="kasey champion" userId="c1130ab030728f76" providerId="LiveId" clId="{A2355570-4779-43B6-876D-C624724EE405}" dt="2018-04-16T14:15:13.251" v="1337" actId="14100"/>
          <ac:spMkLst>
            <pc:docMk/>
            <pc:sldMk cId="2520362151" sldId="267"/>
            <ac:spMk id="19" creationId="{849019A3-BD72-43BC-A0A7-7288226E58F5}"/>
          </ac:spMkLst>
        </pc:spChg>
        <pc:spChg chg="add mod">
          <ac:chgData name="kasey champion" userId="c1130ab030728f76" providerId="LiveId" clId="{A2355570-4779-43B6-876D-C624724EE405}" dt="2018-04-16T14:15:08.580" v="1335" actId="14100"/>
          <ac:spMkLst>
            <pc:docMk/>
            <pc:sldMk cId="2520362151" sldId="267"/>
            <ac:spMk id="20" creationId="{7A381BAA-DC7F-49C9-9055-022F6C8AC088}"/>
          </ac:spMkLst>
        </pc:spChg>
        <pc:graphicFrameChg chg="add mod">
          <ac:chgData name="kasey champion" userId="c1130ab030728f76" providerId="LiveId" clId="{A2355570-4779-43B6-876D-C624724EE405}" dt="2018-04-16T14:07:55.954" v="995" actId="1076"/>
          <ac:graphicFrameMkLst>
            <pc:docMk/>
            <pc:sldMk cId="2520362151" sldId="267"/>
            <ac:graphicFrameMk id="6" creationId="{91266468-571C-4DC2-9A15-602D0FF55005}"/>
          </ac:graphicFrameMkLst>
        </pc:graphicFrameChg>
      </pc:sldChg>
      <pc:sldChg chg="addSp modSp add modAnim">
        <pc:chgData name="kasey champion" userId="c1130ab030728f76" providerId="LiveId" clId="{A2355570-4779-43B6-876D-C624724EE405}" dt="2018-04-16T15:28:54.849" v="4358" actId="208"/>
        <pc:sldMkLst>
          <pc:docMk/>
          <pc:sldMk cId="2912654772" sldId="268"/>
        </pc:sldMkLst>
        <pc:spChg chg="mod">
          <ac:chgData name="kasey champion" userId="c1130ab030728f76" providerId="LiveId" clId="{A2355570-4779-43B6-876D-C624724EE405}" dt="2018-04-16T15:24:40.852" v="4339" actId="207"/>
          <ac:spMkLst>
            <pc:docMk/>
            <pc:sldMk cId="2912654772" sldId="268"/>
            <ac:spMk id="2" creationId="{76CFE35B-73B2-40E2-B3A4-A353C754756A}"/>
          </ac:spMkLst>
        </pc:spChg>
        <pc:spChg chg="mod">
          <ac:chgData name="kasey champion" userId="c1130ab030728f76" providerId="LiveId" clId="{A2355570-4779-43B6-876D-C624724EE405}" dt="2018-04-16T14:18:48.164" v="1576" actId="14100"/>
          <ac:spMkLst>
            <pc:docMk/>
            <pc:sldMk cId="2912654772" sldId="268"/>
            <ac:spMk id="3" creationId="{74DB8381-2D59-4E07-8661-779C07F7CC6D}"/>
          </ac:spMkLst>
        </pc:spChg>
        <pc:spChg chg="add mod">
          <ac:chgData name="kasey champion" userId="c1130ab030728f76" providerId="LiveId" clId="{A2355570-4779-43B6-876D-C624724EE405}" dt="2018-04-16T15:28:54.849" v="4358" actId="208"/>
          <ac:spMkLst>
            <pc:docMk/>
            <pc:sldMk cId="2912654772" sldId="268"/>
            <ac:spMk id="6" creationId="{43D4287E-CE03-4659-9EAE-AF0657774A70}"/>
          </ac:spMkLst>
        </pc:spChg>
      </pc:sldChg>
      <pc:sldChg chg="addSp modSp add modAnim">
        <pc:chgData name="kasey champion" userId="c1130ab030728f76" providerId="LiveId" clId="{A2355570-4779-43B6-876D-C624724EE405}" dt="2018-04-16T15:24:44.102" v="4340" actId="207"/>
        <pc:sldMkLst>
          <pc:docMk/>
          <pc:sldMk cId="3889536278" sldId="269"/>
        </pc:sldMkLst>
        <pc:spChg chg="mod">
          <ac:chgData name="kasey champion" userId="c1130ab030728f76" providerId="LiveId" clId="{A2355570-4779-43B6-876D-C624724EE405}" dt="2018-04-16T15:24:44.102" v="4340" actId="207"/>
          <ac:spMkLst>
            <pc:docMk/>
            <pc:sldMk cId="3889536278" sldId="269"/>
            <ac:spMk id="2" creationId="{74A2171C-0407-4098-8D66-5F93A4E2CB27}"/>
          </ac:spMkLst>
        </pc:spChg>
        <pc:spChg chg="mod">
          <ac:chgData name="kasey champion" userId="c1130ab030728f76" providerId="LiveId" clId="{A2355570-4779-43B6-876D-C624724EE405}" dt="2018-04-16T14:24:24.337" v="1963" actId="20577"/>
          <ac:spMkLst>
            <pc:docMk/>
            <pc:sldMk cId="3889536278" sldId="269"/>
            <ac:spMk id="3" creationId="{6AF47A29-8DDF-4458-BB0B-2379A569BCE3}"/>
          </ac:spMkLst>
        </pc:spChg>
        <pc:spChg chg="add mod">
          <ac:chgData name="kasey champion" userId="c1130ab030728f76" providerId="LiveId" clId="{A2355570-4779-43B6-876D-C624724EE405}" dt="2018-04-16T14:25:00.693" v="1969" actId="2085"/>
          <ac:spMkLst>
            <pc:docMk/>
            <pc:sldMk cId="3889536278" sldId="269"/>
            <ac:spMk id="6" creationId="{86AEE1B3-434A-480F-BA39-4DF43DB18B71}"/>
          </ac:spMkLst>
        </pc:spChg>
        <pc:spChg chg="add mod">
          <ac:chgData name="kasey champion" userId="c1130ab030728f76" providerId="LiveId" clId="{A2355570-4779-43B6-876D-C624724EE405}" dt="2018-04-16T14:25:40.710" v="1995" actId="1036"/>
          <ac:spMkLst>
            <pc:docMk/>
            <pc:sldMk cId="3889536278" sldId="269"/>
            <ac:spMk id="7" creationId="{191E3EB8-B452-4F86-9E8B-2A2105A8BD97}"/>
          </ac:spMkLst>
        </pc:spChg>
      </pc:sldChg>
      <pc:sldChg chg="addSp delSp modSp add delAnim modAnim">
        <pc:chgData name="kasey champion" userId="c1130ab030728f76" providerId="LiveId" clId="{A2355570-4779-43B6-876D-C624724EE405}" dt="2018-04-16T15:29:41.182" v="4361" actId="15"/>
        <pc:sldMkLst>
          <pc:docMk/>
          <pc:sldMk cId="2317103641" sldId="270"/>
        </pc:sldMkLst>
        <pc:spChg chg="mod">
          <ac:chgData name="kasey champion" userId="c1130ab030728f76" providerId="LiveId" clId="{A2355570-4779-43B6-876D-C624724EE405}" dt="2018-04-16T15:24:47.310" v="4341" actId="207"/>
          <ac:spMkLst>
            <pc:docMk/>
            <pc:sldMk cId="2317103641" sldId="270"/>
            <ac:spMk id="2" creationId="{F3572791-7423-428A-9F0C-CAA9CC26E86D}"/>
          </ac:spMkLst>
        </pc:spChg>
        <pc:spChg chg="del">
          <ac:chgData name="kasey champion" userId="c1130ab030728f76" providerId="LiveId" clId="{A2355570-4779-43B6-876D-C624724EE405}" dt="2018-04-16T14:26:40.863" v="2023" actId="478"/>
          <ac:spMkLst>
            <pc:docMk/>
            <pc:sldMk cId="2317103641" sldId="270"/>
            <ac:spMk id="3" creationId="{EA5A2FF2-4037-4780-B949-C85DBF4B25E8}"/>
          </ac:spMkLst>
        </pc:spChg>
        <pc:spChg chg="add mod">
          <ac:chgData name="kasey champion" userId="c1130ab030728f76" providerId="LiveId" clId="{A2355570-4779-43B6-876D-C624724EE405}" dt="2018-04-16T14:34:19.300" v="2176" actId="1076"/>
          <ac:spMkLst>
            <pc:docMk/>
            <pc:sldMk cId="2317103641" sldId="270"/>
            <ac:spMk id="7" creationId="{2A1020B5-B2F4-432B-A210-B67ABEC94076}"/>
          </ac:spMkLst>
        </pc:spChg>
        <pc:spChg chg="add mod">
          <ac:chgData name="kasey champion" userId="c1130ab030728f76" providerId="LiveId" clId="{A2355570-4779-43B6-876D-C624724EE405}" dt="2018-04-16T14:34:14.975" v="2175" actId="1076"/>
          <ac:spMkLst>
            <pc:docMk/>
            <pc:sldMk cId="2317103641" sldId="270"/>
            <ac:spMk id="8" creationId="{3C5A2626-3B2E-45D2-A2D3-B3E60FB3C274}"/>
          </ac:spMkLst>
        </pc:spChg>
        <pc:spChg chg="add mod">
          <ac:chgData name="kasey champion" userId="c1130ab030728f76" providerId="LiveId" clId="{A2355570-4779-43B6-876D-C624724EE405}" dt="2018-04-16T14:34:14.975" v="2175" actId="1076"/>
          <ac:spMkLst>
            <pc:docMk/>
            <pc:sldMk cId="2317103641" sldId="270"/>
            <ac:spMk id="9" creationId="{5DC58747-23CC-4633-83DD-752F67707F13}"/>
          </ac:spMkLst>
        </pc:spChg>
        <pc:spChg chg="add mod">
          <ac:chgData name="kasey champion" userId="c1130ab030728f76" providerId="LiveId" clId="{A2355570-4779-43B6-876D-C624724EE405}" dt="2018-04-16T14:34:14.975" v="2175" actId="1076"/>
          <ac:spMkLst>
            <pc:docMk/>
            <pc:sldMk cId="2317103641" sldId="270"/>
            <ac:spMk id="10" creationId="{C875891A-90D7-42A8-B9D6-3108696C2FB7}"/>
          </ac:spMkLst>
        </pc:spChg>
        <pc:spChg chg="add mod">
          <ac:chgData name="kasey champion" userId="c1130ab030728f76" providerId="LiveId" clId="{A2355570-4779-43B6-876D-C624724EE405}" dt="2018-04-16T14:34:05.130" v="2174" actId="1076"/>
          <ac:spMkLst>
            <pc:docMk/>
            <pc:sldMk cId="2317103641" sldId="270"/>
            <ac:spMk id="11" creationId="{C7267C66-3C1A-44F9-9838-AA58A6703D43}"/>
          </ac:spMkLst>
        </pc:spChg>
        <pc:spChg chg="add mod">
          <ac:chgData name="kasey champion" userId="c1130ab030728f76" providerId="LiveId" clId="{A2355570-4779-43B6-876D-C624724EE405}" dt="2018-04-16T14:34:14.975" v="2175" actId="1076"/>
          <ac:spMkLst>
            <pc:docMk/>
            <pc:sldMk cId="2317103641" sldId="270"/>
            <ac:spMk id="12" creationId="{B7E47DD6-814E-470D-A068-AB65F9BDA4A0}"/>
          </ac:spMkLst>
        </pc:spChg>
        <pc:spChg chg="add mod">
          <ac:chgData name="kasey champion" userId="c1130ab030728f76" providerId="LiveId" clId="{A2355570-4779-43B6-876D-C624724EE405}" dt="2018-04-16T14:34:14.975" v="2175" actId="1076"/>
          <ac:spMkLst>
            <pc:docMk/>
            <pc:sldMk cId="2317103641" sldId="270"/>
            <ac:spMk id="13" creationId="{01A99F14-BEFA-426F-85A7-EBCCC98053D0}"/>
          </ac:spMkLst>
        </pc:spChg>
        <pc:spChg chg="add mod">
          <ac:chgData name="kasey champion" userId="c1130ab030728f76" providerId="LiveId" clId="{A2355570-4779-43B6-876D-C624724EE405}" dt="2018-04-16T14:34:22.437" v="2177" actId="1076"/>
          <ac:spMkLst>
            <pc:docMk/>
            <pc:sldMk cId="2317103641" sldId="270"/>
            <ac:spMk id="14" creationId="{72C4E27A-E950-4398-AE4C-48AEBDB388F3}"/>
          </ac:spMkLst>
        </pc:spChg>
        <pc:spChg chg="add mod">
          <ac:chgData name="kasey champion" userId="c1130ab030728f76" providerId="LiveId" clId="{A2355570-4779-43B6-876D-C624724EE405}" dt="2018-04-16T15:29:41.182" v="4361" actId="15"/>
          <ac:spMkLst>
            <pc:docMk/>
            <pc:sldMk cId="2317103641" sldId="270"/>
            <ac:spMk id="15" creationId="{64F17FF7-31BD-4D9E-9A7B-1EDD474958C7}"/>
          </ac:spMkLst>
        </pc:spChg>
        <pc:spChg chg="add del mod">
          <ac:chgData name="kasey champion" userId="c1130ab030728f76" providerId="LiveId" clId="{A2355570-4779-43B6-876D-C624724EE405}" dt="2018-04-16T14:39:13.208" v="2514" actId="478"/>
          <ac:spMkLst>
            <pc:docMk/>
            <pc:sldMk cId="2317103641" sldId="270"/>
            <ac:spMk id="16" creationId="{3A1F9D3C-67B1-407D-B06F-07B422506570}"/>
          </ac:spMkLst>
        </pc:spChg>
        <pc:spChg chg="add del mod">
          <ac:chgData name="kasey champion" userId="c1130ab030728f76" providerId="LiveId" clId="{A2355570-4779-43B6-876D-C624724EE405}" dt="2018-04-16T14:39:13.208" v="2514" actId="478"/>
          <ac:spMkLst>
            <pc:docMk/>
            <pc:sldMk cId="2317103641" sldId="270"/>
            <ac:spMk id="17" creationId="{18C113FA-AD09-4609-BACC-197242215EB4}"/>
          </ac:spMkLst>
        </pc:spChg>
        <pc:spChg chg="add del mod">
          <ac:chgData name="kasey champion" userId="c1130ab030728f76" providerId="LiveId" clId="{A2355570-4779-43B6-876D-C624724EE405}" dt="2018-04-16T14:39:13.208" v="2514" actId="478"/>
          <ac:spMkLst>
            <pc:docMk/>
            <pc:sldMk cId="2317103641" sldId="270"/>
            <ac:spMk id="18" creationId="{2723B213-2261-4948-9CF5-25D1102E7233}"/>
          </ac:spMkLst>
        </pc:spChg>
        <pc:graphicFrameChg chg="add mod">
          <ac:chgData name="kasey champion" userId="c1130ab030728f76" providerId="LiveId" clId="{A2355570-4779-43B6-876D-C624724EE405}" dt="2018-04-16T14:34:14.975" v="2175" actId="1076"/>
          <ac:graphicFrameMkLst>
            <pc:docMk/>
            <pc:sldMk cId="2317103641" sldId="270"/>
            <ac:graphicFrameMk id="6" creationId="{3C9892A4-C8B6-498F-8D74-1E5BC6B4A007}"/>
          </ac:graphicFrameMkLst>
        </pc:graphicFrameChg>
      </pc:sldChg>
      <pc:sldChg chg="addSp delSp modSp add modAnim">
        <pc:chgData name="kasey champion" userId="c1130ab030728f76" providerId="LiveId" clId="{A2355570-4779-43B6-876D-C624724EE405}" dt="2018-04-16T15:24:50.537" v="4342" actId="207"/>
        <pc:sldMkLst>
          <pc:docMk/>
          <pc:sldMk cId="1411187680" sldId="271"/>
        </pc:sldMkLst>
        <pc:spChg chg="mod">
          <ac:chgData name="kasey champion" userId="c1130ab030728f76" providerId="LiveId" clId="{A2355570-4779-43B6-876D-C624724EE405}" dt="2018-04-16T15:24:50.537" v="4342" actId="207"/>
          <ac:spMkLst>
            <pc:docMk/>
            <pc:sldMk cId="1411187680" sldId="271"/>
            <ac:spMk id="2" creationId="{0867A576-2DD2-4FCE-AAF3-E31BAB03295C}"/>
          </ac:spMkLst>
        </pc:spChg>
        <pc:spChg chg="del">
          <ac:chgData name="kasey champion" userId="c1130ab030728f76" providerId="LiveId" clId="{A2355570-4779-43B6-876D-C624724EE405}" dt="2018-04-16T14:37:43.416" v="2476" actId="478"/>
          <ac:spMkLst>
            <pc:docMk/>
            <pc:sldMk cId="1411187680" sldId="271"/>
            <ac:spMk id="3" creationId="{32E59321-0CCA-4ED5-B26F-52A48B6C3273}"/>
          </ac:spMkLst>
        </pc:spChg>
        <pc:spChg chg="add mod">
          <ac:chgData name="kasey champion" userId="c1130ab030728f76" providerId="LiveId" clId="{A2355570-4779-43B6-876D-C624724EE405}" dt="2018-04-16T14:37:54.984" v="2493" actId="20577"/>
          <ac:spMkLst>
            <pc:docMk/>
            <pc:sldMk cId="1411187680" sldId="271"/>
            <ac:spMk id="7" creationId="{B28F40D1-DC89-4E98-9505-6E010CA8ABED}"/>
          </ac:spMkLst>
        </pc:spChg>
        <pc:spChg chg="add mod">
          <ac:chgData name="kasey champion" userId="c1130ab030728f76" providerId="LiveId" clId="{A2355570-4779-43B6-876D-C624724EE405}" dt="2018-04-16T14:38:21.408" v="2498" actId="1076"/>
          <ac:spMkLst>
            <pc:docMk/>
            <pc:sldMk cId="1411187680" sldId="271"/>
            <ac:spMk id="8" creationId="{1E632960-FA51-4E12-B1D8-3DEB33260BED}"/>
          </ac:spMkLst>
        </pc:spChg>
        <pc:spChg chg="add mod">
          <ac:chgData name="kasey champion" userId="c1130ab030728f76" providerId="LiveId" clId="{A2355570-4779-43B6-876D-C624724EE405}" dt="2018-04-16T14:38:26.114" v="2502" actId="20577"/>
          <ac:spMkLst>
            <pc:docMk/>
            <pc:sldMk cId="1411187680" sldId="271"/>
            <ac:spMk id="9" creationId="{A7314501-42C2-4AA7-BF30-EA0B89FE1FBB}"/>
          </ac:spMkLst>
        </pc:spChg>
        <pc:spChg chg="add mod">
          <ac:chgData name="kasey champion" userId="c1130ab030728f76" providerId="LiveId" clId="{A2355570-4779-43B6-876D-C624724EE405}" dt="2018-04-16T14:38:35.059" v="2506" actId="20577"/>
          <ac:spMkLst>
            <pc:docMk/>
            <pc:sldMk cId="1411187680" sldId="271"/>
            <ac:spMk id="10" creationId="{971D4837-8763-4D59-AFB6-E7B7FB21EACB}"/>
          </ac:spMkLst>
        </pc:spChg>
        <pc:spChg chg="add mod">
          <ac:chgData name="kasey champion" userId="c1130ab030728f76" providerId="LiveId" clId="{A2355570-4779-43B6-876D-C624724EE405}" dt="2018-04-16T14:38:45.396" v="2512" actId="1076"/>
          <ac:spMkLst>
            <pc:docMk/>
            <pc:sldMk cId="1411187680" sldId="271"/>
            <ac:spMk id="11" creationId="{EEDC39F8-0A6A-4100-B277-4AFD68A71F2D}"/>
          </ac:spMkLst>
        </pc:spChg>
        <pc:spChg chg="add mod">
          <ac:chgData name="kasey champion" userId="c1130ab030728f76" providerId="LiveId" clId="{A2355570-4779-43B6-876D-C624724EE405}" dt="2018-04-16T14:39:19.421" v="2516" actId="1076"/>
          <ac:spMkLst>
            <pc:docMk/>
            <pc:sldMk cId="1411187680" sldId="271"/>
            <ac:spMk id="12" creationId="{D68F681F-B3B5-43CD-9F67-E3443695BE0F}"/>
          </ac:spMkLst>
        </pc:spChg>
        <pc:spChg chg="add mod">
          <ac:chgData name="kasey champion" userId="c1130ab030728f76" providerId="LiveId" clId="{A2355570-4779-43B6-876D-C624724EE405}" dt="2018-04-16T14:39:19.421" v="2516" actId="1076"/>
          <ac:spMkLst>
            <pc:docMk/>
            <pc:sldMk cId="1411187680" sldId="271"/>
            <ac:spMk id="13" creationId="{14070D4E-2F49-4679-9B12-97ADE0CC9191}"/>
          </ac:spMkLst>
        </pc:spChg>
        <pc:spChg chg="add mod">
          <ac:chgData name="kasey champion" userId="c1130ab030728f76" providerId="LiveId" clId="{A2355570-4779-43B6-876D-C624724EE405}" dt="2018-04-16T14:39:19.421" v="2516" actId="1076"/>
          <ac:spMkLst>
            <pc:docMk/>
            <pc:sldMk cId="1411187680" sldId="271"/>
            <ac:spMk id="14" creationId="{8EA12B14-FB8E-4AB5-9AF4-BC9B12363C9E}"/>
          </ac:spMkLst>
        </pc:spChg>
        <pc:graphicFrameChg chg="add">
          <ac:chgData name="kasey champion" userId="c1130ab030728f76" providerId="LiveId" clId="{A2355570-4779-43B6-876D-C624724EE405}" dt="2018-04-16T14:37:41.682" v="2475"/>
          <ac:graphicFrameMkLst>
            <pc:docMk/>
            <pc:sldMk cId="1411187680" sldId="271"/>
            <ac:graphicFrameMk id="6" creationId="{E3B9F6DF-300B-44CC-B638-63407E80DD6B}"/>
          </ac:graphicFrameMkLst>
        </pc:graphicFrameChg>
      </pc:sldChg>
      <pc:sldChg chg="modSp add modAnim">
        <pc:chgData name="kasey champion" userId="c1130ab030728f76" providerId="LiveId" clId="{A2355570-4779-43B6-876D-C624724EE405}" dt="2018-04-16T15:24:56.444" v="4345" actId="207"/>
        <pc:sldMkLst>
          <pc:docMk/>
          <pc:sldMk cId="516988388" sldId="272"/>
        </pc:sldMkLst>
        <pc:spChg chg="mod">
          <ac:chgData name="kasey champion" userId="c1130ab030728f76" providerId="LiveId" clId="{A2355570-4779-43B6-876D-C624724EE405}" dt="2018-04-16T15:24:56.444" v="4345" actId="207"/>
          <ac:spMkLst>
            <pc:docMk/>
            <pc:sldMk cId="516988388" sldId="272"/>
            <ac:spMk id="2" creationId="{F971CC96-8543-44A5-AAC8-E839EB0B2139}"/>
          </ac:spMkLst>
        </pc:spChg>
        <pc:spChg chg="mod">
          <ac:chgData name="kasey champion" userId="c1130ab030728f76" providerId="LiveId" clId="{A2355570-4779-43B6-876D-C624724EE405}" dt="2018-04-16T14:43:42.999" v="2928" actId="15"/>
          <ac:spMkLst>
            <pc:docMk/>
            <pc:sldMk cId="516988388" sldId="272"/>
            <ac:spMk id="3" creationId="{B1261C94-CFAA-401E-B981-75B80727A88A}"/>
          </ac:spMkLst>
        </pc:spChg>
      </pc:sldChg>
      <pc:sldChg chg="addSp modSp add modAnim">
        <pc:chgData name="kasey champion" userId="c1130ab030728f76" providerId="LiveId" clId="{A2355570-4779-43B6-876D-C624724EE405}" dt="2018-04-16T15:24:59.174" v="4346" actId="207"/>
        <pc:sldMkLst>
          <pc:docMk/>
          <pc:sldMk cId="3620357382" sldId="273"/>
        </pc:sldMkLst>
        <pc:spChg chg="mod">
          <ac:chgData name="kasey champion" userId="c1130ab030728f76" providerId="LiveId" clId="{A2355570-4779-43B6-876D-C624724EE405}" dt="2018-04-16T15:24:59.174" v="4346" actId="207"/>
          <ac:spMkLst>
            <pc:docMk/>
            <pc:sldMk cId="3620357382" sldId="273"/>
            <ac:spMk id="2" creationId="{1D11A4B9-7A12-4173-8E08-74A7858200D4}"/>
          </ac:spMkLst>
        </pc:spChg>
        <pc:spChg chg="mod">
          <ac:chgData name="kasey champion" userId="c1130ab030728f76" providerId="LiveId" clId="{A2355570-4779-43B6-876D-C624724EE405}" dt="2018-04-16T14:47:29.998" v="3210" actId="20577"/>
          <ac:spMkLst>
            <pc:docMk/>
            <pc:sldMk cId="3620357382" sldId="273"/>
            <ac:spMk id="3" creationId="{B42902B7-DAFD-4B2E-8A16-C503DAEC194C}"/>
          </ac:spMkLst>
        </pc:spChg>
        <pc:spChg chg="add mod">
          <ac:chgData name="kasey champion" userId="c1130ab030728f76" providerId="LiveId" clId="{A2355570-4779-43B6-876D-C624724EE405}" dt="2018-04-16T14:48:26.645" v="3280" actId="207"/>
          <ac:spMkLst>
            <pc:docMk/>
            <pc:sldMk cId="3620357382" sldId="273"/>
            <ac:spMk id="6" creationId="{B16F3E59-31B4-40C4-A8A6-627B6FA2C753}"/>
          </ac:spMkLst>
        </pc:spChg>
      </pc:sldChg>
      <pc:sldChg chg="modSp add modAnim">
        <pc:chgData name="kasey champion" userId="c1130ab030728f76" providerId="LiveId" clId="{A2355570-4779-43B6-876D-C624724EE405}" dt="2018-04-16T15:30:29.635" v="4365"/>
        <pc:sldMkLst>
          <pc:docMk/>
          <pc:sldMk cId="1965344726" sldId="274"/>
        </pc:sldMkLst>
        <pc:spChg chg="mod">
          <ac:chgData name="kasey champion" userId="c1130ab030728f76" providerId="LiveId" clId="{A2355570-4779-43B6-876D-C624724EE405}" dt="2018-04-16T15:25:02.613" v="4347" actId="207"/>
          <ac:spMkLst>
            <pc:docMk/>
            <pc:sldMk cId="1965344726" sldId="274"/>
            <ac:spMk id="2" creationId="{2C742AC5-B3FA-4199-8E73-8B36D25FC82C}"/>
          </ac:spMkLst>
        </pc:spChg>
        <pc:spChg chg="mod">
          <ac:chgData name="kasey champion" userId="c1130ab030728f76" providerId="LiveId" clId="{A2355570-4779-43B6-876D-C624724EE405}" dt="2018-04-16T14:52:33.009" v="3743" actId="20577"/>
          <ac:spMkLst>
            <pc:docMk/>
            <pc:sldMk cId="1965344726" sldId="274"/>
            <ac:spMk id="3" creationId="{2DFB5CEA-C824-4C49-87FF-956D83CFCE66}"/>
          </ac:spMkLst>
        </pc:spChg>
      </pc:sldChg>
      <pc:sldChg chg="addSp modSp add modAnim">
        <pc:chgData name="kasey champion" userId="c1130ab030728f76" providerId="LiveId" clId="{A2355570-4779-43B6-876D-C624724EE405}" dt="2018-04-16T15:25:05.594" v="4348" actId="207"/>
        <pc:sldMkLst>
          <pc:docMk/>
          <pc:sldMk cId="551776257" sldId="275"/>
        </pc:sldMkLst>
        <pc:spChg chg="mod">
          <ac:chgData name="kasey champion" userId="c1130ab030728f76" providerId="LiveId" clId="{A2355570-4779-43B6-876D-C624724EE405}" dt="2018-04-16T15:25:05.594" v="4348" actId="207"/>
          <ac:spMkLst>
            <pc:docMk/>
            <pc:sldMk cId="551776257" sldId="275"/>
            <ac:spMk id="2" creationId="{1FCBE20D-AA6E-4216-9468-3A44A3C668A8}"/>
          </ac:spMkLst>
        </pc:spChg>
        <pc:spChg chg="mod">
          <ac:chgData name="kasey champion" userId="c1130ab030728f76" providerId="LiveId" clId="{A2355570-4779-43B6-876D-C624724EE405}" dt="2018-04-16T14:54:33.710" v="4024" actId="15"/>
          <ac:spMkLst>
            <pc:docMk/>
            <pc:sldMk cId="551776257" sldId="275"/>
            <ac:spMk id="3" creationId="{77DF2D02-3167-4F4D-81F0-32389BEBA8D7}"/>
          </ac:spMkLst>
        </pc:spChg>
        <pc:spChg chg="add mod">
          <ac:chgData name="kasey champion" userId="c1130ab030728f76" providerId="LiveId" clId="{A2355570-4779-43B6-876D-C624724EE405}" dt="2018-04-16T14:56:56.377" v="4255" actId="208"/>
          <ac:spMkLst>
            <pc:docMk/>
            <pc:sldMk cId="551776257" sldId="275"/>
            <ac:spMk id="6" creationId="{8506BEE3-98A8-4471-B5D6-DAA324D4B429}"/>
          </ac:spMkLst>
        </pc:spChg>
        <pc:spChg chg="add mod">
          <ac:chgData name="kasey champion" userId="c1130ab030728f76" providerId="LiveId" clId="{A2355570-4779-43B6-876D-C624724EE405}" dt="2018-04-16T14:57:07.682" v="4258" actId="208"/>
          <ac:spMkLst>
            <pc:docMk/>
            <pc:sldMk cId="551776257" sldId="275"/>
            <ac:spMk id="7" creationId="{53AC20F1-9C0C-4AD1-8344-8E3ADBCB729E}"/>
          </ac:spMkLst>
        </pc:spChg>
      </pc:sldChg>
      <pc:sldChg chg="add">
        <pc:chgData name="kasey champion" userId="c1130ab030728f76" providerId="LiveId" clId="{A2355570-4779-43B6-876D-C624724EE405}" dt="2018-04-16T15:25:08.514" v="4349"/>
        <pc:sldMkLst>
          <pc:docMk/>
          <pc:sldMk cId="2887560536" sldId="27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2DB0-ED42-4BA9-97D4-3103DF415320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336D0-BB87-4158-9DDA-BA914A234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75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00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126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511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622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919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98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40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81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44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63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04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35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00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20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C2F33-17DA-436E-A851-E42A0D33E292}" type="datetime1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herry blossoms on Grant Lane">
            <a:extLst>
              <a:ext uri="{FF2B5EF4-FFF2-40B4-BE49-F238E27FC236}">
                <a16:creationId xmlns:a16="http://schemas.microsoft.com/office/drawing/2014/main" id="{E196A663-22E9-46AF-AE76-3031B2F2C7B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34" b="13442"/>
          <a:stretch/>
        </p:blipFill>
        <p:spPr bwMode="auto">
          <a:xfrm>
            <a:off x="-3" y="-1"/>
            <a:ext cx="12192002" cy="459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50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 userDrawn="1"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 userDrawn="1"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>
            <a:lvl1pPr marL="91440" indent="-91440">
              <a:buClr>
                <a:srgbClr val="4C3282"/>
              </a:buClr>
              <a:buFont typeface="Segoe UI Semilight" panose="020B0402040204020203" pitchFamily="34" charset="0"/>
              <a:buChar char="-"/>
              <a:defRPr/>
            </a:lvl1pPr>
            <a:lvl2pPr>
              <a:buClr>
                <a:srgbClr val="4C3282"/>
              </a:buClr>
              <a:defRPr/>
            </a:lvl2pPr>
            <a:lvl3pPr>
              <a:buClr>
                <a:srgbClr val="4C3282"/>
              </a:buClr>
              <a:defRPr/>
            </a:lvl3pPr>
            <a:lvl4pPr>
              <a:buClr>
                <a:srgbClr val="4C3282"/>
              </a:buClr>
              <a:defRPr/>
            </a:lvl4pPr>
            <a:lvl5pPr>
              <a:buClr>
                <a:srgbClr val="4C3282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277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 userDrawn="1"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 userDrawn="1"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 userDrawn="1"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 userDrawn="1"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050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2204-D29B-4470-B3F3-74BB4720C8BD}" type="datetime1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9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A1C4-F49F-4502-B33D-B8ED0A36CCF4}" type="datetime1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57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562C-2DAC-44DC-8D70-6EE9220D4C24}" type="datetime1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666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D04B-10FF-4801-A134-D6688E0221BA}" type="datetime1">
              <a:rPr lang="en-US" smtClean="0"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0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C20A-4AF7-4E30-ADB3-371D26C74958}" type="datetime1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16E4-2A0B-4B27-A3A8-D1D355A92CC7}" type="datetime1">
              <a:rPr lang="en-US" smtClean="0"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1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2EE2-AF54-4C36-93AD-A5D9C8C4F0E5}" type="datetime1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79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 userDrawn="1"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 userDrawn="1"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FB8EB76-3B7A-4486-95E5-0316680FFD7E}"/>
              </a:ext>
            </a:extLst>
          </p:cNvPr>
          <p:cNvCxnSpPr>
            <a:cxnSpLocks/>
          </p:cNvCxnSpPr>
          <p:nvPr userDrawn="1"/>
        </p:nvCxnSpPr>
        <p:spPr>
          <a:xfrm>
            <a:off x="3315880" y="4545974"/>
            <a:ext cx="5590283" cy="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53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20B1D116-9EEC-4608-812B-930500586DFA}" type="datetime1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301" y="6521027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81670" y="6521027"/>
            <a:ext cx="42192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81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B674C-AD1D-4C9D-88D4-76616DF5B2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Hash Open Indexing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873D0-155C-4A49-BE31-7C26918C8D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 Structures and Algorithms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660B4-D96C-4E54-B1D6-38FFCDBB5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DF771-CBF5-4810-A04A-36DE8C4C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2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7A576-2DD2-4FCE-AAF3-E31BAB032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Secondary Clustering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6E6102-2307-453B-AF00-856CF7E3B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9B263D-5D70-4D15-8F2D-A95D224C4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3B9F6DF-300B-44CC-B638-63407E80DD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4339083"/>
              </p:ext>
            </p:extLst>
          </p:nvPr>
        </p:nvGraphicFramePr>
        <p:xfrm>
          <a:off x="1998979" y="2631153"/>
          <a:ext cx="7312030" cy="1014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203">
                  <a:extLst>
                    <a:ext uri="{9D8B030D-6E8A-4147-A177-3AD203B41FA5}">
                      <a16:colId xmlns:a16="http://schemas.microsoft.com/office/drawing/2014/main" val="1989371629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2867448017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1875946851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3851203263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3803878375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1779547808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1372866105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1323556715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274682193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635599697"/>
                    </a:ext>
                  </a:extLst>
                </a:gridCol>
              </a:tblGrid>
              <a:tr h="43442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8100196"/>
                  </a:ext>
                </a:extLst>
              </a:tr>
              <a:tr h="5802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95487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28F40D1-DC89-4E98-9505-6E010CA8ABED}"/>
              </a:ext>
            </a:extLst>
          </p:cNvPr>
          <p:cNvSpPr txBox="1"/>
          <p:nvPr/>
        </p:nvSpPr>
        <p:spPr>
          <a:xfrm>
            <a:off x="537281" y="1638140"/>
            <a:ext cx="84696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the following values into the Hash Table using a </a:t>
            </a:r>
            <a:r>
              <a:rPr lang="en-US" dirty="0" err="1"/>
              <a:t>hashFunction</a:t>
            </a:r>
            <a:r>
              <a:rPr lang="en-US" dirty="0"/>
              <a:t> of % table size and quadratic probing to resolve collisions</a:t>
            </a:r>
          </a:p>
          <a:p>
            <a:r>
              <a:rPr lang="en-US" dirty="0"/>
              <a:t>19, 39, 29, 9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632960-FA51-4E12-B1D8-3DEB33260BED}"/>
              </a:ext>
            </a:extLst>
          </p:cNvPr>
          <p:cNvSpPr txBox="1"/>
          <p:nvPr/>
        </p:nvSpPr>
        <p:spPr>
          <a:xfrm>
            <a:off x="2114254" y="3138486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4C3282"/>
                </a:solidFill>
              </a:rPr>
              <a:t>39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314501-42C2-4AA7-BF30-EA0B89FE1FBB}"/>
              </a:ext>
            </a:extLst>
          </p:cNvPr>
          <p:cNvSpPr txBox="1"/>
          <p:nvPr/>
        </p:nvSpPr>
        <p:spPr>
          <a:xfrm>
            <a:off x="4263623" y="3138485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4C3282"/>
                </a:solidFill>
              </a:rPr>
              <a:t>29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1D4837-8763-4D59-AFB6-E7B7FB21EACB}"/>
              </a:ext>
            </a:extLst>
          </p:cNvPr>
          <p:cNvSpPr txBox="1"/>
          <p:nvPr/>
        </p:nvSpPr>
        <p:spPr>
          <a:xfrm>
            <a:off x="8666030" y="3138484"/>
            <a:ext cx="46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4C3282"/>
                </a:solidFill>
              </a:rPr>
              <a:t>19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DC39F8-0A6A-4100-B277-4AFD68A71F2D}"/>
              </a:ext>
            </a:extLst>
          </p:cNvPr>
          <p:cNvSpPr txBox="1"/>
          <p:nvPr/>
        </p:nvSpPr>
        <p:spPr>
          <a:xfrm>
            <a:off x="8008854" y="3138483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4C3282"/>
                </a:solidFill>
              </a:rPr>
              <a:t>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8F681F-B3B5-43CD-9F67-E3443695BE0F}"/>
              </a:ext>
            </a:extLst>
          </p:cNvPr>
          <p:cNvSpPr txBox="1"/>
          <p:nvPr/>
        </p:nvSpPr>
        <p:spPr>
          <a:xfrm>
            <a:off x="790257" y="4370227"/>
            <a:ext cx="4684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Secondary Clustering</a:t>
            </a:r>
          </a:p>
          <a:p>
            <a:r>
              <a:rPr lang="en-US" dirty="0"/>
              <a:t>When using quadratic probing sometimes need to probe the same sequence of table cells, not necessarily next to one another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4070D4E-2F49-4679-9B12-97ADE0CC9191}"/>
              </a:ext>
            </a:extLst>
          </p:cNvPr>
          <p:cNvSpPr/>
          <p:nvPr/>
        </p:nvSpPr>
        <p:spPr>
          <a:xfrm>
            <a:off x="794243" y="4296531"/>
            <a:ext cx="4300745" cy="38381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EA12B14-FB8E-4AB5-9AF4-BC9B12363C9E}"/>
              </a:ext>
            </a:extLst>
          </p:cNvPr>
          <p:cNvSpPr/>
          <p:nvPr/>
        </p:nvSpPr>
        <p:spPr>
          <a:xfrm>
            <a:off x="794243" y="4670433"/>
            <a:ext cx="4300745" cy="884166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8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1CC96-8543-44A5-AAC8-E839EB0B2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</p:spPr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Probing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61C94-CFAA-401E-B981-75B80727A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h(k) = the natural hash </a:t>
            </a:r>
          </a:p>
          <a:p>
            <a:pPr lvl="1"/>
            <a:r>
              <a:rPr lang="en-US" dirty="0"/>
              <a:t>h’(k, </a:t>
            </a:r>
            <a:r>
              <a:rPr lang="en-US" dirty="0" err="1"/>
              <a:t>i</a:t>
            </a:r>
            <a:r>
              <a:rPr lang="en-US" dirty="0"/>
              <a:t>) = resulting hash after probing</a:t>
            </a:r>
          </a:p>
          <a:p>
            <a:pPr lvl="1"/>
            <a:r>
              <a:rPr lang="en-US" dirty="0" err="1"/>
              <a:t>i</a:t>
            </a:r>
            <a:r>
              <a:rPr lang="en-US" dirty="0"/>
              <a:t> = iteration of the probe</a:t>
            </a:r>
          </a:p>
          <a:p>
            <a:pPr lvl="1"/>
            <a:r>
              <a:rPr lang="en-US" dirty="0"/>
              <a:t>T = table size</a:t>
            </a:r>
          </a:p>
          <a:p>
            <a:r>
              <a:rPr lang="en-US" b="1" dirty="0">
                <a:solidFill>
                  <a:srgbClr val="4C3282"/>
                </a:solidFill>
              </a:rPr>
              <a:t>Linear Probing:</a:t>
            </a:r>
          </a:p>
          <a:p>
            <a:r>
              <a:rPr lang="en-US" dirty="0"/>
              <a:t>h’(k, </a:t>
            </a:r>
            <a:r>
              <a:rPr lang="en-US" dirty="0" err="1"/>
              <a:t>i</a:t>
            </a:r>
            <a:r>
              <a:rPr lang="en-US" dirty="0"/>
              <a:t>) = (h(k) + </a:t>
            </a:r>
            <a:r>
              <a:rPr lang="en-US" dirty="0" err="1"/>
              <a:t>i</a:t>
            </a:r>
            <a:r>
              <a:rPr lang="en-US" dirty="0"/>
              <a:t>) % T</a:t>
            </a:r>
          </a:p>
          <a:p>
            <a:r>
              <a:rPr lang="en-US" b="1" dirty="0">
                <a:solidFill>
                  <a:srgbClr val="4C3282"/>
                </a:solidFill>
              </a:rPr>
              <a:t>Quadratic Probing</a:t>
            </a:r>
          </a:p>
          <a:p>
            <a:r>
              <a:rPr lang="en-US" dirty="0"/>
              <a:t>h’(k, </a:t>
            </a:r>
            <a:r>
              <a:rPr lang="en-US" dirty="0" err="1"/>
              <a:t>i</a:t>
            </a:r>
            <a:r>
              <a:rPr lang="en-US" dirty="0"/>
              <a:t>) = (h(k) + i</a:t>
            </a:r>
            <a:r>
              <a:rPr lang="en-US" baseline="30000" dirty="0"/>
              <a:t>2</a:t>
            </a:r>
            <a:r>
              <a:rPr lang="en-US" dirty="0"/>
              <a:t>) % T</a:t>
            </a:r>
          </a:p>
          <a:p>
            <a:endParaRPr lang="en-US" dirty="0"/>
          </a:p>
          <a:p>
            <a:r>
              <a:rPr lang="en-US" dirty="0"/>
              <a:t>For both types there are only O(T) probes available</a:t>
            </a:r>
          </a:p>
          <a:p>
            <a:pPr lvl="1"/>
            <a:r>
              <a:rPr lang="en-US" dirty="0"/>
              <a:t>Can we do better?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7FA8D6-122D-4B68-A43C-078C6A6E8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B0ADE-C911-49F5-AFD9-1C8899772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8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1A4B9-7A12-4173-8E08-74A785820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Double Hashing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902B7-DAFD-4B2E-8A16-C503DAEC1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Probing causes us to check the same indices over and over- can we check different ones instead?</a:t>
            </a:r>
          </a:p>
          <a:p>
            <a:endParaRPr lang="en-US" dirty="0"/>
          </a:p>
          <a:p>
            <a:r>
              <a:rPr lang="en-US" dirty="0"/>
              <a:t>Use a second hash function!</a:t>
            </a:r>
          </a:p>
          <a:p>
            <a:r>
              <a:rPr lang="en-US" dirty="0"/>
              <a:t>h’(k, </a:t>
            </a:r>
            <a:r>
              <a:rPr lang="en-US" dirty="0" err="1"/>
              <a:t>i</a:t>
            </a:r>
            <a:r>
              <a:rPr lang="en-US" dirty="0"/>
              <a:t>) = (h(k) + </a:t>
            </a:r>
            <a:r>
              <a:rPr lang="en-US" dirty="0" err="1"/>
              <a:t>i</a:t>
            </a:r>
            <a:r>
              <a:rPr lang="en-US" dirty="0"/>
              <a:t> * g(k)) % T</a:t>
            </a:r>
          </a:p>
          <a:p>
            <a:endParaRPr lang="en-US" dirty="0"/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hashFunction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(String s) 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naturalHash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this.getHash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(s);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if(natural hash in use) {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while (index in use) {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try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naturalHash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jump_Hash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(key));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A9755F-0635-4C26-910C-70725648F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31EB03-97FE-4AB6-AA86-DA3FC80A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6F3E59-31B4-40C4-A8A6-627B6FA2C753}"/>
              </a:ext>
            </a:extLst>
          </p:cNvPr>
          <p:cNvSpPr txBox="1"/>
          <p:nvPr/>
        </p:nvSpPr>
        <p:spPr>
          <a:xfrm>
            <a:off x="4100945" y="3059668"/>
            <a:ext cx="5729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C3282"/>
                </a:solidFill>
              </a:rPr>
              <a:t>&lt;- Most effective if g(k) returns value prime to table size</a:t>
            </a:r>
          </a:p>
        </p:txBody>
      </p:sp>
    </p:spTree>
    <p:extLst>
      <p:ext uri="{BB962C8B-B14F-4D97-AF65-F5344CB8AC3E}">
        <p14:creationId xmlns:p14="http://schemas.microsoft.com/office/powerpoint/2010/main" val="362035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42AC5-B3FA-4199-8E73-8B36D25FC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Second Hash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B5CEA-C824-4C49-87FF-956D83CFC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Effective if g(k) returns a value that is </a:t>
            </a:r>
            <a:r>
              <a:rPr lang="en-US" i="1" dirty="0"/>
              <a:t>relatively prime</a:t>
            </a:r>
            <a:r>
              <a:rPr lang="en-US" dirty="0"/>
              <a:t> to table size</a:t>
            </a:r>
          </a:p>
          <a:p>
            <a:pPr lvl="1"/>
            <a:r>
              <a:rPr lang="en-US" dirty="0"/>
              <a:t>If T is a power of 2, make g(k) return an odd integer</a:t>
            </a:r>
          </a:p>
          <a:p>
            <a:pPr lvl="1"/>
            <a:r>
              <a:rPr lang="en-US" dirty="0"/>
              <a:t>If T is a prime, make g(k) return any smaller, non-zero integer</a:t>
            </a:r>
          </a:p>
          <a:p>
            <a:pPr lvl="2"/>
            <a:r>
              <a:rPr lang="en-US" dirty="0"/>
              <a:t>g(k) = 1 + (k % T(-1))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128016" lvl="1" indent="0">
              <a:buNone/>
            </a:pPr>
            <a:r>
              <a:rPr lang="en-US" dirty="0"/>
              <a:t>How many different probes are there?</a:t>
            </a:r>
          </a:p>
          <a:p>
            <a:pPr lvl="1"/>
            <a:r>
              <a:rPr lang="en-US" dirty="0"/>
              <a:t>T different starting positions</a:t>
            </a:r>
          </a:p>
          <a:p>
            <a:pPr lvl="1"/>
            <a:r>
              <a:rPr lang="en-US" dirty="0"/>
              <a:t>T – 1 jump intervals</a:t>
            </a:r>
          </a:p>
          <a:p>
            <a:pPr lvl="1"/>
            <a:r>
              <a:rPr lang="en-US" dirty="0"/>
              <a:t>O(T</a:t>
            </a:r>
            <a:r>
              <a:rPr lang="en-US" baseline="30000" dirty="0"/>
              <a:t>2</a:t>
            </a:r>
            <a:r>
              <a:rPr lang="en-US" dirty="0"/>
              <a:t>) different probe sequences</a:t>
            </a:r>
          </a:p>
          <a:p>
            <a:pPr lvl="2"/>
            <a:r>
              <a:rPr lang="en-US" dirty="0"/>
              <a:t>Linear and quadratic only offer O(T) sequences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B1D1A2-74C6-4635-B2AB-749A08E09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EDB46B-8235-4B8C-ABEB-048CD4F76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4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BE20D-AA6E-4216-9468-3A44A3C66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F2D02-3167-4F4D-81F0-32389BEBA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Pick a hash function to:</a:t>
            </a:r>
          </a:p>
          <a:p>
            <a:pPr lvl="1"/>
            <a:r>
              <a:rPr lang="en-US" dirty="0"/>
              <a:t>Avoid collisions</a:t>
            </a:r>
          </a:p>
          <a:p>
            <a:pPr lvl="1"/>
            <a:r>
              <a:rPr lang="en-US" dirty="0"/>
              <a:t>Uniformly distribute data</a:t>
            </a:r>
          </a:p>
          <a:p>
            <a:pPr lvl="1"/>
            <a:r>
              <a:rPr lang="en-US" dirty="0"/>
              <a:t>Reduce hash computational costs</a:t>
            </a:r>
          </a:p>
          <a:p>
            <a:r>
              <a:rPr lang="en-US" dirty="0"/>
              <a:t>2. Pick a collision strategy</a:t>
            </a:r>
          </a:p>
          <a:p>
            <a:pPr lvl="1"/>
            <a:r>
              <a:rPr lang="en-US" dirty="0"/>
              <a:t>Chaining</a:t>
            </a:r>
          </a:p>
          <a:p>
            <a:pPr lvl="2"/>
            <a:r>
              <a:rPr lang="en-US" dirty="0"/>
              <a:t>LinkedList</a:t>
            </a:r>
          </a:p>
          <a:p>
            <a:pPr lvl="2"/>
            <a:r>
              <a:rPr lang="en-US" dirty="0"/>
              <a:t>AVL Tree</a:t>
            </a:r>
          </a:p>
          <a:p>
            <a:pPr lvl="1"/>
            <a:r>
              <a:rPr lang="en-US" dirty="0"/>
              <a:t>Probing</a:t>
            </a:r>
          </a:p>
          <a:p>
            <a:pPr lvl="2"/>
            <a:r>
              <a:rPr lang="en-US" dirty="0"/>
              <a:t>Linear</a:t>
            </a:r>
          </a:p>
          <a:p>
            <a:pPr lvl="2"/>
            <a:r>
              <a:rPr lang="en-US" dirty="0"/>
              <a:t>Quadratic</a:t>
            </a:r>
          </a:p>
          <a:p>
            <a:pPr lvl="1"/>
            <a:r>
              <a:rPr lang="en-US" dirty="0"/>
              <a:t>Double Hashing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F1662B-944E-4366-A1A7-C42104B59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3C3135-B42E-4D85-97BE-78F180461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06BEE3-98A8-4471-B5D6-DAA324D4B429}"/>
              </a:ext>
            </a:extLst>
          </p:cNvPr>
          <p:cNvSpPr txBox="1"/>
          <p:nvPr/>
        </p:nvSpPr>
        <p:spPr>
          <a:xfrm>
            <a:off x="2372591" y="3348990"/>
            <a:ext cx="4585999" cy="646331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No clustering</a:t>
            </a:r>
          </a:p>
          <a:p>
            <a:r>
              <a:rPr lang="en-US" dirty="0"/>
              <a:t>Potentially more “compact” (λ can be higher)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AC20F1-9C0C-4AD1-8344-8E3ADBCB729E}"/>
              </a:ext>
            </a:extLst>
          </p:cNvPr>
          <p:cNvSpPr txBox="1"/>
          <p:nvPr/>
        </p:nvSpPr>
        <p:spPr>
          <a:xfrm>
            <a:off x="2818361" y="4229011"/>
            <a:ext cx="7397474" cy="923330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Managing clustering can be tricky</a:t>
            </a:r>
          </a:p>
          <a:p>
            <a:r>
              <a:rPr lang="en-US" dirty="0"/>
              <a:t>Less compact (keep </a:t>
            </a:r>
            <a:r>
              <a:rPr lang="el-GR" dirty="0"/>
              <a:t>λ</a:t>
            </a:r>
            <a:r>
              <a:rPr lang="en-US" dirty="0"/>
              <a:t> &lt; ½)</a:t>
            </a:r>
          </a:p>
          <a:p>
            <a:r>
              <a:rPr lang="en-US" dirty="0"/>
              <a:t>Array lookups tend to be a constant factor faster than traversing pointers</a:t>
            </a:r>
          </a:p>
        </p:txBody>
      </p:sp>
    </p:spTree>
    <p:extLst>
      <p:ext uri="{BB962C8B-B14F-4D97-AF65-F5344CB8AC3E}">
        <p14:creationId xmlns:p14="http://schemas.microsoft.com/office/powerpoint/2010/main" val="55177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96B537D-C2B0-4DB8-9676-54C3FFAE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841EA1-2F2E-4A25-A337-E7FD00D58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6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1F205-D923-40A7-9525-A4F26B23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Warm Up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E4C0E4-02B3-4051-9FAC-09A0C2552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797A74-C85C-45D0-ADCB-77C19602E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6AF773A-6267-4747-9A69-5383B1027CF3}"/>
              </a:ext>
            </a:extLst>
          </p:cNvPr>
          <p:cNvSpPr txBox="1">
            <a:spLocks/>
          </p:cNvSpPr>
          <p:nvPr/>
        </p:nvSpPr>
        <p:spPr>
          <a:xfrm>
            <a:off x="367784" y="149976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Consider a </a:t>
            </a:r>
            <a:r>
              <a:rPr lang="en-US" dirty="0" err="1"/>
              <a:t>StringDictionary</a:t>
            </a:r>
            <a:r>
              <a:rPr lang="en-US" dirty="0"/>
              <a:t> using separate chaining with an internal capacity of 10. Assume our buckets are implemented using a LinkedList. Use the following hash function: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(String input) {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input.length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 %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arr.length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/>
          </a:p>
          <a:p>
            <a:r>
              <a:rPr lang="en-US" dirty="0"/>
              <a:t>Now, insert the following key-value pairs. What does the dictionary internally look like?</a:t>
            </a:r>
          </a:p>
          <a:p>
            <a:r>
              <a:rPr lang="en-US" dirty="0"/>
              <a:t>(“cat”, 1) (“bat”, 2) (“mat”, 3) (“a”, 4) (“</a:t>
            </a:r>
            <a:r>
              <a:rPr lang="en-US" dirty="0" err="1"/>
              <a:t>abcd</a:t>
            </a:r>
            <a:r>
              <a:rPr lang="en-US" dirty="0"/>
              <a:t>”, 5) (“</a:t>
            </a:r>
            <a:r>
              <a:rPr lang="en-US" dirty="0" err="1"/>
              <a:t>abcdabcd</a:t>
            </a:r>
            <a:r>
              <a:rPr lang="en-US" dirty="0"/>
              <a:t>”, 6) (“five”, 7) (“hello world”, 8)</a:t>
            </a:r>
          </a:p>
          <a:p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2E18F2F-633E-4556-A614-8F26412621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813180"/>
              </p:ext>
            </p:extLst>
          </p:nvPr>
        </p:nvGraphicFramePr>
        <p:xfrm>
          <a:off x="409490" y="4531392"/>
          <a:ext cx="11373020" cy="978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302">
                  <a:extLst>
                    <a:ext uri="{9D8B030D-6E8A-4147-A177-3AD203B41FA5}">
                      <a16:colId xmlns:a16="http://schemas.microsoft.com/office/drawing/2014/main" val="3769295320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3644634343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2951774315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1042921016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1957662309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836056416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1534965319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1092921457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3260494531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3208114356"/>
                    </a:ext>
                  </a:extLst>
                </a:gridCol>
              </a:tblGrid>
              <a:tr h="2858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285991"/>
                  </a:ext>
                </a:extLst>
              </a:tr>
              <a:tr h="6131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1195990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556BB2F3-7C99-4607-8C52-0399EF4809B5}"/>
              </a:ext>
            </a:extLst>
          </p:cNvPr>
          <p:cNvSpPr txBox="1"/>
          <p:nvPr/>
        </p:nvSpPr>
        <p:spPr>
          <a:xfrm>
            <a:off x="4014564" y="5064395"/>
            <a:ext cx="784830" cy="307777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(“cat”, 1)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E0F35D-7F4C-41DE-B3E8-A17FC9FD4E86}"/>
              </a:ext>
            </a:extLst>
          </p:cNvPr>
          <p:cNvSpPr txBox="1"/>
          <p:nvPr/>
        </p:nvSpPr>
        <p:spPr>
          <a:xfrm>
            <a:off x="1769593" y="5050456"/>
            <a:ext cx="683905" cy="307777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(“a”, 4)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3F25FF-AF60-4728-8BF1-0AA8F7AFBE0F}"/>
              </a:ext>
            </a:extLst>
          </p:cNvPr>
          <p:cNvSpPr txBox="1"/>
          <p:nvPr/>
        </p:nvSpPr>
        <p:spPr>
          <a:xfrm>
            <a:off x="4014564" y="5588645"/>
            <a:ext cx="841834" cy="307777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(“bat”, 2)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A0B531F-AF7E-49D5-825E-DB7EF4376B7E}"/>
              </a:ext>
            </a:extLst>
          </p:cNvPr>
          <p:cNvSpPr txBox="1"/>
          <p:nvPr/>
        </p:nvSpPr>
        <p:spPr>
          <a:xfrm>
            <a:off x="5102203" y="5567566"/>
            <a:ext cx="859210" cy="307777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(“five”, 7)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17241C-6E6F-4809-BB37-00FEC4A5F058}"/>
              </a:ext>
            </a:extLst>
          </p:cNvPr>
          <p:cNvSpPr txBox="1"/>
          <p:nvPr/>
        </p:nvSpPr>
        <p:spPr>
          <a:xfrm>
            <a:off x="3959228" y="6115844"/>
            <a:ext cx="895502" cy="307777"/>
          </a:xfrm>
          <a:prstGeom prst="rect">
            <a:avLst/>
          </a:prstGeom>
          <a:solidFill>
            <a:schemeClr val="bg1"/>
          </a:solidFill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(“mat”, 3)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22364A2-82CC-453B-B59E-78D330673235}"/>
              </a:ext>
            </a:extLst>
          </p:cNvPr>
          <p:cNvSpPr txBox="1"/>
          <p:nvPr/>
        </p:nvSpPr>
        <p:spPr>
          <a:xfrm>
            <a:off x="5046386" y="5073924"/>
            <a:ext cx="970843" cy="307777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(“</a:t>
            </a:r>
            <a:r>
              <a:rPr lang="en-US" sz="1400" dirty="0" err="1"/>
              <a:t>abcd</a:t>
            </a:r>
            <a:r>
              <a:rPr lang="en-US" sz="1400" dirty="0"/>
              <a:t>”, 5)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576B065-BF63-4C3A-A456-A59CCB70C39A}"/>
              </a:ext>
            </a:extLst>
          </p:cNvPr>
          <p:cNvSpPr txBox="1"/>
          <p:nvPr/>
        </p:nvSpPr>
        <p:spPr>
          <a:xfrm>
            <a:off x="1386731" y="5588644"/>
            <a:ext cx="1449628" cy="307777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(“hello world”, 8)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E194955-CA79-4BA7-AA5B-CA9AB01C6A99}"/>
              </a:ext>
            </a:extLst>
          </p:cNvPr>
          <p:cNvSpPr txBox="1"/>
          <p:nvPr/>
        </p:nvSpPr>
        <p:spPr>
          <a:xfrm>
            <a:off x="9406681" y="5122395"/>
            <a:ext cx="1347548" cy="307777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(“</a:t>
            </a:r>
            <a:r>
              <a:rPr lang="en-US" sz="1400" dirty="0" err="1"/>
              <a:t>abcdabcd</a:t>
            </a:r>
            <a:r>
              <a:rPr lang="en-US" sz="1400" dirty="0"/>
              <a:t>”, 6)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CAE0C2C-2717-47E9-9251-0A6CE93468E4}"/>
              </a:ext>
            </a:extLst>
          </p:cNvPr>
          <p:cNvCxnSpPr/>
          <p:nvPr/>
        </p:nvCxnSpPr>
        <p:spPr>
          <a:xfrm>
            <a:off x="2111545" y="5381701"/>
            <a:ext cx="0" cy="219075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B82CA19-90AF-4E5C-970D-2546CA1A9024}"/>
              </a:ext>
            </a:extLst>
          </p:cNvPr>
          <p:cNvCxnSpPr/>
          <p:nvPr/>
        </p:nvCxnSpPr>
        <p:spPr>
          <a:xfrm>
            <a:off x="4436916" y="5369570"/>
            <a:ext cx="0" cy="219075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8A5E111-925A-4420-A8D9-60528DFCCFEE}"/>
              </a:ext>
            </a:extLst>
          </p:cNvPr>
          <p:cNvCxnSpPr/>
          <p:nvPr/>
        </p:nvCxnSpPr>
        <p:spPr>
          <a:xfrm>
            <a:off x="4406979" y="5896769"/>
            <a:ext cx="0" cy="219075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08C3B16-4649-41E8-AAD1-D24BD9EF8BCB}"/>
              </a:ext>
            </a:extLst>
          </p:cNvPr>
          <p:cNvCxnSpPr/>
          <p:nvPr/>
        </p:nvCxnSpPr>
        <p:spPr>
          <a:xfrm>
            <a:off x="5531807" y="5380194"/>
            <a:ext cx="0" cy="219075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85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31095-F92F-4AFE-915E-088363F2A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B6A479"/>
                </a:solidFill>
              </a:rPr>
              <a:t>Review: </a:t>
            </a:r>
            <a:r>
              <a:rPr lang="en-US" dirty="0">
                <a:solidFill>
                  <a:srgbClr val="4C3282"/>
                </a:solidFill>
              </a:rPr>
              <a:t>Handling Collisions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ED5BF-027C-4EBD-A1D5-7A13454DC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B6A479"/>
                </a:solidFill>
              </a:rPr>
              <a:t>Solution 1: Chaining</a:t>
            </a:r>
          </a:p>
          <a:p>
            <a:r>
              <a:rPr lang="en-US" dirty="0"/>
              <a:t>Each space holds a “</a:t>
            </a:r>
            <a:r>
              <a:rPr lang="en-US" dirty="0">
                <a:solidFill>
                  <a:srgbClr val="4C3282"/>
                </a:solidFill>
              </a:rPr>
              <a:t>bucket</a:t>
            </a:r>
            <a:r>
              <a:rPr lang="en-US" dirty="0"/>
              <a:t>” that can store multiple values. Bucket is often implemented with a LinkedList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131287-2785-4D39-B9D6-5D8DEBDB9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83C981-E460-4F30-B585-C4F5D42EA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E9889DE-A159-4BD0-8E10-56D345950FDE}"/>
              </a:ext>
            </a:extLst>
          </p:cNvPr>
          <p:cNvGraphicFramePr>
            <a:graphicFrameLocks noGrp="1"/>
          </p:cNvGraphicFramePr>
          <p:nvPr/>
        </p:nvGraphicFramePr>
        <p:xfrm>
          <a:off x="674428" y="2807495"/>
          <a:ext cx="6485601" cy="318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867">
                  <a:extLst>
                    <a:ext uri="{9D8B030D-6E8A-4147-A177-3AD203B41FA5}">
                      <a16:colId xmlns:a16="http://schemas.microsoft.com/office/drawing/2014/main" val="1834949419"/>
                    </a:ext>
                  </a:extLst>
                </a:gridCol>
                <a:gridCol w="2161867">
                  <a:extLst>
                    <a:ext uri="{9D8B030D-6E8A-4147-A177-3AD203B41FA5}">
                      <a16:colId xmlns:a16="http://schemas.microsoft.com/office/drawing/2014/main" val="567650449"/>
                    </a:ext>
                  </a:extLst>
                </a:gridCol>
                <a:gridCol w="2161867">
                  <a:extLst>
                    <a:ext uri="{9D8B030D-6E8A-4147-A177-3AD203B41FA5}">
                      <a16:colId xmlns:a16="http://schemas.microsoft.com/office/drawing/2014/main" val="541583742"/>
                    </a:ext>
                  </a:extLst>
                </a:gridCol>
              </a:tblGrid>
              <a:tr h="31804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Operation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Array w/ indices as keys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868693"/>
                  </a:ext>
                </a:extLst>
              </a:tr>
              <a:tr h="318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put(</a:t>
                      </a:r>
                      <a:r>
                        <a:rPr lang="en-US" sz="1400" dirty="0" err="1"/>
                        <a:t>key,value</a:t>
                      </a:r>
                      <a:r>
                        <a:rPr lang="en-US" sz="1400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68534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 + λ)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8786758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9321291"/>
                  </a:ext>
                </a:extLst>
              </a:tr>
              <a:tr h="318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get(key)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781465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O(1 + λ)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0155150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5480964"/>
                  </a:ext>
                </a:extLst>
              </a:tr>
              <a:tr h="318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remove(key)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0179476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O(1 + λ)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215040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448319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C4FAB69-203D-4C4C-9002-3AD1CFA87D7D}"/>
                  </a:ext>
                </a:extLst>
              </p:cNvPr>
              <p:cNvSpPr txBox="1"/>
              <p:nvPr/>
            </p:nvSpPr>
            <p:spPr>
              <a:xfrm>
                <a:off x="7564581" y="2979292"/>
                <a:ext cx="3380509" cy="2678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4C3282"/>
                    </a:solidFill>
                  </a:rPr>
                  <a:t>Average Case:</a:t>
                </a:r>
              </a:p>
              <a:p>
                <a:r>
                  <a:rPr lang="en-US" dirty="0"/>
                  <a:t>Depends on average number of elements per chain</a:t>
                </a:r>
              </a:p>
              <a:p>
                <a:endParaRPr lang="en-US" dirty="0"/>
              </a:p>
              <a:p>
                <a:r>
                  <a:rPr lang="en-US" dirty="0"/>
                  <a:t>Load Factor λ</a:t>
                </a:r>
              </a:p>
              <a:p>
                <a:r>
                  <a:rPr lang="en-US" dirty="0"/>
                  <a:t>If n is the total number of key-value pairs</a:t>
                </a:r>
              </a:p>
              <a:p>
                <a:r>
                  <a:rPr lang="en-US" dirty="0"/>
                  <a:t>Let c be the capacity of array</a:t>
                </a:r>
              </a:p>
              <a:p>
                <a:r>
                  <a:rPr lang="en-US" dirty="0"/>
                  <a:t>Load Factor λ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C4FAB69-203D-4C4C-9002-3AD1CFA87D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4581" y="2979292"/>
                <a:ext cx="3380509" cy="2678938"/>
              </a:xfrm>
              <a:prstGeom prst="rect">
                <a:avLst/>
              </a:prstGeom>
              <a:blipFill>
                <a:blip r:embed="rId3"/>
                <a:stretch>
                  <a:fillRect l="-1625" t="-1139" b="-4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2D29046E-D2EB-4558-9BE3-1BFB644E833D}"/>
              </a:ext>
            </a:extLst>
          </p:cNvPr>
          <p:cNvSpPr/>
          <p:nvPr/>
        </p:nvSpPr>
        <p:spPr>
          <a:xfrm>
            <a:off x="7564581" y="4095205"/>
            <a:ext cx="3380509" cy="32004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7121F3-26D3-4DF9-8ED2-C5DEE9D86E62}"/>
              </a:ext>
            </a:extLst>
          </p:cNvPr>
          <p:cNvSpPr/>
          <p:nvPr/>
        </p:nvSpPr>
        <p:spPr>
          <a:xfrm>
            <a:off x="7564581" y="4415245"/>
            <a:ext cx="3380509" cy="1293223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3176B-04E4-4630-AAA4-4DFAD0A8A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Handling Collisions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5A31F-50D1-41BF-9C35-457531CDC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B6A479"/>
                </a:solidFill>
              </a:rPr>
              <a:t>Solution 2: Open Addressing</a:t>
            </a:r>
          </a:p>
          <a:p>
            <a:r>
              <a:rPr lang="en-US" dirty="0"/>
              <a:t>Resolves collisions by choosing a different location to tore a value if natural choice is already full. </a:t>
            </a:r>
          </a:p>
          <a:p>
            <a:endParaRPr lang="en-US" dirty="0"/>
          </a:p>
          <a:p>
            <a:r>
              <a:rPr lang="en-US" dirty="0">
                <a:solidFill>
                  <a:srgbClr val="4C3282"/>
                </a:solidFill>
              </a:rPr>
              <a:t>Type 1: Linear Probing</a:t>
            </a:r>
          </a:p>
          <a:p>
            <a:r>
              <a:rPr lang="en-US" dirty="0"/>
              <a:t>If there is a collision, keep checking the next element until we find an open spot. 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hashFunction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(String s) 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naturalHash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this.getHash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(s);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if(natural hash in use) {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while (index in use) {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try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naturalHash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616F2F-EFD2-41EB-8673-476524E66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034812-5DE7-4EA3-82A0-91121E5D8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8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D9621-A4FC-4395-B467-CF12E301F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Linear Probing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B4C265D-3F7C-4D99-A4EB-3B7BD0B939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066783"/>
              </p:ext>
            </p:extLst>
          </p:nvPr>
        </p:nvGraphicFramePr>
        <p:xfrm>
          <a:off x="2325550" y="2921667"/>
          <a:ext cx="7312030" cy="1014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203">
                  <a:extLst>
                    <a:ext uri="{9D8B030D-6E8A-4147-A177-3AD203B41FA5}">
                      <a16:colId xmlns:a16="http://schemas.microsoft.com/office/drawing/2014/main" val="1989371629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2867448017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1875946851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3851203263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3803878375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1779547808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1372866105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1323556715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274682193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635599697"/>
                    </a:ext>
                  </a:extLst>
                </a:gridCol>
              </a:tblGrid>
              <a:tr h="43442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8100196"/>
                  </a:ext>
                </a:extLst>
              </a:tr>
              <a:tr h="5802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95487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628775-4EC6-4F7A-8993-EF3FD4E08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FD862-F85B-48E1-9B70-C3CA8D53E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F43C20-45A4-4691-811E-D48113AEEE14}"/>
              </a:ext>
            </a:extLst>
          </p:cNvPr>
          <p:cNvSpPr txBox="1"/>
          <p:nvPr/>
        </p:nvSpPr>
        <p:spPr>
          <a:xfrm>
            <a:off x="575239" y="1730472"/>
            <a:ext cx="84696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the following values into the Hash Table using a </a:t>
            </a:r>
            <a:r>
              <a:rPr lang="en-US" dirty="0" err="1"/>
              <a:t>hashFunction</a:t>
            </a:r>
            <a:r>
              <a:rPr lang="en-US" dirty="0"/>
              <a:t> of % table size and linear probing to resolve collisions</a:t>
            </a:r>
          </a:p>
          <a:p>
            <a:r>
              <a:rPr lang="en-US" dirty="0"/>
              <a:t>1, 5, 11, 7, 12, 7, 6, 25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5FCB40-D3DC-48B7-B99B-6CE332ED9B23}"/>
              </a:ext>
            </a:extLst>
          </p:cNvPr>
          <p:cNvSpPr txBox="1"/>
          <p:nvPr/>
        </p:nvSpPr>
        <p:spPr>
          <a:xfrm>
            <a:off x="3274240" y="3429000"/>
            <a:ext cx="300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4C3282"/>
                </a:solidFill>
              </a:rPr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06A3E5-416F-4AD3-B5DF-468D54AF8755}"/>
              </a:ext>
            </a:extLst>
          </p:cNvPr>
          <p:cNvSpPr txBox="1"/>
          <p:nvPr/>
        </p:nvSpPr>
        <p:spPr>
          <a:xfrm>
            <a:off x="6155828" y="34290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4C3282"/>
                </a:solidFill>
              </a:rPr>
              <a:t>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71CA93-AC6B-4C24-BD0C-F7DFDA0B0FAC}"/>
              </a:ext>
            </a:extLst>
          </p:cNvPr>
          <p:cNvSpPr txBox="1"/>
          <p:nvPr/>
        </p:nvSpPr>
        <p:spPr>
          <a:xfrm>
            <a:off x="3158824" y="3437819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4C3282"/>
                </a:solidFill>
              </a:rPr>
              <a:t>11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6D7AF4-682F-43EC-89C4-42DF2093818B}"/>
              </a:ext>
            </a:extLst>
          </p:cNvPr>
          <p:cNvSpPr txBox="1"/>
          <p:nvPr/>
        </p:nvSpPr>
        <p:spPr>
          <a:xfrm>
            <a:off x="7639942" y="340097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4C3282"/>
                </a:solidFill>
              </a:rPr>
              <a:t>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C98980-64C2-47CD-B7B7-547C7996690B}"/>
              </a:ext>
            </a:extLst>
          </p:cNvPr>
          <p:cNvSpPr txBox="1"/>
          <p:nvPr/>
        </p:nvSpPr>
        <p:spPr>
          <a:xfrm>
            <a:off x="3871641" y="3428999"/>
            <a:ext cx="46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4C3282"/>
                </a:solidFill>
              </a:rPr>
              <a:t>12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4EFB15-3B31-41FD-8D9D-BD12E2D2CAC6}"/>
              </a:ext>
            </a:extLst>
          </p:cNvPr>
          <p:cNvSpPr txBox="1"/>
          <p:nvPr/>
        </p:nvSpPr>
        <p:spPr>
          <a:xfrm>
            <a:off x="7524526" y="3400971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4C3282"/>
                </a:solidFill>
              </a:rPr>
              <a:t>17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A7A7B4-0469-40F1-955D-F35DF213E130}"/>
              </a:ext>
            </a:extLst>
          </p:cNvPr>
          <p:cNvSpPr txBox="1"/>
          <p:nvPr/>
        </p:nvSpPr>
        <p:spPr>
          <a:xfrm>
            <a:off x="6897885" y="340097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4C3282"/>
                </a:solidFill>
              </a:rPr>
              <a:t>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59F3DD-AC69-4F34-B820-E1D8269BF077}"/>
              </a:ext>
            </a:extLst>
          </p:cNvPr>
          <p:cNvSpPr txBox="1"/>
          <p:nvPr/>
        </p:nvSpPr>
        <p:spPr>
          <a:xfrm>
            <a:off x="5993925" y="3428998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4C3282"/>
                </a:solidFill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65618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3.7037E-6 L 0.06602 -0.0032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4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0.0638 -0.0018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0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1.85185E-6 L 0.0664 0.0039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0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6 L 0.24974 -0.0002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8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0" grpId="1"/>
      <p:bldP spid="11" grpId="0"/>
      <p:bldP spid="12" grpId="0"/>
      <p:bldP spid="12" grpId="1"/>
      <p:bldP spid="13" grpId="0"/>
      <p:bldP spid="13" grpId="1"/>
      <p:bldP spid="14" grpId="0"/>
      <p:bldP spid="15" grpId="0"/>
      <p:bldP spid="1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7639D-9F32-41A3-BAAD-FF9F67C86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</p:spPr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Linear Probing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5A1987-3346-4DB1-9FFA-DD9E51A25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2F5985-A8FE-45F5-9E12-AC75DBEB6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1266468-571C-4DC2-9A15-602D0FF550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0244809"/>
              </p:ext>
            </p:extLst>
          </p:nvPr>
        </p:nvGraphicFramePr>
        <p:xfrm>
          <a:off x="2325550" y="2921667"/>
          <a:ext cx="7312030" cy="1014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203">
                  <a:extLst>
                    <a:ext uri="{9D8B030D-6E8A-4147-A177-3AD203B41FA5}">
                      <a16:colId xmlns:a16="http://schemas.microsoft.com/office/drawing/2014/main" val="1989371629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2867448017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1875946851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3851203263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3803878375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1779547808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1372866105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1323556715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274682193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635599697"/>
                    </a:ext>
                  </a:extLst>
                </a:gridCol>
              </a:tblGrid>
              <a:tr h="43442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8100196"/>
                  </a:ext>
                </a:extLst>
              </a:tr>
              <a:tr h="5802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95487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D5DD1E4-86C1-454C-AEBC-BD93C64BB978}"/>
              </a:ext>
            </a:extLst>
          </p:cNvPr>
          <p:cNvSpPr txBox="1"/>
          <p:nvPr/>
        </p:nvSpPr>
        <p:spPr>
          <a:xfrm>
            <a:off x="956874" y="1704588"/>
            <a:ext cx="84696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the following values into the Hash Table using a </a:t>
            </a:r>
            <a:r>
              <a:rPr lang="en-US" dirty="0" err="1"/>
              <a:t>hashFunction</a:t>
            </a:r>
            <a:r>
              <a:rPr lang="en-US" dirty="0"/>
              <a:t> of % table size and linear probing to resolve collisions</a:t>
            </a:r>
          </a:p>
          <a:p>
            <a:r>
              <a:rPr lang="en-US" dirty="0"/>
              <a:t>38, 19, 8, 109, 10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3F5880-4036-4158-BF62-0BDA5A10A10F}"/>
              </a:ext>
            </a:extLst>
          </p:cNvPr>
          <p:cNvSpPr txBox="1"/>
          <p:nvPr/>
        </p:nvSpPr>
        <p:spPr>
          <a:xfrm>
            <a:off x="8248997" y="3429000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4C3282"/>
                </a:solidFill>
              </a:rPr>
              <a:t>38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6783FE-0272-492F-AD42-DBCD67C941BE}"/>
              </a:ext>
            </a:extLst>
          </p:cNvPr>
          <p:cNvSpPr txBox="1"/>
          <p:nvPr/>
        </p:nvSpPr>
        <p:spPr>
          <a:xfrm>
            <a:off x="8966532" y="3437819"/>
            <a:ext cx="46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4C3282"/>
                </a:solidFill>
              </a:rPr>
              <a:t>19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B8E76D-34C6-4468-8EB3-5ACA4556BFB8}"/>
              </a:ext>
            </a:extLst>
          </p:cNvPr>
          <p:cNvSpPr txBox="1"/>
          <p:nvPr/>
        </p:nvSpPr>
        <p:spPr>
          <a:xfrm>
            <a:off x="8410900" y="3437818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4C3282"/>
                </a:solidFill>
              </a:rPr>
              <a:t>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D767BD-F49C-47ED-B218-EC4CED70821A}"/>
              </a:ext>
            </a:extLst>
          </p:cNvPr>
          <p:cNvSpPr/>
          <p:nvPr/>
        </p:nvSpPr>
        <p:spPr>
          <a:xfrm>
            <a:off x="9846642" y="3236422"/>
            <a:ext cx="1934095" cy="9365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1D02C3-F92F-4E88-A319-03723AD26750}"/>
              </a:ext>
            </a:extLst>
          </p:cNvPr>
          <p:cNvSpPr txBox="1"/>
          <p:nvPr/>
        </p:nvSpPr>
        <p:spPr>
          <a:xfrm>
            <a:off x="1052946" y="3428999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4C3282"/>
                </a:solidFill>
              </a:rPr>
              <a:t>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EFFFED-FDFB-4665-9DC3-2D50D6CDBC08}"/>
              </a:ext>
            </a:extLst>
          </p:cNvPr>
          <p:cNvSpPr txBox="1"/>
          <p:nvPr/>
        </p:nvSpPr>
        <p:spPr>
          <a:xfrm>
            <a:off x="8966532" y="3439567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4C3282"/>
                </a:solidFill>
              </a:rPr>
              <a:t>109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DDD99F7-01C8-48D6-9F49-63515A9B30AC}"/>
              </a:ext>
            </a:extLst>
          </p:cNvPr>
          <p:cNvSpPr txBox="1"/>
          <p:nvPr/>
        </p:nvSpPr>
        <p:spPr>
          <a:xfrm>
            <a:off x="2457797" y="3392151"/>
            <a:ext cx="46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4C3282"/>
                </a:solidFill>
              </a:rPr>
              <a:t>10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116144-310E-447F-8AC4-BF050511F786}"/>
              </a:ext>
            </a:extLst>
          </p:cNvPr>
          <p:cNvSpPr txBox="1"/>
          <p:nvPr/>
        </p:nvSpPr>
        <p:spPr>
          <a:xfrm>
            <a:off x="1052946" y="4656727"/>
            <a:ext cx="84696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B6A479"/>
                </a:solidFill>
              </a:rPr>
              <a:t>Problem: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Linear probing causes clustering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Clustering causes more looping when probing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6518DD1-2DA4-4A93-A7DD-13F9CC55A7E4}"/>
              </a:ext>
            </a:extLst>
          </p:cNvPr>
          <p:cNvSpPr txBox="1"/>
          <p:nvPr/>
        </p:nvSpPr>
        <p:spPr>
          <a:xfrm>
            <a:off x="7073314" y="4700622"/>
            <a:ext cx="3786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Primary Clustering</a:t>
            </a:r>
          </a:p>
          <a:p>
            <a:r>
              <a:rPr lang="en-US" dirty="0"/>
              <a:t>When probing causes long chains of occupied slots within a hash table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49019A3-BD72-43BC-A0A7-7288226E58F5}"/>
              </a:ext>
            </a:extLst>
          </p:cNvPr>
          <p:cNvSpPr/>
          <p:nvPr/>
        </p:nvSpPr>
        <p:spPr>
          <a:xfrm>
            <a:off x="7067215" y="4701196"/>
            <a:ext cx="3786435" cy="32004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A381BAA-DC7F-49C9-9055-022F6C8AC088}"/>
              </a:ext>
            </a:extLst>
          </p:cNvPr>
          <p:cNvSpPr/>
          <p:nvPr/>
        </p:nvSpPr>
        <p:spPr>
          <a:xfrm>
            <a:off x="7073314" y="5021236"/>
            <a:ext cx="3786435" cy="731172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6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7037E-6 L 0.18281 -0.0018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41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0.11966 -0.00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77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-0.00649 L -0.12839 0.17291 C -0.15495 0.21342 -0.19505 0.23495 -0.23698 0.23495 C -0.28477 0.23518 -0.32318 0.21342 -0.34974 0.17314 L -0.47826 -0.00649 " pathEditMode="relative" rAng="10800000" ptsTypes="AAAAA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93" y="1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7.40741E-7 L 0.12032 0.00324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16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2" grpId="1"/>
      <p:bldP spid="13" grpId="0" animBg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8" grpId="0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FE35B-73B2-40E2-B3A4-A353C7547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Runtime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B8381-2D59-4E07-8661-779C07F7C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3764004" cy="484550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When is runtime good?</a:t>
            </a:r>
          </a:p>
          <a:p>
            <a:r>
              <a:rPr lang="en-US" dirty="0"/>
              <a:t>Empty table</a:t>
            </a:r>
          </a:p>
          <a:p>
            <a:endParaRPr lang="en-US" dirty="0"/>
          </a:p>
          <a:p>
            <a:r>
              <a:rPr lang="en-US" dirty="0"/>
              <a:t>When is runtime bad?</a:t>
            </a:r>
          </a:p>
          <a:p>
            <a:r>
              <a:rPr lang="en-US" dirty="0"/>
              <a:t>Table nearly full</a:t>
            </a:r>
          </a:p>
          <a:p>
            <a:r>
              <a:rPr lang="en-US" dirty="0"/>
              <a:t>When we hit a “cluster”</a:t>
            </a:r>
          </a:p>
          <a:p>
            <a:endParaRPr lang="en-US" dirty="0"/>
          </a:p>
          <a:p>
            <a:r>
              <a:rPr lang="en-US" dirty="0"/>
              <a:t>Maximum Load Factor?</a:t>
            </a:r>
          </a:p>
          <a:p>
            <a:r>
              <a:rPr lang="en-US" dirty="0"/>
              <a:t>λ at most 1.0</a:t>
            </a:r>
          </a:p>
          <a:p>
            <a:endParaRPr lang="en-US" dirty="0"/>
          </a:p>
          <a:p>
            <a:r>
              <a:rPr lang="en-US" dirty="0"/>
              <a:t>When do we resize the array?</a:t>
            </a:r>
          </a:p>
          <a:p>
            <a:r>
              <a:rPr lang="en-US" dirty="0"/>
              <a:t>λ ≈ ½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9EB96C-8300-461F-B18E-3B9787C0F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113FF6-0428-4EA2-92D7-9A30E1337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43D4287E-CE03-4659-9EAE-AF0657774A7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96000" y="1921056"/>
                <a:ext cx="3979084" cy="3015887"/>
              </a:xfrm>
              <a:prstGeom prst="rect">
                <a:avLst/>
              </a:prstGeom>
              <a:ln>
                <a:solidFill>
                  <a:srgbClr val="4C3282"/>
                </a:solidFill>
              </a:ln>
            </p:spPr>
            <p:txBody>
              <a:bodyPr vert="horz" lIns="45720" tIns="45720" rIns="45720" bIns="45720" rtlCol="0">
                <a:norm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Tw Cen MT" panose="020B0602020104020603" pitchFamily="34" charset="0"/>
                  <a:buChar char=" "/>
                  <a:defRPr sz="2200" kern="1200">
                    <a:solidFill>
                      <a:schemeClr val="tx1"/>
                    </a:solidFill>
                    <a:latin typeface="Segoe UI Semilight" panose="020B0402040204020203" pitchFamily="34" charset="0"/>
                    <a:ea typeface="+mn-ea"/>
                    <a:cs typeface="Segoe UI Semilight" panose="020B0402040204020203" pitchFamily="34" charset="0"/>
                  </a:defRPr>
                </a:lvl1pPr>
                <a:lvl2pPr marL="265176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rgbClr val="B6A479"/>
                  </a:buClr>
                  <a:buFont typeface="Segoe UI Semilight" panose="020B0402040204020203" pitchFamily="34" charset="0"/>
                  <a:buChar char="-"/>
                  <a:defRPr sz="1800" kern="1200">
                    <a:solidFill>
                      <a:schemeClr val="tx1"/>
                    </a:solidFill>
                    <a:latin typeface="Segoe UI Semilight" panose="020B0402040204020203" pitchFamily="34" charset="0"/>
                    <a:ea typeface="+mn-ea"/>
                    <a:cs typeface="Segoe UI Semilight" panose="020B0402040204020203" pitchFamily="34" charset="0"/>
                  </a:defRPr>
                </a:lvl2pPr>
                <a:lvl3pPr marL="448056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rgbClr val="B6A479"/>
                  </a:buClr>
                  <a:buFont typeface="Segoe UI Semilight" panose="020B0402040204020203" pitchFamily="34" charset="0"/>
                  <a:buChar char="-"/>
                  <a:defRPr sz="1400" kern="1200">
                    <a:solidFill>
                      <a:schemeClr val="tx1"/>
                    </a:solidFill>
                    <a:latin typeface="Segoe UI Semilight" panose="020B0402040204020203" pitchFamily="34" charset="0"/>
                    <a:ea typeface="+mn-ea"/>
                    <a:cs typeface="Segoe UI Semilight" panose="020B0402040204020203" pitchFamily="34" charset="0"/>
                  </a:defRPr>
                </a:lvl3pPr>
                <a:lvl4pPr marL="594360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rgbClr val="B6A479"/>
                  </a:buClr>
                  <a:buFont typeface="Segoe UI Semilight" panose="020B0402040204020203" pitchFamily="34" charset="0"/>
                  <a:buChar char="-"/>
                  <a:defRPr sz="1400" kern="1200">
                    <a:solidFill>
                      <a:schemeClr val="tx1"/>
                    </a:solidFill>
                    <a:latin typeface="Segoe UI Semilight" panose="020B0402040204020203" pitchFamily="34" charset="0"/>
                    <a:ea typeface="+mn-ea"/>
                    <a:cs typeface="Segoe UI Semilight" panose="020B0402040204020203" pitchFamily="34" charset="0"/>
                  </a:defRPr>
                </a:lvl4pPr>
                <a:lvl5pPr marL="777240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rgbClr val="B6A479"/>
                  </a:buClr>
                  <a:buFont typeface="Segoe UI Semilight" panose="020B0402040204020203" pitchFamily="34" charset="0"/>
                  <a:buChar char="-"/>
                  <a:defRPr sz="1400" kern="1200">
                    <a:solidFill>
                      <a:schemeClr val="tx1"/>
                    </a:solidFill>
                    <a:latin typeface="Segoe UI Semilight" panose="020B0402040204020203" pitchFamily="34" charset="0"/>
                    <a:ea typeface="+mn-ea"/>
                    <a:cs typeface="Segoe UI Semilight" panose="020B0402040204020203" pitchFamily="34" charset="0"/>
                  </a:defRPr>
                </a:lvl5pPr>
                <a:lvl6pPr marL="914400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60704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16152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362456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Average number of probes for successful probe: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(1+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λ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Average number of probes for unsuccessful probe: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(1+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latin typeface="Cambria Math" panose="02040503050406030204" pitchFamily="18" charset="0"/>
                                  </a:rPr>
                                  <m:t>λ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43D4287E-CE03-4659-9EAE-AF0657774A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921056"/>
                <a:ext cx="3979084" cy="3015887"/>
              </a:xfrm>
              <a:prstGeom prst="rect">
                <a:avLst/>
              </a:prstGeom>
              <a:blipFill>
                <a:blip r:embed="rId3"/>
                <a:stretch>
                  <a:fillRect l="-611" t="-2213" r="-763"/>
                </a:stretch>
              </a:blipFill>
              <a:ln>
                <a:solidFill>
                  <a:srgbClr val="4C328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265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2171C-0407-4098-8D66-5F93A4E2C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Can we do better?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47A29-8DDF-4458-BB0B-2379A569B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Clusters are caused by picking new space near natural index</a:t>
            </a:r>
          </a:p>
          <a:p>
            <a:endParaRPr lang="en-US" dirty="0"/>
          </a:p>
          <a:p>
            <a:r>
              <a:rPr lang="en-US" b="1" dirty="0">
                <a:solidFill>
                  <a:srgbClr val="B6A479"/>
                </a:solidFill>
              </a:rPr>
              <a:t>Solution 2: Open Addressing</a:t>
            </a:r>
          </a:p>
          <a:p>
            <a:r>
              <a:rPr lang="en-US" dirty="0">
                <a:solidFill>
                  <a:srgbClr val="4C3282"/>
                </a:solidFill>
              </a:rPr>
              <a:t>Type 2: Quadratic Probing</a:t>
            </a:r>
          </a:p>
          <a:p>
            <a:r>
              <a:rPr lang="en-US" dirty="0"/>
              <a:t>If we collide instead try the next i</a:t>
            </a:r>
            <a:r>
              <a:rPr lang="en-US" baseline="30000" dirty="0"/>
              <a:t>2 </a:t>
            </a:r>
            <a:r>
              <a:rPr lang="en-US" dirty="0"/>
              <a:t>space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hashFunction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(String s) 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naturalHash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this.getHash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(s);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if(natural hash in use) {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while (index in use) {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try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naturalHash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163769-3884-4E72-9DE2-6361AF34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8BB21E-0D77-4F84-A036-53F1CC4E9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AEE1B3-434A-480F-BA39-4DF43DB18B71}"/>
              </a:ext>
            </a:extLst>
          </p:cNvPr>
          <p:cNvSpPr/>
          <p:nvPr/>
        </p:nvSpPr>
        <p:spPr>
          <a:xfrm>
            <a:off x="5469775" y="5525193"/>
            <a:ext cx="931025" cy="293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1E3EB8-B452-4F86-9E8B-2A2105A8BD97}"/>
              </a:ext>
            </a:extLst>
          </p:cNvPr>
          <p:cNvSpPr txBox="1"/>
          <p:nvPr/>
        </p:nvSpPr>
        <p:spPr>
          <a:xfrm>
            <a:off x="5403411" y="5489859"/>
            <a:ext cx="13740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88953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72791-7423-428A-9F0C-CAA9CC26E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Quadratic Probing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4D28B3-7074-4CAE-B9D2-04A88C612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FB61B2-CF87-4C16-A69C-94DD03C71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C9892A4-C8B6-498F-8D74-1E5BC6B4A0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8605525"/>
              </p:ext>
            </p:extLst>
          </p:nvPr>
        </p:nvGraphicFramePr>
        <p:xfrm>
          <a:off x="1998979" y="2631153"/>
          <a:ext cx="7312030" cy="1014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203">
                  <a:extLst>
                    <a:ext uri="{9D8B030D-6E8A-4147-A177-3AD203B41FA5}">
                      <a16:colId xmlns:a16="http://schemas.microsoft.com/office/drawing/2014/main" val="1989371629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2867448017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1875946851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3851203263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3803878375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1779547808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1372866105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1323556715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274682193"/>
                    </a:ext>
                  </a:extLst>
                </a:gridCol>
                <a:gridCol w="731203">
                  <a:extLst>
                    <a:ext uri="{9D8B030D-6E8A-4147-A177-3AD203B41FA5}">
                      <a16:colId xmlns:a16="http://schemas.microsoft.com/office/drawing/2014/main" val="635599697"/>
                    </a:ext>
                  </a:extLst>
                </a:gridCol>
              </a:tblGrid>
              <a:tr h="43442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8100196"/>
                  </a:ext>
                </a:extLst>
              </a:tr>
              <a:tr h="5802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95487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A1020B5-B2F4-432B-A210-B67ABEC94076}"/>
              </a:ext>
            </a:extLst>
          </p:cNvPr>
          <p:cNvSpPr txBox="1"/>
          <p:nvPr/>
        </p:nvSpPr>
        <p:spPr>
          <a:xfrm>
            <a:off x="537281" y="4028166"/>
            <a:ext cx="28254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(49 % 10 + 0 * 0) % 10 = 9</a:t>
            </a:r>
          </a:p>
          <a:p>
            <a:r>
              <a:rPr lang="en-US" dirty="0"/>
              <a:t>(49 % 10 + 1 * 1) % 10 = 0</a:t>
            </a:r>
          </a:p>
          <a:p>
            <a:endParaRPr lang="en-US" dirty="0"/>
          </a:p>
          <a:p>
            <a:r>
              <a:rPr lang="en-US" dirty="0"/>
              <a:t>(58 % 10 + 0 * 0) % 10 = 8</a:t>
            </a:r>
          </a:p>
          <a:p>
            <a:r>
              <a:rPr lang="en-US" dirty="0"/>
              <a:t>(58 % 10 + 1 * 1) % 10 = 9</a:t>
            </a:r>
          </a:p>
          <a:p>
            <a:r>
              <a:rPr lang="en-US" dirty="0"/>
              <a:t>(58 % 10 + 2 * 2) % 10 =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5A2626-3B2E-45D2-A2D3-B3E60FB3C274}"/>
              </a:ext>
            </a:extLst>
          </p:cNvPr>
          <p:cNvSpPr txBox="1"/>
          <p:nvPr/>
        </p:nvSpPr>
        <p:spPr>
          <a:xfrm>
            <a:off x="8718298" y="3138486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4C3282"/>
                </a:solidFill>
              </a:rPr>
              <a:t>89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C58747-23CC-4633-83DD-752F67707F13}"/>
              </a:ext>
            </a:extLst>
          </p:cNvPr>
          <p:cNvSpPr txBox="1"/>
          <p:nvPr/>
        </p:nvSpPr>
        <p:spPr>
          <a:xfrm>
            <a:off x="7972995" y="3110458"/>
            <a:ext cx="46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4C3282"/>
                </a:solidFill>
              </a:rPr>
              <a:t>18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75891A-90D7-42A8-B9D6-3108696C2FB7}"/>
              </a:ext>
            </a:extLst>
          </p:cNvPr>
          <p:cNvSpPr txBox="1"/>
          <p:nvPr/>
        </p:nvSpPr>
        <p:spPr>
          <a:xfrm>
            <a:off x="8680340" y="3138485"/>
            <a:ext cx="51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4C3282"/>
                </a:solidFill>
              </a:rPr>
              <a:t>49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267C66-3C1A-44F9-9838-AA58A6703D43}"/>
              </a:ext>
            </a:extLst>
          </p:cNvPr>
          <p:cNvSpPr txBox="1"/>
          <p:nvPr/>
        </p:nvSpPr>
        <p:spPr>
          <a:xfrm>
            <a:off x="537281" y="1638140"/>
            <a:ext cx="84696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the following values into the Hash Table using a </a:t>
            </a:r>
            <a:r>
              <a:rPr lang="en-US" dirty="0" err="1"/>
              <a:t>hashFunction</a:t>
            </a:r>
            <a:r>
              <a:rPr lang="en-US" dirty="0"/>
              <a:t> of % table size and quadratic probing to resolve collisions</a:t>
            </a:r>
          </a:p>
          <a:p>
            <a:r>
              <a:rPr lang="en-US" dirty="0"/>
              <a:t>89, 18, 49, 58, 79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E47DD6-814E-470D-A068-AB65F9BDA4A0}"/>
              </a:ext>
            </a:extLst>
          </p:cNvPr>
          <p:cNvSpPr txBox="1"/>
          <p:nvPr/>
        </p:nvSpPr>
        <p:spPr>
          <a:xfrm>
            <a:off x="3565864" y="3110458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4C3282"/>
                </a:solidFill>
              </a:rPr>
              <a:t>58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A99F14-BEFA-426F-85A7-EBCCC98053D0}"/>
              </a:ext>
            </a:extLst>
          </p:cNvPr>
          <p:cNvSpPr txBox="1"/>
          <p:nvPr/>
        </p:nvSpPr>
        <p:spPr>
          <a:xfrm>
            <a:off x="4319696" y="3138484"/>
            <a:ext cx="502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4C3282"/>
                </a:solidFill>
              </a:rPr>
              <a:t>79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C4E27A-E950-4398-AE4C-48AEBDB388F3}"/>
              </a:ext>
            </a:extLst>
          </p:cNvPr>
          <p:cNvSpPr txBox="1"/>
          <p:nvPr/>
        </p:nvSpPr>
        <p:spPr>
          <a:xfrm>
            <a:off x="537281" y="5872017"/>
            <a:ext cx="28254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(79 % 10 + 0 * 0) % 10 = 9</a:t>
            </a:r>
          </a:p>
          <a:p>
            <a:r>
              <a:rPr lang="en-US" dirty="0"/>
              <a:t>(79 % 10 + 1 * 1) % 10 = 0</a:t>
            </a:r>
          </a:p>
          <a:p>
            <a:r>
              <a:rPr lang="en-US" dirty="0"/>
              <a:t>(79 % 10 + 2 * 2) % 10 = 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4F17FF7-31BD-4D9E-9A7B-1EDD474958C7}"/>
              </a:ext>
            </a:extLst>
          </p:cNvPr>
          <p:cNvSpPr txBox="1"/>
          <p:nvPr/>
        </p:nvSpPr>
        <p:spPr>
          <a:xfrm>
            <a:off x="4413566" y="4051428"/>
            <a:ext cx="44156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Problems:</a:t>
            </a:r>
          </a:p>
          <a:p>
            <a:r>
              <a:rPr lang="en-US" dirty="0"/>
              <a:t>If λ≥ ½ we might never find an empty spot</a:t>
            </a:r>
          </a:p>
          <a:p>
            <a:pPr lvl="1"/>
            <a:r>
              <a:rPr lang="en-US" dirty="0"/>
              <a:t>Infinite loop!</a:t>
            </a:r>
          </a:p>
          <a:p>
            <a:r>
              <a:rPr lang="en-US" dirty="0"/>
              <a:t>Can still get clusters</a:t>
            </a:r>
          </a:p>
        </p:txBody>
      </p:sp>
    </p:spTree>
    <p:extLst>
      <p:ext uri="{BB962C8B-B14F-4D97-AF65-F5344CB8AC3E}">
        <p14:creationId xmlns:p14="http://schemas.microsoft.com/office/powerpoint/2010/main" val="231710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0.01342 L -0.14518 0.03658 C -0.17526 0.04769 -0.2207 0.05394 -0.26823 0.05394 C -0.32239 0.05394 -0.36575 0.04769 -0.39583 0.03658 L -0.54088 -0.01342 " pathEditMode="relative" rAng="0" ptsTypes="AAAA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44" y="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0" grpId="1"/>
      <p:bldP spid="12" grpId="0"/>
      <p:bldP spid="13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Kasey">
      <a:majorFont>
        <a:latin typeface="Georgia"/>
        <a:ea typeface=""/>
        <a:cs typeface=""/>
      </a:majorFont>
      <a:minorFont>
        <a:latin typeface="Segoe UI Semilight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160</TotalTime>
  <Words>1325</Words>
  <Application>Microsoft Office PowerPoint</Application>
  <PresentationFormat>Widescreen</PresentationFormat>
  <Paragraphs>301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Cambria Math</vt:lpstr>
      <vt:lpstr>Courier New</vt:lpstr>
      <vt:lpstr>Segoe UI</vt:lpstr>
      <vt:lpstr>Segoe UI Light</vt:lpstr>
      <vt:lpstr>Segoe UI Semibold</vt:lpstr>
      <vt:lpstr>Segoe UI Semilight</vt:lpstr>
      <vt:lpstr>Tw Cen MT</vt:lpstr>
      <vt:lpstr>Wingdings 3</vt:lpstr>
      <vt:lpstr>Integral</vt:lpstr>
      <vt:lpstr>Hash Open Indexing</vt:lpstr>
      <vt:lpstr>Warm Up</vt:lpstr>
      <vt:lpstr>Review: Handling Collisions</vt:lpstr>
      <vt:lpstr>Handling Collisions</vt:lpstr>
      <vt:lpstr>Linear Probing</vt:lpstr>
      <vt:lpstr>Linear Probing</vt:lpstr>
      <vt:lpstr>Runtime</vt:lpstr>
      <vt:lpstr>Can we do better?</vt:lpstr>
      <vt:lpstr>Quadratic Probing</vt:lpstr>
      <vt:lpstr>Secondary Clustering</vt:lpstr>
      <vt:lpstr>Probing</vt:lpstr>
      <vt:lpstr>Double Hashing</vt:lpstr>
      <vt:lpstr>Second Hash Function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Kasey Champion</dc:creator>
  <cp:lastModifiedBy>kasey champion</cp:lastModifiedBy>
  <cp:revision>21</cp:revision>
  <dcterms:created xsi:type="dcterms:W3CDTF">2018-03-22T00:41:11Z</dcterms:created>
  <dcterms:modified xsi:type="dcterms:W3CDTF">2018-04-17T05:15:57Z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kaseyc@microsoft.com</vt:lpwstr>
  </property>
  <property fmtid="{D5CDD505-2E9C-101B-9397-08002B2CF9AE}" pid="5" name="MSIP_Label_f42aa342-8706-4288-bd11-ebb85995028c_SetDate">
    <vt:lpwstr>2018-03-22T00:48:15.4212377Z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