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71" r:id="rId10"/>
    <p:sldId id="266" r:id="rId11"/>
    <p:sldId id="264" r:id="rId12"/>
    <p:sldId id="272" r:id="rId13"/>
    <p:sldId id="265" r:id="rId14"/>
    <p:sldId id="267" r:id="rId15"/>
    <p:sldId id="268" r:id="rId16"/>
    <p:sldId id="269" r:id="rId17"/>
    <p:sldId id="273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282"/>
    <a:srgbClr val="B6A479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F4B677-5334-41FD-9DFA-04DBEF76760E}" v="7547" dt="2018-04-13T16:18:47.5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28" autoAdjust="0"/>
    <p:restoredTop sz="94660"/>
  </p:normalViewPr>
  <p:slideViewPr>
    <p:cSldViewPr snapToGrid="0">
      <p:cViewPr varScale="1">
        <p:scale>
          <a:sx n="74" d="100"/>
          <a:sy n="74" d="100"/>
        </p:scale>
        <p:origin x="200" y="7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ey champion" userId="c1130ab030728f76" providerId="LiveId" clId="{A2355570-4779-43B6-876D-C624724EE405}"/>
    <pc:docChg chg="undo redo custSel addSld modSld sldOrd">
      <pc:chgData name="kasey champion" userId="c1130ab030728f76" providerId="LiveId" clId="{A2355570-4779-43B6-876D-C624724EE405}" dt="2018-04-13T16:18:47.543" v="7541" actId="20577"/>
      <pc:docMkLst>
        <pc:docMk/>
      </pc:docMkLst>
      <pc:sldChg chg="modSp">
        <pc:chgData name="kasey champion" userId="c1130ab030728f76" providerId="LiveId" clId="{A2355570-4779-43B6-876D-C624724EE405}" dt="2018-04-13T01:12:41.297" v="27" actId="20577"/>
        <pc:sldMkLst>
          <pc:docMk/>
          <pc:sldMk cId="2498527413" sldId="256"/>
        </pc:sldMkLst>
        <pc:spChg chg="mod">
          <ac:chgData name="kasey champion" userId="c1130ab030728f76" providerId="LiveId" clId="{A2355570-4779-43B6-876D-C624724EE405}" dt="2018-04-13T01:12:41.297" v="27" actId="20577"/>
          <ac:spMkLst>
            <pc:docMk/>
            <pc:sldMk cId="2498527413" sldId="256"/>
            <ac:spMk id="2" creationId="{FA8B674C-AD1D-4C9D-88D4-76616DF5B22C}"/>
          </ac:spMkLst>
        </pc:spChg>
      </pc:sldChg>
      <pc:sldChg chg="addSp modSp add ord">
        <pc:chgData name="kasey champion" userId="c1130ab030728f76" providerId="LiveId" clId="{A2355570-4779-43B6-876D-C624724EE405}" dt="2018-04-13T14:35:20.751" v="6514" actId="207"/>
        <pc:sldMkLst>
          <pc:docMk/>
          <pc:sldMk cId="1327282931" sldId="257"/>
        </pc:sldMkLst>
        <pc:spChg chg="mod">
          <ac:chgData name="kasey champion" userId="c1130ab030728f76" providerId="LiveId" clId="{A2355570-4779-43B6-876D-C624724EE405}" dt="2018-04-13T14:35:20.751" v="6514" actId="207"/>
          <ac:spMkLst>
            <pc:docMk/>
            <pc:sldMk cId="1327282931" sldId="257"/>
            <ac:spMk id="2" creationId="{06519A9B-5FAE-4DD5-B91E-F7A889E3D6F0}"/>
          </ac:spMkLst>
        </pc:spChg>
        <pc:spChg chg="mod">
          <ac:chgData name="kasey champion" userId="c1130ab030728f76" providerId="LiveId" clId="{A2355570-4779-43B6-876D-C624724EE405}" dt="2018-04-13T01:38:47.789" v="1109" actId="14100"/>
          <ac:spMkLst>
            <pc:docMk/>
            <pc:sldMk cId="1327282931" sldId="257"/>
            <ac:spMk id="3" creationId="{0B750BC3-DD5D-4826-BE4C-8E00B803E4A7}"/>
          </ac:spMkLst>
        </pc:spChg>
        <pc:spChg chg="add mod">
          <ac:chgData name="kasey champion" userId="c1130ab030728f76" providerId="LiveId" clId="{A2355570-4779-43B6-876D-C624724EE405}" dt="2018-04-13T01:39:17.189" v="1151" actId="113"/>
          <ac:spMkLst>
            <pc:docMk/>
            <pc:sldMk cId="1327282931" sldId="257"/>
            <ac:spMk id="7" creationId="{7229841F-9866-421D-A4B8-EC551B735A4F}"/>
          </ac:spMkLst>
        </pc:spChg>
        <pc:graphicFrameChg chg="add mod modGraphic">
          <ac:chgData name="kasey champion" userId="c1130ab030728f76" providerId="LiveId" clId="{A2355570-4779-43B6-876D-C624724EE405}" dt="2018-04-13T14:15:30.133" v="5621" actId="207"/>
          <ac:graphicFrameMkLst>
            <pc:docMk/>
            <pc:sldMk cId="1327282931" sldId="257"/>
            <ac:graphicFrameMk id="6" creationId="{907F37E6-0752-456A-B720-AEECBB9FA20C}"/>
          </ac:graphicFrameMkLst>
        </pc:graphicFrameChg>
      </pc:sldChg>
      <pc:sldChg chg="addSp delSp modSp add">
        <pc:chgData name="kasey champion" userId="c1130ab030728f76" providerId="LiveId" clId="{A2355570-4779-43B6-876D-C624724EE405}" dt="2018-04-13T15:28:17.282" v="7523" actId="20577"/>
        <pc:sldMkLst>
          <pc:docMk/>
          <pc:sldMk cId="3275733239" sldId="258"/>
        </pc:sldMkLst>
        <pc:spChg chg="mod">
          <ac:chgData name="kasey champion" userId="c1130ab030728f76" providerId="LiveId" clId="{A2355570-4779-43B6-876D-C624724EE405}" dt="2018-04-13T14:35:18.437" v="6513" actId="207"/>
          <ac:spMkLst>
            <pc:docMk/>
            <pc:sldMk cId="3275733239" sldId="258"/>
            <ac:spMk id="2" creationId="{38D09114-4BDB-410C-A84B-16C7A2A70065}"/>
          </ac:spMkLst>
        </pc:spChg>
        <pc:spChg chg="mod">
          <ac:chgData name="kasey champion" userId="c1130ab030728f76" providerId="LiveId" clId="{A2355570-4779-43B6-876D-C624724EE405}" dt="2018-04-13T01:35:00.657" v="873" actId="113"/>
          <ac:spMkLst>
            <pc:docMk/>
            <pc:sldMk cId="3275733239" sldId="258"/>
            <ac:spMk id="3" creationId="{809536F8-5ABF-49A1-B90B-7A5D7C1ACD07}"/>
          </ac:spMkLst>
        </pc:spChg>
        <pc:spChg chg="add del mod">
          <ac:chgData name="kasey champion" userId="c1130ab030728f76" providerId="LiveId" clId="{A2355570-4779-43B6-876D-C624724EE405}" dt="2018-04-13T01:18:37.746" v="455" actId="478"/>
          <ac:spMkLst>
            <pc:docMk/>
            <pc:sldMk cId="3275733239" sldId="258"/>
            <ac:spMk id="6" creationId="{634BA59D-E8E0-4C7A-A2B3-006839487802}"/>
          </ac:spMkLst>
        </pc:spChg>
        <pc:spChg chg="add del mod">
          <ac:chgData name="kasey champion" userId="c1130ab030728f76" providerId="LiveId" clId="{A2355570-4779-43B6-876D-C624724EE405}" dt="2018-04-13T01:16:16.548" v="280" actId="478"/>
          <ac:spMkLst>
            <pc:docMk/>
            <pc:sldMk cId="3275733239" sldId="258"/>
            <ac:spMk id="7" creationId="{C267BCC0-41AB-4882-9226-0169E53D6F63}"/>
          </ac:spMkLst>
        </pc:spChg>
        <pc:spChg chg="add del mod">
          <ac:chgData name="kasey champion" userId="c1130ab030728f76" providerId="LiveId" clId="{A2355570-4779-43B6-876D-C624724EE405}" dt="2018-04-13T01:18:38.855" v="456" actId="478"/>
          <ac:spMkLst>
            <pc:docMk/>
            <pc:sldMk cId="3275733239" sldId="258"/>
            <ac:spMk id="8" creationId="{C22FA5AA-BE8A-4304-AF9B-0B14F476FCDF}"/>
          </ac:spMkLst>
        </pc:spChg>
        <pc:spChg chg="add del mod">
          <ac:chgData name="kasey champion" userId="c1130ab030728f76" providerId="LiveId" clId="{A2355570-4779-43B6-876D-C624724EE405}" dt="2018-04-13T01:18:39.867" v="457" actId="478"/>
          <ac:spMkLst>
            <pc:docMk/>
            <pc:sldMk cId="3275733239" sldId="258"/>
            <ac:spMk id="9" creationId="{331F1800-9A9E-4D56-A1C2-F1AAB79324C6}"/>
          </ac:spMkLst>
        </pc:spChg>
        <pc:spChg chg="add del mod">
          <ac:chgData name="kasey champion" userId="c1130ab030728f76" providerId="LiveId" clId="{A2355570-4779-43B6-876D-C624724EE405}" dt="2018-04-13T01:18:40.909" v="458" actId="478"/>
          <ac:spMkLst>
            <pc:docMk/>
            <pc:sldMk cId="3275733239" sldId="258"/>
            <ac:spMk id="10" creationId="{AE513815-782D-4308-9266-2E0EA0EA8444}"/>
          </ac:spMkLst>
        </pc:spChg>
        <pc:spChg chg="add del mod">
          <ac:chgData name="kasey champion" userId="c1130ab030728f76" providerId="LiveId" clId="{A2355570-4779-43B6-876D-C624724EE405}" dt="2018-04-13T01:18:36.511" v="454" actId="478"/>
          <ac:spMkLst>
            <pc:docMk/>
            <pc:sldMk cId="3275733239" sldId="258"/>
            <ac:spMk id="11" creationId="{0D9CA1D1-7801-405E-AB23-F5D9FB798F43}"/>
          </ac:spMkLst>
        </pc:spChg>
        <pc:graphicFrameChg chg="add mod modGraphic">
          <ac:chgData name="kasey champion" userId="c1130ab030728f76" providerId="LiveId" clId="{A2355570-4779-43B6-876D-C624724EE405}" dt="2018-04-13T15:28:17.282" v="7523" actId="20577"/>
          <ac:graphicFrameMkLst>
            <pc:docMk/>
            <pc:sldMk cId="3275733239" sldId="258"/>
            <ac:graphicFrameMk id="12" creationId="{C5E4BFBC-C827-4308-891E-49EF0BBCA8C5}"/>
          </ac:graphicFrameMkLst>
        </pc:graphicFrameChg>
      </pc:sldChg>
      <pc:sldChg chg="modSp add ord">
        <pc:chgData name="kasey champion" userId="c1130ab030728f76" providerId="LiveId" clId="{A2355570-4779-43B6-876D-C624724EE405}" dt="2018-04-13T14:35:15.648" v="6512" actId="207"/>
        <pc:sldMkLst>
          <pc:docMk/>
          <pc:sldMk cId="462928966" sldId="259"/>
        </pc:sldMkLst>
        <pc:spChg chg="mod">
          <ac:chgData name="kasey champion" userId="c1130ab030728f76" providerId="LiveId" clId="{A2355570-4779-43B6-876D-C624724EE405}" dt="2018-04-13T14:35:15.648" v="6512" actId="207"/>
          <ac:spMkLst>
            <pc:docMk/>
            <pc:sldMk cId="462928966" sldId="259"/>
            <ac:spMk id="2" creationId="{38D09114-4BDB-410C-A84B-16C7A2A70065}"/>
          </ac:spMkLst>
        </pc:spChg>
        <pc:graphicFrameChg chg="mod modGraphic">
          <ac:chgData name="kasey champion" userId="c1130ab030728f76" providerId="LiveId" clId="{A2355570-4779-43B6-876D-C624724EE405}" dt="2018-04-13T14:14:39.416" v="5615" actId="207"/>
          <ac:graphicFrameMkLst>
            <pc:docMk/>
            <pc:sldMk cId="462928966" sldId="259"/>
            <ac:graphicFrameMk id="12" creationId="{C5E4BFBC-C827-4308-891E-49EF0BBCA8C5}"/>
          </ac:graphicFrameMkLst>
        </pc:graphicFrameChg>
      </pc:sldChg>
      <pc:sldChg chg="modSp add">
        <pc:chgData name="kasey champion" userId="c1130ab030728f76" providerId="LiveId" clId="{A2355570-4779-43B6-876D-C624724EE405}" dt="2018-04-13T14:38:02.480" v="6658" actId="20577"/>
        <pc:sldMkLst>
          <pc:docMk/>
          <pc:sldMk cId="1299336239" sldId="260"/>
        </pc:sldMkLst>
        <pc:spChg chg="mod">
          <ac:chgData name="kasey champion" userId="c1130ab030728f76" providerId="LiveId" clId="{A2355570-4779-43B6-876D-C624724EE405}" dt="2018-04-13T14:35:23.454" v="6515" actId="207"/>
          <ac:spMkLst>
            <pc:docMk/>
            <pc:sldMk cId="1299336239" sldId="260"/>
            <ac:spMk id="2" creationId="{67C78CB8-B570-4923-9F03-380189DDF6B1}"/>
          </ac:spMkLst>
        </pc:spChg>
        <pc:spChg chg="mod">
          <ac:chgData name="kasey champion" userId="c1130ab030728f76" providerId="LiveId" clId="{A2355570-4779-43B6-876D-C624724EE405}" dt="2018-04-13T14:38:02.480" v="6658" actId="20577"/>
          <ac:spMkLst>
            <pc:docMk/>
            <pc:sldMk cId="1299336239" sldId="260"/>
            <ac:spMk id="3" creationId="{5473A649-8A15-4B9F-86CF-F773092C8C78}"/>
          </ac:spMkLst>
        </pc:spChg>
        <pc:spChg chg="mod">
          <ac:chgData name="kasey champion" userId="c1130ab030728f76" providerId="LiveId" clId="{A2355570-4779-43B6-876D-C624724EE405}" dt="2018-04-13T14:19:10.222" v="5940" actId="20577"/>
          <ac:spMkLst>
            <pc:docMk/>
            <pc:sldMk cId="1299336239" sldId="260"/>
            <ac:spMk id="4" creationId="{6A2C186F-631A-4C85-999B-B98F4E9DE9E5}"/>
          </ac:spMkLst>
        </pc:spChg>
      </pc:sldChg>
      <pc:sldChg chg="modSp add modAnim">
        <pc:chgData name="kasey champion" userId="c1130ab030728f76" providerId="LiveId" clId="{A2355570-4779-43B6-876D-C624724EE405}" dt="2018-04-13T14:35:27.775" v="6516" actId="207"/>
        <pc:sldMkLst>
          <pc:docMk/>
          <pc:sldMk cId="2202991320" sldId="261"/>
        </pc:sldMkLst>
        <pc:spChg chg="mod">
          <ac:chgData name="kasey champion" userId="c1130ab030728f76" providerId="LiveId" clId="{A2355570-4779-43B6-876D-C624724EE405}" dt="2018-04-13T14:35:27.775" v="6516" actId="207"/>
          <ac:spMkLst>
            <pc:docMk/>
            <pc:sldMk cId="2202991320" sldId="261"/>
            <ac:spMk id="2" creationId="{4AFA926D-201F-4966-9C26-86FF80EAA422}"/>
          </ac:spMkLst>
        </pc:spChg>
        <pc:spChg chg="mod">
          <ac:chgData name="kasey champion" userId="c1130ab030728f76" providerId="LiveId" clId="{A2355570-4779-43B6-876D-C624724EE405}" dt="2018-04-13T14:19:56.089" v="5975" actId="113"/>
          <ac:spMkLst>
            <pc:docMk/>
            <pc:sldMk cId="2202991320" sldId="261"/>
            <ac:spMk id="3" creationId="{7E4BFD8D-4670-4ABA-8E7D-34F679C928C0}"/>
          </ac:spMkLst>
        </pc:spChg>
      </pc:sldChg>
      <pc:sldChg chg="addSp delSp modSp add">
        <pc:chgData name="kasey champion" userId="c1130ab030728f76" providerId="LiveId" clId="{A2355570-4779-43B6-876D-C624724EE405}" dt="2018-04-13T14:35:33.007" v="6517" actId="207"/>
        <pc:sldMkLst>
          <pc:docMk/>
          <pc:sldMk cId="2513937355" sldId="262"/>
        </pc:sldMkLst>
        <pc:spChg chg="mod">
          <ac:chgData name="kasey champion" userId="c1130ab030728f76" providerId="LiveId" clId="{A2355570-4779-43B6-876D-C624724EE405}" dt="2018-04-13T14:35:33.007" v="6517" actId="207"/>
          <ac:spMkLst>
            <pc:docMk/>
            <pc:sldMk cId="2513937355" sldId="262"/>
            <ac:spMk id="2" creationId="{32C6BD5B-47E3-4DAA-B620-8093D01C6CD4}"/>
          </ac:spMkLst>
        </pc:spChg>
        <pc:spChg chg="mod">
          <ac:chgData name="kasey champion" userId="c1130ab030728f76" providerId="LiveId" clId="{A2355570-4779-43B6-876D-C624724EE405}" dt="2018-04-13T01:52:53.598" v="1858" actId="20577"/>
          <ac:spMkLst>
            <pc:docMk/>
            <pc:sldMk cId="2513937355" sldId="262"/>
            <ac:spMk id="3" creationId="{6103096B-2FEC-48D7-BDEF-345D1D0CC7AA}"/>
          </ac:spMkLst>
        </pc:spChg>
        <pc:spChg chg="mod">
          <ac:chgData name="kasey champion" userId="c1130ab030728f76" providerId="LiveId" clId="{A2355570-4779-43B6-876D-C624724EE405}" dt="2018-04-13T01:45:38.332" v="1656" actId="20577"/>
          <ac:spMkLst>
            <pc:docMk/>
            <pc:sldMk cId="2513937355" sldId="262"/>
            <ac:spMk id="4" creationId="{47D1B099-D192-47D9-8E1B-EF06203C176D}"/>
          </ac:spMkLst>
        </pc:spChg>
        <pc:spChg chg="add del">
          <ac:chgData name="kasey champion" userId="c1130ab030728f76" providerId="LiveId" clId="{A2355570-4779-43B6-876D-C624724EE405}" dt="2018-04-13T01:45:55.298" v="1658" actId="207"/>
          <ac:spMkLst>
            <pc:docMk/>
            <pc:sldMk cId="2513937355" sldId="262"/>
            <ac:spMk id="6" creationId="{C0CDAD2E-359B-476A-BFBF-C44AB4F98A9E}"/>
          </ac:spMkLst>
        </pc:spChg>
        <pc:spChg chg="add mod">
          <ac:chgData name="kasey champion" userId="c1130ab030728f76" providerId="LiveId" clId="{A2355570-4779-43B6-876D-C624724EE405}" dt="2018-04-13T01:50:44.756" v="1790" actId="1076"/>
          <ac:spMkLst>
            <pc:docMk/>
            <pc:sldMk cId="2513937355" sldId="262"/>
            <ac:spMk id="7" creationId="{C662B4D9-35A4-4F03-9280-4485A96F74A4}"/>
          </ac:spMkLst>
        </pc:spChg>
      </pc:sldChg>
      <pc:sldChg chg="addSp delSp modSp add modAnim">
        <pc:chgData name="kasey champion" userId="c1130ab030728f76" providerId="LiveId" clId="{A2355570-4779-43B6-876D-C624724EE405}" dt="2018-04-13T14:35:37.510" v="6518" actId="207"/>
        <pc:sldMkLst>
          <pc:docMk/>
          <pc:sldMk cId="1766933095" sldId="263"/>
        </pc:sldMkLst>
        <pc:spChg chg="mod">
          <ac:chgData name="kasey champion" userId="c1130ab030728f76" providerId="LiveId" clId="{A2355570-4779-43B6-876D-C624724EE405}" dt="2018-04-13T14:35:37.510" v="6518" actId="207"/>
          <ac:spMkLst>
            <pc:docMk/>
            <pc:sldMk cId="1766933095" sldId="263"/>
            <ac:spMk id="2" creationId="{653CAFB3-3EFE-41A9-BAAC-E7AACB5B6F32}"/>
          </ac:spMkLst>
        </pc:spChg>
        <pc:spChg chg="del">
          <ac:chgData name="kasey champion" userId="c1130ab030728f76" providerId="LiveId" clId="{A2355570-4779-43B6-876D-C624724EE405}" dt="2018-04-13T01:54:32.208" v="1895" actId="3680"/>
          <ac:spMkLst>
            <pc:docMk/>
            <pc:sldMk cId="1766933095" sldId="263"/>
            <ac:spMk id="3" creationId="{95DAD557-3E66-45D4-966C-C8E1E678811F}"/>
          </ac:spMkLst>
        </pc:spChg>
        <pc:spChg chg="add mod">
          <ac:chgData name="kasey champion" userId="c1130ab030728f76" providerId="LiveId" clId="{A2355570-4779-43B6-876D-C624724EE405}" dt="2018-04-13T14:03:22.435" v="5451" actId="2711"/>
          <ac:spMkLst>
            <pc:docMk/>
            <pc:sldMk cId="1766933095" sldId="263"/>
            <ac:spMk id="7" creationId="{C435B7B6-FEEE-4D88-A4C7-ED1496E27AF7}"/>
          </ac:spMkLst>
        </pc:spChg>
        <pc:spChg chg="add mod">
          <ac:chgData name="kasey champion" userId="c1130ab030728f76" providerId="LiveId" clId="{A2355570-4779-43B6-876D-C624724EE405}" dt="2018-04-13T14:09:13.740" v="5589" actId="2085"/>
          <ac:spMkLst>
            <pc:docMk/>
            <pc:sldMk cId="1766933095" sldId="263"/>
            <ac:spMk id="8" creationId="{C8500F2A-4FD1-4352-82E1-8F89C63290D7}"/>
          </ac:spMkLst>
        </pc:spChg>
        <pc:spChg chg="add mod">
          <ac:chgData name="kasey champion" userId="c1130ab030728f76" providerId="LiveId" clId="{A2355570-4779-43B6-876D-C624724EE405}" dt="2018-04-13T14:09:18.954" v="5591" actId="207"/>
          <ac:spMkLst>
            <pc:docMk/>
            <pc:sldMk cId="1766933095" sldId="263"/>
            <ac:spMk id="9" creationId="{D881BF6B-10B0-4E01-998D-14FBB4D0EC12}"/>
          </ac:spMkLst>
        </pc:spChg>
        <pc:spChg chg="add mod">
          <ac:chgData name="kasey champion" userId="c1130ab030728f76" providerId="LiveId" clId="{A2355570-4779-43B6-876D-C624724EE405}" dt="2018-04-13T14:05:59.953" v="5542" actId="1037"/>
          <ac:spMkLst>
            <pc:docMk/>
            <pc:sldMk cId="1766933095" sldId="263"/>
            <ac:spMk id="10" creationId="{15567611-AD34-4460-BAC7-829788B11B03}"/>
          </ac:spMkLst>
        </pc:spChg>
        <pc:spChg chg="add mod">
          <ac:chgData name="kasey champion" userId="c1130ab030728f76" providerId="LiveId" clId="{A2355570-4779-43B6-876D-C624724EE405}" dt="2018-04-13T14:04:50.761" v="5511" actId="1038"/>
          <ac:spMkLst>
            <pc:docMk/>
            <pc:sldMk cId="1766933095" sldId="263"/>
            <ac:spMk id="11" creationId="{FD9384A6-6E93-44FD-AD5B-1BACBEDC6EDC}"/>
          </ac:spMkLst>
        </pc:spChg>
        <pc:spChg chg="add mod">
          <ac:chgData name="kasey champion" userId="c1130ab030728f76" providerId="LiveId" clId="{A2355570-4779-43B6-876D-C624724EE405}" dt="2018-04-13T14:04:50.761" v="5511" actId="1038"/>
          <ac:spMkLst>
            <pc:docMk/>
            <pc:sldMk cId="1766933095" sldId="263"/>
            <ac:spMk id="12" creationId="{5EE8AA69-F7F5-4A22-A6A6-E327DB8077C9}"/>
          </ac:spMkLst>
        </pc:spChg>
        <pc:spChg chg="add mod">
          <ac:chgData name="kasey champion" userId="c1130ab030728f76" providerId="LiveId" clId="{A2355570-4779-43B6-876D-C624724EE405}" dt="2018-04-13T14:04:50.761" v="5511" actId="1038"/>
          <ac:spMkLst>
            <pc:docMk/>
            <pc:sldMk cId="1766933095" sldId="263"/>
            <ac:spMk id="13" creationId="{CE4F2BA5-3D7E-45AC-91BF-3FA5CD324EEB}"/>
          </ac:spMkLst>
        </pc:spChg>
        <pc:spChg chg="add mod">
          <ac:chgData name="kasey champion" userId="c1130ab030728f76" providerId="LiveId" clId="{A2355570-4779-43B6-876D-C624724EE405}" dt="2018-04-13T14:04:50.761" v="5511" actId="1038"/>
          <ac:spMkLst>
            <pc:docMk/>
            <pc:sldMk cId="1766933095" sldId="263"/>
            <ac:spMk id="14" creationId="{66743581-BEE4-4234-9582-21331F0940EE}"/>
          </ac:spMkLst>
        </pc:spChg>
        <pc:spChg chg="add mod">
          <ac:chgData name="kasey champion" userId="c1130ab030728f76" providerId="LiveId" clId="{A2355570-4779-43B6-876D-C624724EE405}" dt="2018-04-13T14:04:50.761" v="5511" actId="1038"/>
          <ac:spMkLst>
            <pc:docMk/>
            <pc:sldMk cId="1766933095" sldId="263"/>
            <ac:spMk id="15" creationId="{4A621B84-0D0F-49E1-A42C-CF6F3735099D}"/>
          </ac:spMkLst>
        </pc:spChg>
        <pc:spChg chg="add mod">
          <ac:chgData name="kasey champion" userId="c1130ab030728f76" providerId="LiveId" clId="{A2355570-4779-43B6-876D-C624724EE405}" dt="2018-04-13T14:06:06.894" v="5556" actId="1038"/>
          <ac:spMkLst>
            <pc:docMk/>
            <pc:sldMk cId="1766933095" sldId="263"/>
            <ac:spMk id="16" creationId="{BD5AF548-1F17-49B8-9511-D574BE63D0A3}"/>
          </ac:spMkLst>
        </pc:spChg>
        <pc:spChg chg="add mod">
          <ac:chgData name="kasey champion" userId="c1130ab030728f76" providerId="LiveId" clId="{A2355570-4779-43B6-876D-C624724EE405}" dt="2018-04-13T14:06:03.533" v="5544" actId="1038"/>
          <ac:spMkLst>
            <pc:docMk/>
            <pc:sldMk cId="1766933095" sldId="263"/>
            <ac:spMk id="17" creationId="{5CA5F4F6-49C1-4D11-BC79-B138D0D5703B}"/>
          </ac:spMkLst>
        </pc:spChg>
        <pc:spChg chg="add mod">
          <ac:chgData name="kasey champion" userId="c1130ab030728f76" providerId="LiveId" clId="{A2355570-4779-43B6-876D-C624724EE405}" dt="2018-04-13T14:06:02.078" v="5543" actId="1038"/>
          <ac:spMkLst>
            <pc:docMk/>
            <pc:sldMk cId="1766933095" sldId="263"/>
            <ac:spMk id="18" creationId="{5FDBAA69-FE2A-4EC9-9C39-793E4193AEC3}"/>
          </ac:spMkLst>
        </pc:spChg>
        <pc:spChg chg="add del mod">
          <ac:chgData name="kasey champion" userId="c1130ab030728f76" providerId="LiveId" clId="{A2355570-4779-43B6-876D-C624724EE405}" dt="2018-04-13T14:05:17.792" v="5520" actId="478"/>
          <ac:spMkLst>
            <pc:docMk/>
            <pc:sldMk cId="1766933095" sldId="263"/>
            <ac:spMk id="19" creationId="{B3FFA979-D145-4398-9DEA-6D5193B8CD7D}"/>
          </ac:spMkLst>
        </pc:spChg>
        <pc:spChg chg="add mod">
          <ac:chgData name="kasey champion" userId="c1130ab030728f76" providerId="LiveId" clId="{A2355570-4779-43B6-876D-C624724EE405}" dt="2018-04-13T14:08:48.621" v="5585" actId="1038"/>
          <ac:spMkLst>
            <pc:docMk/>
            <pc:sldMk cId="1766933095" sldId="263"/>
            <ac:spMk id="20" creationId="{B5331E8F-B314-4AD9-BF24-F024B195E0FF}"/>
          </ac:spMkLst>
        </pc:spChg>
        <pc:graphicFrameChg chg="add mod modGraphic">
          <ac:chgData name="kasey champion" userId="c1130ab030728f76" providerId="LiveId" clId="{A2355570-4779-43B6-876D-C624724EE405}" dt="2018-04-13T14:03:40.774" v="5458" actId="14100"/>
          <ac:graphicFrameMkLst>
            <pc:docMk/>
            <pc:sldMk cId="1766933095" sldId="263"/>
            <ac:graphicFrameMk id="6" creationId="{E9E8F372-322D-4A9E-B4EE-228FD511D45D}"/>
          </ac:graphicFrameMkLst>
        </pc:graphicFrameChg>
      </pc:sldChg>
      <pc:sldChg chg="addSp modSp add modAnim">
        <pc:chgData name="kasey champion" userId="c1130ab030728f76" providerId="LiveId" clId="{A2355570-4779-43B6-876D-C624724EE405}" dt="2018-04-13T14:53:09.400" v="7211" actId="207"/>
        <pc:sldMkLst>
          <pc:docMk/>
          <pc:sldMk cId="319477276" sldId="264"/>
        </pc:sldMkLst>
        <pc:spChg chg="mod">
          <ac:chgData name="kasey champion" userId="c1130ab030728f76" providerId="LiveId" clId="{A2355570-4779-43B6-876D-C624724EE405}" dt="2018-04-13T14:39:37.405" v="6660" actId="207"/>
          <ac:spMkLst>
            <pc:docMk/>
            <pc:sldMk cId="319477276" sldId="264"/>
            <ac:spMk id="2" creationId="{1C831095-F92F-4AFE-915E-088363F2A48B}"/>
          </ac:spMkLst>
        </pc:spChg>
        <pc:spChg chg="mod">
          <ac:chgData name="kasey champion" userId="c1130ab030728f76" providerId="LiveId" clId="{A2355570-4779-43B6-876D-C624724EE405}" dt="2018-04-13T14:53:09.400" v="7211" actId="207"/>
          <ac:spMkLst>
            <pc:docMk/>
            <pc:sldMk cId="319477276" sldId="264"/>
            <ac:spMk id="3" creationId="{499ED5BF-027C-4EBD-A1D5-7A13454DC1DF}"/>
          </ac:spMkLst>
        </pc:spChg>
        <pc:spChg chg="add mod">
          <ac:chgData name="kasey champion" userId="c1130ab030728f76" providerId="LiveId" clId="{A2355570-4779-43B6-876D-C624724EE405}" dt="2018-04-13T14:10:33.415" v="5595" actId="113"/>
          <ac:spMkLst>
            <pc:docMk/>
            <pc:sldMk cId="319477276" sldId="264"/>
            <ac:spMk id="7" creationId="{7C4FAB69-203D-4C4C-9002-3AD1CFA87D7D}"/>
          </ac:spMkLst>
        </pc:spChg>
        <pc:spChg chg="add mod">
          <ac:chgData name="kasey champion" userId="c1130ab030728f76" providerId="LiveId" clId="{A2355570-4779-43B6-876D-C624724EE405}" dt="2018-04-13T14:11:30.434" v="5609" actId="14100"/>
          <ac:spMkLst>
            <pc:docMk/>
            <pc:sldMk cId="319477276" sldId="264"/>
            <ac:spMk id="8" creationId="{2D29046E-D2EB-4558-9BE3-1BFB644E833D}"/>
          </ac:spMkLst>
        </pc:spChg>
        <pc:spChg chg="add mod">
          <ac:chgData name="kasey champion" userId="c1130ab030728f76" providerId="LiveId" clId="{A2355570-4779-43B6-876D-C624724EE405}" dt="2018-04-13T14:11:27.326" v="5607" actId="14100"/>
          <ac:spMkLst>
            <pc:docMk/>
            <pc:sldMk cId="319477276" sldId="264"/>
            <ac:spMk id="9" creationId="{837121F3-26D3-4DF9-8ED2-C5DEE9D86E62}"/>
          </ac:spMkLst>
        </pc:spChg>
        <pc:graphicFrameChg chg="add mod modGraphic">
          <ac:chgData name="kasey champion" userId="c1130ab030728f76" providerId="LiveId" clId="{A2355570-4779-43B6-876D-C624724EE405}" dt="2018-04-13T14:15:56.538" v="5624" actId="207"/>
          <ac:graphicFrameMkLst>
            <pc:docMk/>
            <pc:sldMk cId="319477276" sldId="264"/>
            <ac:graphicFrameMk id="6" creationId="{FE9889DE-A159-4BD0-8E10-56D345950FDE}"/>
          </ac:graphicFrameMkLst>
        </pc:graphicFrameChg>
      </pc:sldChg>
      <pc:sldChg chg="modSp add modAnim">
        <pc:chgData name="kasey champion" userId="c1130ab030728f76" providerId="LiveId" clId="{A2355570-4779-43B6-876D-C624724EE405}" dt="2018-04-13T14:39:40.171" v="6661" actId="207"/>
        <pc:sldMkLst>
          <pc:docMk/>
          <pc:sldMk cId="113564563" sldId="265"/>
        </pc:sldMkLst>
        <pc:spChg chg="mod">
          <ac:chgData name="kasey champion" userId="c1130ab030728f76" providerId="LiveId" clId="{A2355570-4779-43B6-876D-C624724EE405}" dt="2018-04-13T14:39:40.171" v="6661" actId="207"/>
          <ac:spMkLst>
            <pc:docMk/>
            <pc:sldMk cId="113564563" sldId="265"/>
            <ac:spMk id="2" creationId="{9AA64E6B-C24B-47E9-9D2D-3DB4596CBF57}"/>
          </ac:spMkLst>
        </pc:spChg>
        <pc:spChg chg="mod">
          <ac:chgData name="kasey champion" userId="c1130ab030728f76" providerId="LiveId" clId="{A2355570-4779-43B6-876D-C624724EE405}" dt="2018-04-13T14:28:00.484" v="6344" actId="20577"/>
          <ac:spMkLst>
            <pc:docMk/>
            <pc:sldMk cId="113564563" sldId="265"/>
            <ac:spMk id="3" creationId="{C0D91D25-4F3F-4698-AEB0-BDE6542D83F5}"/>
          </ac:spMkLst>
        </pc:spChg>
      </pc:sldChg>
      <pc:sldChg chg="modSp add">
        <pc:chgData name="kasey champion" userId="c1130ab030728f76" providerId="LiveId" clId="{A2355570-4779-43B6-876D-C624724EE405}" dt="2018-04-13T14:39:34.237" v="6659" actId="207"/>
        <pc:sldMkLst>
          <pc:docMk/>
          <pc:sldMk cId="2800516697" sldId="266"/>
        </pc:sldMkLst>
        <pc:spChg chg="mod">
          <ac:chgData name="kasey champion" userId="c1130ab030728f76" providerId="LiveId" clId="{A2355570-4779-43B6-876D-C624724EE405}" dt="2018-04-13T14:39:34.237" v="6659" actId="207"/>
          <ac:spMkLst>
            <pc:docMk/>
            <pc:sldMk cId="2800516697" sldId="266"/>
            <ac:spMk id="2" creationId="{035C72D1-C47F-45D6-833A-C93AFE0B5972}"/>
          </ac:spMkLst>
        </pc:spChg>
        <pc:spChg chg="mod">
          <ac:chgData name="kasey champion" userId="c1130ab030728f76" providerId="LiveId" clId="{A2355570-4779-43B6-876D-C624724EE405}" dt="2018-04-13T14:22:27.209" v="6067" actId="403"/>
          <ac:spMkLst>
            <pc:docMk/>
            <pc:sldMk cId="2800516697" sldId="266"/>
            <ac:spMk id="3" creationId="{91D23D17-09AB-45E6-8212-BFB1F53CAB81}"/>
          </ac:spMkLst>
        </pc:spChg>
      </pc:sldChg>
      <pc:sldChg chg="addSp modSp add modAnim">
        <pc:chgData name="kasey champion" userId="c1130ab030728f76" providerId="LiveId" clId="{A2355570-4779-43B6-876D-C624724EE405}" dt="2018-04-13T14:39:43.381" v="6662" actId="207"/>
        <pc:sldMkLst>
          <pc:docMk/>
          <pc:sldMk cId="584463586" sldId="267"/>
        </pc:sldMkLst>
        <pc:spChg chg="mod">
          <ac:chgData name="kasey champion" userId="c1130ab030728f76" providerId="LiveId" clId="{A2355570-4779-43B6-876D-C624724EE405}" dt="2018-04-13T14:39:43.381" v="6662" actId="207"/>
          <ac:spMkLst>
            <pc:docMk/>
            <pc:sldMk cId="584463586" sldId="267"/>
            <ac:spMk id="2" creationId="{27C95246-A7D7-4A35-82DA-1A4D11A45C2A}"/>
          </ac:spMkLst>
        </pc:spChg>
        <pc:spChg chg="mod">
          <ac:chgData name="kasey champion" userId="c1130ab030728f76" providerId="LiveId" clId="{A2355570-4779-43B6-876D-C624724EE405}" dt="2018-04-13T14:31:32.250" v="6390" actId="207"/>
          <ac:spMkLst>
            <pc:docMk/>
            <pc:sldMk cId="584463586" sldId="267"/>
            <ac:spMk id="3" creationId="{77BA101F-F01C-446D-86B9-F0483CF09798}"/>
          </ac:spMkLst>
        </pc:spChg>
        <pc:spChg chg="add mod">
          <ac:chgData name="kasey champion" userId="c1130ab030728f76" providerId="LiveId" clId="{A2355570-4779-43B6-876D-C624724EE405}" dt="2018-04-13T14:31:22.621" v="6388" actId="14100"/>
          <ac:spMkLst>
            <pc:docMk/>
            <pc:sldMk cId="584463586" sldId="267"/>
            <ac:spMk id="6" creationId="{DBA4D57B-B445-4B9C-95CD-665513223CED}"/>
          </ac:spMkLst>
        </pc:spChg>
        <pc:spChg chg="add mod">
          <ac:chgData name="kasey champion" userId="c1130ab030728f76" providerId="LiveId" clId="{A2355570-4779-43B6-876D-C624724EE405}" dt="2018-04-13T14:31:20.939" v="6387" actId="14100"/>
          <ac:spMkLst>
            <pc:docMk/>
            <pc:sldMk cId="584463586" sldId="267"/>
            <ac:spMk id="7" creationId="{D512DA00-72A4-41B6-9B70-F87C2C589270}"/>
          </ac:spMkLst>
        </pc:spChg>
      </pc:sldChg>
      <pc:sldChg chg="addSp delSp modSp add modAnim">
        <pc:chgData name="kasey champion" userId="c1130ab030728f76" providerId="LiveId" clId="{A2355570-4779-43B6-876D-C624724EE405}" dt="2018-04-13T14:39:46.238" v="6663" actId="207"/>
        <pc:sldMkLst>
          <pc:docMk/>
          <pc:sldMk cId="2186213364" sldId="268"/>
        </pc:sldMkLst>
        <pc:spChg chg="mod">
          <ac:chgData name="kasey champion" userId="c1130ab030728f76" providerId="LiveId" clId="{A2355570-4779-43B6-876D-C624724EE405}" dt="2018-04-13T14:39:46.238" v="6663" actId="207"/>
          <ac:spMkLst>
            <pc:docMk/>
            <pc:sldMk cId="2186213364" sldId="268"/>
            <ac:spMk id="2" creationId="{59B2C87D-2C36-415B-94C4-87CF55381979}"/>
          </ac:spMkLst>
        </pc:spChg>
        <pc:spChg chg="mod">
          <ac:chgData name="kasey champion" userId="c1130ab030728f76" providerId="LiveId" clId="{A2355570-4779-43B6-876D-C624724EE405}" dt="2018-04-13T14:34:51.849" v="6511" actId="20577"/>
          <ac:spMkLst>
            <pc:docMk/>
            <pc:sldMk cId="2186213364" sldId="268"/>
            <ac:spMk id="3" creationId="{D2F79BF9-80D5-4B86-B23A-B4C286BC60AF}"/>
          </ac:spMkLst>
        </pc:spChg>
        <pc:spChg chg="add del mod">
          <ac:chgData name="kasey champion" userId="c1130ab030728f76" providerId="LiveId" clId="{A2355570-4779-43B6-876D-C624724EE405}" dt="2018-04-13T02:58:29.392" v="4571" actId="478"/>
          <ac:spMkLst>
            <pc:docMk/>
            <pc:sldMk cId="2186213364" sldId="268"/>
            <ac:spMk id="6" creationId="{554E0813-5A0A-4277-9B60-F398046D2C9A}"/>
          </ac:spMkLst>
        </pc:spChg>
        <pc:spChg chg="add del mod">
          <ac:chgData name="kasey champion" userId="c1130ab030728f76" providerId="LiveId" clId="{A2355570-4779-43B6-876D-C624724EE405}" dt="2018-04-13T02:55:40.557" v="4525" actId="478"/>
          <ac:spMkLst>
            <pc:docMk/>
            <pc:sldMk cId="2186213364" sldId="268"/>
            <ac:spMk id="7" creationId="{22953E25-D14B-4F55-8082-E2EBBC2E5402}"/>
          </ac:spMkLst>
        </pc:spChg>
        <pc:spChg chg="add del mod">
          <ac:chgData name="kasey champion" userId="c1130ab030728f76" providerId="LiveId" clId="{A2355570-4779-43B6-876D-C624724EE405}" dt="2018-04-13T02:58:32.200" v="4572" actId="478"/>
          <ac:spMkLst>
            <pc:docMk/>
            <pc:sldMk cId="2186213364" sldId="268"/>
            <ac:spMk id="8" creationId="{FE673513-F226-4BCD-B489-D4FCF8C8A35D}"/>
          </ac:spMkLst>
        </pc:spChg>
        <pc:spChg chg="add del mod">
          <ac:chgData name="kasey champion" userId="c1130ab030728f76" providerId="LiveId" clId="{A2355570-4779-43B6-876D-C624724EE405}" dt="2018-04-13T02:58:33.674" v="4573" actId="478"/>
          <ac:spMkLst>
            <pc:docMk/>
            <pc:sldMk cId="2186213364" sldId="268"/>
            <ac:spMk id="9" creationId="{E112D63B-8772-46B9-879A-F35AE095F3CC}"/>
          </ac:spMkLst>
        </pc:spChg>
        <pc:spChg chg="add del mod">
          <ac:chgData name="kasey champion" userId="c1130ab030728f76" providerId="LiveId" clId="{A2355570-4779-43B6-876D-C624724EE405}" dt="2018-04-13T02:56:52.396" v="4550" actId="207"/>
          <ac:spMkLst>
            <pc:docMk/>
            <pc:sldMk cId="2186213364" sldId="268"/>
            <ac:spMk id="10" creationId="{D4712A84-835F-4794-8997-BD1AD47977DA}"/>
          </ac:spMkLst>
        </pc:spChg>
        <pc:spChg chg="add del mod">
          <ac:chgData name="kasey champion" userId="c1130ab030728f76" providerId="LiveId" clId="{A2355570-4779-43B6-876D-C624724EE405}" dt="2018-04-13T02:58:38.060" v="4574" actId="478"/>
          <ac:spMkLst>
            <pc:docMk/>
            <pc:sldMk cId="2186213364" sldId="268"/>
            <ac:spMk id="11" creationId="{1DAD5CD8-E824-4C58-A654-DAFD144C578F}"/>
          </ac:spMkLst>
        </pc:spChg>
        <pc:spChg chg="add mod">
          <ac:chgData name="kasey champion" userId="c1130ab030728f76" providerId="LiveId" clId="{A2355570-4779-43B6-876D-C624724EE405}" dt="2018-04-13T14:33:52.970" v="6487" actId="208"/>
          <ac:spMkLst>
            <pc:docMk/>
            <pc:sldMk cId="2186213364" sldId="268"/>
            <ac:spMk id="12" creationId="{F0E33F97-93BF-4F13-BCCF-DB901C3C5DC3}"/>
          </ac:spMkLst>
        </pc:spChg>
        <pc:spChg chg="add mod">
          <ac:chgData name="kasey champion" userId="c1130ab030728f76" providerId="LiveId" clId="{A2355570-4779-43B6-876D-C624724EE405}" dt="2018-04-13T14:33:55.108" v="6488" actId="208"/>
          <ac:spMkLst>
            <pc:docMk/>
            <pc:sldMk cId="2186213364" sldId="268"/>
            <ac:spMk id="13" creationId="{D30E22A2-0182-432E-8153-3AF3862E71D1}"/>
          </ac:spMkLst>
        </pc:spChg>
        <pc:spChg chg="add mod">
          <ac:chgData name="kasey champion" userId="c1130ab030728f76" providerId="LiveId" clId="{A2355570-4779-43B6-876D-C624724EE405}" dt="2018-04-13T14:33:59.156" v="6489" actId="208"/>
          <ac:spMkLst>
            <pc:docMk/>
            <pc:sldMk cId="2186213364" sldId="268"/>
            <ac:spMk id="14" creationId="{FA3D7AB3-F449-4ACE-BE47-533B0D88403B}"/>
          </ac:spMkLst>
        </pc:spChg>
      </pc:sldChg>
      <pc:sldChg chg="addSp modSp add modAnim">
        <pc:chgData name="kasey champion" userId="c1130ab030728f76" providerId="LiveId" clId="{A2355570-4779-43B6-876D-C624724EE405}" dt="2018-04-13T14:40:05.023" v="6666" actId="20577"/>
        <pc:sldMkLst>
          <pc:docMk/>
          <pc:sldMk cId="236253499" sldId="269"/>
        </pc:sldMkLst>
        <pc:spChg chg="mod">
          <ac:chgData name="kasey champion" userId="c1130ab030728f76" providerId="LiveId" clId="{A2355570-4779-43B6-876D-C624724EE405}" dt="2018-04-13T14:39:49.238" v="6664" actId="207"/>
          <ac:spMkLst>
            <pc:docMk/>
            <pc:sldMk cId="236253499" sldId="269"/>
            <ac:spMk id="2" creationId="{77C0BA11-E9C7-4CC0-B1C1-45D732B507FB}"/>
          </ac:spMkLst>
        </pc:spChg>
        <pc:spChg chg="mod">
          <ac:chgData name="kasey champion" userId="c1130ab030728f76" providerId="LiveId" clId="{A2355570-4779-43B6-876D-C624724EE405}" dt="2018-04-13T03:04:15.488" v="5099" actId="20577"/>
          <ac:spMkLst>
            <pc:docMk/>
            <pc:sldMk cId="236253499" sldId="269"/>
            <ac:spMk id="3" creationId="{90F42BE8-A256-4B31-A2AA-DC24C3C9A412}"/>
          </ac:spMkLst>
        </pc:spChg>
        <pc:spChg chg="add mod">
          <ac:chgData name="kasey champion" userId="c1130ab030728f76" providerId="LiveId" clId="{A2355570-4779-43B6-876D-C624724EE405}" dt="2018-04-13T14:39:55.190" v="6665" actId="403"/>
          <ac:spMkLst>
            <pc:docMk/>
            <pc:sldMk cId="236253499" sldId="269"/>
            <ac:spMk id="6" creationId="{4F609887-665E-44F7-8E7C-D3D13E49FB71}"/>
          </ac:spMkLst>
        </pc:spChg>
      </pc:sldChg>
      <pc:sldChg chg="modSp add">
        <pc:chgData name="kasey champion" userId="c1130ab030728f76" providerId="LiveId" clId="{A2355570-4779-43B6-876D-C624724EE405}" dt="2018-04-13T03:06:50.765" v="5436" actId="20577"/>
        <pc:sldMkLst>
          <pc:docMk/>
          <pc:sldMk cId="445596167" sldId="270"/>
        </pc:sldMkLst>
        <pc:spChg chg="mod">
          <ac:chgData name="kasey champion" userId="c1130ab030728f76" providerId="LiveId" clId="{A2355570-4779-43B6-876D-C624724EE405}" dt="2018-04-13T03:05:28.807" v="5175" actId="20577"/>
          <ac:spMkLst>
            <pc:docMk/>
            <pc:sldMk cId="445596167" sldId="270"/>
            <ac:spMk id="2" creationId="{6174EA21-4826-4FC2-B244-3A175553D318}"/>
          </ac:spMkLst>
        </pc:spChg>
        <pc:spChg chg="mod">
          <ac:chgData name="kasey champion" userId="c1130ab030728f76" providerId="LiveId" clId="{A2355570-4779-43B6-876D-C624724EE405}" dt="2018-04-13T03:06:50.765" v="5436" actId="20577"/>
          <ac:spMkLst>
            <pc:docMk/>
            <pc:sldMk cId="445596167" sldId="270"/>
            <ac:spMk id="3" creationId="{0894A898-BBBA-4FFB-8EC5-7A403C36F8CD}"/>
          </ac:spMkLst>
        </pc:spChg>
      </pc:sldChg>
      <pc:sldChg chg="modSp add">
        <pc:chgData name="kasey champion" userId="c1130ab030728f76" providerId="LiveId" clId="{A2355570-4779-43B6-876D-C624724EE405}" dt="2018-04-13T14:37:45.471" v="6655" actId="27636"/>
        <pc:sldMkLst>
          <pc:docMk/>
          <pc:sldMk cId="2435870111" sldId="271"/>
        </pc:sldMkLst>
        <pc:spChg chg="mod">
          <ac:chgData name="kasey champion" userId="c1130ab030728f76" providerId="LiveId" clId="{A2355570-4779-43B6-876D-C624724EE405}" dt="2018-04-13T14:35:55.309" v="6555" actId="207"/>
          <ac:spMkLst>
            <pc:docMk/>
            <pc:sldMk cId="2435870111" sldId="271"/>
            <ac:spMk id="2" creationId="{5B98981D-905B-415B-AC1D-DF0A021EFC59}"/>
          </ac:spMkLst>
        </pc:spChg>
        <pc:spChg chg="mod">
          <ac:chgData name="kasey champion" userId="c1130ab030728f76" providerId="LiveId" clId="{A2355570-4779-43B6-876D-C624724EE405}" dt="2018-04-13T14:37:45.471" v="6655" actId="27636"/>
          <ac:spMkLst>
            <pc:docMk/>
            <pc:sldMk cId="2435870111" sldId="271"/>
            <ac:spMk id="3" creationId="{BF455E6F-BEDF-4EB2-830D-99A0064F3027}"/>
          </ac:spMkLst>
        </pc:spChg>
      </pc:sldChg>
      <pc:sldChg chg="addSp modSp add ord modAnim">
        <pc:chgData name="kasey champion" userId="c1130ab030728f76" providerId="LiveId" clId="{A2355570-4779-43B6-876D-C624724EE405}" dt="2018-04-13T15:56:50.198" v="7528" actId="20577"/>
        <pc:sldMkLst>
          <pc:docMk/>
          <pc:sldMk cId="1067073016" sldId="272"/>
        </pc:sldMkLst>
        <pc:spChg chg="mod">
          <ac:chgData name="kasey champion" userId="c1130ab030728f76" providerId="LiveId" clId="{A2355570-4779-43B6-876D-C624724EE405}" dt="2018-04-13T14:49:51.426" v="7176" actId="207"/>
          <ac:spMkLst>
            <pc:docMk/>
            <pc:sldMk cId="1067073016" sldId="272"/>
            <ac:spMk id="2" creationId="{590AB5C8-EF84-45AB-9591-0A3F40086021}"/>
          </ac:spMkLst>
        </pc:spChg>
        <pc:spChg chg="mod">
          <ac:chgData name="kasey champion" userId="c1130ab030728f76" providerId="LiveId" clId="{A2355570-4779-43B6-876D-C624724EE405}" dt="2018-04-13T14:42:14.538" v="7042" actId="20577"/>
          <ac:spMkLst>
            <pc:docMk/>
            <pc:sldMk cId="1067073016" sldId="272"/>
            <ac:spMk id="3" creationId="{3657F356-376F-4341-B62A-223EB2098E8B}"/>
          </ac:spMkLst>
        </pc:spChg>
        <pc:spChg chg="mod">
          <ac:chgData name="kasey champion" userId="c1130ab030728f76" providerId="LiveId" clId="{A2355570-4779-43B6-876D-C624724EE405}" dt="2018-04-13T15:01:02.810" v="7434" actId="20577"/>
          <ac:spMkLst>
            <pc:docMk/>
            <pc:sldMk cId="1067073016" sldId="272"/>
            <ac:spMk id="4" creationId="{98B34067-AD9B-4852-A432-73A8AAD700DD}"/>
          </ac:spMkLst>
        </pc:spChg>
        <pc:spChg chg="add mod">
          <ac:chgData name="kasey champion" userId="c1130ab030728f76" providerId="LiveId" clId="{A2355570-4779-43B6-876D-C624724EE405}" dt="2018-04-13T15:00:06.697" v="7406" actId="1035"/>
          <ac:spMkLst>
            <pc:docMk/>
            <pc:sldMk cId="1067073016" sldId="272"/>
            <ac:spMk id="7" creationId="{2297F2A3-11FB-47E5-B22D-75164D6D36D4}"/>
          </ac:spMkLst>
        </pc:spChg>
        <pc:spChg chg="add mod">
          <ac:chgData name="kasey champion" userId="c1130ab030728f76" providerId="LiveId" clId="{A2355570-4779-43B6-876D-C624724EE405}" dt="2018-04-13T15:56:30.033" v="7524" actId="1076"/>
          <ac:spMkLst>
            <pc:docMk/>
            <pc:sldMk cId="1067073016" sldId="272"/>
            <ac:spMk id="8" creationId="{F153B1E1-888C-43B2-8726-64EBF60776F9}"/>
          </ac:spMkLst>
        </pc:spChg>
        <pc:spChg chg="add mod">
          <ac:chgData name="kasey champion" userId="c1130ab030728f76" providerId="LiveId" clId="{A2355570-4779-43B6-876D-C624724EE405}" dt="2018-04-13T15:00:06.697" v="7406" actId="1035"/>
          <ac:spMkLst>
            <pc:docMk/>
            <pc:sldMk cId="1067073016" sldId="272"/>
            <ac:spMk id="9" creationId="{85D6B673-176D-4A4B-91BC-F92CEA43D979}"/>
          </ac:spMkLst>
        </pc:spChg>
        <pc:spChg chg="add mod">
          <ac:chgData name="kasey champion" userId="c1130ab030728f76" providerId="LiveId" clId="{A2355570-4779-43B6-876D-C624724EE405}" dt="2018-04-13T15:00:06.697" v="7406" actId="1035"/>
          <ac:spMkLst>
            <pc:docMk/>
            <pc:sldMk cId="1067073016" sldId="272"/>
            <ac:spMk id="10" creationId="{710F1593-DBD7-464F-829F-06885ECB8931}"/>
          </ac:spMkLst>
        </pc:spChg>
        <pc:spChg chg="add mod">
          <ac:chgData name="kasey champion" userId="c1130ab030728f76" providerId="LiveId" clId="{A2355570-4779-43B6-876D-C624724EE405}" dt="2018-04-13T15:00:06.697" v="7406" actId="1035"/>
          <ac:spMkLst>
            <pc:docMk/>
            <pc:sldMk cId="1067073016" sldId="272"/>
            <ac:spMk id="11" creationId="{3CAED5A1-7512-44C9-A538-665B877318B0}"/>
          </ac:spMkLst>
        </pc:spChg>
        <pc:spChg chg="add mod">
          <ac:chgData name="kasey champion" userId="c1130ab030728f76" providerId="LiveId" clId="{A2355570-4779-43B6-876D-C624724EE405}" dt="2018-04-13T15:56:43.582" v="7527" actId="1076"/>
          <ac:spMkLst>
            <pc:docMk/>
            <pc:sldMk cId="1067073016" sldId="272"/>
            <ac:spMk id="12" creationId="{34D29CF2-8709-4CDA-A192-AFAE67DDE395}"/>
          </ac:spMkLst>
        </pc:spChg>
        <pc:spChg chg="add mod">
          <ac:chgData name="kasey champion" userId="c1130ab030728f76" providerId="LiveId" clId="{A2355570-4779-43B6-876D-C624724EE405}" dt="2018-04-13T15:00:06.697" v="7406" actId="1035"/>
          <ac:spMkLst>
            <pc:docMk/>
            <pc:sldMk cId="1067073016" sldId="272"/>
            <ac:spMk id="13" creationId="{230BFF65-1231-4EC2-8918-FA5835B43BE6}"/>
          </ac:spMkLst>
        </pc:spChg>
        <pc:spChg chg="add mod">
          <ac:chgData name="kasey champion" userId="c1130ab030728f76" providerId="LiveId" clId="{A2355570-4779-43B6-876D-C624724EE405}" dt="2018-04-13T15:56:30.033" v="7524" actId="1076"/>
          <ac:spMkLst>
            <pc:docMk/>
            <pc:sldMk cId="1067073016" sldId="272"/>
            <ac:spMk id="14" creationId="{E931534E-47CF-4AE3-A15B-C99F8ED8DB94}"/>
          </ac:spMkLst>
        </pc:spChg>
        <pc:graphicFrameChg chg="add mod modGraphic">
          <ac:chgData name="kasey champion" userId="c1130ab030728f76" providerId="LiveId" clId="{A2355570-4779-43B6-876D-C624724EE405}" dt="2018-04-13T14:47:27.356" v="7130" actId="1076"/>
          <ac:graphicFrameMkLst>
            <pc:docMk/>
            <pc:sldMk cId="1067073016" sldId="272"/>
            <ac:graphicFrameMk id="6" creationId="{E5FC0E76-3306-484F-A9B4-013B9F5D75B2}"/>
          </ac:graphicFrameMkLst>
        </pc:graphicFrameChg>
        <pc:cxnChg chg="add mod">
          <ac:chgData name="kasey champion" userId="c1130ab030728f76" providerId="LiveId" clId="{A2355570-4779-43B6-876D-C624724EE405}" dt="2018-04-13T15:56:30.033" v="7524" actId="1076"/>
          <ac:cxnSpMkLst>
            <pc:docMk/>
            <pc:sldMk cId="1067073016" sldId="272"/>
            <ac:cxnSpMk id="16" creationId="{88C050D7-D016-4681-BC21-D6CA42FB9607}"/>
          </ac:cxnSpMkLst>
        </pc:cxnChg>
        <pc:cxnChg chg="add mod">
          <ac:chgData name="kasey champion" userId="c1130ab030728f76" providerId="LiveId" clId="{A2355570-4779-43B6-876D-C624724EE405}" dt="2018-04-13T15:00:06.697" v="7406" actId="1035"/>
          <ac:cxnSpMkLst>
            <pc:docMk/>
            <pc:sldMk cId="1067073016" sldId="272"/>
            <ac:cxnSpMk id="17" creationId="{7EFD853A-76E8-43C9-891D-75F724A69A94}"/>
          </ac:cxnSpMkLst>
        </pc:cxnChg>
        <pc:cxnChg chg="add mod">
          <ac:chgData name="kasey champion" userId="c1130ab030728f76" providerId="LiveId" clId="{A2355570-4779-43B6-876D-C624724EE405}" dt="2018-04-13T15:00:06.697" v="7406" actId="1035"/>
          <ac:cxnSpMkLst>
            <pc:docMk/>
            <pc:sldMk cId="1067073016" sldId="272"/>
            <ac:cxnSpMk id="18" creationId="{47CE6375-0AE6-40F3-AC25-86807D9124EE}"/>
          </ac:cxnSpMkLst>
        </pc:cxnChg>
        <pc:cxnChg chg="add mod">
          <ac:chgData name="kasey champion" userId="c1130ab030728f76" providerId="LiveId" clId="{A2355570-4779-43B6-876D-C624724EE405}" dt="2018-04-13T15:00:19.043" v="7408" actId="1076"/>
          <ac:cxnSpMkLst>
            <pc:docMk/>
            <pc:sldMk cId="1067073016" sldId="272"/>
            <ac:cxnSpMk id="19" creationId="{E0DDEC35-9BCD-46FF-8BE3-EF6BCF05A718}"/>
          </ac:cxnSpMkLst>
        </pc:cxnChg>
        <pc:cxnChg chg="add mod">
          <ac:chgData name="kasey champion" userId="c1130ab030728f76" providerId="LiveId" clId="{A2355570-4779-43B6-876D-C624724EE405}" dt="2018-04-13T15:56:30.033" v="7524" actId="1076"/>
          <ac:cxnSpMkLst>
            <pc:docMk/>
            <pc:sldMk cId="1067073016" sldId="272"/>
            <ac:cxnSpMk id="20" creationId="{4217B8A3-C07C-47D0-93FC-4D371C072D07}"/>
          </ac:cxnSpMkLst>
        </pc:cxnChg>
        <pc:cxnChg chg="add mod">
          <ac:chgData name="kasey champion" userId="c1130ab030728f76" providerId="LiveId" clId="{A2355570-4779-43B6-876D-C624724EE405}" dt="2018-04-13T15:00:45.762" v="7415" actId="1076"/>
          <ac:cxnSpMkLst>
            <pc:docMk/>
            <pc:sldMk cId="1067073016" sldId="272"/>
            <ac:cxnSpMk id="21" creationId="{0855855A-7B80-4FCB-9D60-6A018797DD5C}"/>
          </ac:cxnSpMkLst>
        </pc:cxnChg>
        <pc:cxnChg chg="add mod">
          <ac:chgData name="kasey champion" userId="c1130ab030728f76" providerId="LiveId" clId="{A2355570-4779-43B6-876D-C624724EE405}" dt="2018-04-13T15:56:43.582" v="7527" actId="1076"/>
          <ac:cxnSpMkLst>
            <pc:docMk/>
            <pc:sldMk cId="1067073016" sldId="272"/>
            <ac:cxnSpMk id="22" creationId="{FDDE18E7-4109-4CE2-A857-202C0D5AB6F9}"/>
          </ac:cxnSpMkLst>
        </pc:cxnChg>
      </pc:sldChg>
      <pc:sldChg chg="addSp modSp add modAnim">
        <pc:chgData name="kasey champion" userId="c1130ab030728f76" providerId="LiveId" clId="{A2355570-4779-43B6-876D-C624724EE405}" dt="2018-04-13T16:18:47.543" v="7541" actId="20577"/>
        <pc:sldMkLst>
          <pc:docMk/>
          <pc:sldMk cId="1021750145" sldId="273"/>
        </pc:sldMkLst>
        <pc:spChg chg="mod">
          <ac:chgData name="kasey champion" userId="c1130ab030728f76" providerId="LiveId" clId="{A2355570-4779-43B6-876D-C624724EE405}" dt="2018-04-13T16:18:47.543" v="7541" actId="20577"/>
          <ac:spMkLst>
            <pc:docMk/>
            <pc:sldMk cId="1021750145" sldId="273"/>
            <ac:spMk id="3" creationId="{3657F356-376F-4341-B62A-223EB2098E8B}"/>
          </ac:spMkLst>
        </pc:spChg>
        <pc:spChg chg="mod">
          <ac:chgData name="kasey champion" userId="c1130ab030728f76" providerId="LiveId" clId="{A2355570-4779-43B6-876D-C624724EE405}" dt="2018-04-13T15:01:59.353" v="7478" actId="1076"/>
          <ac:spMkLst>
            <pc:docMk/>
            <pc:sldMk cId="1021750145" sldId="273"/>
            <ac:spMk id="4" creationId="{98B34067-AD9B-4852-A432-73A8AAD700DD}"/>
          </ac:spMkLst>
        </pc:spChg>
        <pc:spChg chg="mod">
          <ac:chgData name="kasey champion" userId="c1130ab030728f76" providerId="LiveId" clId="{A2355570-4779-43B6-876D-C624724EE405}" dt="2018-04-13T15:01:59.353" v="7478" actId="1076"/>
          <ac:spMkLst>
            <pc:docMk/>
            <pc:sldMk cId="1021750145" sldId="273"/>
            <ac:spMk id="5" creationId="{B5623B1B-B2DB-4666-A673-9B6D8E4DFDE6}"/>
          </ac:spMkLst>
        </pc:spChg>
        <pc:spChg chg="mod">
          <ac:chgData name="kasey champion" userId="c1130ab030728f76" providerId="LiveId" clId="{A2355570-4779-43B6-876D-C624724EE405}" dt="2018-04-13T14:58:23.699" v="7352" actId="1076"/>
          <ac:spMkLst>
            <pc:docMk/>
            <pc:sldMk cId="1021750145" sldId="273"/>
            <ac:spMk id="7" creationId="{2297F2A3-11FB-47E5-B22D-75164D6D36D4}"/>
          </ac:spMkLst>
        </pc:spChg>
        <pc:spChg chg="mod">
          <ac:chgData name="kasey champion" userId="c1130ab030728f76" providerId="LiveId" clId="{A2355570-4779-43B6-876D-C624724EE405}" dt="2018-04-13T14:59:05.370" v="7361" actId="1076"/>
          <ac:spMkLst>
            <pc:docMk/>
            <pc:sldMk cId="1021750145" sldId="273"/>
            <ac:spMk id="8" creationId="{F153B1E1-888C-43B2-8726-64EBF60776F9}"/>
          </ac:spMkLst>
        </pc:spChg>
        <pc:spChg chg="mod">
          <ac:chgData name="kasey champion" userId="c1130ab030728f76" providerId="LiveId" clId="{A2355570-4779-43B6-876D-C624724EE405}" dt="2018-04-13T14:58:42.480" v="7355" actId="1076"/>
          <ac:spMkLst>
            <pc:docMk/>
            <pc:sldMk cId="1021750145" sldId="273"/>
            <ac:spMk id="9" creationId="{85D6B673-176D-4A4B-91BC-F92CEA43D979}"/>
          </ac:spMkLst>
        </pc:spChg>
        <pc:spChg chg="mod">
          <ac:chgData name="kasey champion" userId="c1130ab030728f76" providerId="LiveId" clId="{A2355570-4779-43B6-876D-C624724EE405}" dt="2018-04-13T14:59:34.106" v="7369" actId="1076"/>
          <ac:spMkLst>
            <pc:docMk/>
            <pc:sldMk cId="1021750145" sldId="273"/>
            <ac:spMk id="10" creationId="{710F1593-DBD7-464F-829F-06885ECB8931}"/>
          </ac:spMkLst>
        </pc:spChg>
        <pc:spChg chg="mod">
          <ac:chgData name="kasey champion" userId="c1130ab030728f76" providerId="LiveId" clId="{A2355570-4779-43B6-876D-C624724EE405}" dt="2018-04-13T14:58:58.209" v="7360" actId="1076"/>
          <ac:spMkLst>
            <pc:docMk/>
            <pc:sldMk cId="1021750145" sldId="273"/>
            <ac:spMk id="11" creationId="{3CAED5A1-7512-44C9-A538-665B877318B0}"/>
          </ac:spMkLst>
        </pc:spChg>
        <pc:spChg chg="mod">
          <ac:chgData name="kasey champion" userId="c1130ab030728f76" providerId="LiveId" clId="{A2355570-4779-43B6-876D-C624724EE405}" dt="2018-04-13T14:58:33.107" v="7353" actId="1076"/>
          <ac:spMkLst>
            <pc:docMk/>
            <pc:sldMk cId="1021750145" sldId="273"/>
            <ac:spMk id="12" creationId="{34D29CF2-8709-4CDA-A192-AFAE67DDE395}"/>
          </ac:spMkLst>
        </pc:spChg>
        <pc:spChg chg="mod">
          <ac:chgData name="kasey champion" userId="c1130ab030728f76" providerId="LiveId" clId="{A2355570-4779-43B6-876D-C624724EE405}" dt="2018-04-13T14:59:49.984" v="7375" actId="1076"/>
          <ac:spMkLst>
            <pc:docMk/>
            <pc:sldMk cId="1021750145" sldId="273"/>
            <ac:spMk id="13" creationId="{230BFF65-1231-4EC2-8918-FA5835B43BE6}"/>
          </ac:spMkLst>
        </pc:spChg>
        <pc:spChg chg="mod">
          <ac:chgData name="kasey champion" userId="c1130ab030728f76" providerId="LiveId" clId="{A2355570-4779-43B6-876D-C624724EE405}" dt="2018-04-13T14:59:16.242" v="7364" actId="1076"/>
          <ac:spMkLst>
            <pc:docMk/>
            <pc:sldMk cId="1021750145" sldId="273"/>
            <ac:spMk id="14" creationId="{E931534E-47CF-4AE3-A15B-C99F8ED8DB94}"/>
          </ac:spMkLst>
        </pc:spChg>
        <pc:graphicFrameChg chg="mod modGraphic">
          <ac:chgData name="kasey champion" userId="c1130ab030728f76" providerId="LiveId" clId="{A2355570-4779-43B6-876D-C624724EE405}" dt="2018-04-13T14:58:17.699" v="7351" actId="1076"/>
          <ac:graphicFrameMkLst>
            <pc:docMk/>
            <pc:sldMk cId="1021750145" sldId="273"/>
            <ac:graphicFrameMk id="6" creationId="{E5FC0E76-3306-484F-A9B4-013B9F5D75B2}"/>
          </ac:graphicFrameMkLst>
        </pc:graphicFrameChg>
        <pc:cxnChg chg="mod">
          <ac:chgData name="kasey champion" userId="c1130ab030728f76" providerId="LiveId" clId="{A2355570-4779-43B6-876D-C624724EE405}" dt="2018-04-13T14:59:16.242" v="7364" actId="1076"/>
          <ac:cxnSpMkLst>
            <pc:docMk/>
            <pc:sldMk cId="1021750145" sldId="273"/>
            <ac:cxnSpMk id="16" creationId="{88C050D7-D016-4681-BC21-D6CA42FB9607}"/>
          </ac:cxnSpMkLst>
        </pc:cxnChg>
        <pc:cxnChg chg="mod">
          <ac:chgData name="kasey champion" userId="c1130ab030728f76" providerId="LiveId" clId="{A2355570-4779-43B6-876D-C624724EE405}" dt="2018-04-13T14:59:34.106" v="7369" actId="1076"/>
          <ac:cxnSpMkLst>
            <pc:docMk/>
            <pc:sldMk cId="1021750145" sldId="273"/>
            <ac:cxnSpMk id="17" creationId="{7EFD853A-76E8-43C9-891D-75F724A69A94}"/>
          </ac:cxnSpMkLst>
        </pc:cxnChg>
        <pc:cxnChg chg="mod">
          <ac:chgData name="kasey champion" userId="c1130ab030728f76" providerId="LiveId" clId="{A2355570-4779-43B6-876D-C624724EE405}" dt="2018-04-13T14:58:42.480" v="7355" actId="1076"/>
          <ac:cxnSpMkLst>
            <pc:docMk/>
            <pc:sldMk cId="1021750145" sldId="273"/>
            <ac:cxnSpMk id="18" creationId="{47CE6375-0AE6-40F3-AC25-86807D9124EE}"/>
          </ac:cxnSpMkLst>
        </pc:cxnChg>
        <pc:cxnChg chg="add mod">
          <ac:chgData name="kasey champion" userId="c1130ab030728f76" providerId="LiveId" clId="{A2355570-4779-43B6-876D-C624724EE405}" dt="2018-04-13T14:59:49.984" v="7375" actId="1076"/>
          <ac:cxnSpMkLst>
            <pc:docMk/>
            <pc:sldMk cId="1021750145" sldId="273"/>
            <ac:cxnSpMk id="19" creationId="{B1882480-A05D-4BF3-AE16-E28890805DA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4/19/18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40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19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98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454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41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400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336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28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01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3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80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50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93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24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69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6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49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4/19/18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4/19/18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4/19/18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4/19/18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t>4/19/18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Hash Tables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660B4-D96C-4E54-B1D6-38FFCDBB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C72D1-C47F-45D6-833A-C93AFE0B5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Hash Obsession: Collisions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23D17-09AB-45E6-8212-BFB1F53CA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When multiple keys translate to the same location of the array</a:t>
            </a:r>
          </a:p>
          <a:p>
            <a:endParaRPr lang="en-US" sz="2800" b="1" dirty="0">
              <a:solidFill>
                <a:srgbClr val="4C3282"/>
              </a:solidFill>
            </a:endParaRPr>
          </a:p>
          <a:p>
            <a:r>
              <a:rPr lang="en-US" sz="2800" b="1" dirty="0">
                <a:solidFill>
                  <a:srgbClr val="4C3282"/>
                </a:solidFill>
              </a:rPr>
              <a:t>The fewer the collisions, the better the runtime!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E583CC-D263-41DA-9EA9-AA978175E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B703B3-7AD9-4F79-8BCD-1D22602CD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16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31095-F92F-4AFE-915E-088363F2A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Handling Collisions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ED5BF-027C-4EBD-A1D5-7A13454DC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B6A479"/>
                </a:solidFill>
              </a:rPr>
              <a:t>Solution 1: Chaining</a:t>
            </a:r>
          </a:p>
          <a:p>
            <a:r>
              <a:rPr lang="en-US" dirty="0"/>
              <a:t>Each space holds a “</a:t>
            </a:r>
            <a:r>
              <a:rPr lang="en-US" dirty="0">
                <a:solidFill>
                  <a:srgbClr val="4C3282"/>
                </a:solidFill>
              </a:rPr>
              <a:t>bucket</a:t>
            </a:r>
            <a:r>
              <a:rPr lang="en-US" dirty="0"/>
              <a:t>” that can store multiple values. Bucket is often implemented with a LinkedList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131287-2785-4D39-B9D6-5D8DEBDB9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83C981-E460-4F30-B585-C4F5D42E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E9889DE-A159-4BD0-8E10-56D345950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09675"/>
              </p:ext>
            </p:extLst>
          </p:nvPr>
        </p:nvGraphicFramePr>
        <p:xfrm>
          <a:off x="674428" y="2807495"/>
          <a:ext cx="6485601" cy="31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867">
                  <a:extLst>
                    <a:ext uri="{9D8B030D-6E8A-4147-A177-3AD203B41FA5}">
                      <a16:colId xmlns:a16="http://schemas.microsoft.com/office/drawing/2014/main" val="1834949419"/>
                    </a:ext>
                  </a:extLst>
                </a:gridCol>
                <a:gridCol w="2161867">
                  <a:extLst>
                    <a:ext uri="{9D8B030D-6E8A-4147-A177-3AD203B41FA5}">
                      <a16:colId xmlns:a16="http://schemas.microsoft.com/office/drawing/2014/main" val="567650449"/>
                    </a:ext>
                  </a:extLst>
                </a:gridCol>
                <a:gridCol w="2161867">
                  <a:extLst>
                    <a:ext uri="{9D8B030D-6E8A-4147-A177-3AD203B41FA5}">
                      <a16:colId xmlns:a16="http://schemas.microsoft.com/office/drawing/2014/main" val="541583742"/>
                    </a:ext>
                  </a:extLst>
                </a:gridCol>
              </a:tblGrid>
              <a:tr h="31804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Operation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Array w/ indices as keys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68693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put(</a:t>
                      </a:r>
                      <a:r>
                        <a:rPr lang="en-US" sz="1400" dirty="0" err="1"/>
                        <a:t>key,value</a:t>
                      </a:r>
                      <a:r>
                        <a:rPr lang="en-US" sz="14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68534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 + λ)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786758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321291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get(key)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781465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O(1 + λ)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155150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480964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remove(key)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179476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O(1 + λ)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215040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48319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4FAB69-203D-4C4C-9002-3AD1CFA87D7D}"/>
                  </a:ext>
                </a:extLst>
              </p:cNvPr>
              <p:cNvSpPr txBox="1"/>
              <p:nvPr/>
            </p:nvSpPr>
            <p:spPr>
              <a:xfrm>
                <a:off x="7564581" y="2979292"/>
                <a:ext cx="3380509" cy="2678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4C3282"/>
                    </a:solidFill>
                  </a:rPr>
                  <a:t>Average Case:</a:t>
                </a:r>
              </a:p>
              <a:p>
                <a:r>
                  <a:rPr lang="en-US" dirty="0"/>
                  <a:t>Depends on average number of elements per chain</a:t>
                </a:r>
              </a:p>
              <a:p>
                <a:endParaRPr lang="en-US" dirty="0"/>
              </a:p>
              <a:p>
                <a:r>
                  <a:rPr lang="en-US" dirty="0"/>
                  <a:t>Load Factor λ</a:t>
                </a:r>
              </a:p>
              <a:p>
                <a:r>
                  <a:rPr lang="en-US" dirty="0"/>
                  <a:t>If n is the total number of key-value pairs</a:t>
                </a:r>
              </a:p>
              <a:p>
                <a:r>
                  <a:rPr lang="en-US" dirty="0"/>
                  <a:t>Let c be the capacity of array</a:t>
                </a:r>
              </a:p>
              <a:p>
                <a:r>
                  <a:rPr lang="en-US" dirty="0"/>
                  <a:t>Load Factor λ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C4FAB69-203D-4C4C-9002-3AD1CFA87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4581" y="2979292"/>
                <a:ext cx="3380509" cy="2678938"/>
              </a:xfrm>
              <a:prstGeom prst="rect">
                <a:avLst/>
              </a:prstGeom>
              <a:blipFill>
                <a:blip r:embed="rId3"/>
                <a:stretch>
                  <a:fillRect l="-1625" t="-1139" b="-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2D29046E-D2EB-4558-9BE3-1BFB644E833D}"/>
              </a:ext>
            </a:extLst>
          </p:cNvPr>
          <p:cNvSpPr/>
          <p:nvPr/>
        </p:nvSpPr>
        <p:spPr>
          <a:xfrm>
            <a:off x="7564581" y="4095206"/>
            <a:ext cx="3380509" cy="320040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7121F3-26D3-4DF9-8ED2-C5DEE9D86E62}"/>
              </a:ext>
            </a:extLst>
          </p:cNvPr>
          <p:cNvSpPr/>
          <p:nvPr/>
        </p:nvSpPr>
        <p:spPr>
          <a:xfrm>
            <a:off x="7564581" y="4415245"/>
            <a:ext cx="3380509" cy="1293223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AB5C8-EF84-45AB-9591-0A3F40086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F356-376F-4341-B62A-223EB2098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4845504"/>
          </a:xfrm>
        </p:spPr>
        <p:txBody>
          <a:bodyPr/>
          <a:lstStyle/>
          <a:p>
            <a:r>
              <a:rPr lang="en-US" dirty="0"/>
              <a:t>Consider an </a:t>
            </a:r>
            <a:r>
              <a:rPr lang="en-US" dirty="0" err="1"/>
              <a:t>IntegerDictionary</a:t>
            </a:r>
            <a:r>
              <a:rPr lang="en-US" dirty="0"/>
              <a:t> using separate chaining with an internal capacity of 10. Assume our buckets are implemented using a LinkedList where we append new key-value pairs to the end.</a:t>
            </a:r>
          </a:p>
          <a:p>
            <a:r>
              <a:rPr lang="en-US" dirty="0"/>
              <a:t>Now, suppose we insert the following key-value pairs. What does the dictionary internally look like?</a:t>
            </a:r>
          </a:p>
          <a:p>
            <a:r>
              <a:rPr lang="en-US" dirty="0"/>
              <a:t>(1, a) (5,b) (11,a) (7,d) (12,e) (17,f) (1,g) (25,h)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34067-AD9B-4852-A432-73A8AAD70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</a:t>
            </a:r>
            <a:r>
              <a:rPr lang="en-US" dirty="0" err="1"/>
              <a:t>wi</a:t>
            </a:r>
            <a:r>
              <a:rPr lang="en-US" dirty="0"/>
              <a:t> 18 – Michael Lee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623B1B-B2DB-4666-A673-9B6D8E4DF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5FC0E76-3306-484F-A9B4-013B9F5D7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226078"/>
              </p:ext>
            </p:extLst>
          </p:nvPr>
        </p:nvGraphicFramePr>
        <p:xfrm>
          <a:off x="389478" y="3937639"/>
          <a:ext cx="11373020" cy="1226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302">
                  <a:extLst>
                    <a:ext uri="{9D8B030D-6E8A-4147-A177-3AD203B41FA5}">
                      <a16:colId xmlns:a16="http://schemas.microsoft.com/office/drawing/2014/main" val="3769295320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3644634343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2951774315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042921016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957662309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836056416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534965319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092921457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3260494531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3208114356"/>
                    </a:ext>
                  </a:extLst>
                </a:gridCol>
              </a:tblGrid>
              <a:tr h="61314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285991"/>
                  </a:ext>
                </a:extLst>
              </a:tr>
              <a:tr h="6131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1959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297F2A3-11FB-47E5-B22D-75164D6D36D4}"/>
              </a:ext>
            </a:extLst>
          </p:cNvPr>
          <p:cNvSpPr txBox="1"/>
          <p:nvPr/>
        </p:nvSpPr>
        <p:spPr>
          <a:xfrm>
            <a:off x="1675552" y="5293281"/>
            <a:ext cx="829073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(1, a)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53B1E1-888C-43B2-8726-64EBF60776F9}"/>
              </a:ext>
            </a:extLst>
          </p:cNvPr>
          <p:cNvSpPr txBox="1"/>
          <p:nvPr/>
        </p:nvSpPr>
        <p:spPr>
          <a:xfrm>
            <a:off x="6276741" y="5278472"/>
            <a:ext cx="829073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(5, b)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D6B673-176D-4A4B-91BC-F92CEA43D979}"/>
              </a:ext>
            </a:extLst>
          </p:cNvPr>
          <p:cNvSpPr txBox="1"/>
          <p:nvPr/>
        </p:nvSpPr>
        <p:spPr>
          <a:xfrm>
            <a:off x="1620057" y="5812180"/>
            <a:ext cx="936475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(11, a)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0F1593-DBD7-464F-829F-06885ECB8931}"/>
              </a:ext>
            </a:extLst>
          </p:cNvPr>
          <p:cNvSpPr txBox="1"/>
          <p:nvPr/>
        </p:nvSpPr>
        <p:spPr>
          <a:xfrm>
            <a:off x="8426188" y="5815133"/>
            <a:ext cx="936475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(17, f)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AED5A1-7512-44C9-A538-665B877318B0}"/>
              </a:ext>
            </a:extLst>
          </p:cNvPr>
          <p:cNvSpPr txBox="1"/>
          <p:nvPr/>
        </p:nvSpPr>
        <p:spPr>
          <a:xfrm>
            <a:off x="1683503" y="5300291"/>
            <a:ext cx="829073" cy="307777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(1, g)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D29CF2-8709-4CDA-A192-AFAE67DDE395}"/>
              </a:ext>
            </a:extLst>
          </p:cNvPr>
          <p:cNvSpPr txBox="1"/>
          <p:nvPr/>
        </p:nvSpPr>
        <p:spPr>
          <a:xfrm>
            <a:off x="2731376" y="5274977"/>
            <a:ext cx="936475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(12, e)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0BFF65-1231-4EC2-8918-FA5835B43BE6}"/>
              </a:ext>
            </a:extLst>
          </p:cNvPr>
          <p:cNvSpPr txBox="1"/>
          <p:nvPr/>
        </p:nvSpPr>
        <p:spPr>
          <a:xfrm>
            <a:off x="8479890" y="5285329"/>
            <a:ext cx="829073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(7, d)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31534E-47CF-4AE3-A15B-C99F8ED8DB94}"/>
              </a:ext>
            </a:extLst>
          </p:cNvPr>
          <p:cNvSpPr txBox="1"/>
          <p:nvPr/>
        </p:nvSpPr>
        <p:spPr>
          <a:xfrm>
            <a:off x="6223039" y="5831102"/>
            <a:ext cx="936475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(25, h)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8C050D7-D016-4681-BC21-D6CA42FB9607}"/>
              </a:ext>
            </a:extLst>
          </p:cNvPr>
          <p:cNvCxnSpPr/>
          <p:nvPr/>
        </p:nvCxnSpPr>
        <p:spPr>
          <a:xfrm>
            <a:off x="6709233" y="5599138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EFD853A-76E8-43C9-891D-75F724A69A94}"/>
              </a:ext>
            </a:extLst>
          </p:cNvPr>
          <p:cNvCxnSpPr/>
          <p:nvPr/>
        </p:nvCxnSpPr>
        <p:spPr>
          <a:xfrm>
            <a:off x="8899188" y="5593105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7CE6375-0AE6-40F3-AC25-86807D9124EE}"/>
              </a:ext>
            </a:extLst>
          </p:cNvPr>
          <p:cNvCxnSpPr/>
          <p:nvPr/>
        </p:nvCxnSpPr>
        <p:spPr>
          <a:xfrm>
            <a:off x="2098039" y="5601057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0DDEC35-9BCD-46FF-8BE3-EF6BCF05A718}"/>
              </a:ext>
            </a:extLst>
          </p:cNvPr>
          <p:cNvCxnSpPr/>
          <p:nvPr/>
        </p:nvCxnSpPr>
        <p:spPr>
          <a:xfrm>
            <a:off x="2110245" y="5054387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17B8A3-C07C-47D0-93FC-4D371C072D07}"/>
              </a:ext>
            </a:extLst>
          </p:cNvPr>
          <p:cNvCxnSpPr/>
          <p:nvPr/>
        </p:nvCxnSpPr>
        <p:spPr>
          <a:xfrm>
            <a:off x="6709233" y="5039579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855855A-7B80-4FCB-9D60-6A018797DD5C}"/>
              </a:ext>
            </a:extLst>
          </p:cNvPr>
          <p:cNvCxnSpPr/>
          <p:nvPr/>
        </p:nvCxnSpPr>
        <p:spPr>
          <a:xfrm>
            <a:off x="8911628" y="5041261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DDE18E7-4109-4CE2-A857-202C0D5AB6F9}"/>
              </a:ext>
            </a:extLst>
          </p:cNvPr>
          <p:cNvCxnSpPr/>
          <p:nvPr/>
        </p:nvCxnSpPr>
        <p:spPr>
          <a:xfrm>
            <a:off x="3236026" y="5029228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07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64E6B-C24B-47E9-9D2D-3DB4596CB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Can we do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91D25-4F3F-4698-AEB0-BDE6542D8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>
                <a:solidFill>
                  <a:srgbClr val="B6A479"/>
                </a:solidFill>
              </a:rPr>
              <a:t>Idea 1: </a:t>
            </a:r>
            <a:r>
              <a:rPr lang="en-US" sz="2800" b="1" dirty="0">
                <a:solidFill>
                  <a:srgbClr val="4C3282"/>
                </a:solidFill>
              </a:rPr>
              <a:t>Take in better keys</a:t>
            </a:r>
          </a:p>
          <a:p>
            <a:pPr lvl="1"/>
            <a:r>
              <a:rPr lang="en-US" sz="2400" dirty="0"/>
              <a:t>Can’t do anything about that right now</a:t>
            </a:r>
          </a:p>
          <a:p>
            <a:endParaRPr lang="en-US" sz="2800" b="1" dirty="0">
              <a:solidFill>
                <a:srgbClr val="4C3282"/>
              </a:solidFill>
            </a:endParaRPr>
          </a:p>
          <a:p>
            <a:r>
              <a:rPr lang="en-US" sz="2800" b="1" dirty="0">
                <a:solidFill>
                  <a:srgbClr val="B6A479"/>
                </a:solidFill>
              </a:rPr>
              <a:t>Idea 2: </a:t>
            </a:r>
            <a:r>
              <a:rPr lang="en-US" sz="2800" b="1" dirty="0">
                <a:solidFill>
                  <a:srgbClr val="4C3282"/>
                </a:solidFill>
              </a:rPr>
              <a:t>Optimize the bucket</a:t>
            </a:r>
          </a:p>
          <a:p>
            <a:pPr lvl="1"/>
            <a:r>
              <a:rPr lang="en-US" sz="2400" dirty="0"/>
              <a:t>Use an AVL tree instead of a Linked List</a:t>
            </a:r>
          </a:p>
          <a:p>
            <a:pPr lvl="1"/>
            <a:r>
              <a:rPr lang="en-US" sz="2400" dirty="0"/>
              <a:t>Java starts off as a linked list then converts to AVL tree when collisions get large</a:t>
            </a:r>
          </a:p>
          <a:p>
            <a:pPr lvl="1"/>
            <a:endParaRPr lang="en-US" sz="2400" dirty="0"/>
          </a:p>
          <a:p>
            <a:r>
              <a:rPr lang="en-US" sz="2800" b="1" dirty="0">
                <a:solidFill>
                  <a:srgbClr val="B6A479"/>
                </a:solidFill>
              </a:rPr>
              <a:t>Idea 3: </a:t>
            </a:r>
            <a:r>
              <a:rPr lang="en-US" sz="2800" b="1" dirty="0">
                <a:solidFill>
                  <a:srgbClr val="4C3282"/>
                </a:solidFill>
              </a:rPr>
              <a:t>Modify the array’s internal capacity</a:t>
            </a:r>
          </a:p>
          <a:p>
            <a:pPr lvl="1"/>
            <a:r>
              <a:rPr lang="en-US" sz="2400" dirty="0"/>
              <a:t>When load factor gets too high, resize array</a:t>
            </a:r>
          </a:p>
          <a:p>
            <a:pPr lvl="2"/>
            <a:r>
              <a:rPr lang="en-US" sz="1800" dirty="0"/>
              <a:t>Double size of array</a:t>
            </a:r>
          </a:p>
          <a:p>
            <a:pPr lvl="2"/>
            <a:r>
              <a:rPr lang="en-US" sz="1800" dirty="0"/>
              <a:t>Increase array size to next prime number that’s roughly double the array size</a:t>
            </a:r>
          </a:p>
          <a:p>
            <a:pPr lvl="3"/>
            <a:r>
              <a:rPr lang="en-US" sz="1800" dirty="0"/>
              <a:t>Prime numbers reduce collisions when using % because of divisors</a:t>
            </a:r>
          </a:p>
          <a:p>
            <a:pPr lvl="2"/>
            <a:r>
              <a:rPr lang="en-US" sz="1800" dirty="0"/>
              <a:t>Resize when λ ≈ 1.0</a:t>
            </a:r>
          </a:p>
          <a:p>
            <a:pPr lvl="2"/>
            <a:r>
              <a:rPr lang="en-US" sz="1800" dirty="0"/>
              <a:t>When you resize, you have to rehash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A7148-B2D8-45DF-AA63-F5EDC7726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F4E74-FA03-44FB-9FF4-A0CCFAD6E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95246-A7D7-4A35-82DA-1A4D11A45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What about non integer keys?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101F-F01C-446D-86B9-F0483CF09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Hash Function</a:t>
            </a:r>
          </a:p>
          <a:p>
            <a:r>
              <a:rPr lang="en-US" dirty="0"/>
              <a:t>An algorithm that maps a given key to an integer representing the index in the array for where to store the associated value </a:t>
            </a:r>
          </a:p>
          <a:p>
            <a:endParaRPr lang="en-US" dirty="0"/>
          </a:p>
          <a:p>
            <a:r>
              <a:rPr lang="en-US" b="1" dirty="0">
                <a:solidFill>
                  <a:srgbClr val="4C3282"/>
                </a:solidFill>
              </a:rPr>
              <a:t>Goals</a:t>
            </a:r>
          </a:p>
          <a:p>
            <a:r>
              <a:rPr lang="en-US" dirty="0"/>
              <a:t>Avoid collisions</a:t>
            </a:r>
          </a:p>
          <a:p>
            <a:pPr lvl="1"/>
            <a:r>
              <a:rPr lang="en-US" dirty="0"/>
              <a:t>The more collisions, the further we move away from O(1)</a:t>
            </a:r>
          </a:p>
          <a:p>
            <a:pPr lvl="1"/>
            <a:r>
              <a:rPr lang="en-US" dirty="0"/>
              <a:t>Produce a wide range of indices </a:t>
            </a:r>
          </a:p>
          <a:p>
            <a:r>
              <a:rPr lang="en-US" dirty="0"/>
              <a:t>Uniform distribution of outputs</a:t>
            </a:r>
          </a:p>
          <a:p>
            <a:pPr lvl="1"/>
            <a:r>
              <a:rPr lang="en-US" dirty="0"/>
              <a:t>Optimize for memory usage</a:t>
            </a:r>
          </a:p>
          <a:p>
            <a:r>
              <a:rPr lang="en-US" dirty="0"/>
              <a:t>Low computational costs</a:t>
            </a:r>
          </a:p>
          <a:p>
            <a:pPr lvl="1"/>
            <a:r>
              <a:rPr lang="en-US" dirty="0"/>
              <a:t>Hash function is called every time we want to interact with the data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F4748-F3B5-4C60-9DA8-4B995D49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B8382A-5FD4-4EEA-BEE9-4FA5D4751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4D57B-B445-4B9C-95CD-665513223CED}"/>
              </a:ext>
            </a:extLst>
          </p:cNvPr>
          <p:cNvSpPr/>
          <p:nvPr/>
        </p:nvSpPr>
        <p:spPr>
          <a:xfrm>
            <a:off x="654331" y="1405074"/>
            <a:ext cx="10716886" cy="430257"/>
          </a:xfrm>
          <a:prstGeom prst="rect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12DA00-72A4-41B6-9B70-F87C2C589270}"/>
              </a:ext>
            </a:extLst>
          </p:cNvPr>
          <p:cNvSpPr/>
          <p:nvPr/>
        </p:nvSpPr>
        <p:spPr>
          <a:xfrm>
            <a:off x="654330" y="1835332"/>
            <a:ext cx="10716887" cy="940526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6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2C87D-2C36-415B-94C4-87CF55381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How to Hash non Integer 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79BF9-80D5-4B86-B23A-B4C286BC6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6"/>
            <a:ext cx="11187258" cy="5130867"/>
          </a:xfrm>
        </p:spPr>
        <p:txBody>
          <a:bodyPr>
            <a:normAutofit fontScale="92500" lnSpcReduction="20000"/>
          </a:bodyPr>
          <a:lstStyle/>
          <a:p>
            <a:r>
              <a:rPr lang="en-US" sz="1700" dirty="0">
                <a:solidFill>
                  <a:srgbClr val="B6A479"/>
                </a:solidFill>
              </a:rPr>
              <a:t>Implementation 1: Simple aspect of values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(String input) {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700" dirty="0">
                <a:solidFill>
                  <a:srgbClr val="B6A479"/>
                </a:solidFill>
              </a:rPr>
              <a:t>Implementation 2: More aspects of value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(String input) {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int output = 0;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for(char c : input) {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out += (int)c;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output;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700" dirty="0">
                <a:solidFill>
                  <a:srgbClr val="B6A479"/>
                </a:solidFill>
              </a:rPr>
              <a:t>Implementation 3: Multiple aspects of value + math!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(String input) {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int output = 1;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for (char c : input) {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nextPrime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getNextPrime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out *=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Math.pow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nextPrime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(int)c);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Math.pow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nextPrime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input.length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32AF2E-B898-4B8D-A53A-74DAAC2AE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AF253E-11E0-4797-BF34-DFB706B16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E33F97-93BF-4F13-BCCF-DB901C3C5DC3}"/>
              </a:ext>
            </a:extLst>
          </p:cNvPr>
          <p:cNvSpPr txBox="1"/>
          <p:nvPr/>
        </p:nvSpPr>
        <p:spPr>
          <a:xfrm>
            <a:off x="5715301" y="1551710"/>
            <a:ext cx="2331729" cy="646331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Pro: </a:t>
            </a:r>
            <a:r>
              <a:rPr lang="en-US" dirty="0"/>
              <a:t>super fast O(1)</a:t>
            </a:r>
          </a:p>
          <a:p>
            <a:r>
              <a:rPr lang="en-US" b="1" dirty="0">
                <a:solidFill>
                  <a:srgbClr val="B6A479"/>
                </a:solidFill>
              </a:rPr>
              <a:t>Con: </a:t>
            </a:r>
            <a:r>
              <a:rPr lang="en-US" dirty="0"/>
              <a:t>lots of collisions!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0E22A2-0182-432E-8153-3AF3862E71D1}"/>
              </a:ext>
            </a:extLst>
          </p:cNvPr>
          <p:cNvSpPr txBox="1"/>
          <p:nvPr/>
        </p:nvSpPr>
        <p:spPr>
          <a:xfrm>
            <a:off x="5715300" y="3116270"/>
            <a:ext cx="2194832" cy="646331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Pro: </a:t>
            </a:r>
            <a:r>
              <a:rPr lang="en-US" dirty="0"/>
              <a:t>fast O(n)</a:t>
            </a:r>
          </a:p>
          <a:p>
            <a:r>
              <a:rPr lang="en-US" b="1" dirty="0">
                <a:solidFill>
                  <a:srgbClr val="B6A479"/>
                </a:solidFill>
              </a:rPr>
              <a:t>Con: </a:t>
            </a:r>
            <a:r>
              <a:rPr lang="en-US" dirty="0"/>
              <a:t>some collisions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3D7AB3-F449-4ACE-BE47-533B0D88403B}"/>
              </a:ext>
            </a:extLst>
          </p:cNvPr>
          <p:cNvSpPr txBox="1"/>
          <p:nvPr/>
        </p:nvSpPr>
        <p:spPr>
          <a:xfrm>
            <a:off x="6464415" y="4633301"/>
            <a:ext cx="2891433" cy="646331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4C3282"/>
                </a:solidFill>
              </a:rPr>
              <a:t>Pro: </a:t>
            </a:r>
            <a:r>
              <a:rPr lang="en-US" dirty="0"/>
              <a:t>few collisions</a:t>
            </a:r>
          </a:p>
          <a:p>
            <a:r>
              <a:rPr lang="en-US" b="1" dirty="0">
                <a:solidFill>
                  <a:srgbClr val="B6A479"/>
                </a:solidFill>
              </a:rPr>
              <a:t>Con: </a:t>
            </a:r>
            <a:r>
              <a:rPr lang="en-US" dirty="0"/>
              <a:t>slow, gigantic integers</a:t>
            </a:r>
          </a:p>
        </p:txBody>
      </p:sp>
    </p:spTree>
    <p:extLst>
      <p:ext uri="{BB962C8B-B14F-4D97-AF65-F5344CB8AC3E}">
        <p14:creationId xmlns:p14="http://schemas.microsoft.com/office/powerpoint/2010/main" val="218621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0BA11-E9C7-4CC0-B1C1-45D732B50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Balanced Hash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42BE8-A256-4B31-A2AA-DC24C3C9A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(String input) {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accum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int output = 0;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for (char c : input) {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out +=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accum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* (int)c;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accum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*= 31;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output;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1A82A-E13D-4C7E-A22C-F1BF4DCEF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CEAD3-509C-415B-9B87-664369A45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609887-665E-44F7-8E7C-D3D13E49FB71}"/>
              </a:ext>
            </a:extLst>
          </p:cNvPr>
          <p:cNvSpPr txBox="1"/>
          <p:nvPr/>
        </p:nvSpPr>
        <p:spPr>
          <a:xfrm>
            <a:off x="749831" y="5078073"/>
            <a:ext cx="62374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Pretty fast, O(n)</a:t>
            </a:r>
          </a:p>
          <a:p>
            <a:r>
              <a:rPr lang="en-US" sz="2000" dirty="0"/>
              <a:t>Uses both character values and positions, few collisions</a:t>
            </a:r>
          </a:p>
          <a:p>
            <a:r>
              <a:rPr lang="en-US" sz="2000" dirty="0"/>
              <a:t>Why 31? Magical research! </a:t>
            </a:r>
          </a:p>
        </p:txBody>
      </p:sp>
    </p:spTree>
    <p:extLst>
      <p:ext uri="{BB962C8B-B14F-4D97-AF65-F5344CB8AC3E}">
        <p14:creationId xmlns:p14="http://schemas.microsoft.com/office/powerpoint/2010/main" val="23625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AB5C8-EF84-45AB-9591-0A3F40086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F356-376F-4341-B62A-223EB2098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4845504"/>
          </a:xfrm>
        </p:spPr>
        <p:txBody>
          <a:bodyPr/>
          <a:lstStyle/>
          <a:p>
            <a:r>
              <a:rPr lang="en-US" dirty="0"/>
              <a:t>Consider a </a:t>
            </a:r>
            <a:r>
              <a:rPr lang="en-US" dirty="0" err="1"/>
              <a:t>StringDictionary</a:t>
            </a:r>
            <a:r>
              <a:rPr lang="en-US" dirty="0"/>
              <a:t> using separate chaining with an internal capacity of 10. Assume our buckets are implemented using a LinkedList. Use the following hash function: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(String input) {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%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arr.length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  <a:p>
            <a:r>
              <a:rPr lang="en-US" dirty="0"/>
              <a:t>Now, insert the following key-value pairs. What does the dictionary internally look like?</a:t>
            </a:r>
          </a:p>
          <a:p>
            <a:r>
              <a:rPr lang="en-US" dirty="0"/>
              <a:t>(“a”, 1) (“ab”, 2) (“c”, 3) (“</a:t>
            </a:r>
            <a:r>
              <a:rPr lang="en-US" dirty="0" err="1"/>
              <a:t>abc</a:t>
            </a:r>
            <a:r>
              <a:rPr lang="en-US" dirty="0"/>
              <a:t>”, 4) (“</a:t>
            </a:r>
            <a:r>
              <a:rPr lang="en-US" dirty="0" err="1"/>
              <a:t>abcd</a:t>
            </a:r>
            <a:r>
              <a:rPr lang="en-US" dirty="0"/>
              <a:t>”, 5) (“</a:t>
            </a:r>
            <a:r>
              <a:rPr lang="en-US" dirty="0" err="1"/>
              <a:t>abcdabcd</a:t>
            </a:r>
            <a:r>
              <a:rPr lang="en-US" dirty="0"/>
              <a:t>”, 6) (“five”, 7) (“hello world”, 8)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34067-AD9B-4852-A432-73A8AAD70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3583" y="6492801"/>
            <a:ext cx="5901459" cy="274320"/>
          </a:xfrm>
        </p:spPr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623B1B-B2DB-4666-A673-9B6D8E4DF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19952" y="6492801"/>
            <a:ext cx="421923" cy="274320"/>
          </a:xfrm>
        </p:spPr>
        <p:txBody>
          <a:bodyPr/>
          <a:lstStyle/>
          <a:p>
            <a:fld id="{659665DE-58FC-41F4-AC58-2C90A5E00527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5FC0E76-3306-484F-A9B4-013B9F5D7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92115"/>
              </p:ext>
            </p:extLst>
          </p:nvPr>
        </p:nvGraphicFramePr>
        <p:xfrm>
          <a:off x="409490" y="4531392"/>
          <a:ext cx="11373020" cy="978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302">
                  <a:extLst>
                    <a:ext uri="{9D8B030D-6E8A-4147-A177-3AD203B41FA5}">
                      <a16:colId xmlns:a16="http://schemas.microsoft.com/office/drawing/2014/main" val="3769295320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3644634343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2951774315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042921016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957662309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836056416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534965319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1092921457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3260494531"/>
                    </a:ext>
                  </a:extLst>
                </a:gridCol>
                <a:gridCol w="1137302">
                  <a:extLst>
                    <a:ext uri="{9D8B030D-6E8A-4147-A177-3AD203B41FA5}">
                      <a16:colId xmlns:a16="http://schemas.microsoft.com/office/drawing/2014/main" val="3208114356"/>
                    </a:ext>
                  </a:extLst>
                </a:gridCol>
              </a:tblGrid>
              <a:tr h="2858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285991"/>
                  </a:ext>
                </a:extLst>
              </a:tr>
              <a:tr h="6131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1959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297F2A3-11FB-47E5-B22D-75164D6D36D4}"/>
              </a:ext>
            </a:extLst>
          </p:cNvPr>
          <p:cNvSpPr txBox="1"/>
          <p:nvPr/>
        </p:nvSpPr>
        <p:spPr>
          <a:xfrm>
            <a:off x="1763958" y="5071464"/>
            <a:ext cx="656655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(“a”, 1)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53B1E1-888C-43B2-8726-64EBF60776F9}"/>
              </a:ext>
            </a:extLst>
          </p:cNvPr>
          <p:cNvSpPr txBox="1"/>
          <p:nvPr/>
        </p:nvSpPr>
        <p:spPr>
          <a:xfrm>
            <a:off x="5068882" y="5074872"/>
            <a:ext cx="970843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</a:t>
            </a:r>
            <a:r>
              <a:rPr lang="en-US" sz="1400" dirty="0" err="1"/>
              <a:t>abcd</a:t>
            </a:r>
            <a:r>
              <a:rPr lang="en-US" sz="1400" dirty="0"/>
              <a:t>”, 5)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D6B673-176D-4A4B-91BC-F92CEA43D979}"/>
              </a:ext>
            </a:extLst>
          </p:cNvPr>
          <p:cNvSpPr txBox="1"/>
          <p:nvPr/>
        </p:nvSpPr>
        <p:spPr>
          <a:xfrm>
            <a:off x="1756007" y="5621895"/>
            <a:ext cx="664606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(“c”, 3)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0F1593-DBD7-464F-829F-06885ECB8931}"/>
              </a:ext>
            </a:extLst>
          </p:cNvPr>
          <p:cNvSpPr txBox="1"/>
          <p:nvPr/>
        </p:nvSpPr>
        <p:spPr>
          <a:xfrm>
            <a:off x="5068882" y="5639335"/>
            <a:ext cx="859210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(“five”, 7)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AED5A1-7512-44C9-A538-665B877318B0}"/>
              </a:ext>
            </a:extLst>
          </p:cNvPr>
          <p:cNvSpPr txBox="1"/>
          <p:nvPr/>
        </p:nvSpPr>
        <p:spPr>
          <a:xfrm>
            <a:off x="3936979" y="5077434"/>
            <a:ext cx="871457" cy="307777"/>
          </a:xfrm>
          <a:prstGeom prst="rect">
            <a:avLst/>
          </a:prstGeom>
          <a:solidFill>
            <a:schemeClr val="bg1"/>
          </a:solidFill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</a:t>
            </a:r>
            <a:r>
              <a:rPr lang="en-US" sz="1400" dirty="0" err="1"/>
              <a:t>abc</a:t>
            </a:r>
            <a:r>
              <a:rPr lang="en-US" sz="1400" dirty="0"/>
              <a:t>”, 4)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D29CF2-8709-4CDA-A192-AFAE67DDE395}"/>
              </a:ext>
            </a:extLst>
          </p:cNvPr>
          <p:cNvSpPr txBox="1"/>
          <p:nvPr/>
        </p:nvSpPr>
        <p:spPr>
          <a:xfrm>
            <a:off x="2883324" y="5071464"/>
            <a:ext cx="786497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(“ab”, 2)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0BFF65-1231-4EC2-8918-FA5835B43BE6}"/>
              </a:ext>
            </a:extLst>
          </p:cNvPr>
          <p:cNvSpPr txBox="1"/>
          <p:nvPr/>
        </p:nvSpPr>
        <p:spPr>
          <a:xfrm>
            <a:off x="1372433" y="6151496"/>
            <a:ext cx="1449628" cy="307777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(“hello world”, 8)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31534E-47CF-4AE3-A15B-C99F8ED8DB94}"/>
              </a:ext>
            </a:extLst>
          </p:cNvPr>
          <p:cNvSpPr txBox="1"/>
          <p:nvPr/>
        </p:nvSpPr>
        <p:spPr>
          <a:xfrm>
            <a:off x="8470132" y="5020843"/>
            <a:ext cx="991722" cy="246221"/>
          </a:xfrm>
          <a:prstGeom prst="rect">
            <a:avLst/>
          </a:prstGeom>
          <a:noFill/>
          <a:ln>
            <a:solidFill>
              <a:srgbClr val="B6A479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(“</a:t>
            </a:r>
            <a:r>
              <a:rPr lang="en-US" sz="1000" dirty="0" err="1"/>
              <a:t>abcdabcd</a:t>
            </a:r>
            <a:r>
              <a:rPr lang="en-US" sz="1000" dirty="0"/>
              <a:t>”, 6)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EFD853A-76E8-43C9-891D-75F724A69A94}"/>
              </a:ext>
            </a:extLst>
          </p:cNvPr>
          <p:cNvCxnSpPr/>
          <p:nvPr/>
        </p:nvCxnSpPr>
        <p:spPr>
          <a:xfrm>
            <a:off x="5507377" y="5410772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7CE6375-0AE6-40F3-AC25-86807D9124EE}"/>
              </a:ext>
            </a:extLst>
          </p:cNvPr>
          <p:cNvCxnSpPr/>
          <p:nvPr/>
        </p:nvCxnSpPr>
        <p:spPr>
          <a:xfrm>
            <a:off x="2118410" y="5410772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1882480-A05D-4BF3-AE16-E28890805DA3}"/>
              </a:ext>
            </a:extLst>
          </p:cNvPr>
          <p:cNvCxnSpPr/>
          <p:nvPr/>
        </p:nvCxnSpPr>
        <p:spPr>
          <a:xfrm>
            <a:off x="2123371" y="5932421"/>
            <a:ext cx="0" cy="219075"/>
          </a:xfrm>
          <a:prstGeom prst="straightConnector1">
            <a:avLst/>
          </a:prstGeom>
          <a:ln>
            <a:solidFill>
              <a:srgbClr val="4C32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75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4EA21-4826-4FC2-B244-3A175553D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and Hash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4A898-BBBA-4FFB-8EC5-7A403C36F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 class includes default functionality:</a:t>
            </a:r>
          </a:p>
          <a:p>
            <a:pPr lvl="1"/>
            <a:r>
              <a:rPr lang="en-US" dirty="0"/>
              <a:t>equals</a:t>
            </a:r>
          </a:p>
          <a:p>
            <a:pPr lvl="1"/>
            <a:r>
              <a:rPr lang="en-US" dirty="0" err="1"/>
              <a:t>hashCode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If you want to implement your own </a:t>
            </a:r>
            <a:r>
              <a:rPr lang="en-US" dirty="0" err="1"/>
              <a:t>hashCode</a:t>
            </a:r>
            <a:r>
              <a:rPr lang="en-US" dirty="0"/>
              <a:t> you MUST:</a:t>
            </a:r>
          </a:p>
          <a:p>
            <a:pPr lvl="1"/>
            <a:r>
              <a:rPr lang="en-US" dirty="0"/>
              <a:t>Override BOTH </a:t>
            </a:r>
            <a:r>
              <a:rPr lang="en-US" dirty="0" err="1"/>
              <a:t>hashCode</a:t>
            </a:r>
            <a:r>
              <a:rPr lang="en-US" dirty="0"/>
              <a:t>() and equals()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a.equals</a:t>
            </a:r>
            <a:r>
              <a:rPr lang="en-US" dirty="0"/>
              <a:t>(b) is true then </a:t>
            </a:r>
            <a:r>
              <a:rPr lang="en-US" dirty="0" err="1"/>
              <a:t>a.hashCode</a:t>
            </a:r>
            <a:r>
              <a:rPr lang="en-US" dirty="0"/>
              <a:t>() == </a:t>
            </a:r>
            <a:r>
              <a:rPr lang="en-US" dirty="0" err="1"/>
              <a:t>b.hashCode</a:t>
            </a:r>
            <a:r>
              <a:rPr lang="en-US" dirty="0"/>
              <a:t>() MUST also be true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801B2E-E652-4351-A048-AFEE740FE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CC597F-7B6D-4522-B279-12AE894C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9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09114-4BDB-410C-A84B-16C7A2A70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536F8-5ABF-49A1-B90B-7A5D7C1AC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1965143"/>
          </a:xfrm>
        </p:spPr>
        <p:txBody>
          <a:bodyPr>
            <a:normAutofit/>
          </a:bodyPr>
          <a:lstStyle/>
          <a:p>
            <a:r>
              <a:rPr lang="en-US" dirty="0"/>
              <a:t>Why are we so obsessed with Dictionaries? </a:t>
            </a:r>
            <a:r>
              <a:rPr lang="en-US" b="1" dirty="0">
                <a:solidFill>
                  <a:srgbClr val="4C3282"/>
                </a:solidFill>
              </a:rPr>
              <a:t>It’s all about data baby!</a:t>
            </a:r>
          </a:p>
          <a:p>
            <a:r>
              <a:rPr lang="en-US" dirty="0"/>
              <a:t>When dealing with data:</a:t>
            </a:r>
          </a:p>
          <a:p>
            <a:pPr lvl="1"/>
            <a:r>
              <a:rPr lang="en-US" dirty="0"/>
              <a:t>Adding data to your collection</a:t>
            </a:r>
          </a:p>
          <a:p>
            <a:pPr lvl="1"/>
            <a:r>
              <a:rPr lang="en-US" dirty="0"/>
              <a:t>Getting data out of your collection</a:t>
            </a:r>
          </a:p>
          <a:p>
            <a:pPr lvl="1"/>
            <a:r>
              <a:rPr lang="en-US" dirty="0"/>
              <a:t>Rearranging data in your collection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54D198-CEC7-4985-81BC-1A60C18D2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E2E7EE-302E-4703-BABC-7433CE41C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5E4BFBC-C827-4308-891E-49EF0BBCA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010770"/>
              </p:ext>
            </p:extLst>
          </p:nvPr>
        </p:nvGraphicFramePr>
        <p:xfrm>
          <a:off x="132174" y="3384794"/>
          <a:ext cx="11927652" cy="31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942">
                  <a:extLst>
                    <a:ext uri="{9D8B030D-6E8A-4147-A177-3AD203B41FA5}">
                      <a16:colId xmlns:a16="http://schemas.microsoft.com/office/drawing/2014/main" val="245190480"/>
                    </a:ext>
                  </a:extLst>
                </a:gridCol>
                <a:gridCol w="1987942">
                  <a:extLst>
                    <a:ext uri="{9D8B030D-6E8A-4147-A177-3AD203B41FA5}">
                      <a16:colId xmlns:a16="http://schemas.microsoft.com/office/drawing/2014/main" val="4240898751"/>
                    </a:ext>
                  </a:extLst>
                </a:gridCol>
                <a:gridCol w="1987942">
                  <a:extLst>
                    <a:ext uri="{9D8B030D-6E8A-4147-A177-3AD203B41FA5}">
                      <a16:colId xmlns:a16="http://schemas.microsoft.com/office/drawing/2014/main" val="691794828"/>
                    </a:ext>
                  </a:extLst>
                </a:gridCol>
                <a:gridCol w="1987942">
                  <a:extLst>
                    <a:ext uri="{9D8B030D-6E8A-4147-A177-3AD203B41FA5}">
                      <a16:colId xmlns:a16="http://schemas.microsoft.com/office/drawing/2014/main" val="3330621145"/>
                    </a:ext>
                  </a:extLst>
                </a:gridCol>
                <a:gridCol w="1987942">
                  <a:extLst>
                    <a:ext uri="{9D8B030D-6E8A-4147-A177-3AD203B41FA5}">
                      <a16:colId xmlns:a16="http://schemas.microsoft.com/office/drawing/2014/main" val="3908795143"/>
                    </a:ext>
                  </a:extLst>
                </a:gridCol>
                <a:gridCol w="1987942">
                  <a:extLst>
                    <a:ext uri="{9D8B030D-6E8A-4147-A177-3AD203B41FA5}">
                      <a16:colId xmlns:a16="http://schemas.microsoft.com/office/drawing/2014/main" val="469197713"/>
                    </a:ext>
                  </a:extLst>
                </a:gridCol>
              </a:tblGrid>
              <a:tr h="31804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Operation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ArrayList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LinkedList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AVLTree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608437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put(</a:t>
                      </a:r>
                      <a:r>
                        <a:rPr lang="en-US" sz="1400" dirty="0" err="1"/>
                        <a:t>key,value</a:t>
                      </a:r>
                      <a:r>
                        <a:rPr lang="en-US" sz="14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311853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571860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172553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get(key)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282098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863977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138742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remove(key)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33143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861348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159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928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09114-4BDB-410C-A84B-16C7A2A70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536F8-5ABF-49A1-B90B-7A5D7C1AC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1965143"/>
          </a:xfrm>
        </p:spPr>
        <p:txBody>
          <a:bodyPr>
            <a:normAutofit/>
          </a:bodyPr>
          <a:lstStyle/>
          <a:p>
            <a:r>
              <a:rPr lang="en-US" dirty="0"/>
              <a:t>Why are we so obsessed with Dictionaries? </a:t>
            </a:r>
            <a:r>
              <a:rPr lang="en-US" b="1" dirty="0">
                <a:solidFill>
                  <a:srgbClr val="4C3282"/>
                </a:solidFill>
              </a:rPr>
              <a:t>It’s all about data baby!</a:t>
            </a:r>
          </a:p>
          <a:p>
            <a:r>
              <a:rPr lang="en-US" dirty="0"/>
              <a:t>When dealing with data:</a:t>
            </a:r>
          </a:p>
          <a:p>
            <a:pPr lvl="1"/>
            <a:r>
              <a:rPr lang="en-US" dirty="0"/>
              <a:t>Adding data to your collection</a:t>
            </a:r>
          </a:p>
          <a:p>
            <a:pPr lvl="1"/>
            <a:r>
              <a:rPr lang="en-US" dirty="0"/>
              <a:t>Getting data out of your collection</a:t>
            </a:r>
          </a:p>
          <a:p>
            <a:pPr lvl="1"/>
            <a:r>
              <a:rPr lang="en-US" dirty="0"/>
              <a:t>Rearranging data in your collection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54D198-CEC7-4985-81BC-1A60C18D2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E2E7EE-302E-4703-BABC-7433CE41C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5E4BFBC-C827-4308-891E-49EF0BBCA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619430"/>
              </p:ext>
            </p:extLst>
          </p:nvPr>
        </p:nvGraphicFramePr>
        <p:xfrm>
          <a:off x="132174" y="3384794"/>
          <a:ext cx="11927652" cy="31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942">
                  <a:extLst>
                    <a:ext uri="{9D8B030D-6E8A-4147-A177-3AD203B41FA5}">
                      <a16:colId xmlns:a16="http://schemas.microsoft.com/office/drawing/2014/main" val="245190480"/>
                    </a:ext>
                  </a:extLst>
                </a:gridCol>
                <a:gridCol w="1987942">
                  <a:extLst>
                    <a:ext uri="{9D8B030D-6E8A-4147-A177-3AD203B41FA5}">
                      <a16:colId xmlns:a16="http://schemas.microsoft.com/office/drawing/2014/main" val="4240898751"/>
                    </a:ext>
                  </a:extLst>
                </a:gridCol>
                <a:gridCol w="1987942">
                  <a:extLst>
                    <a:ext uri="{9D8B030D-6E8A-4147-A177-3AD203B41FA5}">
                      <a16:colId xmlns:a16="http://schemas.microsoft.com/office/drawing/2014/main" val="691794828"/>
                    </a:ext>
                  </a:extLst>
                </a:gridCol>
                <a:gridCol w="1987942">
                  <a:extLst>
                    <a:ext uri="{9D8B030D-6E8A-4147-A177-3AD203B41FA5}">
                      <a16:colId xmlns:a16="http://schemas.microsoft.com/office/drawing/2014/main" val="3330621145"/>
                    </a:ext>
                  </a:extLst>
                </a:gridCol>
                <a:gridCol w="1987942">
                  <a:extLst>
                    <a:ext uri="{9D8B030D-6E8A-4147-A177-3AD203B41FA5}">
                      <a16:colId xmlns:a16="http://schemas.microsoft.com/office/drawing/2014/main" val="3908795143"/>
                    </a:ext>
                  </a:extLst>
                </a:gridCol>
                <a:gridCol w="1987942">
                  <a:extLst>
                    <a:ext uri="{9D8B030D-6E8A-4147-A177-3AD203B41FA5}">
                      <a16:colId xmlns:a16="http://schemas.microsoft.com/office/drawing/2014/main" val="469197713"/>
                    </a:ext>
                  </a:extLst>
                </a:gridCol>
              </a:tblGrid>
              <a:tr h="31804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Operation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ArrayList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LinkedList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AVLTree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608437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put(</a:t>
                      </a:r>
                      <a:r>
                        <a:rPr lang="en-US" sz="1400" dirty="0" err="1"/>
                        <a:t>key,value</a:t>
                      </a:r>
                      <a:r>
                        <a:rPr lang="en-US" sz="14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311853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571860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 + </a:t>
                      </a:r>
                      <a:r>
                        <a:rPr lang="en-US" sz="1400" dirty="0" err="1"/>
                        <a:t>arrayExpansion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172553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get(key)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282098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O(n), 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 if sorted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863977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138742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remove(key)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33143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 + replace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861348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O(n) + replace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</a:t>
                      </a:r>
                      <a:r>
                        <a:rPr lang="en-US" sz="1400" dirty="0" err="1"/>
                        <a:t>logn</a:t>
                      </a:r>
                      <a:r>
                        <a:rPr lang="en-US" sz="1400" dirty="0"/>
                        <a:t>) + rotation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159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733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19A9B-5FAE-4DD5-B91E-F7A889E3D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Can we do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50BC3-DD5D-4826-BE4C-8E00B803E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957918"/>
          </a:xfrm>
        </p:spPr>
        <p:txBody>
          <a:bodyPr/>
          <a:lstStyle/>
          <a:p>
            <a:r>
              <a:rPr lang="en-US" dirty="0"/>
              <a:t>Implement a dictionary that accepts only integer keys between 0 and some value k</a:t>
            </a:r>
          </a:p>
          <a:p>
            <a:r>
              <a:rPr lang="en-US" dirty="0"/>
              <a:t>Leverage Array Indices!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A05801-D269-49A5-88F8-A23B86671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D1EE44-C7AD-4B01-96E2-456A18097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07F37E6-0752-456A-B720-AEECBB9FA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781674"/>
              </p:ext>
            </p:extLst>
          </p:nvPr>
        </p:nvGraphicFramePr>
        <p:xfrm>
          <a:off x="668886" y="2607689"/>
          <a:ext cx="6485601" cy="31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867">
                  <a:extLst>
                    <a:ext uri="{9D8B030D-6E8A-4147-A177-3AD203B41FA5}">
                      <a16:colId xmlns:a16="http://schemas.microsoft.com/office/drawing/2014/main" val="1834949419"/>
                    </a:ext>
                  </a:extLst>
                </a:gridCol>
                <a:gridCol w="2161867">
                  <a:extLst>
                    <a:ext uri="{9D8B030D-6E8A-4147-A177-3AD203B41FA5}">
                      <a16:colId xmlns:a16="http://schemas.microsoft.com/office/drawing/2014/main" val="567650449"/>
                    </a:ext>
                  </a:extLst>
                </a:gridCol>
                <a:gridCol w="2161867">
                  <a:extLst>
                    <a:ext uri="{9D8B030D-6E8A-4147-A177-3AD203B41FA5}">
                      <a16:colId xmlns:a16="http://schemas.microsoft.com/office/drawing/2014/main" val="541583742"/>
                    </a:ext>
                  </a:extLst>
                </a:gridCol>
              </a:tblGrid>
              <a:tr h="31804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Operation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Array w/ indices as keys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68693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put(</a:t>
                      </a:r>
                      <a:r>
                        <a:rPr lang="en-US" sz="1400" dirty="0" err="1"/>
                        <a:t>key,value</a:t>
                      </a:r>
                      <a:r>
                        <a:rPr lang="en-US" sz="14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268534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786758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 + </a:t>
                      </a:r>
                      <a:r>
                        <a:rPr lang="en-US" sz="1400" dirty="0" err="1"/>
                        <a:t>arrayExpansion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321291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get(key)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781465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155150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480964"/>
                  </a:ext>
                </a:extLst>
              </a:tr>
              <a:tr h="318044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remove(key)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179476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215040"/>
                  </a:ext>
                </a:extLst>
              </a:tr>
              <a:tr h="318044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483199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29841F-9866-421D-A4B8-EC551B735A4F}"/>
              </a:ext>
            </a:extLst>
          </p:cNvPr>
          <p:cNvSpPr txBox="1">
            <a:spLocks/>
          </p:cNvSpPr>
          <p:nvPr/>
        </p:nvSpPr>
        <p:spPr>
          <a:xfrm>
            <a:off x="3589164" y="1893101"/>
            <a:ext cx="3770371" cy="71458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Char char="-"/>
              <a:defRPr sz="14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4C3282"/>
                </a:solidFill>
              </a:rPr>
              <a:t>“Direct address map”</a:t>
            </a:r>
          </a:p>
        </p:txBody>
      </p:sp>
    </p:spTree>
    <p:extLst>
      <p:ext uri="{BB962C8B-B14F-4D97-AF65-F5344CB8AC3E}">
        <p14:creationId xmlns:p14="http://schemas.microsoft.com/office/powerpoint/2010/main" val="1327282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78CB8-B570-4923-9F03-380189DDF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Implement Direct Access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3A649-8A15-4B9F-86CF-F773092C8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 get(int key)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this.ensureIndexNotNull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(key);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[key].value;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put(int key, V value)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[key] = value;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remove(int key)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this.entureIndexNotNull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(key);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[key] = null;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2C186F-631A-4C85-999B-B98F4E9DE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WI 18 – Michael Lee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31A1D-80B9-4AED-8949-D06C86040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36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A926D-201F-4966-9C26-86FF80EAA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Can we do this for any integer?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BFD8D-4670-4ABA-8E7D-34F679C92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B6A479"/>
                </a:solidFill>
              </a:rPr>
              <a:t>Idea 1:</a:t>
            </a:r>
          </a:p>
          <a:p>
            <a:r>
              <a:rPr lang="en-US" dirty="0"/>
              <a:t>Create a GIANT array with every possible integer as an index</a:t>
            </a:r>
          </a:p>
          <a:p>
            <a:r>
              <a:rPr lang="en-US" dirty="0"/>
              <a:t>Problems:</a:t>
            </a:r>
          </a:p>
          <a:p>
            <a:pPr lvl="1"/>
            <a:r>
              <a:rPr lang="en-US" dirty="0"/>
              <a:t>Can we allocate an array big enough?</a:t>
            </a:r>
          </a:p>
          <a:p>
            <a:pPr lvl="1"/>
            <a:r>
              <a:rPr lang="en-US" dirty="0"/>
              <a:t>Super wasteful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B6A479"/>
                </a:solidFill>
              </a:rPr>
              <a:t>Idea 2:</a:t>
            </a:r>
          </a:p>
          <a:p>
            <a:r>
              <a:rPr lang="en-US" dirty="0"/>
              <a:t>Create a smaller array, but create a way to translate given integer keys into available indices</a:t>
            </a:r>
          </a:p>
          <a:p>
            <a:r>
              <a:rPr lang="en-US" dirty="0"/>
              <a:t>Problem:</a:t>
            </a:r>
          </a:p>
          <a:p>
            <a:pPr lvl="1"/>
            <a:r>
              <a:rPr lang="en-US" dirty="0"/>
              <a:t>How can we pick a good translation?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F33C3-50C3-4745-852C-0FE676B7B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7FE397-ECEF-44F8-A9FD-EC0B6D22B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9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6BD5B-47E3-4DAA-B620-8093D01C6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B6A479"/>
                </a:solidFill>
              </a:rPr>
              <a:t>Review: </a:t>
            </a:r>
            <a:r>
              <a:rPr lang="en-US" dirty="0">
                <a:solidFill>
                  <a:srgbClr val="4C3282"/>
                </a:solidFill>
              </a:rPr>
              <a:t>Integer remainder with 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3096B-2FEC-48D7-BDEF-345D1D0CC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290763" algn="l"/>
                <a:tab pos="4799013" algn="l"/>
              </a:tabLst>
            </a:pPr>
            <a:r>
              <a:rPr lang="en-US" altLang="en-US" sz="2000" dirty="0"/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%</a:t>
            </a:r>
            <a:r>
              <a:rPr lang="en-US" altLang="en-US" sz="2000" dirty="0"/>
              <a:t> operator computes the remainder from integer division.</a:t>
            </a:r>
          </a:p>
          <a:p>
            <a:pPr marL="128016" lvl="1" indent="0">
              <a:buNone/>
              <a:tabLst>
                <a:tab pos="2290763" algn="l"/>
                <a:tab pos="479901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14 % 4 </a:t>
            </a:r>
            <a:r>
              <a:rPr lang="en-US" altLang="en-US" dirty="0"/>
              <a:t>is  </a:t>
            </a:r>
            <a:r>
              <a:rPr lang="en-US" altLang="en-US" dirty="0">
                <a:latin typeface="Courier New" panose="02070309020205020404" pitchFamily="49" charset="0"/>
              </a:rPr>
              <a:t>2</a:t>
            </a:r>
            <a:br>
              <a:rPr lang="en-US" altLang="en-US" sz="700" dirty="0">
                <a:latin typeface="Courier New" panose="02070309020205020404" pitchFamily="49" charset="0"/>
              </a:rPr>
            </a:br>
            <a:r>
              <a:rPr lang="en-US" altLang="en-US" sz="700" dirty="0">
                <a:latin typeface="Courier New" panose="02070309020205020404" pitchFamily="49" charset="0"/>
              </a:rPr>
              <a:t> </a:t>
            </a:r>
            <a:br>
              <a:rPr lang="en-US" altLang="en-US" sz="700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   </a:t>
            </a:r>
            <a:r>
              <a:rPr lang="en-US" altLang="en-US" u="sng" dirty="0">
                <a:latin typeface="Courier New" panose="02070309020205020404" pitchFamily="49" charset="0"/>
              </a:rPr>
              <a:t>   3</a:t>
            </a:r>
            <a:r>
              <a:rPr lang="en-US" altLang="en-US" dirty="0">
                <a:latin typeface="Courier New" panose="02070309020205020404" pitchFamily="49" charset="0"/>
              </a:rPr>
              <a:t>                </a:t>
            </a:r>
            <a:r>
              <a:rPr lang="en-US" altLang="en-US" u="sng" dirty="0">
                <a:latin typeface="Courier New" panose="02070309020205020404" pitchFamily="49" charset="0"/>
              </a:rPr>
              <a:t>   43</a:t>
            </a:r>
            <a:br>
              <a:rPr lang="en-US" altLang="en-US" u="sng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 4 ) 14              5 ) 218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     </a:t>
            </a:r>
            <a:r>
              <a:rPr lang="en-US" altLang="en-US" u="sng" dirty="0">
                <a:latin typeface="Courier New" panose="02070309020205020404" pitchFamily="49" charset="0"/>
              </a:rPr>
              <a:t>12</a:t>
            </a:r>
            <a:r>
              <a:rPr lang="en-US" altLang="en-US" dirty="0">
                <a:latin typeface="Courier New" panose="02070309020205020404" pitchFamily="49" charset="0"/>
              </a:rPr>
              <a:t>                  </a:t>
            </a:r>
            <a:r>
              <a:rPr lang="en-US" altLang="en-US" u="sng" dirty="0">
                <a:latin typeface="Courier New" panose="02070309020205020404" pitchFamily="49" charset="0"/>
              </a:rPr>
              <a:t>20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      </a:t>
            </a:r>
            <a:r>
              <a:rPr lang="en-US" altLang="en-US" b="1" dirty="0">
                <a:latin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</a:rPr>
              <a:t>                   18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                          </a:t>
            </a:r>
            <a:r>
              <a:rPr lang="en-US" altLang="en-US" u="sng" dirty="0">
                <a:latin typeface="Courier New" panose="02070309020205020404" pitchFamily="49" charset="0"/>
              </a:rPr>
              <a:t>15</a:t>
            </a:r>
            <a:br>
              <a:rPr lang="en-US" altLang="en-US" u="sng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                           </a:t>
            </a:r>
            <a:r>
              <a:rPr lang="en-US" altLang="en-US" b="1" dirty="0">
                <a:latin typeface="Courier New" panose="02070309020205020404" pitchFamily="49" charset="0"/>
              </a:rPr>
              <a:t>3</a:t>
            </a:r>
            <a:endParaRPr lang="en-US" altLang="en-US" sz="800" dirty="0"/>
          </a:p>
          <a:p>
            <a:pPr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/>
              <a:t>Applications of </a:t>
            </a:r>
            <a:r>
              <a:rPr lang="en-US" altLang="en-US" dirty="0">
                <a:latin typeface="Courier New" panose="02070309020205020404" pitchFamily="49" charset="0"/>
              </a:rPr>
              <a:t>%</a:t>
            </a:r>
            <a:r>
              <a:rPr lang="en-US" altLang="en-US" dirty="0"/>
              <a:t> operator: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/>
              <a:t>Obtain last digit of a number:</a:t>
            </a:r>
            <a:r>
              <a:rPr lang="en-US" altLang="en-US" i="1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230857 % 10</a:t>
            </a:r>
            <a:r>
              <a:rPr lang="en-US" altLang="en-US" dirty="0"/>
              <a:t> is </a:t>
            </a:r>
            <a:r>
              <a:rPr lang="en-US" altLang="en-US" dirty="0">
                <a:latin typeface="Courier New" panose="02070309020205020404" pitchFamily="49" charset="0"/>
              </a:rPr>
              <a:t>7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/>
              <a:t>See whether a number is odd: </a:t>
            </a:r>
            <a:r>
              <a:rPr lang="en-US" altLang="en-US" dirty="0">
                <a:latin typeface="Courier New" panose="02070309020205020404" pitchFamily="49" charset="0"/>
              </a:rPr>
              <a:t>7 % 2</a:t>
            </a:r>
            <a:r>
              <a:rPr lang="en-US" altLang="en-US" dirty="0"/>
              <a:t> is </a:t>
            </a:r>
            <a:r>
              <a:rPr lang="en-US" altLang="en-US" dirty="0">
                <a:latin typeface="Courier New" panose="02070309020205020404" pitchFamily="49" charset="0"/>
              </a:rPr>
              <a:t>1</a:t>
            </a:r>
            <a:r>
              <a:rPr lang="en-US" altLang="en-US" dirty="0"/>
              <a:t>,  </a:t>
            </a:r>
            <a:r>
              <a:rPr lang="en-US" altLang="en-US" dirty="0">
                <a:latin typeface="Courier New" panose="02070309020205020404" pitchFamily="49" charset="0"/>
              </a:rPr>
              <a:t>42 % 2</a:t>
            </a:r>
            <a:r>
              <a:rPr lang="en-US" altLang="en-US" dirty="0"/>
              <a:t> is </a:t>
            </a:r>
            <a:r>
              <a:rPr lang="en-US" altLang="en-US" dirty="0">
                <a:latin typeface="Courier New" panose="02070309020205020404" pitchFamily="49" charset="0"/>
              </a:rPr>
              <a:t>0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/>
              <a:t>Limit integers to specific range: </a:t>
            </a:r>
            <a:r>
              <a:rPr lang="en-US" altLang="en-US" dirty="0">
                <a:latin typeface="Courier New" panose="02070309020205020404" pitchFamily="49" charset="0"/>
              </a:rPr>
              <a:t>8 % 12 </a:t>
            </a:r>
            <a:r>
              <a:rPr lang="en-US" altLang="en-US" dirty="0"/>
              <a:t>is </a:t>
            </a:r>
            <a:r>
              <a:rPr lang="en-US" altLang="en-US" dirty="0">
                <a:latin typeface="Courier New" panose="02070309020205020404" pitchFamily="49" charset="0"/>
              </a:rPr>
              <a:t>8</a:t>
            </a:r>
            <a:r>
              <a:rPr lang="en-US" altLang="en-US" dirty="0"/>
              <a:t>, </a:t>
            </a:r>
            <a:r>
              <a:rPr lang="en-US" altLang="en-US" dirty="0">
                <a:latin typeface="Courier New" panose="02070309020205020404" pitchFamily="49" charset="0"/>
              </a:rPr>
              <a:t>18 % 12 </a:t>
            </a:r>
            <a:r>
              <a:rPr lang="en-US" altLang="en-US" dirty="0"/>
              <a:t>is </a:t>
            </a:r>
            <a:r>
              <a:rPr lang="en-US" altLang="en-US" dirty="0">
                <a:latin typeface="Courier New" panose="02070309020205020404" pitchFamily="49" charset="0"/>
              </a:rPr>
              <a:t>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D1B099-D192-47D9-8E1B-EF06203C1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142 SP 18 – Brett Wortzman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657F6C-03E6-47B7-BCFC-63A40D2C6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62B4D9-35A4-4F03-9280-4485A96F74A4}"/>
              </a:ext>
            </a:extLst>
          </p:cNvPr>
          <p:cNvSpPr/>
          <p:nvPr/>
        </p:nvSpPr>
        <p:spPr>
          <a:xfrm>
            <a:off x="3662891" y="1753585"/>
            <a:ext cx="1696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Courier New" panose="02070309020205020404" pitchFamily="49" charset="0"/>
              </a:rPr>
              <a:t>218 % 5 </a:t>
            </a:r>
            <a:r>
              <a:rPr lang="en-US" altLang="en-US" dirty="0"/>
              <a:t>is  </a:t>
            </a:r>
            <a:r>
              <a:rPr lang="en-US" altLang="en-US" dirty="0">
                <a:latin typeface="Courier New" panose="02070309020205020404" pitchFamily="49" charset="0"/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3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CAFB3-3EFE-41A9-BAAC-E7AACB5B6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First Hash Function: % table size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9E8F372-322D-4A9E-B4EE-228FD511D4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260709"/>
              </p:ext>
            </p:extLst>
          </p:nvPr>
        </p:nvGraphicFramePr>
        <p:xfrm>
          <a:off x="1342825" y="1512346"/>
          <a:ext cx="9120133" cy="1322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03">
                  <a:extLst>
                    <a:ext uri="{9D8B030D-6E8A-4147-A177-3AD203B41FA5}">
                      <a16:colId xmlns:a16="http://schemas.microsoft.com/office/drawing/2014/main" val="1211657181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4230675971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1458140727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3599932406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3940880356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1288671970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4260191458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2227390682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3130129428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3865511510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1890471166"/>
                    </a:ext>
                  </a:extLst>
                </a:gridCol>
              </a:tblGrid>
              <a:tr h="6932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B6A479"/>
                          </a:solidFill>
                        </a:rPr>
                        <a:t>indices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061894"/>
                  </a:ext>
                </a:extLst>
              </a:tr>
              <a:tr h="6292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4C3282"/>
                          </a:solidFill>
                        </a:rPr>
                        <a:t>elements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218142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E77EE8-0030-45C5-9CB7-AC9A80EB1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E1241D-B3DD-4A34-A464-09E0D93CE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35B7B6-FEEE-4D88-A4C7-ED1496E27AF7}"/>
              </a:ext>
            </a:extLst>
          </p:cNvPr>
          <p:cNvSpPr txBox="1"/>
          <p:nvPr/>
        </p:nvSpPr>
        <p:spPr>
          <a:xfrm>
            <a:off x="775855" y="3574473"/>
            <a:ext cx="22525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put(0, “foo”);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put(5, “bar”);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put(11, “biz”)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put(18, “bop”);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put(20, “poo”);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8500F2A-4FD1-4352-82E1-8F89C63290D7}"/>
              </a:ext>
            </a:extLst>
          </p:cNvPr>
          <p:cNvSpPr/>
          <p:nvPr/>
        </p:nvSpPr>
        <p:spPr>
          <a:xfrm>
            <a:off x="4770421" y="4755536"/>
            <a:ext cx="1889760" cy="205047"/>
          </a:xfrm>
          <a:prstGeom prst="rightArrow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81BF6B-10B0-4E01-998D-14FBB4D0EC12}"/>
              </a:ext>
            </a:extLst>
          </p:cNvPr>
          <p:cNvSpPr txBox="1"/>
          <p:nvPr/>
        </p:nvSpPr>
        <p:spPr>
          <a:xfrm>
            <a:off x="6732410" y="4673393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Collision!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567611-AD34-4460-BAC7-829788B11B03}"/>
              </a:ext>
            </a:extLst>
          </p:cNvPr>
          <p:cNvSpPr txBox="1"/>
          <p:nvPr/>
        </p:nvSpPr>
        <p:spPr>
          <a:xfrm>
            <a:off x="2154438" y="2336463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“foo”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9384A6-6E93-44FD-AD5B-1BACBEDC6EDC}"/>
              </a:ext>
            </a:extLst>
          </p:cNvPr>
          <p:cNvSpPr txBox="1"/>
          <p:nvPr/>
        </p:nvSpPr>
        <p:spPr>
          <a:xfrm>
            <a:off x="2925786" y="3591732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0 % 10 = 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E8AA69-F7F5-4A22-A6A6-E327DB8077C9}"/>
              </a:ext>
            </a:extLst>
          </p:cNvPr>
          <p:cNvSpPr txBox="1"/>
          <p:nvPr/>
        </p:nvSpPr>
        <p:spPr>
          <a:xfrm>
            <a:off x="2925786" y="3882678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5 % 10 = 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4F2BA5-3D7E-45AC-91BF-3FA5CD324EEB}"/>
              </a:ext>
            </a:extLst>
          </p:cNvPr>
          <p:cNvSpPr txBox="1"/>
          <p:nvPr/>
        </p:nvSpPr>
        <p:spPr>
          <a:xfrm>
            <a:off x="2925786" y="4137525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11 % 10 =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743581-BEE4-4234-9582-21331F0940EE}"/>
              </a:ext>
            </a:extLst>
          </p:cNvPr>
          <p:cNvSpPr txBox="1"/>
          <p:nvPr/>
        </p:nvSpPr>
        <p:spPr>
          <a:xfrm>
            <a:off x="2925786" y="4409997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18 % 10 = 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621B84-0D0F-49E1-A42C-CF6F3735099D}"/>
              </a:ext>
            </a:extLst>
          </p:cNvPr>
          <p:cNvSpPr txBox="1"/>
          <p:nvPr/>
        </p:nvSpPr>
        <p:spPr>
          <a:xfrm>
            <a:off x="2925786" y="4683318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20 % 10 =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5AF548-1F17-49B8-9511-D574BE63D0A3}"/>
              </a:ext>
            </a:extLst>
          </p:cNvPr>
          <p:cNvSpPr txBox="1"/>
          <p:nvPr/>
        </p:nvSpPr>
        <p:spPr>
          <a:xfrm>
            <a:off x="8798349" y="2336463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“bop”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A5F4F6-49C1-4D11-BC79-B138D0D5703B}"/>
              </a:ext>
            </a:extLst>
          </p:cNvPr>
          <p:cNvSpPr txBox="1"/>
          <p:nvPr/>
        </p:nvSpPr>
        <p:spPr>
          <a:xfrm>
            <a:off x="6295432" y="2336463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“bar”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DBAA69-FE2A-4EC9-9C39-793E4193AEC3}"/>
              </a:ext>
            </a:extLst>
          </p:cNvPr>
          <p:cNvSpPr txBox="1"/>
          <p:nvPr/>
        </p:nvSpPr>
        <p:spPr>
          <a:xfrm>
            <a:off x="2968613" y="2336463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“biz”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331E8F-B314-4AD9-BF24-F024B195E0FF}"/>
              </a:ext>
            </a:extLst>
          </p:cNvPr>
          <p:cNvSpPr txBox="1"/>
          <p:nvPr/>
        </p:nvSpPr>
        <p:spPr>
          <a:xfrm>
            <a:off x="2193624" y="2340476"/>
            <a:ext cx="80182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693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8981D-905B-415B-AC1D-DF0A021EF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Implement First Hash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55E6F-BEDF-4EB2-830D-99A0064F3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 get(int key)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newKey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key %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this.ensureIndexNotNull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(key);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[key].value;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put(int key, V value)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[key %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value;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remove(int key)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newKey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key %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this.entureIndexNotNull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(key);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[key] = null;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2A8624-9D5B-4E7E-BDAD-9503B11D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AC9E0F-5FA1-45C2-8C95-DD27CA4E5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70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Kasey">
      <a:majorFont>
        <a:latin typeface="Georgia"/>
        <a:ea typeface=""/>
        <a:cs typeface=""/>
      </a:majorFont>
      <a:minorFont>
        <a:latin typeface="Segoe UI Semiligh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982</TotalTime>
  <Words>1872</Words>
  <Application>Microsoft Macintosh PowerPoint</Application>
  <PresentationFormat>Widescreen</PresentationFormat>
  <Paragraphs>403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Calibri</vt:lpstr>
      <vt:lpstr>Cambria Math</vt:lpstr>
      <vt:lpstr>Courier New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Introduction to Hash Tables</vt:lpstr>
      <vt:lpstr>Warm Up</vt:lpstr>
      <vt:lpstr>Warm Up</vt:lpstr>
      <vt:lpstr>Can we do better?</vt:lpstr>
      <vt:lpstr>Implement Direct Access Map</vt:lpstr>
      <vt:lpstr>Can we do this for any integer?</vt:lpstr>
      <vt:lpstr>Review: Integer remainder with %</vt:lpstr>
      <vt:lpstr>First Hash Function: % table size</vt:lpstr>
      <vt:lpstr>Implement First Hash Function</vt:lpstr>
      <vt:lpstr>Hash Obsession: Collisions</vt:lpstr>
      <vt:lpstr>Handling Collisions</vt:lpstr>
      <vt:lpstr>Practice</vt:lpstr>
      <vt:lpstr>Can we do better?</vt:lpstr>
      <vt:lpstr>What about non integer keys?</vt:lpstr>
      <vt:lpstr>How to Hash non Integer Keys</vt:lpstr>
      <vt:lpstr>Balanced Hash Function</vt:lpstr>
      <vt:lpstr>Practice</vt:lpstr>
      <vt:lpstr>Java and Hash Functions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Zachary Chun</cp:lastModifiedBy>
  <cp:revision>22</cp:revision>
  <dcterms:created xsi:type="dcterms:W3CDTF">2018-03-22T00:41:11Z</dcterms:created>
  <dcterms:modified xsi:type="dcterms:W3CDTF">2018-04-19T19:03:22Z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