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97" r:id="rId2"/>
    <p:sldId id="299" r:id="rId3"/>
    <p:sldId id="279" r:id="rId4"/>
    <p:sldId id="315" r:id="rId5"/>
    <p:sldId id="287" r:id="rId6"/>
    <p:sldId id="468" r:id="rId7"/>
    <p:sldId id="331" r:id="rId8"/>
    <p:sldId id="275" r:id="rId9"/>
    <p:sldId id="276" r:id="rId10"/>
    <p:sldId id="469" r:id="rId11"/>
    <p:sldId id="278" r:id="rId12"/>
    <p:sldId id="470" r:id="rId13"/>
    <p:sldId id="472" r:id="rId14"/>
    <p:sldId id="471" r:id="rId15"/>
    <p:sldId id="473" r:id="rId16"/>
    <p:sldId id="284" r:id="rId17"/>
    <p:sldId id="285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36" autoAdjust="0"/>
    <p:restoredTop sz="92947" autoAdjust="0"/>
  </p:normalViewPr>
  <p:slideViewPr>
    <p:cSldViewPr snapToGrid="0">
      <p:cViewPr varScale="1">
        <p:scale>
          <a:sx n="165" d="100"/>
          <a:sy n="165" d="100"/>
        </p:scale>
        <p:origin x="9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66AD0-111E-2F48-BC51-EC4E84E1D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D159-4E1C-8448-BD9B-B83A2D5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B6F-1112-B64A-B223-2C605062944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C7381-D439-8C45-B33C-9DFF19849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3CE-0079-6A46-974E-D22DB50D0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5AEF-92BD-B14B-8708-547047FF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4T21:07:36.9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35 139 7569,'0'-10'-816,"0"-5"977,0 13 1,-2-11 107,-4 7-160,4 0 13,-6 6 10,8 0-95,0 0 29,0 8 1,0 1-91,0 9 0,2-7 149,4 1-164,-4-1 1,6 7 18,-8-1 1,2-2 20,3-3 1,-1 1-41,8-7 1,-7 5-7,7-5 0,0 6-19,5-6 1,6-1 54,0-5 0,6-2-28,-6-3 0,6-3 21,-6-4 1,0-3 7,-6 3 0,0-3 9,1-2 1,-9 0 11,-3-1-1,-4 1 1,-2 0 5,0-1 1,-2 1-5,-4 0 1,-3 1-12,-9 5 0,1-3 67,0 9 0,-2-7-59,-5 6 0,5 1 106,-4 5 0,4 0-67,2 0 1,5 0 57,1 0-89,-1 7 1,1 1 6,-1 3 0,8 5-126,-2-5 133,5 5 0,2 1-133,5 0 1,-2-1 62,8-5 1,-1-1-45,6-4 0,1-4 50,-1 3 1,0-3 1,1-2 0,-1 0-4,0 0 1,-5 0-3,-1 0 1,-5-6 58,5 1-67,-7-9 128,4 5-104,-8-9 96,-8 1 0,-1 2-58,-9 3 1,7 4 6,-1 8 0,-1 0-11,-10 0 1,4 0 5,-4 0 0,1 8 29,-1 4 0,4-3-31,-4 3 1,4-6 70,2 5 1,5-7-41,1 2-46,7-4-21,-4 5 2,8-5 1,8 6 24,3-8 0,5 0-6,1 0 1,0 0-43,1 0 0,-1-2 39,0-4 1,0 4-51,1-3 1,-3 1 30,-3-2-7,3 4 58,-5-6-14,-1 8 1,-1-2 37,-8-3 10,0 3 143,0-6-101,0 8 249,0 0-285,-8 0-52,-1 0 0,-3 0 0,0 0 21,9 8-16,-5-6-184,8 5 185,0-7-8,0 0 172,0 8-134,0-6 14,0 6-17,8-8 5,-6 7 32,5-5-62,1 6 37,-6-8 26,13 8 0,-5-6-58,7 3 0,2-3 2,4-2 0,-1 0-7,6 0 1,-5 0-1,6 0 1,-2 2-28,2 4 1,2-4-12,-8 4 1,8 1-3,-3-1 0,-1 2 28,2-3 1,-6-3-31,6 4 1,0-4 20,5-2 1,1 0-3,0 0 0,5 0-2,0 0 0,6 0-1,-5 0 1,7 0 27,-2 0 0,2 0 2,-2 0 1,2 0-33,-8 0 0,6 0 14,-5 0 1,-1 0-32,-5 0 0,-1 0 33,1 0 19,0 0-27,-1 0 1,-5 0-7,0 0 0,-6 2-1,6 4 1,-2-4-6,1 3 1,5-3-3,-4-2 0,4 0 22,1 0 0,-5 0-8,0 0 0,0 0 21,5 0 1,-5 0-23,0 0 1,-2 0 31,2 0 1,-3 0-27,-3 0 1,-3 0 1,3 0 1,-4 0-13,-2 0 0,-5 0-5,-1 0 0,1 0-3,5 0 0,0 2 15,1 4 0,-1-4 5,0 4 0,1-4-11,-1-2 0,0 0 39,0 0 1,3 0-35,3 0 1,-4 0 3,4 0 1,-2 0-7,2 0 0,-4 0-1,4 0 0,2 0 2,-1 0 0,-1 0 5,-6 0 1,0 0-9,0 0 1,1 0 1,-1 0 1,0 0-4,1 0 0,-7 0 0,1 0 1,-7-2 0,7-4 1,-6 4 38,5-4 0,-5 4 3,6 2 0,-7-2-19,7-3 0,-6 3 13,5-4-14,-7 4 21,11 2-55,-5 0 0,2 0 2,-1 0-10,-7 0-9,4 0 1,-7 0 33,5 0-22,-4 0 12,6 0 54,-8 0-154,0 0 64,8 0 26,-7 0-11,7 0 31,-8 0-67,0 0 69,0 8-12,0-6 4,0 5 20,0-7 115,0 0-147,8 0-2,-6 0-61,5 0 71,-7 0 254,0 0-334,-7 0 73,5 0-11,-6 0 4,8 0 268,0 0-311,8 0 1,-6 0-11,13 0-25,-13 0 38,13 0 103,-5 0-76,7 0 1,1 0 56,-1 0 1,0 2-39,0 4 0,-5-4 1,0 4 0,-1-4 12,6-2 1,3 0 1,3 0 1,-4 0 22,4 0 1,2 0-31,-2 0 0,6 0 1,-6 0 1,8 0-1,-3 0 0,-1 0-59,2 0 1,-8 0 41,2 0 0,2 0-4,-2 0 1,2 0 9,-2 0 1,-3 0-6,3 0 0,2 0 8,-2 0 1,2 0-19,-2 0 0,-2 0 48,8 0 1,-8 0-33,2 0 0,2 0 106,-2 0 0,6-2-85,-6-4 0,6 4 1,-6-4 0,5 4 0,-4 2 0,4-5 2,-5-1 0,6 0-10,-6 6 1,6 0 5,-6 0 0,2 0-27,-2 0 1,-4 0 22,4 0 1,2 0-24,-1 0 1,-1 0 13,-6 0 0,0 0-2,0 0 0,1 0 2,-1 0 1,0 0-3,1 0 1,-7 0 0,1 0 0,-1 0 2,7 0 0,-7 0 4,1 0 0,-1 0-4,6 0 0,-5 0 1,-1 0 1,1 0 3,5 0 0,-5 0 5,-1 0-7,1 0 0,5 0 4,0 0 21,1 0 0,-1 0 3,0 0 1,1 0-23,-1 0 0,0 0 2,1 0 0,-1 0-6,0 0 0,0 0 8,1 0 0,5-6 16,0 1 0,0-1-24,-6 6 0,0 0 5,1 0-42,-1 0 46,0 0-36,-7 0 33,5 0-31,-13 0 58,6 0 1,-6 0 44,4 0-47,-4 0 12,13 0-16,-6 0 5,9 0-66,-1 0 65,0 0-117,1 0 93,-9 0-12,-1 0 1,-6 0 41,4 0 9,-4 0 125,5 0-145,-7 0 83,0 0-119,8 0 24,-6 0-16,6 0 4,-8 0-10,0 0 36,7 0-26,-5 0 1,6 2 78,-8 3-60,0-3-23,0 6 0,2-8 0,4 0-4,-5 0 0,7 2 12,-8 4-2,0-4-23,0 5-4,0-7 11,0 8 5,0-6 1,0 8 6,0-5 0,0-1-3,0 8 0,0-6-4,0 5 1,0-5-8,0 5 0,0 1-12,0 5 17,0 0 1,0 1-4,0-1 1,0 0 5,0 1 1,0-1-5,0 0 1,-2 2 1,-4 4 0,5-3-19,-5 3 0,-2 2-2,2-2 0,-1 0 2,1-6 0,2 0-2,-8 1 1,9-1-1,-3 0 1,-2 1-8,2-1 1,-5 0 44,5 0 0,-2 1-31,3-1 0,3 0 38,-4 1 1,-2 1-20,3 4 1,-1-4 3,6 4 1,-6-4-4,0-1 1,0-1 1,6 0 1,-5 2-5,-1 5 1,-2-5 0,3 4 1,1-2-3,-8 2 0,8-4 0,-1 4 0,-3-3 0,2-3 0,-2 0 0,3 0 0,3 1 0,-4-1 0,-2 6 0,2 0 0,1 0 0,5-6 0,-6 6 0,0 1 0,0-1 0,6-6 0,-5 0 0,-1 0 0,0 1 0,6-1 0,0 0 0,0 1 0,-6-1 19,1 0 1,-3 1-22,2-1 1,4-6 1,-4 1 0,-1-1-2,1 7 1,-6-7-1,7 1 1,-3-1 0,2 7 0,2-1 1,-7 0 0,5 0-1,-5 1 1,5-1 26,-6 0 1,8 3-21,-1 3 0,-3-4 1,2 4 0,-5-2 25,5 2 1,-6-4 2,7 4 1,-7-3-21,6-3 0,-5 0 1,5 0 1,-5 1-19,5-1 0,-2 0 18,2 1 0,3-7-55,-9 1 0,8-1 17,-2 7 1,-1-1-7,1 0 0,-6 0 23,7 1 1,-3-3-6,2-3 0,2 3 6,-7-4 1,7 5-8,-2 1 1,-1 0 21,1 1 0,-2-1-16,2 0 1,2-1 15,-7-5 0,5 5-9,-5-5 1,5 4-1,-6 3 1,7-7-3,-7 1 1,6-1-1,-5 7 0,5-1 0,-6 0 0,7 6 0,-7 0 0,6 0 2,-5-5 1,7-1-3,-2 0 1,2 1-11,-1-1 0,3 0-14,-4 0 10,-4 1 0,3-1 9,-5 0 1,-1 1-2,7-1 0,-6-6 4,7 1 1,-7 0-6,6 5 1,-5 0 15,5 0 0,-2 1-13,3-1 0,3 0 68,-4 1 1,-2-7-59,2 1 0,1-1 12,5 6-17,0 1 1,0-1 1,0 0-12,0 1 0,0-1 16,0 0 0,-6-5-14,0-1 7,0 1 1,4 3-25,-3-3 22,3 3 1,-8-5 0,4 7 1,5-6 15,-5 1 0,2-6 1,-2 5 0,4-5 46,-4 6 1,5-7-55,1 7 1,-6-6 97,0 5-67,0-7-45,6 11 7,0-5-2,0 0 0,0-1-4,0-3-15,-7-4 28,5 6-1,-6-1 13,0-5 1,4 12-18,-7-9 0,5 7 13,-5-6 1,7 7 4,-12-3 41,7 7-52,-1 0 1,-3-5-22,7-1 1,0-5 28,6 6-24,0-8 4,-7 11-1,5-5 0,-12 1 12,8 1-6,1-9 3,-3 13 1,6-12 12,-4 7 1,2-5 48,-1 5 0,3-5-57,-4 6 0,-2-6 20,2 5 1,-1-5 12,1 5-53,4 1-5,-13 5 5,13 0 0,-6-5-79,8 0 31,0-9 0,-6 7-34,1-4 62,-1-4 15,6 5-10,0-7 1,-2 6 64,-4 0-39,4 0 1,-7-4 13,3 3-10,4-3 0,-8 12 15,5-9-20,3 9 0,-12-10-1,8 7-7,1-7 1,-1 6 3,0-5-8,0-3 52,6 6 4,0-8-235,0 0 145,0 8 39,0-6-10,0 5 41,0-7-3982,0 0 3495,0-7 1,2-1 461,4-4 0,4-11 0,7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4T21:06:49.90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4652 4428 7205,'0'-10'-1190,"0"2"1237,0 8 1164,0 0-1021,0-7-42,0 5 57,0-6-16,0 8 486,0 0-535,0 8-42,0-6 1,0 5 12,0-7-176,0 0 110,0 8-111,0-6 139,0 6-24,0-8 285,0 0-373,-8 0 83,6 0 5,-5 0-31,7 0 0,-2 0 20,-4 0-4,4 0 5,-6 0-77,8 0 48,0 0-52,-7 0 39,5 0-4,-6 0 10,0 0-4,6 0 1,-7 0 90,3 0-85,4 0 0,-7 0 90,3 0-70,4 0 66,-6 0-78,0 0 1,5 0 11,-9 0-68,8 0 61,-11 0 0,5 5-43,-7 1 0,5 0 32,1-6 1,5 6-73,-5 0 0,5-1 37,-6-5 1,9 2-36,-3 4 40,-4-4 33,1 6-20,-1-8 0,0 0-5,5 0 5,3 0 1,-12 2 45,8 3-46,-7-3 0,9 6 27,-7-8 0,5 0-18,-6 0 9,8 0 1,-5 0-5,3 0-2,4 0-2,-13 0 0,11 0 0,-8 0 17,9 0 1,-7 0-17,4 0 1,4-2-2,-3-4 0,-5 4 0,0-5 0,-1 7-3,-1 0 1,7 0-2,-7 0 1,0 0-15,-5 0 0,6 0 16,-1 0 1,1 0-31,-7 0 1,1 2 25,0 3 0,-3-3-64,-3 4 0,4 2 57,-4-3 1,4 7-3,2-6 1,-1-1 35,1-5 0,0 2 6,-1 4 1,7-4-12,-1 4 0,7-4 32,-7-2 124,8 0-158,-11 0 1,11 0 130,-7 0-131,7 0-12,-12-8 1,12 6-2,-7-4-18,7 4-4,-11 2 30,5 0 0,-1-1 68,-1-5-71,8 4 13,-11-6 1,11 6-12,-8-4 0,7 5 3,-7-5 0,6 4 3,-5 2 0,5-2-2,-5-4 0,5 4-19,-6-3 0,1 3 20,-7 2 0,1 0-31,0 0 0,5 0 19,1 0 0,-1 0-10,-5 0 1,0 0 0,-1 0 1,1 0-2,0 0 0,0 0 6,-1 0 0,1 0-1,0 0 0,-1 0 33,1 0-30,0 0 1,-1 0 51,1 0 1,0 0-45,0 0 1,-1 0-11,1 0 1,0 0-17,-1 0-57,1 0 1,0 5 43,0 1 1,-1 0-9,1-6 0,5 0 14,1 0-4,-1 0 36,3 0-17,-7 0 78,7 0 26,-1 0 11,-5 0-81,5-8 10,1 6 1,-5-7 36,8 3-149,-7 4 0,3-6 90,-7 8 1,6 0-11,-1 0 0,6 0 0,-5 0 1,5 0-33,-6 0 22,9 0-6,-13 0 14,7 0 0,-9 0 17,1 0 1,0 0-15,-1 0 13,1 0 0,0 0-13,0 0 1,-1 0-1,1 0 0,0-2-2,-1-3 1,1 3-1,0-4 1,-1 4-22,1 2 0,0-6-3,0 0 1,-1 1 4,1 5 0,5-6 7,1 0 8,-1 0 1,-5 1-19,0-1 108,7 0-48,-5-2 0,11 7 54,-8-5-26,9-4-23,-13 1 1,12-9-66,-7 1 0,7 5 42,-2 1 0,-1-1-21,1-5 0,-2 0 19,2-1 1,4 1-49,-3 0 0,-3-2 25,2-4 0,1 1-4,5-6 0,-6 5 32,0-6 0,0 8 1,6-2 0,0-2 51,0 2 0,0-1-63,0 7 1,0-6 132,0 0-119,0 0 0,0 6 81,0-1 0,0 1-69,0 0 0,0 5-1,0 1 1,0-1-27,0-5 1,6 0-2,0-1 0,1 1-47,-1 0 0,-2 0 63,8-1 0,-9-1-40,3-4 1,4 4 23,1-4 1,-1-2-29,1 2 1,-5 0 15,6 5 1,-7-1-8,7-4 1,-6 4 12,5-4 0,1 2 1,5-2 0,-5 3-10,-1-3 1,1 2 7,5-2 1,6 2-5,0-8 1,2 6 2,-2-6 1,2 0-25,4-5 1,4 5 11,-5 0 0,5 0-2,2-5 0,-1 1-29,1 4 1,-6-3-7,0 3 0,-1 2 6,7-2 0,0 8 22,-1-2 1,-1-2 13,-4 2 1,3-2-19,-3 2 0,4 4 36,1-4 0,-5 3-3,0 3 1,-6 0 7,6-1 1,0 3-34,5 4 1,1-5 3,-1 5 1,-3-5-3,4-1 1,-10 0 7,9-1 1,-3 3 18,4 4 1,-1-5-22,1 5 1,-1-5 26,1-1 0,0 0-14,-1-1 0,1 3 5,-1 3 0,1-3-8,0 4 0,-7-3 4,1 3 1,0-3 1,6 8 0,-1-5 0,1 5 0,-1-5-2,1 5 1,-1-6-7,1 6 0,0 1-11,-1 5 0,1-6-5,-1 0-2,9 0 1,-7 6-33,5 0 0,1-5-78,-2-1 117,8 0 1,-4 0 20,8 1 1,0-1-26,0 6 0,0-6 18,0 0 1,5 1-13,1 5 1,0 0 0,-6 0-1,-1 0 1,-4 0 8,-1 0 1,-6 0 0,6 0 0,-7 5-3,1 1 1,-2 2 11,3-2 0,-5 3-39,5 8 1,-5-5-88,-1-1 87,-1 1 1,1 0 14,-1-1 1,1-1 0,0 1 1,-1 5 9,1-5 1,-1-1 1,1 1 1,5-5 1,1 6 0,-7-3 11,-5 3-8,0 3 0,0-5-2,0 7 1,-8-2-2,2-3 0,-2 3 1,2-3 1,-4 3 12,4 2 0,-6 1 1,-5-1 1,3 0 42,-3 1-55,3-1 0,-3 2 18,-1 4 1,-1-4 2,1 4 0,5-3 7,-5-3 1,3 2-17,-3 4 0,5-4-30,-5 4 25,5-3 1,3 3-6,4 0 0,-8 2-2,8-2 0,-13-4-88,7 4 92,-3 4-3,3-8 1,-2 6-44,-3-7 37,3 6 0,-7-4 24,3 3 0,3 2-25,-8-2 0,5 2 191,-5-2-185,0-4 1,0 12 25,-1-8 1,3 2 6,-2-2 1,-4 2 64,3 4-82,-3 3 1,-2-5-13,0 8 1,6-6-5,0-1 1,0-1-42,-6 2 0,2 4 75,3-4-78,-3-4 1,12 5-3,-9-7 0,3 6 25,-2-6 0,-2 2-7,7-2 1,-5-1 8,6 6 6,-1-7 0,-1 10 20,-5-8 0,3 6 8,-2-6 1,5 2 2,-5-2 1,6-2-25,-7 8 1,3-6-56,-2 6 58,-4-8 1,11 10 3,-7-8 1,6 6-6,-7-6 0,7 2 36,-6-2-37,7-4 0,-11 6 5,4-8 0,1 1 5,-1-1 0,2 0 49,-2 1 0,-4 1-50,3 4 1,-3-4 46,-2 4 1,0-4-38,0-1 1,0 5-24,0 0 0,0 2 12,0-2 1,-2-2-4,-3 8 0,3-8 29,-4 2 0,-2 2-18,2-2 1,-5 6-1,5-6 1,-5 2-5,5-2 1,-8 2-92,3 4 0,-4 3 82,-3-3 0,1-4 28,0-2 0,5 4-17,1 2 1,-1-2 0,-5 2 1,-1-6-16,1 5 0,0-6 9,0 1 0,5 2 15,1-2 0,-1 2-9,-5-2 0,-1-4-30,1 4 0,6-4 24,-1-1 1,1-1-36,-7 0 0,1 0 26,0 1-8,7-1 8,-5 0 0,5 1 1,-7-1-5,0 0 3,-1 0 0,1 1 53,0-1 0,-1 0-49,1 1 0,-2-1 57,-4 0 1,4 1-47,-4-1 0,3 6 46,3 0 0,-6 6-48,0-6 1,-6 2 2,6-2 1,0-4-21,6 4 1,-6-4-80,0-1 1,-1-1-21,7 0 1,0 0 94,0 1 1,-3-3-3,-3-3 1,4 3-14,-4-3 1,-2 3 84,2 2 0,-8 1-24,2-1 1,3 2 11,-3 4 0,0-4-14,-6 4 1,3-3 11,3-3 1,-4 0-54,4 0 1,2 1 34,-1-1 0,1-2-68,-2-3 0,-2 1 58,8-7 1,-6 6-55,6-7 0,-2 7 29,2-6 1,4 1-6,-4-1 1,-2-4 7,2 4 1,-2 2 0,2-3 0,-2 7 4,-4-6 0,-2 7-3,8-1 0,-6-3 6,6 3-5,-7-1 0,8 1 0,-6-1 1,7-5-1,-3 6 1,0-7-1,0 7 0,1-8 0,-2 3 0,6 1 0,-6-6 0,2 8 0,0-5 0,-8-3 0,12 6 0,-14-6 28,5 4 0,-3-4 2,2 3 1,-4 3-25,5-2 122,3 0-119,-8 1 0,6-5-8,-8 4 23,9 4-10,-7-8 1,6 5-34,-8-7 1,1 6-14,-1 0 1,1 0-8,-1-6 1,0 0 15,1 0 1,-1 1-13,1 5 1,-3-4 27,-3 4 0,3-4-1,-3-2 0,4 0 77,1 0 1,-2 0-77,-3 0 1,4 0 26,-5 0 1,3 0-15,-3 0 0,5 0 6,-4 0 1,3-2-13,2-4 1,-1 4-2,-4-4 0,7-1-4,-7 1 0,13-6-4,-8 7 1,4-7-49,-3 6 1,-1-5 50,1 5 0,-1-5 0,0 5 1,1-8 6,-1 3 0,1 1 1,-1-1 0,1 5-2,-1-6 1,0 3 1,1-3 0,-1-3-5,1 3 1,-1 3 1,0-3 0,-5 3 2,0-3 0,-1-3 3,7 3 1,-1-1-77,1 1 0,-3-3 58,-3 3-61,3-3 63,-5 5 1,7-5 49,1 3 1,-7-3 4,1-2 0,0-1-12,5 1 0,1 0 11,-1 0 0,0-3-37,1-3 1,-1 4 11,1-4 0,-1 4-22,0 2 35,1-1-22,-1-7 0,3 10 1,3-8 1,-2 9 25,8-3 0,-6 0 0,6 5 0,0-3-15,6-2 0,-1-1 6,1 1 1,-4 0-67,4-1 54,-4 1 0,11 2-41,-7 3 0,-1-3 56,1 3-52,0-3 0,-2-2-75,-4-1 0,3 1 74,-3 0 0,4 5-9,2 1 0,-2-1 11,-4-5 1,3 0-4,-3-1 1,2 7 74,-2-1-68,4 1 5,-6-7 0,8 3 20,-1 4 1,-1-5-2,-4 5 1,4 1 4,-4-1 1,4 1-2,1-2 0,-5-3 1,0 3 0,0-1-2,6 2-8,-1-5 0,-1 7 5,-4-9 1,4 1-2,-4 0 0,2-1 10,-2 1 1,4 0 2,-5-1 1,5-1 19,2-4 1,0 2-30,-1-8 0,3 6-12,3-6 1,-3 6 12,4-6 1,-5 6-23,-1-5 0,0 1 12,-1-2 1,1-4-5,0 4 0,-1-1-9,1 1 1,0-2 11,0 8 0,-1-6 49,1 6 1,0-2-48,-1 2 1,7 2 97,-1-8 0,7 2-96,-7-2 1,8-3 2,-2 3 1,-1 2 30,1-2-98,0 0 80,6-5-5,-7-8 1,5 5-89,-4-3 86,4 3-44,2-5 1,-6 5-8,0-3 1,1 2 25,5-3 1,-2 5-6,-4-5 0,4 5 14,-4 1 0,4-5-1,2 0 1,0-8-42,0 1 37,0-2 0,0-3 9,0 0 1,0 6-12,0 0 0,0 5 14,0-5 0,2 2-8,4-2 1,-4 2 13,4 3 0,-2 3-9,1-8 1,-3 0 2,4-6 0,4 6-14,1-1 0,-1 1 9,1-6 1,1 2-38,5 4 0,0-2 34,1 8 1,5-8-2,0 2 1,8-2-6,-3 2 1,-1-4-7,2 4 0,-2-4 10,2-2 1,3 0-1,-3 0 1,2 2 6,-2 4 1,2-2 2,-8 8 0,2-3 8,-2 3 1,-4 3-17,4-3 1,-4 4 67,-2 1 0,7 0-57,-1 1 0,0-1-19,-6 1 0,6-1 2,0 0 0,8-1-2,-2-4 1,-2 3 19,1-3-76,1-4 0,6 5 66,-1-7 1,1 8-79,0-3 0,-1 10 70,1 3 1,-6 5-11,-1-6 1,-5 8 13,6-2 0,-6 3 11,6 3 0,-2-6-2,2 0 0,2 0 7,-8 6 1,7-6-2,-1 0-18,4-8 7,1 12 0,1-14 22,0 4-20,-1-4 0,3 5 1,3-1 0,-3 0-4,3-6 0,4 7-31,2-1 0,-2 8-5,3-2 1,-9 1-7,2-1 0,3 6 1,-3 0 1,0-1-7,-5 7 1,-1-3 11,1 3 1,2-3 8,3 9 1,-4-7-14,5 6 1,-3-5 1,3 5 0,-3-5 56,8 5 1,-6-6-13,7 7 1,-7-7 7,6 6 0,-6-5-4,6 5 0,-1-6 22,1 7-35,4-9 0,-6 10 49,8-7-49,0 7-3,-8-11 0,6 11 0,-4-8 0,4 7-5,2-7 0,0 8-6,0-2 0,-1-1-93,1 1 104,-8 0 0,6 0 4,-3 1 0,3-1-4,1 6 1,-1-6 0,-2 0 6,-1 2-11,-1-5-21,5 7 1,1-6-7,0 8 1,0 0 26,0 0 0,-6-5-1,0-1 1,0 0-2,6 6 0,0 0-2,0 0 1,-6-2 1,0-4 1,0 4-4,6-3 1,-2 3 3,-4 2 1,4 0 12,-4 0 1,-1 0 0,1 0 0,-6 0-15,6 0 0,-6 0-1,7 0 1,-7 5-14,6 1 18,-8 0 2,20-6 0,-18 0-64,12 0 59,4 0 4,-2 0 1,2 0-35,-5 0 31,-2 0 0,10 6-38,-7 0 0,-2-1 28,-4-5 1,10 6 0,-4 0 0,3 1 12,-3-1 1,-6-2 3,0 8 0,1-3-6,4 3 1,-4 3 0,-1-3 0,-6 1 37,6-1-37,-7 3 1,3-7 13,-8 3 0,7 3 2,-1-9 1,2 7-1,-1-6 1,-5 5 0,5-5 1,1 6 50,-2-7-57,1 9 0,-7-7 11,1 5 1,-1 3-8,1-3 1,-6 3-7,0 3 0,-8-1 7,2 0 0,-4 0-17,-2 1 14,1-1 1,1 0 10,4 1 0,-4-7 0,4 1 0,-2-3 30,2 3 0,-2 1-19,8-7 1,-6 6 95,6-7-105,-8 9 1,10-12 0,-6 5 20,2 1 1,-6-6-34,2 4 1,-4 1-4,-1-1 0,-1 8 20,0-3 0,0-1 13,1 1-41,-1 1 18,0 5 0,1-2-3,-1-3 0,-6 3 4,1-3-4,0-4 1,-1 7 3,1-3 1,-1-3 1,6 3-6,1-1 0,-1 6 4,0 1 1,1-1-1,-1 0 0,0 1-18,0-1 20,1 0 1,-1 1 1,0-1 9,1 0-21,-1 0 0,0 3 1,1 3 1,-7-4 15,1 4 1,-1-4-1,6-2 1,-1 6-15,-5 1 0,5 1 2,-5-2 0,7-4-3,5 4 3,-4 4 1,8-8-10,-4 4 1,-2 2-4,8-2 1,-2 6-9,1-6 0,5 2 18,-4-2 0,2-2-16,-3 8 0,3-8 11,-8 2 0,6 2-5,-6-2 0,6 6 17,-6-6 1,0 0 1,-6-6 1,3 6 13,3 1 1,-4-1-23,4-6 0,-4 6 0,-2 0 1,3 6 2,3-6 0,-4 6-13,4-6 1,-4 7 11,-2-1 1,1-2-84,-1 2 0,0 0 81,1 5 1,-3 1-5,-3 0 0,1-1 13,-7 1 0,5-6-4,-5-1 1,2 1 94,-2 6-105,-5-1 0,13-1 24,-8-4 0,5 4 7,-5-5 0,7 5-30,-1 2 0,1-3 2,-1-3 1,3 10-82,-3-5 87,-5 5-2,9-5 1,-8 1-30,3-1 0,3-1 23,-9-4 1,3 3-3,-2-3 1,-4 4 6,3 2 0,-1-1 3,2 1 1,-4-1 25,4 1 1,-4-1 4,-2 1 0,0 5 17,0 1-35,0-1-9,0 2 0,0-5 56,0 3 0,0 3-64,0-3 1,0 2-1,0-2 1,0-3-10,0 3 1,0-3-5,0-3 0,0 1-22,0 0 1,0-1-12,0 1 1,0-1 20,0 1 13,-8 7 1,6-5-28,-4 3 1,4-1-1,2 1 1,-5-4 45,-1 5 0,0 1-35,6-2 15,0 1 1,0-7-2,0 1 1,0-1 50,0 1 1,0 0 7,0-1 1,0 1-48,0-1 3,0 1 1,2 0-80,4-1 0,-4 7 78,3-1-38,-3 0 0,-2-3-5,0 3 0,0-3 31,0 3 0,-5 2-7,-1-1 1,-8 1 30,3-2 0,1-3 2,-1 3 0,1-2-2,-1 3-26,-5-5 2,14 7 1,-13-7 59,3 4 1,3-3-15,-3 3 1,1-1 9,-7 1 0,1-3-55,0 3 1,0 2-5,-1-1 1,-7 5 19,-4-6 1,3 2-10,-3-1 1,6-3-5,-6 8 1,2-5 8,-2 5 0,2-8 107,4 2 1,4 3-71,-4-3 0,4 2-27,1-1 1,-1-5-34,-4 5 0,4-7-5,-4-5 1,9 4 14,3-5 0,-1-1-13,-5 2 0,0-2-19,-1 2 37,1 4 0,6-12 27,-1 7 0,1-4 13,-7 4 0,1-5 45,0 6 1,5-2-72,1 2 1,-1 4 6,-5-5 1,1 5 8,5 2 0,-4-6-39,3-1 1,-3 1 23,-3 6 1,1-6-3,0-1 1,-1-5 31,1 6 1,-2-6-37,-4 6 1,4-8 24,-4 2-22,-4 4 1,6-6-6,-8 8 0,6-8 3,-6 2 0,6 2 18,-6-2 1,2 6-4,-2-6 1,-3 6 6,3-6 1,2 6-14,-2-6 0,6 8-22,-6-2 0,8-4-19,-2-2 1,4 2-3,1-2 1,1 0-4,0-6 0,0 6-87,-1 0 0,3 0 62,3-5 1,-3-1-14,4 0 0,-3-5 70,3-1 1,-5 1-42,5 5 1,-5 0 56,-1 1-46,0-1 0,-1-6 90,1 1 0,0-1-45,0 7 1,-1-1 73,1 0 0,0 1-81,-1-1 0,1-2 0,0-3 0,-2 3-48,-5-3 1,5 1-9,-4-1 1,4 3 9,2-3 1,-8 3-54,-4 2 57,4 1 1,-6-7-16,8 1 0,-8-1 36,3 6 1,1-5-3,-2 0 0,6-7-12,-6 7 0,0-3 7,-5 3 1,5 3-75,0-3 75,0 3 1,-6-3-41,1-1 41,-1 1 1,1-1-33,-1 1 1,-5-3-7,-1 3 1,1 3 48,6-3 0,-1-3-4,0 3 1,-1-6 93,-5 5-104,5-7 0,-6 6 29,7-4 1,6-5 5,0 5 0,3-4 1,-3-2-21,-4 8 0,8-6 7,-4 4 1,-3-5 1,3-1 1,2 0-25,-2 0 1,0 0-4,-5 0 0,5 0-187,0 0 198,0 0 0,-5 0-10,-1 0 1,0 0-4,1 0 1,-1 0 11,1 0 1,-1 0-18,1 0 0,-1 2 52,0 4 0,1-4-46,-1 4 1,-5-4 48,-1-2 1,1 0-35,6 0 0,-1 0 99,0 0 1,1 0-37,-1 0 1,1 5 6,-1 1 0,0 0-45,1-6 1,5 0 3,0 0 1,2 0-22,-2 0 1,-1 0 27,7 0 0,-6 0-115,6 0 0,-8 0 102,2 0 1,2 0-104,-1 0 0,1 0 74,-2 0 0,-2 0-2,8 0 1,-8 0 9,2 0 1,3 6 4,-3 0 0,6-1 0,-6-5 1,6 0-9,-6 0 0,0 6-5,-5 0 1,5 2 9,0-3 0,0-3-66,-6 4 0,7 2 52,-1-3 0,0 3-2,-6-2 0,3-4 24,3 4 0,-2-5 1,6-1 3,-2 0 0,4 0-7,-6 0 0,8 0 6,-2 0 0,-2 0 11,2 0 0,-8-5-26,3-1 0,1 0 6,-2 6 0,0-6-166,-5 1 77,-1-1 0,0 6-169,1 0 2,-8 0 215,5 0 1,-7 0-78,3 0 0,-1 0 56,-4 0 1,-4 0 88,4 0 0,-2 6-110,2-1 1,-4 1 169,4-6 1,-2 2-11,2 4 0,-4-4 5,4 4 0,-4-5-153,-2-1 0,0 0 77,0 0 1,6 0-55,0 0 0,2 0 43,-3 0 1,-3 0-72,4 0 0,2 0 41,-2 0 1,2 0 25,-2 0-24,-4-7 1,11 3 104,-7-8-98,8 9 34,-4-5 1,1 2-2,1 0 1,-1-5-1,7 5 1,-3-5 2,-3 5 1,4-2 25,-5 2 1,5 2 2,1-7 0,-1 7-4,-5-2 0,3-1-21,-8 1 1,7-6 8,-1 7-13,3-1 1,-3 0 59,0 0-56,-1-7 1,9 9-1,3-8 0,-4 1-2,4-6 0,-1 1-16,1 5 1,2-5-3,4 5 0,-2-6-11,-4-6 29,4 3 1,2-5-1,0 8 1,-2 0-3,2-1 0,2-5-23,-8 0 0,8 2 19,-2 10 0,-4-9-8,-2 9 0,2-8 9,-2 7 0,2-3 103,-1-2 0,1 5-97,4 0 1,3 1 111,-3-6 1,-2-1-41,2 1 1,0 2-23,6 3 0,0-3-151,-1 3 127,1-3 0,0-2-30,0-1 1,-1 1-85,1 0 0,0 5 37,-1 1 0,1 1-113,0-1 1,-1-3 44,1 8 1,2-1-44,3 1 0,-3 4-287,3-4 52,5 4-274,-9 2 0,12 2 63,-7 4 318,7-4 276,-4 13 0,1-5 0,-3 7 0</inkml:trace>
  <inkml:trace contextRef="#ctx0" brushRef="#br0" timeOffset="49431">4687 4324 7569,'0'10'28,"0"-1"-4,0-3 0,-2-2 69,-4 7 0,4-5-37,-4 6 0,2-7 85,-1 7 1,3-1-140,-4 7 0,2-7 79,-2 1 0,4-6-33,-3 5 1,1-1 19,-2 1 1,4-1-186,-4-4 23,4-5 120,2 7 0,2-8-91,4 0 1,-2 0 110,7 0 0,-5-6-73,6 1 1,-7-9 33,7 3 1,-6-3-63,5 3 0,-7-5 40,2 5-5,4-5 189,-9-1-163,7 0 0,-8 5 240,0 1-224,0 7 1,-2-4 43,-4 8 1,3 0-28,-9 0 0,6 8 54,-5 3 1,5 5-17,-6 1 1,9-3 5,-3 3 1,-2-4-65,2 10 0,-1-3 34,1-3 1,4 0-145,-4 0 1,4 1 88,2-1 1,2-5-111,4-1 1,-2-5 75,7 5 1,1-7-138,5 2 1,1-6 16,-1-6 1,-2 2 78,-3-7 0,3-1 74,-3-5 0,-5-2-60,-1-4 0,-4 4 162,-2-4 1,0 3-87,0 3 1,0 0 135,0-1-87,-8 1 0,-1 0 58,-9 0 1,7 5-56,-1 0 0,1 9 254,-6-3-265,-1 4 0,1 4 2,0 4 0,5 3-81,1 9 1,5-7 77,-6 1 0,8-1-68,-1 6 1,3 1 57,2-1 1,0 0-119,0 1 0,7-1-1,5 0 1,-2-5-80,1-1 1,1-7-26,5 2 1,0-4 97,1-2 0,-7-2 51,1-4 1,-3-4-30,3-7 1,1 0 89,-7 0-99,0-1 75,-6 1 1,0 0 93,0-1 0,0 1-73,0 0 214,0 0-143,-8-1-56,-2 1-17,-7 7 0,0 3 0,0 7 0,5 7 70,0 5 0,3 3-69,-3 3 0,-1-1 42,7 0 1,0 0-64,6 1 0,0-1 8,0 0 1,0-5-83,0-1 126,0 1-126,8 5 103,2-7-65,7-3 1,-6-7 35,1 0 0,-8-1-8,2-5 1,-3 2 34,3-8 0,-4 7 47,4-7 92,-4 1-137,-2-7-28,0 1 1,0 5 17,0 1 1,-2 7-516,-4-2 177,4 4-241,-5 2 555,7 8 0,-8 2 0,-2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4T21:07:51.5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3924 537 7569,'27'0'0,"-4"0"0,-2 0-506,2 0 347,4 0 0,6 0-123,-4 0 273,4 0 0,-7 0-58,9 0 0,0 0 47,-1 0 0,-5 0 43,0 0 1,0 0-41,5 0 0,1 0 111,-1 0 0,1 0-61,0 0 0,-1 0 94,1 0 1,5 0-87,0 0 1,8 0 16,-1 0 1,3-6 33,1 0 0,1 0-41,0 6 0,0 0 0,0 0 1,0 0 2,0 0 0,0 0-74,-1 0 1,7 0 41,0 0 0,-6 0-45,-6 0 0,0 0 35,6 0 1,0 0-4,-1 0 0,1 0-15,0 0 0,0-5-1,0-1 1,6 0 0,-1 6 0,3-2 12,-3-4 0,-1 5 12,8-5 1,-9-2-6,3 2 0,3-1 0,3 1 1,-5 4-1,-1-4 0,-4 2 1,-2-1 0,3 3-2,-3-4 1,4 4 0,-10 2 0,4-6 1,2 0 1,-2 1 2,-4 5 1,4-2-4,-4-4 1,4 4-2,2-4 0,-6-1-136,0 1 0,0 0 95,6 6 1,0-6 44,0 1 1,0-1 6,0 6 1,0 0-25,0 0 1,-3 0 5,-2 0 1,8 0 10,-3 0 0,-2 0 1,-4 0 0,0 0 15,6 0 0,0 0 3,0 0 1,0 0 19,0 0 0,0 0 9,0 0 1,-1 6-147,1-1 0,-6 1-106,1-6 1,-1 0 203,6 0 0,-6 0-21,0 0 1,0 0 18,6 0 1,0 6-11,-1 0 0,1-1-2,0-5 0,0 2-14,0 4 1,0-4-5,0 4 1,-2-2-9,-4 1 1,4-3 19,-4 4 1,4 2-18,2-2 0,-6 1 10,0-1 1,0-4-30,6 4 1,-6 1 21,0-1 0,-5 2-1,5-2 0,0-5 22,6 5 0,-6 2 4,0-2 1,-2 1-12,2-1 1,8-2-1,-8 8 1,2-7 18,-7 7 0,-5-8-19,4 1 0,-3 3 13,-3-2 1,-1 5-1,-4-5 0,2 6-1,-8-7 0,6 9 14,-6-3 0,5-1 2,-4 2 0,4-3-24,-5 3 1,6 1 8,-6-7 1,6 7-19,-6-1 1,6 1 16,-6-1 1,6 1-21,-6-7 1,0 8-3,-6-3 1,12 3-5,0-3 0,0 4 14,-12-3 1,0 1-1,1-1 1,-3 3 36,-4-3 0,5 1-35,-5-1 0,-1 3 67,2-3 1,-7-3-57,7 3 0,-6-6 28,5 5 1,-5-7 0,5 2 0,-5 3 51,6 3-76,-8-4 1,11 5-2,-4-7 0,-1 5-16,2-5 1,-9 2 43,3-2-202,4-5 135,-8 15 1,5-12-89,-7 7 111,0-7-11,0 11 36,0-5 0,-5 2 8,-1-1 1,-2-7-17,2 2-1,5 3 4,-15-7 9,7 14-45,-9-15 0,1 9 17,0-4 0,-1-4-3,1 4 0,0-5 14,-1-1 0,1 6 0,0 0 1,-6 0 0,0-6 1,0 6-8,5-1 0,-5 3-2,0-2 1,0-4 4,6 3 1,-6-1-12,0 2 1,-2-4 2,2 4 1,4-2-2,-4 1 0,-2-3 2,1 4 0,0-4-3,0-2 1,5 0 23,-4 0 0,-2 6-19,2-1 0,-2 1 8,2-6 1,4 0-7,-4 0 1,4 6 7,1 0 0,1 0-11,0-6 1,-6 5 0,0 1 0,-2 2-3,2-2 0,1-5-2,-6 5 1,5 2-11,-6-2 1,0 1 13,-6-1 0,7-4-3,-1 4 0,2 1 0,-2-1 1,-2 2-2,8-2 1,-8-4 3,3 3 0,-3-1-1,2 2 1,-9-4 10,3 4 0,2-4 1,5-2 0,-1 0 20,-6 0 0,-1 5-27,-5 1 0,5 0 12,-5-6 0,5 6-6,1-1 1,-5 1-33,0-6 1,-8 2-4,1 4 1,-2-4-6,-3 4 1,0-5 25,0-1 1,0 6-6,0 0 0,0 0 11,0-6 1,6 0-12,0 0 0,2 0 24,-2 0 1,-8 0-22,8 0 1,-8 0 90,8 0 0,-2 0-52,2 0 0,-10 2 8,4 3 1,-3-3-12,3 4 0,0-4 5,0-2 1,2 6-57,4 0 0,-2-1 43,7-5 1,-10 6-28,4 0 0,-6 0 21,7-6 0,-4 2-91,-2 3 1,2-3 66,4 4 1,-2-4-6,7-2 1,-5 0 12,6 0 0,-6 0 0,5 0 0,-11 6 42,6-1 0,-6 1-43,12-6 1,-8 0 18,2 0 0,-2 0-10,2 0 0,-10 0-6,4 0 0,-4 0-19,5 0 0,-1 0-4,0 0 1,0 0 14,0 0 1,-8 0-6,-3 0 1,4 0 101,1 0 0,-4 0-91,-1 0 1,2 0 110,-3 0 1,8 0-96,-1 0 1,3 0-6,2 0 1,-6 0-7,1 0 1,1 0 2,10 0 1,-8 0-11,8 0 1,-14 0-8,9 0 1,-3 0-39,8 0 1,-4 0 49,4 0 0,-6 0-34,-6 0 1,6 0 24,0 0 0,-7 0 3,1 0 1,0 0 27,1 0 1,-3 0 3,3 0 0,-1 2-21,6 4 1,0-4 4,0 4 0,2-4-16,4-2 0,-4 0 11,4 0 1,-4 1-16,-2 5 0,2-4 13,4 4 1,-8-2-11,8 1 1,-7-1 0,6 8 0,-3-8-3,-1 1 0,-1 3 4,0-2 1,2 5 0,4-5 0,-4 8 41,4-3 1,-4-1-38,-2 1 1,2-5 28,4 6 1,-8-7-25,8 7 0,-8-6 7,8 5 0,2-5-11,-2 5 1,1-1-6,-1 2 1,-2 1 17,8-7 1,-6 7 0,5-1 0,-5 1-11,6-1 1,-6 3 1,6-3 0,-7 3-82,7 2 0,-2 1 77,1-1 1,3 0-23,-8 1 0,7-1 10,-1 0 1,4-1-1,1-5 0,0 4 5,1-3 0,-1 3-5,1 3 1,5-3 42,0-4 0,8 5-40,-2-5 1,-2 3 15,2-3 1,0 5-10,5-5 1,1 3 1,0-3 0,2 5-25,3-5-9,-3 5 13,5 1 1,0 0-5,5 0 1,3-5-8,2-1 0,0-5 9,0 6 24,7-1 1,3 7-17,7-1 0,-5-6 13,-1 1 0,1-2-9,5 1 0,2-1 3,4-5 0,-1-1 5,6 8 0,-5-8 4,6 1 1,0-3 0,6-2 0,-1 2-8,1 4 1,-1-4 7,1 4 1,0-4-9,-1-2 1,7 0 20,-1 0 0,0 5 13,-5 1 0,5 0 4,1-6 0,5 2-3,-6 4 0,8-4 5,-2 3 0,2-3-51,-2-2 0,4 2 32,-4 4 1,4-4-17,2 4 1,0-3 11,0 3 1,2-4 28,3 4 1,-3 2-21,4-3 0,-2 3 0,1-2 1,-3-2 26,4 7 0,-5-7-28,-1 2 1,6 1-34,0-1 0,5 2 37,-5-2 1,5-4-34,-5 3 1,7 3 25,-2-2 0,5 0-69,1-6 0,0 0 41,0 0 1,6 0-182,0 0 0,2 0 180,-2 0 0,-2 0 0,8 0 0,-3 0 23,3 0 1,4 0-19,-5 0 0,3 0 36,-2 0 1,3 0-32,-3 0 1,3 0 11,3 0 0,-6-2-8,-1-4 1,1 4 0,6-4 0,-7 4-28,1 2 0,-6 0-7,6 0 1,-1-5 19,7-1 1,-3 0 3,-3 6 1,4 0 3,-5 0 1,3 0-8,-2 0 1,3 0 13,-3 0 1,-2 0-2,1 0 1,1 0 2,5 0 1,-5 0-1,0 0 0,-6 0 1,5 0 0,1 0-31,6 0 0,-3 0 24,-3 0 0,3 0-76,-3 0 1,-2 0 66,2 0 1,-6 0-1,5 0 1,-5-6 6,6 0 0,-6-1-1,6 1 1,-3 4 115,3-4-74,-4-3 0,4 7 0,1-4 50,1 4 1,-6 2-67,3 0 0,-10 0-78,4 0 0,-4 0 36,10 0 0,-7 0-98,2 0 0,-4 6 65,-1 0 0,3 1-18,-4-1 0,10-4-8,-10 4 0,4 1-9,-4-1 1,4 0 114,-4-6 1,6 0-83,-6 0 1,0 6 141,6 0 1,-4-1-72,-1-5 0,-3 0 98,-4 0 0,4 0-48,-3 0 0,1 0-30,-1 0 0,1 0 35,-7 0-142,7 8 93,-11-6 1,5 6-73,-7-8 1,0 5 66,0 1 1,6 6-113,-1-7 0,1 7 88,-6-6 1,0 5-37,-1-5 1,1 5 204,0-5 0,-2 6-176,-4-6 1,4 5 14,-4-5 1,-1 5 6,1-5 1,-2 6 74,2-7 1,-2 9-51,-3-3 0,-7-1-2,1 2 1,-3-3-13,-9 3 0,2 3-10,-2-3 1,-3 3-11,3 2 1,-10 1-3,-1-1 0,-1 0 7,7 0 0,-7 1-7,1-1 1,-3 0-50,3 1 1,1-1 46,-7 0 0,5 0-34,-5 1 1,6-1 30,-6 0 0,5 1-8,-5-1 8,0 0 4,-6 1 1,5-1-1,1 0 1,0 0 11,-6 1 1,0-1-17,0 0 0,0-5 42,0-1 0,-2-1-27,-4 1 9,4 5 0,-5-12 37,7 7 2,-8-7-52,-2 11 0,-5-11 1,3 8 1,-3-8-2,3 1 0,-5 3-2,-6-2 1,2 2-44,-8-3 1,6-3 46,-6 4 0,0 2-33,-5-3 0,5 1 22,0-6 0,0 6-3,-5 0 0,-1 0 3,1-6 0,-1 0 2,1 0 1,-1 1 0,0 5 1,-1-4 0,-5 4 1,5-4 38,-4-2 1,1 2-36,-1 3 0,1-3-4,-7 4 0,6-2 5,-6 2 0,5-4-45,-5 3 1,0-3 15,-6-2 0,0 2-5,1 4 1,4-4 6,1 4 0,0-4 5,-6-2 1,6 0 7,0 0 1,2 0-8,-2 0 1,-4 0 7,4 0 1,-2 0-9,2 0 1,-8-6 33,8 0 1,-8 0 5,8 6 1,-4-5 3,-2-1 0,-6 0-22,1 6 1,-3 0-3,2 0 1,-3-2-2,-8-4 0,5 4 5,1-3 0,0 3-16,-7 2 1,1 0 9,0 0 0,-6 0-179,0 0 1,-2 0 148,2 0 0,4 0-6,-4 0 1,-3 0 25,-3 0 1,2-6-1,-2 0 1,8 1 8,-2 5 0,-1 0-11,1 0 0,-6-2 17,6-4 1,0 4 2,6-4 0,-2 4 4,-4 2 0,4 0-13,-4 0 1,-2 0 3,2 0 1,-6 0-2,6 0 0,-5-2 0,5-3 0,-6 3-22,6-4 1,-7 4 19,1 2 0,-2-2-110,3-4 1,-3 4 104,8-3 0,-6-3 0,6 2 0,-5-2 1,5 3 1,-2 1 5,2-8 0,-2 7 2,-4-7 1,-1 8-10,7-2 0,-2-1 6,2 1 0,2-2-4,-8 2 1,6 5 26,-5-5 0,5 4-26,-6 2 0,0-6 0,-5 0 0,5 1-2,0 5 1,6-2-2,-5-4 1,-1 4-26,-5-4 1,1 2-5,4-1 0,1 3 15,-1-4 1,6-2 5,-11 2 0,-3 1-11,-3 5 1,-6-6 53,6 0 0,-2 0-321,1 6 0,3 0 328,-8 0 1,2 0-7,-2 0 1,46 0-1,0 0-15,-40 0 1,41 0-1,0 0 3,-35 0 0,-10 2-40,3 4 1,-5-4 43,6 4 0,-6-2-98,6 1 0,5-1 35,7 8 0,1-8-187,-2 1 0,-3 3 187,3-2 1,2 5-5,-1-5 0,1 6 49,-2-7 1,2 9-26,4-3 0,4-1 60,-4 2 0,4-3-47,2 3 0,0 3 118,0-3 0,7 3-72,5 2 0,3-5 12,2-1 0,2-1 109,4 1 1,-4 5-155,4-5 0,-2 5 283,2 1 0,-2 0-271,7 1 1,-7-1 163,2 0 1,-2 0-183,2 1 0,4-1-25,7 0 0,0 6 14,1 0 0,7 0-2,4-5 1,4 1-25,1 4 1,1-4-2,0 4 0,1-2 0,5 3 0,-4-5 21,3 4 0,4-2-16,3 2 1,-3-4 9,2 4 0,-2-4 7,3-1 1,3 1 12,-4 4 0,4-4 2,2 4 1,2-9 0,4-3 1,1 1 6,5 5 1,3 0 3,-3 1 1,9-7-19,2 1 1,8-3 8,-2 3 0,-2 1-4,1-7 1,1 6 1,6-7 0,-1 7 6,1-6 1,7 5-1,4-5 1,2 2 0,-2-3 1,10-3 1,-4 4 1,4 2 32,-4-2 1,1 1-38,5-1 1,4-4 1,7 4 0,-6-4 33,1-2 0,3 5 89,2 1 0,4 2-243,-10-2 1,5-3 118,1 9 0,0-8-7,0 2 0,6 1-5,0-1 1,2 6-7,-2-7 0,-4 1 23,4-6 1,2 6 30,-2 0 1,7-1-35,-1-5 0,4 0 33,1 0 0,6 2-343,1 4 1,4-4 328,-4 4 1,5-4-30,-6-2 1,2 5-2,-2 1 1,-3 0-73,3-6 1,-4 6 82,-1-1 1,-1 7-79,1-6 0,-1 1 62,1-1 0,-1-4-14,1 4 1,5-2 14,0 2 0,0-5-2,-5 5 1,5-4 7,0-2 0,2 0 3,-1 0 0,1 0 10,4 0 1,2 0-18,-8 0 1,2 0 10,-2 0 1,-9 2-9,3 4 1,3-4-32,3 4 0,0 1 12,-5-1 1,-3 2-5,-3-3 0,3-1-186,-3 8 1,2-6 204,-3 5 1,5-7 45,-4 2 1,-1 1-50,7-1 1,-5 0 41,11-6 1,-5 6-35,-1-1 1,5 1 6,0-6 0,6 0-16,-6 0 1,6 0-1,-6 0 0,6 0-336,-5 0 0,5 0 285,-6 0 1,0 0 31,-5 0 1,-1 0 9,1 0 1,5 0 23,0 0 1,-2-6-29,-9 1 0,9-3 23,-3 2 0,9 2 27,-4-7 1,6 5 9,-6-5 0,8 7-31,-2-2 1,-2-2 7,2 2 1,-7-5-10,1 5 0,-4 0 1,-1 6 1,-1 0-26,1 0 0,-3 0-80,-3 0 1,3 0 81,-3 0 0,2-5 6,-3-1 1,3 0-6,-8 6 1,8 0 10,-3 0 1,3 0 0,-2 0 0,1-6 33,-7 1 0,8-1-33,-2 6 1,3 0 5,3 0 0,-9 0-2,-3 0 1,4 0-1,2 0 1,-3 0-26,3 0 0,-8 0-3,2 0 1,-4 2 13,-2 4 0,1-5 232,-1 5 0,0 2-219,0-2 0,-2 5-10,-3-5 0,3 2 45,-4-3 0,-1-1-42,1 8 1,-7-6 58,2 5 1,-3-5-41,3 5 0,-8-5 204,8 6 0,-8-3-213,7 3 1,-9 1 322,-2-7 0,-1 7-341,1-1 0,-2-2 258,-4 1 1,-3-1-300,3 1 1,-9 5 100,-2-5 1,-2 3-70,1-3 0,3 5 16,-8-5 0,0-1-6,-5 1 13,7 1 1,-6 5-2,4 0 1,-10-5 28,-1-1-32,-8 1 1,9 5 11,-7 0 1,0-5-9,-6 0 1,0-7-59,0 7 1,-8-6 32,-4 5 0,3-5-4,-3 5 0,-1-5 16,-10 6 1,2-8-6,-8 1 1,6 3 31,-6-2 0,0 0-31,-6-6 0,1 5 115,-1 1 0,-1 2-64,-5-3 1,5-3 15,-4 4 0,-3 2-35,3-2 1,-6 5 2,6-5 0,-9 5-40,3-5 0,2 6-9,-2-6 1,6 5-94,-6-5 0,1 5 71,-1-5 1,-4 2-14,4-2 1,-2-5 28,2 5 1,-4 2 60,4-2 1,-4-1-14,-2-5 0,-5 2 9,-1 4 0,0-4 8,6 4 0,-5-2 110,-1 1 1,-5-3-70,5 4 0,-5 2-35,5-2 0,-7-1-103,1-5 0,-3 6 97,-2 0 1,0 0-125,-1-6 0,1 5 27,0 1 0,-6 0-187,0-6 0,-7 0 217,1 0 1,2 0 0,-2 0 1,1 0 102,-7 0 1,1 0-93,-1 0 0,-5 0 97,0 0 0,0 0-72,5 0 1,-5 0 23,0 0 0,1 0-13,11 0 0,-11 0 2,5 0 0,-4-2-42,3-4 0,-3 4-13,3-3 1,-9-3 4,10 2 1,-10-2 23,4 3 0,-3 3 30,3-4 0,2-2-358,-8 2 1,6 1 410,-6 5 0,2 0-62,-2 0 1,47-3 0,0 0 4,-47-3 0,47 3 0,0 0-4,-1 3 1,0 0 0,0 0 0,0 0-1,1 0 1,-1 0-1,-1 0 1,0 0-13,-2 1 0,0-2 0,3 1 1,-1-1 10,-2-2 0,0 0 0,4 2 0,0 0-63,-1-2 0,1 0 0,-49 1 56,45 2 1,0 0 0,2 0-1,1-2-59,-1-1 0,2 0 1,-49 2 51,48-2 1,0 0 0,2 1 0,-2 0-1,-5-1 0,-1 0 1,3 2-1,0 0 0,-2-2 1,-1 0 0,5 2-1,0 1 2,-4-1 0,-1 2 0,6-1 0,-1 0 20,-8 0 1,0 0 0,3 0 0,-1 0-25,-1 0 1,-1 0 0,3 0 0,-1 0 32,-2 0 0,1 0 0,2 0 1,-1 0-220,-5 0 1,1 0-1,4 0 1,1 0 201,0 0 0,0 0 1,4 0-1,-1 0-5,-3 0 1,1 0-1,3-3 1,0 0-2,-1 0 1,0 0 0,5 0-1,1 0-155,-49 3 0,2-2 155,-2-3 1,-2 1-5,7-8 1,-5 8 3,6-1 1,-8 3-3,2 2 1,48 0-1,-2 0-59,1 0 1,-1 0-1,-3 0 1,0 0 57,0 0 1,1 0-1,1 0 1,0 0 21,1-1 0,0 2 0,-42 4-4,42-2 1,0 0-1,0 3 1,0 0-2,1-3 0,-1 0 1,1 0-1,2 1 19,-38 2 1,-5-4 51,0 4 0,0 3-60,5 3 1,1-3-34,-1 3 0,1-1 37,-1 7 1,1-1-75,-1 0 1,-5 3 30,0 3 0,-6-4-9,6 4 0,-1 2 17,7-2 1,-6 6-7,0-6 1,1 6 94,11-6 1,-3 5 34,8-4 0,0 1-62,6-2 0,2-4-41,3 4 0,1-4 357,11-2 0,-8 1-369,14-1 1,-6 0 166,12 1 1,-6-1-178,6 0 1,-5 0 356,11 1 0,-5 5-384,11 0 1,-5 0 226,-2-6 1,6 0-174,1 1 0,7 1-17,-3 4 0,5-4 2,2 4 1,2-3-5,3-3 0,-1 6 0,7 0 0,-2 0 2,2-6 0,4 1 0,-3-1 0,5 6-13,5 0 1,-1 0 11,8-6 1,-1 1-37,7-1 0,5-2 29,0-3 1,6 3-26,-6-3 0,7 1 22,-1-1 1,4 3-2,1-3 0,1 3 3,0 2 0,-1-5 0,1-1 1,7 1 30,4 5 1,2-2-33,-2-3 1,2 1 85,-7-7 1,13 6-73,-3-6 0,5 5 18,-4-5 1,6 0-4,-1-6 0,9 5 1,-3 1 1,4 0-7,2-6 0,1 0-120,-1 0 0,4 2 99,-4 4 1,12-5 16,-6 5 0,0-2-17,0 2 1,-4-2 14,-2 7 0,0-5-19,0 6 0,0-3 8,0 3 1,-5 3-3,-1-3 1,1-3 72,5 3 1,0-3-64,0 3 0,2 1 54,4-7 1,-2 6-48,8-7 0,2 1 31,9-6 1,-2 0-285,8 0 0,0 0 255,-46 0 1,0 0 0,0 0 0,0 0-1,-1 0 0,1 0 1,0 0-1,0 0 28,0 0 0,0 0 0,46 0 3,0 0 1,-8-2-12,2-4 1,-3 4-234,-3-3 0,-3 1 60,3-2 1,-9 4 106,10-4 0,-10-1 36,3 1 0,-5 0 9,6 6 0,-2-6 26,1 1 0,5-1 17,-4 6 0,-3-6-23,3 0 0,0 1-25,5 5 0,-5 0-22,0 0 0,-5 0 35,11 0 1,-6 0-103,5 0 0,-1 0 39,-10 0 1,7 0 20,-1 0 0,2 0 29,-3 0 0,3 0-1,-8 0 0,7 0 11,-1 0 0,4 5 74,1 1 1,-5 0-52,0-6 1,-1 6-21,7-1 0,5 3-8,0-2 0,6-4 16,-6 4 1,8-3-38,-2 3 0,-44-5 0,0 0-1,1 2 0,-1 0 1,1-2-1,0 0-41,-3-1 1,0 0 0,2 0 0,1 0-4,0 0 0,0 0 1,2 0-1,1 0 43,-3 0 1,0 0 0,1 0 0,1 0-29,-5 0 0,0 0 1,4 0-1,1 0 20,-5 0 0,0 0 1,4-1-1,1 0-2,-2-2 0,0 0 1,0 2-1,-1 0-4,-2-1 0,0-2 1,-1 1-1,0-1 59,47-2 0,-47 2 1,0 0 25,47-1 0,-4 3-16,-2-4 1,-4 4-27,-1 2 0,-1 0 11,1 0 1,-1-2-23,1-4 0,-1 4 12,1-3 1,-1 3-115,1 2 1,-9 0-141,-3 0 1,2 0 108,-2 0 1,0 0 106,-6 0 1,-2 0-7,-3 0 0,3 0 140,-3 0 1,-3 5-102,2 1 1,-5 2 23,5-2 1,-1-4-37,1 3 1,5-1-27,-5 2 0,4-4 47,2 4 0,-5-4-98,-1-2 0,1 1-9,5 5 0,0-4 10,0 4 1,-5-4 39,-1-2 0,-5 0-6,5 0 1,-11 0 99,6 0 0,-3 0-92,9 0 0,-5 0 151,-7 0 0,2 0 104,4 0 0,-5-6-177,5 0 1,-2 1-36,1 5 1,-7-2 269,8-4 1,-8 4-339,8-4 1,-5 2 254,-1-1 0,-2 3-270,-4-4 1,2 4 67,-7 2 0,-1 0 25,-5 0 0,-6 0-34,-1 0 0,-7 0 151,3 0 1,-5 0-48,-2 0 1,0 0 34,1 0 0,-1 0-132,0 0 0,-5 0 56,-1 0 1,-5 0-161,6 0 192,-9 0-143,13 0 24,-14 0-32,5 0-4,-7 0 1,-5-2-118,-1-4 0,-8 4-249,3-3 1,1 3 173,-1 2 0,-1-2-962,-5-4 1223,0 4 0,-1-13 0,1 5 0</inkml:trace>
  <inkml:trace contextRef="#ctx0" brushRef="#br0" timeOffset="1654">5083 191 7028,'-10'0'160,"3"0"-22,7 8 0,0-5-51,0 9 0,7-8-33,5 2 0,3 1 36,3-1 0,-1 6-26,0-7 0,6 9 1,0-3 1,6-1-14,-6 1 0,8 1 19,-2 5 1,-4 2-7,-2 5 0,2-5-11,-2 4 0,0-10-229,-6-1 0,0-3 64,1 3 0,-7 1 57,1-7 1,-7 6 127,7-7 8,-8 1 64,4-6-141,-8 0 1,0 2 194,0 4 1,-2-4 121,-4 4-145,-4 3 1,-13 1-47,0 7 0,0 0 54,6 1 1,-1-1-103,1 0 0,0 1-68,0-1 0,-6 0-151,0 0 0,1 1 69,11-1 0,-5 0-111,5 1 0,1-7-13,-1 1-1022,-1-9 1213,-5 13 0,0-14 0,-1 5 0</inkml:trace>
  <inkml:trace contextRef="#ctx0" brushRef="#br0" timeOffset="3000">7020 2456 7439,'-10'0'-307,"2"0"412,8 0 95,0 0-141,0 8 1,2-6 10,4 4 0,4 1-26,7-1 1,0 6-16,1-7 1,5 7-5,0-6 0,0 7 12,-6-1 0,6 1-60,0-1 0,0 3 34,-5-3 1,-1-3-7,0 3 0,-5-7-42,-1 7 0,-7-6 62,2 5 89,-4-7 1,-2 6-104,0-5 1,-8-3 122,-3 4 1,-5 2-65,-1-2 0,0 7 21,-1-1 0,-5 1-53,0-1 0,-2 3 15,2-4 0,2 5-19,-8 1 0,8 0-119,-2 1 1,4-1-104,1 0 0,1 1 48,0-1 1,5-6-250,1 1 0,5-1 138,-5 7 1,7-1-468,-2 0 718,4 1 0,-6-1 0,-1 0 0</inkml:trace>
  <inkml:trace contextRef="#ctx0" brushRef="#br0" timeOffset="4623">7089 4531 7569,'-17'0'-664,"7"0"700,-5 0 0,13 0-61,-6 0 0,8 2 36,0 4 0,2-2 113,4 8 0,-2-7-69,7 7 0,3-6 72,9 5 1,-2-5 16,8 5 1,-6-1-93,5 2 0,1 3 26,6-4 0,-1 3 4,1-3 0,-8 5-99,-4-5 0,2 3 53,-2-3 0,-2 5-91,-9-5 0,1-1 25,-7 1 1,0-5-116,-6 6 210,0-1 1,0 6-60,0 1 1,-8-1 74,-4 0 1,-5 1-67,-6-1 0,2 0 136,-8 0 0,8 1-64,-2-1 1,-2 0-19,2 1 1,-2-3-75,2-3 0,4 3-98,-4-4 1,3-1-188,3 2 0,6-7-14,-1 7-831,8-8 1135,-11 3 0,13 1 0,-6 2 0</inkml:trace>
  <inkml:trace contextRef="#ctx0" brushRef="#br0" timeOffset="7361">7175 6710 7569,'0'-9'-343,"0"1"267,0 8 65,0 0 55,8 0 0,2 0 108,7 0 0,-5 6-26,-1 0 0,1 5-58,5-5 1,6 7 44,0-1 1,0 3-41,-6 3 0,1-1-57,-1 0 1,0-2 0,0-3 1,1 3-105,-1-3 0,-5-2 29,-1 1 0,-5-5 35,5 5-4,-7-7 18,12 12 0,-14-13 181,3 9-143,-3-1 1,-2 7 140,0-1 1,-7 2-39,-5 4 0,-3-2 70,-3 8 1,1-6-40,0 6 0,-2-6-75,-4 6 1,1 0-95,-6 5 1,4-5 103,-4 0 1,7-8-118,-3 2 0,5-3 56,2-3 0,0 0-200,-1 0 0,7-5-115,-1-1 0,8-5-523,-1 6-457,3-8 1258,2 3 0,0 1 0,0 2 0</inkml:trace>
  <inkml:trace contextRef="#ctx0" brushRef="#br0" timeOffset="26067">25091 1 7569,'10'0'-813,"-3"0"1014,-7 0 165,0 0-194,-7 0-50,5 0 0,-8 0 42,4 0-35,4 0-65,-13 7 1,5 1-88,-7 4 0,6 1 59,-1-7 1,1 7 3,-7-1 0,1-3-77,0 3 1,-1-6 75,1 5 0,0-1-3,-1 1-12,1 5 1,0-7-5,0 9 0,-1-9 8,1-3 1,5 2 1,1-3 0,-1 7-9,-5-6 1,6 5-3,-1-5 0,1 7-28,-7-1 0,1-2 34,0 1 0,-1 1-49,1 5 1,6 0 37,-1 1 1,0-1-43,-5 0 45,0 0-25,0 1 0,-1-3 2,1-3 1,0 3 13,-1-3-17,1 3 12,0 2 0,0-5-13,-1-1 1,7-1 10,-1 1 0,1 5-4,-7-5 1,1-1 2,0 1 0,-6-5 30,0 6 0,0-1-28,5 7 1,1-7 0,0 1 1,-2-1-1,-5 6 0,5 3 0,-4 3 1,4-4-11,2 4 1,-6-2 11,0 2 0,-6-4-46,6 4-1,-6-3 40,6-3 1,-8 6-3,2 0 0,-5 0-3,-7-6 1,3 1 76,-8-1 0,7-6-34,-1 1 0,-2-2 6,1 1 1,3 3 81,9-9 0,-4 3-53,5-2 0,3-4-57,2 4 1,3 1 31,3-1 1,0 0-89,-1-6 0,1 2 39,0 3 0,0-3-11,-1 4 0,1 2 20,0-2-16,-1-1 0,1 1-40,0 0 0,0 5 44,-1-5 0,1 2 3,0-2 0,5-5-4,1 5 10,-1 4 0,-3-6-5,3 7 40,-3-7-37,5 11 4,-7-5 0,0 7 0,-1-1-2,1-5 1,0 5-7,-1-5 1,1-1 5,0 1 0,0 1-7,-1 5 1,-5-5 2,0-1 1,-8 1-1,3 5 0,3-5 41,2-1 0,-2-5 5,2 5 1,-1-1-20,7 1 0,-6 3-13,0-8 0,0 5-19,6-5 0,1 2 23,5-3 0,-8-1-45,7 8 0,-9-6 33,4 5 0,-1-5 14,-5 5 1,2-1 29,-2 2 1,2 3 1,-8-4 0,6-1-34,-6 2 1,6-1-1,-6 6 1,8-1-77,-2-5 0,-2 5 80,2-5 0,0-1-61,6 1 0,5-5 36,1 6 1,-1-3-6,-5 3 0,5 1 26,1-7 0,1 7-23,-1-1 1,-5-2 21,5 1 1,-5 1-20,-1 5 1,0-6 20,0 1 1,-3-1-8,-3 7 0,4-1-15,-4 0 1,-2-1 21,2-5 0,-2 5 0,2-5 1,4 3 63,-4-3-39,3 5 0,3-9-2,0 5 0,5 1-23,1-7 1,5 7-30,-5-1 0,1-2 61,-2 1-75,-3 1 1,5 5 3,-7 0 1,6-5-8,-1-1 0,1-1 21,-7 1 1,1 5-15,0-5 14,-1 5 0,1-1-2,0-3 0,-1 3 23,1-4 1,0-1-19,0 2 0,5-7 53,1 7 1,-1-1-33,-5 7 1,-1-7 5,1 1 0,0-1-22,0 7 1,-1-1-1,1 0 1,0 2-16,-1 4 0,1-3 23,0 3 1,0-4-103,-1-2 0,1 1 85,0-1 0,-1 0-16,1 0 0,0-1 11,-1-5 0,7 5-6,-1-5 0,1 3 40,-6-3 1,-1 5-35,1-5 0,0 3 34,-1-3 1,1 4-26,0-3 0,-2 3 7,-4 3 1,3-1-1,-3 0 0,-2-3-14,2 3 0,-2-9 4,2 9 1,4-6-1,-4 1 0,2 3-7,-2-3 1,4 1-3,-5-1 0,5 3 19,2-3 0,0-3-10,-1 3 0,1-1 7,0 7 1,0-1-8,-1 0 0,1 1-17,0-1 1,-1 6 15,1 0 0,0 2-1,-1-2 1,1-2 8,0 8 1,-2-6-1,-4 6 1,3-2 9,-3 2 1,4 3-16,2-3 0,0-2 8,-1 2 0,1-2-4,0 2 0,-1 1 21,1-7 1,-2 6-8,-4-6 0,4 6 3,-4-6 0,3 6-3,3-6 1,-6 6-1,0-6 0,0 6 1,6-6 1,-7 6-9,1-6 1,0 0 11,6-6 1,2 6-9,3 0 0,-3 0-17,3-6 0,3 1-5,-3-1 0,6 0-2,-5 1 0,5-1-9,-5 0 24,7 0 0,-12 1-7,5-1 1,1-2 0,-1-3 0,1 3 27,-1-3 1,-5 3-26,5 3 1,-5-1 67,-1 0 1,0 0-62,-1 1 0,7-1 5,-1 0 0,3-5 7,-3-1 1,-3 1-11,5 5 0,-1-1 5,-1-5 0,6 4 1,-5-3 0,5-2-4,-5 1 0,5-1-23,-6 1 0,7 5-6,-7-5 11,0 4 0,-5 3-78,0-1 0,1 0 84,5 1 0,-4-1 52,3 0 1,-1 1-57,1-1 0,-3-2 6,3-3 0,3 3-8,-3-3 1,6-3 22,-5 3 0,5-1-12,-6 7 1,7-7 4,-7 1 0,6-1-17,-5 6 0,5-1 14,-5-5 0,7 5-47,-2-5 0,-2 5 38,3 1 1,-7 0-26,6 1 1,-7-7 19,1 1 0,3-1 8,-3 6 0,6 1 1,-5-1 1,1 0 2,-1 1 0,-5-1 64,5 0 0,1 0-67,-1 1 0,1-1 10,-1 0 1,-5 3-3,5 3 0,-3-4-108,3 4 1,-5-4 99,5-2 0,-5 6-5,-1 1 1,2-1-1,3-6 0,-3 0-4,3 0 0,-1 1 23,1-1 0,-3 0-27,3 1 1,3-1 84,-3 0 0,3 6-72,-3 0 1,-1 0-28,7-5 1,-8 5 33,3 0 0,1 0-6,-1-6 1,1 0-4,-1 1 1,-5 5-2,5 0 0,1 0 1,-1-6 1,-1 0 1,-5 1 1,5-1 26,1 0 0,-1 1-29,-5-1 1,5 0-14,1 1 0,-1 5 20,-5 0 0,2 0 35,3-6 1,-3 6-38,3 0 1,3 0 0,-3-6 0,3 1-7,-3-1 1,-3 2 8,3 4 1,2-9-18,-1 3 0,5-3 14,-5 3 0,5 0-5,-6 0 1,7 1 4,-7-1 0,2 0 19,-1 1 1,1-1-11,5 0 0,1 0 4,-8 1 0,8-1-16,-1 0 0,1 3 8,-2 3 0,4-4-115,-4 4 108,-3-4 1,5-2-2,-8 1 0,7-1-3,-7 0 0,8-5-2,-2-1 10,-3 1 0,5 5 10,-8 0 25,9 1 0,-11-1 8,8 0 0,-5 1-28,5-1 0,-5 0-5,5 0 1,-2 1 0,2-1 1,2-5 0,-7-1 1,7 1-35,-2 5 1,3 0 9,-3 1 0,4-1-7,-4 0 0,-2-5-32,3-1 1,-3 6 43,2 7 0,4-1 40,-4-6 0,3 0-42,-3 0 1,4 1 36,-4-1 0,4 0-31,2 1 0,0-1 7,0 0 0,0 6-12,0 0 0,-2 0 2,-3-5 0,3-1-2,-4 0 1,4 1 8,2-1 0,-6 0-11,0 0 1,1 1 4,5-1 0,0 0 0,0 1 1,0 5 0,0 0 0,0 0 37,0-6 1,2 0-34,3 1 0,-1-1 0,8 0 1,-7 1-44,7-1 1,0 0 41,5 0 0,-6-5-67,1-1 1,-1-1 57,7 2 1,-7 1-3,1-7-18,-1 7 35,7-3 1,-3 7-15,-3 0 1,1-5 2,-7 0 1,5-7 22,-5 7 1,6-6-23,-7 5 0,9-5 12,-3 5 1,-1-5-4,1 6-11,1-8 0,5 9 4,1-7 1,-7 1-2,1-1 0,-7-4 1,7 4-1,-1 3 1,7-5-1,-1 8 1,-5-8-1,-1 1 1,1 3-31,5-2 0,0 0 24,0-6-10,1 7 1,-1-5 9,0 4 0,1-2 22,-1 2 0,0-4-9,1 3 0,-1-3 10,0-2-5,0 8 1,1-6 5,-1 4 1,0-3-32,1 3 0,-1-4 20,0 4 1,0-4-13,1-2 1,-1 0 14,0 0 0,1 0-1,-1 0 1,0 0-10,0 0 1,1 0-2,-1 0 1,0-2 1,1-4 0,-1 4 4,0-4-4,1 5 8,-1-7-10,0 6 0,-1-8 3,-5 5 1,-1 3 40,-5-4 0,-1 2-26,8-2 7,-8 4-26,11-13 21,-5 5-27,7-7 0,-2 6 17,-3-1 1,-3 8 22,-3-2-26,-4-3 1,12 5-1,-9-8 0,3 7 5,-2-7 4,-4 8-19,13-11 0,-11 7 11,7-3 1,-5-3-22,6 9 24,-8-9 31,11 4-34,-5-7 23,7 0 1,-6 7-23,1 5 0,-6-3 10,5 2-25,-7-7 1,6 5 25,-5-4-29,-3-3 1,12 5 21,-8-7-16,-1 0 0,-3 0 6,4-1 1,-4 1 156,4 0-124,3-1 0,-5 1 7,8 0 1,-9 5 0,3 1 1,2-1-17,-2-5 0,-1 5-46,-5 1 1,2-1 46,4-5 1,-4 5-62,4 1 1,-4-1 52,-2-5 1,0-6-53,0 0 1,6 0 24,-1 6 1,1-6 0,-6 0 0,0-2 10,0 2 1,6 3-4,0-3 0,5-2 50,-5 2 1,5 0-46,-5 6 1,2 5-10,-2 1 6,-4-1 0,5-5-3,-7 0 1,0 5-11,0 1 1,0 5-4,0-6 0,0 7 7,0-7 5,0 1 1,0-7-60,0 1 54,0 0 0,0-1-8,0 1 7,0 0 1,0-1-33,0 1 1,0 6-10,0-1-5,0 1 53,0-7 0,0 1-16,0 0 0,0 5 51,0 1-47,0-1 0,0-5 34,0 0 0,0-1-30,0 1 1,0 5 49,0 1 0,0-1-31,0-5 1,0 0-1,0-1 1,0 1 3,0 0 1,0 0-9,0-1 1,-2 1-8,-3 0 1,3-1 7,-4 1 0,4-6-15,2 0 1,0-2 12,0 2 0,0 4 7,0-4 0,0 4-3,0 1 0,-2-5 1,-4 0 1,4 0-10,-3 6 1,3-1 3,2 1 1,0-2 20,0-4 0,0 9-18,0-3 1,0 4 22,0-5-20,0 1 0,0 0-12,0 0 0,0 5 1,0 0-5,0 1 1,0-6 16,0-1-21,0 9 11,0-7-13,7 14 12,-5-13 0,8 13-5,-4-4-4,-4 4 3,5 2 0,-5 0-8,4 0 11,-4 0 1,7 0-1,-3 0-4,-4 0 7,13 0 1,-11 2 4,8 4 1,-8-2 0,1 8 1,3-1 4,-2 6 1,0 1 1,-6-1 0,5 0-12,1 1 1,0 5 4,-6 0 0,2 2 5,4-2 0,-4-2-6,3 8 1,-3-6 23,-2 6 1,6-6-6,0 5 1,1-1 2,-1 2 0,-2 4-16,8-4 1,-7-2-2,7 1 1,-6-5-27,5 6 0,-1-6 31,1 6 0,-1-6-20,-4 6 1,-4-8 13,3 2 1,-1 2-32,2-2 0,-4 6 24,4-6 1,-4 2-11,-2-2 1,0-4 0,0 4 1,0-3 1,0-3 0,0 6 4,0 0 0,5 0 0,1-6 0,0 1 0,-6-1 0,6 0 104,-1 1 0,1-1-130,-6 0 1,6 0 22,0 1 1,-1 5-5,-5 0 0,0 0-13,0-6 1,2 0-5,4 1 0,-4-1 6,4 0 1,2 3 9,-3 3 1,1-8 6,-6 8 0,6-13-9,0 7 1,5-4 18,-5 5 1,2-1-9,-3 0 0,-3 1 4,4-1-18,4 0 1,-8 0-11,3 1-34,5-1 1,-8 0 47,4 1 1,-4-7 2,-2 1 0,5-1-9,1 6 0,0-5 25,-6 0 1,6-7-10,-1 7 2,9-1 0,-10 5-12,7-5 0,-5-1 8,5-4 0,-5-4 58,6 3-52,-8 5 1,9-6-1,-7 7-4,7-7 1,-5 6-4,3-4 1,5-5 1,-7 15-1,9-14 0,-1 13 1,0-13 5,1 4 1,-7-2-6,1 1 1,-1-3 0,7 8 0,-1-4 0,0-4 51,0 3-51,1-3 0,-1 0 0,0 4 1,1-4-27,-1 4 28,0-4 0,0-2-36,1 0 1,-1 0 31,0 0 0,-5 0-3,-1 0 1,1 0-4,5 0 0,-5 0 33,-1 0 0,1-6 2,5 0 1,-2-2 4,-3 3 1,3 3-31,-3-4 0,-3-2 12,3 2-106,0 1 108,5-3-22,0-2 1,-1-1 10,-5-1-20,4 1 0,-7-6 10,4-1 1,3 7-2,-3-1 0,-3 1 7,3-7 1,-1 7 3,6-1 0,-5 3 87,0-3 0,-1-3-85,6 3 0,-5 3 35,-1-3 0,1 6-26,5-5 1,-5 5-18,-1-5 0,-1 5-6,1-6 0,3 6-11,-8-5-24,7-1 1,-5-5 47,3 0 0,3 0-23,-8-1 1,5-1 10,-5-4 1,5 2 3,-5-8 0,6 8-5,-7-2 1,9-2 59,-3 2 1,-1 0 33,2 5-35,-1 1 1,4 0-3,-3 0-8,-4 7-49,-1-5 0,-5 11 28,4-8 0,-4 6-47,-2-5 1,0 5 41,0-5 0,0-1-28,0-5 0,0 0 35,0-1 0,0 1 0,0 0 1,0-6 15,0 0 1,6-2-29,-1 1 1,3 5 3,-2-4 1,-4 4 0,4 2 1,1-1-4,-1 1 1,0 6 5,-6-1 1,0 1-24,0-7 1,0 7-35,0-1 0,0 1-56,0-7 49,0 1 1,-6-2 33,0-4 1,1 4 0,5-4 0,-6 1-4,0-1 0,-2 2 22,3-8 1,3 6-23,-4-5 0,-2 1-3,2-2 0,-1 2 18,1 4 0,2 4 6,-7-4 1,5-2-12,-6 2 0,7 1-2,-7 11 0,0-5-21,-5 5 1,6-4 19,-1-3 1,1 1-46,-7 0 1,1 5 39,0 1 1,-1-1-6,1-5 0,6-6 13,-1 0 1,1 0 0,-7 5 0,1 1 18,0 0 0,-1-6-29,1 0 1,0 0-15,-1 5 1,1-5 19,0 0 0,0 0-64,-1 6 1,1 0 58,0-1 1,-6 3-21,0 3 0,0-3 27,5 3 0,1-3-1,0-2 1,1-1 10,5 1 0,-3 0 2,9 0 0,-3-1 38,2 1 1,4 0-50,-4-1 0,5-5 5,1 0 1,-6 0 0,0 6 1,0-6-20,6 0 1,-6-2 4,1 2 0,-3 4-5,2-4 1,4-2-6,-3 2 0,-3-1 10,2 7 1,-2-6 19,3 0 0,1 0-18,-8 6 0,8-1 39,-1 1 0,3-6-34,2 0 1,-2 0 16,-4 6 1,4-6-9,-4 0 1,4-2-2,2 1 0,0 3 15,0-7 0,6 4-12,0-4 0,2 5 21,-3-6 1,-3 6-21,4-6 1,2 6 37,-2-6 0,5 6-35,-5-6 0,5 6 40,-5-6 1,2 6-39,-2-6 0,-3 6-1,9-5 1,-8 6-20,2-1 1,1-2 26,-1 2 0,6-6-44,-7 6 1,3 0 37,-2 6 0,-2 0-34,7-1 1,-7 1 23,2 0 0,1 0-36,-1-1 0,6 7 7,-7-1 12,9 1 1,-6-7-44,3 1 48,5 0 0,-9 0-32,5-1 28,3 1 0,-7 0 24,3-1 1,3 7-24,-8-1 0,7 3 17,-1-3 0,-3-3-11,3 3 0,-3 3 2,3-3 0,3 1 4,-3-7 0,-3 7-4,3-1 1,-1 3 9,7-3 1,-7-3-11,1 3 0,-1-1 5,7 1 0,-3-3-4,-4 3 0,5 3 1,-5-3 0,5 1 2,1-7 0,0 7 0,1-1 0,-1 7 2,0-7 1,0 8-5,1-2 1,-7-1 4,1 1-5,-1 0 20,7 6-16,-1 0-2,0 0 0,1 0 0,-1 0 1,-6 0 0,1 0 0,-1 0-4,7 0 1,-1 0 2,0 0 1,1 0-2,-1 0 0,0 0 1,0 0 0,3 0 62,3 0 0,-4 0-57,4 0 0,-4 0-25,-2 0 1,1 6 23,-1 0 0,0 5 0,1-5 0,-7 7-36,1-1 0,-7 3 35,7 3 1,-6-7-41,5 1 1,-5-1 30,6 7 0,-9-7 4,3 1 1,2-7-11,-2 7 0,5-6 33,-5 5 1,7-5-16,-1 5 1,1-5 0,-1 6 0,3-6 20,-3 5 0,-3-5-13,3 5-15,-1 1 1,5 5 7,-5 0 0,-1 1-15,-4-1 1,-4 0 12,3 1 0,3-1-14,-2 0 1,2 2 0,-3 5 1,-1-5-2,8 4 1,-7-4 6,7-2 0,-6 1 0,5-1 1,-5 0 2,6 0 1,-7 1-5,7-1 1,-6 0 4,5 1 1,-7-1-5,2 0 1,1 1 9,-1-1 0,2 6-8,-2 0 1,-4 0 0,3-6 0,-3 1-1,-2-1 1,0 8-1,0 4 1,0-4-2,0-2 0,0 2 2,0-2 0,0 6 3,0-6 1,0 2-5,0-2 1,0-2-2,0 8 0,0-8 1,0 2 0,0 2 0,0-2 0,0 8 24,0-3 1,-2 3-23,-3-2 0,1 4 28,-8-5 1,6 3-25,-5-2 1,5 4 67,-5-4 1,5-3-59,-6 3 1,7-6-3,-7 6 0,8-8-13,-2 2 1,-1-3-1,1-3-5,0 8 1,6 0 16,0 4 0,-2-4-31,-3-8 0,3 2 22,-4 4 1,4-2-12,2 8 0,-6-6 6,0 6 1,1-2-4,5 2 0,-6 1 4,0-7 0,-5 6 0,5-6 0,-6 6 1,7-6 0,-7 2-1,6-2 0,-1-4-2,1 5 0,4-3 2,-4 2 0,2-4-2,-1 4 1,3-4 1,-4-1 0,2 5 0,-2 0 0,2 0 0,-7-6 0,5 0 0,-5 1 0,5 1 0,-6 4 0,6-4 0,-5 4 0,-1-2 0,-5 2 0,6-3 0,-1 3 0,2 2-8,-1-2 0,-3 5 7,9-4 0,-7 0-31,6 0 1,-1-3 27,1 7 1,4-4-2,-4 4 0,-1-6-13,1 1 0,-2 2 10,2-2 1,4 0-38,-3-6 1,1 0 32,-2 1 0,4-1 10,-4 0 1,3 0-2,-3 1 0,2 5 3,-8 0 0,7 0 1,-7-6 1,3 6 0,-3 0 1,-1 6 0,7-6 0,-2 2-5,2-2 0,4-2 12,-3 8 0,-3-8-10,2 2 1,0 2 45,6-2 1,0 6-43,0-6 0,6 0 49,0-5 0,2 5-48,-3 0 0,-3 0 0,4-6 1,2 0-27,-2 1 0,1-1 33,-1 0 1,-2 1-28,7-1 1,-5 0 21,6 0 0,-7 1-32,7-1 0,-1 0 24,7 1 1,-7-7-19,1 1 0,-1-1 20,7 6 0,-1-1-6,0-5 0,2 5 56,5-5 1,-5-1-51,4 1 0,-4-1 3,-2 2 1,1 1-1,-1-7 0,0 7-50,0-1 0,1-3 50,-1 3 1,0-3-97,1 3 1,-1-2 81,0-5 1,-5-3-5,-1 4 1,1 2 9,5-2 0,-5-1-16,-1-5 0,1 0 23,5 0 0,0 0-16,1 0 1,-1-2 45,0-3 1,0 1-36,1-8 1,-1 6 15,0-5 1,3 1-51,3-1 0,-4-5-3,4 5 1,-4 1-8,-2-1 1,1 1 31,-1-1 1,-2-5-3,-3 5 1,3 1-6,-3-1 0,-3-1 19,3-5 1,-6 5 1,5 1 1,-1-3 4,1-9 0,3 4-3,-8-4 1,7 4 9,-1 1 1,-3-5 10,3 0 0,-1 0-24,6 6 1,-5-2 3,0-4 0,-1 3 0,6-3 0,-5 4 17,-1 2 0,-1 0-12,2-1 1,1-5-3,-7 0 1,5 0-9,-5 6 1,6 0-2,-7-1 1,3 1-7,-2 0 0,-4-1 12,4 1 0,-5-6-5,-1 0 1,2 0 1,4 6 0,-4-6 49,4 0 0,-4-1-42,-2 7 0,2-2 3,3-4 1,-3 4 8,4-4 1,-4 3-10,-2 3 1,6 0-21,0 0 0,-1-7 20,-5 1 1,0 0-14,0 6 0,0-2 8,0-4 0,0 4-24,0-4 1,0-2 4,0 1 0,0-4-8,0 5 1,0-6 18,0 6 1,-5-8-2,-1 2 1,0 2 7,6-2 0,0 6-9,0-5 1,0 5 5,0-6 0,0 2-4,0-2 0,0-2 5,0 8 1,0 0-2,0 6 1,0 0-1,0-1 1,0 1 4,0 0 0,0 5 7,0 1-13,0-1 3,0-5-3,0-1 0,0 1 2,0 0 0,0 5-4,0 1 1,0 5 1,0-5 0,2 7-2,4-2-10,-4-4 1,7 3-13,-3-5 24,-4 4-5,6 1 5,-1 5-7,-5-6-11,14 8 18,-7 0 0,8 0 0,-5 0 2,0 0 2,-9 0 13,5 0-18,0 8 1,-6-4 20,3 7 1,-3-5-17,-2 5 2,8 1 1,-6 5 9,4 1 0,-4-7 2,-2 1 1,5-1 7,1 6 0,0 1 3,-6-1 0,0 0-26,0 1 1,2-1 9,4 0 0,-4 1-19,3-1 1,-3 0 17,-2 0 1,0 6 0,0 1 0,0 0 14,0 0 1,0-5 2,0 4 0,0 2-26,0-2 0,6 2 0,0-2 0,0-4-17,-6 4 1,1 2 24,5-2 0,-4 2-11,4-2 0,-4-4 8,-2 5 1,0-3 23,0 2 0,0-4-11,0 4 0,0-4 4,0-2 0,0 1-8,0-1 0,0 0 4,0 1 1,0-1-41,0 0 1,0 1 34,0-1 0,0 0-84,0 0 0,0 1 75,0-1 0,-2 0-20,-4 1 1,4-1 5,-4 0 0,5 2-4,1 4 0,0-3-4,0 3 0,0 2 0,0-2 0,0 2 14,0-2 1,0-4-8,0 4 1,0 2 15,0-2 0,5 0-13,1-6 1,6 1 4,-7-1 1,9 0-20,-3 1 1,-1-1-1,1 0 1,-5 1-23,6-1 1,-8 0 20,1 0 19,5 1 0,-2-1-23,3 0 34,5 1 1,-9-1-34,5 0 25,3 0 0,-5-1 17,7-5 0,-5 3 7,-1-8 1,-5 5-13,5-5 0,-5 5-9,6-5 0,-3 2-9,3-2 0,3-3 9,-3 9 0,-3-6-13,3 5 1,-1-5 11,7 6 0,-3-7-8,-3 7 1,3-6 2,-4 5 1,3-5-3,-3 5 1,5-5-21,-5 6 1,5-8-1,1 1 0,0 3 25,1-2 0,-1 0-7,0-6 0,0 0 20,1 0 1,-1 0-22,0 0 0,3 0 23,3 0 1,-4 0-10,4 0 1,-4 0 1,-2 0 0,6 0-9,1 0 1,-1 0 18,-6 0-51,0 0 1,0 0 33,1 0 0,-1 0-38,0 0 1,-5 0 30,-1 0 1,1 0 7,5 0 0,1-2-7,-1-4 1,-2 2 2,-3-8 0,3 7 23,-3-7 1,3 6 38,2-5-42,1 7 0,-1-9-13,0 7 1,-5-2-14,-1 2 0,-5 4 16,6-3 0,-7 1-118,7-2 106,-8 4 0,9-13-4,-7 3 0,5 3-3,-5-3-2,8 1 1,-5-7 14,9 1 1,-7-6-11,1 0 0,-1-2 12,6 2 0,1 4-8,-1-4 0,-6-2-14,1 2 0,0 0 14,5 5 1,-6 1-2,1 0 0,-6-1 113,5 1-110,-7 0 1,9-1 16,-7 1 1,0 0-12,-6 0 0,6 5 2,0 1 1,-1-1 1,-5-5 0,6-3 23,0-3 0,2 4-26,-3-4 1,-3-2-3,4 2 1,2 0 3,-3 6 0,7-1 0,-6 1 0,5 0 61,-5 0-55,7-1 0,-9 3 76,8 3-56,-8-3-49,3 5 1,-5-7 10,4 0 0,-4 5-2,4 1 0,-4 5-34,-2-6 1,0 1 41,0-6 1,0-1-6,0 1 1,0 0-2,0-1 0,5 1 38,1 0 0,0 0-38,-6-1 1,6-5 14,-1 0 0,1 0-8,-6 6 1,2 0 1,4-1 1,-4 1-15,4 0 0,-4-1 15,-2 1 0,0 0-39,0 0 1,-2-1 30,-4 1 1,4 5-8,-4 1 1,-2-1 2,3-5 1,-3 0 4,2-1 0,4 1-10,-3 0 1,1 0 0,-2-1 0,4 1-14,-4 0 1,4-1 17,2 1 1,-5 0-13,-1 0 0,-2-1 8,2 1 0,3 2 0,-9 3 1,6-3-3,-5 3 1,5-1 18,-6 1 0,7-1-14,-7 7 0,3-8 1,-3 3 1,-3-4-5,3-3 0,2 7 5,-1-1 1,1 1-7,-1-7 1,-5 1 3,5 0 0,1 0-6,-1-1 1,-1 1 3,-5 0 1,5-1-1,1 1 1,1-2 6,-1-4 0,-3 4 1,9-4 1,-7 3-2,6 3 1,-7-6-5,1 0 1,3 0 24,-3 6 0,6-1-22,-5 1 1,7-6 6,-2 0 0,-1 0-5,1 6 1,-6-7-2,7 1 1,-9-2-31,3 2 1,1 2-5,-2-8 1,1 6 29,-6-5 1,5 4-4,1-4 1,5-1 58,-6-6 0,6 6-61,-5 1 1,5-1 40,-5-6 0,7 3-31,-2 3 0,-4-4 4,-1 4 1,1 2-1,-1-2 1,1 3-1,-1-3 0,-5-2-3,5 8 1,-5-6 3,-1 6 1,0-6-72,-1 6 0,1-6 59,0 6 0,0-5-88,-1 4 1,-5-4 77,0 5 0,0-8 22,6 2 1,-6 2-34,0-2 1,-6 6-2,6-6 1,-2 6 25,2-5 0,4 6-19,-4-1 0,-2-2 50,1 2 1,1 0-38,6 6 0,-6-6-8,0 0 1,-2 0 7,2 5 0,2 7-30,-8-1 0,6 1 23,-6-6 0,6 1-2,-6 5 0,2-5 15,-1 5 1,-5 1-15,4-1 0,2 5 16,-2-6 0,2 3-15,-1-3 1,-5-3 4,4 3 1,2-3-1,-2-2 0,6-1 16,-5 1 0,4 0-6,-4 0 1,7-1-2,-3 1 1,5 0 11,2-1 1,0 3-18,-1 3 0,1-7 15,0 8 0,5-9-11,1 9 1,-1-6-79,-5-6 1,2 7 69,3-7 1,-3 8-40,3-8 1,-1 4 36,1 1 1,-3-1-6,3-4 1,3 4 29,-3-4 0,6-2-31,-5 2 1,7-2 20,-2 2 1,-1 1-13,1-6 0,0 5 32,6-6 1,0 6-27,0-6 1,0 6 17,0-6 1,0 2 1,0-2 0,0-3 2,0 3 1,6-4-19,0-1 1,5 5 2,-5 0 1,5 2-4,-5-2 1,8-3 3,-3 3 1,-1 2-19,1-2 0,-5 6 16,6-6 1,-7 6-19,7-6 1,-1 8 13,7-2 0,-7-2-3,1 2 1,-1 0 34,6 6 1,1-1-32,-1 1 0,2 2 30,4 3 0,-2-3-25,8 3 0,-6-3-5,6-2 1,-2 1 11,2 5 1,4-5-13,-5 5 1,7-5 15,5-1 0,-3 0 1,3 0 0,-3-1-28,-3 1 1,3 0 16,3-1 1,-3 3-8,3 3 1,-3-3 6,-3 4 0,1-5 53,-1-1 1,1 5-48,-1 1 1,3-1-2,3-5 1,-3 5-16,3 1 1,-3 1 2,-3-1 0,7-5-7,-1 5 0,2 1 17,-1-1 1,-5 1-13,4-1 0,3-3 4,-3 8 1,2-7-40,-1 1 0,-5 3 34,5-3 1,-5 7 1,-1-7 1,-1 6-6,1-5 0,-3 5-1,-3-6 1,2 9 5,-8-3 0,6 2-3,-6-2 1,0 4-30,-6-3 0,3 3 29,3 2 1,-4-6-19,4 0 0,-2-2 20,2 3 1,-2 3-1,8-4 0,-6 4-6,6 2 1,-8-6 0,2 1 0,-4-1 19,-1 6 0,-1 0-18,0 0 0,0 0 15,1 0-10,-1 0 1,0 0 7,1 0 1,-7 0-9,1 0 1,-7 0-49,7 0 1,-6 0 43,5 0 0,-1 2-11,1 3 16,5-3 0,-7 6-1,9-8 0,-1 0 0,0 0 1,1 2-7,-1 4 0,0-4 21,0 3 0,1-3-15,-1-2 1,0 0 10,1 0 1,-1 2-10,0 4 1,1-4-1,-1 4 1,0-2 70,0 1 0,1-1-64,-1 8 1,0-7-4,1 7 1,-1-2 5,0 1 0,6 4-8,0-3 0,2-2 1,-2 1 0,-2-1-26,8 1 1,0 5 20,6-5 0,-7-1-6,1 1 1,0-5-8,6 6 1,-6-3 11,-1 3 1,-5 3 0,6-3 1,-2 3-2,2 2 0,-2 1 3,-4-1 0,-4 0-17,4 0 1,-4 1-1,-1-1 0,-1 0 16,0 1 0,1 5-1,-1 0 1,0 0 5,0-6 1,1 0-11,-1 1 1,6-1 7,0 0 0,2 1-6,-2-1 0,-2-2 25,8-3 0,-6 3 28,6-3 1,-6 1 7,6-1 0,-8 3-42,2-3 1,2-3 3,-2 3 0,0-3-59,-6 3 1,1 3 56,-1-3 1,-5-3-40,-1 3 0,-5-6 32,5 5 0,-5-1-19,6 1 0,-3 5-4,3-5 0,-3-1-5,-3 1 0,2-5 15,3 6 0,-1-7 2,-4 7 1,-2-2 16,7 1 1,-7 4-18,2-3 0,1-2 69,-1 1 1,2 1-63,-2 5 0,-4 0 24,3 1 0,5-1-6,2 0 1,-3 0 5,3 1 0,-7-1-13,7 0 0,-2 6-1,1 0 0,3 0 26,-9-5 0,7 5-21,-6 0 1,5 0-47,-5-6 0,0 6 42,-6 0 1,5 0-22,1-5 1,0 1-1,-6 4 0,0-4-3,0 4 0,0-2 3,0 2 1,6-3-6,-1 3 1,1 2-1,-6-2 0,2 2 8,4-2 0,-4-4-1,4 4 1,-4 2 1,-2-2 0,-2 6 0,-4-6 0,2 0 0,-8-6 0,1 6 0,-6 0 0,-1 0 3,1-5 1,0-1-1,-1 0 0,-5-1-3,0-5 0,0 5 1,6-5 0,-2-3-2,-4-2 1,4 1 1,-5-1 0,5 0-2,2-6 0,0 0 1,-1 0 0,1 6 0,0-1 0,-1 3-10,1-2 1,-6-4-2,0 3 0,-2 3 11,2-2 1,2 7-4,-8-1 1,6-3 4,-6 3 1,6-6-6,-6 5 0,8-1 6,-2 1 0,-2 5-4,2-5 1,0-1 0,6 1 1,-2-5-10,-5 6 1,5-1-3,-4 7 0,2-7 9,-2 1 0,4-1-1,-4 6 0,-2 1-10,2-1 1,-6 2 6,6 4 0,-6-2 12,6 8 0,-6-8-3,6 2 1,-2 2 0,2-1 1,4 6-2,-4-1 0,-2-2 1,2 2 0,0-2-2,5 2 0,-5 3-1,0-3 1,0 2-4,6-2 1,-6 3 2,0-3 0,-2 4 42,2 1 1,4-5-31,-5 0 0,11-2 3,1 2 1,7 1-5,-7-7 1,8 6-2,-1-6 1,3 0-21,2-5 0,0 5 21,0 0 1,0 0-18,0-6 1,5 0 13,1 1 1,0-1-25,-6 0 1,6 1 8,-1-1 1,1 6-1,-6 0 0,0 0-4,0-6 1,0 1-10,0-1 19,0 0 0,6 1-3,0-1 0,1-2-6,-1-3 0,-2 1 4,8-7 1,-7 6 8,7-7 1,-6 7-6,5-6 0,-5 5 1,5-5 0,-7 7-15,2-1 0,2-3-21,-2 3 38,-1 0 0,-5 5-7,0 0 1,0 0 9,0 1 0,0-1-10,0 0 0,-5 1 11,-1-1 0,-2 0-10,2 0 0,2 1 1,-7-1 1,1-5 5,-1-1 0,-3 1-2,9 5 1,-7 0 46,6 0 0,-7 1-46,1-1 1,-1 0 43,1 1 0,-3-1-35,3 0 0,-3 1-18,-2-1 1,0 6 13,-1 0 1,1 0 0,0-6 0,-1 1-20,1-1 1,6 0-7,-1 0 0,2 1-52,-1-1 1,-5-2 60,5-3 1,-3 9 4,3-4 1,-4 5-9,3-5 1,-1 0 21,1 0 1,-3 3-7,3 3 1,-1-4 3,1 4 1,-1 2 1,7-2 0,-6 6-11,7-6 0,-1 2 19,6-2 0,0-4-12,0 4 0,0-4-9,0-1 1,0 1 6,0 4 0,0-4-43,0 4 0,0-4 26,0-1 1,0-1-4,0 0 0,-6 6 11,0 0 0,-1 0-2,1-5 0,2-1 49,-7 0 0,-1 1-48,-5-1 1,5 2 49,1 4 1,1-4-42,-1 4 1,-5-3 8,5-3 1,1 2-10,-1 4 1,1-4-3,-2 5 1,-1-3-11,7 2 1,-2-4 17,3 4 0,3-4-34,-4-1 0,4-1 23,2 0 1,0 0-41,0 1 0,0-1 35,0 0 0,0 1 8,0-1 1,0 0-4,0 0 0,2 1 2,4-1 1,-4 0-22,3 1 0,-3-1 14,-2 0 1,2 1-9,4-1 1,-4 0 6,4 0 0,-4 1 1,-2-1 1,2 0 3,3 1 0,-1-1-2,8 0 0,-6 0 10,5 1 1,-5-3 3,5-3 0,1 3 14,5-3 1,-1 3-23,-5 2 0,10 0 6,-3 1 1,3 5-3,-4 0 0,2-6-39,4-5 1,-4-1 35,4 7 1,4-9-47,2-3 0,2 2 41,-2-3 1,3 1-2,-3-6 0,4 0 18,2 0 1,-1 0-26,1 0 0,-1-6 112,1 1 1,1-1-98,5 6 1,-7-2 38,1-4 0,-1 4-22,-5-4 0,4 5-113,2 1 0,-3-2 52,-3-4 0,2 2-122,-8-8 1,0 7 100,-6-7 0,-1 1 26,-5-7 0,4 1 61,-3 0 1,-4-8-78,-3-4 1,-1-4 121,2-1 0,-4-1-64,4 1 1,1-1 105,-1 0 1,6 1-31,-7-1 1,7 1-38,-6-1 0,5 2-10,-5 5 0,2-3-1,-3 8 1,-3-6-61,4 6 0,2 0 53,-2 6 0,-1-7-106,-5 1 0,0 0 55,0 6 0,0-6-64,0 0 0,0-6 18,0 6 1,0-8 28,0 2 1,0 3 51,0-3 0,0 0-38,0-6 1,-5 1 27,-1-1 1,0 1-28,6-1 0,0 2 102,0 5 1,2-3-83,4 8 1,-4-6 43,3 6 1,-3-6-32,-2 6 1,2-6-3,4 6 0,-4-2-12,4 2 1,-4 4 11,-2-4 1,0-2-9,0 2 0,0-6 6,0 6 0,0-8-24,0 2 0,0-1 19,0 1 0,0-2-9,0 8 1,2-8 8,3 2 1,-1 2-1,8-1 0,-3 7 19,3-3 0,3-1-20,-3 2 1,3 0 19,2 6 0,-5 2-15,0 3 0,-1-3 77,6 3-57,1 5-8,-1-9 0,0 14-15,0-3 1,1 3 0,-1 2-8,0 0 0,1 0 8,-1 0 1,0 5-6,1 1 1,-1 8 5,0-3 0,0 4-34,1 3 1,-7 5 27,1 0 1,-8 10 6,1 1 1,-3 1 19,-2 5 1,0-3 3,0-3 0,0 1 12,0-1 0,0 1-32,0 0 1,0-1 27,0 1 0,0-1-18,0 1 0,0-1 4,0 1 1,0-2-18,0-4 0,0 3-2,0-3 0,-5 2-5,-1-2 0,-6 3-4,6-3 1,-7 2 55,2-2 1,1 3-41,-2-3 0,1 4-10,-6 1 0,1-5 10,5 0 1,-3-2-21,8 2 1,-5 1 14,5-6 1,0 1-11,6-2 0,-2-4 1,-3 4 1,3-4-4,-4-2 1,4 1-1,2-1 1,0 6 5,0 0 1,0 2 38,0-2 0,0-2-36,0 8 1,0 0 44,0 5 0,0-5-35,0 0 0,0-6-8,0 6 1,0-8 3,0 2 1,8-4 1,3-1 1,5-1 43,1 0 0,6-1-41,0-5 1,8 5 28,-2-5 1,3-1-29,3 1 0,-1-1 44,1 1 1,5 3-29,1-8 1,1 5-39,-2-5 0,-1 5-11,7-5 0,-2 6-3,2-7 0,-2 9-83,-3-3 1,-5-1 102,5 2 1,-3-3-92,2 3 0,-3 1 73,3-7 1,-3 2-47,-3-3 0,1-3 27,0 4 1,-1-4-20,1-2 0,-1 0 53,1 0 1,-2-6 0,-5 0 0,3-7 12,-8 1 1,0 3 6,-5-3 0,-1 1-6,0-7 0,-2-1-17,-3-4 0,-2 2 43,-5-8 1,-3 6-29,4-6 0,-4 4 2,-2-9 0,-6 3-6,0-9 0,-5 3-2,5 3 1,-7-7 56,1 1 0,3-2-53,-3 1 0,8 3-5,-2-8 0,-1 7 8,1-1 1,0 2-7,6-3 1,0 5-2,0-5 1,0 5-2,0 1 0,0 1-9,0-1 1,0 0-4,0 1 1,0-1-61,0 1 0,-6 5 65,1 0 1,-7 0-37,6-5 1,-7-1 28,1 1 1,3-1 6,-3 0 1,1 1-5,-7-1 1,1 1 0,0-1 0,-2-5 14,-4-1 0,3 1 4,-3 5 1,4 1 96,2-1 0,0 1-102,-1-1 0,3-1 103,3-5 1,-1 5-88,7-5 0,-5 5-5,5 1 0,-6 1 19,7-1 0,-1 0-57,6 1 0,-2-1 39,-4 1 1,4 1-7,-4 4 0,3-3-36,-3 3 1,4-4 35,-4-2 1,4 1-28,2-1 0,-6 1 21,1-1 1,-1-5-5,6-1 1,0 1 5,0 5 1,0-5-12,0 0 0,0-1 5,0 7 1,0 1-3,0 4 1,0-3 2,0 3 0,6-4 1,-1-1 0,3-1 0,-2 0 0,-4 3 0,4 3 1,-3-9-1,3 3 0,-2 0 0,8 1 0,-7 3 0,7-9 0,-6 3-10,5 3 1,-5-1-2,5 0 1,-5 3 10,6 3 1,-7-4-4,7 4 0,0 3-29,5-3 1,0 0 26,0-6 0,6 6-13,1 1 0,1 1 11,-2-2 0,-4-2-2,4 8 1,-4-2 3,-2 2 0,3 4 1,3-4 0,-8 6 14,8 5 0,-8-3-18,8 3 0,-3-1-26,-3 1 1,6-1 27,0 7 1,2-2-49,-2 2 0,-4 5 48,4-5 0,-3 4-3,-3 2 1,0 0 5,1 0 1,-7 2 1,1 4 0,-7-3 4,7 9-17,-1-1 1,5 7 30,-5-1 0,3 0-22,-8 1 0,5-1 17,-5 0 0,7 1-6,-1-1 1,-3-2 1,3-3 0,-1 3 34,7-3 1,-1 3 4,0 2 1,-1 6 15,-5 0 0,5 0-42,-5-5 0,4-1 0,3 0 1,-7 3 4,1 3 0,-6-4-49,5 4 0,-5-2 31,5 2 1,-5-4-3,6 4 1,-7-2-18,7 3 0,-6-5 1,5 4 1,-5-4-7,6-2 0,-7-5 13,7-1 0,-3 1 4,3 5 1,3 0-2,-3 1 0,-2-1 69,1 0 1,-1 1-44,1-1 0,5 2 5,-5 4 0,-1-4-11,1 4 0,1-3-2,5-3 1,-5 0-58,-1 1 1,-1-1 58,1 0 0,5 0-77,-5 1 0,-1-1 65,1 0 1,1-5-30,5-1 1,0-1 14,1 2 0,-1 3 1,0-4 0,1-1 23,-1 2 1,-6-1 13,1 6 0,-1 1-25,7-1 0,-7 0 0,1 1 1,-3-1 0,3 0 0,1 0 2,-7 1 0,2 1-20,-2 4 1,-4-4 11,3 4 0,-1-2-3,2 2 1,-4-3-10,4 3 0,-4-2 3,-2 2 1,0-4-12,0 4 0,0-2 15,0 2 1,0-3 1,0 3 0,-6 2-3,0-2 0,-6 6 35,7-6 0,-7 5-22,6-5 0,-5 6 2,5-6 0,-2 6 2,3-6 0,1 6 2,-8-6 1,7 6-19,-7-6 1,6 6 10,-5-6 1,1 2-19,-1-2 0,-5-4 16,5 4 0,-5-4-33,-1-1 1,-2 5 25,-4 0 0,4 0-2,-5-6 0,3 0 24,-2 1 0,4 5 3,-4 0 0,4 2-36,1-2 1,1-2 14,0 8 1,2-8-109,3 2 1,-3 2 98,3-2 1,2 2 3,-1-2 1,5-4-1,-5 4 0,5-3-1,-6-3 1,7 6-7,-7 0 0,6 0 2,-5-6 0,-1 6 26,-5 0 1,-2 6-22,-4-6 1,3 8 98,-3-2 1,2-2-89,-2 2 0,4-1-10,-4 7 1,4-6 2,1 0 0,9-2-1,3 1 1,-2 5-3,3-4 0,-3-2 13,2 2 0,4-6-28,-4 5 1,5-4 19,1 4 0,0-5-17,0 6 1,0-6 9,0 6 0,-6-2-44,0 2 1,-2 3 43,3-3 0,-3 2-1,-4-2 0,-1 4 0,7-5 0,-5 3-1,5-2 0,-6 4-26,7-5 1,-1-3 21,6-2 0,0-3-71,0-3 1,0 0 61,0 1 1,6-1 21,-1 0 1,9-5 19,-3-1 1,-1-1 2,1 1 1,1 5-16,5-5 0,1-1 6,-1 1 1,6-7 59,0 2 1,2 2-62,-2-3 1,4 1 79,7-6 1,3 6-67,3 0 0,-3-1 3,3-5 0,2 0-8,-1 0 0,7 0-2,-2 0 0,-2 0-11,2 0 0,-5 0-1,5 0 0,-8 0-145,3 0 0,1-5 88,-2-1 0,1-2-74,-7 3 1,-5 1 94,0-8 1,0 3 18,5-3 1,-5-9-21,0 4 1,-6-10 10,6 4 0,-6-8-49,6 2 0,-3-11 35,3-6 0,-4 1 18,-7-1 1,-1 2-8,0-2 0,-2 2 71,-3 3 0,-2 11-73,-5-5 0,-3 4 77,4-3 0,-4 5-60,-2 0 1,-6 6 6,0-6 0,-1 8-28,1-2 1,2-2 32,-7 2 0,5-2-67,-6 2 1,9 2 52,-3-8 1,4 2-72,2-2 1,0-3 52,0 3 1,0-6 24,0-5 0,0 3-9,0-3 1,0 4 7,0 1 0,0-5-8,0-1 1,0 7 3,0 5 1,0 2-5,0-2 0,0-2 9,0 8 0,0-6 102,0 6 0,0 0-98,0 6 0,0 0 7,0-1 0,6 1 9,-1 0 1,1 5 0,-6 1 0,0 5-16,0-5 0,2 5 0,4-6 0,-2 8-9,7-1 0,-7 1 14,2-2 1,3 4-35,3-4 0,-2 4 26,1 2 1,-5 0-29,5 0 0,-1 2 20,1 4 0,5-2-2,-5 7 1,-1-5 2,2 6 0,-3-1 0,3 7 1,1-1 1,-7 0 1,5 8-3,-5 4 1,6-2 44,-7 2 1,3 0-40,-2 5 0,-4 1 79,4-1 1,-4 1-78,-2-1 0,0 1 4,0 0 0,0 1 0,0 4 0,0-3-2,0 3 1,0-3 3,0-3 1,0 1 3,0 0 1,0-3-40,0-3 1,0 4 31,0-4 1,0 1-29,0-1 1,0-2 53,0-4 0,0-2 7,0 8 0,5-8 11,1 2 1,0 2-38,-6-2 0,6 0-12,-1-5 0,1-1 17,-6 0 1,2 1-58,4-1 57,-4 0 0,5 0-94,-7 1 0,6-1 67,0 0 1,2-5-7,-3-1 0,-1 1 31,8 5 0,-3-5 6,3-1 1,3 1-1,-3 5 1,-3-2-22,3-3 0,-1 1 0,7-7 1,-1 6 5,0-7 0,1 7-12,-1-6 1,2 0 9,4-6 1,-4 0-3,4 0 0,2 0-2,-2 0 1,8 0-2,-2 0 0,-2 0-10,2 0 0,0 0 4,5 0 0,1 0 7,-1 0 0,1-6 5,0 0 1,-7 0 24,1 6 1,-2-6-91,2 1 0,2-1 30,-8 6 0,6-6-5,-6 0 1,5 1 23,-5 5 1,6-6 4,-6 0 1,2-5-12,-2 5 0,-1-8 22,6 3 0,-5-5-19,6-1 1,-6 0-1,6 0 0,-6-6 11,6-1 1,-8-4-2,2 5 1,2-6-7,-2 6 0,0-8 25,-5 2 0,-1 2 1,0-2 1,-5 1-42,-1-7 24,-7 8 30,11-6 0,-13 7-22,4-9 0,-4-5-10,-2-1 0,0-1 0,0 2 0,-6-3-3,0-3 0,-5-4-9,5 4 1,0 0 12,6-6 1,-5 10-32,-1-10 0,-2 10 27,2-4 1,3 5-18,-9-5 0,1 10 12,-7 1 0,1 0 57,0 7 0,-1-3-46,1 2 0,-6-2 2,0 8 1,-2-6-42,2 6 0,2-5 37,-8 5 1,6-6-24,-6 6 1,8-6 19,-2 6 1,-2-6 7,2 6 0,-2-8-15,2 2 0,9 4 98,-3 2 1,4-4-1,-5-1 0,3 1-16,3-2 0,-1 6-84,7-6 0,-5 2 41,5-2 1,-2-3-38,2 3 0,3-2 42,-9 2 0,3-3-150,-3 3 1,-3-10 70,3-1 1,2 0-90,-1 5 1,-1-1 113,-5-5 1,-2 5-7,-4-5 0,4 3 50,-4-2 1,1 3-51,-1-3 0,2 1 47,-8-1 1,3 1-37,-3-7 0,-4 6-36,4-6 0,2 6 45,-2-7 1,1 9-96,-7-2 0,-5-3 27,-1 3 1,-1 0 14,2 5 0,1-1 57,-7-5 1,6 5-40,-6-5 1,2-1 77,-3 2 1,-1-6-70,8 5 0,-2-7 44,1 2 0,5 2-28,-4-2 1,3 7 54,2-1 0,3-2-34,3 1 0,-2 1 2,8 5 0,-8 1-5,3-1 1,3-5-5,2 0 1,-2 1-1,2 10 1,-6-3-1,6 3 0,0-4 0,5-1 0,-1-1 0,-4 0 0,4 7 0,-4-1 0,4 0-4,1-6 1,-1 7-1,-4-1 1,4 2 3,-4-2 0,-2-2-1,2 8 0,-6-8-62,6 3 1,-8 3 56,2 2 1,-3-2 1,-3 2 0,6 0-7,0 5 0,1-1 18,-7-4 0,6 4-16,0-4 1,8 3-1,-2 3 0,-2-2-77,2-4 0,-6 4 71,6-4 0,-6-2 7,6 2 1,-7-2-10,1 2 1,2 3 14,-2-3 0,0 4-23,-5 2 0,5-1 50,0 1 1,2-6-23,-2 0 0,-3 0 7,3 6 0,2-2 7,-2-5 0,6 5-16,-6-4 0,6 4 16,-6 2 1,8-1-15,-2 1 0,4 0-12,2 0 1,-1-1 10,1 1 1,0 5-73,-1 1 0,-1-1 33,-4-5 0,4 6-73,-4-1 0,2 2 120,-2-1 0,3-5-41,-3 5 1,-2 1 94,2-1 0,-2 5-88,2-5 1,4 7 76,-4-2 1,-2-2-62,2 2 0,0-5 25,6 5 0,-6-5 13,0 5 1,0-6 1,5 7 1,1-3 28,0 2 1,5 4-30,1-4-16,-1-3 0,-3 5 1,3-8 0,3 9-54,3-3 0,2 2 55,-8-2 0,7 4-68,-7-3 0,6-3 44,-5 2 0,5 0-11,-5 6 1,5-2 14,-6-3 0,6 3-16,-5-4 172,-1 4-155,-5-6 19,0 6-1,0-5-19,-1-1 1,3 4 4,3-7 0,-3 5-9,3-6 1,-3 7 3,-2-7 0,5 6 3,1-5 1,-1 1 29,-5-1 0,0-3-29,-1 8 0,1-5 23,0 5-19,-1-7 1,1 5 26,0-3-24,0-5 1,-1 8 0,1-3-17,0-4 1,-1 7 13,1-4 1,0-3-19,-1 3 0,7 3 15,-1-3 1,1 3-12,-6-3 0,-1-3 8,1 3 0,6 3-3,-1-3 1,0 1-6,-5-7 0,2 1-1,3 0 1,-3-1-13,3 1 0,-3 0 16,-2 0 1,-1-1-6,1 1 1,0 2 3,0 3 0,1-3 102,5 3 1,-5 3-103,5-3 0,1 6 2,-1-5 1,1 5-13,-2-6 0,-3 7-3,4-7 0,1 6-1,-2-5 1,3 5 21,-3-5 1,-3 1-21,3-2 1,-3-1 7,-2 7-35,-1-7 1,1 5 30,0-3 0,0-3-3,-1 8 1,1-5-6,0 5 1,-1-2-7,1 3 1,0 1 30,-1-8 1,7 6-21,-1-5 0,3 5 77,-3-5 0,-1 5-70,7-6 1,-2 7 114,3-7-101,3 8 1,-6-11 12,8 3 0,0 3-10,0-3 1,0 6 9,0-5-44,0-1 35,-8-5 1,4 0 16,-7-1 1,5 7-24,-5-1 1,5 9 0,-6-3 1,1 2-54,-6-2-42,-1 4 0,-1-5 66,-4 7 1,4 0-7,-4 0 0,4 0-116,1 0 1,1 0 68,0 0 0,-1 0-125,1 0 0,6-6-142,-1 0-1024,0 0 674,-5 6 695,8 0 0,-15-7 0,5-3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27T21:01:10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29855 8256 16 0,'12'20'8'0,"-24"16"-5"0,7-21 8 16,-7 20-9-16,1 11 1 15,0 4 0-15,-6 6 0 16,-6 19-3-16,6-4 0 16,0 5 2-16,-6 4 1 15,0-4-2-15,-5-10 0 16,0 4-1-16,-6 6 1 15,0 10-1-15,-1 15 0 16,1 10 0-16,0-5 0 0,-5 10 1 16,-1-5 0-16,0 5-1 15,0 0 1-15,-5-10 0 16,-6 10 1-16,0-10-1 16,-6-10 0-16,0-15-2 15,6-1 1-15,0 1 0 16,0 5 0-16,0-5-1 15,0 4 1-15,0 1 0 16,-1-5 0-16,1 0 1 16,6 4 0-16,-1-4 0 15,7-15 1-15,5-16-1 16,0-4 0-16,-1-6 0 16,7-10 1-16,0-4-1 15,5-6 0-15,6-5-3 16,6-5 0-16,11-5-6 15,5-15 0-15,12-20-1 16,6-1 0-16</inkml:trace>
  <inkml:trace contextRef="#ctx0" brushRef="#br0" timeOffset="3129.062">26823 11617 9 0,'6'15'4'0,"0"-25"0"0,-6 10 3 0,0-5-4 15,-6 0 1-15,0-5 0 16,6 0 0-16,0 0-6 16,0 5 1-16,0-5 3 15,0 10 0-15,0 0-1 16,0 0 0-16,-5-10-1 16,-1-1 0-16,-11-4 0 15,-6 0 1-15,-5 0 0 16,-6 0 0-16,-6-5-1 15,-11 5 1-15,-12-1 0 16,-5-9 1-16,-6 5-1 16,-5-10 0-16,-12-11-1 15,-17-9 1-15,0-6 0 16,-17 1 1-16,-11 4 0 16,11 6 0-16,-5-5 0 15,-12 4 0-15,5 6-1 16,7 4 1-16,-1 6-1 15,6 10 1-15,23 5-3 0,6 5 0 16,-1 5 1-16,6 0 0 16,0-5-1-16,1-6 1 15,10 6 0-15,6 0 0 16,0-5 1-16,12 5 1 16,5-10-2-16,12 10 1 15,5 5 0-15,12 0 0 16,-1-11-3-16,24 16 0 0,5 0-6 15,17 0 1-15,22-10-2 16,7-15 0-16</inkml:trace>
  <inkml:trace contextRef="#ctx0" brushRef="#br0" timeOffset="4719.58">23189 10552 19 0,'6'-10'9'0,"-6"30"-7"16,0-20 15-16,0 5-18 15,-6 1 1-15,1-12 0 16,-1 6 0-16,-5-5 0 16,-1 0 0-16,-5-10 1 15,0 5 0-15,0 10 0 16,-6-5 1-16,-16 0-1 15,-18 5 1-15,-6-5 0 16,-5 10 1-16,-11-10-1 16,-18 5 0-16,-11 0-1 15,-17 0 0-15,-11 5 0 16,-6-5 0-16,6 0-1 16,-12 0 0-16,6 0 1 15,-17-5 0-15,-5 0 0 16,10 0 0-16,1 5 0 0,-6-5 1 15,6 15-2-15,5-5 1 16,1-5-1-16,22 5 0 16,11-5 0-16,12 0 0 15,0 0 0-15,11-10 0 16,6-5 0-16,11-5 0 16,6-1-2-16,17-9 0 15,11 0-3-15,23-5 0 16,17-1-5-16,23 1 0 0</inkml:trace>
  <inkml:trace contextRef="#ctx0" brushRef="#br0" timeOffset="6747.116">19993 9599 10 0,'5'10'5'0,"24"10"-2"0,-24-15 1 0,1 5-6 16,5-5 1-16,1 5-1 16,5 0 1-16,0 5 2 15,0 0 1-15,-6 1 0 16,1 4 1-16,5-5 1 15,-6-5 0-15,0 5 0 0,1-5 1 0,-1-10-1 16,0 0 1-16,1-5-3 16,5 0 1-16,0 0-2 15,0-10 1-15,-6 0-1 16,6-15 0-16,0 4-2 16,0 1 1-16,-5 0 1 15,-1-5 0-15,6-1 0 16,-6 6 0-16,6 5 0 15,-5 0 0-15,-1 0-1 16,0 4 0-16,1 6 0 16,-7 0 0-16,7 5-1 15,-12 5 0-15,11 0 0 16,-11 0 1-16,0 0 0 16,0 10 1-16,0-5-1 15,0 0 0-15,0 0-1 16,0 0 1-16,0 6-1 0,0-1 1 15,0 0-1-15,0 5 0 16,0 0 0-16,0 5 0 16,0 0 0-16,-5 1 0 15,-1-1-1-15,0 0 1 16,0 5-1-16,-5-5 0 16,5 6-1-16,1 4 1 15,-1-10-1-15,0-5 0 0,1-5-1 16,-1 0 1-16,6-5-2 15,0-5 1-15</inkml:trace>
  <inkml:trace contextRef="#ctx0" brushRef="#br0" timeOffset="7342.383">19930 9563 12 0,'0'-5'6'0,"17"0"-1"0,-17 5 10 15,0 0-15-15,11-5 1 16,-5 5 2-16,6 5 0 15,-1-5-4-15,0-10 0 0,1 0 3 16,-1-5 1-16,0-10-2 16,6-11 0-16,0-9 1 15,6-1 0-15,0-4 0 16,0-6 0-16,5-14 0 16,0-6 0-16,6-15 0 15,0-10 0-15,1-30-1 16,-1-10 1-16,0 5-2 31,-6-26 1-31,0-9-1 16,1 4 1-16,-1-10-1 15,-5 16 0-15,0-6-1 16,-6 21 1-16,5 0-1 16,1 20 1-16,5 20-3 15,-10 10 0-15,-1 15-5 0,-6 20 0 16</inkml:trace>
  <inkml:trace contextRef="#ctx0" brushRef="#br0" timeOffset="9399.347">20032 7181 12 0,'23'0'6'0,"-17"-10"-3"0,-1 10 2 0,7 5-5 16,5-5 0-16,0-5 1 16,6 5 1-16,-1 0-1 15,7-5 0-15,-1-5 1 16,0 0 0-16,6-10 1 15,1-10 0-15,4-11-1 16,7-9 1-16,5-6-1 16,6-9 1-16,5-16-1 15,1 10 1-15,5-10 0 16,0 6 0-16,11-6-1 16,6-5 0-16,-5-5-1 15,5 6 1-15,-5-6-2 16,-1 0 0-16,1 0-3 15,-1 10 0-15,-16 6-2 0,-12 9 0 16,0 11-4-16,-6 9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implementing Shortest Path in a future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1159"/>
            <a:ext cx="12191999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336"/>
            <a:ext cx="12192000" cy="859786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ACA4-6DA3-7041-844B-85F9366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18CBAD-9189-5E4F-A89D-A70F6F9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52ED43-82A1-6143-AB9E-1294D314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ED51-AC7C-6E46-8CC6-F6787B46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4FC2-8BD7-534B-876C-2763D5F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FA9C-7BB4-3B4B-A32A-B67888BD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F07EF-E848-C74E-95B2-15098E35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D151F2-562E-A744-A27C-396BDC9B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020367-A4F1-744C-8ECA-89D12FB8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5507-7DB2-8D4E-8192-6A3BE5FC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C618-BF4A-E847-BBF0-DEDBA0DF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9A1739-2A8C-6D4C-8967-6C642894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3193E-F699-D34B-8BEA-E0EF8914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E8551-9C06-0541-BE71-AE3150AB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D34C-21ED-8141-8408-9198EE8A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algo - in-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359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2F70E-9AE7-A94A-A2D1-7491748FA8F9}"/>
              </a:ext>
            </a:extLst>
          </p:cNvPr>
          <p:cNvSpPr/>
          <p:nvPr userDrawn="1"/>
        </p:nvSpPr>
        <p:spPr>
          <a:xfrm>
            <a:off x="575239" y="3485705"/>
            <a:ext cx="11187259" cy="307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Loop/step invariant: 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Runtime:   Worst ______________      Average ______________       Best 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Input:        Worst ______________________      Best 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Stable ____________________           In-place ____________________  Adaptive 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Operations:  Comparisons __________________________ Moves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structure ______________________________________________________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F10F-42DD-F74A-A82B-3C34947A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2AA52-E524-574C-A30E-AC7482C0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39AF-DAF2-4A46-86E0-97C6777A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9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B40C3-479D-0B4E-A658-0A5104EF3990}"/>
              </a:ext>
            </a:extLst>
          </p:cNvPr>
          <p:cNvSpPr txBox="1"/>
          <p:nvPr userDrawn="1"/>
        </p:nvSpPr>
        <p:spPr>
          <a:xfrm>
            <a:off x="10359199" y="77362"/>
            <a:ext cx="1744394" cy="707886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259C-4382-C049-B632-CD714D83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5489-2568-F040-BD80-0E40C968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15DC-76F0-4D49-B841-498697FB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2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A97-3FBF-9E4B-A6BE-7DA8E6DE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EBDAA9-3F1D-CE42-BA28-59F3E2E2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26D3-9380-AF42-B706-201689C8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E4822-56A5-2645-B8EA-D4B2DD73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6FDFB-D458-BA4B-AA10-7C01EB28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CD2D9B-0751-B44B-9F6D-3E597C8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6705904" y="70078"/>
            <a:ext cx="5397689" cy="479637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BCBD5-0D4E-7A46-8240-34E8B9E5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A3D9-B0E1-4A41-8F4F-2BE4898D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EDFD19-C54C-3C4F-A9AC-FA9FC69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3787" y="1729954"/>
            <a:ext cx="6252741" cy="27402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90050" y="4993105"/>
            <a:ext cx="11357635" cy="1028379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4372A-3A29-A342-98B3-F2917458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6C6C-420B-6240-B816-B044D826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677C0E-4B54-B342-B44D-92218A14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7D2F5-1349-864B-9157-70965CF7D0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EF9B-246C-FE41-8332-8646DCADC5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0C209-4026-6B45-85D8-631DC77CD4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10/3/18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AU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5" r:id="rId4"/>
    <p:sldLayoutId id="2147483663" r:id="rId5"/>
    <p:sldLayoutId id="2147483664" r:id="rId6"/>
    <p:sldLayoutId id="2147483673" r:id="rId7"/>
    <p:sldLayoutId id="2147483674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2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ri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06"/>
            <a:ext cx="121920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Graph Traversals</a:t>
            </a:r>
            <a:endParaRPr lang="en-US" sz="5000" dirty="0">
              <a:solidFill>
                <a:srgbClr val="4C328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CSE 373: Data Structures and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81C8-54FA-814C-9464-335D39131796}"/>
              </a:ext>
            </a:extLst>
          </p:cNvPr>
          <p:cNvSpPr/>
          <p:nvPr/>
        </p:nvSpPr>
        <p:spPr>
          <a:xfrm>
            <a:off x="405300" y="5918764"/>
            <a:ext cx="113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Thanks to Kasey Champion, Ben Jones, Adam Blank, Michael Lee, Evan McCarty, Robbie Weber, Whitaker Brand, Zora Fung, Stuart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</a:rPr>
              <a:t>Reges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, Justin Hsia, Ruth Anderson, and many others for sample slides and materials ...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86930"/>
            <a:ext cx="12192000" cy="219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Autumn 2018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Shrirang (Shri) Mare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shri@cs.washington.edu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188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 (or </a:t>
                </a:r>
                <a:r>
                  <a:rPr lang="en-US" dirty="0" err="1"/>
                  <a:t>Int</a:t>
                </a:r>
                <a:r>
                  <a:rPr lang="en-US" dirty="0"/>
                  <a:t>, as 0 and 1)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Time complexity (in terms of V and E)</a:t>
                </a:r>
              </a:p>
              <a:p>
                <a:pPr lvl="1"/>
                <a:r>
                  <a:rPr lang="en-US" dirty="0"/>
                  <a:t>Get in-edges: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Get out–edges: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Decide if an edge (u, w) exists: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Insert an edge: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Delete an edge: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45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Time complexity</a:t>
                </a:r>
              </a:p>
              <a:p>
                <a:pPr lvl="1"/>
                <a:r>
                  <a:rPr lang="en-US" dirty="0"/>
                  <a:t>Get in-edges:</a:t>
                </a:r>
              </a:p>
              <a:p>
                <a:pPr lvl="1"/>
                <a:r>
                  <a:rPr lang="en-US" dirty="0"/>
                  <a:t>Get out–edges:</a:t>
                </a:r>
              </a:p>
              <a:p>
                <a:pPr lvl="1"/>
                <a:r>
                  <a:rPr lang="en-US" dirty="0"/>
                  <a:t>Decide if an edge (u, w) exists:</a:t>
                </a:r>
              </a:p>
              <a:p>
                <a:pPr lvl="1"/>
                <a:r>
                  <a:rPr lang="en-US" dirty="0"/>
                  <a:t>Insert an edge:</a:t>
                </a:r>
              </a:p>
              <a:p>
                <a:pPr lvl="1"/>
                <a:r>
                  <a:rPr lang="en-US" dirty="0"/>
                  <a:t>Delete an edge: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Space complexity: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47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Time complexity</a:t>
                </a:r>
              </a:p>
              <a:p>
                <a:pPr lvl="1"/>
                <a:r>
                  <a:rPr lang="en-US" dirty="0"/>
                  <a:t>Get in-edges: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Get out–edges: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Decide if an edge (u, w) exists: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Insert an edge: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Delete an edge: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Space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|V| + |E|)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04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52F35-9C99-9948-A874-26CE3234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B6A479"/>
              </a:buClr>
              <a:buNone/>
            </a:pPr>
            <a:r>
              <a:rPr lang="en-US" dirty="0"/>
              <a:t>Four collections: ‘unvisited’, ‘visited’, ‘to be visited’, and ‘current’.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The vertex you are currently processing is your ‘current’ vertex.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Pick any vertex to start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neighbors of the </a:t>
            </a:r>
            <a:r>
              <a:rPr lang="en-US" i="1" dirty="0"/>
              <a:t>current</a:t>
            </a:r>
            <a:r>
              <a:rPr lang="en-US" dirty="0"/>
              <a:t>  vertex in a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Mark the current vertex “visited”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Put all unvisited neighbors in “to be visited”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Move onto next vertex in “to be visited” collection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Repeat…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BEB06-91E9-A840-B15B-24FF12F2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13EF0-B121-B74E-99F5-6526821E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E3264-A1D1-1C4B-8BAC-C6CF8F23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E7A7EF-A820-7942-A8B5-05A8861A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Traversing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D36FF-7B82-0949-8C72-4868FC33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40DC2-1E13-A24E-9069-28088CE0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3BC5B-BF5B-BA4F-B9DB-2BEFD366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08" y="2127835"/>
            <a:ext cx="3848100" cy="354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96042C-5845-CD44-90C6-55373E2D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85" y="2220414"/>
            <a:ext cx="3848100" cy="354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6D480-3599-7445-9B9F-CF0EC31C3B04}"/>
              </a:ext>
            </a:extLst>
          </p:cNvPr>
          <p:cNvSpPr txBox="1"/>
          <p:nvPr/>
        </p:nvSpPr>
        <p:spPr>
          <a:xfrm>
            <a:off x="8024783" y="6113978"/>
            <a:ext cx="179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Depth first 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7DD20-C781-E243-BB2D-2370F05F6AF5}"/>
              </a:ext>
            </a:extLst>
          </p:cNvPr>
          <p:cNvSpPr txBox="1"/>
          <p:nvPr/>
        </p:nvSpPr>
        <p:spPr>
          <a:xfrm>
            <a:off x="1740599" y="6113978"/>
            <a:ext cx="197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Breadth first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F323392-3987-5C45-BD79-00E7467F8F50}"/>
                  </a:ext>
                </a:extLst>
              </p14:cNvPr>
              <p14:cNvContentPartPr/>
              <p14:nvPr/>
            </p14:nvContentPartPr>
            <p14:xfrm>
              <a:off x="8853878" y="3914380"/>
              <a:ext cx="1892880" cy="1419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F323392-3987-5C45-BD79-00E7467F8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398" y="3899260"/>
                <a:ext cx="1923480" cy="14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6">
                <a:extLst>
                  <a:ext uri="{FF2B5EF4-FFF2-40B4-BE49-F238E27FC236}">
                    <a16:creationId xmlns:a16="http://schemas.microsoft.com/office/drawing/2014/main" id="{6E6259C7-1475-0243-BCF9-1D0879F056C9}"/>
                  </a:ext>
                </a:extLst>
              </p14:cNvPr>
              <p14:cNvContentPartPr/>
              <p14:nvPr/>
            </p14:nvContentPartPr>
            <p14:xfrm>
              <a:off x="1015958" y="2301940"/>
              <a:ext cx="3474360" cy="3225240"/>
            </p14:xfrm>
          </p:contentPart>
        </mc:Choice>
        <mc:Fallback xmlns="">
          <p:pic>
            <p:nvPicPr>
              <p:cNvPr id="36" name="Ink 36">
                <a:extLst>
                  <a:ext uri="{FF2B5EF4-FFF2-40B4-BE49-F238E27FC236}">
                    <a16:creationId xmlns:a16="http://schemas.microsoft.com/office/drawing/2014/main" id="{6E6259C7-1475-0243-BCF9-1D0879F056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478" y="2286820"/>
                <a:ext cx="3504600" cy="32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1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2FDC5-8338-BC45-AAF8-E8BA24495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2027698"/>
            <a:ext cx="4648989" cy="27494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0E85BB-7487-0C41-8AA4-6B8E7D2C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and DFS on Trees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1C59F-017F-C744-945D-98785BE9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BFE25-D4D8-9A44-9567-D68568B9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5F4366A-82E4-E341-B27E-863FE1BA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68" y="2027698"/>
            <a:ext cx="4648989" cy="2749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B1852-68E0-B847-AFB5-BDB07FE3BDD8}"/>
              </a:ext>
            </a:extLst>
          </p:cNvPr>
          <p:cNvSpPr txBox="1"/>
          <p:nvPr/>
        </p:nvSpPr>
        <p:spPr>
          <a:xfrm>
            <a:off x="6972473" y="5506151"/>
            <a:ext cx="4074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Depth first search</a:t>
            </a:r>
          </a:p>
          <a:p>
            <a:pPr algn="ctr"/>
            <a:r>
              <a:rPr lang="en-US" dirty="0"/>
              <a:t>(pre-order, in-order, post-order traversals)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5C195-777B-BF4D-A09A-3B9A18FC34E2}"/>
              </a:ext>
            </a:extLst>
          </p:cNvPr>
          <p:cNvSpPr txBox="1"/>
          <p:nvPr/>
        </p:nvSpPr>
        <p:spPr>
          <a:xfrm>
            <a:off x="1788018" y="5506152"/>
            <a:ext cx="222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Breadth first search</a:t>
            </a:r>
          </a:p>
          <a:p>
            <a:pPr algn="ctr"/>
            <a:r>
              <a:rPr lang="en-US" dirty="0"/>
              <a:t>(Level order traversal)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617B55AB-609F-FA46-BDA3-502A55139055}"/>
                  </a:ext>
                </a:extLst>
              </p14:cNvPr>
              <p14:cNvContentPartPr/>
              <p14:nvPr/>
            </p14:nvContentPartPr>
            <p14:xfrm>
              <a:off x="244478" y="2046700"/>
              <a:ext cx="11136960" cy="295740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617B55AB-609F-FA46-BDA3-502A551390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58" y="2031580"/>
                <a:ext cx="11167560" cy="29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50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4135358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5098405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50984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414568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463280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50984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4632804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6242" y="2541316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6746" y="374120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9" y="27222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75824" y="27257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4156018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17104" y="353256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0425" y="4288165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17167" y="370466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787785" y="37401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415601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3130" y="2547246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029" y="181566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721" y="2480092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49658" y="254104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41456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77351" y="342177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56907" y="3582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0647" y="356976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417051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58959" y="430909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41640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5103" y="432096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70633" y="183625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40693" y="181417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0702" y="2492787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4180893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57567" y="24673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456" y="2911149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46328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41591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59225" y="34150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931408" y="341229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411790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412732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5356" y="291626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8001" y="291808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06267" y="509840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4135358"/>
            <a:ext cx="1907426" cy="1406553"/>
          </a:xfrm>
        </p:spPr>
        <p:txBody>
          <a:bodyPr/>
          <a:lstStyle/>
          <a:p>
            <a:r>
              <a:rPr lang="en-US" dirty="0"/>
              <a:t>Visited: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97301" y="4134559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91466" y="41345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54448" y="413455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4788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02764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57640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212516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467392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722268" y="413455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90795" y="611721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714251" y="611641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989233" y="6111521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0795" y="4793976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16291" y="474780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28401" y="5047763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visited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3641" y="1309803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17" grpId="0"/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BFS uses a queue to order which vertex we move to next</a:t>
            </a:r>
          </a:p>
          <a:p>
            <a:r>
              <a:rPr lang="en-US" dirty="0"/>
              <a:t>Gives us a growing “frontier” movement across graph</a:t>
            </a:r>
          </a:p>
          <a:p>
            <a:r>
              <a:rPr lang="en-US" dirty="0"/>
              <a:t>Can you move in a different pattern? Can you use a different data structure?</a:t>
            </a:r>
          </a:p>
          <a:p>
            <a:r>
              <a:rPr lang="en-US" dirty="0"/>
              <a:t>What if you used a stack instead?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3969" y="3650035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41" y="3724037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3788" y="3877498"/>
            <a:ext cx="1839654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Stack:</a:t>
            </a:r>
          </a:p>
          <a:p>
            <a:r>
              <a:rPr lang="en-US" dirty="0"/>
              <a:t>Finished: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581847" y="4824276"/>
            <a:ext cx="34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22497" y="4824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27491" y="389264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53892" y="437432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080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35244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24060" y="48242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0528" y="4374320"/>
            <a:ext cx="343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39869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93331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351676" y="3892647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7207" y="3912655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76070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1964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2269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11997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1861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30526" y="43743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33325" y="4824276"/>
            <a:ext cx="28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43030" y="390090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339" y="482427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41097" y="3880984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04039" y="3906781"/>
            <a:ext cx="321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298466" y="3934009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0269" y="392918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09287" y="3927486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553877" y="6413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Runtime?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77333" y="641247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O(V + 2E) = O(V + E)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52315" y="6407580"/>
            <a:ext cx="152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“graph linear”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975" y="5321878"/>
            <a:ext cx="46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do you visit each node?</a:t>
            </a:r>
          </a:p>
          <a:p>
            <a:r>
              <a:rPr lang="en-US" dirty="0"/>
              <a:t>How many times do you traverse each edge?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149586" y="528405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time each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61696" y="5584005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2 times each</a:t>
            </a:r>
          </a:p>
          <a:p>
            <a:pPr marL="285750" indent="-285750">
              <a:buFontTx/>
              <a:buChar char="-"/>
            </a:pPr>
            <a:r>
              <a:rPr lang="en-US" dirty="0"/>
              <a:t>Putting them into </a:t>
            </a:r>
            <a:r>
              <a:rPr lang="en-US" dirty="0" err="1"/>
              <a:t>toVisit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Checking if they’re visited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0869" y="1086447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552D41-70E4-4B95-95AF-666BA31ABFEE}"/>
                  </a:ext>
                </a:extLst>
              </p14:cNvPr>
              <p14:cNvContentPartPr/>
              <p14:nvPr/>
            </p14:nvContentPartPr>
            <p14:xfrm>
              <a:off x="7068600" y="2029320"/>
              <a:ext cx="3683880" cy="215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552D41-70E4-4B95-95AF-666BA31ABF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240" y="2019960"/>
                <a:ext cx="3702600" cy="21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5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  <p:bldP spid="132" grpId="0"/>
      <p:bldP spid="134" grpId="0"/>
      <p:bldP spid="137" grpId="0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>
              <a:solidFill>
                <a:srgbClr val="4C3282"/>
              </a:solidFill>
            </a:endParaRP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C50AA-BE2E-ED4D-9562-20B129A0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76131" y="1493488"/>
            <a:ext cx="2020949" cy="1935512"/>
            <a:chOff x="8439563" y="1252190"/>
            <a:chExt cx="2020949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39563" y="1252191"/>
              <a:ext cx="690113" cy="690113"/>
              <a:chOff x="9831042" y="3675297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028044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347517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 } </a:t>
            </a:r>
            <a:r>
              <a:rPr lang="en-US" i="1" dirty="0">
                <a:solidFill>
                  <a:srgbClr val="B6A479"/>
                </a:solidFill>
              </a:rPr>
              <a:t>inferred (B, A) and (C,B)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C), (C, B)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3354" y="2981146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316629" y="2611814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56108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Dense Graph </a:t>
                </a:r>
                <a:r>
                  <a:rPr lang="en-US" dirty="0"/>
                  <a:t>– a graph with a lot of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Sparse Graph </a:t>
                </a:r>
                <a:r>
                  <a:rPr lang="en-US" dirty="0"/>
                  <a:t>– a graph with “few”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7308670" y="857784"/>
            <a:ext cx="2452827" cy="1933079"/>
            <a:chOff x="8643810" y="4616023"/>
            <a:chExt cx="2452827" cy="1933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43163" y="603888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50738" y="605024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4708" y="6035150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44934" y="603308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20" idx="5"/>
              <a:endCxn id="16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0" idx="4"/>
            <a:endCxn id="14" idx="0"/>
          </p:cNvCxnSpPr>
          <p:nvPr/>
        </p:nvCxnSpPr>
        <p:spPr>
          <a:xfrm>
            <a:off x="7653727" y="1547897"/>
            <a:ext cx="0" cy="5528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7"/>
            <a:endCxn id="18" idx="3"/>
          </p:cNvCxnSpPr>
          <p:nvPr/>
        </p:nvCxnSpPr>
        <p:spPr>
          <a:xfrm flipV="1">
            <a:off x="7897718" y="1446832"/>
            <a:ext cx="1274731" cy="7549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998783" y="2445807"/>
            <a:ext cx="1072601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3137-FEB8-4691-8151-415151E513E4}"/>
              </a:ext>
            </a:extLst>
          </p:cNvPr>
          <p:cNvGrpSpPr/>
          <p:nvPr/>
        </p:nvGrpSpPr>
        <p:grpSpPr>
          <a:xfrm>
            <a:off x="8333429" y="3343716"/>
            <a:ext cx="690113" cy="690113"/>
            <a:chOff x="1660725" y="5803810"/>
            <a:chExt cx="690113" cy="69011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1797349" y="5999723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71A1BB-8C64-4586-827E-33E464CEE2E6}"/>
              </a:ext>
            </a:extLst>
          </p:cNvPr>
          <p:cNvGrpSpPr/>
          <p:nvPr/>
        </p:nvGrpSpPr>
        <p:grpSpPr>
          <a:xfrm>
            <a:off x="9710302" y="3209059"/>
            <a:ext cx="690113" cy="690113"/>
            <a:chOff x="1660725" y="5803810"/>
            <a:chExt cx="690113" cy="6901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A2B285-781C-4AD8-87B8-3409EE6EBC8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D292F9-C2AF-4D94-A576-F2671CB3CE70}"/>
                </a:ext>
              </a:extLst>
            </p:cNvPr>
            <p:cNvSpPr txBox="1"/>
            <p:nvPr/>
          </p:nvSpPr>
          <p:spPr>
            <a:xfrm>
              <a:off x="1755424" y="601421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4A9766-8CD9-4A45-BE55-0E93C982937C}"/>
              </a:ext>
            </a:extLst>
          </p:cNvPr>
          <p:cNvGrpSpPr/>
          <p:nvPr/>
        </p:nvGrpSpPr>
        <p:grpSpPr>
          <a:xfrm>
            <a:off x="10275001" y="4215697"/>
            <a:ext cx="690113" cy="690113"/>
            <a:chOff x="1660725" y="5803810"/>
            <a:chExt cx="690113" cy="6901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A6D204-2BC4-434D-8B51-65102EFF3CE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FF8B-7868-48B8-A53B-4A06C1113EC5}"/>
                </a:ext>
              </a:extLst>
            </p:cNvPr>
            <p:cNvSpPr txBox="1"/>
            <p:nvPr/>
          </p:nvSpPr>
          <p:spPr>
            <a:xfrm>
              <a:off x="1711918" y="6026645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E677C2-BAE9-47F0-8BC4-B85CEAA282A8}"/>
              </a:ext>
            </a:extLst>
          </p:cNvPr>
          <p:cNvGrpSpPr/>
          <p:nvPr/>
        </p:nvGrpSpPr>
        <p:grpSpPr>
          <a:xfrm>
            <a:off x="8063118" y="4481481"/>
            <a:ext cx="690113" cy="690113"/>
            <a:chOff x="1660725" y="5803810"/>
            <a:chExt cx="690113" cy="6901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3EA4C-DABF-4E60-A5F1-08F5CC2459C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731E9A-0DD7-495A-A565-EE5E37B8B7D1}"/>
                </a:ext>
              </a:extLst>
            </p:cNvPr>
            <p:cNvSpPr txBox="1"/>
            <p:nvPr/>
          </p:nvSpPr>
          <p:spPr>
            <a:xfrm>
              <a:off x="1931036" y="6061109"/>
              <a:ext cx="240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6A6D204-2BC4-434D-8B51-65102EFF3CEC}"/>
              </a:ext>
            </a:extLst>
          </p:cNvPr>
          <p:cNvSpPr/>
          <p:nvPr/>
        </p:nvSpPr>
        <p:spPr>
          <a:xfrm>
            <a:off x="9205559" y="5015779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77FF8B-7868-48B8-A53B-4A06C1113EC5}"/>
              </a:ext>
            </a:extLst>
          </p:cNvPr>
          <p:cNvSpPr txBox="1"/>
          <p:nvPr/>
        </p:nvSpPr>
        <p:spPr>
          <a:xfrm>
            <a:off x="9384187" y="522233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5099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875978" y="4061759"/>
            <a:ext cx="2020949" cy="690114"/>
            <a:chOff x="9076131" y="1493488"/>
            <a:chExt cx="2020949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76131" y="1493489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406967" y="1493488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690113" cy="690114"/>
            <a:chOff x="7988128" y="2035502"/>
            <a:chExt cx="690113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Walk </a:t>
            </a:r>
            <a:r>
              <a:rPr lang="en-US" sz="2800" dirty="0"/>
              <a:t>– A sequence of </a:t>
            </a:r>
            <a:r>
              <a:rPr lang="en-US" sz="2800" b="1" dirty="0"/>
              <a:t>adjacent</a:t>
            </a:r>
            <a:r>
              <a:rPr lang="en-US" sz="2800" dirty="0"/>
              <a:t> vertices. Each connected to next by an edge.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(Directed) Walk</a:t>
            </a:r>
            <a:r>
              <a:rPr lang="en-US" sz="2800" dirty="0"/>
              <a:t>–must follow the direction of the edges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Length </a:t>
            </a:r>
            <a:r>
              <a:rPr lang="en-US" sz="2800" dirty="0"/>
              <a:t>– The number of edges in a walk</a:t>
            </a:r>
          </a:p>
          <a:p>
            <a:r>
              <a:rPr lang="en-US" sz="2800" dirty="0"/>
              <a:t> - (A,B,C,D) has length 3.</a:t>
            </a:r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E3E5-E220-9347-AFA3-6D3C3D44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060B-E620-564C-B416-F3797B2F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CA9A8E-90DF-8B48-865E-FF6CECE60EC4}"/>
              </a:ext>
            </a:extLst>
          </p:cNvPr>
          <p:cNvGrpSpPr/>
          <p:nvPr/>
        </p:nvGrpSpPr>
        <p:grpSpPr>
          <a:xfrm>
            <a:off x="1829955" y="1839773"/>
            <a:ext cx="10167414" cy="1154665"/>
            <a:chOff x="1829955" y="1839773"/>
            <a:chExt cx="10167414" cy="11546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488E5A-F9BE-4E3B-84E4-17754B62D28B}"/>
                </a:ext>
              </a:extLst>
            </p:cNvPr>
            <p:cNvGrpSpPr/>
            <p:nvPr/>
          </p:nvGrpSpPr>
          <p:grpSpPr>
            <a:xfrm>
              <a:off x="1829955" y="1922446"/>
              <a:ext cx="4424503" cy="1071992"/>
              <a:chOff x="1829955" y="1829141"/>
              <a:chExt cx="4424503" cy="107199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B7ED82C-6F17-4BBD-A7E7-55BA450C57D5}"/>
                  </a:ext>
                </a:extLst>
              </p:cNvPr>
              <p:cNvGrpSpPr/>
              <p:nvPr/>
            </p:nvGrpSpPr>
            <p:grpSpPr>
              <a:xfrm>
                <a:off x="1829955" y="1831469"/>
                <a:ext cx="690113" cy="690113"/>
                <a:chOff x="1660725" y="5803810"/>
                <a:chExt cx="690113" cy="690113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80F25F2-1B4E-483C-9CE4-3294C8C6A100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CAFAF44-6E91-4D17-9036-92F014AB6E6C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B767A9-11B7-4447-B580-1AB26BF26CA4}"/>
                  </a:ext>
                </a:extLst>
              </p:cNvPr>
              <p:cNvGrpSpPr/>
              <p:nvPr/>
            </p:nvGrpSpPr>
            <p:grpSpPr>
              <a:xfrm>
                <a:off x="3053362" y="1829141"/>
                <a:ext cx="690113" cy="690113"/>
                <a:chOff x="1660725" y="5803810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0CD5362-9795-4B7D-A564-6FF29A24AC01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EF5E4A-1C1D-4409-8974-3A206387B002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06EF38-E678-4555-B0D7-097CDF40E72F}"/>
                  </a:ext>
                </a:extLst>
              </p:cNvPr>
              <p:cNvGrpSpPr/>
              <p:nvPr/>
            </p:nvGrpSpPr>
            <p:grpSpPr>
              <a:xfrm>
                <a:off x="4306888" y="1839773"/>
                <a:ext cx="690113" cy="690113"/>
                <a:chOff x="1660725" y="5803810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45A095F2-B650-4C6D-8562-4F5F881FDDA7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8EF67D1-D89E-4BAA-88E6-6D17BF794E78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729C801-1A20-4364-B43C-1D277FBE28A7}"/>
                  </a:ext>
                </a:extLst>
              </p:cNvPr>
              <p:cNvCxnSpPr>
                <a:cxnSpLocks/>
                <a:stCxn id="21" idx="6"/>
                <a:endCxn id="19" idx="2"/>
              </p:cNvCxnSpPr>
              <p:nvPr/>
            </p:nvCxnSpPr>
            <p:spPr>
              <a:xfrm>
                <a:off x="3743475" y="2174198"/>
                <a:ext cx="563413" cy="106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E2D4C7B-761B-4239-B4FF-DB857EB83783}"/>
                  </a:ext>
                </a:extLst>
              </p:cNvPr>
              <p:cNvGrpSpPr/>
              <p:nvPr/>
            </p:nvGrpSpPr>
            <p:grpSpPr>
              <a:xfrm>
                <a:off x="5564345" y="1839773"/>
                <a:ext cx="690113" cy="690113"/>
                <a:chOff x="1660725" y="5803810"/>
                <a:chExt cx="690113" cy="690113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0A9052A-164D-4BD4-A82D-00BBBD40D49E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60B3AF-22B2-49C9-8ACC-5D89F55D69AA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2EFE5D6-88D3-4936-80A8-A3A53CB4D640}"/>
                  </a:ext>
                </a:extLst>
              </p:cNvPr>
              <p:cNvCxnSpPr>
                <a:cxnSpLocks/>
                <a:stCxn id="23" idx="6"/>
                <a:endCxn id="21" idx="2"/>
              </p:cNvCxnSpPr>
              <p:nvPr/>
            </p:nvCxnSpPr>
            <p:spPr>
              <a:xfrm flipV="1">
                <a:off x="2520068" y="2174198"/>
                <a:ext cx="533294" cy="23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439EE96-8A24-4476-86EC-42C166856683}"/>
                  </a:ext>
                </a:extLst>
              </p:cNvPr>
              <p:cNvCxnSpPr>
                <a:cxnSpLocks/>
                <a:stCxn id="19" idx="6"/>
                <a:endCxn id="17" idx="2"/>
              </p:cNvCxnSpPr>
              <p:nvPr/>
            </p:nvCxnSpPr>
            <p:spPr>
              <a:xfrm>
                <a:off x="4997001" y="2184830"/>
                <a:ext cx="5673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8B9319B9-36B8-43B5-BBBD-88CFE02886DE}"/>
                  </a:ext>
                </a:extLst>
              </p:cNvPr>
              <p:cNvSpPr/>
              <p:nvPr/>
            </p:nvSpPr>
            <p:spPr>
              <a:xfrm flipV="1">
                <a:off x="2175012" y="2103802"/>
                <a:ext cx="3734390" cy="797331"/>
              </a:xfrm>
              <a:prstGeom prst="arc">
                <a:avLst>
                  <a:gd name="adj1" fmla="val 10803122"/>
                  <a:gd name="adj2" fmla="val 21547662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687239" y="1839773"/>
              <a:ext cx="53101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A,B,C,D is a walk.</a:t>
              </a:r>
            </a:p>
            <a:p>
              <a:r>
                <a:rPr lang="en-US" sz="2800" dirty="0"/>
                <a:t>So is A,B,A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62CDB-4E05-4641-B2BE-A6140153CE0E}"/>
              </a:ext>
            </a:extLst>
          </p:cNvPr>
          <p:cNvGrpSpPr/>
          <p:nvPr/>
        </p:nvGrpSpPr>
        <p:grpSpPr>
          <a:xfrm>
            <a:off x="1744365" y="4073609"/>
            <a:ext cx="10262396" cy="1071992"/>
            <a:chOff x="1744365" y="4073609"/>
            <a:chExt cx="10262396" cy="10719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F282CA0-3EE6-401B-81D0-62E11A024E69}"/>
                </a:ext>
              </a:extLst>
            </p:cNvPr>
            <p:cNvGrpSpPr/>
            <p:nvPr/>
          </p:nvGrpSpPr>
          <p:grpSpPr>
            <a:xfrm>
              <a:off x="1744365" y="4073609"/>
              <a:ext cx="4424503" cy="1071992"/>
              <a:chOff x="1829955" y="1829141"/>
              <a:chExt cx="4424503" cy="107199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6261A9E-15C5-48D2-8C42-72637247ED5B}"/>
                  </a:ext>
                </a:extLst>
              </p:cNvPr>
              <p:cNvGrpSpPr/>
              <p:nvPr/>
            </p:nvGrpSpPr>
            <p:grpSpPr>
              <a:xfrm>
                <a:off x="1829955" y="1831469"/>
                <a:ext cx="690113" cy="690113"/>
                <a:chOff x="1660725" y="5803810"/>
                <a:chExt cx="690113" cy="690113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D7253BB-3683-4200-8874-72B112600F4D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EA5AC84-5127-4F1E-AD2E-71827E687F2A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F2F731F-96EF-4947-A4F1-06CBB1F07E9C}"/>
                  </a:ext>
                </a:extLst>
              </p:cNvPr>
              <p:cNvGrpSpPr/>
              <p:nvPr/>
            </p:nvGrpSpPr>
            <p:grpSpPr>
              <a:xfrm>
                <a:off x="3053362" y="1829141"/>
                <a:ext cx="690113" cy="690113"/>
                <a:chOff x="1660725" y="5803810"/>
                <a:chExt cx="690113" cy="690113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FA2EB2A0-F137-426D-B90B-0A7076E95883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E0ADE1B-45CA-413D-B563-E6B5C755EE38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EF04421-25F1-4FA4-89BB-2F707B10CB02}"/>
                  </a:ext>
                </a:extLst>
              </p:cNvPr>
              <p:cNvGrpSpPr/>
              <p:nvPr/>
            </p:nvGrpSpPr>
            <p:grpSpPr>
              <a:xfrm>
                <a:off x="4306888" y="1839773"/>
                <a:ext cx="690113" cy="690113"/>
                <a:chOff x="1660725" y="5803810"/>
                <a:chExt cx="690113" cy="690113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BCA7EA2-831D-4F60-AA61-D630426725B0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F6767BC-567E-431B-93CF-25ACE05E4C88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DED64E7-FDEA-4F84-B2DE-7E7FFE00F1DD}"/>
                  </a:ext>
                </a:extLst>
              </p:cNvPr>
              <p:cNvCxnSpPr>
                <a:cxnSpLocks/>
                <a:stCxn id="61" idx="6"/>
                <a:endCxn id="59" idx="2"/>
              </p:cNvCxnSpPr>
              <p:nvPr/>
            </p:nvCxnSpPr>
            <p:spPr>
              <a:xfrm>
                <a:off x="3743475" y="2174198"/>
                <a:ext cx="563413" cy="10632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AFB6809-06F1-4354-95B2-BA7E6059E9E0}"/>
                  </a:ext>
                </a:extLst>
              </p:cNvPr>
              <p:cNvGrpSpPr/>
              <p:nvPr/>
            </p:nvGrpSpPr>
            <p:grpSpPr>
              <a:xfrm>
                <a:off x="5564345" y="1839773"/>
                <a:ext cx="690113" cy="690113"/>
                <a:chOff x="1660725" y="5803810"/>
                <a:chExt cx="690113" cy="690113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C855730-B0B3-4252-B998-E725213A18D4}"/>
                    </a:ext>
                  </a:extLst>
                </p:cNvPr>
                <p:cNvSpPr/>
                <p:nvPr/>
              </p:nvSpPr>
              <p:spPr>
                <a:xfrm>
                  <a:off x="1660725" y="5803810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2410EA7-D7EA-4DC5-8C3F-DC6DF6E32BE4}"/>
                    </a:ext>
                  </a:extLst>
                </p:cNvPr>
                <p:cNvSpPr txBox="1"/>
                <p:nvPr/>
              </p:nvSpPr>
              <p:spPr>
                <a:xfrm>
                  <a:off x="1839710" y="5964200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98CF6DC-92DD-4127-B2AB-AEB87633C33E}"/>
                  </a:ext>
                </a:extLst>
              </p:cNvPr>
              <p:cNvCxnSpPr>
                <a:cxnSpLocks/>
                <a:stCxn id="63" idx="6"/>
                <a:endCxn id="61" idx="2"/>
              </p:cNvCxnSpPr>
              <p:nvPr/>
            </p:nvCxnSpPr>
            <p:spPr>
              <a:xfrm flipV="1">
                <a:off x="2520068" y="2174198"/>
                <a:ext cx="533294" cy="2328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B4E32DA-D27B-4C10-8732-FB8A6502AD80}"/>
                  </a:ext>
                </a:extLst>
              </p:cNvPr>
              <p:cNvCxnSpPr>
                <a:cxnSpLocks/>
                <a:stCxn id="59" idx="6"/>
                <a:endCxn id="57" idx="2"/>
              </p:cNvCxnSpPr>
              <p:nvPr/>
            </p:nvCxnSpPr>
            <p:spPr>
              <a:xfrm>
                <a:off x="4997001" y="2184830"/>
                <a:ext cx="5673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299AB21-664A-44A2-9C09-72CD4BE8BBF9}"/>
                  </a:ext>
                </a:extLst>
              </p:cNvPr>
              <p:cNvSpPr/>
              <p:nvPr/>
            </p:nvSpPr>
            <p:spPr>
              <a:xfrm flipV="1">
                <a:off x="2175012" y="2103802"/>
                <a:ext cx="3734390" cy="797331"/>
              </a:xfrm>
              <a:prstGeom prst="arc">
                <a:avLst>
                  <a:gd name="adj1" fmla="val 10803122"/>
                  <a:gd name="adj2" fmla="val 21547662"/>
                </a:avLst>
              </a:prstGeom>
              <a:ln w="28575">
                <a:solidFill>
                  <a:srgbClr val="FF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696631" y="4084241"/>
              <a:ext cx="53101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A,B,C,D,A is a directed walk.</a:t>
              </a:r>
            </a:p>
            <a:p>
              <a:r>
                <a:rPr lang="en-US" sz="2800" dirty="0"/>
                <a:t>A,B,A is not.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71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Path </a:t>
            </a:r>
            <a:r>
              <a:rPr lang="en-US" sz="2800" dirty="0"/>
              <a:t>– A walk that doesn’t repeat a vertex. A,B,C,D is a path. A,B,A is not.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Cycle </a:t>
            </a:r>
            <a:r>
              <a:rPr lang="en-US" sz="2800" dirty="0"/>
              <a:t>– path with an extra edge from last vertex back to first.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Be careful looking at other sources.</a:t>
            </a:r>
          </a:p>
          <a:p>
            <a:r>
              <a:rPr lang="en-US" sz="2800" dirty="0"/>
              <a:t>Some people call our “walks” “paths” and our “paths” “simple paths”</a:t>
            </a:r>
          </a:p>
          <a:p>
            <a:r>
              <a:rPr lang="en-US" sz="2800" b="1" dirty="0"/>
              <a:t>Use the definitions on these slides.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67886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C31DF-F49C-9145-9F4C-627591E7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A714-E512-5E4B-8A2B-0A8E2AA2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608C-CF9B-4378-8553-FDE5A9F4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FE95-433B-4019-B67F-77D14563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questions:</a:t>
            </a:r>
          </a:p>
          <a:p>
            <a:r>
              <a:rPr lang="en-US" dirty="0"/>
              <a:t>   - Is there a path between two vertices? (Can I drive from Seattle to LA?)</a:t>
            </a:r>
          </a:p>
          <a:p>
            <a:r>
              <a:rPr lang="en-US" dirty="0"/>
              <a:t>   - What is the length of the shortest path between two vertices? (How long will it take?)</a:t>
            </a:r>
          </a:p>
          <a:p>
            <a:r>
              <a:rPr lang="en-US" dirty="0"/>
              <a:t>   - List vertices that can reach the maximum number of nodes with a path of length 2.</a:t>
            </a:r>
          </a:p>
          <a:p>
            <a:r>
              <a:rPr lang="en-US" dirty="0"/>
              <a:t>   - Can every vertex reach every other on a short path?</a:t>
            </a:r>
          </a:p>
          <a:p>
            <a:pPr lvl="3"/>
            <a:r>
              <a:rPr lang="en-US" sz="2200" dirty="0"/>
              <a:t>Length of the longest shortest path is the “diameter” of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0ACD8-EB89-4887-AC29-5F779CC3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84489-424B-4CE8-A233-12286F1B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to implement a graph:</a:t>
            </a:r>
          </a:p>
          <a:p>
            <a:endParaRPr lang="en-US" dirty="0"/>
          </a:p>
          <a:p>
            <a:r>
              <a:rPr lang="en-US" dirty="0"/>
              <a:t>1. Adjacency Matrix</a:t>
            </a:r>
          </a:p>
          <a:p>
            <a:r>
              <a:rPr lang="en-US" dirty="0"/>
              <a:t>2. 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36718"/>
              </p:ext>
            </p:extLst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 (or </a:t>
                </a:r>
                <a:r>
                  <a:rPr lang="en-US" dirty="0" err="1"/>
                  <a:t>Int</a:t>
                </a:r>
                <a:r>
                  <a:rPr lang="en-US" dirty="0"/>
                  <a:t>, as 0 and 1)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Time complexity (in terms of V and E)</a:t>
                </a:r>
              </a:p>
              <a:p>
                <a:pPr lvl="1"/>
                <a:r>
                  <a:rPr lang="en-US" dirty="0"/>
                  <a:t>Get in-edges:</a:t>
                </a:r>
              </a:p>
              <a:p>
                <a:pPr lvl="1"/>
                <a:r>
                  <a:rPr lang="en-US" dirty="0"/>
                  <a:t>Get out–edges:</a:t>
                </a:r>
              </a:p>
              <a:p>
                <a:pPr lvl="1"/>
                <a:r>
                  <a:rPr lang="en-US" dirty="0"/>
                  <a:t>Decide if an edge (u, w) exists:</a:t>
                </a:r>
              </a:p>
              <a:p>
                <a:pPr lvl="1"/>
                <a:r>
                  <a:rPr lang="en-US" dirty="0"/>
                  <a:t>Insert an edge:</a:t>
                </a:r>
              </a:p>
              <a:p>
                <a:pPr lvl="1"/>
                <a:r>
                  <a:rPr lang="en-US" dirty="0"/>
                  <a:t>Delete an edge: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Space complexity: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1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7399</TotalTime>
  <Words>1681</Words>
  <Application>Microsoft Macintosh PowerPoint</Application>
  <PresentationFormat>Widescreen</PresentationFormat>
  <Paragraphs>469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Cambria Math</vt:lpstr>
      <vt:lpstr>Courier New</vt:lpstr>
      <vt:lpstr>Helvetica Neue Light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Graph Traversals</vt:lpstr>
      <vt:lpstr>Graph Vocabulary</vt:lpstr>
      <vt:lpstr>Graph Vocabulary</vt:lpstr>
      <vt:lpstr>Graph Vocabulary</vt:lpstr>
      <vt:lpstr>Graph Vocabulary</vt:lpstr>
      <vt:lpstr>Graph Vocabulary</vt:lpstr>
      <vt:lpstr>Paths and Reachability</vt:lpstr>
      <vt:lpstr>Implementing a Graph</vt:lpstr>
      <vt:lpstr>Adjacency Matrix</vt:lpstr>
      <vt:lpstr>Adjacency Matrix</vt:lpstr>
      <vt:lpstr>Adjacency List</vt:lpstr>
      <vt:lpstr>Adjacency List</vt:lpstr>
      <vt:lpstr>Traversing a graph</vt:lpstr>
      <vt:lpstr>Traversing a graph</vt:lpstr>
      <vt:lpstr>BFS and DFS on Trees</vt:lpstr>
      <vt:lpstr>Breadth First Search</vt:lpstr>
      <vt:lpstr>Breadth First Search Analysis</vt:lpstr>
      <vt:lpstr>Depth First Search (DFS)</vt:lpstr>
      <vt:lpstr>Depth First Search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Shrirang Mare</dc:creator>
  <cp:keywords/>
  <dc:description>Slide template prepared by Kasey Champion</dc:description>
  <cp:lastModifiedBy>Shrirang Mare</cp:lastModifiedBy>
  <cp:revision>1036</cp:revision>
  <cp:lastPrinted>2018-11-14T21:11:07Z</cp:lastPrinted>
  <dcterms:created xsi:type="dcterms:W3CDTF">2018-03-22T00:41:11Z</dcterms:created>
  <dcterms:modified xsi:type="dcterms:W3CDTF">2018-11-14T21:11:22Z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