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0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6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0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21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2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23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24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25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26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7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28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29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30.xml" ContentType="application/vnd.openxmlformats-officedocument.presentationml.notesSlide+xml"/>
  <Override PartName="/ppt/tags/tag316.xml" ContentType="application/vnd.openxmlformats-officedocument.presentationml.tags+xml"/>
  <Override PartName="/ppt/notesSlides/notesSlide31.xml" ContentType="application/vnd.openxmlformats-officedocument.presentationml.notesSlide+xml"/>
  <Override PartName="/ppt/tags/tag317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318.xml" ContentType="application/vnd.openxmlformats-officedocument.presentationml.tags+xml"/>
  <Override PartName="/ppt/notesSlides/notesSlide34.xml" ContentType="application/vnd.openxmlformats-officedocument.presentationml.notesSlide+xml"/>
  <Override PartName="/ppt/tags/tag319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338.xml" ContentType="application/vnd.openxmlformats-officedocument.presentationml.tags+xml"/>
  <Override PartName="/ppt/notesSlides/notesSlide44.xml" ContentType="application/vnd.openxmlformats-officedocument.presentationml.notesSlide+xml"/>
  <Override PartName="/ppt/tags/tag339.xml" ContentType="application/vnd.openxmlformats-officedocument.presentationml.tags+xml"/>
  <Override PartName="/ppt/notesSlides/notesSlide45.xml" ContentType="application/vnd.openxmlformats-officedocument.presentationml.notesSlide+xml"/>
  <Override PartName="/ppt/tags/tag340.xml" ContentType="application/vnd.openxmlformats-officedocument.presentationml.tags+xml"/>
  <Override PartName="/ppt/notesSlides/notesSlide46.xml" ContentType="application/vnd.openxmlformats-officedocument.presentationml.notesSlide+xml"/>
  <Override PartName="/ppt/tags/tag341.xml" ContentType="application/vnd.openxmlformats-officedocument.presentationml.tags+xml"/>
  <Override PartName="/ppt/notesSlides/notesSlide47.xml" ContentType="application/vnd.openxmlformats-officedocument.presentationml.notesSlide+xml"/>
  <Override PartName="/ppt/tags/tag342.xml" ContentType="application/vnd.openxmlformats-officedocument.presentationml.tags+xml"/>
  <Override PartName="/ppt/notesSlides/notesSlide48.xml" ContentType="application/vnd.openxmlformats-officedocument.presentationml.notesSlide+xml"/>
  <Override PartName="/ppt/tags/tag343.xml" ContentType="application/vnd.openxmlformats-officedocument.presentationml.tags+xml"/>
  <Override PartName="/ppt/notesSlides/notesSlide49.xml" ContentType="application/vnd.openxmlformats-officedocument.presentationml.notesSlide+xml"/>
  <Override PartName="/ppt/tags/tag344.xml" ContentType="application/vnd.openxmlformats-officedocument.presentationml.tags+xml"/>
  <Override PartName="/ppt/notesSlides/notesSlide50.xml" ContentType="application/vnd.openxmlformats-officedocument.presentationml.notesSlide+xml"/>
  <Override PartName="/ppt/tags/tag345.xml" ContentType="application/vnd.openxmlformats-officedocument.presentationml.tags+xml"/>
  <Override PartName="/ppt/notesSlides/notesSlide51.xml" ContentType="application/vnd.openxmlformats-officedocument.presentationml.notesSlide+xml"/>
  <Override PartName="/ppt/tags/tag346.xml" ContentType="application/vnd.openxmlformats-officedocument.presentationml.tags+xml"/>
  <Override PartName="/ppt/notesSlides/notesSlide52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53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notesSlides/notesSlide54.xml" ContentType="application/vnd.openxmlformats-officedocument.presentationml.notesSlide+xml"/>
  <Override PartName="/ppt/tags/tag454.xml" ContentType="application/vnd.openxmlformats-officedocument.presentationml.tags+xml"/>
  <Override PartName="/ppt/notesSlides/notesSlide55.xml" ContentType="application/vnd.openxmlformats-officedocument.presentationml.notesSlide+xml"/>
  <Override PartName="/ppt/tags/tag455.xml" ContentType="application/vnd.openxmlformats-officedocument.presentationml.tags+xml"/>
  <Override PartName="/ppt/notesSlides/notesSlide56.xml" ContentType="application/vnd.openxmlformats-officedocument.presentationml.notesSlide+xml"/>
  <Override PartName="/ppt/tags/tag456.xml" ContentType="application/vnd.openxmlformats-officedocument.presentationml.tags+xml"/>
  <Override PartName="/ppt/notesSlides/notesSlide57.xml" ContentType="application/vnd.openxmlformats-officedocument.presentationml.notesSlide+xml"/>
  <Override PartName="/ppt/tags/tag457.xml" ContentType="application/vnd.openxmlformats-officedocument.presentationml.tags+xml"/>
  <Override PartName="/ppt/notesSlides/notesSlide58.xml" ContentType="application/vnd.openxmlformats-officedocument.presentationml.notesSlide+xml"/>
  <Override PartName="/ppt/tags/tag458.xml" ContentType="application/vnd.openxmlformats-officedocument.presentationml.tags+xml"/>
  <Override PartName="/ppt/notesSlides/notesSlide59.xml" ContentType="application/vnd.openxmlformats-officedocument.presentationml.notesSlide+xml"/>
  <Override PartName="/ppt/tags/tag459.xml" ContentType="application/vnd.openxmlformats-officedocument.presentationml.tags+xml"/>
  <Override PartName="/ppt/notesSlides/notesSlide60.xml" ContentType="application/vnd.openxmlformats-officedocument.presentationml.notesSlide+xml"/>
  <Override PartName="/ppt/tags/tag460.xml" ContentType="application/vnd.openxmlformats-officedocument.presentationml.tags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tags/tag474.xml" ContentType="application/vnd.openxmlformats-officedocument.presentationml.tags+xml"/>
  <Override PartName="/ppt/notesSlides/notesSlide70.xml" ContentType="application/vnd.openxmlformats-officedocument.presentationml.notesSlide+xml"/>
  <Override PartName="/ppt/tags/tag475.xml" ContentType="application/vnd.openxmlformats-officedocument.presentationml.tags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7" r:id="rId2"/>
    <p:sldId id="330" r:id="rId3"/>
    <p:sldId id="331" r:id="rId4"/>
    <p:sldId id="329" r:id="rId5"/>
    <p:sldId id="353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354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5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handoutMaster" Target="handoutMasters/handout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28F7D-0E97-7648-9C28-CCCC9841256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E4E5-2F68-D246-A0B0-ABA88CBB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9933-A3FE-FA47-914B-C3896234D2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7A00-2067-E94E-B25E-838E3473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8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tags" Target="../tags/tag33.xml"/><Relationship Id="rId16" Type="http://schemas.openxmlformats.org/officeDocument/2006/relationships/tags" Target="../tags/tag34.xml"/><Relationship Id="rId17" Type="http://schemas.openxmlformats.org/officeDocument/2006/relationships/tags" Target="../tags/tag3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0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9" Type="http://schemas.openxmlformats.org/officeDocument/2006/relationships/tags" Target="../tags/tag27.xml"/><Relationship Id="rId10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46.xml"/><Relationship Id="rId12" Type="http://schemas.openxmlformats.org/officeDocument/2006/relationships/tags" Target="../tags/tag47.xml"/><Relationship Id="rId13" Type="http://schemas.openxmlformats.org/officeDocument/2006/relationships/tags" Target="../tags/tag48.xml"/><Relationship Id="rId14" Type="http://schemas.openxmlformats.org/officeDocument/2006/relationships/tags" Target="../tags/tag49.xml"/><Relationship Id="rId15" Type="http://schemas.openxmlformats.org/officeDocument/2006/relationships/tags" Target="../tags/tag50.xml"/><Relationship Id="rId16" Type="http://schemas.openxmlformats.org/officeDocument/2006/relationships/tags" Target="../tags/tag51.xml"/><Relationship Id="rId17" Type="http://schemas.openxmlformats.org/officeDocument/2006/relationships/tags" Target="../tags/tag5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1.xml"/><Relationship Id="rId1" Type="http://schemas.openxmlformats.org/officeDocument/2006/relationships/tags" Target="../tags/tag36.xml"/><Relationship Id="rId2" Type="http://schemas.openxmlformats.org/officeDocument/2006/relationships/tags" Target="../tags/tag37.xml"/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tags" Target="../tags/tag40.xml"/><Relationship Id="rId6" Type="http://schemas.openxmlformats.org/officeDocument/2006/relationships/tags" Target="../tags/tag41.xml"/><Relationship Id="rId7" Type="http://schemas.openxmlformats.org/officeDocument/2006/relationships/tags" Target="../tags/tag42.xml"/><Relationship Id="rId8" Type="http://schemas.openxmlformats.org/officeDocument/2006/relationships/tags" Target="../tags/tag43.xml"/><Relationship Id="rId9" Type="http://schemas.openxmlformats.org/officeDocument/2006/relationships/tags" Target="../tags/tag44.xml"/><Relationship Id="rId10" Type="http://schemas.openxmlformats.org/officeDocument/2006/relationships/tags" Target="../tags/tag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61.xml"/><Relationship Id="rId20" Type="http://schemas.openxmlformats.org/officeDocument/2006/relationships/tags" Target="../tags/tag72.xml"/><Relationship Id="rId21" Type="http://schemas.openxmlformats.org/officeDocument/2006/relationships/tags" Target="../tags/tag73.xml"/><Relationship Id="rId22" Type="http://schemas.openxmlformats.org/officeDocument/2006/relationships/tags" Target="../tags/tag74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16.xml"/><Relationship Id="rId10" Type="http://schemas.openxmlformats.org/officeDocument/2006/relationships/tags" Target="../tags/tag62.xml"/><Relationship Id="rId11" Type="http://schemas.openxmlformats.org/officeDocument/2006/relationships/tags" Target="../tags/tag63.xml"/><Relationship Id="rId12" Type="http://schemas.openxmlformats.org/officeDocument/2006/relationships/tags" Target="../tags/tag64.xml"/><Relationship Id="rId13" Type="http://schemas.openxmlformats.org/officeDocument/2006/relationships/tags" Target="../tags/tag65.xml"/><Relationship Id="rId14" Type="http://schemas.openxmlformats.org/officeDocument/2006/relationships/tags" Target="../tags/tag66.xml"/><Relationship Id="rId15" Type="http://schemas.openxmlformats.org/officeDocument/2006/relationships/tags" Target="../tags/tag67.xml"/><Relationship Id="rId16" Type="http://schemas.openxmlformats.org/officeDocument/2006/relationships/tags" Target="../tags/tag68.xml"/><Relationship Id="rId17" Type="http://schemas.openxmlformats.org/officeDocument/2006/relationships/tags" Target="../tags/tag69.xml"/><Relationship Id="rId18" Type="http://schemas.openxmlformats.org/officeDocument/2006/relationships/tags" Target="../tags/tag70.xml"/><Relationship Id="rId19" Type="http://schemas.openxmlformats.org/officeDocument/2006/relationships/tags" Target="../tags/tag71.xml"/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tags" Target="../tags/tag57.xml"/><Relationship Id="rId6" Type="http://schemas.openxmlformats.org/officeDocument/2006/relationships/tags" Target="../tags/tag58.xml"/><Relationship Id="rId7" Type="http://schemas.openxmlformats.org/officeDocument/2006/relationships/tags" Target="../tags/tag59.xml"/><Relationship Id="rId8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17.xml"/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tags" Target="../tags/tag79.xml"/><Relationship Id="rId6" Type="http://schemas.openxmlformats.org/officeDocument/2006/relationships/tags" Target="../tags/tag80.xml"/><Relationship Id="rId7" Type="http://schemas.openxmlformats.org/officeDocument/2006/relationships/tags" Target="../tags/tag81.xml"/><Relationship Id="rId8" Type="http://schemas.openxmlformats.org/officeDocument/2006/relationships/tags" Target="../tags/tag82.xml"/><Relationship Id="rId9" Type="http://schemas.openxmlformats.org/officeDocument/2006/relationships/tags" Target="../tags/tag83.xml"/><Relationship Id="rId10" Type="http://schemas.openxmlformats.org/officeDocument/2006/relationships/tags" Target="../tags/tag8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20" Type="http://schemas.openxmlformats.org/officeDocument/2006/relationships/tags" Target="../tags/tag125.xml"/><Relationship Id="rId21" Type="http://schemas.openxmlformats.org/officeDocument/2006/relationships/tags" Target="../tags/tag12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35.xml"/><Relationship Id="rId20" Type="http://schemas.openxmlformats.org/officeDocument/2006/relationships/tags" Target="../tags/tag146.xml"/><Relationship Id="rId21" Type="http://schemas.openxmlformats.org/officeDocument/2006/relationships/tags" Target="../tags/tag14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136.xml"/><Relationship Id="rId11" Type="http://schemas.openxmlformats.org/officeDocument/2006/relationships/tags" Target="../tags/tag137.xml"/><Relationship Id="rId12" Type="http://schemas.openxmlformats.org/officeDocument/2006/relationships/tags" Target="../tags/tag138.xml"/><Relationship Id="rId13" Type="http://schemas.openxmlformats.org/officeDocument/2006/relationships/tags" Target="../tags/tag139.xml"/><Relationship Id="rId14" Type="http://schemas.openxmlformats.org/officeDocument/2006/relationships/tags" Target="../tags/tag140.xml"/><Relationship Id="rId15" Type="http://schemas.openxmlformats.org/officeDocument/2006/relationships/tags" Target="../tags/tag141.xml"/><Relationship Id="rId16" Type="http://schemas.openxmlformats.org/officeDocument/2006/relationships/tags" Target="../tags/tag142.xml"/><Relationship Id="rId17" Type="http://schemas.openxmlformats.org/officeDocument/2006/relationships/tags" Target="../tags/tag143.xml"/><Relationship Id="rId18" Type="http://schemas.openxmlformats.org/officeDocument/2006/relationships/tags" Target="../tags/tag144.xml"/><Relationship Id="rId19" Type="http://schemas.openxmlformats.org/officeDocument/2006/relationships/tags" Target="../tags/tag145.xml"/><Relationship Id="rId1" Type="http://schemas.openxmlformats.org/officeDocument/2006/relationships/tags" Target="../tags/tag127.xml"/><Relationship Id="rId2" Type="http://schemas.openxmlformats.org/officeDocument/2006/relationships/tags" Target="../tags/tag128.xml"/><Relationship Id="rId3" Type="http://schemas.openxmlformats.org/officeDocument/2006/relationships/tags" Target="../tags/tag129.xml"/><Relationship Id="rId4" Type="http://schemas.openxmlformats.org/officeDocument/2006/relationships/tags" Target="../tags/tag130.xml"/><Relationship Id="rId5" Type="http://schemas.openxmlformats.org/officeDocument/2006/relationships/tags" Target="../tags/tag131.xml"/><Relationship Id="rId6" Type="http://schemas.openxmlformats.org/officeDocument/2006/relationships/tags" Target="../tags/tag132.xml"/><Relationship Id="rId7" Type="http://schemas.openxmlformats.org/officeDocument/2006/relationships/tags" Target="../tags/tag133.xml"/><Relationship Id="rId8" Type="http://schemas.openxmlformats.org/officeDocument/2006/relationships/tags" Target="../tags/tag13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56.xml"/><Relationship Id="rId20" Type="http://schemas.openxmlformats.org/officeDocument/2006/relationships/tags" Target="../tags/tag167.xml"/><Relationship Id="rId21" Type="http://schemas.openxmlformats.org/officeDocument/2006/relationships/tags" Target="../tags/tag16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157.xml"/><Relationship Id="rId11" Type="http://schemas.openxmlformats.org/officeDocument/2006/relationships/tags" Target="../tags/tag158.xml"/><Relationship Id="rId12" Type="http://schemas.openxmlformats.org/officeDocument/2006/relationships/tags" Target="../tags/tag159.xml"/><Relationship Id="rId13" Type="http://schemas.openxmlformats.org/officeDocument/2006/relationships/tags" Target="../tags/tag160.xml"/><Relationship Id="rId14" Type="http://schemas.openxmlformats.org/officeDocument/2006/relationships/tags" Target="../tags/tag161.xml"/><Relationship Id="rId15" Type="http://schemas.openxmlformats.org/officeDocument/2006/relationships/tags" Target="../tags/tag162.xml"/><Relationship Id="rId16" Type="http://schemas.openxmlformats.org/officeDocument/2006/relationships/tags" Target="../tags/tag163.xml"/><Relationship Id="rId17" Type="http://schemas.openxmlformats.org/officeDocument/2006/relationships/tags" Target="../tags/tag164.xml"/><Relationship Id="rId18" Type="http://schemas.openxmlformats.org/officeDocument/2006/relationships/tags" Target="../tags/tag165.xml"/><Relationship Id="rId19" Type="http://schemas.openxmlformats.org/officeDocument/2006/relationships/tags" Target="../tags/tag166.xml"/><Relationship Id="rId1" Type="http://schemas.openxmlformats.org/officeDocument/2006/relationships/tags" Target="../tags/tag148.xml"/><Relationship Id="rId2" Type="http://schemas.openxmlformats.org/officeDocument/2006/relationships/tags" Target="../tags/tag149.xml"/><Relationship Id="rId3" Type="http://schemas.openxmlformats.org/officeDocument/2006/relationships/tags" Target="../tags/tag150.xml"/><Relationship Id="rId4" Type="http://schemas.openxmlformats.org/officeDocument/2006/relationships/tags" Target="../tags/tag151.xml"/><Relationship Id="rId5" Type="http://schemas.openxmlformats.org/officeDocument/2006/relationships/tags" Target="../tags/tag152.xml"/><Relationship Id="rId6" Type="http://schemas.openxmlformats.org/officeDocument/2006/relationships/tags" Target="../tags/tag153.xml"/><Relationship Id="rId7" Type="http://schemas.openxmlformats.org/officeDocument/2006/relationships/tags" Target="../tags/tag154.xml"/><Relationship Id="rId8" Type="http://schemas.openxmlformats.org/officeDocument/2006/relationships/tags" Target="../tags/tag155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20" Type="http://schemas.openxmlformats.org/officeDocument/2006/relationships/tags" Target="../tags/tag188.xml"/><Relationship Id="rId21" Type="http://schemas.openxmlformats.org/officeDocument/2006/relationships/tags" Target="../tags/tag18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178.xml"/><Relationship Id="rId11" Type="http://schemas.openxmlformats.org/officeDocument/2006/relationships/tags" Target="../tags/tag179.xml"/><Relationship Id="rId12" Type="http://schemas.openxmlformats.org/officeDocument/2006/relationships/tags" Target="../tags/tag180.xml"/><Relationship Id="rId13" Type="http://schemas.openxmlformats.org/officeDocument/2006/relationships/tags" Target="../tags/tag181.xml"/><Relationship Id="rId14" Type="http://schemas.openxmlformats.org/officeDocument/2006/relationships/tags" Target="../tags/tag182.xml"/><Relationship Id="rId15" Type="http://schemas.openxmlformats.org/officeDocument/2006/relationships/tags" Target="../tags/tag183.xml"/><Relationship Id="rId16" Type="http://schemas.openxmlformats.org/officeDocument/2006/relationships/tags" Target="../tags/tag184.xml"/><Relationship Id="rId17" Type="http://schemas.openxmlformats.org/officeDocument/2006/relationships/tags" Target="../tags/tag185.xml"/><Relationship Id="rId18" Type="http://schemas.openxmlformats.org/officeDocument/2006/relationships/tags" Target="../tags/tag186.xml"/><Relationship Id="rId19" Type="http://schemas.openxmlformats.org/officeDocument/2006/relationships/tags" Target="../tags/tag187.xml"/><Relationship Id="rId1" Type="http://schemas.openxmlformats.org/officeDocument/2006/relationships/tags" Target="../tags/tag169.xml"/><Relationship Id="rId2" Type="http://schemas.openxmlformats.org/officeDocument/2006/relationships/tags" Target="../tags/tag170.xml"/><Relationship Id="rId3" Type="http://schemas.openxmlformats.org/officeDocument/2006/relationships/tags" Target="../tags/tag171.xml"/><Relationship Id="rId4" Type="http://schemas.openxmlformats.org/officeDocument/2006/relationships/tags" Target="../tags/tag172.xml"/><Relationship Id="rId5" Type="http://schemas.openxmlformats.org/officeDocument/2006/relationships/tags" Target="../tags/tag173.xml"/><Relationship Id="rId6" Type="http://schemas.openxmlformats.org/officeDocument/2006/relationships/tags" Target="../tags/tag174.xml"/><Relationship Id="rId7" Type="http://schemas.openxmlformats.org/officeDocument/2006/relationships/tags" Target="../tags/tag175.xml"/><Relationship Id="rId8" Type="http://schemas.openxmlformats.org/officeDocument/2006/relationships/tags" Target="../tags/tag17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20" Type="http://schemas.openxmlformats.org/officeDocument/2006/relationships/tags" Target="../tags/tag209.xml"/><Relationship Id="rId21" Type="http://schemas.openxmlformats.org/officeDocument/2006/relationships/tags" Target="../tags/tag21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199.xml"/><Relationship Id="rId11" Type="http://schemas.openxmlformats.org/officeDocument/2006/relationships/tags" Target="../tags/tag200.xml"/><Relationship Id="rId12" Type="http://schemas.openxmlformats.org/officeDocument/2006/relationships/tags" Target="../tags/tag201.xml"/><Relationship Id="rId13" Type="http://schemas.openxmlformats.org/officeDocument/2006/relationships/tags" Target="../tags/tag202.xml"/><Relationship Id="rId14" Type="http://schemas.openxmlformats.org/officeDocument/2006/relationships/tags" Target="../tags/tag203.xml"/><Relationship Id="rId15" Type="http://schemas.openxmlformats.org/officeDocument/2006/relationships/tags" Target="../tags/tag204.xml"/><Relationship Id="rId16" Type="http://schemas.openxmlformats.org/officeDocument/2006/relationships/tags" Target="../tags/tag205.xml"/><Relationship Id="rId17" Type="http://schemas.openxmlformats.org/officeDocument/2006/relationships/tags" Target="../tags/tag206.xml"/><Relationship Id="rId18" Type="http://schemas.openxmlformats.org/officeDocument/2006/relationships/tags" Target="../tags/tag207.xml"/><Relationship Id="rId19" Type="http://schemas.openxmlformats.org/officeDocument/2006/relationships/tags" Target="../tags/tag208.xml"/><Relationship Id="rId1" Type="http://schemas.openxmlformats.org/officeDocument/2006/relationships/tags" Target="../tags/tag190.xml"/><Relationship Id="rId2" Type="http://schemas.openxmlformats.org/officeDocument/2006/relationships/tags" Target="../tags/tag191.xml"/><Relationship Id="rId3" Type="http://schemas.openxmlformats.org/officeDocument/2006/relationships/tags" Target="../tags/tag192.xml"/><Relationship Id="rId4" Type="http://schemas.openxmlformats.org/officeDocument/2006/relationships/tags" Target="../tags/tag193.xml"/><Relationship Id="rId5" Type="http://schemas.openxmlformats.org/officeDocument/2006/relationships/tags" Target="../tags/tag194.xml"/><Relationship Id="rId6" Type="http://schemas.openxmlformats.org/officeDocument/2006/relationships/tags" Target="../tags/tag195.xml"/><Relationship Id="rId7" Type="http://schemas.openxmlformats.org/officeDocument/2006/relationships/tags" Target="../tags/tag196.xml"/><Relationship Id="rId8" Type="http://schemas.openxmlformats.org/officeDocument/2006/relationships/tags" Target="../tags/tag197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19.xml"/><Relationship Id="rId20" Type="http://schemas.openxmlformats.org/officeDocument/2006/relationships/tags" Target="../tags/tag230.xml"/><Relationship Id="rId21" Type="http://schemas.openxmlformats.org/officeDocument/2006/relationships/tags" Target="../tags/tag23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220.xml"/><Relationship Id="rId11" Type="http://schemas.openxmlformats.org/officeDocument/2006/relationships/tags" Target="../tags/tag221.xml"/><Relationship Id="rId12" Type="http://schemas.openxmlformats.org/officeDocument/2006/relationships/tags" Target="../tags/tag222.xml"/><Relationship Id="rId13" Type="http://schemas.openxmlformats.org/officeDocument/2006/relationships/tags" Target="../tags/tag223.xml"/><Relationship Id="rId14" Type="http://schemas.openxmlformats.org/officeDocument/2006/relationships/tags" Target="../tags/tag224.xml"/><Relationship Id="rId15" Type="http://schemas.openxmlformats.org/officeDocument/2006/relationships/tags" Target="../tags/tag225.xml"/><Relationship Id="rId16" Type="http://schemas.openxmlformats.org/officeDocument/2006/relationships/tags" Target="../tags/tag226.xml"/><Relationship Id="rId17" Type="http://schemas.openxmlformats.org/officeDocument/2006/relationships/tags" Target="../tags/tag227.xml"/><Relationship Id="rId18" Type="http://schemas.openxmlformats.org/officeDocument/2006/relationships/tags" Target="../tags/tag228.xml"/><Relationship Id="rId19" Type="http://schemas.openxmlformats.org/officeDocument/2006/relationships/tags" Target="../tags/tag229.xml"/><Relationship Id="rId1" Type="http://schemas.openxmlformats.org/officeDocument/2006/relationships/tags" Target="../tags/tag211.xml"/><Relationship Id="rId2" Type="http://schemas.openxmlformats.org/officeDocument/2006/relationships/tags" Target="../tags/tag212.xml"/><Relationship Id="rId3" Type="http://schemas.openxmlformats.org/officeDocument/2006/relationships/tags" Target="../tags/tag213.xml"/><Relationship Id="rId4" Type="http://schemas.openxmlformats.org/officeDocument/2006/relationships/tags" Target="../tags/tag214.xml"/><Relationship Id="rId5" Type="http://schemas.openxmlformats.org/officeDocument/2006/relationships/tags" Target="../tags/tag215.xml"/><Relationship Id="rId6" Type="http://schemas.openxmlformats.org/officeDocument/2006/relationships/tags" Target="../tags/tag216.xml"/><Relationship Id="rId7" Type="http://schemas.openxmlformats.org/officeDocument/2006/relationships/tags" Target="../tags/tag217.xml"/><Relationship Id="rId8" Type="http://schemas.openxmlformats.org/officeDocument/2006/relationships/tags" Target="../tags/tag218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240.xml"/><Relationship Id="rId20" Type="http://schemas.openxmlformats.org/officeDocument/2006/relationships/tags" Target="../tags/tag251.xml"/><Relationship Id="rId21" Type="http://schemas.openxmlformats.org/officeDocument/2006/relationships/tags" Target="../tags/tag25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241.xml"/><Relationship Id="rId11" Type="http://schemas.openxmlformats.org/officeDocument/2006/relationships/tags" Target="../tags/tag242.xml"/><Relationship Id="rId12" Type="http://schemas.openxmlformats.org/officeDocument/2006/relationships/tags" Target="../tags/tag243.xml"/><Relationship Id="rId13" Type="http://schemas.openxmlformats.org/officeDocument/2006/relationships/tags" Target="../tags/tag244.xml"/><Relationship Id="rId14" Type="http://schemas.openxmlformats.org/officeDocument/2006/relationships/tags" Target="../tags/tag245.xml"/><Relationship Id="rId15" Type="http://schemas.openxmlformats.org/officeDocument/2006/relationships/tags" Target="../tags/tag246.xml"/><Relationship Id="rId16" Type="http://schemas.openxmlformats.org/officeDocument/2006/relationships/tags" Target="../tags/tag247.xml"/><Relationship Id="rId17" Type="http://schemas.openxmlformats.org/officeDocument/2006/relationships/tags" Target="../tags/tag248.xml"/><Relationship Id="rId18" Type="http://schemas.openxmlformats.org/officeDocument/2006/relationships/tags" Target="../tags/tag249.xml"/><Relationship Id="rId19" Type="http://schemas.openxmlformats.org/officeDocument/2006/relationships/tags" Target="../tags/tag250.xml"/><Relationship Id="rId1" Type="http://schemas.openxmlformats.org/officeDocument/2006/relationships/tags" Target="../tags/tag232.xml"/><Relationship Id="rId2" Type="http://schemas.openxmlformats.org/officeDocument/2006/relationships/tags" Target="../tags/tag233.xml"/><Relationship Id="rId3" Type="http://schemas.openxmlformats.org/officeDocument/2006/relationships/tags" Target="../tags/tag234.xml"/><Relationship Id="rId4" Type="http://schemas.openxmlformats.org/officeDocument/2006/relationships/tags" Target="../tags/tag235.xml"/><Relationship Id="rId5" Type="http://schemas.openxmlformats.org/officeDocument/2006/relationships/tags" Target="../tags/tag236.xml"/><Relationship Id="rId6" Type="http://schemas.openxmlformats.org/officeDocument/2006/relationships/tags" Target="../tags/tag237.xml"/><Relationship Id="rId7" Type="http://schemas.openxmlformats.org/officeDocument/2006/relationships/tags" Target="../tags/tag238.xml"/><Relationship Id="rId8" Type="http://schemas.openxmlformats.org/officeDocument/2006/relationships/tags" Target="../tags/tag239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61.xml"/><Relationship Id="rId20" Type="http://schemas.openxmlformats.org/officeDocument/2006/relationships/tags" Target="../tags/tag272.xml"/><Relationship Id="rId21" Type="http://schemas.openxmlformats.org/officeDocument/2006/relationships/tags" Target="../tags/tag27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262.xml"/><Relationship Id="rId11" Type="http://schemas.openxmlformats.org/officeDocument/2006/relationships/tags" Target="../tags/tag263.xml"/><Relationship Id="rId12" Type="http://schemas.openxmlformats.org/officeDocument/2006/relationships/tags" Target="../tags/tag264.xml"/><Relationship Id="rId13" Type="http://schemas.openxmlformats.org/officeDocument/2006/relationships/tags" Target="../tags/tag265.xml"/><Relationship Id="rId14" Type="http://schemas.openxmlformats.org/officeDocument/2006/relationships/tags" Target="../tags/tag266.xml"/><Relationship Id="rId15" Type="http://schemas.openxmlformats.org/officeDocument/2006/relationships/tags" Target="../tags/tag267.xml"/><Relationship Id="rId16" Type="http://schemas.openxmlformats.org/officeDocument/2006/relationships/tags" Target="../tags/tag268.xml"/><Relationship Id="rId17" Type="http://schemas.openxmlformats.org/officeDocument/2006/relationships/tags" Target="../tags/tag269.xml"/><Relationship Id="rId18" Type="http://schemas.openxmlformats.org/officeDocument/2006/relationships/tags" Target="../tags/tag270.xml"/><Relationship Id="rId19" Type="http://schemas.openxmlformats.org/officeDocument/2006/relationships/tags" Target="../tags/tag271.xml"/><Relationship Id="rId1" Type="http://schemas.openxmlformats.org/officeDocument/2006/relationships/tags" Target="../tags/tag253.xml"/><Relationship Id="rId2" Type="http://schemas.openxmlformats.org/officeDocument/2006/relationships/tags" Target="../tags/tag254.xml"/><Relationship Id="rId3" Type="http://schemas.openxmlformats.org/officeDocument/2006/relationships/tags" Target="../tags/tag255.xml"/><Relationship Id="rId4" Type="http://schemas.openxmlformats.org/officeDocument/2006/relationships/tags" Target="../tags/tag256.xml"/><Relationship Id="rId5" Type="http://schemas.openxmlformats.org/officeDocument/2006/relationships/tags" Target="../tags/tag257.xml"/><Relationship Id="rId6" Type="http://schemas.openxmlformats.org/officeDocument/2006/relationships/tags" Target="../tags/tag258.xml"/><Relationship Id="rId7" Type="http://schemas.openxmlformats.org/officeDocument/2006/relationships/tags" Target="../tags/tag259.xml"/><Relationship Id="rId8" Type="http://schemas.openxmlformats.org/officeDocument/2006/relationships/tags" Target="../tags/tag260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82.xml"/><Relationship Id="rId20" Type="http://schemas.openxmlformats.org/officeDocument/2006/relationships/tags" Target="../tags/tag293.xml"/><Relationship Id="rId21" Type="http://schemas.openxmlformats.org/officeDocument/2006/relationships/tags" Target="../tags/tag29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9.xml"/><Relationship Id="rId10" Type="http://schemas.openxmlformats.org/officeDocument/2006/relationships/tags" Target="../tags/tag283.xml"/><Relationship Id="rId11" Type="http://schemas.openxmlformats.org/officeDocument/2006/relationships/tags" Target="../tags/tag284.xml"/><Relationship Id="rId12" Type="http://schemas.openxmlformats.org/officeDocument/2006/relationships/tags" Target="../tags/tag285.xml"/><Relationship Id="rId13" Type="http://schemas.openxmlformats.org/officeDocument/2006/relationships/tags" Target="../tags/tag286.xml"/><Relationship Id="rId14" Type="http://schemas.openxmlformats.org/officeDocument/2006/relationships/tags" Target="../tags/tag287.xml"/><Relationship Id="rId15" Type="http://schemas.openxmlformats.org/officeDocument/2006/relationships/tags" Target="../tags/tag288.xml"/><Relationship Id="rId16" Type="http://schemas.openxmlformats.org/officeDocument/2006/relationships/tags" Target="../tags/tag289.xml"/><Relationship Id="rId17" Type="http://schemas.openxmlformats.org/officeDocument/2006/relationships/tags" Target="../tags/tag290.xml"/><Relationship Id="rId18" Type="http://schemas.openxmlformats.org/officeDocument/2006/relationships/tags" Target="../tags/tag291.xml"/><Relationship Id="rId19" Type="http://schemas.openxmlformats.org/officeDocument/2006/relationships/tags" Target="../tags/tag292.xml"/><Relationship Id="rId1" Type="http://schemas.openxmlformats.org/officeDocument/2006/relationships/tags" Target="../tags/tag274.xml"/><Relationship Id="rId2" Type="http://schemas.openxmlformats.org/officeDocument/2006/relationships/tags" Target="../tags/tag275.xml"/><Relationship Id="rId3" Type="http://schemas.openxmlformats.org/officeDocument/2006/relationships/tags" Target="../tags/tag276.xml"/><Relationship Id="rId4" Type="http://schemas.openxmlformats.org/officeDocument/2006/relationships/tags" Target="../tags/tag277.xml"/><Relationship Id="rId5" Type="http://schemas.openxmlformats.org/officeDocument/2006/relationships/tags" Target="../tags/tag278.xml"/><Relationship Id="rId6" Type="http://schemas.openxmlformats.org/officeDocument/2006/relationships/tags" Target="../tags/tag279.xml"/><Relationship Id="rId7" Type="http://schemas.openxmlformats.org/officeDocument/2006/relationships/tags" Target="../tags/tag280.xml"/><Relationship Id="rId8" Type="http://schemas.openxmlformats.org/officeDocument/2006/relationships/tags" Target="../tags/tag28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03.xml"/><Relationship Id="rId20" Type="http://schemas.openxmlformats.org/officeDocument/2006/relationships/tags" Target="../tags/tag314.xml"/><Relationship Id="rId21" Type="http://schemas.openxmlformats.org/officeDocument/2006/relationships/tags" Target="../tags/tag31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0.xml"/><Relationship Id="rId10" Type="http://schemas.openxmlformats.org/officeDocument/2006/relationships/tags" Target="../tags/tag304.xml"/><Relationship Id="rId11" Type="http://schemas.openxmlformats.org/officeDocument/2006/relationships/tags" Target="../tags/tag305.xml"/><Relationship Id="rId12" Type="http://schemas.openxmlformats.org/officeDocument/2006/relationships/tags" Target="../tags/tag306.xml"/><Relationship Id="rId13" Type="http://schemas.openxmlformats.org/officeDocument/2006/relationships/tags" Target="../tags/tag307.xml"/><Relationship Id="rId14" Type="http://schemas.openxmlformats.org/officeDocument/2006/relationships/tags" Target="../tags/tag308.xml"/><Relationship Id="rId15" Type="http://schemas.openxmlformats.org/officeDocument/2006/relationships/tags" Target="../tags/tag309.xml"/><Relationship Id="rId16" Type="http://schemas.openxmlformats.org/officeDocument/2006/relationships/tags" Target="../tags/tag310.xml"/><Relationship Id="rId17" Type="http://schemas.openxmlformats.org/officeDocument/2006/relationships/tags" Target="../tags/tag311.xml"/><Relationship Id="rId18" Type="http://schemas.openxmlformats.org/officeDocument/2006/relationships/tags" Target="../tags/tag312.xml"/><Relationship Id="rId19" Type="http://schemas.openxmlformats.org/officeDocument/2006/relationships/tags" Target="../tags/tag313.xml"/><Relationship Id="rId1" Type="http://schemas.openxmlformats.org/officeDocument/2006/relationships/tags" Target="../tags/tag295.xml"/><Relationship Id="rId2" Type="http://schemas.openxmlformats.org/officeDocument/2006/relationships/tags" Target="../tags/tag296.xml"/><Relationship Id="rId3" Type="http://schemas.openxmlformats.org/officeDocument/2006/relationships/tags" Target="../tags/tag297.xml"/><Relationship Id="rId4" Type="http://schemas.openxmlformats.org/officeDocument/2006/relationships/tags" Target="../tags/tag298.xml"/><Relationship Id="rId5" Type="http://schemas.openxmlformats.org/officeDocument/2006/relationships/tags" Target="../tags/tag299.xml"/><Relationship Id="rId6" Type="http://schemas.openxmlformats.org/officeDocument/2006/relationships/tags" Target="../tags/tag300.xml"/><Relationship Id="rId7" Type="http://schemas.openxmlformats.org/officeDocument/2006/relationships/tags" Target="../tags/tag301.xml"/><Relationship Id="rId8" Type="http://schemas.openxmlformats.org/officeDocument/2006/relationships/tags" Target="../tags/tag30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3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tags" Target="../tags/tag328.xml"/><Relationship Id="rId20" Type="http://schemas.openxmlformats.org/officeDocument/2006/relationships/notesSlide" Target="../notesSlides/notesSlide38.xml"/><Relationship Id="rId10" Type="http://schemas.openxmlformats.org/officeDocument/2006/relationships/tags" Target="../tags/tag329.xml"/><Relationship Id="rId11" Type="http://schemas.openxmlformats.org/officeDocument/2006/relationships/tags" Target="../tags/tag330.xml"/><Relationship Id="rId12" Type="http://schemas.openxmlformats.org/officeDocument/2006/relationships/tags" Target="../tags/tag331.xml"/><Relationship Id="rId13" Type="http://schemas.openxmlformats.org/officeDocument/2006/relationships/tags" Target="../tags/tag332.xml"/><Relationship Id="rId14" Type="http://schemas.openxmlformats.org/officeDocument/2006/relationships/tags" Target="../tags/tag333.xml"/><Relationship Id="rId15" Type="http://schemas.openxmlformats.org/officeDocument/2006/relationships/tags" Target="../tags/tag334.xml"/><Relationship Id="rId16" Type="http://schemas.openxmlformats.org/officeDocument/2006/relationships/tags" Target="../tags/tag335.xml"/><Relationship Id="rId17" Type="http://schemas.openxmlformats.org/officeDocument/2006/relationships/tags" Target="../tags/tag336.xml"/><Relationship Id="rId18" Type="http://schemas.openxmlformats.org/officeDocument/2006/relationships/tags" Target="../tags/tag33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20.xml"/><Relationship Id="rId2" Type="http://schemas.openxmlformats.org/officeDocument/2006/relationships/tags" Target="../tags/tag321.xml"/><Relationship Id="rId3" Type="http://schemas.openxmlformats.org/officeDocument/2006/relationships/tags" Target="../tags/tag322.xml"/><Relationship Id="rId4" Type="http://schemas.openxmlformats.org/officeDocument/2006/relationships/tags" Target="../tags/tag323.xml"/><Relationship Id="rId5" Type="http://schemas.openxmlformats.org/officeDocument/2006/relationships/tags" Target="../tags/tag324.xml"/><Relationship Id="rId6" Type="http://schemas.openxmlformats.org/officeDocument/2006/relationships/tags" Target="../tags/tag325.xml"/><Relationship Id="rId7" Type="http://schemas.openxmlformats.org/officeDocument/2006/relationships/tags" Target="../tags/tag326.xml"/><Relationship Id="rId8" Type="http://schemas.openxmlformats.org/officeDocument/2006/relationships/tags" Target="../tags/tag3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33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33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34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34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34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34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34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34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34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3.xml"/><Relationship Id="rId1" Type="http://schemas.openxmlformats.org/officeDocument/2006/relationships/tags" Target="../tags/tag347.xml"/><Relationship Id="rId2" Type="http://schemas.openxmlformats.org/officeDocument/2006/relationships/tags" Target="../tags/tag348.xml"/></Relationships>
</file>

<file path=ppt/slides/_rels/slide56.xml.rels><?xml version="1.0" encoding="UTF-8" standalone="yes"?>
<Relationships xmlns="http://schemas.openxmlformats.org/package/2006/relationships"><Relationship Id="rId13" Type="http://schemas.openxmlformats.org/officeDocument/2006/relationships/tags" Target="../tags/tag361.xml"/><Relationship Id="rId14" Type="http://schemas.openxmlformats.org/officeDocument/2006/relationships/tags" Target="../tags/tag362.xml"/><Relationship Id="rId15" Type="http://schemas.openxmlformats.org/officeDocument/2006/relationships/tags" Target="../tags/tag363.xml"/><Relationship Id="rId16" Type="http://schemas.openxmlformats.org/officeDocument/2006/relationships/tags" Target="../tags/tag364.xml"/><Relationship Id="rId17" Type="http://schemas.openxmlformats.org/officeDocument/2006/relationships/tags" Target="../tags/tag365.xml"/><Relationship Id="rId18" Type="http://schemas.openxmlformats.org/officeDocument/2006/relationships/tags" Target="../tags/tag366.xml"/><Relationship Id="rId19" Type="http://schemas.openxmlformats.org/officeDocument/2006/relationships/tags" Target="../tags/tag367.xml"/><Relationship Id="rId50" Type="http://schemas.openxmlformats.org/officeDocument/2006/relationships/tags" Target="../tags/tag398.xml"/><Relationship Id="rId51" Type="http://schemas.openxmlformats.org/officeDocument/2006/relationships/tags" Target="../tags/tag399.xml"/><Relationship Id="rId52" Type="http://schemas.openxmlformats.org/officeDocument/2006/relationships/tags" Target="../tags/tag400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388.xml"/><Relationship Id="rId41" Type="http://schemas.openxmlformats.org/officeDocument/2006/relationships/tags" Target="../tags/tag389.xml"/><Relationship Id="rId42" Type="http://schemas.openxmlformats.org/officeDocument/2006/relationships/tags" Target="../tags/tag390.xml"/><Relationship Id="rId43" Type="http://schemas.openxmlformats.org/officeDocument/2006/relationships/tags" Target="../tags/tag391.xml"/><Relationship Id="rId44" Type="http://schemas.openxmlformats.org/officeDocument/2006/relationships/tags" Target="../tags/tag392.xml"/><Relationship Id="rId45" Type="http://schemas.openxmlformats.org/officeDocument/2006/relationships/tags" Target="../tags/tag393.xml"/><Relationship Id="rId46" Type="http://schemas.openxmlformats.org/officeDocument/2006/relationships/tags" Target="../tags/tag394.xml"/><Relationship Id="rId47" Type="http://schemas.openxmlformats.org/officeDocument/2006/relationships/tags" Target="../tags/tag395.xml"/><Relationship Id="rId48" Type="http://schemas.openxmlformats.org/officeDocument/2006/relationships/tags" Target="../tags/tag396.xml"/><Relationship Id="rId49" Type="http://schemas.openxmlformats.org/officeDocument/2006/relationships/tags" Target="../tags/tag397.xml"/><Relationship Id="rId1" Type="http://schemas.openxmlformats.org/officeDocument/2006/relationships/tags" Target="../tags/tag349.xml"/><Relationship Id="rId2" Type="http://schemas.openxmlformats.org/officeDocument/2006/relationships/tags" Target="../tags/tag350.xml"/><Relationship Id="rId3" Type="http://schemas.openxmlformats.org/officeDocument/2006/relationships/tags" Target="../tags/tag351.xml"/><Relationship Id="rId4" Type="http://schemas.openxmlformats.org/officeDocument/2006/relationships/tags" Target="../tags/tag352.xml"/><Relationship Id="rId5" Type="http://schemas.openxmlformats.org/officeDocument/2006/relationships/tags" Target="../tags/tag353.xml"/><Relationship Id="rId6" Type="http://schemas.openxmlformats.org/officeDocument/2006/relationships/tags" Target="../tags/tag354.xml"/><Relationship Id="rId7" Type="http://schemas.openxmlformats.org/officeDocument/2006/relationships/tags" Target="../tags/tag355.xml"/><Relationship Id="rId8" Type="http://schemas.openxmlformats.org/officeDocument/2006/relationships/tags" Target="../tags/tag356.xml"/><Relationship Id="rId9" Type="http://schemas.openxmlformats.org/officeDocument/2006/relationships/tags" Target="../tags/tag357.xml"/><Relationship Id="rId30" Type="http://schemas.openxmlformats.org/officeDocument/2006/relationships/tags" Target="../tags/tag378.xml"/><Relationship Id="rId31" Type="http://schemas.openxmlformats.org/officeDocument/2006/relationships/tags" Target="../tags/tag379.xml"/><Relationship Id="rId32" Type="http://schemas.openxmlformats.org/officeDocument/2006/relationships/tags" Target="../tags/tag380.xml"/><Relationship Id="rId33" Type="http://schemas.openxmlformats.org/officeDocument/2006/relationships/tags" Target="../tags/tag381.xml"/><Relationship Id="rId34" Type="http://schemas.openxmlformats.org/officeDocument/2006/relationships/tags" Target="../tags/tag382.xml"/><Relationship Id="rId35" Type="http://schemas.openxmlformats.org/officeDocument/2006/relationships/tags" Target="../tags/tag383.xml"/><Relationship Id="rId36" Type="http://schemas.openxmlformats.org/officeDocument/2006/relationships/tags" Target="../tags/tag384.xml"/><Relationship Id="rId37" Type="http://schemas.openxmlformats.org/officeDocument/2006/relationships/tags" Target="../tags/tag385.xml"/><Relationship Id="rId38" Type="http://schemas.openxmlformats.org/officeDocument/2006/relationships/tags" Target="../tags/tag386.xml"/><Relationship Id="rId39" Type="http://schemas.openxmlformats.org/officeDocument/2006/relationships/tags" Target="../tags/tag387.xml"/><Relationship Id="rId20" Type="http://schemas.openxmlformats.org/officeDocument/2006/relationships/tags" Target="../tags/tag368.xml"/><Relationship Id="rId21" Type="http://schemas.openxmlformats.org/officeDocument/2006/relationships/tags" Target="../tags/tag369.xml"/><Relationship Id="rId22" Type="http://schemas.openxmlformats.org/officeDocument/2006/relationships/tags" Target="../tags/tag370.xml"/><Relationship Id="rId23" Type="http://schemas.openxmlformats.org/officeDocument/2006/relationships/tags" Target="../tags/tag371.xml"/><Relationship Id="rId24" Type="http://schemas.openxmlformats.org/officeDocument/2006/relationships/tags" Target="../tags/tag372.xml"/><Relationship Id="rId25" Type="http://schemas.openxmlformats.org/officeDocument/2006/relationships/tags" Target="../tags/tag373.xml"/><Relationship Id="rId26" Type="http://schemas.openxmlformats.org/officeDocument/2006/relationships/tags" Target="../tags/tag374.xml"/><Relationship Id="rId27" Type="http://schemas.openxmlformats.org/officeDocument/2006/relationships/tags" Target="../tags/tag375.xml"/><Relationship Id="rId28" Type="http://schemas.openxmlformats.org/officeDocument/2006/relationships/tags" Target="../tags/tag376.xml"/><Relationship Id="rId29" Type="http://schemas.openxmlformats.org/officeDocument/2006/relationships/tags" Target="../tags/tag377.xml"/><Relationship Id="rId10" Type="http://schemas.openxmlformats.org/officeDocument/2006/relationships/tags" Target="../tags/tag358.xml"/><Relationship Id="rId11" Type="http://schemas.openxmlformats.org/officeDocument/2006/relationships/tags" Target="../tags/tag359.xml"/><Relationship Id="rId12" Type="http://schemas.openxmlformats.org/officeDocument/2006/relationships/tags" Target="../tags/tag360.xml"/></Relationships>
</file>

<file path=ppt/slides/_rels/slide57.xml.rels><?xml version="1.0" encoding="UTF-8" standalone="yes"?>
<Relationships xmlns="http://schemas.openxmlformats.org/package/2006/relationships"><Relationship Id="rId13" Type="http://schemas.openxmlformats.org/officeDocument/2006/relationships/tags" Target="../tags/tag413.xml"/><Relationship Id="rId14" Type="http://schemas.openxmlformats.org/officeDocument/2006/relationships/tags" Target="../tags/tag414.xml"/><Relationship Id="rId15" Type="http://schemas.openxmlformats.org/officeDocument/2006/relationships/tags" Target="../tags/tag415.xml"/><Relationship Id="rId16" Type="http://schemas.openxmlformats.org/officeDocument/2006/relationships/tags" Target="../tags/tag416.xml"/><Relationship Id="rId17" Type="http://schemas.openxmlformats.org/officeDocument/2006/relationships/tags" Target="../tags/tag417.xml"/><Relationship Id="rId18" Type="http://schemas.openxmlformats.org/officeDocument/2006/relationships/tags" Target="../tags/tag418.xml"/><Relationship Id="rId19" Type="http://schemas.openxmlformats.org/officeDocument/2006/relationships/tags" Target="../tags/tag419.xml"/><Relationship Id="rId50" Type="http://schemas.openxmlformats.org/officeDocument/2006/relationships/tags" Target="../tags/tag450.xml"/><Relationship Id="rId51" Type="http://schemas.openxmlformats.org/officeDocument/2006/relationships/tags" Target="../tags/tag451.xml"/><Relationship Id="rId52" Type="http://schemas.openxmlformats.org/officeDocument/2006/relationships/tags" Target="../tags/tag452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440.xml"/><Relationship Id="rId41" Type="http://schemas.openxmlformats.org/officeDocument/2006/relationships/tags" Target="../tags/tag441.xml"/><Relationship Id="rId42" Type="http://schemas.openxmlformats.org/officeDocument/2006/relationships/tags" Target="../tags/tag442.xml"/><Relationship Id="rId43" Type="http://schemas.openxmlformats.org/officeDocument/2006/relationships/tags" Target="../tags/tag443.xml"/><Relationship Id="rId44" Type="http://schemas.openxmlformats.org/officeDocument/2006/relationships/tags" Target="../tags/tag444.xml"/><Relationship Id="rId45" Type="http://schemas.openxmlformats.org/officeDocument/2006/relationships/tags" Target="../tags/tag445.xml"/><Relationship Id="rId46" Type="http://schemas.openxmlformats.org/officeDocument/2006/relationships/tags" Target="../tags/tag446.xml"/><Relationship Id="rId47" Type="http://schemas.openxmlformats.org/officeDocument/2006/relationships/tags" Target="../tags/tag447.xml"/><Relationship Id="rId48" Type="http://schemas.openxmlformats.org/officeDocument/2006/relationships/tags" Target="../tags/tag448.xml"/><Relationship Id="rId49" Type="http://schemas.openxmlformats.org/officeDocument/2006/relationships/tags" Target="../tags/tag449.xml"/><Relationship Id="rId1" Type="http://schemas.openxmlformats.org/officeDocument/2006/relationships/tags" Target="../tags/tag401.xml"/><Relationship Id="rId2" Type="http://schemas.openxmlformats.org/officeDocument/2006/relationships/tags" Target="../tags/tag402.xml"/><Relationship Id="rId3" Type="http://schemas.openxmlformats.org/officeDocument/2006/relationships/tags" Target="../tags/tag403.xml"/><Relationship Id="rId4" Type="http://schemas.openxmlformats.org/officeDocument/2006/relationships/tags" Target="../tags/tag404.xml"/><Relationship Id="rId5" Type="http://schemas.openxmlformats.org/officeDocument/2006/relationships/tags" Target="../tags/tag405.xml"/><Relationship Id="rId6" Type="http://schemas.openxmlformats.org/officeDocument/2006/relationships/tags" Target="../tags/tag406.xml"/><Relationship Id="rId7" Type="http://schemas.openxmlformats.org/officeDocument/2006/relationships/tags" Target="../tags/tag407.xml"/><Relationship Id="rId8" Type="http://schemas.openxmlformats.org/officeDocument/2006/relationships/tags" Target="../tags/tag408.xml"/><Relationship Id="rId9" Type="http://schemas.openxmlformats.org/officeDocument/2006/relationships/tags" Target="../tags/tag409.xml"/><Relationship Id="rId30" Type="http://schemas.openxmlformats.org/officeDocument/2006/relationships/tags" Target="../tags/tag430.xml"/><Relationship Id="rId31" Type="http://schemas.openxmlformats.org/officeDocument/2006/relationships/tags" Target="../tags/tag431.xml"/><Relationship Id="rId32" Type="http://schemas.openxmlformats.org/officeDocument/2006/relationships/tags" Target="../tags/tag432.xml"/><Relationship Id="rId33" Type="http://schemas.openxmlformats.org/officeDocument/2006/relationships/tags" Target="../tags/tag433.xml"/><Relationship Id="rId34" Type="http://schemas.openxmlformats.org/officeDocument/2006/relationships/tags" Target="../tags/tag434.xml"/><Relationship Id="rId35" Type="http://schemas.openxmlformats.org/officeDocument/2006/relationships/tags" Target="../tags/tag435.xml"/><Relationship Id="rId36" Type="http://schemas.openxmlformats.org/officeDocument/2006/relationships/tags" Target="../tags/tag436.xml"/><Relationship Id="rId37" Type="http://schemas.openxmlformats.org/officeDocument/2006/relationships/tags" Target="../tags/tag437.xml"/><Relationship Id="rId38" Type="http://schemas.openxmlformats.org/officeDocument/2006/relationships/tags" Target="../tags/tag438.xml"/><Relationship Id="rId39" Type="http://schemas.openxmlformats.org/officeDocument/2006/relationships/tags" Target="../tags/tag439.xml"/><Relationship Id="rId20" Type="http://schemas.openxmlformats.org/officeDocument/2006/relationships/tags" Target="../tags/tag420.xml"/><Relationship Id="rId21" Type="http://schemas.openxmlformats.org/officeDocument/2006/relationships/tags" Target="../tags/tag421.xml"/><Relationship Id="rId22" Type="http://schemas.openxmlformats.org/officeDocument/2006/relationships/tags" Target="../tags/tag422.xml"/><Relationship Id="rId23" Type="http://schemas.openxmlformats.org/officeDocument/2006/relationships/tags" Target="../tags/tag423.xml"/><Relationship Id="rId24" Type="http://schemas.openxmlformats.org/officeDocument/2006/relationships/tags" Target="../tags/tag424.xml"/><Relationship Id="rId25" Type="http://schemas.openxmlformats.org/officeDocument/2006/relationships/tags" Target="../tags/tag425.xml"/><Relationship Id="rId26" Type="http://schemas.openxmlformats.org/officeDocument/2006/relationships/tags" Target="../tags/tag426.xml"/><Relationship Id="rId27" Type="http://schemas.openxmlformats.org/officeDocument/2006/relationships/tags" Target="../tags/tag427.xml"/><Relationship Id="rId28" Type="http://schemas.openxmlformats.org/officeDocument/2006/relationships/tags" Target="../tags/tag428.xml"/><Relationship Id="rId29" Type="http://schemas.openxmlformats.org/officeDocument/2006/relationships/tags" Target="../tags/tag429.xml"/><Relationship Id="rId10" Type="http://schemas.openxmlformats.org/officeDocument/2006/relationships/tags" Target="../tags/tag410.xml"/><Relationship Id="rId11" Type="http://schemas.openxmlformats.org/officeDocument/2006/relationships/tags" Target="../tags/tag411.xml"/><Relationship Id="rId12" Type="http://schemas.openxmlformats.org/officeDocument/2006/relationships/tags" Target="../tags/tag4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45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45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tags" Target="../tags/tag45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tags" Target="../tags/tag4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tags" Target="../tags/tag4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tags" Target="../tags/tag45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tags" Target="../tags/tag45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tags" Target="../tags/tag46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1.xml.rels><?xml version="1.0" encoding="UTF-8" standalone="yes"?>
<Relationships xmlns="http://schemas.openxmlformats.org/package/2006/relationships"><Relationship Id="rId11" Type="http://schemas.openxmlformats.org/officeDocument/2006/relationships/tags" Target="../tags/tag471.xml"/><Relationship Id="rId12" Type="http://schemas.openxmlformats.org/officeDocument/2006/relationships/tags" Target="../tags/tag472.xml"/><Relationship Id="rId13" Type="http://schemas.openxmlformats.org/officeDocument/2006/relationships/tags" Target="../tags/tag47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7.xml"/><Relationship Id="rId1" Type="http://schemas.openxmlformats.org/officeDocument/2006/relationships/tags" Target="../tags/tag461.xml"/><Relationship Id="rId2" Type="http://schemas.openxmlformats.org/officeDocument/2006/relationships/tags" Target="../tags/tag462.xml"/><Relationship Id="rId3" Type="http://schemas.openxmlformats.org/officeDocument/2006/relationships/tags" Target="../tags/tag463.xml"/><Relationship Id="rId4" Type="http://schemas.openxmlformats.org/officeDocument/2006/relationships/tags" Target="../tags/tag464.xml"/><Relationship Id="rId5" Type="http://schemas.openxmlformats.org/officeDocument/2006/relationships/tags" Target="../tags/tag465.xml"/><Relationship Id="rId6" Type="http://schemas.openxmlformats.org/officeDocument/2006/relationships/tags" Target="../tags/tag466.xml"/><Relationship Id="rId7" Type="http://schemas.openxmlformats.org/officeDocument/2006/relationships/tags" Target="../tags/tag467.xml"/><Relationship Id="rId8" Type="http://schemas.openxmlformats.org/officeDocument/2006/relationships/tags" Target="../tags/tag468.xml"/><Relationship Id="rId9" Type="http://schemas.openxmlformats.org/officeDocument/2006/relationships/tags" Target="../tags/tag469.xml"/><Relationship Id="rId10" Type="http://schemas.openxmlformats.org/officeDocument/2006/relationships/tags" Target="../tags/tag47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tags" Target="../tags/tag47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tags" Target="../tags/tag47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visualgo.net/dfsbfs.html" TargetMode="Externa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9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05849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>
                <a:solidFill>
                  <a:srgbClr val="0000FF"/>
                </a:solidFill>
              </a:rPr>
              <a:t>CSE 373</a:t>
            </a:r>
            <a:r>
              <a:rPr lang="en-US" sz="30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000" i="0" dirty="0" smtClean="0">
                <a:solidFill>
                  <a:srgbClr val="0000FF"/>
                </a:solidFill>
              </a:rPr>
              <a:t>Graph </a:t>
            </a:r>
            <a:r>
              <a:rPr lang="en-US" sz="3000" i="0" dirty="0" smtClean="0">
                <a:solidFill>
                  <a:srgbClr val="0000FF"/>
                </a:solidFill>
              </a:rPr>
              <a:t>Traversals </a:t>
            </a:r>
            <a:r>
              <a:rPr lang="en-US" sz="3000" i="0" dirty="0" smtClean="0">
                <a:solidFill>
                  <a:srgbClr val="0000FF"/>
                </a:solidFill>
              </a:rPr>
              <a:t>/ Topological Sort</a:t>
            </a:r>
            <a:endParaRPr lang="en-US" sz="30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8288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</a:t>
            </a:r>
            <a:r>
              <a:rPr lang="en-US" sz="2000" b="0" kern="0" dirty="0" smtClean="0">
                <a:latin typeface="+mn-lt"/>
              </a:rPr>
              <a:t>depth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5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19050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5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Breadth-first always finds shortest </a:t>
            </a:r>
            <a:r>
              <a:rPr lang="en-US" dirty="0" smtClean="0"/>
              <a:t>length paths</a:t>
            </a:r>
            <a:r>
              <a:rPr lang="en-US" dirty="0" smtClean="0"/>
              <a:t>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</a:t>
            </a:r>
            <a:r>
              <a:rPr lang="en-US" dirty="0" smtClean="0"/>
              <a:t>approach</a:t>
            </a:r>
            <a:r>
              <a:rPr lang="en-US" dirty="0"/>
              <a:t> </a:t>
            </a:r>
            <a:r>
              <a:rPr lang="en-US" dirty="0" smtClean="0"/>
              <a:t>(useful in Artificial Intelligence)</a:t>
            </a:r>
            <a:endParaRPr lang="en-US" dirty="0" smtClean="0"/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5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Saving the Path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using BFS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545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31066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5019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2496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411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8067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2971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4464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5894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5894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7512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7355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3336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8482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2292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2480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5865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</a:t>
            </a:r>
            <a:r>
              <a:rPr lang="en-US" sz="2000" b="0" dirty="0" smtClean="0">
                <a:latin typeface="+mn-lt"/>
              </a:rPr>
              <a:t>to Atlanta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8117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9923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800600"/>
            <a:ext cx="944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Atlanta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5245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6781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3733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9415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5026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6388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486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267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876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600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63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819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5383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92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Topological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5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8413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Topological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Problem</a:t>
            </a:r>
            <a:r>
              <a:rPr lang="en-US" dirty="0" smtClean="0"/>
              <a:t>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5165201" y="406400"/>
            <a:ext cx="3445399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</a:t>
            </a:r>
            <a:r>
              <a:rPr lang="en-US" sz="1800" dirty="0" smtClean="0">
                <a:solidFill>
                  <a:srgbClr val="00B050"/>
                </a:solidFill>
              </a:rPr>
              <a:t>Don</a:t>
            </a:r>
            <a:r>
              <a:rPr lang="fr-FR" sz="1800" dirty="0" smtClean="0">
                <a:solidFill>
                  <a:srgbClr val="00B050"/>
                </a:solidFill>
              </a:rPr>
              <a:t>’</a:t>
            </a:r>
            <a:r>
              <a:rPr lang="en-US" sz="1800" dirty="0" smtClean="0">
                <a:solidFill>
                  <a:srgbClr val="00B050"/>
                </a:solidFill>
              </a:rPr>
              <a:t>t base </a:t>
            </a:r>
            <a:r>
              <a:rPr lang="en-US" sz="1800" dirty="0" smtClean="0">
                <a:solidFill>
                  <a:srgbClr val="00B050"/>
                </a:solidFill>
              </a:rPr>
              <a:t>your course 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schedules </a:t>
            </a:r>
            <a:r>
              <a:rPr lang="en-US" sz="1800" dirty="0" smtClean="0">
                <a:solidFill>
                  <a:srgbClr val="00B050"/>
                </a:solidFill>
              </a:rPr>
              <a:t>on this </a:t>
            </a:r>
            <a:r>
              <a:rPr lang="en-US" sz="1800" dirty="0" smtClean="0">
                <a:solidFill>
                  <a:srgbClr val="00B050"/>
                </a:solidFill>
              </a:rPr>
              <a:t>Material</a:t>
            </a:r>
            <a:r>
              <a:rPr lang="en-US" sz="1400" dirty="0" smtClean="0">
                <a:solidFill>
                  <a:srgbClr val="00B050"/>
                </a:solidFill>
              </a:rPr>
              <a:t>. Please…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4408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Questions and comments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b="1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r>
              <a:rPr lang="en-US" dirty="0" smtClean="0"/>
              <a:t>Graph with 5 topological orders: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rgbClr val="4F81BD"/>
                </a:solidFill>
              </a:rPr>
              <a:t>partial order </a:t>
            </a:r>
            <a:r>
              <a:rPr lang="en-US" dirty="0" smtClean="0"/>
              <a:t>and a topological sort produces a </a:t>
            </a:r>
            <a:r>
              <a:rPr lang="en-US" dirty="0" smtClean="0">
                <a:solidFill>
                  <a:schemeClr val="accent1"/>
                </a:solidFill>
              </a:rPr>
              <a:t>total order </a:t>
            </a:r>
            <a:r>
              <a:rPr lang="en-US" dirty="0" smtClean="0"/>
              <a:t>that is consistent with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9784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Uses of Topological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 First Algorithm for Topological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1"/>
                </a:solidFill>
              </a:rPr>
              <a:t>decrement the in-degree </a:t>
            </a:r>
            <a:r>
              <a:rPr lang="en-US" dirty="0" smtClean="0"/>
              <a:t>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HW4 out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graphs!</a:t>
            </a: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Midterms back in section tomorrow.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Regrade</a:t>
            </a:r>
            <a:r>
              <a:rPr lang="en-US" dirty="0" smtClean="0">
                <a:sym typeface="Wingdings"/>
              </a:rPr>
              <a:t> policy on the website.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159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126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8" name="Straight Connector 7"/>
          <p:cNvCxnSpPr/>
          <p:nvPr/>
        </p:nvCxnSpPr>
        <p:spPr bwMode="auto">
          <a:xfrm flipV="1">
            <a:off x="2592388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925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142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590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12905" y="5791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897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143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670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67000" y="5791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24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673044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05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374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55765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3385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09105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70065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6056312" y="5306388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622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373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2667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26675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600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7696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168704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57569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932814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0556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4864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559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417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x      x      x       x                              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670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527117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13159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3599576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70691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1466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029492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88499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213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410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9" name="Straight Connector 38"/>
          <p:cNvCxnSpPr/>
          <p:nvPr/>
        </p:nvCxnSpPr>
        <p:spPr bwMode="auto">
          <a:xfrm flipV="1">
            <a:off x="261287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61287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304963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365923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13796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459516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02529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555869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6019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903529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1622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413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592388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590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24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3599576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84496" y="5388648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14667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523702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6056312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923756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5828502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8937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XYZ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x      x      x       x       x      x               x     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  0                                                        1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4048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4048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7388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67304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5307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2224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06062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3654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97502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6051225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75025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6169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Graphs Review from last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some of the terminology for graphs and what do those terms mean?</a:t>
            </a:r>
          </a:p>
          <a:p>
            <a:pPr lvl="1"/>
            <a:r>
              <a:rPr lang="en-US" dirty="0" smtClean="0">
                <a:sym typeface="Wingdings"/>
              </a:rPr>
              <a:t>vertices and edges</a:t>
            </a:r>
          </a:p>
          <a:p>
            <a:pPr lvl="1"/>
            <a:r>
              <a:rPr lang="en-US" dirty="0">
                <a:sym typeface="Wingdings"/>
              </a:rPr>
              <a:t>directed / </a:t>
            </a:r>
            <a:r>
              <a:rPr lang="en-US" dirty="0" smtClean="0">
                <a:sym typeface="Wingdings"/>
              </a:rPr>
              <a:t>undirected</a:t>
            </a:r>
          </a:p>
          <a:p>
            <a:pPr lvl="1"/>
            <a:r>
              <a:rPr lang="en-US" dirty="0" smtClean="0">
                <a:sym typeface="Wingdings"/>
              </a:rPr>
              <a:t>in-degree and out-degree</a:t>
            </a:r>
          </a:p>
          <a:p>
            <a:pPr lvl="1"/>
            <a:r>
              <a:rPr lang="en-US" dirty="0" smtClean="0">
                <a:sym typeface="Wingdings"/>
              </a:rPr>
              <a:t>connected and fully connected</a:t>
            </a:r>
          </a:p>
          <a:p>
            <a:pPr lvl="1"/>
            <a:r>
              <a:rPr lang="en-US" dirty="0" smtClean="0">
                <a:sym typeface="Wingdings"/>
              </a:rPr>
              <a:t>weighted / </a:t>
            </a:r>
            <a:r>
              <a:rPr lang="en-US" dirty="0" err="1" smtClean="0">
                <a:sym typeface="Wingdings"/>
              </a:rPr>
              <a:t>unweighted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acyclic</a:t>
            </a:r>
          </a:p>
          <a:p>
            <a:pPr lvl="1"/>
            <a:r>
              <a:rPr lang="en-US" dirty="0" smtClean="0">
                <a:sym typeface="Wingdings"/>
              </a:rPr>
              <a:t>DAG: Directed Acyclic Graph</a:t>
            </a: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2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415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2667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26675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0220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6316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140236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30725" y="54864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060953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51728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601644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6019800" y="5785601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003512" y="6014201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56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Needed a vertex with in-degree 0 to start</a:t>
            </a:r>
          </a:p>
          <a:p>
            <a:pPr lvl="1"/>
            <a:r>
              <a:rPr lang="en-US" sz="2400" dirty="0" smtClean="0"/>
              <a:t>Will always have at least 1 because no cycles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Ties among vertices with in-degrees of 0 can be broken arbitrarily</a:t>
            </a:r>
          </a:p>
          <a:p>
            <a:pPr lvl="1"/>
            <a:r>
              <a:rPr lang="en-US" sz="2400" dirty="0" smtClean="0"/>
              <a:t>Can be more than one correct answer, by definition, depending on the graph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7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Psuedocode</a:t>
            </a:r>
            <a:r>
              <a:rPr lang="en-US" dirty="0" smtClean="0">
                <a:solidFill>
                  <a:srgbClr val="0000FF"/>
                </a:solidFill>
              </a:rPr>
              <a:t>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0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224155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0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22415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Outer loop: runs |V| times</a:t>
            </a:r>
          </a:p>
          <a:p>
            <a:pPr lvl="1"/>
            <a:r>
              <a:rPr lang="en-US" dirty="0" err="1" smtClean="0"/>
              <a:t>findNewVertex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smtClean="0"/>
              <a:t>decrements for the whole algorithm assuming adjacency list: </a:t>
            </a:r>
            <a:r>
              <a:rPr lang="en-US" i="1" dirty="0" smtClean="0"/>
              <a:t>O</a:t>
            </a:r>
            <a:r>
              <a:rPr lang="en-US" dirty="0" smtClean="0"/>
              <a:t>(|E|) </a:t>
            </a:r>
            <a:r>
              <a:rPr lang="en-US" dirty="0" smtClean="0"/>
              <a:t>(</a:t>
            </a:r>
            <a:r>
              <a:rPr lang="en-US" dirty="0" smtClean="0"/>
              <a:t>each edge is </a:t>
            </a:r>
            <a:r>
              <a:rPr lang="en-US" i="1" dirty="0" smtClean="0"/>
              <a:t>removed</a:t>
            </a:r>
            <a:r>
              <a:rPr lang="en-US" dirty="0"/>
              <a:t> </a:t>
            </a:r>
            <a:r>
              <a:rPr lang="en-US" dirty="0" smtClean="0"/>
              <a:t>once)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0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67736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1"/>
                </a:solidFill>
              </a:rPr>
              <a:t>enqueue</a:t>
            </a:r>
            <a:r>
              <a:rPr lang="en-US" dirty="0" smtClean="0">
                <a:solidFill>
                  <a:schemeClr val="accent1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= </a:t>
            </a:r>
            <a:r>
              <a:rPr lang="en-US" dirty="0" err="1" smtClean="0">
                <a:solidFill>
                  <a:srgbClr val="4F81BD"/>
                </a:solidFill>
              </a:rPr>
              <a:t>dequeue</a:t>
            </a:r>
            <a:r>
              <a:rPr lang="en-US" dirty="0" smtClean="0">
                <a:solidFill>
                  <a:srgbClr val="4F81BD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if new degree is 0, </a:t>
            </a:r>
            <a:r>
              <a:rPr lang="en-US" dirty="0" err="1" smtClean="0">
                <a:solidFill>
                  <a:schemeClr val="accent1"/>
                </a:solidFill>
              </a:rPr>
              <a:t>enqueue</a:t>
            </a:r>
            <a:r>
              <a:rPr lang="en-US" dirty="0" smtClean="0">
                <a:solidFill>
                  <a:schemeClr val="accent1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Example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Example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</a:t>
            </a:r>
            <a:r>
              <a:rPr lang="en-US" dirty="0" err="1" smtClean="0"/>
              <a:t>adjacenty</a:t>
            </a:r>
            <a:r>
              <a:rPr lang="en-US" dirty="0" smtClean="0"/>
              <a:t>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36655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92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Shortest Cost Path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Single source shortest paths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Given a weighted graph and node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find the minimum-cost path from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</a:t>
            </a:r>
            <a:r>
              <a:rPr lang="en-US" dirty="0" smtClean="0"/>
              <a:t>work -&gt; only looks at path length.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Shortest Path: 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Graphs Applications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7317"/>
            <a:ext cx="77724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For each of the following examples:</a:t>
            </a:r>
          </a:p>
          <a:p>
            <a:pPr lvl="1"/>
            <a:r>
              <a:rPr lang="en-US" dirty="0" smtClean="0"/>
              <a:t>what are the </a:t>
            </a:r>
            <a:r>
              <a:rPr lang="en-US" dirty="0" smtClean="0">
                <a:solidFill>
                  <a:schemeClr val="accent1"/>
                </a:solidFill>
              </a:rPr>
              <a:t>vertices </a:t>
            </a:r>
            <a:r>
              <a:rPr lang="en-US" dirty="0" smtClean="0"/>
              <a:t>and what are the </a:t>
            </a:r>
            <a:r>
              <a:rPr lang="en-US" dirty="0" smtClean="0">
                <a:solidFill>
                  <a:srgbClr val="4F81BD"/>
                </a:solidFill>
              </a:rPr>
              <a:t>edges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you use </a:t>
            </a:r>
            <a:r>
              <a:rPr lang="en-US" dirty="0">
                <a:solidFill>
                  <a:schemeClr val="accent1"/>
                </a:solidFill>
              </a:rPr>
              <a:t>directed edges</a:t>
            </a:r>
            <a:r>
              <a:rPr lang="en-US" dirty="0"/>
              <a:t>?  </a:t>
            </a:r>
            <a:r>
              <a:rPr lang="en-US" dirty="0" smtClean="0"/>
              <a:t>Would they have </a:t>
            </a:r>
            <a:r>
              <a:rPr lang="en-US" dirty="0">
                <a:solidFill>
                  <a:srgbClr val="4F81BD"/>
                </a:solidFill>
              </a:rPr>
              <a:t>self-edges</a:t>
            </a:r>
            <a:r>
              <a:rPr lang="en-US" dirty="0"/>
              <a:t>?  </a:t>
            </a:r>
          </a:p>
          <a:p>
            <a:pPr lvl="1"/>
            <a:r>
              <a:rPr lang="en-US" dirty="0" smtClean="0"/>
              <a:t>Are there </a:t>
            </a:r>
            <a:r>
              <a:rPr lang="en-US" dirty="0" smtClean="0">
                <a:solidFill>
                  <a:srgbClr val="4F81BD"/>
                </a:solidFill>
              </a:rPr>
              <a:t>0</a:t>
            </a:r>
            <a:r>
              <a:rPr lang="en-US" dirty="0">
                <a:solidFill>
                  <a:srgbClr val="4F81BD"/>
                </a:solidFill>
              </a:rPr>
              <a:t>-degree nodes</a:t>
            </a:r>
            <a:r>
              <a:rPr lang="en-US" dirty="0" smtClean="0"/>
              <a:t>? Is it </a:t>
            </a:r>
            <a:r>
              <a:rPr lang="en-US" dirty="0" smtClean="0">
                <a:solidFill>
                  <a:srgbClr val="4F81BD"/>
                </a:solidFill>
              </a:rPr>
              <a:t>strongly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4F81BD"/>
                </a:solidFill>
              </a:rPr>
              <a:t>weakly</a:t>
            </a:r>
            <a:r>
              <a:rPr lang="en-US" dirty="0" smtClean="0"/>
              <a:t> connected?</a:t>
            </a:r>
          </a:p>
          <a:p>
            <a:pPr lvl="1"/>
            <a:r>
              <a:rPr lang="en-US" dirty="0" smtClean="0"/>
              <a:t>Does it have weights?  Do </a:t>
            </a:r>
            <a:r>
              <a:rPr lang="en-US" dirty="0"/>
              <a:t>negative weights make sense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it have cycles? Is it a DAG?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Political donations to candidates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 as easy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algorithm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is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wrong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752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00174" y="1809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133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My favorite </a:t>
            </a:r>
            <a:r>
              <a:rPr lang="en-US" dirty="0" err="1" smtClean="0"/>
              <a:t>Dijkstra</a:t>
            </a:r>
            <a:r>
              <a:rPr lang="en-US" dirty="0" smtClean="0"/>
              <a:t> quote: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Algorithm: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0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Important 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16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25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01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44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92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 Traversals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40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5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92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8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71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1"/>
                </a:solidFill>
              </a:rPr>
              <a:t>might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2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9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How would this have worked differently if we were only interested in:</a:t>
            </a:r>
          </a:p>
          <a:p>
            <a:pPr lvl="1"/>
            <a:r>
              <a:rPr lang="en-US" sz="2000" dirty="0" smtClean="0"/>
              <a:t>The path from A to G?</a:t>
            </a:r>
          </a:p>
          <a:p>
            <a:pPr lvl="1" eaLnBrk="1" hangingPunct="1"/>
            <a:r>
              <a:rPr lang="en-US" sz="2000" dirty="0" smtClean="0"/>
              <a:t>The path from A to E?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407503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5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189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485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 Traversals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b="1" dirty="0" smtClean="0"/>
              <a:t>Also solves</a:t>
            </a:r>
            <a:r>
              <a:rPr lang="en-US" dirty="0" smtClean="0"/>
              <a:t>: </a:t>
            </a:r>
            <a:r>
              <a:rPr lang="en-US" dirty="0" smtClean="0"/>
              <a:t>Is an undirected graph connected?</a:t>
            </a:r>
          </a:p>
          <a:p>
            <a:r>
              <a:rPr lang="en-US" b="1" dirty="0" smtClean="0"/>
              <a:t>Related but different problem</a:t>
            </a:r>
            <a:r>
              <a:rPr lang="en-US" dirty="0" smtClean="0"/>
              <a:t>: Is a directed graph strongly connected?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Basic </a:t>
            </a:r>
            <a:r>
              <a:rPr lang="en-US" b="1" dirty="0" smtClean="0"/>
              <a:t>idea of traversal: </a:t>
            </a:r>
            <a:endParaRPr lang="en-US" b="1" dirty="0" smtClean="0"/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325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579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14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25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7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86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4033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8500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Greedy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1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Where are We?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Abstract Idea in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rgbClr val="8064A2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8064A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rgbClr val="8064A2"/>
                </a:solidFill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6"/>
                </a:solidFill>
                <a:latin typeface="Courier New" pitchFamily="49" charset="0"/>
              </a:rPr>
              <a:t>start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</a:t>
            </a:r>
            <a:r>
              <a:rPr lang="en-US" sz="2000" kern="0" baseline="0" dirty="0" smtClean="0">
                <a:solidFill>
                  <a:srgbClr val="8064A2"/>
                </a:solidFill>
                <a:latin typeface="Courier New" pitchFamily="49" charset="0"/>
              </a:rPr>
              <a:t>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next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u</a:t>
            </a:r>
            <a:r>
              <a:rPr lang="en-US" sz="2000" kern="0" dirty="0" smtClean="0">
                <a:latin typeface="Courier New" pitchFamily="49" charset="0"/>
              </a:rPr>
              <a:t>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 visited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mark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04260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Correctness: Intuition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Correctness: The Cloud (Rough Sketch)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71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343580" cy="2362200"/>
            <a:chOff x="1219200" y="3103243"/>
            <a:chExt cx="7226292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3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125347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rgbClr val="4F81BD"/>
                  </a:solidFill>
                  <a:latin typeface="+mj-lt"/>
                </a:rPr>
              </a:br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rgbClr val="4F81BD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rgbClr val="4F81BD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rgbClr val="4F81BD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rgbClr val="4F81BD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 path </a:t>
            </a:r>
            <a:r>
              <a:rPr lang="en-US" sz="1800" b="0" kern="0" dirty="0" smtClean="0">
                <a:latin typeface="+mn-lt"/>
              </a:rPr>
              <a:t>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already known </a:t>
            </a:r>
            <a:r>
              <a:rPr lang="en-US" sz="1800" b="0" kern="0" dirty="0" smtClean="0">
                <a:latin typeface="+mn-lt"/>
              </a:rPr>
              <a:t>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Naïve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Improving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6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48600" y="2190690"/>
            <a:ext cx="10881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8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Running Time and Options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</a:t>
            </a:r>
            <a:r>
              <a:rPr lang="en-US" dirty="0" smtClean="0"/>
              <a:t>for pending set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</a:t>
            </a:r>
            <a:r>
              <a:rPr lang="en-US" dirty="0" smtClean="0"/>
              <a:t>) using an adjacency list representation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rgbClr val="4BACC6"/>
                </a:solidFill>
              </a:rPr>
              <a:t>DFS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search”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chemeClr val="accent5"/>
                </a:solidFill>
              </a:rPr>
              <a:t>BFS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4BACC6"/>
                </a:solidFill>
              </a:rPr>
              <a:t>DFS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4BACC6"/>
                </a:solidFill>
              </a:rPr>
              <a:t>BFS</a:t>
            </a:r>
            <a:r>
              <a:rPr lang="en-US" b="1" dirty="0" smtClean="0"/>
              <a:t>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Cool </a:t>
            </a:r>
            <a:r>
              <a:rPr lang="en-US" dirty="0"/>
              <a:t>visualization: </a:t>
            </a:r>
            <a:r>
              <a:rPr lang="en-US" dirty="0">
                <a:hlinkClick r:id="rId3"/>
              </a:rPr>
              <a:t>http://visualgo.net/dfsbfs.html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9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tree is a graph and </a:t>
            </a:r>
            <a:r>
              <a:rPr lang="en-US" dirty="0" smtClean="0"/>
              <a:t>make DFS </a:t>
            </a:r>
            <a:r>
              <a:rPr lang="en-US" dirty="0" smtClean="0"/>
              <a:t>and BFS are </a:t>
            </a:r>
            <a:r>
              <a:rPr lang="en-US" dirty="0" smtClean="0"/>
              <a:t>easier to “</a:t>
            </a:r>
            <a:r>
              <a:rPr lang="en-US" dirty="0" smtClean="0"/>
              <a:t>see”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D, E, C,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6053</Words>
  <Application>Microsoft Macintosh PowerPoint</Application>
  <PresentationFormat>On-screen Show (4:3)</PresentationFormat>
  <Paragraphs>2207</Paragraphs>
  <Slides>75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CSE 373: Data Structures &amp; Algorithms Graph Traversals / Topological Sort</vt:lpstr>
      <vt:lpstr>Course Logistics</vt:lpstr>
      <vt:lpstr>Graphs Review from last time</vt:lpstr>
      <vt:lpstr>Graphs Applications Review</vt:lpstr>
      <vt:lpstr>Graph Traversals</vt:lpstr>
      <vt:lpstr>Graph Traversals</vt:lpstr>
      <vt:lpstr>Abstract Idea in Pseudocode</vt:lpstr>
      <vt:lpstr>Running Time and Options</vt:lpstr>
      <vt:lpstr>Example: trees</vt:lpstr>
      <vt:lpstr>Example: trees</vt:lpstr>
      <vt:lpstr>Example: trees</vt:lpstr>
      <vt:lpstr>Comparison</vt:lpstr>
      <vt:lpstr>Saving the Path</vt:lpstr>
      <vt:lpstr>Example using BFS</vt:lpstr>
      <vt:lpstr>Topological Sort</vt:lpstr>
      <vt:lpstr>Topological Sort</vt:lpstr>
      <vt:lpstr>Questions and comments</vt:lpstr>
      <vt:lpstr>Uses of Topological Sort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Psuedocode Example</vt:lpstr>
      <vt:lpstr>Pseudocode Example</vt:lpstr>
      <vt:lpstr>A better idea</vt:lpstr>
      <vt:lpstr>Pseudocode Example 2</vt:lpstr>
      <vt:lpstr>Pseudocode Example 2</vt:lpstr>
      <vt:lpstr>Shortest Cost Path</vt:lpstr>
      <vt:lpstr>Single source shortest paths</vt:lpstr>
      <vt:lpstr>Shortest Path: Applications</vt:lpstr>
      <vt:lpstr>Not as easy</vt:lpstr>
      <vt:lpstr>Dijkstra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Naïve asymptotic running time</vt:lpstr>
      <vt:lpstr>Improving asymptotic running time</vt:lpstr>
      <vt:lpstr>Efficiency, second approach</vt:lpstr>
      <vt:lpstr>Efficiency, second approach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Topological Sort / Graph Traversals / Dijkstra’s</dc:title>
  <dc:creator>Hunter Zahn</dc:creator>
  <cp:lastModifiedBy>Riley Porter</cp:lastModifiedBy>
  <cp:revision>48</cp:revision>
  <dcterms:created xsi:type="dcterms:W3CDTF">2016-07-27T15:53:43Z</dcterms:created>
  <dcterms:modified xsi:type="dcterms:W3CDTF">2017-02-15T21:29:24Z</dcterms:modified>
</cp:coreProperties>
</file>