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7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8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9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2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3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4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5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6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7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8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19.xml" ContentType="application/vnd.openxmlformats-officedocument.presentationml.notesSlide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20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21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notesSlides/notesSlide22.xml" ContentType="application/vnd.openxmlformats-officedocument.presentationml.notesSlide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notesSlides/notesSlide26.xml" ContentType="application/vnd.openxmlformats-officedocument.presentationml.notesSlide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notesSlides/notesSlide27.xml" ContentType="application/vnd.openxmlformats-officedocument.presentationml.notesSlide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notesSlides/notesSlide28.xml" ContentType="application/vnd.openxmlformats-officedocument.presentationml.notesSlide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notesSlides/notesSlide29.xml" ContentType="application/vnd.openxmlformats-officedocument.presentationml.notesSlide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90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96" r:id="rId16"/>
    <p:sldId id="297" r:id="rId17"/>
    <p:sldId id="298" r:id="rId18"/>
    <p:sldId id="299" r:id="rId19"/>
    <p:sldId id="273" r:id="rId20"/>
    <p:sldId id="274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1" r:id="rId34"/>
    <p:sldId id="292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2DB6D-0F77-6D43-9A75-0E103D95320E}" type="datetimeFigureOut">
              <a:rPr lang="en-US" smtClean="0"/>
              <a:t>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5C906-C118-D945-9AA6-B81B9215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61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23ADD-4689-B844-B424-CD41E7494144}" type="datetimeFigureOut">
              <a:rPr lang="en-US" smtClean="0"/>
              <a:t>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74DCC-05F4-694C-AA35-8FD673603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6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8B777-166C-4F6C-8D40-81B10FC997DC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4850A-CD1A-45B4-A2FA-7ABF895BB2E0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7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0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3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7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4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8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0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3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20" Type="http://schemas.openxmlformats.org/officeDocument/2006/relationships/tags" Target="../tags/tag103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9.xml"/><Relationship Id="rId10" Type="http://schemas.openxmlformats.org/officeDocument/2006/relationships/tags" Target="../tags/tag93.xml"/><Relationship Id="rId11" Type="http://schemas.openxmlformats.org/officeDocument/2006/relationships/tags" Target="../tags/tag94.xml"/><Relationship Id="rId12" Type="http://schemas.openxmlformats.org/officeDocument/2006/relationships/tags" Target="../tags/tag95.xml"/><Relationship Id="rId13" Type="http://schemas.openxmlformats.org/officeDocument/2006/relationships/tags" Target="../tags/tag96.xml"/><Relationship Id="rId14" Type="http://schemas.openxmlformats.org/officeDocument/2006/relationships/tags" Target="../tags/tag97.xml"/><Relationship Id="rId15" Type="http://schemas.openxmlformats.org/officeDocument/2006/relationships/tags" Target="../tags/tag98.xml"/><Relationship Id="rId16" Type="http://schemas.openxmlformats.org/officeDocument/2006/relationships/tags" Target="../tags/tag99.xml"/><Relationship Id="rId17" Type="http://schemas.openxmlformats.org/officeDocument/2006/relationships/tags" Target="../tags/tag100.xml"/><Relationship Id="rId18" Type="http://schemas.openxmlformats.org/officeDocument/2006/relationships/tags" Target="../tags/tag101.xml"/><Relationship Id="rId19" Type="http://schemas.openxmlformats.org/officeDocument/2006/relationships/tags" Target="../tags/tag102.xml"/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6" Type="http://schemas.openxmlformats.org/officeDocument/2006/relationships/tags" Target="../tags/tag89.xml"/><Relationship Id="rId7" Type="http://schemas.openxmlformats.org/officeDocument/2006/relationships/tags" Target="../tags/tag90.xml"/><Relationship Id="rId8" Type="http://schemas.openxmlformats.org/officeDocument/2006/relationships/tags" Target="../tags/tag91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12.xml"/><Relationship Id="rId20" Type="http://schemas.openxmlformats.org/officeDocument/2006/relationships/tags" Target="../tags/tag123.xml"/><Relationship Id="rId21" Type="http://schemas.openxmlformats.org/officeDocument/2006/relationships/tags" Target="../tags/tag124.xml"/><Relationship Id="rId22" Type="http://schemas.openxmlformats.org/officeDocument/2006/relationships/tags" Target="../tags/tag125.xml"/><Relationship Id="rId23" Type="http://schemas.openxmlformats.org/officeDocument/2006/relationships/tags" Target="../tags/tag126.xml"/><Relationship Id="rId24" Type="http://schemas.openxmlformats.org/officeDocument/2006/relationships/tags" Target="../tags/tag127.xml"/><Relationship Id="rId25" Type="http://schemas.openxmlformats.org/officeDocument/2006/relationships/tags" Target="../tags/tag128.xml"/><Relationship Id="rId26" Type="http://schemas.openxmlformats.org/officeDocument/2006/relationships/tags" Target="../tags/tag129.xml"/><Relationship Id="rId27" Type="http://schemas.openxmlformats.org/officeDocument/2006/relationships/tags" Target="../tags/tag130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0.xml"/><Relationship Id="rId10" Type="http://schemas.openxmlformats.org/officeDocument/2006/relationships/tags" Target="../tags/tag113.xml"/><Relationship Id="rId11" Type="http://schemas.openxmlformats.org/officeDocument/2006/relationships/tags" Target="../tags/tag114.xml"/><Relationship Id="rId12" Type="http://schemas.openxmlformats.org/officeDocument/2006/relationships/tags" Target="../tags/tag115.xml"/><Relationship Id="rId13" Type="http://schemas.openxmlformats.org/officeDocument/2006/relationships/tags" Target="../tags/tag116.xml"/><Relationship Id="rId14" Type="http://schemas.openxmlformats.org/officeDocument/2006/relationships/tags" Target="../tags/tag117.xml"/><Relationship Id="rId15" Type="http://schemas.openxmlformats.org/officeDocument/2006/relationships/tags" Target="../tags/tag118.xml"/><Relationship Id="rId16" Type="http://schemas.openxmlformats.org/officeDocument/2006/relationships/tags" Target="../tags/tag119.xml"/><Relationship Id="rId17" Type="http://schemas.openxmlformats.org/officeDocument/2006/relationships/tags" Target="../tags/tag120.xml"/><Relationship Id="rId18" Type="http://schemas.openxmlformats.org/officeDocument/2006/relationships/tags" Target="../tags/tag121.xml"/><Relationship Id="rId19" Type="http://schemas.openxmlformats.org/officeDocument/2006/relationships/tags" Target="../tags/tag122.xml"/><Relationship Id="rId1" Type="http://schemas.openxmlformats.org/officeDocument/2006/relationships/tags" Target="../tags/tag104.xml"/><Relationship Id="rId2" Type="http://schemas.openxmlformats.org/officeDocument/2006/relationships/tags" Target="../tags/tag105.xml"/><Relationship Id="rId3" Type="http://schemas.openxmlformats.org/officeDocument/2006/relationships/tags" Target="../tags/tag106.xml"/><Relationship Id="rId4" Type="http://schemas.openxmlformats.org/officeDocument/2006/relationships/tags" Target="../tags/tag107.xml"/><Relationship Id="rId5" Type="http://schemas.openxmlformats.org/officeDocument/2006/relationships/tags" Target="../tags/tag108.xml"/><Relationship Id="rId6" Type="http://schemas.openxmlformats.org/officeDocument/2006/relationships/tags" Target="../tags/tag109.xml"/><Relationship Id="rId7" Type="http://schemas.openxmlformats.org/officeDocument/2006/relationships/tags" Target="../tags/tag110.xml"/><Relationship Id="rId8" Type="http://schemas.openxmlformats.org/officeDocument/2006/relationships/tags" Target="../tags/tag1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141.xml"/><Relationship Id="rId12" Type="http://schemas.openxmlformats.org/officeDocument/2006/relationships/tags" Target="../tags/tag14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2.xml"/><Relationship Id="rId1" Type="http://schemas.openxmlformats.org/officeDocument/2006/relationships/tags" Target="../tags/tag131.xml"/><Relationship Id="rId2" Type="http://schemas.openxmlformats.org/officeDocument/2006/relationships/tags" Target="../tags/tag132.xml"/><Relationship Id="rId3" Type="http://schemas.openxmlformats.org/officeDocument/2006/relationships/tags" Target="../tags/tag133.xml"/><Relationship Id="rId4" Type="http://schemas.openxmlformats.org/officeDocument/2006/relationships/tags" Target="../tags/tag134.xml"/><Relationship Id="rId5" Type="http://schemas.openxmlformats.org/officeDocument/2006/relationships/tags" Target="../tags/tag135.xml"/><Relationship Id="rId6" Type="http://schemas.openxmlformats.org/officeDocument/2006/relationships/tags" Target="../tags/tag136.xml"/><Relationship Id="rId7" Type="http://schemas.openxmlformats.org/officeDocument/2006/relationships/tags" Target="../tags/tag137.xml"/><Relationship Id="rId8" Type="http://schemas.openxmlformats.org/officeDocument/2006/relationships/tags" Target="../tags/tag138.xml"/><Relationship Id="rId9" Type="http://schemas.openxmlformats.org/officeDocument/2006/relationships/tags" Target="../tags/tag139.xml"/><Relationship Id="rId10" Type="http://schemas.openxmlformats.org/officeDocument/2006/relationships/tags" Target="../tags/tag140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153.xml"/><Relationship Id="rId12" Type="http://schemas.openxmlformats.org/officeDocument/2006/relationships/tags" Target="../tags/tag154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3.xml"/><Relationship Id="rId1" Type="http://schemas.openxmlformats.org/officeDocument/2006/relationships/tags" Target="../tags/tag143.xml"/><Relationship Id="rId2" Type="http://schemas.openxmlformats.org/officeDocument/2006/relationships/tags" Target="../tags/tag144.xml"/><Relationship Id="rId3" Type="http://schemas.openxmlformats.org/officeDocument/2006/relationships/tags" Target="../tags/tag145.xml"/><Relationship Id="rId4" Type="http://schemas.openxmlformats.org/officeDocument/2006/relationships/tags" Target="../tags/tag146.xml"/><Relationship Id="rId5" Type="http://schemas.openxmlformats.org/officeDocument/2006/relationships/tags" Target="../tags/tag147.xml"/><Relationship Id="rId6" Type="http://schemas.openxmlformats.org/officeDocument/2006/relationships/tags" Target="../tags/tag148.xml"/><Relationship Id="rId7" Type="http://schemas.openxmlformats.org/officeDocument/2006/relationships/tags" Target="../tags/tag149.xml"/><Relationship Id="rId8" Type="http://schemas.openxmlformats.org/officeDocument/2006/relationships/tags" Target="../tags/tag150.xml"/><Relationship Id="rId9" Type="http://schemas.openxmlformats.org/officeDocument/2006/relationships/tags" Target="../tags/tag151.xml"/><Relationship Id="rId10" Type="http://schemas.openxmlformats.org/officeDocument/2006/relationships/tags" Target="../tags/tag15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65.xml"/><Relationship Id="rId12" Type="http://schemas.openxmlformats.org/officeDocument/2006/relationships/tags" Target="../tags/tag166.xml"/><Relationship Id="rId13" Type="http://schemas.openxmlformats.org/officeDocument/2006/relationships/tags" Target="../tags/tag167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4.xml"/><Relationship Id="rId1" Type="http://schemas.openxmlformats.org/officeDocument/2006/relationships/tags" Target="../tags/tag155.xml"/><Relationship Id="rId2" Type="http://schemas.openxmlformats.org/officeDocument/2006/relationships/tags" Target="../tags/tag156.xml"/><Relationship Id="rId3" Type="http://schemas.openxmlformats.org/officeDocument/2006/relationships/tags" Target="../tags/tag157.xml"/><Relationship Id="rId4" Type="http://schemas.openxmlformats.org/officeDocument/2006/relationships/tags" Target="../tags/tag158.xml"/><Relationship Id="rId5" Type="http://schemas.openxmlformats.org/officeDocument/2006/relationships/tags" Target="../tags/tag159.xml"/><Relationship Id="rId6" Type="http://schemas.openxmlformats.org/officeDocument/2006/relationships/tags" Target="../tags/tag160.xml"/><Relationship Id="rId7" Type="http://schemas.openxmlformats.org/officeDocument/2006/relationships/tags" Target="../tags/tag161.xml"/><Relationship Id="rId8" Type="http://schemas.openxmlformats.org/officeDocument/2006/relationships/tags" Target="../tags/tag162.xml"/><Relationship Id="rId9" Type="http://schemas.openxmlformats.org/officeDocument/2006/relationships/tags" Target="../tags/tag163.xml"/><Relationship Id="rId10" Type="http://schemas.openxmlformats.org/officeDocument/2006/relationships/tags" Target="../tags/tag164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tags" Target="../tags/tag178.xml"/><Relationship Id="rId12" Type="http://schemas.openxmlformats.org/officeDocument/2006/relationships/tags" Target="../tags/tag179.xml"/><Relationship Id="rId13" Type="http://schemas.openxmlformats.org/officeDocument/2006/relationships/tags" Target="../tags/tag180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5.xml"/><Relationship Id="rId1" Type="http://schemas.openxmlformats.org/officeDocument/2006/relationships/tags" Target="../tags/tag168.xml"/><Relationship Id="rId2" Type="http://schemas.openxmlformats.org/officeDocument/2006/relationships/tags" Target="../tags/tag169.xml"/><Relationship Id="rId3" Type="http://schemas.openxmlformats.org/officeDocument/2006/relationships/tags" Target="../tags/tag170.xml"/><Relationship Id="rId4" Type="http://schemas.openxmlformats.org/officeDocument/2006/relationships/tags" Target="../tags/tag171.xml"/><Relationship Id="rId5" Type="http://schemas.openxmlformats.org/officeDocument/2006/relationships/tags" Target="../tags/tag172.xml"/><Relationship Id="rId6" Type="http://schemas.openxmlformats.org/officeDocument/2006/relationships/tags" Target="../tags/tag173.xml"/><Relationship Id="rId7" Type="http://schemas.openxmlformats.org/officeDocument/2006/relationships/tags" Target="../tags/tag174.xml"/><Relationship Id="rId8" Type="http://schemas.openxmlformats.org/officeDocument/2006/relationships/tags" Target="../tags/tag175.xml"/><Relationship Id="rId9" Type="http://schemas.openxmlformats.org/officeDocument/2006/relationships/tags" Target="../tags/tag176.xml"/><Relationship Id="rId10" Type="http://schemas.openxmlformats.org/officeDocument/2006/relationships/tags" Target="../tags/tag177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191.xml"/><Relationship Id="rId12" Type="http://schemas.openxmlformats.org/officeDocument/2006/relationships/tags" Target="../tags/tag192.xml"/><Relationship Id="rId13" Type="http://schemas.openxmlformats.org/officeDocument/2006/relationships/tags" Target="../tags/tag19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6.xml"/><Relationship Id="rId1" Type="http://schemas.openxmlformats.org/officeDocument/2006/relationships/tags" Target="../tags/tag181.xml"/><Relationship Id="rId2" Type="http://schemas.openxmlformats.org/officeDocument/2006/relationships/tags" Target="../tags/tag182.xml"/><Relationship Id="rId3" Type="http://schemas.openxmlformats.org/officeDocument/2006/relationships/tags" Target="../tags/tag183.xml"/><Relationship Id="rId4" Type="http://schemas.openxmlformats.org/officeDocument/2006/relationships/tags" Target="../tags/tag184.xml"/><Relationship Id="rId5" Type="http://schemas.openxmlformats.org/officeDocument/2006/relationships/tags" Target="../tags/tag185.xml"/><Relationship Id="rId6" Type="http://schemas.openxmlformats.org/officeDocument/2006/relationships/tags" Target="../tags/tag186.xml"/><Relationship Id="rId7" Type="http://schemas.openxmlformats.org/officeDocument/2006/relationships/tags" Target="../tags/tag187.xml"/><Relationship Id="rId8" Type="http://schemas.openxmlformats.org/officeDocument/2006/relationships/tags" Target="../tags/tag188.xml"/><Relationship Id="rId9" Type="http://schemas.openxmlformats.org/officeDocument/2006/relationships/tags" Target="../tags/tag189.xml"/><Relationship Id="rId10" Type="http://schemas.openxmlformats.org/officeDocument/2006/relationships/tags" Target="../tags/tag190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204.xml"/><Relationship Id="rId12" Type="http://schemas.openxmlformats.org/officeDocument/2006/relationships/tags" Target="../tags/tag205.xml"/><Relationship Id="rId13" Type="http://schemas.openxmlformats.org/officeDocument/2006/relationships/tags" Target="../tags/tag20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7.xml"/><Relationship Id="rId1" Type="http://schemas.openxmlformats.org/officeDocument/2006/relationships/tags" Target="../tags/tag194.xml"/><Relationship Id="rId2" Type="http://schemas.openxmlformats.org/officeDocument/2006/relationships/tags" Target="../tags/tag195.xml"/><Relationship Id="rId3" Type="http://schemas.openxmlformats.org/officeDocument/2006/relationships/tags" Target="../tags/tag196.xml"/><Relationship Id="rId4" Type="http://schemas.openxmlformats.org/officeDocument/2006/relationships/tags" Target="../tags/tag197.xml"/><Relationship Id="rId5" Type="http://schemas.openxmlformats.org/officeDocument/2006/relationships/tags" Target="../tags/tag198.xml"/><Relationship Id="rId6" Type="http://schemas.openxmlformats.org/officeDocument/2006/relationships/tags" Target="../tags/tag199.xml"/><Relationship Id="rId7" Type="http://schemas.openxmlformats.org/officeDocument/2006/relationships/tags" Target="../tags/tag200.xml"/><Relationship Id="rId8" Type="http://schemas.openxmlformats.org/officeDocument/2006/relationships/tags" Target="../tags/tag201.xml"/><Relationship Id="rId9" Type="http://schemas.openxmlformats.org/officeDocument/2006/relationships/tags" Target="../tags/tag202.xml"/><Relationship Id="rId10" Type="http://schemas.openxmlformats.org/officeDocument/2006/relationships/tags" Target="../tags/tag203.xml"/></Relationships>
</file>

<file path=ppt/slides/_rels/slide19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18.xml"/><Relationship Id="rId20" Type="http://schemas.openxmlformats.org/officeDocument/2006/relationships/tags" Target="../tags/tag226.xml"/><Relationship Id="rId21" Type="http://schemas.openxmlformats.org/officeDocument/2006/relationships/tags" Target="../tags/tag227.xml"/><Relationship Id="rId22" Type="http://schemas.openxmlformats.org/officeDocument/2006/relationships/tags" Target="../tags/tag228.xml"/><Relationship Id="rId23" Type="http://schemas.openxmlformats.org/officeDocument/2006/relationships/tags" Target="../tags/tag229.xml"/><Relationship Id="rId24" Type="http://schemas.openxmlformats.org/officeDocument/2006/relationships/tags" Target="../tags/tag230.xml"/><Relationship Id="rId25" Type="http://schemas.openxmlformats.org/officeDocument/2006/relationships/tags" Target="../tags/tag231.xml"/><Relationship Id="rId26" Type="http://schemas.openxmlformats.org/officeDocument/2006/relationships/tags" Target="../tags/tag232.xml"/><Relationship Id="rId27" Type="http://schemas.openxmlformats.org/officeDocument/2006/relationships/tags" Target="../tags/tag233.xml"/><Relationship Id="rId28" Type="http://schemas.openxmlformats.org/officeDocument/2006/relationships/tags" Target="../tags/tag234.xml"/><Relationship Id="rId29" Type="http://schemas.openxmlformats.org/officeDocument/2006/relationships/tags" Target="../tags/tag235.xml"/><Relationship Id="rId1" Type="http://schemas.openxmlformats.org/officeDocument/2006/relationships/tags" Target="../tags/tag207.xml"/><Relationship Id="rId2" Type="http://schemas.openxmlformats.org/officeDocument/2006/relationships/tags" Target="../tags/tag208.xml"/><Relationship Id="rId3" Type="http://schemas.openxmlformats.org/officeDocument/2006/relationships/tags" Target="../tags/tag209.xml"/><Relationship Id="rId4" Type="http://schemas.openxmlformats.org/officeDocument/2006/relationships/tags" Target="../tags/tag210.xml"/><Relationship Id="rId5" Type="http://schemas.openxmlformats.org/officeDocument/2006/relationships/tags" Target="../tags/tag211.xml"/><Relationship Id="rId30" Type="http://schemas.openxmlformats.org/officeDocument/2006/relationships/tags" Target="../tags/tag236.xml"/><Relationship Id="rId31" Type="http://schemas.openxmlformats.org/officeDocument/2006/relationships/tags" Target="../tags/tag237.xml"/><Relationship Id="rId32" Type="http://schemas.openxmlformats.org/officeDocument/2006/relationships/tags" Target="../tags/tag238.xml"/><Relationship Id="rId9" Type="http://schemas.openxmlformats.org/officeDocument/2006/relationships/tags" Target="../tags/tag215.xml"/><Relationship Id="rId6" Type="http://schemas.openxmlformats.org/officeDocument/2006/relationships/tags" Target="../tags/tag212.xml"/><Relationship Id="rId7" Type="http://schemas.openxmlformats.org/officeDocument/2006/relationships/tags" Target="../tags/tag213.xml"/><Relationship Id="rId8" Type="http://schemas.openxmlformats.org/officeDocument/2006/relationships/tags" Target="../tags/tag214.xml"/><Relationship Id="rId33" Type="http://schemas.openxmlformats.org/officeDocument/2006/relationships/tags" Target="../tags/tag239.xml"/><Relationship Id="rId34" Type="http://schemas.openxmlformats.org/officeDocument/2006/relationships/tags" Target="../tags/tag240.xml"/><Relationship Id="rId35" Type="http://schemas.openxmlformats.org/officeDocument/2006/relationships/tags" Target="../tags/tag241.xml"/><Relationship Id="rId36" Type="http://schemas.openxmlformats.org/officeDocument/2006/relationships/tags" Target="../tags/tag242.xml"/><Relationship Id="rId10" Type="http://schemas.openxmlformats.org/officeDocument/2006/relationships/tags" Target="../tags/tag216.xml"/><Relationship Id="rId11" Type="http://schemas.openxmlformats.org/officeDocument/2006/relationships/tags" Target="../tags/tag217.xml"/><Relationship Id="rId12" Type="http://schemas.openxmlformats.org/officeDocument/2006/relationships/tags" Target="../tags/tag218.xml"/><Relationship Id="rId13" Type="http://schemas.openxmlformats.org/officeDocument/2006/relationships/tags" Target="../tags/tag219.xml"/><Relationship Id="rId14" Type="http://schemas.openxmlformats.org/officeDocument/2006/relationships/tags" Target="../tags/tag220.xml"/><Relationship Id="rId15" Type="http://schemas.openxmlformats.org/officeDocument/2006/relationships/tags" Target="../tags/tag221.xml"/><Relationship Id="rId16" Type="http://schemas.openxmlformats.org/officeDocument/2006/relationships/tags" Target="../tags/tag222.xml"/><Relationship Id="rId17" Type="http://schemas.openxmlformats.org/officeDocument/2006/relationships/tags" Target="../tags/tag223.xml"/><Relationship Id="rId18" Type="http://schemas.openxmlformats.org/officeDocument/2006/relationships/tags" Target="../tags/tag224.xml"/><Relationship Id="rId19" Type="http://schemas.openxmlformats.org/officeDocument/2006/relationships/tags" Target="../tags/tag225.xml"/><Relationship Id="rId37" Type="http://schemas.openxmlformats.org/officeDocument/2006/relationships/tags" Target="../tags/tag243.xml"/><Relationship Id="rId38" Type="http://schemas.openxmlformats.org/officeDocument/2006/relationships/tags" Target="../tags/tag244.xml"/><Relationship Id="rId39" Type="http://schemas.openxmlformats.org/officeDocument/2006/relationships/tags" Target="../tags/tag245.xml"/><Relationship Id="rId40" Type="http://schemas.openxmlformats.org/officeDocument/2006/relationships/tags" Target="../tags/tag246.xml"/><Relationship Id="rId41" Type="http://schemas.openxmlformats.org/officeDocument/2006/relationships/tags" Target="../tags/tag247.xml"/><Relationship Id="rId42" Type="http://schemas.openxmlformats.org/officeDocument/2006/relationships/tags" Target="../tags/tag248.xml"/><Relationship Id="rId43" Type="http://schemas.openxmlformats.org/officeDocument/2006/relationships/tags" Target="../tags/tag249.xml"/><Relationship Id="rId44" Type="http://schemas.openxmlformats.org/officeDocument/2006/relationships/tags" Target="../tags/tag250.xml"/><Relationship Id="rId45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259.xml"/><Relationship Id="rId20" Type="http://schemas.openxmlformats.org/officeDocument/2006/relationships/tags" Target="../tags/tag270.xml"/><Relationship Id="rId21" Type="http://schemas.openxmlformats.org/officeDocument/2006/relationships/tags" Target="../tags/tag271.xml"/><Relationship Id="rId22" Type="http://schemas.openxmlformats.org/officeDocument/2006/relationships/tags" Target="../tags/tag272.xml"/><Relationship Id="rId23" Type="http://schemas.openxmlformats.org/officeDocument/2006/relationships/tags" Target="../tags/tag273.xml"/><Relationship Id="rId24" Type="http://schemas.openxmlformats.org/officeDocument/2006/relationships/tags" Target="../tags/tag274.xml"/><Relationship Id="rId25" Type="http://schemas.openxmlformats.org/officeDocument/2006/relationships/tags" Target="../tags/tag275.xml"/><Relationship Id="rId26" Type="http://schemas.openxmlformats.org/officeDocument/2006/relationships/tags" Target="../tags/tag276.xml"/><Relationship Id="rId27" Type="http://schemas.openxmlformats.org/officeDocument/2006/relationships/tags" Target="../tags/tag277.xml"/><Relationship Id="rId28" Type="http://schemas.openxmlformats.org/officeDocument/2006/relationships/tags" Target="../tags/tag278.xml"/><Relationship Id="rId29" Type="http://schemas.openxmlformats.org/officeDocument/2006/relationships/tags" Target="../tags/tag279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19.xml"/><Relationship Id="rId10" Type="http://schemas.openxmlformats.org/officeDocument/2006/relationships/tags" Target="../tags/tag260.xml"/><Relationship Id="rId11" Type="http://schemas.openxmlformats.org/officeDocument/2006/relationships/tags" Target="../tags/tag261.xml"/><Relationship Id="rId12" Type="http://schemas.openxmlformats.org/officeDocument/2006/relationships/tags" Target="../tags/tag262.xml"/><Relationship Id="rId13" Type="http://schemas.openxmlformats.org/officeDocument/2006/relationships/tags" Target="../tags/tag263.xml"/><Relationship Id="rId14" Type="http://schemas.openxmlformats.org/officeDocument/2006/relationships/tags" Target="../tags/tag264.xml"/><Relationship Id="rId15" Type="http://schemas.openxmlformats.org/officeDocument/2006/relationships/tags" Target="../tags/tag265.xml"/><Relationship Id="rId16" Type="http://schemas.openxmlformats.org/officeDocument/2006/relationships/tags" Target="../tags/tag266.xml"/><Relationship Id="rId17" Type="http://schemas.openxmlformats.org/officeDocument/2006/relationships/tags" Target="../tags/tag267.xml"/><Relationship Id="rId18" Type="http://schemas.openxmlformats.org/officeDocument/2006/relationships/tags" Target="../tags/tag268.xml"/><Relationship Id="rId19" Type="http://schemas.openxmlformats.org/officeDocument/2006/relationships/tags" Target="../tags/tag269.xml"/><Relationship Id="rId1" Type="http://schemas.openxmlformats.org/officeDocument/2006/relationships/tags" Target="../tags/tag251.xml"/><Relationship Id="rId2" Type="http://schemas.openxmlformats.org/officeDocument/2006/relationships/tags" Target="../tags/tag252.xml"/><Relationship Id="rId3" Type="http://schemas.openxmlformats.org/officeDocument/2006/relationships/tags" Target="../tags/tag253.xml"/><Relationship Id="rId4" Type="http://schemas.openxmlformats.org/officeDocument/2006/relationships/tags" Target="../tags/tag254.xml"/><Relationship Id="rId5" Type="http://schemas.openxmlformats.org/officeDocument/2006/relationships/tags" Target="../tags/tag255.xml"/><Relationship Id="rId6" Type="http://schemas.openxmlformats.org/officeDocument/2006/relationships/tags" Target="../tags/tag256.xml"/><Relationship Id="rId7" Type="http://schemas.openxmlformats.org/officeDocument/2006/relationships/tags" Target="../tags/tag257.xml"/><Relationship Id="rId8" Type="http://schemas.openxmlformats.org/officeDocument/2006/relationships/tags" Target="../tags/tag258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tags" Target="../tags/tag290.xml"/><Relationship Id="rId12" Type="http://schemas.openxmlformats.org/officeDocument/2006/relationships/tags" Target="../tags/tag291.xml"/><Relationship Id="rId13" Type="http://schemas.openxmlformats.org/officeDocument/2006/relationships/tags" Target="../tags/tag292.xml"/><Relationship Id="rId14" Type="http://schemas.openxmlformats.org/officeDocument/2006/relationships/tags" Target="../tags/tag293.xml"/><Relationship Id="rId15" Type="http://schemas.openxmlformats.org/officeDocument/2006/relationships/tags" Target="../tags/tag294.xml"/><Relationship Id="rId16" Type="http://schemas.openxmlformats.org/officeDocument/2006/relationships/tags" Target="../tags/tag295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0.xml"/><Relationship Id="rId1" Type="http://schemas.openxmlformats.org/officeDocument/2006/relationships/tags" Target="../tags/tag280.xml"/><Relationship Id="rId2" Type="http://schemas.openxmlformats.org/officeDocument/2006/relationships/tags" Target="../tags/tag281.xml"/><Relationship Id="rId3" Type="http://schemas.openxmlformats.org/officeDocument/2006/relationships/tags" Target="../tags/tag282.xml"/><Relationship Id="rId4" Type="http://schemas.openxmlformats.org/officeDocument/2006/relationships/tags" Target="../tags/tag283.xml"/><Relationship Id="rId5" Type="http://schemas.openxmlformats.org/officeDocument/2006/relationships/tags" Target="../tags/tag284.xml"/><Relationship Id="rId6" Type="http://schemas.openxmlformats.org/officeDocument/2006/relationships/tags" Target="../tags/tag285.xml"/><Relationship Id="rId7" Type="http://schemas.openxmlformats.org/officeDocument/2006/relationships/tags" Target="../tags/tag286.xml"/><Relationship Id="rId8" Type="http://schemas.openxmlformats.org/officeDocument/2006/relationships/tags" Target="../tags/tag287.xml"/><Relationship Id="rId9" Type="http://schemas.openxmlformats.org/officeDocument/2006/relationships/tags" Target="../tags/tag288.xml"/><Relationship Id="rId10" Type="http://schemas.openxmlformats.org/officeDocument/2006/relationships/tags" Target="../tags/tag289.xml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tags" Target="../tags/tag315.xml"/><Relationship Id="rId21" Type="http://schemas.openxmlformats.org/officeDocument/2006/relationships/tags" Target="../tags/tag316.xml"/><Relationship Id="rId22" Type="http://schemas.openxmlformats.org/officeDocument/2006/relationships/tags" Target="../tags/tag317.xml"/><Relationship Id="rId23" Type="http://schemas.openxmlformats.org/officeDocument/2006/relationships/tags" Target="../tags/tag318.xml"/><Relationship Id="rId24" Type="http://schemas.openxmlformats.org/officeDocument/2006/relationships/tags" Target="../tags/tag319.xml"/><Relationship Id="rId25" Type="http://schemas.openxmlformats.org/officeDocument/2006/relationships/tags" Target="../tags/tag320.xml"/><Relationship Id="rId26" Type="http://schemas.openxmlformats.org/officeDocument/2006/relationships/tags" Target="../tags/tag321.xml"/><Relationship Id="rId27" Type="http://schemas.openxmlformats.org/officeDocument/2006/relationships/tags" Target="../tags/tag322.xml"/><Relationship Id="rId28" Type="http://schemas.openxmlformats.org/officeDocument/2006/relationships/tags" Target="../tags/tag323.xml"/><Relationship Id="rId29" Type="http://schemas.openxmlformats.org/officeDocument/2006/relationships/tags" Target="../tags/tag324.xml"/><Relationship Id="rId1" Type="http://schemas.openxmlformats.org/officeDocument/2006/relationships/tags" Target="../tags/tag296.xml"/><Relationship Id="rId2" Type="http://schemas.openxmlformats.org/officeDocument/2006/relationships/tags" Target="../tags/tag297.xml"/><Relationship Id="rId3" Type="http://schemas.openxmlformats.org/officeDocument/2006/relationships/tags" Target="../tags/tag298.xml"/><Relationship Id="rId4" Type="http://schemas.openxmlformats.org/officeDocument/2006/relationships/tags" Target="../tags/tag299.xml"/><Relationship Id="rId5" Type="http://schemas.openxmlformats.org/officeDocument/2006/relationships/tags" Target="../tags/tag300.xml"/><Relationship Id="rId30" Type="http://schemas.openxmlformats.org/officeDocument/2006/relationships/tags" Target="../tags/tag325.xml"/><Relationship Id="rId31" Type="http://schemas.openxmlformats.org/officeDocument/2006/relationships/tags" Target="../tags/tag326.xml"/><Relationship Id="rId32" Type="http://schemas.openxmlformats.org/officeDocument/2006/relationships/tags" Target="../tags/tag327.xml"/><Relationship Id="rId9" Type="http://schemas.openxmlformats.org/officeDocument/2006/relationships/tags" Target="../tags/tag304.xml"/><Relationship Id="rId6" Type="http://schemas.openxmlformats.org/officeDocument/2006/relationships/tags" Target="../tags/tag301.xml"/><Relationship Id="rId7" Type="http://schemas.openxmlformats.org/officeDocument/2006/relationships/tags" Target="../tags/tag302.xml"/><Relationship Id="rId8" Type="http://schemas.openxmlformats.org/officeDocument/2006/relationships/tags" Target="../tags/tag303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1.xml"/><Relationship Id="rId10" Type="http://schemas.openxmlformats.org/officeDocument/2006/relationships/tags" Target="../tags/tag305.xml"/><Relationship Id="rId11" Type="http://schemas.openxmlformats.org/officeDocument/2006/relationships/tags" Target="../tags/tag306.xml"/><Relationship Id="rId12" Type="http://schemas.openxmlformats.org/officeDocument/2006/relationships/tags" Target="../tags/tag307.xml"/><Relationship Id="rId13" Type="http://schemas.openxmlformats.org/officeDocument/2006/relationships/tags" Target="../tags/tag308.xml"/><Relationship Id="rId14" Type="http://schemas.openxmlformats.org/officeDocument/2006/relationships/tags" Target="../tags/tag309.xml"/><Relationship Id="rId15" Type="http://schemas.openxmlformats.org/officeDocument/2006/relationships/tags" Target="../tags/tag310.xml"/><Relationship Id="rId16" Type="http://schemas.openxmlformats.org/officeDocument/2006/relationships/tags" Target="../tags/tag311.xml"/><Relationship Id="rId17" Type="http://schemas.openxmlformats.org/officeDocument/2006/relationships/tags" Target="../tags/tag312.xml"/><Relationship Id="rId18" Type="http://schemas.openxmlformats.org/officeDocument/2006/relationships/tags" Target="../tags/tag313.xml"/><Relationship Id="rId19" Type="http://schemas.openxmlformats.org/officeDocument/2006/relationships/tags" Target="../tags/tag314.xml"/></Relationships>
</file>

<file path=ppt/slides/_rels/slide23.xml.rels><?xml version="1.0" encoding="UTF-8" standalone="yes"?>
<Relationships xmlns="http://schemas.openxmlformats.org/package/2006/relationships"><Relationship Id="rId20" Type="http://schemas.openxmlformats.org/officeDocument/2006/relationships/tags" Target="../tags/tag347.xml"/><Relationship Id="rId21" Type="http://schemas.openxmlformats.org/officeDocument/2006/relationships/tags" Target="../tags/tag348.xml"/><Relationship Id="rId22" Type="http://schemas.openxmlformats.org/officeDocument/2006/relationships/tags" Target="../tags/tag349.xml"/><Relationship Id="rId23" Type="http://schemas.openxmlformats.org/officeDocument/2006/relationships/tags" Target="../tags/tag350.xml"/><Relationship Id="rId24" Type="http://schemas.openxmlformats.org/officeDocument/2006/relationships/tags" Target="../tags/tag351.xml"/><Relationship Id="rId25" Type="http://schemas.openxmlformats.org/officeDocument/2006/relationships/tags" Target="../tags/tag352.xml"/><Relationship Id="rId26" Type="http://schemas.openxmlformats.org/officeDocument/2006/relationships/tags" Target="../tags/tag353.xml"/><Relationship Id="rId27" Type="http://schemas.openxmlformats.org/officeDocument/2006/relationships/tags" Target="../tags/tag354.xml"/><Relationship Id="rId28" Type="http://schemas.openxmlformats.org/officeDocument/2006/relationships/tags" Target="../tags/tag355.xml"/><Relationship Id="rId29" Type="http://schemas.openxmlformats.org/officeDocument/2006/relationships/tags" Target="../tags/tag356.xml"/><Relationship Id="rId1" Type="http://schemas.openxmlformats.org/officeDocument/2006/relationships/tags" Target="../tags/tag328.xml"/><Relationship Id="rId2" Type="http://schemas.openxmlformats.org/officeDocument/2006/relationships/tags" Target="../tags/tag329.xml"/><Relationship Id="rId3" Type="http://schemas.openxmlformats.org/officeDocument/2006/relationships/tags" Target="../tags/tag330.xml"/><Relationship Id="rId4" Type="http://schemas.openxmlformats.org/officeDocument/2006/relationships/tags" Target="../tags/tag331.xml"/><Relationship Id="rId5" Type="http://schemas.openxmlformats.org/officeDocument/2006/relationships/tags" Target="../tags/tag332.xml"/><Relationship Id="rId30" Type="http://schemas.openxmlformats.org/officeDocument/2006/relationships/tags" Target="../tags/tag357.xml"/><Relationship Id="rId31" Type="http://schemas.openxmlformats.org/officeDocument/2006/relationships/tags" Target="../tags/tag358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336.xml"/><Relationship Id="rId6" Type="http://schemas.openxmlformats.org/officeDocument/2006/relationships/tags" Target="../tags/tag333.xml"/><Relationship Id="rId7" Type="http://schemas.openxmlformats.org/officeDocument/2006/relationships/tags" Target="../tags/tag334.xml"/><Relationship Id="rId8" Type="http://schemas.openxmlformats.org/officeDocument/2006/relationships/tags" Target="../tags/tag335.xml"/><Relationship Id="rId33" Type="http://schemas.openxmlformats.org/officeDocument/2006/relationships/notesSlide" Target="../notesSlides/notesSlide22.xml"/><Relationship Id="rId10" Type="http://schemas.openxmlformats.org/officeDocument/2006/relationships/tags" Target="../tags/tag337.xml"/><Relationship Id="rId11" Type="http://schemas.openxmlformats.org/officeDocument/2006/relationships/tags" Target="../tags/tag338.xml"/><Relationship Id="rId12" Type="http://schemas.openxmlformats.org/officeDocument/2006/relationships/tags" Target="../tags/tag339.xml"/><Relationship Id="rId13" Type="http://schemas.openxmlformats.org/officeDocument/2006/relationships/tags" Target="../tags/tag340.xml"/><Relationship Id="rId14" Type="http://schemas.openxmlformats.org/officeDocument/2006/relationships/tags" Target="../tags/tag341.xml"/><Relationship Id="rId15" Type="http://schemas.openxmlformats.org/officeDocument/2006/relationships/tags" Target="../tags/tag342.xml"/><Relationship Id="rId16" Type="http://schemas.openxmlformats.org/officeDocument/2006/relationships/tags" Target="../tags/tag343.xml"/><Relationship Id="rId17" Type="http://schemas.openxmlformats.org/officeDocument/2006/relationships/tags" Target="../tags/tag344.xml"/><Relationship Id="rId18" Type="http://schemas.openxmlformats.org/officeDocument/2006/relationships/tags" Target="../tags/tag345.xml"/><Relationship Id="rId19" Type="http://schemas.openxmlformats.org/officeDocument/2006/relationships/tags" Target="../tags/tag346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367.xml"/><Relationship Id="rId20" Type="http://schemas.openxmlformats.org/officeDocument/2006/relationships/tags" Target="../tags/tag378.xml"/><Relationship Id="rId21" Type="http://schemas.openxmlformats.org/officeDocument/2006/relationships/tags" Target="../tags/tag37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368.xml"/><Relationship Id="rId11" Type="http://schemas.openxmlformats.org/officeDocument/2006/relationships/tags" Target="../tags/tag369.xml"/><Relationship Id="rId12" Type="http://schemas.openxmlformats.org/officeDocument/2006/relationships/tags" Target="../tags/tag370.xml"/><Relationship Id="rId13" Type="http://schemas.openxmlformats.org/officeDocument/2006/relationships/tags" Target="../tags/tag371.xml"/><Relationship Id="rId14" Type="http://schemas.openxmlformats.org/officeDocument/2006/relationships/tags" Target="../tags/tag372.xml"/><Relationship Id="rId15" Type="http://schemas.openxmlformats.org/officeDocument/2006/relationships/tags" Target="../tags/tag373.xml"/><Relationship Id="rId16" Type="http://schemas.openxmlformats.org/officeDocument/2006/relationships/tags" Target="../tags/tag374.xml"/><Relationship Id="rId17" Type="http://schemas.openxmlformats.org/officeDocument/2006/relationships/tags" Target="../tags/tag375.xml"/><Relationship Id="rId18" Type="http://schemas.openxmlformats.org/officeDocument/2006/relationships/tags" Target="../tags/tag376.xml"/><Relationship Id="rId19" Type="http://schemas.openxmlformats.org/officeDocument/2006/relationships/tags" Target="../tags/tag377.xml"/><Relationship Id="rId1" Type="http://schemas.openxmlformats.org/officeDocument/2006/relationships/tags" Target="../tags/tag359.xml"/><Relationship Id="rId2" Type="http://schemas.openxmlformats.org/officeDocument/2006/relationships/tags" Target="../tags/tag360.xml"/><Relationship Id="rId3" Type="http://schemas.openxmlformats.org/officeDocument/2006/relationships/tags" Target="../tags/tag361.xml"/><Relationship Id="rId4" Type="http://schemas.openxmlformats.org/officeDocument/2006/relationships/tags" Target="../tags/tag362.xml"/><Relationship Id="rId5" Type="http://schemas.openxmlformats.org/officeDocument/2006/relationships/tags" Target="../tags/tag363.xml"/><Relationship Id="rId6" Type="http://schemas.openxmlformats.org/officeDocument/2006/relationships/tags" Target="../tags/tag364.xml"/><Relationship Id="rId7" Type="http://schemas.openxmlformats.org/officeDocument/2006/relationships/tags" Target="../tags/tag365.xml"/><Relationship Id="rId8" Type="http://schemas.openxmlformats.org/officeDocument/2006/relationships/tags" Target="../tags/tag36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388.xml"/><Relationship Id="rId20" Type="http://schemas.openxmlformats.org/officeDocument/2006/relationships/tags" Target="../tags/tag399.xml"/><Relationship Id="rId21" Type="http://schemas.openxmlformats.org/officeDocument/2006/relationships/tags" Target="../tags/tag400.xml"/><Relationship Id="rId22" Type="http://schemas.openxmlformats.org/officeDocument/2006/relationships/tags" Target="../tags/tag401.xml"/><Relationship Id="rId23" Type="http://schemas.openxmlformats.org/officeDocument/2006/relationships/tags" Target="../tags/tag402.xml"/><Relationship Id="rId24" Type="http://schemas.openxmlformats.org/officeDocument/2006/relationships/tags" Target="../tags/tag403.xml"/><Relationship Id="rId25" Type="http://schemas.openxmlformats.org/officeDocument/2006/relationships/tags" Target="../tags/tag404.xml"/><Relationship Id="rId26" Type="http://schemas.openxmlformats.org/officeDocument/2006/relationships/tags" Target="../tags/tag405.xml"/><Relationship Id="rId27" Type="http://schemas.openxmlformats.org/officeDocument/2006/relationships/tags" Target="../tags/tag406.xml"/><Relationship Id="rId28" Type="http://schemas.openxmlformats.org/officeDocument/2006/relationships/tags" Target="../tags/tag407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6.xml"/><Relationship Id="rId10" Type="http://schemas.openxmlformats.org/officeDocument/2006/relationships/tags" Target="../tags/tag389.xml"/><Relationship Id="rId11" Type="http://schemas.openxmlformats.org/officeDocument/2006/relationships/tags" Target="../tags/tag390.xml"/><Relationship Id="rId12" Type="http://schemas.openxmlformats.org/officeDocument/2006/relationships/tags" Target="../tags/tag391.xml"/><Relationship Id="rId13" Type="http://schemas.openxmlformats.org/officeDocument/2006/relationships/tags" Target="../tags/tag392.xml"/><Relationship Id="rId14" Type="http://schemas.openxmlformats.org/officeDocument/2006/relationships/tags" Target="../tags/tag393.xml"/><Relationship Id="rId15" Type="http://schemas.openxmlformats.org/officeDocument/2006/relationships/tags" Target="../tags/tag394.xml"/><Relationship Id="rId16" Type="http://schemas.openxmlformats.org/officeDocument/2006/relationships/tags" Target="../tags/tag395.xml"/><Relationship Id="rId17" Type="http://schemas.openxmlformats.org/officeDocument/2006/relationships/tags" Target="../tags/tag396.xml"/><Relationship Id="rId18" Type="http://schemas.openxmlformats.org/officeDocument/2006/relationships/tags" Target="../tags/tag397.xml"/><Relationship Id="rId19" Type="http://schemas.openxmlformats.org/officeDocument/2006/relationships/tags" Target="../tags/tag398.xml"/><Relationship Id="rId1" Type="http://schemas.openxmlformats.org/officeDocument/2006/relationships/tags" Target="../tags/tag380.xml"/><Relationship Id="rId2" Type="http://schemas.openxmlformats.org/officeDocument/2006/relationships/tags" Target="../tags/tag381.xml"/><Relationship Id="rId3" Type="http://schemas.openxmlformats.org/officeDocument/2006/relationships/tags" Target="../tags/tag382.xml"/><Relationship Id="rId4" Type="http://schemas.openxmlformats.org/officeDocument/2006/relationships/tags" Target="../tags/tag383.xml"/><Relationship Id="rId5" Type="http://schemas.openxmlformats.org/officeDocument/2006/relationships/tags" Target="../tags/tag384.xml"/><Relationship Id="rId6" Type="http://schemas.openxmlformats.org/officeDocument/2006/relationships/tags" Target="../tags/tag385.xml"/><Relationship Id="rId7" Type="http://schemas.openxmlformats.org/officeDocument/2006/relationships/tags" Target="../tags/tag386.xml"/><Relationship Id="rId8" Type="http://schemas.openxmlformats.org/officeDocument/2006/relationships/tags" Target="../tags/tag387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418.xml"/><Relationship Id="rId12" Type="http://schemas.openxmlformats.org/officeDocument/2006/relationships/tags" Target="../tags/tag419.xml"/><Relationship Id="rId13" Type="http://schemas.openxmlformats.org/officeDocument/2006/relationships/tags" Target="../tags/tag420.xml"/><Relationship Id="rId14" Type="http://schemas.openxmlformats.org/officeDocument/2006/relationships/tags" Target="../tags/tag421.xml"/><Relationship Id="rId15" Type="http://schemas.openxmlformats.org/officeDocument/2006/relationships/tags" Target="../tags/tag422.xml"/><Relationship Id="rId16" Type="http://schemas.openxmlformats.org/officeDocument/2006/relationships/tags" Target="../tags/tag423.xml"/><Relationship Id="rId17" Type="http://schemas.openxmlformats.org/officeDocument/2006/relationships/tags" Target="../tags/tag424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7.xml"/><Relationship Id="rId1" Type="http://schemas.openxmlformats.org/officeDocument/2006/relationships/tags" Target="../tags/tag408.xml"/><Relationship Id="rId2" Type="http://schemas.openxmlformats.org/officeDocument/2006/relationships/tags" Target="../tags/tag409.xml"/><Relationship Id="rId3" Type="http://schemas.openxmlformats.org/officeDocument/2006/relationships/tags" Target="../tags/tag410.xml"/><Relationship Id="rId4" Type="http://schemas.openxmlformats.org/officeDocument/2006/relationships/tags" Target="../tags/tag411.xml"/><Relationship Id="rId5" Type="http://schemas.openxmlformats.org/officeDocument/2006/relationships/tags" Target="../tags/tag412.xml"/><Relationship Id="rId6" Type="http://schemas.openxmlformats.org/officeDocument/2006/relationships/tags" Target="../tags/tag413.xml"/><Relationship Id="rId7" Type="http://schemas.openxmlformats.org/officeDocument/2006/relationships/tags" Target="../tags/tag414.xml"/><Relationship Id="rId8" Type="http://schemas.openxmlformats.org/officeDocument/2006/relationships/tags" Target="../tags/tag415.xml"/><Relationship Id="rId9" Type="http://schemas.openxmlformats.org/officeDocument/2006/relationships/tags" Target="../tags/tag416.xml"/><Relationship Id="rId10" Type="http://schemas.openxmlformats.org/officeDocument/2006/relationships/tags" Target="../tags/tag417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433.xml"/><Relationship Id="rId20" Type="http://schemas.openxmlformats.org/officeDocument/2006/relationships/tags" Target="../tags/tag444.xml"/><Relationship Id="rId21" Type="http://schemas.openxmlformats.org/officeDocument/2006/relationships/tags" Target="../tags/tag445.xml"/><Relationship Id="rId22" Type="http://schemas.openxmlformats.org/officeDocument/2006/relationships/tags" Target="../tags/tag446.xml"/><Relationship Id="rId23" Type="http://schemas.openxmlformats.org/officeDocument/2006/relationships/tags" Target="../tags/tag447.xml"/><Relationship Id="rId24" Type="http://schemas.openxmlformats.org/officeDocument/2006/relationships/tags" Target="../tags/tag448.xml"/><Relationship Id="rId25" Type="http://schemas.openxmlformats.org/officeDocument/2006/relationships/tags" Target="../tags/tag449.xml"/><Relationship Id="rId26" Type="http://schemas.openxmlformats.org/officeDocument/2006/relationships/tags" Target="../tags/tag450.xml"/><Relationship Id="rId27" Type="http://schemas.openxmlformats.org/officeDocument/2006/relationships/tags" Target="../tags/tag451.xml"/><Relationship Id="rId28" Type="http://schemas.openxmlformats.org/officeDocument/2006/relationships/tags" Target="../tags/tag452.xml"/><Relationship Id="rId29" Type="http://schemas.openxmlformats.org/officeDocument/2006/relationships/tags" Target="../tags/tag453.xml"/><Relationship Id="rId30" Type="http://schemas.openxmlformats.org/officeDocument/2006/relationships/slideLayout" Target="../slideLayouts/slideLayout2.xml"/><Relationship Id="rId10" Type="http://schemas.openxmlformats.org/officeDocument/2006/relationships/tags" Target="../tags/tag434.xml"/><Relationship Id="rId11" Type="http://schemas.openxmlformats.org/officeDocument/2006/relationships/tags" Target="../tags/tag435.xml"/><Relationship Id="rId12" Type="http://schemas.openxmlformats.org/officeDocument/2006/relationships/tags" Target="../tags/tag436.xml"/><Relationship Id="rId13" Type="http://schemas.openxmlformats.org/officeDocument/2006/relationships/tags" Target="../tags/tag437.xml"/><Relationship Id="rId14" Type="http://schemas.openxmlformats.org/officeDocument/2006/relationships/tags" Target="../tags/tag438.xml"/><Relationship Id="rId15" Type="http://schemas.openxmlformats.org/officeDocument/2006/relationships/tags" Target="../tags/tag439.xml"/><Relationship Id="rId16" Type="http://schemas.openxmlformats.org/officeDocument/2006/relationships/tags" Target="../tags/tag440.xml"/><Relationship Id="rId17" Type="http://schemas.openxmlformats.org/officeDocument/2006/relationships/tags" Target="../tags/tag441.xml"/><Relationship Id="rId18" Type="http://schemas.openxmlformats.org/officeDocument/2006/relationships/tags" Target="../tags/tag442.xml"/><Relationship Id="rId19" Type="http://schemas.openxmlformats.org/officeDocument/2006/relationships/tags" Target="../tags/tag443.xml"/><Relationship Id="rId1" Type="http://schemas.openxmlformats.org/officeDocument/2006/relationships/tags" Target="../tags/tag425.xml"/><Relationship Id="rId2" Type="http://schemas.openxmlformats.org/officeDocument/2006/relationships/tags" Target="../tags/tag426.xml"/><Relationship Id="rId3" Type="http://schemas.openxmlformats.org/officeDocument/2006/relationships/tags" Target="../tags/tag427.xml"/><Relationship Id="rId4" Type="http://schemas.openxmlformats.org/officeDocument/2006/relationships/tags" Target="../tags/tag428.xml"/><Relationship Id="rId5" Type="http://schemas.openxmlformats.org/officeDocument/2006/relationships/tags" Target="../tags/tag429.xml"/><Relationship Id="rId6" Type="http://schemas.openxmlformats.org/officeDocument/2006/relationships/tags" Target="../tags/tag430.xml"/><Relationship Id="rId7" Type="http://schemas.openxmlformats.org/officeDocument/2006/relationships/tags" Target="../tags/tag431.xml"/><Relationship Id="rId8" Type="http://schemas.openxmlformats.org/officeDocument/2006/relationships/tags" Target="../tags/tag43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20" Type="http://schemas.openxmlformats.org/officeDocument/2006/relationships/tags" Target="../tags/tag473.xml"/><Relationship Id="rId21" Type="http://schemas.openxmlformats.org/officeDocument/2006/relationships/tags" Target="../tags/tag474.xml"/><Relationship Id="rId22" Type="http://schemas.openxmlformats.org/officeDocument/2006/relationships/tags" Target="../tags/tag475.xml"/><Relationship Id="rId23" Type="http://schemas.openxmlformats.org/officeDocument/2006/relationships/tags" Target="../tags/tag476.xml"/><Relationship Id="rId24" Type="http://schemas.openxmlformats.org/officeDocument/2006/relationships/tags" Target="../tags/tag477.xml"/><Relationship Id="rId25" Type="http://schemas.openxmlformats.org/officeDocument/2006/relationships/tags" Target="../tags/tag478.xml"/><Relationship Id="rId26" Type="http://schemas.openxmlformats.org/officeDocument/2006/relationships/tags" Target="../tags/tag479.xml"/><Relationship Id="rId27" Type="http://schemas.openxmlformats.org/officeDocument/2006/relationships/tags" Target="../tags/tag480.xml"/><Relationship Id="rId28" Type="http://schemas.openxmlformats.org/officeDocument/2006/relationships/tags" Target="../tags/tag481.xml"/><Relationship Id="rId29" Type="http://schemas.openxmlformats.org/officeDocument/2006/relationships/tags" Target="../tags/tag482.xml"/><Relationship Id="rId1" Type="http://schemas.openxmlformats.org/officeDocument/2006/relationships/tags" Target="../tags/tag454.xml"/><Relationship Id="rId2" Type="http://schemas.openxmlformats.org/officeDocument/2006/relationships/tags" Target="../tags/tag455.xml"/><Relationship Id="rId3" Type="http://schemas.openxmlformats.org/officeDocument/2006/relationships/tags" Target="../tags/tag456.xml"/><Relationship Id="rId4" Type="http://schemas.openxmlformats.org/officeDocument/2006/relationships/tags" Target="../tags/tag457.xml"/><Relationship Id="rId5" Type="http://schemas.openxmlformats.org/officeDocument/2006/relationships/tags" Target="../tags/tag458.xml"/><Relationship Id="rId30" Type="http://schemas.openxmlformats.org/officeDocument/2006/relationships/tags" Target="../tags/tag483.xml"/><Relationship Id="rId31" Type="http://schemas.openxmlformats.org/officeDocument/2006/relationships/tags" Target="../tags/tag484.xml"/><Relationship Id="rId32" Type="http://schemas.openxmlformats.org/officeDocument/2006/relationships/tags" Target="../tags/tag485.xml"/><Relationship Id="rId9" Type="http://schemas.openxmlformats.org/officeDocument/2006/relationships/tags" Target="../tags/tag462.xml"/><Relationship Id="rId6" Type="http://schemas.openxmlformats.org/officeDocument/2006/relationships/tags" Target="../tags/tag459.xml"/><Relationship Id="rId7" Type="http://schemas.openxmlformats.org/officeDocument/2006/relationships/tags" Target="../tags/tag460.xml"/><Relationship Id="rId8" Type="http://schemas.openxmlformats.org/officeDocument/2006/relationships/tags" Target="../tags/tag461.xml"/><Relationship Id="rId33" Type="http://schemas.openxmlformats.org/officeDocument/2006/relationships/tags" Target="../tags/tag486.xml"/><Relationship Id="rId34" Type="http://schemas.openxmlformats.org/officeDocument/2006/relationships/tags" Target="../tags/tag487.xml"/><Relationship Id="rId35" Type="http://schemas.openxmlformats.org/officeDocument/2006/relationships/tags" Target="../tags/tag488.xml"/><Relationship Id="rId36" Type="http://schemas.openxmlformats.org/officeDocument/2006/relationships/tags" Target="../tags/tag489.xml"/><Relationship Id="rId10" Type="http://schemas.openxmlformats.org/officeDocument/2006/relationships/tags" Target="../tags/tag463.xml"/><Relationship Id="rId11" Type="http://schemas.openxmlformats.org/officeDocument/2006/relationships/tags" Target="../tags/tag464.xml"/><Relationship Id="rId12" Type="http://schemas.openxmlformats.org/officeDocument/2006/relationships/tags" Target="../tags/tag465.xml"/><Relationship Id="rId13" Type="http://schemas.openxmlformats.org/officeDocument/2006/relationships/tags" Target="../tags/tag466.xml"/><Relationship Id="rId14" Type="http://schemas.openxmlformats.org/officeDocument/2006/relationships/tags" Target="../tags/tag467.xml"/><Relationship Id="rId15" Type="http://schemas.openxmlformats.org/officeDocument/2006/relationships/tags" Target="../tags/tag468.xml"/><Relationship Id="rId16" Type="http://schemas.openxmlformats.org/officeDocument/2006/relationships/tags" Target="../tags/tag469.xml"/><Relationship Id="rId17" Type="http://schemas.openxmlformats.org/officeDocument/2006/relationships/tags" Target="../tags/tag470.xml"/><Relationship Id="rId18" Type="http://schemas.openxmlformats.org/officeDocument/2006/relationships/tags" Target="../tags/tag471.xml"/><Relationship Id="rId19" Type="http://schemas.openxmlformats.org/officeDocument/2006/relationships/tags" Target="../tags/tag472.xml"/><Relationship Id="rId37" Type="http://schemas.openxmlformats.org/officeDocument/2006/relationships/tags" Target="../tags/tag490.xml"/><Relationship Id="rId38" Type="http://schemas.openxmlformats.org/officeDocument/2006/relationships/tags" Target="../tags/tag491.xml"/><Relationship Id="rId39" Type="http://schemas.openxmlformats.org/officeDocument/2006/relationships/slideLayout" Target="../slideLayouts/slideLayout2.xml"/><Relationship Id="rId40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500.xml"/><Relationship Id="rId20" Type="http://schemas.openxmlformats.org/officeDocument/2006/relationships/tags" Target="../tags/tag511.xml"/><Relationship Id="rId21" Type="http://schemas.openxmlformats.org/officeDocument/2006/relationships/tags" Target="../tags/tag512.xml"/><Relationship Id="rId22" Type="http://schemas.openxmlformats.org/officeDocument/2006/relationships/tags" Target="../tags/tag513.xml"/><Relationship Id="rId23" Type="http://schemas.openxmlformats.org/officeDocument/2006/relationships/tags" Target="../tags/tag514.xml"/><Relationship Id="rId24" Type="http://schemas.openxmlformats.org/officeDocument/2006/relationships/tags" Target="../tags/tag515.xml"/><Relationship Id="rId25" Type="http://schemas.openxmlformats.org/officeDocument/2006/relationships/tags" Target="../tags/tag516.xml"/><Relationship Id="rId26" Type="http://schemas.openxmlformats.org/officeDocument/2006/relationships/tags" Target="../tags/tag517.xml"/><Relationship Id="rId27" Type="http://schemas.openxmlformats.org/officeDocument/2006/relationships/tags" Target="../tags/tag518.xml"/><Relationship Id="rId28" Type="http://schemas.openxmlformats.org/officeDocument/2006/relationships/tags" Target="../tags/tag519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9.xml"/><Relationship Id="rId10" Type="http://schemas.openxmlformats.org/officeDocument/2006/relationships/tags" Target="../tags/tag501.xml"/><Relationship Id="rId11" Type="http://schemas.openxmlformats.org/officeDocument/2006/relationships/tags" Target="../tags/tag502.xml"/><Relationship Id="rId12" Type="http://schemas.openxmlformats.org/officeDocument/2006/relationships/tags" Target="../tags/tag503.xml"/><Relationship Id="rId13" Type="http://schemas.openxmlformats.org/officeDocument/2006/relationships/tags" Target="../tags/tag504.xml"/><Relationship Id="rId14" Type="http://schemas.openxmlformats.org/officeDocument/2006/relationships/tags" Target="../tags/tag505.xml"/><Relationship Id="rId15" Type="http://schemas.openxmlformats.org/officeDocument/2006/relationships/tags" Target="../tags/tag506.xml"/><Relationship Id="rId16" Type="http://schemas.openxmlformats.org/officeDocument/2006/relationships/tags" Target="../tags/tag507.xml"/><Relationship Id="rId17" Type="http://schemas.openxmlformats.org/officeDocument/2006/relationships/tags" Target="../tags/tag508.xml"/><Relationship Id="rId18" Type="http://schemas.openxmlformats.org/officeDocument/2006/relationships/tags" Target="../tags/tag509.xml"/><Relationship Id="rId19" Type="http://schemas.openxmlformats.org/officeDocument/2006/relationships/tags" Target="../tags/tag510.xml"/><Relationship Id="rId1" Type="http://schemas.openxmlformats.org/officeDocument/2006/relationships/tags" Target="../tags/tag492.xml"/><Relationship Id="rId2" Type="http://schemas.openxmlformats.org/officeDocument/2006/relationships/tags" Target="../tags/tag493.xml"/><Relationship Id="rId3" Type="http://schemas.openxmlformats.org/officeDocument/2006/relationships/tags" Target="../tags/tag494.xml"/><Relationship Id="rId4" Type="http://schemas.openxmlformats.org/officeDocument/2006/relationships/tags" Target="../tags/tag495.xml"/><Relationship Id="rId5" Type="http://schemas.openxmlformats.org/officeDocument/2006/relationships/tags" Target="../tags/tag496.xml"/><Relationship Id="rId6" Type="http://schemas.openxmlformats.org/officeDocument/2006/relationships/tags" Target="../tags/tag497.xml"/><Relationship Id="rId7" Type="http://schemas.openxmlformats.org/officeDocument/2006/relationships/tags" Target="../tags/tag498.xml"/><Relationship Id="rId8" Type="http://schemas.openxmlformats.org/officeDocument/2006/relationships/tags" Target="../tags/tag499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532.xml"/><Relationship Id="rId14" Type="http://schemas.openxmlformats.org/officeDocument/2006/relationships/tags" Target="../tags/tag533.xml"/><Relationship Id="rId15" Type="http://schemas.openxmlformats.org/officeDocument/2006/relationships/tags" Target="../tags/tag534.xml"/><Relationship Id="rId16" Type="http://schemas.openxmlformats.org/officeDocument/2006/relationships/tags" Target="../tags/tag535.xml"/><Relationship Id="rId17" Type="http://schemas.openxmlformats.org/officeDocument/2006/relationships/tags" Target="../tags/tag536.xml"/><Relationship Id="rId18" Type="http://schemas.openxmlformats.org/officeDocument/2006/relationships/tags" Target="../tags/tag537.xml"/><Relationship Id="rId19" Type="http://schemas.openxmlformats.org/officeDocument/2006/relationships/tags" Target="../tags/tag538.xml"/><Relationship Id="rId50" Type="http://schemas.openxmlformats.org/officeDocument/2006/relationships/tags" Target="../tags/tag569.xml"/><Relationship Id="rId51" Type="http://schemas.openxmlformats.org/officeDocument/2006/relationships/tags" Target="../tags/tag570.xml"/><Relationship Id="rId52" Type="http://schemas.openxmlformats.org/officeDocument/2006/relationships/tags" Target="../tags/tag571.xml"/><Relationship Id="rId53" Type="http://schemas.openxmlformats.org/officeDocument/2006/relationships/tags" Target="../tags/tag572.xml"/><Relationship Id="rId54" Type="http://schemas.openxmlformats.org/officeDocument/2006/relationships/tags" Target="../tags/tag573.xml"/><Relationship Id="rId55" Type="http://schemas.openxmlformats.org/officeDocument/2006/relationships/tags" Target="../tags/tag574.xml"/><Relationship Id="rId56" Type="http://schemas.openxmlformats.org/officeDocument/2006/relationships/tags" Target="../tags/tag575.xml"/><Relationship Id="rId57" Type="http://schemas.openxmlformats.org/officeDocument/2006/relationships/tags" Target="../tags/tag576.xml"/><Relationship Id="rId58" Type="http://schemas.openxmlformats.org/officeDocument/2006/relationships/tags" Target="../tags/tag577.xml"/><Relationship Id="rId59" Type="http://schemas.openxmlformats.org/officeDocument/2006/relationships/tags" Target="../tags/tag578.xml"/><Relationship Id="rId40" Type="http://schemas.openxmlformats.org/officeDocument/2006/relationships/tags" Target="../tags/tag559.xml"/><Relationship Id="rId41" Type="http://schemas.openxmlformats.org/officeDocument/2006/relationships/tags" Target="../tags/tag560.xml"/><Relationship Id="rId42" Type="http://schemas.openxmlformats.org/officeDocument/2006/relationships/tags" Target="../tags/tag561.xml"/><Relationship Id="rId43" Type="http://schemas.openxmlformats.org/officeDocument/2006/relationships/tags" Target="../tags/tag562.xml"/><Relationship Id="rId44" Type="http://schemas.openxmlformats.org/officeDocument/2006/relationships/tags" Target="../tags/tag563.xml"/><Relationship Id="rId45" Type="http://schemas.openxmlformats.org/officeDocument/2006/relationships/tags" Target="../tags/tag564.xml"/><Relationship Id="rId46" Type="http://schemas.openxmlformats.org/officeDocument/2006/relationships/tags" Target="../tags/tag565.xml"/><Relationship Id="rId47" Type="http://schemas.openxmlformats.org/officeDocument/2006/relationships/tags" Target="../tags/tag566.xml"/><Relationship Id="rId48" Type="http://schemas.openxmlformats.org/officeDocument/2006/relationships/tags" Target="../tags/tag567.xml"/><Relationship Id="rId49" Type="http://schemas.openxmlformats.org/officeDocument/2006/relationships/tags" Target="../tags/tag568.xml"/><Relationship Id="rId1" Type="http://schemas.openxmlformats.org/officeDocument/2006/relationships/tags" Target="../tags/tag520.xml"/><Relationship Id="rId2" Type="http://schemas.openxmlformats.org/officeDocument/2006/relationships/tags" Target="../tags/tag521.xml"/><Relationship Id="rId3" Type="http://schemas.openxmlformats.org/officeDocument/2006/relationships/tags" Target="../tags/tag522.xml"/><Relationship Id="rId4" Type="http://schemas.openxmlformats.org/officeDocument/2006/relationships/tags" Target="../tags/tag523.xml"/><Relationship Id="rId5" Type="http://schemas.openxmlformats.org/officeDocument/2006/relationships/tags" Target="../tags/tag524.xml"/><Relationship Id="rId6" Type="http://schemas.openxmlformats.org/officeDocument/2006/relationships/tags" Target="../tags/tag525.xml"/><Relationship Id="rId7" Type="http://schemas.openxmlformats.org/officeDocument/2006/relationships/tags" Target="../tags/tag526.xml"/><Relationship Id="rId8" Type="http://schemas.openxmlformats.org/officeDocument/2006/relationships/tags" Target="../tags/tag527.xml"/><Relationship Id="rId9" Type="http://schemas.openxmlformats.org/officeDocument/2006/relationships/tags" Target="../tags/tag528.xml"/><Relationship Id="rId30" Type="http://schemas.openxmlformats.org/officeDocument/2006/relationships/tags" Target="../tags/tag549.xml"/><Relationship Id="rId31" Type="http://schemas.openxmlformats.org/officeDocument/2006/relationships/tags" Target="../tags/tag550.xml"/><Relationship Id="rId32" Type="http://schemas.openxmlformats.org/officeDocument/2006/relationships/tags" Target="../tags/tag551.xml"/><Relationship Id="rId33" Type="http://schemas.openxmlformats.org/officeDocument/2006/relationships/tags" Target="../tags/tag552.xml"/><Relationship Id="rId34" Type="http://schemas.openxmlformats.org/officeDocument/2006/relationships/tags" Target="../tags/tag553.xml"/><Relationship Id="rId35" Type="http://schemas.openxmlformats.org/officeDocument/2006/relationships/tags" Target="../tags/tag554.xml"/><Relationship Id="rId36" Type="http://schemas.openxmlformats.org/officeDocument/2006/relationships/tags" Target="../tags/tag555.xml"/><Relationship Id="rId37" Type="http://schemas.openxmlformats.org/officeDocument/2006/relationships/tags" Target="../tags/tag556.xml"/><Relationship Id="rId38" Type="http://schemas.openxmlformats.org/officeDocument/2006/relationships/tags" Target="../tags/tag557.xml"/><Relationship Id="rId39" Type="http://schemas.openxmlformats.org/officeDocument/2006/relationships/tags" Target="../tags/tag558.xml"/><Relationship Id="rId20" Type="http://schemas.openxmlformats.org/officeDocument/2006/relationships/tags" Target="../tags/tag539.xml"/><Relationship Id="rId21" Type="http://schemas.openxmlformats.org/officeDocument/2006/relationships/tags" Target="../tags/tag540.xml"/><Relationship Id="rId22" Type="http://schemas.openxmlformats.org/officeDocument/2006/relationships/tags" Target="../tags/tag541.xml"/><Relationship Id="rId23" Type="http://schemas.openxmlformats.org/officeDocument/2006/relationships/tags" Target="../tags/tag542.xml"/><Relationship Id="rId24" Type="http://schemas.openxmlformats.org/officeDocument/2006/relationships/tags" Target="../tags/tag543.xml"/><Relationship Id="rId25" Type="http://schemas.openxmlformats.org/officeDocument/2006/relationships/tags" Target="../tags/tag544.xml"/><Relationship Id="rId26" Type="http://schemas.openxmlformats.org/officeDocument/2006/relationships/tags" Target="../tags/tag545.xml"/><Relationship Id="rId27" Type="http://schemas.openxmlformats.org/officeDocument/2006/relationships/tags" Target="../tags/tag546.xml"/><Relationship Id="rId28" Type="http://schemas.openxmlformats.org/officeDocument/2006/relationships/tags" Target="../tags/tag547.xml"/><Relationship Id="rId29" Type="http://schemas.openxmlformats.org/officeDocument/2006/relationships/tags" Target="../tags/tag548.xml"/><Relationship Id="rId60" Type="http://schemas.openxmlformats.org/officeDocument/2006/relationships/tags" Target="../tags/tag579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30.xml"/><Relationship Id="rId10" Type="http://schemas.openxmlformats.org/officeDocument/2006/relationships/tags" Target="../tags/tag529.xml"/><Relationship Id="rId11" Type="http://schemas.openxmlformats.org/officeDocument/2006/relationships/tags" Target="../tags/tag530.xml"/><Relationship Id="rId12" Type="http://schemas.openxmlformats.org/officeDocument/2006/relationships/tags" Target="../tags/tag5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4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20" Type="http://schemas.openxmlformats.org/officeDocument/2006/relationships/tags" Target="../tags/tag42.xml"/><Relationship Id="rId21" Type="http://schemas.openxmlformats.org/officeDocument/2006/relationships/tags" Target="../tags/tag43.xml"/><Relationship Id="rId22" Type="http://schemas.openxmlformats.org/officeDocument/2006/relationships/tags" Target="../tags/tag44.xml"/><Relationship Id="rId23" Type="http://schemas.openxmlformats.org/officeDocument/2006/relationships/tags" Target="../tags/tag45.xml"/><Relationship Id="rId24" Type="http://schemas.openxmlformats.org/officeDocument/2006/relationships/tags" Target="../tags/tag46.xml"/><Relationship Id="rId25" Type="http://schemas.openxmlformats.org/officeDocument/2006/relationships/tags" Target="../tags/tag47.xml"/><Relationship Id="rId26" Type="http://schemas.openxmlformats.org/officeDocument/2006/relationships/tags" Target="../tags/tag48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5.xml"/><Relationship Id="rId10" Type="http://schemas.openxmlformats.org/officeDocument/2006/relationships/tags" Target="../tags/tag32.xml"/><Relationship Id="rId11" Type="http://schemas.openxmlformats.org/officeDocument/2006/relationships/tags" Target="../tags/tag33.xml"/><Relationship Id="rId12" Type="http://schemas.openxmlformats.org/officeDocument/2006/relationships/tags" Target="../tags/tag34.xml"/><Relationship Id="rId13" Type="http://schemas.openxmlformats.org/officeDocument/2006/relationships/tags" Target="../tags/tag35.xml"/><Relationship Id="rId14" Type="http://schemas.openxmlformats.org/officeDocument/2006/relationships/tags" Target="../tags/tag36.xml"/><Relationship Id="rId15" Type="http://schemas.openxmlformats.org/officeDocument/2006/relationships/tags" Target="../tags/tag37.xml"/><Relationship Id="rId16" Type="http://schemas.openxmlformats.org/officeDocument/2006/relationships/tags" Target="../tags/tag38.xml"/><Relationship Id="rId17" Type="http://schemas.openxmlformats.org/officeDocument/2006/relationships/tags" Target="../tags/tag39.xml"/><Relationship Id="rId18" Type="http://schemas.openxmlformats.org/officeDocument/2006/relationships/tags" Target="../tags/tag40.xml"/><Relationship Id="rId19" Type="http://schemas.openxmlformats.org/officeDocument/2006/relationships/tags" Target="../tags/tag41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59.xml"/><Relationship Id="rId12" Type="http://schemas.openxmlformats.org/officeDocument/2006/relationships/tags" Target="../tags/tag60.xml"/><Relationship Id="rId13" Type="http://schemas.openxmlformats.org/officeDocument/2006/relationships/tags" Target="../tags/tag6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7.xml"/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Relationship Id="rId9" Type="http://schemas.openxmlformats.org/officeDocument/2006/relationships/tags" Target="../tags/tag57.xml"/><Relationship Id="rId10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20" Type="http://schemas.openxmlformats.org/officeDocument/2006/relationships/tags" Target="../tags/tag81.xml"/><Relationship Id="rId21" Type="http://schemas.openxmlformats.org/officeDocument/2006/relationships/tags" Target="../tags/tag82.xml"/><Relationship Id="rId22" Type="http://schemas.openxmlformats.org/officeDocument/2006/relationships/tags" Target="../tags/tag83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8.xml"/><Relationship Id="rId10" Type="http://schemas.openxmlformats.org/officeDocument/2006/relationships/tags" Target="../tags/tag71.xml"/><Relationship Id="rId11" Type="http://schemas.openxmlformats.org/officeDocument/2006/relationships/tags" Target="../tags/tag72.xml"/><Relationship Id="rId12" Type="http://schemas.openxmlformats.org/officeDocument/2006/relationships/tags" Target="../tags/tag73.xml"/><Relationship Id="rId13" Type="http://schemas.openxmlformats.org/officeDocument/2006/relationships/tags" Target="../tags/tag74.xml"/><Relationship Id="rId14" Type="http://schemas.openxmlformats.org/officeDocument/2006/relationships/tags" Target="../tags/tag75.xml"/><Relationship Id="rId15" Type="http://schemas.openxmlformats.org/officeDocument/2006/relationships/tags" Target="../tags/tag76.xml"/><Relationship Id="rId16" Type="http://schemas.openxmlformats.org/officeDocument/2006/relationships/tags" Target="../tags/tag77.xml"/><Relationship Id="rId17" Type="http://schemas.openxmlformats.org/officeDocument/2006/relationships/tags" Target="../tags/tag78.xml"/><Relationship Id="rId18" Type="http://schemas.openxmlformats.org/officeDocument/2006/relationships/tags" Target="../tags/tag79.xml"/><Relationship Id="rId19" Type="http://schemas.openxmlformats.org/officeDocument/2006/relationships/tags" Target="../tags/tag80.xml"/><Relationship Id="rId1" Type="http://schemas.openxmlformats.org/officeDocument/2006/relationships/tags" Target="../tags/tag62.xml"/><Relationship Id="rId2" Type="http://schemas.openxmlformats.org/officeDocument/2006/relationships/tags" Target="../tags/tag63.xml"/><Relationship Id="rId3" Type="http://schemas.openxmlformats.org/officeDocument/2006/relationships/tags" Target="../tags/tag64.xml"/><Relationship Id="rId4" Type="http://schemas.openxmlformats.org/officeDocument/2006/relationships/tags" Target="../tags/tag65.xml"/><Relationship Id="rId5" Type="http://schemas.openxmlformats.org/officeDocument/2006/relationships/tags" Target="../tags/tag66.xml"/><Relationship Id="rId6" Type="http://schemas.openxmlformats.org/officeDocument/2006/relationships/tags" Target="../tags/tag67.xml"/><Relationship Id="rId7" Type="http://schemas.openxmlformats.org/officeDocument/2006/relationships/tags" Target="../tags/tag68.xml"/><Relationship Id="rId8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7031" y="1565153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373: </a:t>
            </a:r>
            <a:r>
              <a:rPr lang="en-US" sz="3200" i="0" dirty="0" smtClean="0">
                <a:solidFill>
                  <a:srgbClr val="0000FF"/>
                </a:solidFill>
              </a:rPr>
              <a:t>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Introduction to Graphs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7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Paths and Cycles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path </a:t>
            </a:r>
            <a:r>
              <a:rPr lang="en-US" dirty="0" smtClean="0"/>
              <a:t>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rgbClr val="4F81BD"/>
                </a:solidFill>
                <a:latin typeface="+mj-lt"/>
                <a:cs typeface="Courier New" pitchFamily="49" charset="0"/>
                <a:sym typeface="Symbol"/>
              </a:rPr>
              <a:t>cycle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10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4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5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7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612853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solidFill>
                  <a:srgbClr val="3366FF"/>
                </a:solidFill>
                <a:latin typeface="+mj-lt"/>
              </a:rPr>
              <a:t>Cycle</a:t>
            </a:r>
            <a:r>
              <a:rPr lang="en-US" sz="2000" b="0" dirty="0" smtClean="0">
                <a:latin typeface="+mj-lt"/>
              </a:rPr>
              <a:t>: </a:t>
            </a:r>
            <a:r>
              <a:rPr lang="en-US" sz="2000" b="0" dirty="0" smtClean="0">
                <a:latin typeface="+mj-lt"/>
              </a:rPr>
              <a:t>[Seattle</a:t>
            </a:r>
            <a:r>
              <a:rPr lang="en-US" sz="2000" b="0" dirty="0">
                <a:latin typeface="+mj-lt"/>
              </a:rPr>
              <a:t>, Salt Lake </a:t>
            </a:r>
            <a:r>
              <a:rPr lang="en-US" sz="2000" b="0" dirty="0" smtClean="0">
                <a:latin typeface="+mj-lt"/>
              </a:rPr>
              <a:t>City, </a:t>
            </a:r>
            <a:r>
              <a:rPr lang="en-US" sz="2000" b="0" dirty="0">
                <a:latin typeface="+mj-lt"/>
              </a:rPr>
              <a:t>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  <p:sp>
        <p:nvSpPr>
          <p:cNvPr id="28" name="Rectangle 2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581466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solidFill>
                  <a:schemeClr val="accent6"/>
                </a:solidFill>
                <a:latin typeface="+mj-lt"/>
              </a:rPr>
              <a:t>Path</a:t>
            </a:r>
            <a:r>
              <a:rPr lang="en-US" sz="2000" b="0" dirty="0" smtClean="0">
                <a:latin typeface="+mj-lt"/>
              </a:rPr>
              <a:t>: </a:t>
            </a:r>
            <a:r>
              <a:rPr lang="en-US" sz="2000" b="0" dirty="0" smtClean="0">
                <a:latin typeface="+mj-lt"/>
              </a:rPr>
              <a:t>[</a:t>
            </a:r>
            <a:r>
              <a:rPr lang="en-US" sz="2000" b="0" dirty="0" smtClean="0">
                <a:latin typeface="+mj-lt"/>
              </a:rPr>
              <a:t>Seattle, Chicago, Dallas]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14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Path Length and Cost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Path length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Number of </a:t>
            </a:r>
            <a:r>
              <a:rPr lang="en-US" i="1" dirty="0" smtClean="0"/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Path cost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Sum of  </a:t>
            </a:r>
            <a:r>
              <a:rPr lang="en-US" i="1" dirty="0" smtClean="0"/>
              <a:t>weights</a:t>
            </a:r>
            <a:r>
              <a:rPr lang="en-US" dirty="0" smtClean="0"/>
              <a:t> of edges in a path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P= [Seattle, Salt Lake City, Chicago, Dallas, San Francisco, Seattle]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17663" y="565785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08113" y="3424238"/>
            <a:ext cx="349250" cy="349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6"/>
          <p:cNvCxnSpPr>
            <a:cxnSpLocks noChangeShapeType="1"/>
            <a:stCxn id="7" idx="0"/>
            <a:endCxn id="8" idx="4"/>
          </p:cNvCxnSpPr>
          <p:nvPr>
            <p:custDataLst>
              <p:tags r:id="rId3"/>
            </p:custDataLst>
          </p:nvPr>
        </p:nvCxnSpPr>
        <p:spPr bwMode="auto">
          <a:xfrm flipH="1" flipV="1">
            <a:off x="1582738" y="3790950"/>
            <a:ext cx="209550" cy="18542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943225" y="447198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579120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597525" y="370363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10"/>
          <p:cNvCxnSpPr>
            <a:cxnSpLocks noChangeShapeType="1"/>
            <a:stCxn id="12" idx="4"/>
            <a:endCxn id="11" idx="7"/>
          </p:cNvCxnSpPr>
          <p:nvPr>
            <p:custDataLst>
              <p:tags r:id="rId7"/>
            </p:custDataLst>
          </p:nvPr>
        </p:nvCxnSpPr>
        <p:spPr bwMode="auto">
          <a:xfrm rot="5400000">
            <a:off x="4426398" y="4496594"/>
            <a:ext cx="1789458" cy="902047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AutoShape 11"/>
          <p:cNvCxnSpPr>
            <a:cxnSpLocks noChangeShapeType="1"/>
            <a:stCxn id="12" idx="2"/>
            <a:endCxn id="8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1774825" y="3598863"/>
            <a:ext cx="381000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2"/>
          <p:cNvCxnSpPr>
            <a:cxnSpLocks noChangeShapeType="1"/>
            <a:stCxn id="8" idx="5"/>
            <a:endCxn id="10" idx="1"/>
          </p:cNvCxnSpPr>
          <p:nvPr>
            <p:custDataLst>
              <p:tags r:id="rId9"/>
            </p:custDataLst>
          </p:nvPr>
        </p:nvCxnSpPr>
        <p:spPr bwMode="auto">
          <a:xfrm>
            <a:off x="1706563" y="3740150"/>
            <a:ext cx="1289050" cy="76835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AutoShape 13"/>
          <p:cNvCxnSpPr>
            <a:cxnSpLocks noChangeShapeType="1"/>
            <a:stCxn id="7" idx="7"/>
            <a:endCxn id="10" idx="3"/>
          </p:cNvCxnSpPr>
          <p:nvPr>
            <p:custDataLst>
              <p:tags r:id="rId10"/>
            </p:custDataLst>
          </p:nvPr>
        </p:nvCxnSpPr>
        <p:spPr bwMode="auto">
          <a:xfrm flipV="1">
            <a:off x="1916113" y="4783138"/>
            <a:ext cx="1079500" cy="912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  <a:stCxn id="10" idx="5"/>
            <a:endCxn id="11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3396110" y="4615309"/>
            <a:ext cx="1072254" cy="13818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7"/>
            <a:endCxn id="12" idx="3"/>
          </p:cNvCxnSpPr>
          <p:nvPr>
            <p:custDataLst>
              <p:tags r:id="rId12"/>
            </p:custDataLst>
          </p:nvPr>
        </p:nvCxnSpPr>
        <p:spPr bwMode="auto">
          <a:xfrm flipV="1">
            <a:off x="3241675" y="4014788"/>
            <a:ext cx="2406650" cy="493712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AutoShape 16"/>
          <p:cNvCxnSpPr>
            <a:cxnSpLocks noChangeShapeType="1"/>
            <a:stCxn id="11" idx="2"/>
            <a:endCxn id="7" idx="6"/>
          </p:cNvCxnSpPr>
          <p:nvPr>
            <p:custDataLst>
              <p:tags r:id="rId13"/>
            </p:custDataLst>
          </p:nvPr>
        </p:nvCxnSpPr>
        <p:spPr bwMode="auto">
          <a:xfrm rot="10800000">
            <a:off x="1966914" y="5832475"/>
            <a:ext cx="2605087" cy="13335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363220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49313" y="601980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953000" y="594360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48275" y="3276600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Chicago</a:t>
            </a:r>
          </a:p>
        </p:txBody>
      </p:sp>
      <p:sp>
        <p:nvSpPr>
          <p:cNvPr id="24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59138" y="447040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87738" y="33639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3.5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57450" y="39100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7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0975" y="39798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8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248275" y="495776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74963" y="558641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30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08113" y="45386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17750" y="47482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2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79850" y="50276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3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05600" y="4038600"/>
            <a:ext cx="17751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length(</a:t>
            </a:r>
            <a:r>
              <a:rPr lang="en-US" sz="2000" dirty="0" smtClean="0">
                <a:solidFill>
                  <a:srgbClr val="4F81BD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5</a:t>
            </a:r>
            <a:endParaRPr lang="en-US" sz="2000" dirty="0"/>
          </a:p>
          <a:p>
            <a:r>
              <a:rPr lang="en-US" sz="2000" dirty="0"/>
              <a:t>  cost(</a:t>
            </a:r>
            <a:r>
              <a:rPr lang="en-US" sz="2000" dirty="0">
                <a:solidFill>
                  <a:srgbClr val="4F81BD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11.5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562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Simple Paths and Cycles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simple path </a:t>
            </a:r>
            <a:r>
              <a:rPr lang="en-US" dirty="0" smtClean="0"/>
              <a:t>repeats no vertices, except the first might be the last</a:t>
            </a:r>
          </a:p>
          <a:p>
            <a:pPr>
              <a:buNone/>
            </a:pPr>
            <a:r>
              <a:rPr lang="en-US" dirty="0" smtClean="0"/>
              <a:t>	[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Salt Lake City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San Francisco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Dallas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	[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Salt Lake City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79646"/>
                </a:solidFill>
              </a:rPr>
              <a:t>San Francisco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64A2"/>
                </a:solidFill>
              </a:rPr>
              <a:t>Dallas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rgbClr val="4F81BD"/>
                </a:solidFill>
              </a:rPr>
              <a:t>cycle </a:t>
            </a:r>
            <a:r>
              <a:rPr lang="en-US" dirty="0" smtClean="0"/>
              <a:t>is a path that  ends where it begins</a:t>
            </a:r>
          </a:p>
          <a:p>
            <a:pPr>
              <a:buNone/>
            </a:pPr>
            <a:r>
              <a:rPr lang="en-US" dirty="0" smtClean="0"/>
              <a:t>	[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>
                <a:solidFill>
                  <a:srgbClr val="008000"/>
                </a:solidFill>
              </a:rPr>
              <a:t>, Salt Lake City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79646"/>
                </a:solidFill>
              </a:rPr>
              <a:t>San Francisco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64A2"/>
                </a:solidFill>
              </a:rPr>
              <a:t>Dallas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	[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Salt Lake City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64A2"/>
                </a:solidFill>
              </a:rPr>
              <a:t>Dallas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simple cycle </a:t>
            </a:r>
            <a:r>
              <a:rPr lang="en-US" dirty="0" smtClean="0"/>
              <a:t>is a cycle and a simple path</a:t>
            </a:r>
          </a:p>
          <a:p>
            <a:pPr>
              <a:buNone/>
            </a:pPr>
            <a:r>
              <a:rPr lang="en-US" dirty="0" smtClean="0"/>
              <a:t>	[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Salt Lake City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San Francisco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Dallas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Seattle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2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Paths and Cycles in 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r>
              <a:rPr lang="en-US" dirty="0" smtClean="0">
                <a:solidFill>
                  <a:srgbClr val="4F81BD"/>
                </a:solidFill>
              </a:rPr>
              <a:t>No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r>
              <a:rPr lang="en-US" dirty="0" smtClean="0">
                <a:solidFill>
                  <a:srgbClr val="4F81BD"/>
                </a:solidFill>
              </a:rPr>
              <a:t>No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8861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Paths and Cycles in 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9" name="AutoShape 11"/>
          <p:cNvCxnSpPr>
            <a:cxnSpLocks noChangeShapeType="1"/>
            <a:stCxn id="15" idx="3"/>
          </p:cNvCxnSpPr>
          <p:nvPr>
            <p:custDataLst>
              <p:tags r:id="rId13"/>
            </p:custDataLst>
          </p:nvPr>
        </p:nvCxnSpPr>
        <p:spPr bwMode="auto">
          <a:xfrm flipH="1">
            <a:off x="3339591" y="2453703"/>
            <a:ext cx="750381" cy="344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6682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Paths and Cycles in 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</a:t>
            </a:r>
            <a:r>
              <a:rPr lang="en-US" dirty="0" smtClean="0"/>
              <a:t>?   </a:t>
            </a:r>
            <a:r>
              <a:rPr lang="en-US" dirty="0" smtClean="0">
                <a:solidFill>
                  <a:srgbClr val="4F81BD"/>
                </a:solidFill>
              </a:rPr>
              <a:t>Yes</a:t>
            </a:r>
            <a:endParaRPr lang="en-US" dirty="0" smtClean="0">
              <a:solidFill>
                <a:srgbClr val="4F81BD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</a:t>
            </a:r>
            <a:r>
              <a:rPr lang="en-US" dirty="0" smtClean="0"/>
              <a:t>?   </a:t>
            </a:r>
            <a:r>
              <a:rPr lang="en-US" dirty="0" smtClean="0">
                <a:solidFill>
                  <a:schemeClr val="accent1"/>
                </a:solidFill>
              </a:rPr>
              <a:t>No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9" name="AutoShape 11"/>
          <p:cNvCxnSpPr>
            <a:cxnSpLocks noChangeShapeType="1"/>
            <a:stCxn id="15" idx="3"/>
          </p:cNvCxnSpPr>
          <p:nvPr>
            <p:custDataLst>
              <p:tags r:id="rId13"/>
            </p:custDataLst>
          </p:nvPr>
        </p:nvCxnSpPr>
        <p:spPr bwMode="auto">
          <a:xfrm flipH="1">
            <a:off x="3339591" y="2453703"/>
            <a:ext cx="750381" cy="34427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 type="triangl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879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Paths and Cycles in 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9" name="AutoShape 11"/>
          <p:cNvCxnSpPr>
            <a:cxnSpLocks noChangeShapeType="1"/>
            <a:stCxn id="15" idx="3"/>
          </p:cNvCxnSpPr>
          <p:nvPr>
            <p:custDataLst>
              <p:tags r:id="rId13"/>
            </p:custDataLst>
          </p:nvPr>
        </p:nvCxnSpPr>
        <p:spPr bwMode="auto">
          <a:xfrm flipH="1">
            <a:off x="3339591" y="2453703"/>
            <a:ext cx="750381" cy="344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0820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Paths and Cycles in 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</a:t>
            </a:r>
            <a:r>
              <a:rPr lang="en-US" dirty="0" smtClean="0"/>
              <a:t>?  </a:t>
            </a:r>
            <a:r>
              <a:rPr lang="en-US" dirty="0" smtClean="0">
                <a:solidFill>
                  <a:srgbClr val="4F81BD"/>
                </a:solidFill>
              </a:rPr>
              <a:t>Yes</a:t>
            </a:r>
            <a:endParaRPr lang="en-US" dirty="0" smtClean="0">
              <a:solidFill>
                <a:srgbClr val="4F81BD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4F81BD"/>
                </a:solidFill>
              </a:rPr>
              <a:t>Yes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 type="triangle" w="lg" len="med"/>
            <a:tailEnd type="triangl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9" name="AutoShape 11"/>
          <p:cNvCxnSpPr>
            <a:cxnSpLocks noChangeShapeType="1"/>
            <a:stCxn id="15" idx="3"/>
          </p:cNvCxnSpPr>
          <p:nvPr>
            <p:custDataLst>
              <p:tags r:id="rId13"/>
            </p:custDataLst>
          </p:nvPr>
        </p:nvCxnSpPr>
        <p:spPr bwMode="auto">
          <a:xfrm flipH="1">
            <a:off x="3339591" y="2453703"/>
            <a:ext cx="750381" cy="344273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 type="triangl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500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Undirected-Graph Connectivity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70598"/>
          </a:xfrm>
          <a:ln>
            <a:solidFill>
              <a:schemeClr val="accent6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rgbClr val="4F81BD"/>
                </a:solidFill>
              </a:rPr>
              <a:t>connected </a:t>
            </a:r>
            <a:r>
              <a:rPr lang="en-US" dirty="0" smtClean="0"/>
              <a:t>if for all</a:t>
            </a:r>
          </a:p>
          <a:p>
            <a:pPr>
              <a:buNone/>
            </a:pPr>
            <a:r>
              <a:rPr lang="en-US" dirty="0" smtClean="0"/>
              <a:t>	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rgbClr val="4F81BD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rgbClr val="4F81BD"/>
                </a:solidFill>
              </a:rPr>
              <a:t>fully connected </a:t>
            </a:r>
            <a:r>
              <a:rPr lang="en-US" dirty="0" smtClean="0"/>
              <a:t>if for </a:t>
            </a:r>
            <a:r>
              <a:rPr lang="en-US" i="1" dirty="0" smtClean="0"/>
              <a:t>all</a:t>
            </a:r>
            <a:r>
              <a:rPr lang="en-US" dirty="0" smtClean="0"/>
              <a:t>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295400" y="2638425"/>
            <a:ext cx="2667000" cy="990600"/>
            <a:chOff x="3216" y="1584"/>
            <a:chExt cx="1680" cy="624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216" y="163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16" y="2016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504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32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320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704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704" y="1968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5" name="AutoShape 12"/>
            <p:cNvCxnSpPr>
              <a:cxnSpLocks noChangeShapeType="1"/>
              <a:stCxn id="13" idx="4"/>
              <a:endCxn id="14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4800" y="177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3" idx="2"/>
              <a:endCxn id="12" idx="6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4512" y="1680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4"/>
            <p:cNvCxnSpPr>
              <a:cxnSpLocks noChangeShapeType="1"/>
              <a:stCxn id="12" idx="5"/>
              <a:endCxn id="14" idx="1"/>
            </p:cNvCxnSpPr>
            <p:nvPr>
              <p:custDataLst>
                <p:tags r:id="rId40"/>
              </p:custDataLst>
            </p:nvPr>
          </p:nvCxnSpPr>
          <p:spPr bwMode="auto">
            <a:xfrm>
              <a:off x="4484" y="1748"/>
              <a:ext cx="248" cy="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5"/>
            <p:cNvCxnSpPr>
              <a:cxnSpLocks noChangeShapeType="1"/>
              <a:stCxn id="12" idx="3"/>
              <a:endCxn id="11" idx="7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196" y="1748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1" idx="2"/>
              <a:endCxn id="10" idx="6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3696" y="1920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0" idx="1"/>
              <a:endCxn id="8" idx="5"/>
            </p:cNvCxnSpPr>
            <p:nvPr>
              <p:custDataLst>
                <p:tags r:id="rId43"/>
              </p:custDataLst>
            </p:nvPr>
          </p:nvCxnSpPr>
          <p:spPr bwMode="auto">
            <a:xfrm flipH="1" flipV="1">
              <a:off x="3380" y="1796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0" idx="3"/>
              <a:endCxn id="9" idx="7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3380" y="1988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22" name="Oval 3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27146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4F81B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solidFill>
                <a:srgbClr val="4F81BD"/>
              </a:solidFill>
              <a:latin typeface="Times New Roman" pitchFamily="18" charset="0"/>
            </a:endParaRPr>
          </a:p>
        </p:txBody>
      </p:sp>
      <p:sp>
        <p:nvSpPr>
          <p:cNvPr id="23" name="Oval 3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33242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4F81B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solidFill>
                <a:srgbClr val="4F81BD"/>
              </a:solidFill>
              <a:latin typeface="Times New Roman" pitchFamily="18" charset="0"/>
            </a:endParaRPr>
          </a:p>
        </p:txBody>
      </p:sp>
      <p:sp>
        <p:nvSpPr>
          <p:cNvPr id="24" name="Oval 3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912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4F81B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solidFill>
                <a:srgbClr val="4F81BD"/>
              </a:solidFill>
              <a:latin typeface="Times New Roman" pitchFamily="18" charset="0"/>
            </a:endParaRPr>
          </a:p>
        </p:txBody>
      </p:sp>
      <p:sp>
        <p:nvSpPr>
          <p:cNvPr id="25" name="Oval 3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6294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4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866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7" name="Oval 4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4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696200" y="32480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29" name="AutoShape 45"/>
          <p:cNvCxnSpPr>
            <a:cxnSpLocks noChangeShapeType="1"/>
            <a:stCxn id="26" idx="5"/>
            <a:endCxn id="28" idx="1"/>
          </p:cNvCxnSpPr>
          <p:nvPr>
            <p:custDataLst>
              <p:tags r:id="rId9"/>
            </p:custDataLst>
          </p:nvPr>
        </p:nvCxnSpPr>
        <p:spPr bwMode="auto">
          <a:xfrm>
            <a:off x="7346950" y="2898775"/>
            <a:ext cx="3937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" name="AutoShape 46"/>
          <p:cNvCxnSpPr>
            <a:cxnSpLocks noChangeShapeType="1"/>
            <a:stCxn id="26" idx="3"/>
            <a:endCxn id="25" idx="7"/>
          </p:cNvCxnSpPr>
          <p:nvPr>
            <p:custDataLst>
              <p:tags r:id="rId10"/>
            </p:custDataLst>
          </p:nvPr>
        </p:nvCxnSpPr>
        <p:spPr bwMode="auto">
          <a:xfrm flipH="1">
            <a:off x="6889750" y="2898775"/>
            <a:ext cx="241300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1" name="AutoShape 48"/>
          <p:cNvCxnSpPr>
            <a:cxnSpLocks noChangeShapeType="1"/>
            <a:stCxn id="24" idx="1"/>
            <a:endCxn id="22" idx="5"/>
          </p:cNvCxnSpPr>
          <p:nvPr>
            <p:custDataLst>
              <p:tags r:id="rId11"/>
            </p:custDataLst>
          </p:nvPr>
        </p:nvCxnSpPr>
        <p:spPr bwMode="auto">
          <a:xfrm flipH="1" flipV="1">
            <a:off x="5594350" y="29749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2" name="AutoShape 49"/>
          <p:cNvCxnSpPr>
            <a:cxnSpLocks noChangeShapeType="1"/>
            <a:stCxn id="24" idx="3"/>
            <a:endCxn id="23" idx="7"/>
          </p:cNvCxnSpPr>
          <p:nvPr>
            <p:custDataLst>
              <p:tags r:id="rId12"/>
            </p:custDataLst>
          </p:nvPr>
        </p:nvCxnSpPr>
        <p:spPr bwMode="auto">
          <a:xfrm flipH="1">
            <a:off x="5594350" y="32797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" name="Text Box 5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71600" y="3733800"/>
            <a:ext cx="2073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Connected graph</a:t>
            </a:r>
          </a:p>
        </p:txBody>
      </p:sp>
      <p:sp>
        <p:nvSpPr>
          <p:cNvPr id="34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3733800"/>
            <a:ext cx="23567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1F497D"/>
                </a:solidFill>
              </a:rPr>
              <a:t>Disconnected graph</a:t>
            </a:r>
          </a:p>
        </p:txBody>
      </p:sp>
      <p:grpSp>
        <p:nvGrpSpPr>
          <p:cNvPr id="35" name="Group 19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96329" y="5924490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  <p:extLst>
      <p:ext uri="{BB962C8B-B14F-4D97-AF65-F5344CB8AC3E}">
        <p14:creationId xmlns:p14="http://schemas.microsoft.com/office/powerpoint/2010/main" val="399779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Announcements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Midterms done!</a:t>
            </a:r>
          </a:p>
          <a:p>
            <a:pPr lvl="1"/>
            <a:r>
              <a:rPr lang="en-US" dirty="0" smtClean="0"/>
              <a:t>Wow!  Nicely done everyone.</a:t>
            </a:r>
          </a:p>
          <a:p>
            <a:pPr lvl="2"/>
            <a:r>
              <a:rPr lang="en-US" dirty="0" smtClean="0"/>
              <a:t>Average was ~68/80, which is ~85%</a:t>
            </a:r>
          </a:p>
          <a:p>
            <a:pPr lvl="2"/>
            <a:r>
              <a:rPr lang="en-US" dirty="0" smtClean="0"/>
              <a:t>Standard </a:t>
            </a:r>
            <a:r>
              <a:rPr lang="en-US" dirty="0" err="1" smtClean="0"/>
              <a:t>Dev</a:t>
            </a:r>
            <a:r>
              <a:rPr lang="en-US" dirty="0" smtClean="0"/>
              <a:t>: 7 points</a:t>
            </a:r>
          </a:p>
          <a:p>
            <a:pPr lvl="2"/>
            <a:r>
              <a:rPr lang="en-US" b="1" dirty="0" smtClean="0"/>
              <a:t>Not</a:t>
            </a:r>
            <a:r>
              <a:rPr lang="en-US" dirty="0" smtClean="0"/>
              <a:t> an easy test, you all rocked it!  Congrats!</a:t>
            </a:r>
          </a:p>
          <a:p>
            <a:pPr lvl="1"/>
            <a:r>
              <a:rPr lang="en-US" dirty="0" smtClean="0"/>
              <a:t>Handed back in section on Thursday</a:t>
            </a:r>
          </a:p>
          <a:p>
            <a:pPr lvl="1"/>
            <a:r>
              <a:rPr lang="en-US" dirty="0" smtClean="0"/>
              <a:t>Scores on Canvas after lecture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HW4 out tonight -&gt; Graphs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9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Directed-Graph Connectivity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5626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rgbClr val="4F81BD"/>
                </a:solidFill>
              </a:rPr>
              <a:t>strongly connected </a:t>
            </a:r>
            <a:r>
              <a:rPr lang="en-US" dirty="0" smtClean="0"/>
              <a:t>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rgbClr val="4F81BD"/>
                </a:solidFill>
              </a:rPr>
              <a:t>weakly connected </a:t>
            </a:r>
            <a:r>
              <a:rPr lang="en-US" dirty="0" smtClean="0"/>
              <a:t>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complete </a:t>
            </a:r>
            <a:r>
              <a:rPr lang="en-US" dirty="0" smtClean="0"/>
              <a:t>a.k.a. </a:t>
            </a:r>
            <a:r>
              <a:rPr lang="en-US" dirty="0" smtClean="0">
                <a:solidFill>
                  <a:srgbClr val="4F81BD"/>
                </a:solidFill>
              </a:rPr>
              <a:t>fully connected </a:t>
            </a:r>
            <a:r>
              <a:rPr lang="en-US" dirty="0" smtClean="0"/>
              <a:t>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2484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7182870" y="5929312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  <p:extLst>
      <p:ext uri="{BB962C8B-B14F-4D97-AF65-F5344CB8AC3E}">
        <p14:creationId xmlns:p14="http://schemas.microsoft.com/office/powerpoint/2010/main" val="181331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Trees as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When talking about graphs, </a:t>
            </a:r>
          </a:p>
          <a:p>
            <a:pPr>
              <a:buNone/>
            </a:pPr>
            <a:r>
              <a:rPr lang="en-US" dirty="0" smtClean="0"/>
              <a:t>we say a </a:t>
            </a:r>
            <a:r>
              <a:rPr lang="en-US" dirty="0" smtClean="0">
                <a:solidFill>
                  <a:srgbClr val="4F81BD"/>
                </a:solidFill>
              </a:rPr>
              <a:t>tree </a:t>
            </a:r>
            <a:r>
              <a:rPr lang="en-US" dirty="0" smtClean="0"/>
              <a:t>is a graph that is:</a:t>
            </a:r>
          </a:p>
          <a:p>
            <a:pPr lvl="1"/>
            <a:r>
              <a:rPr lang="en-US" dirty="0" smtClean="0"/>
              <a:t>Acyclic (no cycles)</a:t>
            </a:r>
            <a:endParaRPr lang="en-US" dirty="0" smtClean="0"/>
          </a:p>
          <a:p>
            <a:pPr lvl="1"/>
            <a:r>
              <a:rPr lang="en-US" dirty="0" smtClean="0"/>
              <a:t>Connected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0" y="1981200"/>
            <a:ext cx="1295400" cy="3886200"/>
            <a:chOff x="3984" y="1008"/>
            <a:chExt cx="1104" cy="2928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0"/>
              <a:endCxn id="11" idx="4"/>
            </p:cNvCxnSpPr>
            <p:nvPr>
              <p:custDataLst>
                <p:tags r:id="rId3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6"/>
            <p:cNvCxnSpPr>
              <a:cxnSpLocks noChangeShapeType="1"/>
              <a:stCxn id="8" idx="4"/>
              <a:endCxn id="16" idx="0"/>
            </p:cNvCxnSpPr>
            <p:nvPr>
              <p:custDataLst>
                <p:tags r:id="rId4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10"/>
            <p:cNvCxnSpPr>
              <a:cxnSpLocks noChangeShapeType="1"/>
              <a:stCxn id="11" idx="7"/>
              <a:endCxn id="13" idx="3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1" idx="1"/>
              <a:endCxn id="12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7" idx="3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1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17"/>
            <p:cNvCxnSpPr>
              <a:cxnSpLocks noChangeShapeType="1"/>
              <a:stCxn id="17" idx="5"/>
              <a:endCxn id="20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53000" y="1600200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7964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Rooted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44368"/>
            <a:ext cx="7772400" cy="228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rgbClr val="4F81BD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root</a:t>
            </a:r>
          </a:p>
          <a:p>
            <a:pPr lvl="1"/>
            <a:r>
              <a:rPr lang="en-US" dirty="0" smtClean="0"/>
              <a:t>We think of edges as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</a:t>
            </a:r>
            <a:r>
              <a:rPr lang="en-US" dirty="0" smtClean="0"/>
              <a:t>a graph that is a </a:t>
            </a:r>
            <a:r>
              <a:rPr lang="en-US" dirty="0" smtClean="0"/>
              <a:t>tree, picking a root gives a unique rooted tree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066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Rooted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Content Placeholder 2"/>
          <p:cNvSpPr txBox="1">
            <a:spLocks/>
          </p:cNvSpPr>
          <p:nvPr/>
        </p:nvSpPr>
        <p:spPr>
          <a:xfrm>
            <a:off x="685800" y="1044368"/>
            <a:ext cx="7772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We are more accustomed to </a:t>
            </a:r>
            <a:r>
              <a:rPr lang="en-US" smtClean="0">
                <a:solidFill>
                  <a:srgbClr val="4F81BD"/>
                </a:solidFill>
              </a:rPr>
              <a:t>rooted trees</a:t>
            </a:r>
            <a:r>
              <a:rPr lang="en-US" smtClean="0"/>
              <a:t> where:</a:t>
            </a:r>
          </a:p>
          <a:p>
            <a:pPr lvl="1"/>
            <a:r>
              <a:rPr lang="en-US" smtClean="0"/>
              <a:t>We identify a unique root</a:t>
            </a:r>
          </a:p>
          <a:p>
            <a:pPr lvl="1"/>
            <a:r>
              <a:rPr lang="en-US" smtClean="0"/>
              <a:t>We think of edges as directed: parent to children</a:t>
            </a:r>
          </a:p>
          <a:p>
            <a:pPr lvl="1"/>
            <a:endParaRPr lang="en-US" sz="1000" smtClean="0"/>
          </a:p>
          <a:p>
            <a:r>
              <a:rPr lang="en-US" smtClean="0"/>
              <a:t>Given a graph that is a tree, picking a root gives a unique rooted tree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092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Directed Acyclic Graphs (DAGs)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742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/>
              <a:t>But not every DAG is a rooted directed </a:t>
            </a:r>
            <a:r>
              <a:rPr lang="en-US" dirty="0" smtClean="0"/>
              <a:t>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Not every </a:t>
            </a:r>
            <a:r>
              <a:rPr lang="en-US" dirty="0" smtClean="0"/>
              <a:t>directed graph </a:t>
            </a:r>
            <a:r>
              <a:rPr lang="en-US" dirty="0" smtClean="0"/>
              <a:t>is acyclic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3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16200000">
            <a:off x="3328989" y="355486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4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4600575" y="351200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5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3919199" y="295479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3919199" y="415494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7" name="AutoShape 9"/>
          <p:cNvCxnSpPr>
            <a:cxnSpLocks noChangeShapeType="1"/>
            <a:stCxn id="23" idx="3"/>
            <a:endCxn id="26" idx="7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3665766" y="3963110"/>
            <a:ext cx="316706" cy="255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10"/>
          <p:cNvCxnSpPr>
            <a:cxnSpLocks noChangeShapeType="1"/>
            <a:stCxn id="23" idx="5"/>
            <a:endCxn id="25" idx="1"/>
          </p:cNvCxnSpPr>
          <p:nvPr>
            <p:custDataLst>
              <p:tags r:id="rId6"/>
            </p:custDataLst>
          </p:nvPr>
        </p:nvCxnSpPr>
        <p:spPr bwMode="auto">
          <a:xfrm rot="16200000">
            <a:off x="3665766" y="3363035"/>
            <a:ext cx="316706" cy="255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1"/>
          <p:cNvCxnSpPr>
            <a:cxnSpLocks noChangeShapeType="1"/>
            <a:stCxn id="25" idx="3"/>
            <a:endCxn id="24" idx="7"/>
          </p:cNvCxnSpPr>
          <p:nvPr>
            <p:custDataLst>
              <p:tags r:id="rId7"/>
            </p:custDataLst>
          </p:nvPr>
        </p:nvCxnSpPr>
        <p:spPr bwMode="auto">
          <a:xfrm>
            <a:off x="4286161" y="3332315"/>
            <a:ext cx="347502" cy="2743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" name="AutoShape 12"/>
          <p:cNvCxnSpPr>
            <a:cxnSpLocks noChangeShapeType="1"/>
            <a:stCxn id="26" idx="5"/>
            <a:endCxn id="24" idx="1"/>
          </p:cNvCxnSpPr>
          <p:nvPr>
            <p:custDataLst>
              <p:tags r:id="rId8"/>
            </p:custDataLst>
          </p:nvPr>
        </p:nvCxnSpPr>
        <p:spPr bwMode="auto">
          <a:xfrm flipV="1">
            <a:off x="4286161" y="3889528"/>
            <a:ext cx="347502" cy="3600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1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4335916" y="3167064"/>
            <a:ext cx="990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5423807" y="297860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8" name="AutoShape 12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V="1">
            <a:off x="4945516" y="3319464"/>
            <a:ext cx="381000" cy="283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40" name="Group 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6858000" y="4800600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6578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Density / </a:t>
            </a:r>
            <a:r>
              <a:rPr lang="en-US" dirty="0" err="1" smtClean="0">
                <a:solidFill>
                  <a:srgbClr val="0000FF"/>
                </a:solidFill>
              </a:rPr>
              <a:t>Sparsity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solidFill>
                  <a:srgbClr val="4F81BD"/>
                </a:solidFill>
                <a:latin typeface="Times New Roman" pitchFamily="18" charset="0"/>
              </a:rPr>
              <a:t>0 </a:t>
            </a:r>
            <a:r>
              <a:rPr lang="en-US" dirty="0" smtClean="0">
                <a:solidFill>
                  <a:srgbClr val="4F81BD"/>
                </a:solidFill>
              </a:rPr>
              <a:t>≤</a:t>
            </a:r>
            <a:r>
              <a:rPr lang="en-US" dirty="0" smtClean="0">
                <a:solidFill>
                  <a:srgbClr val="4F81BD"/>
                </a:solidFill>
                <a:latin typeface="Times New Roman" pitchFamily="18" charset="0"/>
              </a:rPr>
              <a:t> |E| </a:t>
            </a:r>
            <a:r>
              <a:rPr lang="en-US" dirty="0" smtClean="0">
                <a:solidFill>
                  <a:srgbClr val="4F81BD"/>
                </a:solidFill>
              </a:rPr>
              <a:t>≤</a:t>
            </a:r>
            <a:r>
              <a:rPr lang="en-US" dirty="0" smtClean="0">
                <a:solidFill>
                  <a:srgbClr val="4F81BD"/>
                </a:solidFill>
                <a:latin typeface="Times New Roman" pitchFamily="18" charset="0"/>
              </a:rPr>
              <a:t> |V|</a:t>
            </a:r>
            <a:r>
              <a:rPr lang="en-US" baseline="30000" dirty="0" smtClean="0">
                <a:solidFill>
                  <a:srgbClr val="4F81BD"/>
                </a:solidFill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solidFill>
                  <a:srgbClr val="4F81BD"/>
                </a:solidFill>
                <a:cs typeface="Times New Roman" pitchFamily="18" charset="0"/>
              </a:rPr>
              <a:t>O</a:t>
            </a:r>
            <a:r>
              <a:rPr lang="en-US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(|E|+|V|</a:t>
            </a:r>
            <a:r>
              <a:rPr lang="en-US" baseline="3000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solidFill>
                  <a:srgbClr val="4F81BD"/>
                </a:solidFill>
                <a:cs typeface="Times New Roman" pitchFamily="18" charset="0"/>
              </a:rPr>
              <a:t>O</a:t>
            </a:r>
            <a:r>
              <a:rPr lang="en-US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</a:t>
            </a:r>
            <a:r>
              <a:rPr lang="en-US" dirty="0" smtClean="0">
                <a:latin typeface="+mj-lt"/>
              </a:rPr>
              <a:t>upper bound</a:t>
            </a:r>
            <a:r>
              <a:rPr lang="en-US" dirty="0" smtClean="0">
                <a:latin typeface="+mj-lt"/>
              </a:rPr>
              <a:t>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rgbClr val="4F81BD"/>
                </a:solidFill>
                <a:latin typeface="+mj-lt"/>
              </a:rPr>
              <a:t>dense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rgbClr val="4F81BD"/>
                </a:solidFill>
                <a:latin typeface="+mj-lt"/>
              </a:rPr>
              <a:t>sparse</a:t>
            </a:r>
            <a:endParaRPr lang="en-US" dirty="0" smtClean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implement this?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“</a:t>
            </a:r>
            <a:r>
              <a:rPr lang="en-US" dirty="0" smtClean="0"/>
              <a:t>best” implementation </a:t>
            </a:r>
            <a:r>
              <a:rPr lang="en-US" dirty="0" smtClean="0"/>
              <a:t>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sparse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We’ll discuss </a:t>
            </a:r>
            <a:r>
              <a:rPr lang="en-US" dirty="0" smtClean="0"/>
              <a:t>the two standard graph representations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Adjacency Matrix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4F81BD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2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Adjacency Matrix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Assign each </a:t>
            </a:r>
            <a:r>
              <a:rPr lang="en-US" dirty="0" smtClean="0"/>
              <a:t>vertex/node a </a:t>
            </a:r>
            <a:r>
              <a:rPr lang="en-US" dirty="0" smtClean="0"/>
              <a:t>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</a:t>
            </a:r>
            <a:r>
              <a:rPr lang="en-US" dirty="0" smtClean="0"/>
              <a:t>means </a:t>
            </a:r>
            <a:r>
              <a:rPr lang="en-US" dirty="0" smtClean="0"/>
              <a:t>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53013" y="3768725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9" name="Text 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054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13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" name="Text 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5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2" name="Text Box 1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3886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3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9463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4" name="Text Box 2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9463" y="5216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5" name="Rectangle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53013" y="50895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53013" y="37687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530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786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4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253413" y="4419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15013" y="632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4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438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2" name="Text Box 4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95813" y="5791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990600" y="3748087"/>
            <a:ext cx="2932113" cy="1814513"/>
            <a:chOff x="536" y="1747"/>
            <a:chExt cx="1847" cy="1143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35240" y="388620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455289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0" y="518160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96200" y="518160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970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972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9620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3524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580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578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97240" y="51624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578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9724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962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8940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Adjacency Matrix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roperties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Get a vertex’s in-edges: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Decide if some edge exists: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Insert an edge: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Delete an edge: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 eaLnBrk="1" hangingPunct="1"/>
            <a:r>
              <a:rPr lang="en-US" dirty="0" smtClean="0">
                <a:solidFill>
                  <a:srgbClr val="4F81BD"/>
                </a:solidFill>
              </a:rPr>
              <a:t>|V|</a:t>
            </a:r>
            <a:r>
              <a:rPr lang="en-US" baseline="30000" dirty="0" smtClean="0">
                <a:solidFill>
                  <a:srgbClr val="4F81BD"/>
                </a:solidFill>
              </a:rPr>
              <a:t>2</a:t>
            </a:r>
            <a:r>
              <a:rPr lang="en-US" dirty="0" smtClean="0">
                <a:solidFill>
                  <a:srgbClr val="4F81BD"/>
                </a:solidFill>
              </a:rPr>
              <a:t> bits</a:t>
            </a:r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r>
              <a:rPr lang="en-US" dirty="0" smtClean="0"/>
              <a:t>Better </a:t>
            </a:r>
            <a:r>
              <a:rPr lang="en-US" dirty="0"/>
              <a:t>for sparse or dense graphs?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Better </a:t>
            </a:r>
            <a:r>
              <a:rPr lang="en-US" dirty="0" smtClean="0">
                <a:solidFill>
                  <a:srgbClr val="4F81BD"/>
                </a:solidFill>
              </a:rPr>
              <a:t>for dense graphs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9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1752600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0" name="Text 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1260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27850" y="12604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2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89850" y="12604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3" name="Text Box 1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86387" y="1870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4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3850" y="24796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5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03850" y="3200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6" name="Rectangl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3073400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1752600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2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67400" y="1752600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93000" y="1752600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067800" y="2403475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629400" y="430847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4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260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3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775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49627" y="187007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72187" y="253676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10387" y="316547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10587" y="316547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1142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1162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51058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4962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7238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51058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72187" y="31654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11627" y="31463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7218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91038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71162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51058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1905000"/>
            <a:ext cx="883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>
                <a:solidFill>
                  <a:srgbClr val="4F81BD"/>
                </a:solidFill>
                <a:latin typeface="+mj-lt"/>
              </a:rPr>
              <a:t>(|V|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65621" y="2286000"/>
            <a:ext cx="883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>
                <a:solidFill>
                  <a:srgbClr val="4F81BD"/>
                </a:solidFill>
                <a:latin typeface="+mj-lt"/>
              </a:rPr>
              <a:t>(|V|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0" y="2667000"/>
            <a:ext cx="71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(1)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52800" y="3048000"/>
            <a:ext cx="71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(1)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52800" y="3429000"/>
            <a:ext cx="71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(1)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650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1" grpId="0"/>
      <p:bldP spid="73" grpId="0"/>
      <p:bldP spid="74" grpId="0"/>
      <p:bldP spid="7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524000"/>
            <a:ext cx="7772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How will the adjacency matrix vary for an </a:t>
            </a:r>
            <a:r>
              <a:rPr lang="en-US" sz="2400" i="1" dirty="0" smtClean="0"/>
              <a:t>undirected graph</a:t>
            </a:r>
            <a:r>
              <a:rPr lang="en-US" sz="2400" dirty="0" smtClean="0"/>
              <a:t>?</a:t>
            </a:r>
          </a:p>
          <a:p>
            <a:pPr lvl="1" eaLnBrk="1" hangingPunct="1"/>
            <a:r>
              <a:rPr lang="en-US" sz="2000" dirty="0" smtClean="0">
                <a:solidFill>
                  <a:srgbClr val="4F81BD"/>
                </a:solidFill>
              </a:rPr>
              <a:t>Undirected will be symmetric around the diagonal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How can we adapt the representation for </a:t>
            </a:r>
            <a:r>
              <a:rPr lang="en-US" sz="2400" i="1" dirty="0" smtClean="0"/>
              <a:t>weighted graphs</a:t>
            </a:r>
            <a:r>
              <a:rPr lang="en-US" sz="2400" dirty="0" smtClean="0"/>
              <a:t>?</a:t>
            </a:r>
          </a:p>
          <a:p>
            <a:pPr lvl="1" eaLnBrk="1" hangingPunct="1"/>
            <a:r>
              <a:rPr lang="en-US" sz="2000" dirty="0" smtClean="0">
                <a:solidFill>
                  <a:srgbClr val="4F81BD"/>
                </a:solidFill>
              </a:rPr>
              <a:t>Instead of a </a:t>
            </a:r>
            <a:r>
              <a:rPr lang="en-US" sz="2000" dirty="0">
                <a:solidFill>
                  <a:srgbClr val="4F81BD"/>
                </a:solidFill>
              </a:rPr>
              <a:t>B</a:t>
            </a:r>
            <a:r>
              <a:rPr lang="en-US" sz="2000" dirty="0" smtClean="0">
                <a:solidFill>
                  <a:srgbClr val="4F81BD"/>
                </a:solidFill>
              </a:rPr>
              <a:t>oolean, store a number in each cell</a:t>
            </a:r>
          </a:p>
          <a:p>
            <a:pPr lvl="1" eaLnBrk="1" hangingPunct="1"/>
            <a:r>
              <a:rPr lang="en-US" sz="2000" dirty="0" smtClean="0">
                <a:solidFill>
                  <a:srgbClr val="4F81BD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sz="1800" dirty="0" smtClean="0">
                <a:solidFill>
                  <a:srgbClr val="4F81BD"/>
                </a:solidFill>
              </a:rPr>
              <a:t>In </a:t>
            </a:r>
            <a:r>
              <a:rPr lang="en-US" sz="1800" i="1" dirty="0" smtClean="0">
                <a:solidFill>
                  <a:srgbClr val="4F81BD"/>
                </a:solidFill>
              </a:rPr>
              <a:t>some</a:t>
            </a:r>
            <a:r>
              <a:rPr lang="en-US" sz="1800" dirty="0" smtClean="0">
                <a:solidFill>
                  <a:srgbClr val="4F81BD"/>
                </a:solidFill>
              </a:rPr>
              <a:t> situations, 0 or -1 works</a:t>
            </a:r>
          </a:p>
        </p:txBody>
      </p:sp>
      <p:sp>
        <p:nvSpPr>
          <p:cNvPr id="39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149725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0" name="Text 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657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27850" y="3657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2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89850" y="3657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3" name="Text Box 1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86387" y="4267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4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3850" y="4876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5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03850" y="5597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6" name="Rectangl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4705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497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2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67400" y="4149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93000" y="4149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067800" y="4800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629400" y="6705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4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3657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3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6172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49627" y="426720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</a:t>
            </a:r>
            <a:endParaRPr lang="en-US" sz="2000" b="1" dirty="0" smtClean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87722" y="493389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</a:t>
            </a:r>
            <a:endParaRPr lang="en-US" sz="2000" b="1" dirty="0" smtClean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10387" y="556260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</a:t>
            </a:r>
            <a:endParaRPr lang="en-US" sz="2000" b="1" dirty="0" smtClean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10587" y="556260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endParaRPr lang="en-US" sz="2000" b="1" dirty="0" smtClean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11427" y="426720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11627" y="426720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10587" y="426720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49627" y="493389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72387" y="493389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</a:t>
            </a:r>
            <a:endParaRPr lang="en-US" sz="2000" b="1" dirty="0" smtClean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510587" y="493389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72187" y="556260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11627" y="554349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072187" y="622929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10387" y="622929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11627" y="622929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endParaRPr lang="en-US" sz="2000" b="1" dirty="0" smtClean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510587" y="6229290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29</a:t>
            </a:fld>
            <a:endParaRPr lang="en-US" dirty="0"/>
          </a:p>
        </p:txBody>
      </p:sp>
      <p:grpSp>
        <p:nvGrpSpPr>
          <p:cNvPr id="38" name="Group 33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991393" y="4724400"/>
            <a:ext cx="2947988" cy="1814513"/>
            <a:chOff x="536" y="1747"/>
            <a:chExt cx="1857" cy="1143"/>
          </a:xfrm>
        </p:grpSpPr>
        <p:sp>
          <p:nvSpPr>
            <p:cNvPr id="70" name="Oval 3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71" name="Text Box 35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72" name="Oval 36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73" name="Text Box 37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74" name="Oval 3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75" name="Text Box 3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160" y="218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76" name="AutoShape 40"/>
            <p:cNvCxnSpPr>
              <a:cxnSpLocks noChangeShapeType="1"/>
              <a:stCxn id="74" idx="4"/>
              <a:endCxn id="72" idx="6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</p:cxnSp>
        <p:cxnSp>
          <p:nvCxnSpPr>
            <p:cNvPr id="78" name="AutoShape 42"/>
            <p:cNvCxnSpPr>
              <a:cxnSpLocks noChangeShapeType="1"/>
              <a:stCxn id="70" idx="6"/>
              <a:endCxn id="72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</p:cxnSp>
        <p:sp>
          <p:nvSpPr>
            <p:cNvPr id="79" name="Oval 43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80" name="AutoShape 44"/>
            <p:cNvCxnSpPr>
              <a:cxnSpLocks noChangeShapeType="1"/>
              <a:stCxn id="74" idx="1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</p:cxnSp>
        <p:sp>
          <p:nvSpPr>
            <p:cNvPr id="81" name="Text Box 4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914426" y="4794983"/>
            <a:ext cx="327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41960" y="5919728"/>
            <a:ext cx="327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40820" y="5776059"/>
            <a:ext cx="327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7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557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graph is a formalism for representing relationships among </a:t>
            </a:r>
            <a:r>
              <a:rPr lang="en-US" dirty="0" smtClean="0"/>
              <a:t>items. </a:t>
            </a:r>
            <a:r>
              <a:rPr lang="en-US" dirty="0"/>
              <a:t> </a:t>
            </a:r>
            <a:r>
              <a:rPr lang="en-US" dirty="0" smtClean="0"/>
              <a:t>One way to write graphs: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graph 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rgbClr val="4F81BD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rgbClr val="4F81BD"/>
                </a:solidFill>
              </a:rPr>
              <a:t>nodes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rgbClr val="4F81BD"/>
                </a:solidFill>
              </a:rPr>
              <a:t>edges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rgbClr val="4F81BD"/>
                </a:solidFill>
              </a:rPr>
              <a:t>directed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4F81BD"/>
                </a:solidFill>
              </a:rPr>
              <a:t>undirected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>
              <a:solidFill>
                <a:srgbClr val="9BBB59"/>
              </a:solidFill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  <a:latin typeface="+mj-lt"/>
              </a:rPr>
              <a:t>Han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accent6"/>
                </a:solidFill>
                <a:latin typeface="+mj-lt"/>
              </a:rPr>
              <a:t>Leia</a:t>
            </a:r>
            <a:endParaRPr lang="en-US" sz="2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  <a:latin typeface="+mj-lt"/>
              </a:rPr>
              <a:t>Luke</a:t>
            </a: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9BBB59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8064A2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8064A2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9BBB59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9BBB59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  <p:extLst>
      <p:ext uri="{BB962C8B-B14F-4D97-AF65-F5344CB8AC3E}">
        <p14:creationId xmlns:p14="http://schemas.microsoft.com/office/powerpoint/2010/main" val="24821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Adjacency List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182687" y="3138487"/>
            <a:ext cx="2947988" cy="1814513"/>
            <a:chOff x="536" y="1747"/>
            <a:chExt cx="1857" cy="1143"/>
          </a:xfrm>
        </p:grpSpPr>
        <p:sp>
          <p:nvSpPr>
            <p:cNvPr id="8" name="Oval 3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6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8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160" y="218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0"/>
            <p:cNvCxnSpPr>
              <a:cxnSpLocks noChangeShapeType="1"/>
              <a:stCxn id="12" idx="4"/>
              <a:endCxn id="10" idx="6"/>
            </p:cNvCxnSpPr>
            <p:nvPr>
              <p:custDataLst>
                <p:tags r:id="rId3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1"/>
            <p:cNvCxnSpPr>
              <a:cxnSpLocks noChangeShapeType="1"/>
              <a:stCxn id="10" idx="2"/>
              <a:endCxn id="8" idx="4"/>
            </p:cNvCxnSpPr>
            <p:nvPr>
              <p:custDataLst>
                <p:tags r:id="rId3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42"/>
            <p:cNvCxnSpPr>
              <a:cxnSpLocks noChangeShapeType="1"/>
              <a:stCxn id="8" idx="6"/>
              <a:endCxn id="10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43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44"/>
            <p:cNvCxnSpPr>
              <a:cxnSpLocks noChangeShapeType="1"/>
              <a:stCxn id="12" idx="1"/>
            </p:cNvCxnSpPr>
            <p:nvPr>
              <p:custDataLst>
                <p:tags r:id="rId3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4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0" name="Group 5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410200" y="3276600"/>
            <a:ext cx="1309687" cy="2590800"/>
            <a:chOff x="3351" y="1776"/>
            <a:chExt cx="825" cy="1632"/>
          </a:xfrm>
          <a:noFill/>
        </p:grpSpPr>
        <p:sp>
          <p:nvSpPr>
            <p:cNvPr id="21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2" name="Rectangle 1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3" name="Rectangle 1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4" name="Rectangle 2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5" name="Text Box 46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" name="Text Box 47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7" name="Text Box 4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8" name="Text Box 4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3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6400800" y="3581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6400800" y="4267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64770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6" name="AutoShape 9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75438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21802" y="53340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25915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685800" y="3111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0000FF"/>
                </a:solidFill>
              </a:rPr>
              <a:t>Adjacency List Properties</a:t>
            </a:r>
          </a:p>
        </p:txBody>
      </p:sp>
      <p:sp>
        <p:nvSpPr>
          <p:cNvPr id="8397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Running time to:</a:t>
            </a:r>
          </a:p>
          <a:p>
            <a:pPr lvl="1" eaLnBrk="1" hangingPunct="1"/>
            <a:r>
              <a:rPr lang="en-US" sz="2000" dirty="0" smtClean="0"/>
              <a:t>Get all of a vertex’s out-edges: </a:t>
            </a:r>
          </a:p>
          <a:p>
            <a:pPr lvl="1" eaLnBrk="1" hangingPunct="1">
              <a:buFontTx/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	O</a:t>
            </a:r>
            <a:r>
              <a:rPr lang="en-US" sz="2000" dirty="0" smtClean="0">
                <a:solidFill>
                  <a:schemeClr val="accent1"/>
                </a:solidFill>
              </a:rPr>
              <a:t>(</a:t>
            </a:r>
            <a:r>
              <a:rPr lang="en-US" sz="2000" i="1" dirty="0" smtClean="0">
                <a:solidFill>
                  <a:schemeClr val="accent1"/>
                </a:solidFill>
              </a:rPr>
              <a:t>d</a:t>
            </a:r>
            <a:r>
              <a:rPr lang="en-US" sz="2000" dirty="0" smtClean="0">
                <a:solidFill>
                  <a:schemeClr val="accent1"/>
                </a:solidFill>
              </a:rPr>
              <a:t>) where </a:t>
            </a:r>
            <a:r>
              <a:rPr lang="en-US" sz="2000" i="1" dirty="0" smtClean="0">
                <a:solidFill>
                  <a:schemeClr val="accent1"/>
                </a:solidFill>
              </a:rPr>
              <a:t>d</a:t>
            </a:r>
            <a:r>
              <a:rPr lang="en-US" sz="2000" dirty="0" smtClean="0">
                <a:solidFill>
                  <a:schemeClr val="accent1"/>
                </a:solidFill>
              </a:rPr>
              <a:t> is out-degree of vertex</a:t>
            </a:r>
          </a:p>
          <a:p>
            <a:pPr lvl="1" eaLnBrk="1" hangingPunct="1"/>
            <a:r>
              <a:rPr lang="en-US" sz="2000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sz="2000" dirty="0" smtClean="0">
                <a:solidFill>
                  <a:srgbClr val="4F81BD"/>
                </a:solidFill>
              </a:rPr>
              <a:t>	O(|E</a:t>
            </a:r>
            <a:r>
              <a:rPr lang="en-US" sz="2000" dirty="0" smtClean="0">
                <a:solidFill>
                  <a:srgbClr val="4F81BD"/>
                </a:solidFill>
              </a:rPr>
              <a:t>| + |V|) </a:t>
            </a:r>
            <a:r>
              <a:rPr lang="en-US" sz="2000" dirty="0" smtClean="0">
                <a:solidFill>
                  <a:srgbClr val="4F81BD"/>
                </a:solidFill>
              </a:rPr>
              <a:t>(but could keep a second adjacency list for this!)</a:t>
            </a:r>
          </a:p>
          <a:p>
            <a:pPr lvl="1" eaLnBrk="1" hangingPunct="1"/>
            <a:r>
              <a:rPr lang="en-US" sz="2000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sz="2000" i="1" dirty="0" smtClean="0">
                <a:solidFill>
                  <a:srgbClr val="4F81BD"/>
                </a:solidFill>
              </a:rPr>
              <a:t>	O</a:t>
            </a:r>
            <a:r>
              <a:rPr lang="en-US" sz="2000" dirty="0" smtClean="0">
                <a:solidFill>
                  <a:srgbClr val="4F81BD"/>
                </a:solidFill>
              </a:rPr>
              <a:t>(</a:t>
            </a:r>
            <a:r>
              <a:rPr lang="en-US" sz="2000" i="1" dirty="0" smtClean="0">
                <a:solidFill>
                  <a:srgbClr val="4F81BD"/>
                </a:solidFill>
              </a:rPr>
              <a:t>d</a:t>
            </a:r>
            <a:r>
              <a:rPr lang="en-US" sz="2000" dirty="0" smtClean="0">
                <a:solidFill>
                  <a:srgbClr val="4F81BD"/>
                </a:solidFill>
              </a:rPr>
              <a:t>) where </a:t>
            </a:r>
            <a:r>
              <a:rPr lang="en-US" sz="2000" i="1" dirty="0" smtClean="0">
                <a:solidFill>
                  <a:srgbClr val="4F81BD"/>
                </a:solidFill>
              </a:rPr>
              <a:t>d</a:t>
            </a:r>
            <a:r>
              <a:rPr lang="en-US" sz="2000" dirty="0" smtClean="0">
                <a:solidFill>
                  <a:srgbClr val="4F81BD"/>
                </a:solidFill>
              </a:rPr>
              <a:t> is out-degree of source</a:t>
            </a:r>
          </a:p>
          <a:p>
            <a:pPr lvl="1" eaLnBrk="1" hangingPunct="1"/>
            <a:r>
              <a:rPr lang="en-US" sz="2000" dirty="0" smtClean="0"/>
              <a:t>Insert an edge: </a:t>
            </a:r>
            <a:r>
              <a:rPr lang="en-US" sz="2000" i="1" dirty="0" smtClean="0">
                <a:solidFill>
                  <a:srgbClr val="4F81BD"/>
                </a:solidFill>
              </a:rPr>
              <a:t>O</a:t>
            </a:r>
            <a:r>
              <a:rPr lang="en-US" sz="2000" dirty="0" smtClean="0">
                <a:solidFill>
                  <a:srgbClr val="4F81BD"/>
                </a:solidFill>
              </a:rPr>
              <a:t>(1) (unless you need to check if it’s there)</a:t>
            </a:r>
          </a:p>
          <a:p>
            <a:pPr lvl="1" eaLnBrk="1" hangingPunct="1"/>
            <a:r>
              <a:rPr lang="en-US" sz="2000" dirty="0" smtClean="0"/>
              <a:t>Delete an edge: </a:t>
            </a:r>
            <a:r>
              <a:rPr lang="en-US" sz="2000" i="1" dirty="0" smtClean="0">
                <a:solidFill>
                  <a:srgbClr val="4F81BD"/>
                </a:solidFill>
              </a:rPr>
              <a:t>O</a:t>
            </a:r>
            <a:r>
              <a:rPr lang="en-US" sz="2000" dirty="0" smtClean="0">
                <a:solidFill>
                  <a:srgbClr val="4F81BD"/>
                </a:solidFill>
              </a:rPr>
              <a:t>(</a:t>
            </a:r>
            <a:r>
              <a:rPr lang="en-US" sz="2000" i="1" dirty="0" smtClean="0">
                <a:solidFill>
                  <a:srgbClr val="4F81BD"/>
                </a:solidFill>
              </a:rPr>
              <a:t>d</a:t>
            </a:r>
            <a:r>
              <a:rPr lang="en-US" sz="2000" dirty="0" smtClean="0">
                <a:solidFill>
                  <a:srgbClr val="4F81BD"/>
                </a:solidFill>
              </a:rPr>
              <a:t>) where </a:t>
            </a:r>
            <a:r>
              <a:rPr lang="en-US" sz="2000" i="1" dirty="0" smtClean="0">
                <a:solidFill>
                  <a:srgbClr val="4F81BD"/>
                </a:solidFill>
              </a:rPr>
              <a:t>d</a:t>
            </a:r>
            <a:r>
              <a:rPr lang="en-US" sz="2000" dirty="0" smtClean="0">
                <a:solidFill>
                  <a:srgbClr val="4F81BD"/>
                </a:solidFill>
              </a:rPr>
              <a:t> is out-degree of source</a:t>
            </a:r>
          </a:p>
          <a:p>
            <a:pPr lvl="1" eaLnBrk="1" hangingPunct="1"/>
            <a:endParaRPr lang="en-US" sz="300" dirty="0" smtClean="0"/>
          </a:p>
          <a:p>
            <a:pPr eaLnBrk="1" hangingPunct="1"/>
            <a:r>
              <a:rPr lang="en-US" sz="2400" dirty="0" smtClean="0"/>
              <a:t>Space requirements:</a:t>
            </a:r>
          </a:p>
          <a:p>
            <a:pPr lvl="1" eaLnBrk="1" hangingPunct="1"/>
            <a:r>
              <a:rPr lang="en-US" sz="2000" i="1" dirty="0" smtClean="0">
                <a:solidFill>
                  <a:srgbClr val="4F81BD"/>
                </a:solidFill>
              </a:rPr>
              <a:t>O</a:t>
            </a:r>
            <a:r>
              <a:rPr lang="en-US" sz="2000" dirty="0" smtClean="0">
                <a:solidFill>
                  <a:srgbClr val="4F81BD"/>
                </a:solidFill>
              </a:rPr>
              <a:t>(|V|+|E|)</a:t>
            </a:r>
          </a:p>
          <a:p>
            <a:pPr lvl="1" eaLnBrk="1" hangingPunct="1">
              <a:buFontTx/>
              <a:buNone/>
            </a:pPr>
            <a:endParaRPr lang="en-US" sz="300" dirty="0" smtClean="0"/>
          </a:p>
          <a:p>
            <a:pPr eaLnBrk="1" hangingPunct="1"/>
            <a:r>
              <a:rPr lang="en-US" sz="2400" dirty="0" smtClean="0"/>
              <a:t>Better </a:t>
            </a:r>
            <a:r>
              <a:rPr lang="en-US" sz="2400" dirty="0"/>
              <a:t>for dense or sparse graphs? 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4F81BD"/>
                </a:solidFill>
              </a:rPr>
              <a:t>Better </a:t>
            </a:r>
            <a:r>
              <a:rPr lang="en-US" sz="2000" dirty="0" smtClean="0">
                <a:solidFill>
                  <a:srgbClr val="4F81BD"/>
                </a:solidFill>
              </a:rPr>
              <a:t>for sparse </a:t>
            </a:r>
            <a:r>
              <a:rPr lang="en-US" sz="2000" dirty="0" smtClean="0">
                <a:solidFill>
                  <a:srgbClr val="4F81BD"/>
                </a:solidFill>
              </a:rPr>
              <a:t>graphs</a:t>
            </a:r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grpSp>
        <p:nvGrpSpPr>
          <p:cNvPr id="83973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91200" y="330200"/>
            <a:ext cx="1309688" cy="2590800"/>
            <a:chOff x="3351" y="1776"/>
            <a:chExt cx="825" cy="1632"/>
          </a:xfrm>
          <a:noFill/>
        </p:grpSpPr>
        <p:sp>
          <p:nvSpPr>
            <p:cNvPr id="83991" name="Rectangle 1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2" name="Rectangle 1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3" name="Rectangle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4" name="Rectangle 2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5" name="Text Box 4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3996" name="Text Box 4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83997" name="Text Box 4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83998" name="Text Box 4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</a:rPr>
                <a:t>D</a:t>
              </a:r>
            </a:p>
          </p:txBody>
        </p:sp>
      </p:grpSp>
      <p:sp>
        <p:nvSpPr>
          <p:cNvPr id="83974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15200" y="482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397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67600" y="48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76" name="AutoShape 9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6781800" y="6350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77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20000" y="482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3978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116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A</a:t>
            </a:r>
            <a:r>
              <a:rPr lang="en-US" sz="2000"/>
              <a:t>	</a:t>
            </a:r>
          </a:p>
        </p:txBody>
      </p:sp>
      <p:sp>
        <p:nvSpPr>
          <p:cNvPr id="83979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43800" y="116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0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6781800" y="13208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1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96200" y="116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3982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67600" y="1854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FF"/>
                </a:solidFill>
              </a:rPr>
              <a:t>D</a:t>
            </a:r>
            <a:r>
              <a:rPr lang="en-US" sz="2000"/>
              <a:t>	</a:t>
            </a:r>
          </a:p>
        </p:txBody>
      </p:sp>
      <p:sp>
        <p:nvSpPr>
          <p:cNvPr id="83983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20000" y="185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4" name="AutoShape 9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6858000" y="20066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5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2400" y="1854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3986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534400" y="1854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3987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686800" y="185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8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7924800" y="20066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9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839200" y="1854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6602413" y="2387600"/>
            <a:ext cx="2555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/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5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90" y="1232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8049"/>
            <a:ext cx="83058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Adjacency matrices &amp; adjacency lists both do fine for undirected graphs</a:t>
            </a:r>
          </a:p>
          <a:p>
            <a:r>
              <a:rPr lang="en-US" sz="2400" dirty="0" smtClean="0"/>
              <a:t>Matrix: Can save roughly 2x space</a:t>
            </a:r>
          </a:p>
          <a:p>
            <a:pPr lvl="1"/>
            <a:r>
              <a:rPr lang="en-US" sz="2000" dirty="0" smtClean="0"/>
              <a:t>But may slow down operations in languages with “proper” 2D arrays (not Java, which has only arrays of arrays)</a:t>
            </a:r>
          </a:p>
          <a:p>
            <a:pPr lvl="1"/>
            <a:r>
              <a:rPr lang="en-US" sz="2000" dirty="0" smtClean="0"/>
              <a:t>How would you “get all neighbors”?</a:t>
            </a:r>
          </a:p>
          <a:p>
            <a:r>
              <a:rPr lang="en-US" sz="2400" dirty="0" smtClean="0"/>
              <a:t>Lists: Each edge in two lists to support efficient “get all neighbors”</a:t>
            </a:r>
          </a:p>
          <a:p>
            <a:pPr>
              <a:buNone/>
            </a:pPr>
            <a:r>
              <a:rPr lang="en-US" sz="2400" dirty="0" smtClean="0"/>
              <a:t>Example: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52400" y="4557630"/>
            <a:ext cx="2438400" cy="1509713"/>
            <a:chOff x="1838" y="1257"/>
            <a:chExt cx="1857" cy="1143"/>
          </a:xfrm>
        </p:grpSpPr>
        <p:sp>
          <p:nvSpPr>
            <p:cNvPr id="8" name="Oval 35"/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7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9"/>
            <p:cNvSpPr>
              <a:spLocks noChangeAspect="1"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1"/>
            <p:cNvCxnSpPr>
              <a:cxnSpLocks noChangeShapeType="1"/>
              <a:stCxn id="12" idx="3"/>
              <a:endCxn id="10" idx="6"/>
            </p:cNvCxnSpPr>
            <p:nvPr>
              <p:custDataLst>
                <p:tags r:id="rId56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42"/>
            <p:cNvCxnSpPr>
              <a:cxnSpLocks noChangeShapeType="1"/>
              <a:stCxn id="10" idx="2"/>
              <a:endCxn id="8" idx="5"/>
            </p:cNvCxnSpPr>
            <p:nvPr>
              <p:custDataLst>
                <p:tags r:id="rId57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43"/>
            <p:cNvSpPr>
              <a:spLocks noChangeAspect="1"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7" name="AutoShape 44"/>
            <p:cNvCxnSpPr>
              <a:cxnSpLocks noChangeShapeType="1"/>
              <a:stCxn id="12" idx="1"/>
            </p:cNvCxnSpPr>
            <p:nvPr>
              <p:custDataLst>
                <p:tags r:id="rId59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Text Box 45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0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86721" y="4157120"/>
            <a:ext cx="2135572" cy="178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20195" y="3713007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2" name="Text Box 1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5472" y="3713007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3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82839" y="3713007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4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65446" y="4263134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80740" y="4813261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80740" y="5463671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86721" y="5349061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86721" y="4157120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86721" y="4157120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10436" y="4157120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965846" y="4744495"/>
            <a:ext cx="23813" cy="1730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4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854087" y="6463641"/>
            <a:ext cx="2135572" cy="116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55766" y="3713007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4" name="Text Box 4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86302" y="5982280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66076" y="4864781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00178" y="543215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0442" y="426313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34545" y="4864781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66076" y="543215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01911" y="5414908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66076" y="60338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100178" y="60338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01911" y="60338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01647" y="60338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grpSp>
        <p:nvGrpSpPr>
          <p:cNvPr id="62" name="Group 50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6324600" y="3810000"/>
            <a:ext cx="990600" cy="2590800"/>
            <a:chOff x="3351" y="1776"/>
            <a:chExt cx="825" cy="1632"/>
          </a:xfrm>
          <a:noFill/>
        </p:grpSpPr>
        <p:sp>
          <p:nvSpPr>
            <p:cNvPr id="63" name="Rectangle 1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4" name="Rectangle 1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5" name="Rectangle 1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6" name="Rectangle 2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7" name="Text Box 46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8" name="Text Box 47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9" name="Text Box 48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362" y="2710"/>
              <a:ext cx="309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0" name="Text Box 49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71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73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6934200" y="4267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4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772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543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6" name="Rectangle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962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77" name="AutoShape 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>
            <a:off x="6934200" y="48006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8" name="Rectangle 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8486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9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6962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1" name="AutoShape 9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>
            <a:off x="7010400" y="5486400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" name="Rectangle 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8486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3" name="Rectangle 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820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4" name="Rectangle 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5344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5" name="AutoShape 9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>
            <a:off x="8001000" y="54864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6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6868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4" name="Rectangle 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5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5344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116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8001000" y="48006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7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686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6" name="Rectangle 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467600" y="5943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7" name="Rectangle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200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128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>
            <a:off x="7086600" y="60960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9" name="Rectangle 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772400" y="5943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9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6" grpId="0"/>
      <p:bldP spid="37" grpId="0"/>
      <p:bldP spid="39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71" grpId="0" animBg="1"/>
      <p:bldP spid="72" grpId="0"/>
      <p:bldP spid="74" grpId="0" animBg="1"/>
      <p:bldP spid="75" grpId="0" animBg="1"/>
      <p:bldP spid="76" grpId="0"/>
      <p:bldP spid="78" grpId="0" animBg="1"/>
      <p:bldP spid="79" grpId="0" animBg="1"/>
      <p:bldP spid="80" grpId="0"/>
      <p:bldP spid="82" grpId="0" animBg="1"/>
      <p:bldP spid="83" grpId="0" animBg="1"/>
      <p:bldP spid="84" grpId="0"/>
      <p:bldP spid="86" grpId="0" animBg="1"/>
      <p:bldP spid="114" grpId="0" animBg="1"/>
      <p:bldP spid="115" grpId="0"/>
      <p:bldP spid="117" grpId="0" animBg="1"/>
      <p:bldP spid="126" grpId="0" animBg="1"/>
      <p:bldP spid="127" grpId="0"/>
      <p:bldP spid="1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Applications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we use a graph to represent?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33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62" y="2266612"/>
            <a:ext cx="5442313" cy="408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3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Some </a:t>
            </a:r>
            <a:r>
              <a:rPr lang="en-US" dirty="0" smtClean="0">
                <a:solidFill>
                  <a:srgbClr val="0000FF"/>
                </a:solidFill>
              </a:rPr>
              <a:t>Applications </a:t>
            </a:r>
            <a:r>
              <a:rPr lang="en-US" dirty="0" smtClean="0">
                <a:solidFill>
                  <a:srgbClr val="0000FF"/>
                </a:solidFill>
              </a:rPr>
              <a:t>as </a:t>
            </a:r>
            <a:r>
              <a:rPr lang="en-US" dirty="0" smtClean="0">
                <a:solidFill>
                  <a:srgbClr val="0000FF"/>
                </a:solidFill>
              </a:rPr>
              <a:t>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7317"/>
            <a:ext cx="77724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each of the following examples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are the </a:t>
            </a:r>
            <a:r>
              <a:rPr lang="en-US" dirty="0" smtClean="0">
                <a:solidFill>
                  <a:schemeClr val="accent1"/>
                </a:solidFill>
              </a:rPr>
              <a:t>vertices </a:t>
            </a:r>
            <a:r>
              <a:rPr lang="en-US" dirty="0" smtClean="0"/>
              <a:t>and what are the </a:t>
            </a:r>
            <a:r>
              <a:rPr lang="en-US" dirty="0" smtClean="0">
                <a:solidFill>
                  <a:srgbClr val="4F81BD"/>
                </a:solidFill>
              </a:rPr>
              <a:t>edges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you use </a:t>
            </a:r>
            <a:r>
              <a:rPr lang="en-US" dirty="0">
                <a:solidFill>
                  <a:schemeClr val="accent1"/>
                </a:solidFill>
              </a:rPr>
              <a:t>directed edges</a:t>
            </a:r>
            <a:r>
              <a:rPr lang="en-US" dirty="0"/>
              <a:t>?  </a:t>
            </a:r>
            <a:r>
              <a:rPr lang="en-US" dirty="0" smtClean="0"/>
              <a:t>Would they have </a:t>
            </a:r>
            <a:r>
              <a:rPr lang="en-US" dirty="0">
                <a:solidFill>
                  <a:srgbClr val="4F81BD"/>
                </a:solidFill>
              </a:rPr>
              <a:t>self-edges</a:t>
            </a:r>
            <a:r>
              <a:rPr lang="en-US" dirty="0"/>
              <a:t>?  </a:t>
            </a:r>
          </a:p>
          <a:p>
            <a:pPr lvl="1"/>
            <a:r>
              <a:rPr lang="en-US" dirty="0" smtClean="0"/>
              <a:t>Are there </a:t>
            </a:r>
            <a:r>
              <a:rPr lang="en-US" dirty="0" smtClean="0">
                <a:solidFill>
                  <a:srgbClr val="4F81BD"/>
                </a:solidFill>
              </a:rPr>
              <a:t>0</a:t>
            </a:r>
            <a:r>
              <a:rPr lang="en-US" dirty="0">
                <a:solidFill>
                  <a:srgbClr val="4F81BD"/>
                </a:solidFill>
              </a:rPr>
              <a:t>-degree nodes</a:t>
            </a:r>
            <a:r>
              <a:rPr lang="en-US" dirty="0" smtClean="0"/>
              <a:t>? Is it </a:t>
            </a:r>
            <a:r>
              <a:rPr lang="en-US" dirty="0" smtClean="0">
                <a:solidFill>
                  <a:srgbClr val="4F81BD"/>
                </a:solidFill>
              </a:rPr>
              <a:t>strongly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4F81BD"/>
                </a:solidFill>
              </a:rPr>
              <a:t>weakly</a:t>
            </a:r>
            <a:r>
              <a:rPr lang="en-US" dirty="0" smtClean="0"/>
              <a:t> connected?</a:t>
            </a:r>
          </a:p>
          <a:p>
            <a:pPr lvl="1"/>
            <a:r>
              <a:rPr lang="en-US" dirty="0" smtClean="0"/>
              <a:t>Does it have weights?  Do </a:t>
            </a:r>
            <a:r>
              <a:rPr lang="en-US" dirty="0"/>
              <a:t>negative weights make sense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Does it have cycles? Is it a DAG?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Methods </a:t>
            </a:r>
            <a:r>
              <a:rPr lang="en-US" dirty="0" smtClean="0"/>
              <a:t>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</a:t>
            </a:r>
            <a:r>
              <a:rPr lang="en-US" dirty="0" smtClean="0"/>
              <a:t>requisites</a:t>
            </a:r>
          </a:p>
          <a:p>
            <a:r>
              <a:rPr lang="en-US" dirty="0" smtClean="0"/>
              <a:t>Political donations </a:t>
            </a:r>
            <a:r>
              <a:rPr lang="en-US" smtClean="0"/>
              <a:t>to candidates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Next…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let’s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Topological sort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Shortest paths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7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Are Graphs </a:t>
            </a:r>
            <a:r>
              <a:rPr lang="en-US" dirty="0" smtClean="0">
                <a:solidFill>
                  <a:srgbClr val="0000FF"/>
                </a:solidFill>
              </a:rPr>
              <a:t>An </a:t>
            </a:r>
            <a:r>
              <a:rPr lang="en-US" dirty="0" smtClean="0">
                <a:solidFill>
                  <a:srgbClr val="0000FF"/>
                </a:solidFill>
              </a:rPr>
              <a:t>ADT?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Can think of graphs as an ADT with operations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isEdge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addVertex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…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But it is unclear what the “standard operations” are</a:t>
            </a:r>
          </a:p>
          <a:p>
            <a:endParaRPr lang="en-US" sz="10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Instead we tend to develop algorithms over graphs and then use data structures that are efficient for those algorithms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Many important problems can be solved by: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Formulating them in terms of graphs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Applying a standard graph algorithm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/>
            <a:r>
              <a:rPr lang="en-US" dirty="0" smtClean="0">
                <a:latin typeface="+mj-lt"/>
                <a:cs typeface="Courier New" pitchFamily="49" charset="0"/>
              </a:rPr>
              <a:t>To make the formulation easy and standard, we have a lot of </a:t>
            </a:r>
            <a:r>
              <a:rPr lang="en-US" i="1" dirty="0" smtClean="0">
                <a:latin typeface="+mj-lt"/>
                <a:cs typeface="Courier New" pitchFamily="49" charset="0"/>
              </a:rPr>
              <a:t>standard terminology</a:t>
            </a:r>
            <a:r>
              <a:rPr lang="en-US" dirty="0" smtClean="0">
                <a:latin typeface="+mj-lt"/>
                <a:cs typeface="Courier New" pitchFamily="49" charset="0"/>
              </a:rPr>
              <a:t> about graphs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8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4F81BD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30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4F81BD"/>
                </a:solidFill>
              </a:rPr>
              <a:t>directed graphs </a:t>
            </a:r>
            <a:r>
              <a:rPr lang="en-US" dirty="0" smtClean="0"/>
              <a:t>(sometimes called </a:t>
            </a:r>
            <a:r>
              <a:rPr lang="en-US" dirty="0" smtClean="0">
                <a:solidFill>
                  <a:srgbClr val="4F81BD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rgbClr val="4F81BD"/>
                </a:solidFill>
                <a:latin typeface="+mj-lt"/>
                <a:cs typeface="Courier New" pitchFamily="49" charset="0"/>
                <a:sym typeface="Symbol" pitchFamily="18" charset="2"/>
              </a:rPr>
              <a:t>source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rgbClr val="4F81BD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solidFill>
                <a:srgbClr val="4F81BD"/>
              </a:solidFill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of a vertex: number of in-bound edges, </a:t>
            </a:r>
          </a:p>
          <a:p>
            <a:pPr>
              <a:spcBef>
                <a:spcPct val="20000"/>
              </a:spcBef>
            </a:pPr>
            <a:r>
              <a:rPr lang="en-US" sz="2000" b="0" kern="0" noProof="0" dirty="0" smtClean="0">
                <a:latin typeface="+mj-lt"/>
                <a:sym typeface="Symbol" pitchFamily="18" charset="2"/>
              </a:rPr>
              <a:t>    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4F81BD"/>
                </a:solidFill>
                <a:latin typeface="+mj-lt"/>
                <a:sym typeface="Symbol" pitchFamily="18" charset="2"/>
              </a:rPr>
              <a:t>Out-degree 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of a vertex: number of out-bound edges</a:t>
            </a:r>
          </a:p>
          <a:p>
            <a:pPr>
              <a:spcBef>
                <a:spcPct val="20000"/>
              </a:spcBef>
            </a:pPr>
            <a:r>
              <a:rPr lang="en-US" sz="2000" b="0" kern="0" dirty="0">
                <a:latin typeface="+mj-lt"/>
                <a:sym typeface="Symbol" pitchFamily="18" charset="2"/>
              </a:rPr>
              <a:t> 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   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008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5635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079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618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1446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017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018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399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5279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2524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445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5549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7123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Self-Edges, Connectedness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self-edge </a:t>
            </a:r>
            <a:r>
              <a:rPr lang="en-US" dirty="0" smtClean="0"/>
              <a:t>a.k.a. a </a:t>
            </a:r>
            <a:r>
              <a:rPr lang="en-US" dirty="0" smtClean="0">
                <a:solidFill>
                  <a:srgbClr val="4F81BD"/>
                </a:solidFill>
              </a:rPr>
              <a:t>loop </a:t>
            </a:r>
            <a:r>
              <a:rPr lang="en-US" dirty="0" smtClean="0"/>
              <a:t>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rgbClr val="4F81BD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rgbClr val="4F81BD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9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97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Notation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600200"/>
            <a:ext cx="7394585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</a:t>
            </a:r>
            <a:r>
              <a:rPr lang="en-US" dirty="0" smtClean="0"/>
              <a:t>edges (assuming no self loops)</a:t>
            </a:r>
            <a:endParaRPr lang="en-US" dirty="0" smtClean="0"/>
          </a:p>
          <a:p>
            <a:pPr lvl="1"/>
            <a:r>
              <a:rPr lang="en-US" dirty="0" smtClean="0"/>
              <a:t>Minimum?</a:t>
            </a:r>
          </a:p>
          <a:p>
            <a:pPr lvl="1"/>
            <a:r>
              <a:rPr lang="en-US" dirty="0" smtClean="0"/>
              <a:t>Maximum for </a:t>
            </a:r>
            <a:r>
              <a:rPr lang="en-US" dirty="0" smtClean="0"/>
              <a:t>directed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Maximum for </a:t>
            </a:r>
            <a:r>
              <a:rPr lang="en-US" dirty="0" smtClean="0"/>
              <a:t>undirected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4F81BD"/>
                </a:solidFill>
              </a:rPr>
              <a:t>neighbor </a:t>
            </a:r>
            <a:r>
              <a:rPr lang="en-US" dirty="0" smtClean="0"/>
              <a:t>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4F81BD"/>
                </a:solidFill>
              </a:rPr>
              <a:t>adjacent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rgbClr val="4F81BD"/>
                </a:solidFill>
              </a:rPr>
              <a:t>adjacent </a:t>
            </a:r>
            <a:r>
              <a:rPr lang="en-US" dirty="0"/>
              <a:t>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306150" y="136136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1972" y="11629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449025" y="1647113"/>
            <a:ext cx="724372" cy="1864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591900" y="1504238"/>
            <a:ext cx="724372" cy="1864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27973" y="4198621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7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2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2994129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5099" y="3749554"/>
            <a:ext cx="3627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(|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|*(|V|-1))/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sz="1800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sz="1800" baseline="300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11720" y="3426831"/>
            <a:ext cx="3073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*(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|V|-1)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sz="1800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sz="18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53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Weighted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5977"/>
            <a:ext cx="777240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rgbClr val="4F81BD"/>
                </a:solidFill>
              </a:rPr>
              <a:t>weight </a:t>
            </a:r>
            <a:r>
              <a:rPr lang="en-US" dirty="0" smtClean="0"/>
              <a:t>a.k.a. </a:t>
            </a:r>
            <a:r>
              <a:rPr lang="en-US" dirty="0" smtClean="0">
                <a:solidFill>
                  <a:srgbClr val="4F81BD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use </a:t>
            </a:r>
            <a:r>
              <a:rPr lang="en-US" dirty="0" err="1" smtClean="0">
                <a:latin typeface="Andale Mono"/>
                <a:cs typeface="Andale Mono"/>
              </a:rPr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Orthogonal</a:t>
            </a:r>
            <a:r>
              <a:rPr lang="en-US" dirty="0" smtClean="0"/>
              <a:t>  to whether graph is directed</a:t>
            </a:r>
          </a:p>
          <a:p>
            <a:pPr lvl="1"/>
            <a:r>
              <a:rPr lang="en-US" dirty="0" smtClean="0"/>
              <a:t>Some 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25740"/>
            <a:ext cx="1202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067115"/>
            <a:ext cx="13307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4957702"/>
            <a:ext cx="10457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24490"/>
            <a:ext cx="144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849752"/>
            <a:ext cx="1473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3982977"/>
            <a:ext cx="1245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00302"/>
            <a:ext cx="10456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 dirty="0">
                <a:solidFill>
                  <a:schemeClr val="accent4"/>
                </a:solidFill>
                <a:latin typeface="+mj-lt"/>
              </a:rPr>
              <a:t>Clinton</a:t>
            </a:r>
          </a:p>
        </p:txBody>
      </p:sp>
    </p:spTree>
    <p:extLst>
      <p:ext uri="{BB962C8B-B14F-4D97-AF65-F5344CB8AC3E}">
        <p14:creationId xmlns:p14="http://schemas.microsoft.com/office/powerpoint/2010/main" val="241973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2566</Words>
  <Application>Microsoft Macintosh PowerPoint</Application>
  <PresentationFormat>On-screen Show (4:3)</PresentationFormat>
  <Paragraphs>717</Paragraphs>
  <Slides>35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CSE 373: Data Structures &amp; Algorithms  Introduction to Graphs</vt:lpstr>
      <vt:lpstr>Announcements</vt:lpstr>
      <vt:lpstr>Graphs</vt:lpstr>
      <vt:lpstr>Are Graphs An ADT?</vt:lpstr>
      <vt:lpstr>Undirected Graphs</vt:lpstr>
      <vt:lpstr>Directed Graphs</vt:lpstr>
      <vt:lpstr>Self-Edges, Connectedness</vt:lpstr>
      <vt:lpstr>More Notation</vt:lpstr>
      <vt:lpstr>Weighted Graphs</vt:lpstr>
      <vt:lpstr>Paths and Cycles</vt:lpstr>
      <vt:lpstr>Path Length and Cost</vt:lpstr>
      <vt:lpstr>Simple Paths and Cycles</vt:lpstr>
      <vt:lpstr>Paths and Cycles in Directed Graphs</vt:lpstr>
      <vt:lpstr>Paths and Cycles in Directed Graphs</vt:lpstr>
      <vt:lpstr>Paths and Cycles in Directed Graphs</vt:lpstr>
      <vt:lpstr>Paths and Cycles in Directed Graphs</vt:lpstr>
      <vt:lpstr>Paths and Cycles in Directed Graphs</vt:lpstr>
      <vt:lpstr>Paths and Cycles in Directed Graphs</vt:lpstr>
      <vt:lpstr>Undirected-Graph Connectivity</vt:lpstr>
      <vt:lpstr>Directed-Graph Connectivity</vt:lpstr>
      <vt:lpstr>Trees as Graphs</vt:lpstr>
      <vt:lpstr>Rooted Trees</vt:lpstr>
      <vt:lpstr>Rooted Trees</vt:lpstr>
      <vt:lpstr>Directed Acyclic Graphs (DAGs)</vt:lpstr>
      <vt:lpstr>Density / Sparsity</vt:lpstr>
      <vt:lpstr>How do we implement this?</vt:lpstr>
      <vt:lpstr>Adjacency Matrix</vt:lpstr>
      <vt:lpstr>Adjacency Matrix Properties</vt:lpstr>
      <vt:lpstr>Adjacency Matrix Properties</vt:lpstr>
      <vt:lpstr>Adjacency List</vt:lpstr>
      <vt:lpstr>Adjacency List Properties</vt:lpstr>
      <vt:lpstr>Undirected Graphs</vt:lpstr>
      <vt:lpstr>Applications</vt:lpstr>
      <vt:lpstr>Some Applications as Graphs</vt:lpstr>
      <vt:lpstr>Next…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CSE332: Data Structures &amp; Algorithms  Introduction to Graphs</dc:title>
  <dc:creator>Hunter Zahn</dc:creator>
  <cp:lastModifiedBy>Riley Porter</cp:lastModifiedBy>
  <cp:revision>19</cp:revision>
  <dcterms:created xsi:type="dcterms:W3CDTF">2016-07-25T06:42:16Z</dcterms:created>
  <dcterms:modified xsi:type="dcterms:W3CDTF">2017-02-13T21:20:12Z</dcterms:modified>
</cp:coreProperties>
</file>