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4" r:id="rId2"/>
    <p:sldId id="301" r:id="rId3"/>
    <p:sldId id="302" r:id="rId4"/>
    <p:sldId id="303" r:id="rId5"/>
    <p:sldId id="304" r:id="rId6"/>
    <p:sldId id="275" r:id="rId7"/>
    <p:sldId id="306" r:id="rId8"/>
    <p:sldId id="305" r:id="rId9"/>
    <p:sldId id="300" r:id="rId10"/>
    <p:sldId id="276" r:id="rId11"/>
    <p:sldId id="277" r:id="rId12"/>
    <p:sldId id="307" r:id="rId13"/>
    <p:sldId id="308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706" autoAdjust="0"/>
  </p:normalViewPr>
  <p:slideViewPr>
    <p:cSldViewPr snapToGrid="0" snapToObjects="1">
      <p:cViewPr varScale="1">
        <p:scale>
          <a:sx n="85" d="100"/>
          <a:sy n="85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D0841-30C5-A04F-82ED-A0201743AA47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DEACB-692C-3940-BA81-260642E7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53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4AB82-4F46-0B45-95B6-7AF55B901A7C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EDE11-B5ED-4240-A864-ABB60E669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95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3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6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9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5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1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0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1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4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3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0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01" Type="http://schemas.openxmlformats.org/officeDocument/2006/relationships/tags" Target="../tags/tag102.xml"/><Relationship Id="rId102" Type="http://schemas.openxmlformats.org/officeDocument/2006/relationships/tags" Target="../tags/tag103.xml"/><Relationship Id="rId103" Type="http://schemas.openxmlformats.org/officeDocument/2006/relationships/tags" Target="../tags/tag104.xml"/><Relationship Id="rId104" Type="http://schemas.openxmlformats.org/officeDocument/2006/relationships/tags" Target="../tags/tag105.xml"/><Relationship Id="rId105" Type="http://schemas.openxmlformats.org/officeDocument/2006/relationships/tags" Target="../tags/tag106.xml"/><Relationship Id="rId106" Type="http://schemas.openxmlformats.org/officeDocument/2006/relationships/tags" Target="../tags/tag107.xml"/><Relationship Id="rId107" Type="http://schemas.openxmlformats.org/officeDocument/2006/relationships/tags" Target="../tags/tag108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8" Type="http://schemas.openxmlformats.org/officeDocument/2006/relationships/tags" Target="../tags/tag109.xml"/><Relationship Id="rId109" Type="http://schemas.openxmlformats.org/officeDocument/2006/relationships/tags" Target="../tags/tag110.xml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Relationship Id="rId30" Type="http://schemas.openxmlformats.org/officeDocument/2006/relationships/tags" Target="../tags/tag31.xml"/><Relationship Id="rId31" Type="http://schemas.openxmlformats.org/officeDocument/2006/relationships/tags" Target="../tags/tag32.xml"/><Relationship Id="rId32" Type="http://schemas.openxmlformats.org/officeDocument/2006/relationships/tags" Target="../tags/tag33.xml"/><Relationship Id="rId33" Type="http://schemas.openxmlformats.org/officeDocument/2006/relationships/tags" Target="../tags/tag34.xml"/><Relationship Id="rId34" Type="http://schemas.openxmlformats.org/officeDocument/2006/relationships/tags" Target="../tags/tag35.xml"/><Relationship Id="rId35" Type="http://schemas.openxmlformats.org/officeDocument/2006/relationships/tags" Target="../tags/tag36.xml"/><Relationship Id="rId36" Type="http://schemas.openxmlformats.org/officeDocument/2006/relationships/tags" Target="../tags/tag37.xml"/><Relationship Id="rId37" Type="http://schemas.openxmlformats.org/officeDocument/2006/relationships/tags" Target="../tags/tag38.xml"/><Relationship Id="rId38" Type="http://schemas.openxmlformats.org/officeDocument/2006/relationships/tags" Target="../tags/tag39.xml"/><Relationship Id="rId39" Type="http://schemas.openxmlformats.org/officeDocument/2006/relationships/tags" Target="../tags/tag40.xml"/><Relationship Id="rId50" Type="http://schemas.openxmlformats.org/officeDocument/2006/relationships/tags" Target="../tags/tag51.xml"/><Relationship Id="rId51" Type="http://schemas.openxmlformats.org/officeDocument/2006/relationships/tags" Target="../tags/tag52.xml"/><Relationship Id="rId52" Type="http://schemas.openxmlformats.org/officeDocument/2006/relationships/tags" Target="../tags/tag53.xml"/><Relationship Id="rId53" Type="http://schemas.openxmlformats.org/officeDocument/2006/relationships/tags" Target="../tags/tag54.xml"/><Relationship Id="rId54" Type="http://schemas.openxmlformats.org/officeDocument/2006/relationships/tags" Target="../tags/tag55.xml"/><Relationship Id="rId55" Type="http://schemas.openxmlformats.org/officeDocument/2006/relationships/tags" Target="../tags/tag56.xml"/><Relationship Id="rId56" Type="http://schemas.openxmlformats.org/officeDocument/2006/relationships/tags" Target="../tags/tag57.xml"/><Relationship Id="rId57" Type="http://schemas.openxmlformats.org/officeDocument/2006/relationships/tags" Target="../tags/tag58.xml"/><Relationship Id="rId58" Type="http://schemas.openxmlformats.org/officeDocument/2006/relationships/tags" Target="../tags/tag59.xml"/><Relationship Id="rId59" Type="http://schemas.openxmlformats.org/officeDocument/2006/relationships/tags" Target="../tags/tag60.xml"/><Relationship Id="rId70" Type="http://schemas.openxmlformats.org/officeDocument/2006/relationships/tags" Target="../tags/tag71.xml"/><Relationship Id="rId71" Type="http://schemas.openxmlformats.org/officeDocument/2006/relationships/tags" Target="../tags/tag72.xml"/><Relationship Id="rId72" Type="http://schemas.openxmlformats.org/officeDocument/2006/relationships/tags" Target="../tags/tag73.xml"/><Relationship Id="rId73" Type="http://schemas.openxmlformats.org/officeDocument/2006/relationships/tags" Target="../tags/tag74.xml"/><Relationship Id="rId74" Type="http://schemas.openxmlformats.org/officeDocument/2006/relationships/tags" Target="../tags/tag75.xml"/><Relationship Id="rId75" Type="http://schemas.openxmlformats.org/officeDocument/2006/relationships/tags" Target="../tags/tag76.xml"/><Relationship Id="rId76" Type="http://schemas.openxmlformats.org/officeDocument/2006/relationships/tags" Target="../tags/tag77.xml"/><Relationship Id="rId77" Type="http://schemas.openxmlformats.org/officeDocument/2006/relationships/tags" Target="../tags/tag78.xml"/><Relationship Id="rId78" Type="http://schemas.openxmlformats.org/officeDocument/2006/relationships/tags" Target="../tags/tag79.xml"/><Relationship Id="rId79" Type="http://schemas.openxmlformats.org/officeDocument/2006/relationships/tags" Target="../tags/tag80.xml"/><Relationship Id="rId110" Type="http://schemas.openxmlformats.org/officeDocument/2006/relationships/tags" Target="../tags/tag111.xml"/><Relationship Id="rId90" Type="http://schemas.openxmlformats.org/officeDocument/2006/relationships/tags" Target="../tags/tag91.xml"/><Relationship Id="rId91" Type="http://schemas.openxmlformats.org/officeDocument/2006/relationships/tags" Target="../tags/tag92.xml"/><Relationship Id="rId92" Type="http://schemas.openxmlformats.org/officeDocument/2006/relationships/tags" Target="../tags/tag93.xml"/><Relationship Id="rId93" Type="http://schemas.openxmlformats.org/officeDocument/2006/relationships/tags" Target="../tags/tag94.xml"/><Relationship Id="rId94" Type="http://schemas.openxmlformats.org/officeDocument/2006/relationships/tags" Target="../tags/tag95.xml"/><Relationship Id="rId95" Type="http://schemas.openxmlformats.org/officeDocument/2006/relationships/tags" Target="../tags/tag96.xml"/><Relationship Id="rId96" Type="http://schemas.openxmlformats.org/officeDocument/2006/relationships/tags" Target="../tags/tag97.xml"/><Relationship Id="rId97" Type="http://schemas.openxmlformats.org/officeDocument/2006/relationships/tags" Target="../tags/tag98.xml"/><Relationship Id="rId98" Type="http://schemas.openxmlformats.org/officeDocument/2006/relationships/tags" Target="../tags/tag99.xml"/><Relationship Id="rId99" Type="http://schemas.openxmlformats.org/officeDocument/2006/relationships/tags" Target="../tags/tag100.xml"/><Relationship Id="rId111" Type="http://schemas.openxmlformats.org/officeDocument/2006/relationships/slideLayout" Target="../slideLayouts/slideLayout2.xml"/><Relationship Id="rId20" Type="http://schemas.openxmlformats.org/officeDocument/2006/relationships/tags" Target="../tags/tag21.xml"/><Relationship Id="rId21" Type="http://schemas.openxmlformats.org/officeDocument/2006/relationships/tags" Target="../tags/tag22.xml"/><Relationship Id="rId22" Type="http://schemas.openxmlformats.org/officeDocument/2006/relationships/tags" Target="../tags/tag23.xml"/><Relationship Id="rId23" Type="http://schemas.openxmlformats.org/officeDocument/2006/relationships/tags" Target="../tags/tag24.xml"/><Relationship Id="rId24" Type="http://schemas.openxmlformats.org/officeDocument/2006/relationships/tags" Target="../tags/tag25.xml"/><Relationship Id="rId25" Type="http://schemas.openxmlformats.org/officeDocument/2006/relationships/tags" Target="../tags/tag26.xml"/><Relationship Id="rId26" Type="http://schemas.openxmlformats.org/officeDocument/2006/relationships/tags" Target="../tags/tag27.xml"/><Relationship Id="rId27" Type="http://schemas.openxmlformats.org/officeDocument/2006/relationships/tags" Target="../tags/tag28.xml"/><Relationship Id="rId28" Type="http://schemas.openxmlformats.org/officeDocument/2006/relationships/tags" Target="../tags/tag29.xml"/><Relationship Id="rId29" Type="http://schemas.openxmlformats.org/officeDocument/2006/relationships/tags" Target="../tags/tag30.xml"/><Relationship Id="rId40" Type="http://schemas.openxmlformats.org/officeDocument/2006/relationships/tags" Target="../tags/tag41.xml"/><Relationship Id="rId41" Type="http://schemas.openxmlformats.org/officeDocument/2006/relationships/tags" Target="../tags/tag42.xml"/><Relationship Id="rId42" Type="http://schemas.openxmlformats.org/officeDocument/2006/relationships/tags" Target="../tags/tag43.xml"/><Relationship Id="rId43" Type="http://schemas.openxmlformats.org/officeDocument/2006/relationships/tags" Target="../tags/tag44.xml"/><Relationship Id="rId44" Type="http://schemas.openxmlformats.org/officeDocument/2006/relationships/tags" Target="../tags/tag45.xml"/><Relationship Id="rId45" Type="http://schemas.openxmlformats.org/officeDocument/2006/relationships/tags" Target="../tags/tag46.xml"/><Relationship Id="rId46" Type="http://schemas.openxmlformats.org/officeDocument/2006/relationships/tags" Target="../tags/tag47.xml"/><Relationship Id="rId47" Type="http://schemas.openxmlformats.org/officeDocument/2006/relationships/tags" Target="../tags/tag48.xml"/><Relationship Id="rId48" Type="http://schemas.openxmlformats.org/officeDocument/2006/relationships/tags" Target="../tags/tag49.xml"/><Relationship Id="rId49" Type="http://schemas.openxmlformats.org/officeDocument/2006/relationships/tags" Target="../tags/tag50.xml"/><Relationship Id="rId60" Type="http://schemas.openxmlformats.org/officeDocument/2006/relationships/tags" Target="../tags/tag61.xml"/><Relationship Id="rId61" Type="http://schemas.openxmlformats.org/officeDocument/2006/relationships/tags" Target="../tags/tag62.xml"/><Relationship Id="rId62" Type="http://schemas.openxmlformats.org/officeDocument/2006/relationships/tags" Target="../tags/tag63.xml"/><Relationship Id="rId63" Type="http://schemas.openxmlformats.org/officeDocument/2006/relationships/tags" Target="../tags/tag64.xml"/><Relationship Id="rId64" Type="http://schemas.openxmlformats.org/officeDocument/2006/relationships/tags" Target="../tags/tag65.xml"/><Relationship Id="rId65" Type="http://schemas.openxmlformats.org/officeDocument/2006/relationships/tags" Target="../tags/tag66.xml"/><Relationship Id="rId66" Type="http://schemas.openxmlformats.org/officeDocument/2006/relationships/tags" Target="../tags/tag67.xml"/><Relationship Id="rId67" Type="http://schemas.openxmlformats.org/officeDocument/2006/relationships/tags" Target="../tags/tag68.xml"/><Relationship Id="rId68" Type="http://schemas.openxmlformats.org/officeDocument/2006/relationships/tags" Target="../tags/tag69.xml"/><Relationship Id="rId69" Type="http://schemas.openxmlformats.org/officeDocument/2006/relationships/tags" Target="../tags/tag70.xml"/><Relationship Id="rId100" Type="http://schemas.openxmlformats.org/officeDocument/2006/relationships/tags" Target="../tags/tag101.xml"/><Relationship Id="rId80" Type="http://schemas.openxmlformats.org/officeDocument/2006/relationships/tags" Target="../tags/tag81.xml"/><Relationship Id="rId81" Type="http://schemas.openxmlformats.org/officeDocument/2006/relationships/tags" Target="../tags/tag82.xml"/><Relationship Id="rId82" Type="http://schemas.openxmlformats.org/officeDocument/2006/relationships/tags" Target="../tags/tag83.xml"/><Relationship Id="rId83" Type="http://schemas.openxmlformats.org/officeDocument/2006/relationships/tags" Target="../tags/tag84.xml"/><Relationship Id="rId84" Type="http://schemas.openxmlformats.org/officeDocument/2006/relationships/tags" Target="../tags/tag85.xml"/><Relationship Id="rId85" Type="http://schemas.openxmlformats.org/officeDocument/2006/relationships/tags" Target="../tags/tag86.xml"/><Relationship Id="rId86" Type="http://schemas.openxmlformats.org/officeDocument/2006/relationships/tags" Target="../tags/tag87.xml"/><Relationship Id="rId87" Type="http://schemas.openxmlformats.org/officeDocument/2006/relationships/tags" Target="../tags/tag88.xml"/><Relationship Id="rId88" Type="http://schemas.openxmlformats.org/officeDocument/2006/relationships/tags" Target="../tags/tag89.xml"/><Relationship Id="rId89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124.xml"/><Relationship Id="rId14" Type="http://schemas.openxmlformats.org/officeDocument/2006/relationships/tags" Target="../tags/tag125.xml"/><Relationship Id="rId15" Type="http://schemas.openxmlformats.org/officeDocument/2006/relationships/tags" Target="../tags/tag126.xml"/><Relationship Id="rId16" Type="http://schemas.openxmlformats.org/officeDocument/2006/relationships/tags" Target="../tags/tag127.xml"/><Relationship Id="rId17" Type="http://schemas.openxmlformats.org/officeDocument/2006/relationships/tags" Target="../tags/tag128.xml"/><Relationship Id="rId18" Type="http://schemas.openxmlformats.org/officeDocument/2006/relationships/tags" Target="../tags/tag129.xml"/><Relationship Id="rId19" Type="http://schemas.openxmlformats.org/officeDocument/2006/relationships/tags" Target="../tags/tag130.xml"/><Relationship Id="rId63" Type="http://schemas.openxmlformats.org/officeDocument/2006/relationships/tags" Target="../tags/tag174.xml"/><Relationship Id="rId64" Type="http://schemas.openxmlformats.org/officeDocument/2006/relationships/tags" Target="../tags/tag175.xml"/><Relationship Id="rId65" Type="http://schemas.openxmlformats.org/officeDocument/2006/relationships/tags" Target="../tags/tag176.xml"/><Relationship Id="rId66" Type="http://schemas.openxmlformats.org/officeDocument/2006/relationships/tags" Target="../tags/tag177.xml"/><Relationship Id="rId67" Type="http://schemas.openxmlformats.org/officeDocument/2006/relationships/tags" Target="../tags/tag178.xml"/><Relationship Id="rId68" Type="http://schemas.openxmlformats.org/officeDocument/2006/relationships/tags" Target="../tags/tag179.xml"/><Relationship Id="rId69" Type="http://schemas.openxmlformats.org/officeDocument/2006/relationships/tags" Target="../tags/tag180.xml"/><Relationship Id="rId50" Type="http://schemas.openxmlformats.org/officeDocument/2006/relationships/tags" Target="../tags/tag161.xml"/><Relationship Id="rId51" Type="http://schemas.openxmlformats.org/officeDocument/2006/relationships/tags" Target="../tags/tag162.xml"/><Relationship Id="rId52" Type="http://schemas.openxmlformats.org/officeDocument/2006/relationships/tags" Target="../tags/tag163.xml"/><Relationship Id="rId53" Type="http://schemas.openxmlformats.org/officeDocument/2006/relationships/tags" Target="../tags/tag164.xml"/><Relationship Id="rId54" Type="http://schemas.openxmlformats.org/officeDocument/2006/relationships/tags" Target="../tags/tag165.xml"/><Relationship Id="rId55" Type="http://schemas.openxmlformats.org/officeDocument/2006/relationships/tags" Target="../tags/tag166.xml"/><Relationship Id="rId56" Type="http://schemas.openxmlformats.org/officeDocument/2006/relationships/tags" Target="../tags/tag167.xml"/><Relationship Id="rId57" Type="http://schemas.openxmlformats.org/officeDocument/2006/relationships/tags" Target="../tags/tag168.xml"/><Relationship Id="rId58" Type="http://schemas.openxmlformats.org/officeDocument/2006/relationships/tags" Target="../tags/tag169.xml"/><Relationship Id="rId59" Type="http://schemas.openxmlformats.org/officeDocument/2006/relationships/tags" Target="../tags/tag170.xml"/><Relationship Id="rId40" Type="http://schemas.openxmlformats.org/officeDocument/2006/relationships/tags" Target="../tags/tag151.xml"/><Relationship Id="rId41" Type="http://schemas.openxmlformats.org/officeDocument/2006/relationships/tags" Target="../tags/tag152.xml"/><Relationship Id="rId42" Type="http://schemas.openxmlformats.org/officeDocument/2006/relationships/tags" Target="../tags/tag153.xml"/><Relationship Id="rId43" Type="http://schemas.openxmlformats.org/officeDocument/2006/relationships/tags" Target="../tags/tag154.xml"/><Relationship Id="rId44" Type="http://schemas.openxmlformats.org/officeDocument/2006/relationships/tags" Target="../tags/tag155.xml"/><Relationship Id="rId45" Type="http://schemas.openxmlformats.org/officeDocument/2006/relationships/tags" Target="../tags/tag156.xml"/><Relationship Id="rId46" Type="http://schemas.openxmlformats.org/officeDocument/2006/relationships/tags" Target="../tags/tag157.xml"/><Relationship Id="rId47" Type="http://schemas.openxmlformats.org/officeDocument/2006/relationships/tags" Target="../tags/tag158.xml"/><Relationship Id="rId48" Type="http://schemas.openxmlformats.org/officeDocument/2006/relationships/tags" Target="../tags/tag159.xml"/><Relationship Id="rId49" Type="http://schemas.openxmlformats.org/officeDocument/2006/relationships/tags" Target="../tags/tag160.xml"/><Relationship Id="rId1" Type="http://schemas.openxmlformats.org/officeDocument/2006/relationships/tags" Target="../tags/tag112.xml"/><Relationship Id="rId2" Type="http://schemas.openxmlformats.org/officeDocument/2006/relationships/tags" Target="../tags/tag113.xml"/><Relationship Id="rId3" Type="http://schemas.openxmlformats.org/officeDocument/2006/relationships/tags" Target="../tags/tag114.xml"/><Relationship Id="rId4" Type="http://schemas.openxmlformats.org/officeDocument/2006/relationships/tags" Target="../tags/tag115.xml"/><Relationship Id="rId5" Type="http://schemas.openxmlformats.org/officeDocument/2006/relationships/tags" Target="../tags/tag116.xml"/><Relationship Id="rId6" Type="http://schemas.openxmlformats.org/officeDocument/2006/relationships/tags" Target="../tags/tag117.xml"/><Relationship Id="rId7" Type="http://schemas.openxmlformats.org/officeDocument/2006/relationships/tags" Target="../tags/tag118.xml"/><Relationship Id="rId8" Type="http://schemas.openxmlformats.org/officeDocument/2006/relationships/tags" Target="../tags/tag119.xml"/><Relationship Id="rId9" Type="http://schemas.openxmlformats.org/officeDocument/2006/relationships/tags" Target="../tags/tag120.xml"/><Relationship Id="rId30" Type="http://schemas.openxmlformats.org/officeDocument/2006/relationships/tags" Target="../tags/tag141.xml"/><Relationship Id="rId31" Type="http://schemas.openxmlformats.org/officeDocument/2006/relationships/tags" Target="../tags/tag142.xml"/><Relationship Id="rId32" Type="http://schemas.openxmlformats.org/officeDocument/2006/relationships/tags" Target="../tags/tag143.xml"/><Relationship Id="rId33" Type="http://schemas.openxmlformats.org/officeDocument/2006/relationships/tags" Target="../tags/tag144.xml"/><Relationship Id="rId34" Type="http://schemas.openxmlformats.org/officeDocument/2006/relationships/tags" Target="../tags/tag145.xml"/><Relationship Id="rId35" Type="http://schemas.openxmlformats.org/officeDocument/2006/relationships/tags" Target="../tags/tag146.xml"/><Relationship Id="rId36" Type="http://schemas.openxmlformats.org/officeDocument/2006/relationships/tags" Target="../tags/tag147.xml"/><Relationship Id="rId37" Type="http://schemas.openxmlformats.org/officeDocument/2006/relationships/tags" Target="../tags/tag148.xml"/><Relationship Id="rId38" Type="http://schemas.openxmlformats.org/officeDocument/2006/relationships/tags" Target="../tags/tag149.xml"/><Relationship Id="rId39" Type="http://schemas.openxmlformats.org/officeDocument/2006/relationships/tags" Target="../tags/tag150.xml"/><Relationship Id="rId70" Type="http://schemas.openxmlformats.org/officeDocument/2006/relationships/tags" Target="../tags/tag181.xml"/><Relationship Id="rId71" Type="http://schemas.openxmlformats.org/officeDocument/2006/relationships/tags" Target="../tags/tag182.xml"/><Relationship Id="rId72" Type="http://schemas.openxmlformats.org/officeDocument/2006/relationships/tags" Target="../tags/tag183.xml"/><Relationship Id="rId20" Type="http://schemas.openxmlformats.org/officeDocument/2006/relationships/tags" Target="../tags/tag131.xml"/><Relationship Id="rId21" Type="http://schemas.openxmlformats.org/officeDocument/2006/relationships/tags" Target="../tags/tag132.xml"/><Relationship Id="rId22" Type="http://schemas.openxmlformats.org/officeDocument/2006/relationships/tags" Target="../tags/tag133.xml"/><Relationship Id="rId23" Type="http://schemas.openxmlformats.org/officeDocument/2006/relationships/tags" Target="../tags/tag134.xml"/><Relationship Id="rId24" Type="http://schemas.openxmlformats.org/officeDocument/2006/relationships/tags" Target="../tags/tag135.xml"/><Relationship Id="rId25" Type="http://schemas.openxmlformats.org/officeDocument/2006/relationships/tags" Target="../tags/tag136.xml"/><Relationship Id="rId26" Type="http://schemas.openxmlformats.org/officeDocument/2006/relationships/tags" Target="../tags/tag137.xml"/><Relationship Id="rId27" Type="http://schemas.openxmlformats.org/officeDocument/2006/relationships/tags" Target="../tags/tag138.xml"/><Relationship Id="rId28" Type="http://schemas.openxmlformats.org/officeDocument/2006/relationships/tags" Target="../tags/tag139.xml"/><Relationship Id="rId29" Type="http://schemas.openxmlformats.org/officeDocument/2006/relationships/tags" Target="../tags/tag140.xml"/><Relationship Id="rId73" Type="http://schemas.openxmlformats.org/officeDocument/2006/relationships/tags" Target="../tags/tag184.xml"/><Relationship Id="rId74" Type="http://schemas.openxmlformats.org/officeDocument/2006/relationships/tags" Target="../tags/tag185.xml"/><Relationship Id="rId75" Type="http://schemas.openxmlformats.org/officeDocument/2006/relationships/tags" Target="../tags/tag186.xml"/><Relationship Id="rId76" Type="http://schemas.openxmlformats.org/officeDocument/2006/relationships/tags" Target="../tags/tag187.xml"/><Relationship Id="rId77" Type="http://schemas.openxmlformats.org/officeDocument/2006/relationships/slideLayout" Target="../slideLayouts/slideLayout2.xml"/><Relationship Id="rId60" Type="http://schemas.openxmlformats.org/officeDocument/2006/relationships/tags" Target="../tags/tag171.xml"/><Relationship Id="rId61" Type="http://schemas.openxmlformats.org/officeDocument/2006/relationships/tags" Target="../tags/tag172.xml"/><Relationship Id="rId62" Type="http://schemas.openxmlformats.org/officeDocument/2006/relationships/tags" Target="../tags/tag173.xml"/><Relationship Id="rId10" Type="http://schemas.openxmlformats.org/officeDocument/2006/relationships/tags" Target="../tags/tag121.xml"/><Relationship Id="rId11" Type="http://schemas.openxmlformats.org/officeDocument/2006/relationships/tags" Target="../tags/tag122.xml"/><Relationship Id="rId12" Type="http://schemas.openxmlformats.org/officeDocument/2006/relationships/tags" Target="../tags/tag123.xml"/></Relationships>
</file>

<file path=ppt/slides/_rels/slide19.xml.rels><?xml version="1.0" encoding="UTF-8" standalone="yes"?>
<Relationships xmlns="http://schemas.openxmlformats.org/package/2006/relationships"><Relationship Id="rId46" Type="http://schemas.openxmlformats.org/officeDocument/2006/relationships/tags" Target="../tags/tag233.xml"/><Relationship Id="rId47" Type="http://schemas.openxmlformats.org/officeDocument/2006/relationships/tags" Target="../tags/tag234.xml"/><Relationship Id="rId48" Type="http://schemas.openxmlformats.org/officeDocument/2006/relationships/tags" Target="../tags/tag235.xml"/><Relationship Id="rId49" Type="http://schemas.openxmlformats.org/officeDocument/2006/relationships/tags" Target="../tags/tag236.xml"/><Relationship Id="rId20" Type="http://schemas.openxmlformats.org/officeDocument/2006/relationships/tags" Target="../tags/tag207.xml"/><Relationship Id="rId21" Type="http://schemas.openxmlformats.org/officeDocument/2006/relationships/tags" Target="../tags/tag208.xml"/><Relationship Id="rId22" Type="http://schemas.openxmlformats.org/officeDocument/2006/relationships/tags" Target="../tags/tag209.xml"/><Relationship Id="rId23" Type="http://schemas.openxmlformats.org/officeDocument/2006/relationships/tags" Target="../tags/tag210.xml"/><Relationship Id="rId24" Type="http://schemas.openxmlformats.org/officeDocument/2006/relationships/tags" Target="../tags/tag211.xml"/><Relationship Id="rId25" Type="http://schemas.openxmlformats.org/officeDocument/2006/relationships/tags" Target="../tags/tag212.xml"/><Relationship Id="rId26" Type="http://schemas.openxmlformats.org/officeDocument/2006/relationships/tags" Target="../tags/tag213.xml"/><Relationship Id="rId27" Type="http://schemas.openxmlformats.org/officeDocument/2006/relationships/tags" Target="../tags/tag214.xml"/><Relationship Id="rId28" Type="http://schemas.openxmlformats.org/officeDocument/2006/relationships/tags" Target="../tags/tag215.xml"/><Relationship Id="rId29" Type="http://schemas.openxmlformats.org/officeDocument/2006/relationships/tags" Target="../tags/tag216.xml"/><Relationship Id="rId50" Type="http://schemas.openxmlformats.org/officeDocument/2006/relationships/tags" Target="../tags/tag237.xml"/><Relationship Id="rId51" Type="http://schemas.openxmlformats.org/officeDocument/2006/relationships/tags" Target="../tags/tag238.xml"/><Relationship Id="rId52" Type="http://schemas.openxmlformats.org/officeDocument/2006/relationships/slideLayout" Target="../slideLayouts/slideLayout2.xml"/><Relationship Id="rId1" Type="http://schemas.openxmlformats.org/officeDocument/2006/relationships/tags" Target="../tags/tag188.xml"/><Relationship Id="rId2" Type="http://schemas.openxmlformats.org/officeDocument/2006/relationships/tags" Target="../tags/tag189.xml"/><Relationship Id="rId3" Type="http://schemas.openxmlformats.org/officeDocument/2006/relationships/tags" Target="../tags/tag190.xml"/><Relationship Id="rId4" Type="http://schemas.openxmlformats.org/officeDocument/2006/relationships/tags" Target="../tags/tag191.xml"/><Relationship Id="rId5" Type="http://schemas.openxmlformats.org/officeDocument/2006/relationships/tags" Target="../tags/tag192.xml"/><Relationship Id="rId30" Type="http://schemas.openxmlformats.org/officeDocument/2006/relationships/tags" Target="../tags/tag217.xml"/><Relationship Id="rId31" Type="http://schemas.openxmlformats.org/officeDocument/2006/relationships/tags" Target="../tags/tag218.xml"/><Relationship Id="rId32" Type="http://schemas.openxmlformats.org/officeDocument/2006/relationships/tags" Target="../tags/tag219.xml"/><Relationship Id="rId9" Type="http://schemas.openxmlformats.org/officeDocument/2006/relationships/tags" Target="../tags/tag196.xml"/><Relationship Id="rId6" Type="http://schemas.openxmlformats.org/officeDocument/2006/relationships/tags" Target="../tags/tag193.xml"/><Relationship Id="rId7" Type="http://schemas.openxmlformats.org/officeDocument/2006/relationships/tags" Target="../tags/tag194.xml"/><Relationship Id="rId8" Type="http://schemas.openxmlformats.org/officeDocument/2006/relationships/tags" Target="../tags/tag195.xml"/><Relationship Id="rId33" Type="http://schemas.openxmlformats.org/officeDocument/2006/relationships/tags" Target="../tags/tag220.xml"/><Relationship Id="rId34" Type="http://schemas.openxmlformats.org/officeDocument/2006/relationships/tags" Target="../tags/tag221.xml"/><Relationship Id="rId35" Type="http://schemas.openxmlformats.org/officeDocument/2006/relationships/tags" Target="../tags/tag222.xml"/><Relationship Id="rId36" Type="http://schemas.openxmlformats.org/officeDocument/2006/relationships/tags" Target="../tags/tag223.xml"/><Relationship Id="rId10" Type="http://schemas.openxmlformats.org/officeDocument/2006/relationships/tags" Target="../tags/tag197.xml"/><Relationship Id="rId11" Type="http://schemas.openxmlformats.org/officeDocument/2006/relationships/tags" Target="../tags/tag198.xml"/><Relationship Id="rId12" Type="http://schemas.openxmlformats.org/officeDocument/2006/relationships/tags" Target="../tags/tag199.xml"/><Relationship Id="rId13" Type="http://schemas.openxmlformats.org/officeDocument/2006/relationships/tags" Target="../tags/tag200.xml"/><Relationship Id="rId14" Type="http://schemas.openxmlformats.org/officeDocument/2006/relationships/tags" Target="../tags/tag201.xml"/><Relationship Id="rId15" Type="http://schemas.openxmlformats.org/officeDocument/2006/relationships/tags" Target="../tags/tag202.xml"/><Relationship Id="rId16" Type="http://schemas.openxmlformats.org/officeDocument/2006/relationships/tags" Target="../tags/tag203.xml"/><Relationship Id="rId17" Type="http://schemas.openxmlformats.org/officeDocument/2006/relationships/tags" Target="../tags/tag204.xml"/><Relationship Id="rId18" Type="http://schemas.openxmlformats.org/officeDocument/2006/relationships/tags" Target="../tags/tag205.xml"/><Relationship Id="rId19" Type="http://schemas.openxmlformats.org/officeDocument/2006/relationships/tags" Target="../tags/tag206.xml"/><Relationship Id="rId37" Type="http://schemas.openxmlformats.org/officeDocument/2006/relationships/tags" Target="../tags/tag224.xml"/><Relationship Id="rId38" Type="http://schemas.openxmlformats.org/officeDocument/2006/relationships/tags" Target="../tags/tag225.xml"/><Relationship Id="rId39" Type="http://schemas.openxmlformats.org/officeDocument/2006/relationships/tags" Target="../tags/tag226.xml"/><Relationship Id="rId40" Type="http://schemas.openxmlformats.org/officeDocument/2006/relationships/tags" Target="../tags/tag227.xml"/><Relationship Id="rId41" Type="http://schemas.openxmlformats.org/officeDocument/2006/relationships/tags" Target="../tags/tag228.xml"/><Relationship Id="rId42" Type="http://schemas.openxmlformats.org/officeDocument/2006/relationships/tags" Target="../tags/tag229.xml"/><Relationship Id="rId43" Type="http://schemas.openxmlformats.org/officeDocument/2006/relationships/tags" Target="../tags/tag230.xml"/><Relationship Id="rId44" Type="http://schemas.openxmlformats.org/officeDocument/2006/relationships/tags" Target="../tags/tag231.xml"/><Relationship Id="rId45" Type="http://schemas.openxmlformats.org/officeDocument/2006/relationships/tags" Target="../tags/tag2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251.xml"/><Relationship Id="rId14" Type="http://schemas.openxmlformats.org/officeDocument/2006/relationships/tags" Target="../tags/tag252.xml"/><Relationship Id="rId15" Type="http://schemas.openxmlformats.org/officeDocument/2006/relationships/tags" Target="../tags/tag253.xml"/><Relationship Id="rId16" Type="http://schemas.openxmlformats.org/officeDocument/2006/relationships/tags" Target="../tags/tag254.xml"/><Relationship Id="rId17" Type="http://schemas.openxmlformats.org/officeDocument/2006/relationships/tags" Target="../tags/tag255.xml"/><Relationship Id="rId18" Type="http://schemas.openxmlformats.org/officeDocument/2006/relationships/tags" Target="../tags/tag256.xml"/><Relationship Id="rId19" Type="http://schemas.openxmlformats.org/officeDocument/2006/relationships/tags" Target="../tags/tag257.xml"/><Relationship Id="rId50" Type="http://schemas.openxmlformats.org/officeDocument/2006/relationships/tags" Target="../tags/tag288.xml"/><Relationship Id="rId51" Type="http://schemas.openxmlformats.org/officeDocument/2006/relationships/tags" Target="../tags/tag289.xml"/><Relationship Id="rId52" Type="http://schemas.openxmlformats.org/officeDocument/2006/relationships/tags" Target="../tags/tag290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278.xml"/><Relationship Id="rId41" Type="http://schemas.openxmlformats.org/officeDocument/2006/relationships/tags" Target="../tags/tag279.xml"/><Relationship Id="rId42" Type="http://schemas.openxmlformats.org/officeDocument/2006/relationships/tags" Target="../tags/tag280.xml"/><Relationship Id="rId43" Type="http://schemas.openxmlformats.org/officeDocument/2006/relationships/tags" Target="../tags/tag281.xml"/><Relationship Id="rId44" Type="http://schemas.openxmlformats.org/officeDocument/2006/relationships/tags" Target="../tags/tag282.xml"/><Relationship Id="rId45" Type="http://schemas.openxmlformats.org/officeDocument/2006/relationships/tags" Target="../tags/tag283.xml"/><Relationship Id="rId46" Type="http://schemas.openxmlformats.org/officeDocument/2006/relationships/tags" Target="../tags/tag284.xml"/><Relationship Id="rId47" Type="http://schemas.openxmlformats.org/officeDocument/2006/relationships/tags" Target="../tags/tag285.xml"/><Relationship Id="rId48" Type="http://schemas.openxmlformats.org/officeDocument/2006/relationships/tags" Target="../tags/tag286.xml"/><Relationship Id="rId49" Type="http://schemas.openxmlformats.org/officeDocument/2006/relationships/tags" Target="../tags/tag287.xml"/><Relationship Id="rId1" Type="http://schemas.openxmlformats.org/officeDocument/2006/relationships/tags" Target="../tags/tag239.xml"/><Relationship Id="rId2" Type="http://schemas.openxmlformats.org/officeDocument/2006/relationships/tags" Target="../tags/tag240.xml"/><Relationship Id="rId3" Type="http://schemas.openxmlformats.org/officeDocument/2006/relationships/tags" Target="../tags/tag241.xml"/><Relationship Id="rId4" Type="http://schemas.openxmlformats.org/officeDocument/2006/relationships/tags" Target="../tags/tag242.xml"/><Relationship Id="rId5" Type="http://schemas.openxmlformats.org/officeDocument/2006/relationships/tags" Target="../tags/tag243.xml"/><Relationship Id="rId6" Type="http://schemas.openxmlformats.org/officeDocument/2006/relationships/tags" Target="../tags/tag244.xml"/><Relationship Id="rId7" Type="http://schemas.openxmlformats.org/officeDocument/2006/relationships/tags" Target="../tags/tag245.xml"/><Relationship Id="rId8" Type="http://schemas.openxmlformats.org/officeDocument/2006/relationships/tags" Target="../tags/tag246.xml"/><Relationship Id="rId9" Type="http://schemas.openxmlformats.org/officeDocument/2006/relationships/tags" Target="../tags/tag247.xml"/><Relationship Id="rId30" Type="http://schemas.openxmlformats.org/officeDocument/2006/relationships/tags" Target="../tags/tag268.xml"/><Relationship Id="rId31" Type="http://schemas.openxmlformats.org/officeDocument/2006/relationships/tags" Target="../tags/tag269.xml"/><Relationship Id="rId32" Type="http://schemas.openxmlformats.org/officeDocument/2006/relationships/tags" Target="../tags/tag270.xml"/><Relationship Id="rId33" Type="http://schemas.openxmlformats.org/officeDocument/2006/relationships/tags" Target="../tags/tag271.xml"/><Relationship Id="rId34" Type="http://schemas.openxmlformats.org/officeDocument/2006/relationships/tags" Target="../tags/tag272.xml"/><Relationship Id="rId35" Type="http://schemas.openxmlformats.org/officeDocument/2006/relationships/tags" Target="../tags/tag273.xml"/><Relationship Id="rId36" Type="http://schemas.openxmlformats.org/officeDocument/2006/relationships/tags" Target="../tags/tag274.xml"/><Relationship Id="rId37" Type="http://schemas.openxmlformats.org/officeDocument/2006/relationships/tags" Target="../tags/tag275.xml"/><Relationship Id="rId38" Type="http://schemas.openxmlformats.org/officeDocument/2006/relationships/tags" Target="../tags/tag276.xml"/><Relationship Id="rId39" Type="http://schemas.openxmlformats.org/officeDocument/2006/relationships/tags" Target="../tags/tag277.xml"/><Relationship Id="rId20" Type="http://schemas.openxmlformats.org/officeDocument/2006/relationships/tags" Target="../tags/tag258.xml"/><Relationship Id="rId21" Type="http://schemas.openxmlformats.org/officeDocument/2006/relationships/tags" Target="../tags/tag259.xml"/><Relationship Id="rId22" Type="http://schemas.openxmlformats.org/officeDocument/2006/relationships/tags" Target="../tags/tag260.xml"/><Relationship Id="rId23" Type="http://schemas.openxmlformats.org/officeDocument/2006/relationships/tags" Target="../tags/tag261.xml"/><Relationship Id="rId24" Type="http://schemas.openxmlformats.org/officeDocument/2006/relationships/tags" Target="../tags/tag262.xml"/><Relationship Id="rId25" Type="http://schemas.openxmlformats.org/officeDocument/2006/relationships/tags" Target="../tags/tag263.xml"/><Relationship Id="rId26" Type="http://schemas.openxmlformats.org/officeDocument/2006/relationships/tags" Target="../tags/tag264.xml"/><Relationship Id="rId27" Type="http://schemas.openxmlformats.org/officeDocument/2006/relationships/tags" Target="../tags/tag265.xml"/><Relationship Id="rId28" Type="http://schemas.openxmlformats.org/officeDocument/2006/relationships/tags" Target="../tags/tag266.xml"/><Relationship Id="rId29" Type="http://schemas.openxmlformats.org/officeDocument/2006/relationships/tags" Target="../tags/tag267.xml"/><Relationship Id="rId10" Type="http://schemas.openxmlformats.org/officeDocument/2006/relationships/tags" Target="../tags/tag248.xml"/><Relationship Id="rId11" Type="http://schemas.openxmlformats.org/officeDocument/2006/relationships/tags" Target="../tags/tag249.xml"/><Relationship Id="rId12" Type="http://schemas.openxmlformats.org/officeDocument/2006/relationships/tags" Target="../tags/tag250.xml"/></Relationships>
</file>

<file path=ppt/slides/_rels/slide21.xml.rels><?xml version="1.0" encoding="UTF-8" standalone="yes"?>
<Relationships xmlns="http://schemas.openxmlformats.org/package/2006/relationships"><Relationship Id="rId46" Type="http://schemas.openxmlformats.org/officeDocument/2006/relationships/tags" Target="../tags/tag336.xml"/><Relationship Id="rId47" Type="http://schemas.openxmlformats.org/officeDocument/2006/relationships/tags" Target="../tags/tag337.xml"/><Relationship Id="rId48" Type="http://schemas.openxmlformats.org/officeDocument/2006/relationships/tags" Target="../tags/tag338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310.xml"/><Relationship Id="rId21" Type="http://schemas.openxmlformats.org/officeDocument/2006/relationships/tags" Target="../tags/tag311.xml"/><Relationship Id="rId22" Type="http://schemas.openxmlformats.org/officeDocument/2006/relationships/tags" Target="../tags/tag312.xml"/><Relationship Id="rId23" Type="http://schemas.openxmlformats.org/officeDocument/2006/relationships/tags" Target="../tags/tag313.xml"/><Relationship Id="rId24" Type="http://schemas.openxmlformats.org/officeDocument/2006/relationships/tags" Target="../tags/tag314.xml"/><Relationship Id="rId25" Type="http://schemas.openxmlformats.org/officeDocument/2006/relationships/tags" Target="../tags/tag315.xml"/><Relationship Id="rId26" Type="http://schemas.openxmlformats.org/officeDocument/2006/relationships/tags" Target="../tags/tag316.xml"/><Relationship Id="rId27" Type="http://schemas.openxmlformats.org/officeDocument/2006/relationships/tags" Target="../tags/tag317.xml"/><Relationship Id="rId28" Type="http://schemas.openxmlformats.org/officeDocument/2006/relationships/tags" Target="../tags/tag318.xml"/><Relationship Id="rId29" Type="http://schemas.openxmlformats.org/officeDocument/2006/relationships/tags" Target="../tags/tag319.xml"/><Relationship Id="rId1" Type="http://schemas.openxmlformats.org/officeDocument/2006/relationships/tags" Target="../tags/tag291.xml"/><Relationship Id="rId2" Type="http://schemas.openxmlformats.org/officeDocument/2006/relationships/tags" Target="../tags/tag292.xml"/><Relationship Id="rId3" Type="http://schemas.openxmlformats.org/officeDocument/2006/relationships/tags" Target="../tags/tag293.xml"/><Relationship Id="rId4" Type="http://schemas.openxmlformats.org/officeDocument/2006/relationships/tags" Target="../tags/tag294.xml"/><Relationship Id="rId5" Type="http://schemas.openxmlformats.org/officeDocument/2006/relationships/tags" Target="../tags/tag295.xml"/><Relationship Id="rId30" Type="http://schemas.openxmlformats.org/officeDocument/2006/relationships/tags" Target="../tags/tag320.xml"/><Relationship Id="rId31" Type="http://schemas.openxmlformats.org/officeDocument/2006/relationships/tags" Target="../tags/tag321.xml"/><Relationship Id="rId32" Type="http://schemas.openxmlformats.org/officeDocument/2006/relationships/tags" Target="../tags/tag322.xml"/><Relationship Id="rId9" Type="http://schemas.openxmlformats.org/officeDocument/2006/relationships/tags" Target="../tags/tag299.xml"/><Relationship Id="rId6" Type="http://schemas.openxmlformats.org/officeDocument/2006/relationships/tags" Target="../tags/tag296.xml"/><Relationship Id="rId7" Type="http://schemas.openxmlformats.org/officeDocument/2006/relationships/tags" Target="../tags/tag297.xml"/><Relationship Id="rId8" Type="http://schemas.openxmlformats.org/officeDocument/2006/relationships/tags" Target="../tags/tag298.xml"/><Relationship Id="rId33" Type="http://schemas.openxmlformats.org/officeDocument/2006/relationships/tags" Target="../tags/tag323.xml"/><Relationship Id="rId34" Type="http://schemas.openxmlformats.org/officeDocument/2006/relationships/tags" Target="../tags/tag324.xml"/><Relationship Id="rId35" Type="http://schemas.openxmlformats.org/officeDocument/2006/relationships/tags" Target="../tags/tag325.xml"/><Relationship Id="rId36" Type="http://schemas.openxmlformats.org/officeDocument/2006/relationships/tags" Target="../tags/tag326.xml"/><Relationship Id="rId10" Type="http://schemas.openxmlformats.org/officeDocument/2006/relationships/tags" Target="../tags/tag300.xml"/><Relationship Id="rId11" Type="http://schemas.openxmlformats.org/officeDocument/2006/relationships/tags" Target="../tags/tag301.xml"/><Relationship Id="rId12" Type="http://schemas.openxmlformats.org/officeDocument/2006/relationships/tags" Target="../tags/tag302.xml"/><Relationship Id="rId13" Type="http://schemas.openxmlformats.org/officeDocument/2006/relationships/tags" Target="../tags/tag303.xml"/><Relationship Id="rId14" Type="http://schemas.openxmlformats.org/officeDocument/2006/relationships/tags" Target="../tags/tag304.xml"/><Relationship Id="rId15" Type="http://schemas.openxmlformats.org/officeDocument/2006/relationships/tags" Target="../tags/tag305.xml"/><Relationship Id="rId16" Type="http://schemas.openxmlformats.org/officeDocument/2006/relationships/tags" Target="../tags/tag306.xml"/><Relationship Id="rId17" Type="http://schemas.openxmlformats.org/officeDocument/2006/relationships/tags" Target="../tags/tag307.xml"/><Relationship Id="rId18" Type="http://schemas.openxmlformats.org/officeDocument/2006/relationships/tags" Target="../tags/tag308.xml"/><Relationship Id="rId19" Type="http://schemas.openxmlformats.org/officeDocument/2006/relationships/tags" Target="../tags/tag309.xml"/><Relationship Id="rId37" Type="http://schemas.openxmlformats.org/officeDocument/2006/relationships/tags" Target="../tags/tag327.xml"/><Relationship Id="rId38" Type="http://schemas.openxmlformats.org/officeDocument/2006/relationships/tags" Target="../tags/tag328.xml"/><Relationship Id="rId39" Type="http://schemas.openxmlformats.org/officeDocument/2006/relationships/tags" Target="../tags/tag329.xml"/><Relationship Id="rId40" Type="http://schemas.openxmlformats.org/officeDocument/2006/relationships/tags" Target="../tags/tag330.xml"/><Relationship Id="rId41" Type="http://schemas.openxmlformats.org/officeDocument/2006/relationships/tags" Target="../tags/tag331.xml"/><Relationship Id="rId42" Type="http://schemas.openxmlformats.org/officeDocument/2006/relationships/tags" Target="../tags/tag332.xml"/><Relationship Id="rId43" Type="http://schemas.openxmlformats.org/officeDocument/2006/relationships/tags" Target="../tags/tag333.xml"/><Relationship Id="rId44" Type="http://schemas.openxmlformats.org/officeDocument/2006/relationships/tags" Target="../tags/tag334.xml"/><Relationship Id="rId45" Type="http://schemas.openxmlformats.org/officeDocument/2006/relationships/tags" Target="../tags/tag335.xml"/></Relationships>
</file>

<file path=ppt/slides/_rels/slide22.xml.rels><?xml version="1.0" encoding="UTF-8" standalone="yes"?>
<Relationships xmlns="http://schemas.openxmlformats.org/package/2006/relationships"><Relationship Id="rId101" Type="http://schemas.openxmlformats.org/officeDocument/2006/relationships/tags" Target="../tags/tag439.xml"/><Relationship Id="rId102" Type="http://schemas.openxmlformats.org/officeDocument/2006/relationships/tags" Target="../tags/tag440.xml"/><Relationship Id="rId103" Type="http://schemas.openxmlformats.org/officeDocument/2006/relationships/tags" Target="../tags/tag441.xml"/><Relationship Id="rId104" Type="http://schemas.openxmlformats.org/officeDocument/2006/relationships/tags" Target="../tags/tag442.xml"/><Relationship Id="rId105" Type="http://schemas.openxmlformats.org/officeDocument/2006/relationships/tags" Target="../tags/tag443.xml"/><Relationship Id="rId106" Type="http://schemas.openxmlformats.org/officeDocument/2006/relationships/tags" Target="../tags/tag444.xml"/><Relationship Id="rId107" Type="http://schemas.openxmlformats.org/officeDocument/2006/relationships/tags" Target="../tags/tag445.xml"/><Relationship Id="rId1" Type="http://schemas.openxmlformats.org/officeDocument/2006/relationships/tags" Target="../tags/tag339.xml"/><Relationship Id="rId2" Type="http://schemas.openxmlformats.org/officeDocument/2006/relationships/tags" Target="../tags/tag340.xml"/><Relationship Id="rId3" Type="http://schemas.openxmlformats.org/officeDocument/2006/relationships/tags" Target="../tags/tag341.xml"/><Relationship Id="rId4" Type="http://schemas.openxmlformats.org/officeDocument/2006/relationships/tags" Target="../tags/tag342.xml"/><Relationship Id="rId5" Type="http://schemas.openxmlformats.org/officeDocument/2006/relationships/tags" Target="../tags/tag343.xml"/><Relationship Id="rId6" Type="http://schemas.openxmlformats.org/officeDocument/2006/relationships/tags" Target="../tags/tag344.xml"/><Relationship Id="rId7" Type="http://schemas.openxmlformats.org/officeDocument/2006/relationships/tags" Target="../tags/tag345.xml"/><Relationship Id="rId8" Type="http://schemas.openxmlformats.org/officeDocument/2006/relationships/tags" Target="../tags/tag346.xml"/><Relationship Id="rId9" Type="http://schemas.openxmlformats.org/officeDocument/2006/relationships/tags" Target="../tags/tag347.xml"/><Relationship Id="rId108" Type="http://schemas.openxmlformats.org/officeDocument/2006/relationships/tags" Target="../tags/tag446.xml"/><Relationship Id="rId109" Type="http://schemas.openxmlformats.org/officeDocument/2006/relationships/tags" Target="../tags/tag447.xml"/><Relationship Id="rId10" Type="http://schemas.openxmlformats.org/officeDocument/2006/relationships/tags" Target="../tags/tag348.xml"/><Relationship Id="rId11" Type="http://schemas.openxmlformats.org/officeDocument/2006/relationships/tags" Target="../tags/tag349.xml"/><Relationship Id="rId12" Type="http://schemas.openxmlformats.org/officeDocument/2006/relationships/tags" Target="../tags/tag350.xml"/><Relationship Id="rId13" Type="http://schemas.openxmlformats.org/officeDocument/2006/relationships/tags" Target="../tags/tag351.xml"/><Relationship Id="rId14" Type="http://schemas.openxmlformats.org/officeDocument/2006/relationships/tags" Target="../tags/tag352.xml"/><Relationship Id="rId15" Type="http://schemas.openxmlformats.org/officeDocument/2006/relationships/tags" Target="../tags/tag353.xml"/><Relationship Id="rId16" Type="http://schemas.openxmlformats.org/officeDocument/2006/relationships/tags" Target="../tags/tag354.xml"/><Relationship Id="rId17" Type="http://schemas.openxmlformats.org/officeDocument/2006/relationships/tags" Target="../tags/tag355.xml"/><Relationship Id="rId18" Type="http://schemas.openxmlformats.org/officeDocument/2006/relationships/tags" Target="../tags/tag356.xml"/><Relationship Id="rId19" Type="http://schemas.openxmlformats.org/officeDocument/2006/relationships/tags" Target="../tags/tag357.xml"/><Relationship Id="rId30" Type="http://schemas.openxmlformats.org/officeDocument/2006/relationships/tags" Target="../tags/tag368.xml"/><Relationship Id="rId31" Type="http://schemas.openxmlformats.org/officeDocument/2006/relationships/tags" Target="../tags/tag369.xml"/><Relationship Id="rId32" Type="http://schemas.openxmlformats.org/officeDocument/2006/relationships/tags" Target="../tags/tag370.xml"/><Relationship Id="rId33" Type="http://schemas.openxmlformats.org/officeDocument/2006/relationships/tags" Target="../tags/tag371.xml"/><Relationship Id="rId34" Type="http://schemas.openxmlformats.org/officeDocument/2006/relationships/tags" Target="../tags/tag372.xml"/><Relationship Id="rId35" Type="http://schemas.openxmlformats.org/officeDocument/2006/relationships/tags" Target="../tags/tag373.xml"/><Relationship Id="rId36" Type="http://schemas.openxmlformats.org/officeDocument/2006/relationships/tags" Target="../tags/tag374.xml"/><Relationship Id="rId37" Type="http://schemas.openxmlformats.org/officeDocument/2006/relationships/tags" Target="../tags/tag375.xml"/><Relationship Id="rId38" Type="http://schemas.openxmlformats.org/officeDocument/2006/relationships/tags" Target="../tags/tag376.xml"/><Relationship Id="rId39" Type="http://schemas.openxmlformats.org/officeDocument/2006/relationships/tags" Target="../tags/tag377.xml"/><Relationship Id="rId50" Type="http://schemas.openxmlformats.org/officeDocument/2006/relationships/tags" Target="../tags/tag388.xml"/><Relationship Id="rId51" Type="http://schemas.openxmlformats.org/officeDocument/2006/relationships/tags" Target="../tags/tag389.xml"/><Relationship Id="rId52" Type="http://schemas.openxmlformats.org/officeDocument/2006/relationships/tags" Target="../tags/tag390.xml"/><Relationship Id="rId53" Type="http://schemas.openxmlformats.org/officeDocument/2006/relationships/tags" Target="../tags/tag391.xml"/><Relationship Id="rId54" Type="http://schemas.openxmlformats.org/officeDocument/2006/relationships/tags" Target="../tags/tag392.xml"/><Relationship Id="rId55" Type="http://schemas.openxmlformats.org/officeDocument/2006/relationships/tags" Target="../tags/tag393.xml"/><Relationship Id="rId56" Type="http://schemas.openxmlformats.org/officeDocument/2006/relationships/tags" Target="../tags/tag394.xml"/><Relationship Id="rId57" Type="http://schemas.openxmlformats.org/officeDocument/2006/relationships/tags" Target="../tags/tag395.xml"/><Relationship Id="rId58" Type="http://schemas.openxmlformats.org/officeDocument/2006/relationships/tags" Target="../tags/tag396.xml"/><Relationship Id="rId59" Type="http://schemas.openxmlformats.org/officeDocument/2006/relationships/tags" Target="../tags/tag397.xml"/><Relationship Id="rId70" Type="http://schemas.openxmlformats.org/officeDocument/2006/relationships/tags" Target="../tags/tag408.xml"/><Relationship Id="rId71" Type="http://schemas.openxmlformats.org/officeDocument/2006/relationships/tags" Target="../tags/tag409.xml"/><Relationship Id="rId72" Type="http://schemas.openxmlformats.org/officeDocument/2006/relationships/tags" Target="../tags/tag410.xml"/><Relationship Id="rId73" Type="http://schemas.openxmlformats.org/officeDocument/2006/relationships/tags" Target="../tags/tag411.xml"/><Relationship Id="rId74" Type="http://schemas.openxmlformats.org/officeDocument/2006/relationships/tags" Target="../tags/tag412.xml"/><Relationship Id="rId75" Type="http://schemas.openxmlformats.org/officeDocument/2006/relationships/tags" Target="../tags/tag413.xml"/><Relationship Id="rId76" Type="http://schemas.openxmlformats.org/officeDocument/2006/relationships/tags" Target="../tags/tag414.xml"/><Relationship Id="rId77" Type="http://schemas.openxmlformats.org/officeDocument/2006/relationships/tags" Target="../tags/tag415.xml"/><Relationship Id="rId78" Type="http://schemas.openxmlformats.org/officeDocument/2006/relationships/tags" Target="../tags/tag416.xml"/><Relationship Id="rId79" Type="http://schemas.openxmlformats.org/officeDocument/2006/relationships/tags" Target="../tags/tag417.xml"/><Relationship Id="rId110" Type="http://schemas.openxmlformats.org/officeDocument/2006/relationships/tags" Target="../tags/tag448.xml"/><Relationship Id="rId90" Type="http://schemas.openxmlformats.org/officeDocument/2006/relationships/tags" Target="../tags/tag428.xml"/><Relationship Id="rId91" Type="http://schemas.openxmlformats.org/officeDocument/2006/relationships/tags" Target="../tags/tag429.xml"/><Relationship Id="rId92" Type="http://schemas.openxmlformats.org/officeDocument/2006/relationships/tags" Target="../tags/tag430.xml"/><Relationship Id="rId93" Type="http://schemas.openxmlformats.org/officeDocument/2006/relationships/tags" Target="../tags/tag431.xml"/><Relationship Id="rId94" Type="http://schemas.openxmlformats.org/officeDocument/2006/relationships/tags" Target="../tags/tag432.xml"/><Relationship Id="rId95" Type="http://schemas.openxmlformats.org/officeDocument/2006/relationships/tags" Target="../tags/tag433.xml"/><Relationship Id="rId96" Type="http://schemas.openxmlformats.org/officeDocument/2006/relationships/tags" Target="../tags/tag434.xml"/><Relationship Id="rId97" Type="http://schemas.openxmlformats.org/officeDocument/2006/relationships/tags" Target="../tags/tag435.xml"/><Relationship Id="rId98" Type="http://schemas.openxmlformats.org/officeDocument/2006/relationships/tags" Target="../tags/tag436.xml"/><Relationship Id="rId99" Type="http://schemas.openxmlformats.org/officeDocument/2006/relationships/tags" Target="../tags/tag437.xml"/><Relationship Id="rId111" Type="http://schemas.openxmlformats.org/officeDocument/2006/relationships/tags" Target="../tags/tag449.xml"/><Relationship Id="rId112" Type="http://schemas.openxmlformats.org/officeDocument/2006/relationships/tags" Target="../tags/tag450.xml"/><Relationship Id="rId113" Type="http://schemas.openxmlformats.org/officeDocument/2006/relationships/slideLayout" Target="../slideLayouts/slideLayout2.xml"/><Relationship Id="rId20" Type="http://schemas.openxmlformats.org/officeDocument/2006/relationships/tags" Target="../tags/tag358.xml"/><Relationship Id="rId21" Type="http://schemas.openxmlformats.org/officeDocument/2006/relationships/tags" Target="../tags/tag359.xml"/><Relationship Id="rId22" Type="http://schemas.openxmlformats.org/officeDocument/2006/relationships/tags" Target="../tags/tag360.xml"/><Relationship Id="rId23" Type="http://schemas.openxmlformats.org/officeDocument/2006/relationships/tags" Target="../tags/tag361.xml"/><Relationship Id="rId24" Type="http://schemas.openxmlformats.org/officeDocument/2006/relationships/tags" Target="../tags/tag362.xml"/><Relationship Id="rId25" Type="http://schemas.openxmlformats.org/officeDocument/2006/relationships/tags" Target="../tags/tag363.xml"/><Relationship Id="rId26" Type="http://schemas.openxmlformats.org/officeDocument/2006/relationships/tags" Target="../tags/tag364.xml"/><Relationship Id="rId27" Type="http://schemas.openxmlformats.org/officeDocument/2006/relationships/tags" Target="../tags/tag365.xml"/><Relationship Id="rId28" Type="http://schemas.openxmlformats.org/officeDocument/2006/relationships/tags" Target="../tags/tag366.xml"/><Relationship Id="rId29" Type="http://schemas.openxmlformats.org/officeDocument/2006/relationships/tags" Target="../tags/tag367.xml"/><Relationship Id="rId40" Type="http://schemas.openxmlformats.org/officeDocument/2006/relationships/tags" Target="../tags/tag378.xml"/><Relationship Id="rId41" Type="http://schemas.openxmlformats.org/officeDocument/2006/relationships/tags" Target="../tags/tag379.xml"/><Relationship Id="rId42" Type="http://schemas.openxmlformats.org/officeDocument/2006/relationships/tags" Target="../tags/tag380.xml"/><Relationship Id="rId43" Type="http://schemas.openxmlformats.org/officeDocument/2006/relationships/tags" Target="../tags/tag381.xml"/><Relationship Id="rId44" Type="http://schemas.openxmlformats.org/officeDocument/2006/relationships/tags" Target="../tags/tag382.xml"/><Relationship Id="rId45" Type="http://schemas.openxmlformats.org/officeDocument/2006/relationships/tags" Target="../tags/tag383.xml"/><Relationship Id="rId46" Type="http://schemas.openxmlformats.org/officeDocument/2006/relationships/tags" Target="../tags/tag384.xml"/><Relationship Id="rId47" Type="http://schemas.openxmlformats.org/officeDocument/2006/relationships/tags" Target="../tags/tag385.xml"/><Relationship Id="rId48" Type="http://schemas.openxmlformats.org/officeDocument/2006/relationships/tags" Target="../tags/tag386.xml"/><Relationship Id="rId49" Type="http://schemas.openxmlformats.org/officeDocument/2006/relationships/tags" Target="../tags/tag387.xml"/><Relationship Id="rId60" Type="http://schemas.openxmlformats.org/officeDocument/2006/relationships/tags" Target="../tags/tag398.xml"/><Relationship Id="rId61" Type="http://schemas.openxmlformats.org/officeDocument/2006/relationships/tags" Target="../tags/tag399.xml"/><Relationship Id="rId62" Type="http://schemas.openxmlformats.org/officeDocument/2006/relationships/tags" Target="../tags/tag400.xml"/><Relationship Id="rId63" Type="http://schemas.openxmlformats.org/officeDocument/2006/relationships/tags" Target="../tags/tag401.xml"/><Relationship Id="rId64" Type="http://schemas.openxmlformats.org/officeDocument/2006/relationships/tags" Target="../tags/tag402.xml"/><Relationship Id="rId65" Type="http://schemas.openxmlformats.org/officeDocument/2006/relationships/tags" Target="../tags/tag403.xml"/><Relationship Id="rId66" Type="http://schemas.openxmlformats.org/officeDocument/2006/relationships/tags" Target="../tags/tag404.xml"/><Relationship Id="rId67" Type="http://schemas.openxmlformats.org/officeDocument/2006/relationships/tags" Target="../tags/tag405.xml"/><Relationship Id="rId68" Type="http://schemas.openxmlformats.org/officeDocument/2006/relationships/tags" Target="../tags/tag406.xml"/><Relationship Id="rId69" Type="http://schemas.openxmlformats.org/officeDocument/2006/relationships/tags" Target="../tags/tag407.xml"/><Relationship Id="rId100" Type="http://schemas.openxmlformats.org/officeDocument/2006/relationships/tags" Target="../tags/tag438.xml"/><Relationship Id="rId80" Type="http://schemas.openxmlformats.org/officeDocument/2006/relationships/tags" Target="../tags/tag418.xml"/><Relationship Id="rId81" Type="http://schemas.openxmlformats.org/officeDocument/2006/relationships/tags" Target="../tags/tag419.xml"/><Relationship Id="rId82" Type="http://schemas.openxmlformats.org/officeDocument/2006/relationships/tags" Target="../tags/tag420.xml"/><Relationship Id="rId83" Type="http://schemas.openxmlformats.org/officeDocument/2006/relationships/tags" Target="../tags/tag421.xml"/><Relationship Id="rId84" Type="http://schemas.openxmlformats.org/officeDocument/2006/relationships/tags" Target="../tags/tag422.xml"/><Relationship Id="rId85" Type="http://schemas.openxmlformats.org/officeDocument/2006/relationships/tags" Target="../tags/tag423.xml"/><Relationship Id="rId86" Type="http://schemas.openxmlformats.org/officeDocument/2006/relationships/tags" Target="../tags/tag424.xml"/><Relationship Id="rId87" Type="http://schemas.openxmlformats.org/officeDocument/2006/relationships/tags" Target="../tags/tag425.xml"/><Relationship Id="rId88" Type="http://schemas.openxmlformats.org/officeDocument/2006/relationships/tags" Target="../tags/tag426.xml"/><Relationship Id="rId89" Type="http://schemas.openxmlformats.org/officeDocument/2006/relationships/tags" Target="../tags/tag427.xml"/></Relationships>
</file>

<file path=ppt/slides/_rels/slide23.xml.rels><?xml version="1.0" encoding="UTF-8" standalone="yes"?>
<Relationships xmlns="http://schemas.openxmlformats.org/package/2006/relationships"><Relationship Id="rId142" Type="http://schemas.openxmlformats.org/officeDocument/2006/relationships/tags" Target="../tags/tag592.xml"/><Relationship Id="rId143" Type="http://schemas.openxmlformats.org/officeDocument/2006/relationships/tags" Target="../tags/tag593.xml"/><Relationship Id="rId144" Type="http://schemas.openxmlformats.org/officeDocument/2006/relationships/tags" Target="../tags/tag594.xml"/><Relationship Id="rId145" Type="http://schemas.openxmlformats.org/officeDocument/2006/relationships/tags" Target="../tags/tag595.xml"/><Relationship Id="rId146" Type="http://schemas.openxmlformats.org/officeDocument/2006/relationships/tags" Target="../tags/tag596.xml"/><Relationship Id="rId147" Type="http://schemas.openxmlformats.org/officeDocument/2006/relationships/tags" Target="../tags/tag597.xml"/><Relationship Id="rId148" Type="http://schemas.openxmlformats.org/officeDocument/2006/relationships/tags" Target="../tags/tag598.xml"/><Relationship Id="rId149" Type="http://schemas.openxmlformats.org/officeDocument/2006/relationships/tags" Target="../tags/tag599.xml"/><Relationship Id="rId180" Type="http://schemas.openxmlformats.org/officeDocument/2006/relationships/tags" Target="../tags/tag630.xml"/><Relationship Id="rId181" Type="http://schemas.openxmlformats.org/officeDocument/2006/relationships/tags" Target="../tags/tag631.xml"/><Relationship Id="rId182" Type="http://schemas.openxmlformats.org/officeDocument/2006/relationships/tags" Target="../tags/tag632.xml"/><Relationship Id="rId40" Type="http://schemas.openxmlformats.org/officeDocument/2006/relationships/tags" Target="../tags/tag490.xml"/><Relationship Id="rId41" Type="http://schemas.openxmlformats.org/officeDocument/2006/relationships/tags" Target="../tags/tag491.xml"/><Relationship Id="rId42" Type="http://schemas.openxmlformats.org/officeDocument/2006/relationships/tags" Target="../tags/tag492.xml"/><Relationship Id="rId43" Type="http://schemas.openxmlformats.org/officeDocument/2006/relationships/tags" Target="../tags/tag493.xml"/><Relationship Id="rId44" Type="http://schemas.openxmlformats.org/officeDocument/2006/relationships/tags" Target="../tags/tag494.xml"/><Relationship Id="rId45" Type="http://schemas.openxmlformats.org/officeDocument/2006/relationships/tags" Target="../tags/tag495.xml"/><Relationship Id="rId46" Type="http://schemas.openxmlformats.org/officeDocument/2006/relationships/tags" Target="../tags/tag496.xml"/><Relationship Id="rId47" Type="http://schemas.openxmlformats.org/officeDocument/2006/relationships/tags" Target="../tags/tag497.xml"/><Relationship Id="rId48" Type="http://schemas.openxmlformats.org/officeDocument/2006/relationships/tags" Target="../tags/tag498.xml"/><Relationship Id="rId49" Type="http://schemas.openxmlformats.org/officeDocument/2006/relationships/tags" Target="../tags/tag499.xml"/><Relationship Id="rId183" Type="http://schemas.openxmlformats.org/officeDocument/2006/relationships/tags" Target="../tags/tag633.xml"/><Relationship Id="rId184" Type="http://schemas.openxmlformats.org/officeDocument/2006/relationships/tags" Target="../tags/tag634.xml"/><Relationship Id="rId185" Type="http://schemas.openxmlformats.org/officeDocument/2006/relationships/tags" Target="../tags/tag635.xml"/><Relationship Id="rId186" Type="http://schemas.openxmlformats.org/officeDocument/2006/relationships/tags" Target="../tags/tag636.xml"/><Relationship Id="rId187" Type="http://schemas.openxmlformats.org/officeDocument/2006/relationships/tags" Target="../tags/tag637.xml"/><Relationship Id="rId188" Type="http://schemas.openxmlformats.org/officeDocument/2006/relationships/tags" Target="../tags/tag638.xml"/><Relationship Id="rId189" Type="http://schemas.openxmlformats.org/officeDocument/2006/relationships/tags" Target="../tags/tag639.xml"/><Relationship Id="rId80" Type="http://schemas.openxmlformats.org/officeDocument/2006/relationships/tags" Target="../tags/tag530.xml"/><Relationship Id="rId81" Type="http://schemas.openxmlformats.org/officeDocument/2006/relationships/tags" Target="../tags/tag531.xml"/><Relationship Id="rId82" Type="http://schemas.openxmlformats.org/officeDocument/2006/relationships/tags" Target="../tags/tag532.xml"/><Relationship Id="rId83" Type="http://schemas.openxmlformats.org/officeDocument/2006/relationships/tags" Target="../tags/tag533.xml"/><Relationship Id="rId84" Type="http://schemas.openxmlformats.org/officeDocument/2006/relationships/tags" Target="../tags/tag534.xml"/><Relationship Id="rId85" Type="http://schemas.openxmlformats.org/officeDocument/2006/relationships/tags" Target="../tags/tag535.xml"/><Relationship Id="rId86" Type="http://schemas.openxmlformats.org/officeDocument/2006/relationships/tags" Target="../tags/tag536.xml"/><Relationship Id="rId87" Type="http://schemas.openxmlformats.org/officeDocument/2006/relationships/tags" Target="../tags/tag537.xml"/><Relationship Id="rId88" Type="http://schemas.openxmlformats.org/officeDocument/2006/relationships/tags" Target="../tags/tag538.xml"/><Relationship Id="rId89" Type="http://schemas.openxmlformats.org/officeDocument/2006/relationships/tags" Target="../tags/tag539.xml"/><Relationship Id="rId110" Type="http://schemas.openxmlformats.org/officeDocument/2006/relationships/tags" Target="../tags/tag560.xml"/><Relationship Id="rId111" Type="http://schemas.openxmlformats.org/officeDocument/2006/relationships/tags" Target="../tags/tag561.xml"/><Relationship Id="rId112" Type="http://schemas.openxmlformats.org/officeDocument/2006/relationships/tags" Target="../tags/tag562.xml"/><Relationship Id="rId113" Type="http://schemas.openxmlformats.org/officeDocument/2006/relationships/tags" Target="../tags/tag563.xml"/><Relationship Id="rId114" Type="http://schemas.openxmlformats.org/officeDocument/2006/relationships/tags" Target="../tags/tag564.xml"/><Relationship Id="rId115" Type="http://schemas.openxmlformats.org/officeDocument/2006/relationships/tags" Target="../tags/tag565.xml"/><Relationship Id="rId116" Type="http://schemas.openxmlformats.org/officeDocument/2006/relationships/tags" Target="../tags/tag566.xml"/><Relationship Id="rId117" Type="http://schemas.openxmlformats.org/officeDocument/2006/relationships/tags" Target="../tags/tag567.xml"/><Relationship Id="rId118" Type="http://schemas.openxmlformats.org/officeDocument/2006/relationships/tags" Target="../tags/tag568.xml"/><Relationship Id="rId119" Type="http://schemas.openxmlformats.org/officeDocument/2006/relationships/tags" Target="../tags/tag569.xml"/><Relationship Id="rId150" Type="http://schemas.openxmlformats.org/officeDocument/2006/relationships/tags" Target="../tags/tag600.xml"/><Relationship Id="rId151" Type="http://schemas.openxmlformats.org/officeDocument/2006/relationships/tags" Target="../tags/tag601.xml"/><Relationship Id="rId152" Type="http://schemas.openxmlformats.org/officeDocument/2006/relationships/tags" Target="../tags/tag602.xml"/><Relationship Id="rId10" Type="http://schemas.openxmlformats.org/officeDocument/2006/relationships/tags" Target="../tags/tag460.xml"/><Relationship Id="rId11" Type="http://schemas.openxmlformats.org/officeDocument/2006/relationships/tags" Target="../tags/tag461.xml"/><Relationship Id="rId12" Type="http://schemas.openxmlformats.org/officeDocument/2006/relationships/tags" Target="../tags/tag462.xml"/><Relationship Id="rId13" Type="http://schemas.openxmlformats.org/officeDocument/2006/relationships/tags" Target="../tags/tag463.xml"/><Relationship Id="rId14" Type="http://schemas.openxmlformats.org/officeDocument/2006/relationships/tags" Target="../tags/tag464.xml"/><Relationship Id="rId15" Type="http://schemas.openxmlformats.org/officeDocument/2006/relationships/tags" Target="../tags/tag465.xml"/><Relationship Id="rId16" Type="http://schemas.openxmlformats.org/officeDocument/2006/relationships/tags" Target="../tags/tag466.xml"/><Relationship Id="rId17" Type="http://schemas.openxmlformats.org/officeDocument/2006/relationships/tags" Target="../tags/tag467.xml"/><Relationship Id="rId18" Type="http://schemas.openxmlformats.org/officeDocument/2006/relationships/tags" Target="../tags/tag468.xml"/><Relationship Id="rId19" Type="http://schemas.openxmlformats.org/officeDocument/2006/relationships/tags" Target="../tags/tag469.xml"/><Relationship Id="rId153" Type="http://schemas.openxmlformats.org/officeDocument/2006/relationships/tags" Target="../tags/tag603.xml"/><Relationship Id="rId154" Type="http://schemas.openxmlformats.org/officeDocument/2006/relationships/tags" Target="../tags/tag604.xml"/><Relationship Id="rId155" Type="http://schemas.openxmlformats.org/officeDocument/2006/relationships/tags" Target="../tags/tag605.xml"/><Relationship Id="rId156" Type="http://schemas.openxmlformats.org/officeDocument/2006/relationships/tags" Target="../tags/tag606.xml"/><Relationship Id="rId157" Type="http://schemas.openxmlformats.org/officeDocument/2006/relationships/tags" Target="../tags/tag607.xml"/><Relationship Id="rId158" Type="http://schemas.openxmlformats.org/officeDocument/2006/relationships/tags" Target="../tags/tag608.xml"/><Relationship Id="rId159" Type="http://schemas.openxmlformats.org/officeDocument/2006/relationships/tags" Target="../tags/tag609.xml"/><Relationship Id="rId190" Type="http://schemas.openxmlformats.org/officeDocument/2006/relationships/tags" Target="../tags/tag640.xml"/><Relationship Id="rId191" Type="http://schemas.openxmlformats.org/officeDocument/2006/relationships/tags" Target="../tags/tag641.xml"/><Relationship Id="rId192" Type="http://schemas.openxmlformats.org/officeDocument/2006/relationships/tags" Target="../tags/tag642.xml"/><Relationship Id="rId50" Type="http://schemas.openxmlformats.org/officeDocument/2006/relationships/tags" Target="../tags/tag500.xml"/><Relationship Id="rId51" Type="http://schemas.openxmlformats.org/officeDocument/2006/relationships/tags" Target="../tags/tag501.xml"/><Relationship Id="rId52" Type="http://schemas.openxmlformats.org/officeDocument/2006/relationships/tags" Target="../tags/tag502.xml"/><Relationship Id="rId53" Type="http://schemas.openxmlformats.org/officeDocument/2006/relationships/tags" Target="../tags/tag503.xml"/><Relationship Id="rId54" Type="http://schemas.openxmlformats.org/officeDocument/2006/relationships/tags" Target="../tags/tag504.xml"/><Relationship Id="rId55" Type="http://schemas.openxmlformats.org/officeDocument/2006/relationships/tags" Target="../tags/tag505.xml"/><Relationship Id="rId56" Type="http://schemas.openxmlformats.org/officeDocument/2006/relationships/tags" Target="../tags/tag506.xml"/><Relationship Id="rId57" Type="http://schemas.openxmlformats.org/officeDocument/2006/relationships/tags" Target="../tags/tag507.xml"/><Relationship Id="rId58" Type="http://schemas.openxmlformats.org/officeDocument/2006/relationships/tags" Target="../tags/tag508.xml"/><Relationship Id="rId59" Type="http://schemas.openxmlformats.org/officeDocument/2006/relationships/tags" Target="../tags/tag509.xml"/><Relationship Id="rId193" Type="http://schemas.openxmlformats.org/officeDocument/2006/relationships/tags" Target="../tags/tag643.xml"/><Relationship Id="rId194" Type="http://schemas.openxmlformats.org/officeDocument/2006/relationships/tags" Target="../tags/tag644.xml"/><Relationship Id="rId195" Type="http://schemas.openxmlformats.org/officeDocument/2006/relationships/tags" Target="../tags/tag645.xml"/><Relationship Id="rId196" Type="http://schemas.openxmlformats.org/officeDocument/2006/relationships/tags" Target="../tags/tag646.xml"/><Relationship Id="rId197" Type="http://schemas.openxmlformats.org/officeDocument/2006/relationships/tags" Target="../tags/tag647.xml"/><Relationship Id="rId198" Type="http://schemas.openxmlformats.org/officeDocument/2006/relationships/tags" Target="../tags/tag648.xml"/><Relationship Id="rId199" Type="http://schemas.openxmlformats.org/officeDocument/2006/relationships/tags" Target="../tags/tag649.xml"/><Relationship Id="rId90" Type="http://schemas.openxmlformats.org/officeDocument/2006/relationships/tags" Target="../tags/tag540.xml"/><Relationship Id="rId91" Type="http://schemas.openxmlformats.org/officeDocument/2006/relationships/tags" Target="../tags/tag541.xml"/><Relationship Id="rId92" Type="http://schemas.openxmlformats.org/officeDocument/2006/relationships/tags" Target="../tags/tag542.xml"/><Relationship Id="rId93" Type="http://schemas.openxmlformats.org/officeDocument/2006/relationships/tags" Target="../tags/tag543.xml"/><Relationship Id="rId94" Type="http://schemas.openxmlformats.org/officeDocument/2006/relationships/tags" Target="../tags/tag544.xml"/><Relationship Id="rId95" Type="http://schemas.openxmlformats.org/officeDocument/2006/relationships/tags" Target="../tags/tag545.xml"/><Relationship Id="rId96" Type="http://schemas.openxmlformats.org/officeDocument/2006/relationships/tags" Target="../tags/tag546.xml"/><Relationship Id="rId97" Type="http://schemas.openxmlformats.org/officeDocument/2006/relationships/tags" Target="../tags/tag547.xml"/><Relationship Id="rId98" Type="http://schemas.openxmlformats.org/officeDocument/2006/relationships/tags" Target="../tags/tag548.xml"/><Relationship Id="rId99" Type="http://schemas.openxmlformats.org/officeDocument/2006/relationships/tags" Target="../tags/tag549.xml"/><Relationship Id="rId120" Type="http://schemas.openxmlformats.org/officeDocument/2006/relationships/tags" Target="../tags/tag570.xml"/><Relationship Id="rId121" Type="http://schemas.openxmlformats.org/officeDocument/2006/relationships/tags" Target="../tags/tag571.xml"/><Relationship Id="rId122" Type="http://schemas.openxmlformats.org/officeDocument/2006/relationships/tags" Target="../tags/tag572.xml"/><Relationship Id="rId123" Type="http://schemas.openxmlformats.org/officeDocument/2006/relationships/tags" Target="../tags/tag573.xml"/><Relationship Id="rId124" Type="http://schemas.openxmlformats.org/officeDocument/2006/relationships/tags" Target="../tags/tag574.xml"/><Relationship Id="rId125" Type="http://schemas.openxmlformats.org/officeDocument/2006/relationships/tags" Target="../tags/tag575.xml"/><Relationship Id="rId126" Type="http://schemas.openxmlformats.org/officeDocument/2006/relationships/tags" Target="../tags/tag576.xml"/><Relationship Id="rId127" Type="http://schemas.openxmlformats.org/officeDocument/2006/relationships/tags" Target="../tags/tag577.xml"/><Relationship Id="rId128" Type="http://schemas.openxmlformats.org/officeDocument/2006/relationships/tags" Target="../tags/tag578.xml"/><Relationship Id="rId129" Type="http://schemas.openxmlformats.org/officeDocument/2006/relationships/tags" Target="../tags/tag579.xml"/><Relationship Id="rId160" Type="http://schemas.openxmlformats.org/officeDocument/2006/relationships/tags" Target="../tags/tag610.xml"/><Relationship Id="rId161" Type="http://schemas.openxmlformats.org/officeDocument/2006/relationships/tags" Target="../tags/tag611.xml"/><Relationship Id="rId162" Type="http://schemas.openxmlformats.org/officeDocument/2006/relationships/tags" Target="../tags/tag612.xml"/><Relationship Id="rId20" Type="http://schemas.openxmlformats.org/officeDocument/2006/relationships/tags" Target="../tags/tag470.xml"/><Relationship Id="rId21" Type="http://schemas.openxmlformats.org/officeDocument/2006/relationships/tags" Target="../tags/tag471.xml"/><Relationship Id="rId22" Type="http://schemas.openxmlformats.org/officeDocument/2006/relationships/tags" Target="../tags/tag472.xml"/><Relationship Id="rId23" Type="http://schemas.openxmlformats.org/officeDocument/2006/relationships/tags" Target="../tags/tag473.xml"/><Relationship Id="rId24" Type="http://schemas.openxmlformats.org/officeDocument/2006/relationships/tags" Target="../tags/tag474.xml"/><Relationship Id="rId25" Type="http://schemas.openxmlformats.org/officeDocument/2006/relationships/tags" Target="../tags/tag475.xml"/><Relationship Id="rId26" Type="http://schemas.openxmlformats.org/officeDocument/2006/relationships/tags" Target="../tags/tag476.xml"/><Relationship Id="rId27" Type="http://schemas.openxmlformats.org/officeDocument/2006/relationships/tags" Target="../tags/tag477.xml"/><Relationship Id="rId28" Type="http://schemas.openxmlformats.org/officeDocument/2006/relationships/tags" Target="../tags/tag478.xml"/><Relationship Id="rId29" Type="http://schemas.openxmlformats.org/officeDocument/2006/relationships/tags" Target="../tags/tag479.xml"/><Relationship Id="rId163" Type="http://schemas.openxmlformats.org/officeDocument/2006/relationships/tags" Target="../tags/tag613.xml"/><Relationship Id="rId164" Type="http://schemas.openxmlformats.org/officeDocument/2006/relationships/tags" Target="../tags/tag614.xml"/><Relationship Id="rId165" Type="http://schemas.openxmlformats.org/officeDocument/2006/relationships/tags" Target="../tags/tag615.xml"/><Relationship Id="rId166" Type="http://schemas.openxmlformats.org/officeDocument/2006/relationships/tags" Target="../tags/tag616.xml"/><Relationship Id="rId167" Type="http://schemas.openxmlformats.org/officeDocument/2006/relationships/tags" Target="../tags/tag617.xml"/><Relationship Id="rId168" Type="http://schemas.openxmlformats.org/officeDocument/2006/relationships/tags" Target="../tags/tag618.xml"/><Relationship Id="rId169" Type="http://schemas.openxmlformats.org/officeDocument/2006/relationships/tags" Target="../tags/tag619.xml"/><Relationship Id="rId200" Type="http://schemas.openxmlformats.org/officeDocument/2006/relationships/tags" Target="../tags/tag650.xml"/><Relationship Id="rId201" Type="http://schemas.openxmlformats.org/officeDocument/2006/relationships/tags" Target="../tags/tag651.xml"/><Relationship Id="rId202" Type="http://schemas.openxmlformats.org/officeDocument/2006/relationships/tags" Target="../tags/tag652.xml"/><Relationship Id="rId203" Type="http://schemas.openxmlformats.org/officeDocument/2006/relationships/tags" Target="../tags/tag653.xml"/><Relationship Id="rId60" Type="http://schemas.openxmlformats.org/officeDocument/2006/relationships/tags" Target="../tags/tag510.xml"/><Relationship Id="rId61" Type="http://schemas.openxmlformats.org/officeDocument/2006/relationships/tags" Target="../tags/tag511.xml"/><Relationship Id="rId62" Type="http://schemas.openxmlformats.org/officeDocument/2006/relationships/tags" Target="../tags/tag512.xml"/><Relationship Id="rId63" Type="http://schemas.openxmlformats.org/officeDocument/2006/relationships/tags" Target="../tags/tag513.xml"/><Relationship Id="rId64" Type="http://schemas.openxmlformats.org/officeDocument/2006/relationships/tags" Target="../tags/tag514.xml"/><Relationship Id="rId65" Type="http://schemas.openxmlformats.org/officeDocument/2006/relationships/tags" Target="../tags/tag515.xml"/><Relationship Id="rId66" Type="http://schemas.openxmlformats.org/officeDocument/2006/relationships/tags" Target="../tags/tag516.xml"/><Relationship Id="rId67" Type="http://schemas.openxmlformats.org/officeDocument/2006/relationships/tags" Target="../tags/tag517.xml"/><Relationship Id="rId68" Type="http://schemas.openxmlformats.org/officeDocument/2006/relationships/tags" Target="../tags/tag518.xml"/><Relationship Id="rId69" Type="http://schemas.openxmlformats.org/officeDocument/2006/relationships/tags" Target="../tags/tag519.xml"/><Relationship Id="rId204" Type="http://schemas.openxmlformats.org/officeDocument/2006/relationships/slideLayout" Target="../slideLayouts/slideLayout2.xml"/><Relationship Id="rId130" Type="http://schemas.openxmlformats.org/officeDocument/2006/relationships/tags" Target="../tags/tag580.xml"/><Relationship Id="rId131" Type="http://schemas.openxmlformats.org/officeDocument/2006/relationships/tags" Target="../tags/tag581.xml"/><Relationship Id="rId132" Type="http://schemas.openxmlformats.org/officeDocument/2006/relationships/tags" Target="../tags/tag582.xml"/><Relationship Id="rId133" Type="http://schemas.openxmlformats.org/officeDocument/2006/relationships/tags" Target="../tags/tag583.xml"/><Relationship Id="rId134" Type="http://schemas.openxmlformats.org/officeDocument/2006/relationships/tags" Target="../tags/tag584.xml"/><Relationship Id="rId135" Type="http://schemas.openxmlformats.org/officeDocument/2006/relationships/tags" Target="../tags/tag585.xml"/><Relationship Id="rId136" Type="http://schemas.openxmlformats.org/officeDocument/2006/relationships/tags" Target="../tags/tag586.xml"/><Relationship Id="rId137" Type="http://schemas.openxmlformats.org/officeDocument/2006/relationships/tags" Target="../tags/tag587.xml"/><Relationship Id="rId138" Type="http://schemas.openxmlformats.org/officeDocument/2006/relationships/tags" Target="../tags/tag588.xml"/><Relationship Id="rId139" Type="http://schemas.openxmlformats.org/officeDocument/2006/relationships/tags" Target="../tags/tag589.xml"/><Relationship Id="rId170" Type="http://schemas.openxmlformats.org/officeDocument/2006/relationships/tags" Target="../tags/tag620.xml"/><Relationship Id="rId171" Type="http://schemas.openxmlformats.org/officeDocument/2006/relationships/tags" Target="../tags/tag621.xml"/><Relationship Id="rId172" Type="http://schemas.openxmlformats.org/officeDocument/2006/relationships/tags" Target="../tags/tag622.xml"/><Relationship Id="rId30" Type="http://schemas.openxmlformats.org/officeDocument/2006/relationships/tags" Target="../tags/tag480.xml"/><Relationship Id="rId31" Type="http://schemas.openxmlformats.org/officeDocument/2006/relationships/tags" Target="../tags/tag481.xml"/><Relationship Id="rId32" Type="http://schemas.openxmlformats.org/officeDocument/2006/relationships/tags" Target="../tags/tag482.xml"/><Relationship Id="rId33" Type="http://schemas.openxmlformats.org/officeDocument/2006/relationships/tags" Target="../tags/tag483.xml"/><Relationship Id="rId34" Type="http://schemas.openxmlformats.org/officeDocument/2006/relationships/tags" Target="../tags/tag484.xml"/><Relationship Id="rId35" Type="http://schemas.openxmlformats.org/officeDocument/2006/relationships/tags" Target="../tags/tag485.xml"/><Relationship Id="rId36" Type="http://schemas.openxmlformats.org/officeDocument/2006/relationships/tags" Target="../tags/tag486.xml"/><Relationship Id="rId37" Type="http://schemas.openxmlformats.org/officeDocument/2006/relationships/tags" Target="../tags/tag487.xml"/><Relationship Id="rId38" Type="http://schemas.openxmlformats.org/officeDocument/2006/relationships/tags" Target="../tags/tag488.xml"/><Relationship Id="rId39" Type="http://schemas.openxmlformats.org/officeDocument/2006/relationships/tags" Target="../tags/tag489.xml"/><Relationship Id="rId173" Type="http://schemas.openxmlformats.org/officeDocument/2006/relationships/tags" Target="../tags/tag623.xml"/><Relationship Id="rId174" Type="http://schemas.openxmlformats.org/officeDocument/2006/relationships/tags" Target="../tags/tag624.xml"/><Relationship Id="rId175" Type="http://schemas.openxmlformats.org/officeDocument/2006/relationships/tags" Target="../tags/tag625.xml"/><Relationship Id="rId176" Type="http://schemas.openxmlformats.org/officeDocument/2006/relationships/tags" Target="../tags/tag626.xml"/><Relationship Id="rId177" Type="http://schemas.openxmlformats.org/officeDocument/2006/relationships/tags" Target="../tags/tag627.xml"/><Relationship Id="rId178" Type="http://schemas.openxmlformats.org/officeDocument/2006/relationships/tags" Target="../tags/tag628.xml"/><Relationship Id="rId179" Type="http://schemas.openxmlformats.org/officeDocument/2006/relationships/tags" Target="../tags/tag629.xml"/><Relationship Id="rId70" Type="http://schemas.openxmlformats.org/officeDocument/2006/relationships/tags" Target="../tags/tag520.xml"/><Relationship Id="rId71" Type="http://schemas.openxmlformats.org/officeDocument/2006/relationships/tags" Target="../tags/tag521.xml"/><Relationship Id="rId72" Type="http://schemas.openxmlformats.org/officeDocument/2006/relationships/tags" Target="../tags/tag522.xml"/><Relationship Id="rId73" Type="http://schemas.openxmlformats.org/officeDocument/2006/relationships/tags" Target="../tags/tag523.xml"/><Relationship Id="rId74" Type="http://schemas.openxmlformats.org/officeDocument/2006/relationships/tags" Target="../tags/tag524.xml"/><Relationship Id="rId75" Type="http://schemas.openxmlformats.org/officeDocument/2006/relationships/tags" Target="../tags/tag525.xml"/><Relationship Id="rId76" Type="http://schemas.openxmlformats.org/officeDocument/2006/relationships/tags" Target="../tags/tag526.xml"/><Relationship Id="rId77" Type="http://schemas.openxmlformats.org/officeDocument/2006/relationships/tags" Target="../tags/tag527.xml"/><Relationship Id="rId78" Type="http://schemas.openxmlformats.org/officeDocument/2006/relationships/tags" Target="../tags/tag528.xml"/><Relationship Id="rId79" Type="http://schemas.openxmlformats.org/officeDocument/2006/relationships/tags" Target="../tags/tag529.xml"/><Relationship Id="rId1" Type="http://schemas.openxmlformats.org/officeDocument/2006/relationships/tags" Target="../tags/tag451.xml"/><Relationship Id="rId2" Type="http://schemas.openxmlformats.org/officeDocument/2006/relationships/tags" Target="../tags/tag452.xml"/><Relationship Id="rId3" Type="http://schemas.openxmlformats.org/officeDocument/2006/relationships/tags" Target="../tags/tag453.xml"/><Relationship Id="rId4" Type="http://schemas.openxmlformats.org/officeDocument/2006/relationships/tags" Target="../tags/tag454.xml"/><Relationship Id="rId100" Type="http://schemas.openxmlformats.org/officeDocument/2006/relationships/tags" Target="../tags/tag550.xml"/><Relationship Id="rId101" Type="http://schemas.openxmlformats.org/officeDocument/2006/relationships/tags" Target="../tags/tag551.xml"/><Relationship Id="rId102" Type="http://schemas.openxmlformats.org/officeDocument/2006/relationships/tags" Target="../tags/tag552.xml"/><Relationship Id="rId103" Type="http://schemas.openxmlformats.org/officeDocument/2006/relationships/tags" Target="../tags/tag553.xml"/><Relationship Id="rId104" Type="http://schemas.openxmlformats.org/officeDocument/2006/relationships/tags" Target="../tags/tag554.xml"/><Relationship Id="rId105" Type="http://schemas.openxmlformats.org/officeDocument/2006/relationships/tags" Target="../tags/tag555.xml"/><Relationship Id="rId106" Type="http://schemas.openxmlformats.org/officeDocument/2006/relationships/tags" Target="../tags/tag556.xml"/><Relationship Id="rId107" Type="http://schemas.openxmlformats.org/officeDocument/2006/relationships/tags" Target="../tags/tag557.xml"/><Relationship Id="rId108" Type="http://schemas.openxmlformats.org/officeDocument/2006/relationships/tags" Target="../tags/tag558.xml"/><Relationship Id="rId109" Type="http://schemas.openxmlformats.org/officeDocument/2006/relationships/tags" Target="../tags/tag559.xml"/><Relationship Id="rId5" Type="http://schemas.openxmlformats.org/officeDocument/2006/relationships/tags" Target="../tags/tag455.xml"/><Relationship Id="rId6" Type="http://schemas.openxmlformats.org/officeDocument/2006/relationships/tags" Target="../tags/tag456.xml"/><Relationship Id="rId7" Type="http://schemas.openxmlformats.org/officeDocument/2006/relationships/tags" Target="../tags/tag457.xml"/><Relationship Id="rId8" Type="http://schemas.openxmlformats.org/officeDocument/2006/relationships/tags" Target="../tags/tag458.xml"/><Relationship Id="rId9" Type="http://schemas.openxmlformats.org/officeDocument/2006/relationships/tags" Target="../tags/tag459.xml"/><Relationship Id="rId140" Type="http://schemas.openxmlformats.org/officeDocument/2006/relationships/tags" Target="../tags/tag590.xml"/><Relationship Id="rId141" Type="http://schemas.openxmlformats.org/officeDocument/2006/relationships/tags" Target="../tags/tag59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654.xml"/><Relationship Id="rId2" Type="http://schemas.openxmlformats.org/officeDocument/2006/relationships/tags" Target="../tags/tag655.xml"/><Relationship Id="rId3" Type="http://schemas.openxmlformats.org/officeDocument/2006/relationships/tags" Target="../tags/tag656.xml"/><Relationship Id="rId4" Type="http://schemas.openxmlformats.org/officeDocument/2006/relationships/tags" Target="../tags/tag657.xml"/><Relationship Id="rId5" Type="http://schemas.openxmlformats.org/officeDocument/2006/relationships/tags" Target="../tags/tag658.xml"/><Relationship Id="rId6" Type="http://schemas.openxmlformats.org/officeDocument/2006/relationships/tags" Target="../tags/tag659.xml"/><Relationship Id="rId7" Type="http://schemas.openxmlformats.org/officeDocument/2006/relationships/tags" Target="../tags/tag660.xml"/><Relationship Id="rId8" Type="http://schemas.openxmlformats.org/officeDocument/2006/relationships/tags" Target="../tags/tag661.xml"/><Relationship Id="rId9" Type="http://schemas.openxmlformats.org/officeDocument/2006/relationships/tags" Target="../tags/tag662.xml"/><Relationship Id="rId10" Type="http://schemas.openxmlformats.org/officeDocument/2006/relationships/tags" Target="../tags/tag663.xml"/><Relationship Id="rId11" Type="http://schemas.openxmlformats.org/officeDocument/2006/relationships/tags" Target="../tags/tag664.xml"/><Relationship Id="rId12" Type="http://schemas.openxmlformats.org/officeDocument/2006/relationships/tags" Target="../tags/tag665.xml"/><Relationship Id="rId13" Type="http://schemas.openxmlformats.org/officeDocument/2006/relationships/tags" Target="../tags/tag666.xml"/><Relationship Id="rId14" Type="http://schemas.openxmlformats.org/officeDocument/2006/relationships/tags" Target="../tags/tag667.xml"/><Relationship Id="rId15" Type="http://schemas.openxmlformats.org/officeDocument/2006/relationships/tags" Target="../tags/tag668.xml"/><Relationship Id="rId16" Type="http://schemas.openxmlformats.org/officeDocument/2006/relationships/tags" Target="../tags/tag669.xml"/><Relationship Id="rId17" Type="http://schemas.openxmlformats.org/officeDocument/2006/relationships/tags" Target="../tags/tag670.xml"/><Relationship Id="rId18" Type="http://schemas.openxmlformats.org/officeDocument/2006/relationships/tags" Target="../tags/tag671.xml"/><Relationship Id="rId19" Type="http://schemas.openxmlformats.org/officeDocument/2006/relationships/tags" Target="../tags/tag672.xml"/><Relationship Id="rId30" Type="http://schemas.openxmlformats.org/officeDocument/2006/relationships/tags" Target="../tags/tag683.xml"/><Relationship Id="rId31" Type="http://schemas.openxmlformats.org/officeDocument/2006/relationships/tags" Target="../tags/tag684.xml"/><Relationship Id="rId32" Type="http://schemas.openxmlformats.org/officeDocument/2006/relationships/tags" Target="../tags/tag685.xml"/><Relationship Id="rId33" Type="http://schemas.openxmlformats.org/officeDocument/2006/relationships/tags" Target="../tags/tag686.xml"/><Relationship Id="rId34" Type="http://schemas.openxmlformats.org/officeDocument/2006/relationships/tags" Target="../tags/tag687.xml"/><Relationship Id="rId35" Type="http://schemas.openxmlformats.org/officeDocument/2006/relationships/tags" Target="../tags/tag688.xml"/><Relationship Id="rId36" Type="http://schemas.openxmlformats.org/officeDocument/2006/relationships/tags" Target="../tags/tag689.xml"/><Relationship Id="rId37" Type="http://schemas.openxmlformats.org/officeDocument/2006/relationships/tags" Target="../tags/tag690.xml"/><Relationship Id="rId38" Type="http://schemas.openxmlformats.org/officeDocument/2006/relationships/tags" Target="../tags/tag691.xml"/><Relationship Id="rId39" Type="http://schemas.openxmlformats.org/officeDocument/2006/relationships/tags" Target="../tags/tag692.xml"/><Relationship Id="rId50" Type="http://schemas.openxmlformats.org/officeDocument/2006/relationships/tags" Target="../tags/tag703.xml"/><Relationship Id="rId51" Type="http://schemas.openxmlformats.org/officeDocument/2006/relationships/tags" Target="../tags/tag704.xml"/><Relationship Id="rId52" Type="http://schemas.openxmlformats.org/officeDocument/2006/relationships/tags" Target="../tags/tag705.xml"/><Relationship Id="rId53" Type="http://schemas.openxmlformats.org/officeDocument/2006/relationships/tags" Target="../tags/tag706.xml"/><Relationship Id="rId54" Type="http://schemas.openxmlformats.org/officeDocument/2006/relationships/tags" Target="../tags/tag707.xml"/><Relationship Id="rId55" Type="http://schemas.openxmlformats.org/officeDocument/2006/relationships/tags" Target="../tags/tag708.xml"/><Relationship Id="rId56" Type="http://schemas.openxmlformats.org/officeDocument/2006/relationships/tags" Target="../tags/tag709.xml"/><Relationship Id="rId57" Type="http://schemas.openxmlformats.org/officeDocument/2006/relationships/tags" Target="../tags/tag710.xml"/><Relationship Id="rId58" Type="http://schemas.openxmlformats.org/officeDocument/2006/relationships/tags" Target="../tags/tag711.xml"/><Relationship Id="rId59" Type="http://schemas.openxmlformats.org/officeDocument/2006/relationships/tags" Target="../tags/tag712.xml"/><Relationship Id="rId70" Type="http://schemas.openxmlformats.org/officeDocument/2006/relationships/tags" Target="../tags/tag723.xml"/><Relationship Id="rId71" Type="http://schemas.openxmlformats.org/officeDocument/2006/relationships/tags" Target="../tags/tag724.xml"/><Relationship Id="rId72" Type="http://schemas.openxmlformats.org/officeDocument/2006/relationships/tags" Target="../tags/tag725.xml"/><Relationship Id="rId73" Type="http://schemas.openxmlformats.org/officeDocument/2006/relationships/tags" Target="../tags/tag726.xml"/><Relationship Id="rId74" Type="http://schemas.openxmlformats.org/officeDocument/2006/relationships/tags" Target="../tags/tag727.xml"/><Relationship Id="rId75" Type="http://schemas.openxmlformats.org/officeDocument/2006/relationships/tags" Target="../tags/tag728.xml"/><Relationship Id="rId76" Type="http://schemas.openxmlformats.org/officeDocument/2006/relationships/tags" Target="../tags/tag729.xml"/><Relationship Id="rId77" Type="http://schemas.openxmlformats.org/officeDocument/2006/relationships/tags" Target="../tags/tag730.xml"/><Relationship Id="rId78" Type="http://schemas.openxmlformats.org/officeDocument/2006/relationships/tags" Target="../tags/tag731.xml"/><Relationship Id="rId79" Type="http://schemas.openxmlformats.org/officeDocument/2006/relationships/tags" Target="../tags/tag732.xml"/><Relationship Id="rId90" Type="http://schemas.openxmlformats.org/officeDocument/2006/relationships/tags" Target="../tags/tag743.xml"/><Relationship Id="rId91" Type="http://schemas.openxmlformats.org/officeDocument/2006/relationships/tags" Target="../tags/tag744.xml"/><Relationship Id="rId92" Type="http://schemas.openxmlformats.org/officeDocument/2006/relationships/tags" Target="../tags/tag745.xml"/><Relationship Id="rId93" Type="http://schemas.openxmlformats.org/officeDocument/2006/relationships/tags" Target="../tags/tag746.xml"/><Relationship Id="rId94" Type="http://schemas.openxmlformats.org/officeDocument/2006/relationships/slideLayout" Target="../slideLayouts/slideLayout2.xml"/><Relationship Id="rId20" Type="http://schemas.openxmlformats.org/officeDocument/2006/relationships/tags" Target="../tags/tag673.xml"/><Relationship Id="rId21" Type="http://schemas.openxmlformats.org/officeDocument/2006/relationships/tags" Target="../tags/tag674.xml"/><Relationship Id="rId22" Type="http://schemas.openxmlformats.org/officeDocument/2006/relationships/tags" Target="../tags/tag675.xml"/><Relationship Id="rId23" Type="http://schemas.openxmlformats.org/officeDocument/2006/relationships/tags" Target="../tags/tag676.xml"/><Relationship Id="rId24" Type="http://schemas.openxmlformats.org/officeDocument/2006/relationships/tags" Target="../tags/tag677.xml"/><Relationship Id="rId25" Type="http://schemas.openxmlformats.org/officeDocument/2006/relationships/tags" Target="../tags/tag678.xml"/><Relationship Id="rId26" Type="http://schemas.openxmlformats.org/officeDocument/2006/relationships/tags" Target="../tags/tag679.xml"/><Relationship Id="rId27" Type="http://schemas.openxmlformats.org/officeDocument/2006/relationships/tags" Target="../tags/tag680.xml"/><Relationship Id="rId28" Type="http://schemas.openxmlformats.org/officeDocument/2006/relationships/tags" Target="../tags/tag681.xml"/><Relationship Id="rId29" Type="http://schemas.openxmlformats.org/officeDocument/2006/relationships/tags" Target="../tags/tag682.xml"/><Relationship Id="rId40" Type="http://schemas.openxmlformats.org/officeDocument/2006/relationships/tags" Target="../tags/tag693.xml"/><Relationship Id="rId41" Type="http://schemas.openxmlformats.org/officeDocument/2006/relationships/tags" Target="../tags/tag694.xml"/><Relationship Id="rId42" Type="http://schemas.openxmlformats.org/officeDocument/2006/relationships/tags" Target="../tags/tag695.xml"/><Relationship Id="rId43" Type="http://schemas.openxmlformats.org/officeDocument/2006/relationships/tags" Target="../tags/tag696.xml"/><Relationship Id="rId44" Type="http://schemas.openxmlformats.org/officeDocument/2006/relationships/tags" Target="../tags/tag697.xml"/><Relationship Id="rId45" Type="http://schemas.openxmlformats.org/officeDocument/2006/relationships/tags" Target="../tags/tag698.xml"/><Relationship Id="rId46" Type="http://schemas.openxmlformats.org/officeDocument/2006/relationships/tags" Target="../tags/tag699.xml"/><Relationship Id="rId47" Type="http://schemas.openxmlformats.org/officeDocument/2006/relationships/tags" Target="../tags/tag700.xml"/><Relationship Id="rId48" Type="http://schemas.openxmlformats.org/officeDocument/2006/relationships/tags" Target="../tags/tag701.xml"/><Relationship Id="rId49" Type="http://schemas.openxmlformats.org/officeDocument/2006/relationships/tags" Target="../tags/tag702.xml"/><Relationship Id="rId60" Type="http://schemas.openxmlformats.org/officeDocument/2006/relationships/tags" Target="../tags/tag713.xml"/><Relationship Id="rId61" Type="http://schemas.openxmlformats.org/officeDocument/2006/relationships/tags" Target="../tags/tag714.xml"/><Relationship Id="rId62" Type="http://schemas.openxmlformats.org/officeDocument/2006/relationships/tags" Target="../tags/tag715.xml"/><Relationship Id="rId63" Type="http://schemas.openxmlformats.org/officeDocument/2006/relationships/tags" Target="../tags/tag716.xml"/><Relationship Id="rId64" Type="http://schemas.openxmlformats.org/officeDocument/2006/relationships/tags" Target="../tags/tag717.xml"/><Relationship Id="rId65" Type="http://schemas.openxmlformats.org/officeDocument/2006/relationships/tags" Target="../tags/tag718.xml"/><Relationship Id="rId66" Type="http://schemas.openxmlformats.org/officeDocument/2006/relationships/tags" Target="../tags/tag719.xml"/><Relationship Id="rId67" Type="http://schemas.openxmlformats.org/officeDocument/2006/relationships/tags" Target="../tags/tag720.xml"/><Relationship Id="rId68" Type="http://schemas.openxmlformats.org/officeDocument/2006/relationships/tags" Target="../tags/tag721.xml"/><Relationship Id="rId69" Type="http://schemas.openxmlformats.org/officeDocument/2006/relationships/tags" Target="../tags/tag722.xml"/><Relationship Id="rId80" Type="http://schemas.openxmlformats.org/officeDocument/2006/relationships/tags" Target="../tags/tag733.xml"/><Relationship Id="rId81" Type="http://schemas.openxmlformats.org/officeDocument/2006/relationships/tags" Target="../tags/tag734.xml"/><Relationship Id="rId82" Type="http://schemas.openxmlformats.org/officeDocument/2006/relationships/tags" Target="../tags/tag735.xml"/><Relationship Id="rId83" Type="http://schemas.openxmlformats.org/officeDocument/2006/relationships/tags" Target="../tags/tag736.xml"/><Relationship Id="rId84" Type="http://schemas.openxmlformats.org/officeDocument/2006/relationships/tags" Target="../tags/tag737.xml"/><Relationship Id="rId85" Type="http://schemas.openxmlformats.org/officeDocument/2006/relationships/tags" Target="../tags/tag738.xml"/><Relationship Id="rId86" Type="http://schemas.openxmlformats.org/officeDocument/2006/relationships/tags" Target="../tags/tag739.xml"/><Relationship Id="rId87" Type="http://schemas.openxmlformats.org/officeDocument/2006/relationships/tags" Target="../tags/tag740.xml"/><Relationship Id="rId88" Type="http://schemas.openxmlformats.org/officeDocument/2006/relationships/tags" Target="../tags/tag741.xml"/><Relationship Id="rId89" Type="http://schemas.openxmlformats.org/officeDocument/2006/relationships/tags" Target="../tags/tag74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49.xml"/><Relationship Id="rId4" Type="http://schemas.openxmlformats.org/officeDocument/2006/relationships/tags" Target="../tags/tag750.xml"/><Relationship Id="rId5" Type="http://schemas.openxmlformats.org/officeDocument/2006/relationships/tags" Target="../tags/tag751.xml"/><Relationship Id="rId6" Type="http://schemas.openxmlformats.org/officeDocument/2006/relationships/tags" Target="../tags/tag752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747.xml"/><Relationship Id="rId2" Type="http://schemas.openxmlformats.org/officeDocument/2006/relationships/tags" Target="../tags/tag74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753.xml"/><Relationship Id="rId2" Type="http://schemas.openxmlformats.org/officeDocument/2006/relationships/tags" Target="../tags/tag754.xml"/><Relationship Id="rId3" Type="http://schemas.openxmlformats.org/officeDocument/2006/relationships/tags" Target="../tags/tag755.xml"/><Relationship Id="rId4" Type="http://schemas.openxmlformats.org/officeDocument/2006/relationships/tags" Target="../tags/tag756.xml"/><Relationship Id="rId5" Type="http://schemas.openxmlformats.org/officeDocument/2006/relationships/tags" Target="../tags/tag757.xml"/><Relationship Id="rId6" Type="http://schemas.openxmlformats.org/officeDocument/2006/relationships/tags" Target="../tags/tag758.xml"/><Relationship Id="rId7" Type="http://schemas.openxmlformats.org/officeDocument/2006/relationships/tags" Target="../tags/tag759.xml"/><Relationship Id="rId8" Type="http://schemas.openxmlformats.org/officeDocument/2006/relationships/tags" Target="../tags/tag760.xml"/><Relationship Id="rId9" Type="http://schemas.openxmlformats.org/officeDocument/2006/relationships/tags" Target="../tags/tag761.xml"/><Relationship Id="rId10" Type="http://schemas.openxmlformats.org/officeDocument/2006/relationships/tags" Target="../tags/tag762.xml"/><Relationship Id="rId11" Type="http://schemas.openxmlformats.org/officeDocument/2006/relationships/tags" Target="../tags/tag763.xml"/><Relationship Id="rId12" Type="http://schemas.openxmlformats.org/officeDocument/2006/relationships/tags" Target="../tags/tag764.xml"/><Relationship Id="rId13" Type="http://schemas.openxmlformats.org/officeDocument/2006/relationships/tags" Target="../tags/tag765.xml"/><Relationship Id="rId14" Type="http://schemas.openxmlformats.org/officeDocument/2006/relationships/tags" Target="../tags/tag766.xml"/><Relationship Id="rId15" Type="http://schemas.openxmlformats.org/officeDocument/2006/relationships/tags" Target="../tags/tag767.xml"/><Relationship Id="rId16" Type="http://schemas.openxmlformats.org/officeDocument/2006/relationships/tags" Target="../tags/tag768.xml"/><Relationship Id="rId17" Type="http://schemas.openxmlformats.org/officeDocument/2006/relationships/tags" Target="../tags/tag769.xml"/><Relationship Id="rId18" Type="http://schemas.openxmlformats.org/officeDocument/2006/relationships/tags" Target="../tags/tag770.xml"/><Relationship Id="rId19" Type="http://schemas.openxmlformats.org/officeDocument/2006/relationships/tags" Target="../tags/tag771.xml"/><Relationship Id="rId30" Type="http://schemas.openxmlformats.org/officeDocument/2006/relationships/tags" Target="../tags/tag782.xml"/><Relationship Id="rId31" Type="http://schemas.openxmlformats.org/officeDocument/2006/relationships/tags" Target="../tags/tag783.xml"/><Relationship Id="rId32" Type="http://schemas.openxmlformats.org/officeDocument/2006/relationships/tags" Target="../tags/tag784.xml"/><Relationship Id="rId33" Type="http://schemas.openxmlformats.org/officeDocument/2006/relationships/tags" Target="../tags/tag785.xml"/><Relationship Id="rId34" Type="http://schemas.openxmlformats.org/officeDocument/2006/relationships/tags" Target="../tags/tag786.xml"/><Relationship Id="rId35" Type="http://schemas.openxmlformats.org/officeDocument/2006/relationships/tags" Target="../tags/tag787.xml"/><Relationship Id="rId36" Type="http://schemas.openxmlformats.org/officeDocument/2006/relationships/tags" Target="../tags/tag788.xml"/><Relationship Id="rId37" Type="http://schemas.openxmlformats.org/officeDocument/2006/relationships/tags" Target="../tags/tag789.xml"/><Relationship Id="rId38" Type="http://schemas.openxmlformats.org/officeDocument/2006/relationships/tags" Target="../tags/tag790.xml"/><Relationship Id="rId39" Type="http://schemas.openxmlformats.org/officeDocument/2006/relationships/tags" Target="../tags/tag791.xml"/><Relationship Id="rId50" Type="http://schemas.openxmlformats.org/officeDocument/2006/relationships/tags" Target="../tags/tag802.xml"/><Relationship Id="rId51" Type="http://schemas.openxmlformats.org/officeDocument/2006/relationships/tags" Target="../tags/tag803.xml"/><Relationship Id="rId52" Type="http://schemas.openxmlformats.org/officeDocument/2006/relationships/tags" Target="../tags/tag804.xml"/><Relationship Id="rId53" Type="http://schemas.openxmlformats.org/officeDocument/2006/relationships/tags" Target="../tags/tag805.xml"/><Relationship Id="rId54" Type="http://schemas.openxmlformats.org/officeDocument/2006/relationships/tags" Target="../tags/tag806.xml"/><Relationship Id="rId55" Type="http://schemas.openxmlformats.org/officeDocument/2006/relationships/tags" Target="../tags/tag807.xml"/><Relationship Id="rId56" Type="http://schemas.openxmlformats.org/officeDocument/2006/relationships/tags" Target="../tags/tag808.xml"/><Relationship Id="rId57" Type="http://schemas.openxmlformats.org/officeDocument/2006/relationships/tags" Target="../tags/tag809.xml"/><Relationship Id="rId58" Type="http://schemas.openxmlformats.org/officeDocument/2006/relationships/tags" Target="../tags/tag810.xml"/><Relationship Id="rId59" Type="http://schemas.openxmlformats.org/officeDocument/2006/relationships/tags" Target="../tags/tag811.xml"/><Relationship Id="rId70" Type="http://schemas.openxmlformats.org/officeDocument/2006/relationships/tags" Target="../tags/tag822.xml"/><Relationship Id="rId71" Type="http://schemas.openxmlformats.org/officeDocument/2006/relationships/tags" Target="../tags/tag823.xml"/><Relationship Id="rId72" Type="http://schemas.openxmlformats.org/officeDocument/2006/relationships/tags" Target="../tags/tag824.xml"/><Relationship Id="rId73" Type="http://schemas.openxmlformats.org/officeDocument/2006/relationships/tags" Target="../tags/tag825.xml"/><Relationship Id="rId74" Type="http://schemas.openxmlformats.org/officeDocument/2006/relationships/tags" Target="../tags/tag826.xml"/><Relationship Id="rId75" Type="http://schemas.openxmlformats.org/officeDocument/2006/relationships/tags" Target="../tags/tag827.xml"/><Relationship Id="rId76" Type="http://schemas.openxmlformats.org/officeDocument/2006/relationships/tags" Target="../tags/tag828.xml"/><Relationship Id="rId77" Type="http://schemas.openxmlformats.org/officeDocument/2006/relationships/tags" Target="../tags/tag829.xml"/><Relationship Id="rId78" Type="http://schemas.openxmlformats.org/officeDocument/2006/relationships/tags" Target="../tags/tag830.xml"/><Relationship Id="rId79" Type="http://schemas.openxmlformats.org/officeDocument/2006/relationships/tags" Target="../tags/tag831.xml"/><Relationship Id="rId90" Type="http://schemas.openxmlformats.org/officeDocument/2006/relationships/tags" Target="../tags/tag842.xml"/><Relationship Id="rId91" Type="http://schemas.openxmlformats.org/officeDocument/2006/relationships/tags" Target="../tags/tag843.xml"/><Relationship Id="rId92" Type="http://schemas.openxmlformats.org/officeDocument/2006/relationships/tags" Target="../tags/tag844.xml"/><Relationship Id="rId93" Type="http://schemas.openxmlformats.org/officeDocument/2006/relationships/tags" Target="../tags/tag845.xml"/><Relationship Id="rId94" Type="http://schemas.openxmlformats.org/officeDocument/2006/relationships/slideLayout" Target="../slideLayouts/slideLayout2.xml"/><Relationship Id="rId20" Type="http://schemas.openxmlformats.org/officeDocument/2006/relationships/tags" Target="../tags/tag772.xml"/><Relationship Id="rId21" Type="http://schemas.openxmlformats.org/officeDocument/2006/relationships/tags" Target="../tags/tag773.xml"/><Relationship Id="rId22" Type="http://schemas.openxmlformats.org/officeDocument/2006/relationships/tags" Target="../tags/tag774.xml"/><Relationship Id="rId23" Type="http://schemas.openxmlformats.org/officeDocument/2006/relationships/tags" Target="../tags/tag775.xml"/><Relationship Id="rId24" Type="http://schemas.openxmlformats.org/officeDocument/2006/relationships/tags" Target="../tags/tag776.xml"/><Relationship Id="rId25" Type="http://schemas.openxmlformats.org/officeDocument/2006/relationships/tags" Target="../tags/tag777.xml"/><Relationship Id="rId26" Type="http://schemas.openxmlformats.org/officeDocument/2006/relationships/tags" Target="../tags/tag778.xml"/><Relationship Id="rId27" Type="http://schemas.openxmlformats.org/officeDocument/2006/relationships/tags" Target="../tags/tag779.xml"/><Relationship Id="rId28" Type="http://schemas.openxmlformats.org/officeDocument/2006/relationships/tags" Target="../tags/tag780.xml"/><Relationship Id="rId29" Type="http://schemas.openxmlformats.org/officeDocument/2006/relationships/tags" Target="../tags/tag781.xml"/><Relationship Id="rId40" Type="http://schemas.openxmlformats.org/officeDocument/2006/relationships/tags" Target="../tags/tag792.xml"/><Relationship Id="rId41" Type="http://schemas.openxmlformats.org/officeDocument/2006/relationships/tags" Target="../tags/tag793.xml"/><Relationship Id="rId42" Type="http://schemas.openxmlformats.org/officeDocument/2006/relationships/tags" Target="../tags/tag794.xml"/><Relationship Id="rId43" Type="http://schemas.openxmlformats.org/officeDocument/2006/relationships/tags" Target="../tags/tag795.xml"/><Relationship Id="rId44" Type="http://schemas.openxmlformats.org/officeDocument/2006/relationships/tags" Target="../tags/tag796.xml"/><Relationship Id="rId45" Type="http://schemas.openxmlformats.org/officeDocument/2006/relationships/tags" Target="../tags/tag797.xml"/><Relationship Id="rId46" Type="http://schemas.openxmlformats.org/officeDocument/2006/relationships/tags" Target="../tags/tag798.xml"/><Relationship Id="rId47" Type="http://schemas.openxmlformats.org/officeDocument/2006/relationships/tags" Target="../tags/tag799.xml"/><Relationship Id="rId48" Type="http://schemas.openxmlformats.org/officeDocument/2006/relationships/tags" Target="../tags/tag800.xml"/><Relationship Id="rId49" Type="http://schemas.openxmlformats.org/officeDocument/2006/relationships/tags" Target="../tags/tag801.xml"/><Relationship Id="rId60" Type="http://schemas.openxmlformats.org/officeDocument/2006/relationships/tags" Target="../tags/tag812.xml"/><Relationship Id="rId61" Type="http://schemas.openxmlformats.org/officeDocument/2006/relationships/tags" Target="../tags/tag813.xml"/><Relationship Id="rId62" Type="http://schemas.openxmlformats.org/officeDocument/2006/relationships/tags" Target="../tags/tag814.xml"/><Relationship Id="rId63" Type="http://schemas.openxmlformats.org/officeDocument/2006/relationships/tags" Target="../tags/tag815.xml"/><Relationship Id="rId64" Type="http://schemas.openxmlformats.org/officeDocument/2006/relationships/tags" Target="../tags/tag816.xml"/><Relationship Id="rId65" Type="http://schemas.openxmlformats.org/officeDocument/2006/relationships/tags" Target="../tags/tag817.xml"/><Relationship Id="rId66" Type="http://schemas.openxmlformats.org/officeDocument/2006/relationships/tags" Target="../tags/tag818.xml"/><Relationship Id="rId67" Type="http://schemas.openxmlformats.org/officeDocument/2006/relationships/tags" Target="../tags/tag819.xml"/><Relationship Id="rId68" Type="http://schemas.openxmlformats.org/officeDocument/2006/relationships/tags" Target="../tags/tag820.xml"/><Relationship Id="rId69" Type="http://schemas.openxmlformats.org/officeDocument/2006/relationships/tags" Target="../tags/tag821.xml"/><Relationship Id="rId80" Type="http://schemas.openxmlformats.org/officeDocument/2006/relationships/tags" Target="../tags/tag832.xml"/><Relationship Id="rId81" Type="http://schemas.openxmlformats.org/officeDocument/2006/relationships/tags" Target="../tags/tag833.xml"/><Relationship Id="rId82" Type="http://schemas.openxmlformats.org/officeDocument/2006/relationships/tags" Target="../tags/tag834.xml"/><Relationship Id="rId83" Type="http://schemas.openxmlformats.org/officeDocument/2006/relationships/tags" Target="../tags/tag835.xml"/><Relationship Id="rId84" Type="http://schemas.openxmlformats.org/officeDocument/2006/relationships/tags" Target="../tags/tag836.xml"/><Relationship Id="rId85" Type="http://schemas.openxmlformats.org/officeDocument/2006/relationships/tags" Target="../tags/tag837.xml"/><Relationship Id="rId86" Type="http://schemas.openxmlformats.org/officeDocument/2006/relationships/tags" Target="../tags/tag838.xml"/><Relationship Id="rId87" Type="http://schemas.openxmlformats.org/officeDocument/2006/relationships/tags" Target="../tags/tag839.xml"/><Relationship Id="rId88" Type="http://schemas.openxmlformats.org/officeDocument/2006/relationships/tags" Target="../tags/tag840.xml"/><Relationship Id="rId89" Type="http://schemas.openxmlformats.org/officeDocument/2006/relationships/tags" Target="../tags/tag841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858.xml"/><Relationship Id="rId14" Type="http://schemas.openxmlformats.org/officeDocument/2006/relationships/tags" Target="../tags/tag859.xml"/><Relationship Id="rId15" Type="http://schemas.openxmlformats.org/officeDocument/2006/relationships/tags" Target="../tags/tag860.xml"/><Relationship Id="rId16" Type="http://schemas.openxmlformats.org/officeDocument/2006/relationships/tags" Target="../tags/tag861.xml"/><Relationship Id="rId17" Type="http://schemas.openxmlformats.org/officeDocument/2006/relationships/tags" Target="../tags/tag862.xml"/><Relationship Id="rId18" Type="http://schemas.openxmlformats.org/officeDocument/2006/relationships/tags" Target="../tags/tag863.xml"/><Relationship Id="rId19" Type="http://schemas.openxmlformats.org/officeDocument/2006/relationships/tags" Target="../tags/tag864.xml"/><Relationship Id="rId63" Type="http://schemas.openxmlformats.org/officeDocument/2006/relationships/tags" Target="../tags/tag908.xml"/><Relationship Id="rId64" Type="http://schemas.openxmlformats.org/officeDocument/2006/relationships/tags" Target="../tags/tag909.xml"/><Relationship Id="rId65" Type="http://schemas.openxmlformats.org/officeDocument/2006/relationships/tags" Target="../tags/tag910.xml"/><Relationship Id="rId66" Type="http://schemas.openxmlformats.org/officeDocument/2006/relationships/tags" Target="../tags/tag911.xml"/><Relationship Id="rId67" Type="http://schemas.openxmlformats.org/officeDocument/2006/relationships/tags" Target="../tags/tag912.xml"/><Relationship Id="rId68" Type="http://schemas.openxmlformats.org/officeDocument/2006/relationships/tags" Target="../tags/tag913.xml"/><Relationship Id="rId69" Type="http://schemas.openxmlformats.org/officeDocument/2006/relationships/tags" Target="../tags/tag914.xml"/><Relationship Id="rId50" Type="http://schemas.openxmlformats.org/officeDocument/2006/relationships/tags" Target="../tags/tag895.xml"/><Relationship Id="rId51" Type="http://schemas.openxmlformats.org/officeDocument/2006/relationships/tags" Target="../tags/tag896.xml"/><Relationship Id="rId52" Type="http://schemas.openxmlformats.org/officeDocument/2006/relationships/tags" Target="../tags/tag897.xml"/><Relationship Id="rId53" Type="http://schemas.openxmlformats.org/officeDocument/2006/relationships/tags" Target="../tags/tag898.xml"/><Relationship Id="rId54" Type="http://schemas.openxmlformats.org/officeDocument/2006/relationships/tags" Target="../tags/tag899.xml"/><Relationship Id="rId55" Type="http://schemas.openxmlformats.org/officeDocument/2006/relationships/tags" Target="../tags/tag900.xml"/><Relationship Id="rId56" Type="http://schemas.openxmlformats.org/officeDocument/2006/relationships/tags" Target="../tags/tag901.xml"/><Relationship Id="rId57" Type="http://schemas.openxmlformats.org/officeDocument/2006/relationships/tags" Target="../tags/tag902.xml"/><Relationship Id="rId58" Type="http://schemas.openxmlformats.org/officeDocument/2006/relationships/tags" Target="../tags/tag903.xml"/><Relationship Id="rId59" Type="http://schemas.openxmlformats.org/officeDocument/2006/relationships/tags" Target="../tags/tag904.xml"/><Relationship Id="rId40" Type="http://schemas.openxmlformats.org/officeDocument/2006/relationships/tags" Target="../tags/tag885.xml"/><Relationship Id="rId41" Type="http://schemas.openxmlformats.org/officeDocument/2006/relationships/tags" Target="../tags/tag886.xml"/><Relationship Id="rId42" Type="http://schemas.openxmlformats.org/officeDocument/2006/relationships/tags" Target="../tags/tag887.xml"/><Relationship Id="rId43" Type="http://schemas.openxmlformats.org/officeDocument/2006/relationships/tags" Target="../tags/tag888.xml"/><Relationship Id="rId44" Type="http://schemas.openxmlformats.org/officeDocument/2006/relationships/tags" Target="../tags/tag889.xml"/><Relationship Id="rId45" Type="http://schemas.openxmlformats.org/officeDocument/2006/relationships/tags" Target="../tags/tag890.xml"/><Relationship Id="rId46" Type="http://schemas.openxmlformats.org/officeDocument/2006/relationships/tags" Target="../tags/tag891.xml"/><Relationship Id="rId47" Type="http://schemas.openxmlformats.org/officeDocument/2006/relationships/tags" Target="../tags/tag892.xml"/><Relationship Id="rId48" Type="http://schemas.openxmlformats.org/officeDocument/2006/relationships/tags" Target="../tags/tag893.xml"/><Relationship Id="rId49" Type="http://schemas.openxmlformats.org/officeDocument/2006/relationships/tags" Target="../tags/tag894.xml"/><Relationship Id="rId1" Type="http://schemas.openxmlformats.org/officeDocument/2006/relationships/tags" Target="../tags/tag846.xml"/><Relationship Id="rId2" Type="http://schemas.openxmlformats.org/officeDocument/2006/relationships/tags" Target="../tags/tag847.xml"/><Relationship Id="rId3" Type="http://schemas.openxmlformats.org/officeDocument/2006/relationships/tags" Target="../tags/tag848.xml"/><Relationship Id="rId4" Type="http://schemas.openxmlformats.org/officeDocument/2006/relationships/tags" Target="../tags/tag849.xml"/><Relationship Id="rId5" Type="http://schemas.openxmlformats.org/officeDocument/2006/relationships/tags" Target="../tags/tag850.xml"/><Relationship Id="rId6" Type="http://schemas.openxmlformats.org/officeDocument/2006/relationships/tags" Target="../tags/tag851.xml"/><Relationship Id="rId7" Type="http://schemas.openxmlformats.org/officeDocument/2006/relationships/tags" Target="../tags/tag852.xml"/><Relationship Id="rId8" Type="http://schemas.openxmlformats.org/officeDocument/2006/relationships/tags" Target="../tags/tag853.xml"/><Relationship Id="rId9" Type="http://schemas.openxmlformats.org/officeDocument/2006/relationships/tags" Target="../tags/tag854.xml"/><Relationship Id="rId30" Type="http://schemas.openxmlformats.org/officeDocument/2006/relationships/tags" Target="../tags/tag875.xml"/><Relationship Id="rId31" Type="http://schemas.openxmlformats.org/officeDocument/2006/relationships/tags" Target="../tags/tag876.xml"/><Relationship Id="rId32" Type="http://schemas.openxmlformats.org/officeDocument/2006/relationships/tags" Target="../tags/tag877.xml"/><Relationship Id="rId33" Type="http://schemas.openxmlformats.org/officeDocument/2006/relationships/tags" Target="../tags/tag878.xml"/><Relationship Id="rId34" Type="http://schemas.openxmlformats.org/officeDocument/2006/relationships/tags" Target="../tags/tag879.xml"/><Relationship Id="rId35" Type="http://schemas.openxmlformats.org/officeDocument/2006/relationships/tags" Target="../tags/tag880.xml"/><Relationship Id="rId36" Type="http://schemas.openxmlformats.org/officeDocument/2006/relationships/tags" Target="../tags/tag881.xml"/><Relationship Id="rId37" Type="http://schemas.openxmlformats.org/officeDocument/2006/relationships/tags" Target="../tags/tag882.xml"/><Relationship Id="rId38" Type="http://schemas.openxmlformats.org/officeDocument/2006/relationships/tags" Target="../tags/tag883.xml"/><Relationship Id="rId39" Type="http://schemas.openxmlformats.org/officeDocument/2006/relationships/tags" Target="../tags/tag884.xml"/><Relationship Id="rId70" Type="http://schemas.openxmlformats.org/officeDocument/2006/relationships/tags" Target="../tags/tag915.xml"/><Relationship Id="rId71" Type="http://schemas.openxmlformats.org/officeDocument/2006/relationships/tags" Target="../tags/tag916.xml"/><Relationship Id="rId72" Type="http://schemas.openxmlformats.org/officeDocument/2006/relationships/tags" Target="../tags/tag917.xml"/><Relationship Id="rId20" Type="http://schemas.openxmlformats.org/officeDocument/2006/relationships/tags" Target="../tags/tag865.xml"/><Relationship Id="rId21" Type="http://schemas.openxmlformats.org/officeDocument/2006/relationships/tags" Target="../tags/tag866.xml"/><Relationship Id="rId22" Type="http://schemas.openxmlformats.org/officeDocument/2006/relationships/tags" Target="../tags/tag867.xml"/><Relationship Id="rId23" Type="http://schemas.openxmlformats.org/officeDocument/2006/relationships/tags" Target="../tags/tag868.xml"/><Relationship Id="rId24" Type="http://schemas.openxmlformats.org/officeDocument/2006/relationships/tags" Target="../tags/tag869.xml"/><Relationship Id="rId25" Type="http://schemas.openxmlformats.org/officeDocument/2006/relationships/tags" Target="../tags/tag870.xml"/><Relationship Id="rId26" Type="http://schemas.openxmlformats.org/officeDocument/2006/relationships/tags" Target="../tags/tag871.xml"/><Relationship Id="rId27" Type="http://schemas.openxmlformats.org/officeDocument/2006/relationships/tags" Target="../tags/tag872.xml"/><Relationship Id="rId28" Type="http://schemas.openxmlformats.org/officeDocument/2006/relationships/tags" Target="../tags/tag873.xml"/><Relationship Id="rId29" Type="http://schemas.openxmlformats.org/officeDocument/2006/relationships/tags" Target="../tags/tag874.xml"/><Relationship Id="rId73" Type="http://schemas.openxmlformats.org/officeDocument/2006/relationships/tags" Target="../tags/tag918.xml"/><Relationship Id="rId74" Type="http://schemas.openxmlformats.org/officeDocument/2006/relationships/tags" Target="../tags/tag919.xml"/><Relationship Id="rId75" Type="http://schemas.openxmlformats.org/officeDocument/2006/relationships/tags" Target="../tags/tag920.xml"/><Relationship Id="rId76" Type="http://schemas.openxmlformats.org/officeDocument/2006/relationships/tags" Target="../tags/tag921.xml"/><Relationship Id="rId77" Type="http://schemas.openxmlformats.org/officeDocument/2006/relationships/tags" Target="../tags/tag922.xml"/><Relationship Id="rId78" Type="http://schemas.openxmlformats.org/officeDocument/2006/relationships/tags" Target="../tags/tag923.xml"/><Relationship Id="rId79" Type="http://schemas.openxmlformats.org/officeDocument/2006/relationships/slideLayout" Target="../slideLayouts/slideLayout2.xml"/><Relationship Id="rId60" Type="http://schemas.openxmlformats.org/officeDocument/2006/relationships/tags" Target="../tags/tag905.xml"/><Relationship Id="rId61" Type="http://schemas.openxmlformats.org/officeDocument/2006/relationships/tags" Target="../tags/tag906.xml"/><Relationship Id="rId62" Type="http://schemas.openxmlformats.org/officeDocument/2006/relationships/tags" Target="../tags/tag907.xml"/><Relationship Id="rId10" Type="http://schemas.openxmlformats.org/officeDocument/2006/relationships/tags" Target="../tags/tag855.xml"/><Relationship Id="rId11" Type="http://schemas.openxmlformats.org/officeDocument/2006/relationships/tags" Target="../tags/tag856.xml"/><Relationship Id="rId12" Type="http://schemas.openxmlformats.org/officeDocument/2006/relationships/tags" Target="../tags/tag85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904" y="1353511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</a:t>
            </a:r>
            <a:r>
              <a:rPr lang="en-US" sz="3200" i="0" dirty="0" smtClean="0">
                <a:solidFill>
                  <a:srgbClr val="0000FF"/>
                </a:solidFill>
              </a:rPr>
              <a:t>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Disjoint Sets &amp; Union-Find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7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Disjoint sets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set </a:t>
            </a:r>
            <a:r>
              <a:rPr lang="en-US" dirty="0" smtClean="0"/>
              <a:t>is a collection of elements</a:t>
            </a:r>
            <a:r>
              <a:rPr lang="en-US" dirty="0"/>
              <a:t> (no-repeats) </a:t>
            </a:r>
            <a:endParaRPr lang="en-US" dirty="0" smtClean="0"/>
          </a:p>
          <a:p>
            <a:r>
              <a:rPr lang="en-US" dirty="0" smtClean="0"/>
              <a:t>Every set contains the empty set by default</a:t>
            </a:r>
            <a:endParaRPr lang="en-US" dirty="0"/>
          </a:p>
          <a:p>
            <a:r>
              <a:rPr lang="en-US" dirty="0" smtClean="0"/>
              <a:t>Two sets are </a:t>
            </a:r>
            <a:r>
              <a:rPr lang="en-US" dirty="0" smtClean="0">
                <a:solidFill>
                  <a:schemeClr val="accent1"/>
                </a:solidFill>
              </a:rPr>
              <a:t>disjoint </a:t>
            </a:r>
            <a:r>
              <a:rPr lang="en-US" dirty="0" smtClean="0"/>
              <a:t>if they have no elements in common</a:t>
            </a:r>
          </a:p>
          <a:p>
            <a:pPr lvl="1"/>
            <a:r>
              <a:rPr lang="en-US" altLang="en-US" b="1" dirty="0"/>
              <a:t>S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itchFamily="18" charset="2"/>
              </a:rPr>
              <a:t></a:t>
            </a:r>
            <a:r>
              <a:rPr lang="en-US" altLang="en-US" b="1" dirty="0"/>
              <a:t> S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= </a:t>
            </a:r>
            <a:r>
              <a:rPr lang="en-US" altLang="en-US" b="1" dirty="0" smtClean="0">
                <a:sym typeface="Symbol" pitchFamily="18" charset="2"/>
              </a:rPr>
              <a:t></a:t>
            </a:r>
          </a:p>
          <a:p>
            <a:pPr lvl="1"/>
            <a:endParaRPr lang="en-US" altLang="en-US" b="1" dirty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Examples: </a:t>
            </a:r>
          </a:p>
          <a:p>
            <a:pPr lvl="1"/>
            <a:r>
              <a:rPr lang="en-US" altLang="en-US" dirty="0" smtClean="0">
                <a:sym typeface="Symbol" pitchFamily="18" charset="2"/>
              </a:rPr>
              <a:t>{</a:t>
            </a:r>
            <a:r>
              <a:rPr lang="en-US" altLang="en-US" dirty="0" smtClean="0">
                <a:sym typeface="Symbol" pitchFamily="18" charset="2"/>
              </a:rPr>
              <a:t>a, e, c} and {d, b} </a:t>
            </a:r>
            <a:r>
              <a:rPr lang="en-US" altLang="en-US" dirty="0" smtClean="0">
                <a:sym typeface="Symbol" pitchFamily="18" charset="2"/>
              </a:rPr>
              <a:t>				</a:t>
            </a:r>
          </a:p>
          <a:p>
            <a:pPr lvl="1"/>
            <a:r>
              <a:rPr lang="en-US" altLang="en-US" dirty="0" smtClean="0">
                <a:sym typeface="Symbol" pitchFamily="18" charset="2"/>
              </a:rPr>
              <a:t> {</a:t>
            </a:r>
            <a:r>
              <a:rPr lang="en-US" altLang="en-US" dirty="0" smtClean="0">
                <a:sym typeface="Symbol" pitchFamily="18" charset="2"/>
              </a:rPr>
              <a:t>x, y, z} and {t, u, x</a:t>
            </a:r>
            <a:r>
              <a:rPr lang="en-US" altLang="en-US" dirty="0" smtClean="0">
                <a:sym typeface="Symbol" pitchFamily="18" charset="2"/>
              </a:rPr>
              <a:t>}		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02741" y="4856415"/>
            <a:ext cx="16524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Disjoint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4002741" y="5336458"/>
            <a:ext cx="22277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Not disjoint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3614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Partitions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partition </a:t>
            </a:r>
            <a:r>
              <a:rPr lang="en-US" i="1" dirty="0" smtClean="0"/>
              <a:t>P</a:t>
            </a:r>
            <a:r>
              <a:rPr lang="en-US" dirty="0" smtClean="0"/>
              <a:t> of a set </a:t>
            </a:r>
            <a:r>
              <a:rPr lang="en-US" i="1" dirty="0" smtClean="0"/>
              <a:t>S</a:t>
            </a:r>
            <a:r>
              <a:rPr lang="en-US" dirty="0" smtClean="0"/>
              <a:t> is a set of sets {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} such that every element of </a:t>
            </a:r>
            <a:r>
              <a:rPr lang="en-US" i="1" dirty="0" smtClean="0"/>
              <a:t>S</a:t>
            </a:r>
            <a:r>
              <a:rPr lang="en-US" dirty="0" smtClean="0"/>
              <a:t> is in </a:t>
            </a:r>
            <a:r>
              <a:rPr lang="en-US" b="1" dirty="0" smtClean="0"/>
              <a:t>exactly one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b="1" dirty="0" smtClean="0"/>
              <a:t>Put another way: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baseline="-25000" dirty="0"/>
              <a:t>1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 </a:t>
            </a:r>
            <a:r>
              <a:rPr lang="en-US" altLang="en-US" dirty="0"/>
              <a:t>. . .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k</a:t>
            </a:r>
            <a:r>
              <a:rPr lang="en-US" altLang="en-US" baseline="-25000" dirty="0"/>
              <a:t> </a:t>
            </a:r>
            <a:r>
              <a:rPr lang="en-US" altLang="en-US" dirty="0"/>
              <a:t>= S</a:t>
            </a:r>
          </a:p>
          <a:p>
            <a:pPr lvl="1"/>
            <a:r>
              <a:rPr lang="en-US" altLang="en-US" dirty="0" smtClean="0"/>
              <a:t>For all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and j,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>
                <a:sym typeface="Symbol" pitchFamily="18" charset="2"/>
              </a:rPr>
              <a:t></a:t>
            </a:r>
            <a:r>
              <a:rPr lang="en-US" altLang="en-US" dirty="0"/>
              <a:t> j </a:t>
            </a:r>
            <a:r>
              <a:rPr lang="en-US" altLang="en-US" dirty="0" smtClean="0">
                <a:sym typeface="Symbol" pitchFamily="18" charset="2"/>
              </a:rPr>
              <a:t>implies</a:t>
            </a:r>
            <a:r>
              <a:rPr lang="en-US" altLang="en-US" dirty="0" smtClean="0"/>
              <a:t> </a:t>
            </a:r>
            <a:r>
              <a:rPr lang="en-US" altLang="en-US" dirty="0"/>
              <a:t>S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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</a:t>
            </a:r>
            <a:r>
              <a:rPr lang="en-US" altLang="en-US" dirty="0" smtClean="0">
                <a:sym typeface="Symbol" pitchFamily="18" charset="2"/>
              </a:rPr>
              <a:t>  (sets are disjoint with each other)</a:t>
            </a:r>
          </a:p>
          <a:p>
            <a:pPr lvl="1"/>
            <a:endParaRPr lang="en-US" sz="10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ym typeface="Symbol" pitchFamily="18" charset="2"/>
              </a:rPr>
              <a:t>Example:  </a:t>
            </a:r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be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smtClean="0">
                <a:sym typeface="Symbol" pitchFamily="18" charset="2"/>
              </a:rPr>
              <a:t>a}, {</a:t>
            </a:r>
            <a:r>
              <a:rPr lang="en-US" dirty="0" err="1" smtClean="0">
                <a:sym typeface="Symbol" pitchFamily="18" charset="2"/>
              </a:rPr>
              <a:t>d,e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b,c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altLang="en-US" dirty="0" smtClean="0">
                <a:sym typeface="Symbol" pitchFamily="18" charset="2"/>
              </a:rPr>
              <a:t>, {d}, {e}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a,b,d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e,c</a:t>
            </a:r>
            <a:r>
              <a:rPr lang="en-US" dirty="0" smtClean="0">
                <a:sym typeface="Symbol" pitchFamily="18" charset="2"/>
              </a:rPr>
              <a:t>}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9188" y="4273178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92178" y="4580810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215341" y="4971870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11070" y="5371980"/>
            <a:ext cx="5047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a partition, not disjoint, both sets have 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215340" y="5772090"/>
            <a:ext cx="5471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a partition of S (doesn’t have 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831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Union Find ADT: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</a:t>
            </a:r>
            <a:r>
              <a:rPr lang="en-US" dirty="0" smtClean="0"/>
              <a:t>"name" </a:t>
            </a:r>
            <a:r>
              <a:rPr lang="en-US" dirty="0" smtClean="0"/>
              <a:t>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representative element up to implementation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1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Subset Find </a:t>
            </a:r>
            <a:r>
              <a:rPr lang="en-US" dirty="0" smtClean="0">
                <a:solidFill>
                  <a:srgbClr val="0000FF"/>
                </a:solidFill>
              </a:rPr>
              <a:t>for our problem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 initial partition of a set</a:t>
            </a:r>
          </a:p>
          <a:p>
            <a:pPr marL="400050" lvl="1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smtClean="0">
                <a:latin typeface="Courier New"/>
                <a:cs typeface="Courier New"/>
              </a:rPr>
              <a:t>“Riley” -&gt; [</a:t>
            </a:r>
            <a:r>
              <a:rPr lang="en-US" sz="2600" dirty="0">
                <a:latin typeface="Courier New"/>
                <a:cs typeface="Courier New"/>
              </a:rPr>
              <a:t>"Riley", "Pascale", "Matthew", "Hunter"],</a:t>
            </a: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smtClean="0">
                <a:latin typeface="Courier New"/>
                <a:cs typeface="Courier New"/>
              </a:rPr>
              <a:t>“Chloe” -&gt; [ </a:t>
            </a:r>
            <a:r>
              <a:rPr lang="en-US" sz="2600" dirty="0">
                <a:latin typeface="Courier New"/>
                <a:cs typeface="Courier New"/>
              </a:rPr>
              <a:t>"Chloe", "Paul", "</a:t>
            </a:r>
            <a:r>
              <a:rPr lang="en-US" sz="2600" dirty="0" err="1">
                <a:latin typeface="Courier New"/>
                <a:cs typeface="Courier New"/>
              </a:rPr>
              <a:t>Zelina</a:t>
            </a:r>
            <a:r>
              <a:rPr lang="en-US" sz="2600" dirty="0">
                <a:latin typeface="Courier New"/>
                <a:cs typeface="Courier New"/>
              </a:rPr>
              <a:t>"],</a:t>
            </a: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smtClean="0">
                <a:latin typeface="Courier New"/>
                <a:cs typeface="Courier New"/>
              </a:rPr>
              <a:t>“Rebecca” -&gt; [ </a:t>
            </a:r>
            <a:r>
              <a:rPr lang="en-US" sz="2600" dirty="0">
                <a:latin typeface="Courier New"/>
                <a:cs typeface="Courier New"/>
              </a:rPr>
              <a:t>"Rebecca", "Raquel", "</a:t>
            </a:r>
            <a:r>
              <a:rPr lang="en-US" sz="2600" dirty="0" err="1">
                <a:latin typeface="Courier New"/>
                <a:cs typeface="Courier New"/>
              </a:rPr>
              <a:t>Trung</a:t>
            </a:r>
            <a:r>
              <a:rPr lang="en-US" sz="2600" dirty="0">
                <a:latin typeface="Courier New"/>
                <a:cs typeface="Courier New"/>
              </a:rPr>
              <a:t>", "Kyle", "Josh"]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</a:t>
            </a:r>
            <a:r>
              <a:rPr lang="en-US" dirty="0" smtClean="0"/>
              <a:t>in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	find(“Pascale”) returns “Riley”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	find(“Chloe”) returns “Chloe”</a:t>
            </a: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3600" dirty="0" smtClean="0">
                <a:latin typeface="Calibri"/>
                <a:cs typeface="Calibri"/>
              </a:rPr>
              <a:t>Not the same subset since not the same representative</a:t>
            </a:r>
            <a:endParaRPr lang="en-US" sz="3600" dirty="0" smtClean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9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Union of two subsets for our problem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Operation </a:t>
            </a:r>
            <a:r>
              <a:rPr lang="en-US" b="1" dirty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takes two subsets and (permanently) makes one larger subset</a:t>
            </a:r>
          </a:p>
          <a:p>
            <a:pPr marL="400050" lvl="1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dirty="0" smtClean="0">
                <a:latin typeface="Calibri"/>
                <a:cs typeface="Calibri"/>
              </a:rPr>
              <a:t>Chloe and Riley become friends, merging their two groups.  Now those to subsets become one subset.  We can represent that in two ways:</a:t>
            </a:r>
          </a:p>
          <a:p>
            <a:pPr marL="400050" lvl="1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pPr marL="400050" lvl="1" indent="0">
              <a:buNone/>
            </a:pPr>
            <a:r>
              <a:rPr lang="en-US" dirty="0" smtClean="0">
                <a:latin typeface="Calibri"/>
                <a:cs typeface="Calibri"/>
              </a:rPr>
              <a:t>Merge the sets:</a:t>
            </a: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“Chloe” -&gt; [ "Chloe", "Paul", "</a:t>
            </a:r>
            <a:r>
              <a:rPr lang="en-US" sz="2600" dirty="0" err="1">
                <a:latin typeface="Courier New"/>
                <a:cs typeface="Courier New"/>
              </a:rPr>
              <a:t>Zelina</a:t>
            </a:r>
            <a:r>
              <a:rPr lang="en-US" sz="2600" dirty="0">
                <a:latin typeface="Courier New"/>
                <a:cs typeface="Courier New"/>
              </a:rPr>
              <a:t>”, "Riley”, </a:t>
            </a:r>
            <a:r>
              <a:rPr lang="en-US" sz="2600" dirty="0" smtClean="0">
                <a:latin typeface="Courier New"/>
                <a:cs typeface="Courier New"/>
              </a:rPr>
              <a:t>					"</a:t>
            </a:r>
            <a:r>
              <a:rPr lang="en-US" sz="2600" dirty="0">
                <a:latin typeface="Courier New"/>
                <a:cs typeface="Courier New"/>
              </a:rPr>
              <a:t>Pascale", "Matthew", "Hunter"</a:t>
            </a:r>
            <a:r>
              <a:rPr lang="en-US" sz="2600" dirty="0" smtClean="0">
                <a:latin typeface="Courier New"/>
                <a:cs typeface="Courier New"/>
              </a:rPr>
              <a:t>]</a:t>
            </a:r>
            <a:endParaRPr lang="en-US" sz="2600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dirty="0" smtClean="0">
                <a:cs typeface="Calibri"/>
              </a:rPr>
              <a:t>Or tell Riley that her representative is now Chloe, and on find anyone in Riley’s old subset like </a:t>
            </a:r>
            <a:r>
              <a:rPr lang="en-US" sz="2600" dirty="0" smtClean="0">
                <a:latin typeface="Courier New"/>
                <a:cs typeface="Courier New"/>
              </a:rPr>
              <a:t>find(“Pascale”)</a:t>
            </a:r>
            <a:r>
              <a:rPr lang="en-US" dirty="0" smtClean="0">
                <a:cs typeface="Calibri"/>
              </a:rPr>
              <a:t>see what group Riley is in: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b="1" dirty="0" smtClean="0">
                <a:latin typeface="Courier New"/>
                <a:cs typeface="Courier New"/>
              </a:rPr>
              <a:t>“Riley” </a:t>
            </a:r>
            <a:r>
              <a:rPr lang="en-US" sz="2600" dirty="0" smtClean="0">
                <a:latin typeface="Courier New"/>
                <a:cs typeface="Courier New"/>
              </a:rPr>
              <a:t>-&gt; ["</a:t>
            </a:r>
            <a:r>
              <a:rPr lang="en-US" sz="2600" dirty="0">
                <a:latin typeface="Courier New"/>
                <a:cs typeface="Courier New"/>
              </a:rPr>
              <a:t>Pascale", "Matthew", "Hunter"],</a:t>
            </a: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smtClean="0">
                <a:latin typeface="Courier New"/>
                <a:cs typeface="Courier New"/>
              </a:rPr>
              <a:t>“Chloe” -&gt; [ </a:t>
            </a:r>
            <a:r>
              <a:rPr lang="en-US" sz="2600" dirty="0">
                <a:latin typeface="Courier New"/>
                <a:cs typeface="Courier New"/>
              </a:rPr>
              <a:t>"Chloe", "Paul", "</a:t>
            </a:r>
            <a:r>
              <a:rPr lang="en-US" sz="2600" dirty="0" err="1" smtClean="0">
                <a:latin typeface="Courier New"/>
                <a:cs typeface="Courier New"/>
              </a:rPr>
              <a:t>Zelina</a:t>
            </a:r>
            <a:r>
              <a:rPr lang="en-US" sz="2600" dirty="0" smtClean="0">
                <a:latin typeface="Courier New"/>
                <a:cs typeface="Courier New"/>
              </a:rPr>
              <a:t>”, 					</a:t>
            </a:r>
            <a:r>
              <a:rPr lang="en-US" sz="2600" b="1" dirty="0" smtClean="0">
                <a:latin typeface="Courier New"/>
                <a:cs typeface="Courier New"/>
              </a:rPr>
              <a:t>"Riley”</a:t>
            </a:r>
            <a:r>
              <a:rPr lang="en-US" sz="2600" dirty="0" smtClean="0">
                <a:latin typeface="Courier New"/>
                <a:cs typeface="Courier New"/>
              </a:rPr>
              <a:t>]</a:t>
            </a:r>
            <a:endParaRPr lang="en-US" sz="2600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Either way,  </a:t>
            </a:r>
            <a:r>
              <a:rPr lang="en-US" dirty="0" smtClean="0">
                <a:latin typeface="Courier New"/>
                <a:cs typeface="Courier New"/>
              </a:rPr>
              <a:t>find(“Pascale”) returns “Chloe”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3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dirty="0" smtClean="0"/>
              <a:t> = {1,2,3,4,5,6,7,8,9}</a:t>
            </a:r>
          </a:p>
          <a:p>
            <a:endParaRPr lang="en-US" sz="800" dirty="0" smtClean="0"/>
          </a:p>
          <a:p>
            <a:r>
              <a:rPr lang="en-US" dirty="0" smtClean="0"/>
              <a:t>Let initial partition be (will highlight representative elements </a:t>
            </a:r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{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(2,5):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5},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4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6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(4) = 4,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2,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(5) </a:t>
            </a:r>
            <a:r>
              <a:rPr lang="en-US" dirty="0"/>
              <a:t>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(4,6),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(2,7)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5, 7},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{4, 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(4) = </a:t>
            </a:r>
            <a:r>
              <a:rPr lang="en-US" dirty="0" smtClean="0"/>
              <a:t>6,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(2) = 2,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(5) 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(2,6)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4, 5</a:t>
            </a:r>
            <a:r>
              <a:rPr lang="en-US" dirty="0"/>
              <a:t>, </a:t>
            </a:r>
            <a:r>
              <a:rPr lang="en-US" dirty="0" smtClean="0"/>
              <a:t>6, 7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/>
              <a:t>}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5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 other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that can </a:t>
            </a:r>
            <a:r>
              <a:rPr lang="en-US" dirty="0" smtClean="0"/>
              <a:t>"happen" </a:t>
            </a:r>
            <a:r>
              <a:rPr lang="en-US" dirty="0" smtClean="0"/>
              <a:t>is sets get </a:t>
            </a:r>
            <a:r>
              <a:rPr lang="en-US" dirty="0" err="1" smtClean="0"/>
              <a:t>unioned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"un</a:t>
            </a:r>
            <a:r>
              <a:rPr lang="en-US" dirty="0" smtClean="0"/>
              <a:t>-</a:t>
            </a:r>
            <a:r>
              <a:rPr lang="en-US" dirty="0" smtClean="0"/>
              <a:t>union" </a:t>
            </a:r>
            <a:r>
              <a:rPr lang="en-US" dirty="0" smtClean="0"/>
              <a:t>or </a:t>
            </a:r>
            <a:r>
              <a:rPr lang="en-US" dirty="0" smtClean="0"/>
              <a:t>"create </a:t>
            </a:r>
            <a:r>
              <a:rPr lang="en-US" dirty="0" smtClean="0"/>
              <a:t>new </a:t>
            </a:r>
            <a:r>
              <a:rPr lang="en-US" dirty="0" smtClean="0"/>
              <a:t>set" </a:t>
            </a:r>
            <a:r>
              <a:rPr lang="en-US" dirty="0" smtClean="0"/>
              <a:t>or …</a:t>
            </a:r>
          </a:p>
          <a:p>
            <a:pPr lvl="1"/>
            <a:endParaRPr lang="en-US" dirty="0"/>
          </a:p>
          <a:p>
            <a:r>
              <a:rPr lang="en-US" dirty="0" smtClean="0"/>
              <a:t>As always: trade-offs – </a:t>
            </a:r>
            <a:r>
              <a:rPr lang="en-US" dirty="0" smtClean="0"/>
              <a:t>implementations are different</a:t>
            </a:r>
          </a:p>
          <a:p>
            <a:pPr lvl="1"/>
            <a:r>
              <a:rPr lang="en-US" dirty="0" smtClean="0"/>
              <a:t>ideas?  How do we maintain “representative” of a subset?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Surprisingly useful </a:t>
            </a:r>
            <a:r>
              <a:rPr lang="en-US" dirty="0" smtClean="0"/>
              <a:t>ADT</a:t>
            </a:r>
            <a:r>
              <a:rPr lang="en-US" dirty="0" smtClean="0"/>
              <a:t>, </a:t>
            </a:r>
            <a:r>
              <a:rPr lang="en-US" dirty="0"/>
              <a:t>b</a:t>
            </a:r>
            <a:r>
              <a:rPr lang="en-US" dirty="0" smtClean="0"/>
              <a:t>ut </a:t>
            </a:r>
            <a:r>
              <a:rPr lang="en-US" dirty="0" smtClean="0"/>
              <a:t>not as </a:t>
            </a:r>
            <a:r>
              <a:rPr lang="en-US" dirty="0" smtClean="0"/>
              <a:t>common as dictionaries, priority queues / heaps, AVL trees or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8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Example application: maze-building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Build a random maze by erasing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Criteria:</a:t>
            </a:r>
            <a:endParaRPr lang="en-US" b="1" dirty="0"/>
          </a:p>
          <a:p>
            <a:pPr lvl="1"/>
            <a:r>
              <a:rPr lang="en-US" dirty="0" smtClean="0"/>
              <a:t>Possible to get from anywhere to </a:t>
            </a:r>
            <a:r>
              <a:rPr lang="en-US" dirty="0" smtClean="0"/>
              <a:t>anywhere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loops possible without backtracking</a:t>
            </a:r>
          </a:p>
          <a:p>
            <a:pPr lvl="2"/>
            <a:r>
              <a:rPr lang="en-US" dirty="0" smtClean="0"/>
              <a:t>After a </a:t>
            </a:r>
            <a:r>
              <a:rPr lang="en-US" dirty="0" smtClean="0"/>
              <a:t>"bad turn" </a:t>
            </a:r>
            <a:r>
              <a:rPr lang="en-US" dirty="0" smtClean="0"/>
              <a:t>have to </a:t>
            </a:r>
            <a:r>
              <a:rPr lang="en-US" dirty="0" smtClean="0"/>
              <a:t>"undo"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971800" y="2133600"/>
            <a:ext cx="3048000" cy="2514600"/>
            <a:chOff x="4648201" y="2895600"/>
            <a:chExt cx="3657600" cy="3200400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4648201" y="2895600"/>
              <a:ext cx="609600" cy="533400"/>
              <a:chOff x="1200" y="1824"/>
              <a:chExt cx="384" cy="336"/>
            </a:xfrm>
          </p:grpSpPr>
          <p:sp>
            <p:nvSpPr>
              <p:cNvPr id="8" name="Line 5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5257801" y="2895600"/>
              <a:ext cx="609600" cy="533400"/>
              <a:chOff x="1200" y="1824"/>
              <a:chExt cx="384" cy="336"/>
            </a:xfrm>
          </p:grpSpPr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867401" y="2895600"/>
              <a:ext cx="609600" cy="533400"/>
              <a:chOff x="1200" y="1824"/>
              <a:chExt cx="384" cy="336"/>
            </a:xfrm>
          </p:grpSpPr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3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477001" y="2895600"/>
              <a:ext cx="609600" cy="533400"/>
              <a:chOff x="1200" y="1824"/>
              <a:chExt cx="384" cy="336"/>
            </a:xfrm>
          </p:grpSpPr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086601" y="2895600"/>
              <a:ext cx="609600" cy="533400"/>
              <a:chOff x="1200" y="1824"/>
              <a:chExt cx="384" cy="336"/>
            </a:xfrm>
          </p:grpSpPr>
          <p:sp>
            <p:nvSpPr>
              <p:cNvPr id="20" name="Line 17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696201" y="2895600"/>
              <a:ext cx="609600" cy="533400"/>
              <a:chOff x="1200" y="1824"/>
              <a:chExt cx="384" cy="336"/>
            </a:xfrm>
          </p:grpSpPr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648201" y="3429000"/>
              <a:ext cx="609600" cy="533400"/>
              <a:chOff x="1200" y="1824"/>
              <a:chExt cx="384" cy="336"/>
            </a:xfrm>
          </p:grpSpPr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257801" y="3429000"/>
              <a:ext cx="609600" cy="533400"/>
              <a:chOff x="1200" y="1824"/>
              <a:chExt cx="384" cy="336"/>
            </a:xfrm>
          </p:grpSpPr>
          <p:sp>
            <p:nvSpPr>
              <p:cNvPr id="29" name="Line 2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28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867401" y="3429000"/>
              <a:ext cx="609600" cy="533400"/>
              <a:chOff x="1200" y="1824"/>
              <a:chExt cx="384" cy="336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3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477001" y="3429000"/>
              <a:ext cx="609600" cy="533400"/>
              <a:chOff x="1200" y="1824"/>
              <a:chExt cx="384" cy="336"/>
            </a:xfrm>
          </p:grpSpPr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086601" y="3429000"/>
              <a:ext cx="609600" cy="533400"/>
              <a:chOff x="1200" y="1824"/>
              <a:chExt cx="384" cy="336"/>
            </a:xfrm>
          </p:grpSpPr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7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696201" y="3429000"/>
              <a:ext cx="609600" cy="533400"/>
              <a:chOff x="1200" y="1824"/>
              <a:chExt cx="384" cy="336"/>
            </a:xfrm>
          </p:grpSpPr>
          <p:sp>
            <p:nvSpPr>
              <p:cNvPr id="41" name="Line 38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40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4648201" y="3962400"/>
              <a:ext cx="609600" cy="533400"/>
              <a:chOff x="1200" y="1824"/>
              <a:chExt cx="384" cy="336"/>
            </a:xfrm>
          </p:grpSpPr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3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257801" y="3962400"/>
              <a:ext cx="609600" cy="533400"/>
              <a:chOff x="1200" y="1824"/>
              <a:chExt cx="384" cy="336"/>
            </a:xfrm>
          </p:grpSpPr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1" y="3962400"/>
              <a:ext cx="609600" cy="533400"/>
              <a:chOff x="1200" y="1824"/>
              <a:chExt cx="384" cy="336"/>
            </a:xfrm>
          </p:grpSpPr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477001" y="3962400"/>
              <a:ext cx="609600" cy="533400"/>
              <a:chOff x="1200" y="1824"/>
              <a:chExt cx="384" cy="336"/>
            </a:xfrm>
          </p:grpSpPr>
          <p:sp>
            <p:nvSpPr>
              <p:cNvPr id="53" name="Line 5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086601" y="3962400"/>
              <a:ext cx="609600" cy="533400"/>
              <a:chOff x="1200" y="1824"/>
              <a:chExt cx="384" cy="336"/>
            </a:xfrm>
          </p:grpSpPr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55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696201" y="3962400"/>
              <a:ext cx="609600" cy="533400"/>
              <a:chOff x="1200" y="1824"/>
              <a:chExt cx="384" cy="336"/>
            </a:xfrm>
          </p:grpSpPr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58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4648201" y="4495800"/>
              <a:ext cx="609600" cy="533400"/>
              <a:chOff x="1200" y="1824"/>
              <a:chExt cx="384" cy="336"/>
            </a:xfrm>
          </p:grpSpPr>
          <p:sp>
            <p:nvSpPr>
              <p:cNvPr id="62" name="Line 5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1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5257801" y="4495800"/>
              <a:ext cx="609600" cy="533400"/>
              <a:chOff x="1200" y="1824"/>
              <a:chExt cx="384" cy="336"/>
            </a:xfrm>
          </p:grpSpPr>
          <p:sp>
            <p:nvSpPr>
              <p:cNvPr id="65" name="Line 62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64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5867401" y="4495800"/>
              <a:ext cx="609600" cy="533400"/>
              <a:chOff x="1200" y="1824"/>
              <a:chExt cx="384" cy="336"/>
            </a:xfrm>
          </p:grpSpPr>
          <p:sp>
            <p:nvSpPr>
              <p:cNvPr id="68" name="Line 6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6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67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477001" y="4495800"/>
              <a:ext cx="609600" cy="533400"/>
              <a:chOff x="1200" y="1824"/>
              <a:chExt cx="384" cy="336"/>
            </a:xfrm>
          </p:grpSpPr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70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7086601" y="4495800"/>
              <a:ext cx="609600" cy="533400"/>
              <a:chOff x="1200" y="1824"/>
              <a:chExt cx="384" cy="336"/>
            </a:xfrm>
          </p:grpSpPr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73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7696201" y="4495800"/>
              <a:ext cx="609600" cy="533400"/>
              <a:chOff x="1200" y="1824"/>
              <a:chExt cx="384" cy="336"/>
            </a:xfrm>
          </p:grpSpPr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7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648201" y="5029200"/>
              <a:ext cx="609600" cy="533400"/>
              <a:chOff x="1200" y="1824"/>
              <a:chExt cx="384" cy="336"/>
            </a:xfrm>
          </p:grpSpPr>
          <p:sp>
            <p:nvSpPr>
              <p:cNvPr id="80" name="Line 7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7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5257801" y="5029200"/>
              <a:ext cx="609600" cy="533400"/>
              <a:chOff x="1200" y="1824"/>
              <a:chExt cx="384" cy="336"/>
            </a:xfrm>
          </p:grpSpPr>
          <p:sp>
            <p:nvSpPr>
              <p:cNvPr id="83" name="Line 80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1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2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5867401" y="5029200"/>
              <a:ext cx="609600" cy="533400"/>
              <a:chOff x="1200" y="1824"/>
              <a:chExt cx="384" cy="336"/>
            </a:xfrm>
          </p:grpSpPr>
          <p:sp>
            <p:nvSpPr>
              <p:cNvPr id="86" name="Line 83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8" name="Group 85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6477001" y="5029200"/>
              <a:ext cx="609600" cy="533400"/>
              <a:chOff x="1200" y="1824"/>
              <a:chExt cx="384" cy="336"/>
            </a:xfrm>
          </p:grpSpPr>
          <p:sp>
            <p:nvSpPr>
              <p:cNvPr id="89" name="Line 86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7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8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7086601" y="5029200"/>
              <a:ext cx="609600" cy="533400"/>
              <a:chOff x="1200" y="1824"/>
              <a:chExt cx="384" cy="336"/>
            </a:xfrm>
          </p:grpSpPr>
          <p:sp>
            <p:nvSpPr>
              <p:cNvPr id="92" name="Line 89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0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7696201" y="5029200"/>
              <a:ext cx="609600" cy="533400"/>
              <a:chOff x="1200" y="1824"/>
              <a:chExt cx="384" cy="336"/>
            </a:xfrm>
          </p:grpSpPr>
          <p:sp>
            <p:nvSpPr>
              <p:cNvPr id="95" name="Line 92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3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94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4648201" y="5562600"/>
              <a:ext cx="609600" cy="533400"/>
              <a:chOff x="1200" y="1824"/>
              <a:chExt cx="384" cy="336"/>
            </a:xfrm>
          </p:grpSpPr>
          <p:sp>
            <p:nvSpPr>
              <p:cNvPr id="98" name="Line 9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5257801" y="5562600"/>
              <a:ext cx="609600" cy="533400"/>
              <a:chOff x="1200" y="1824"/>
              <a:chExt cx="384" cy="336"/>
            </a:xfrm>
          </p:grpSpPr>
          <p:sp>
            <p:nvSpPr>
              <p:cNvPr id="101" name="Line 98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5867401" y="5562600"/>
              <a:ext cx="609600" cy="533400"/>
              <a:chOff x="1200" y="1824"/>
              <a:chExt cx="384" cy="336"/>
            </a:xfrm>
          </p:grpSpPr>
          <p:sp>
            <p:nvSpPr>
              <p:cNvPr id="104" name="Line 101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6477001" y="5562600"/>
              <a:ext cx="609600" cy="533400"/>
              <a:chOff x="1200" y="1824"/>
              <a:chExt cx="384" cy="336"/>
            </a:xfrm>
          </p:grpSpPr>
          <p:sp>
            <p:nvSpPr>
              <p:cNvPr id="107" name="Line 104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7086601" y="5562600"/>
              <a:ext cx="609600" cy="533400"/>
              <a:chOff x="1200" y="1824"/>
              <a:chExt cx="384" cy="336"/>
            </a:xfrm>
          </p:grpSpPr>
          <p:sp>
            <p:nvSpPr>
              <p:cNvPr id="110" name="Line 107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7696201" y="5562600"/>
              <a:ext cx="609600" cy="533400"/>
              <a:chOff x="1200" y="1824"/>
              <a:chExt cx="384" cy="336"/>
            </a:xfrm>
          </p:grpSpPr>
          <p:sp>
            <p:nvSpPr>
              <p:cNvPr id="113" name="Line 110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12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4648201" y="60960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4648201" y="2895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432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Maze building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start edge and end edge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868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8686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4782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478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0878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0878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6974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6974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3070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3070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916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59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68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0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8686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4782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82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0878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0878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5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974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6974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3070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07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16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59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68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8686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4782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4782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878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878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74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6974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070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0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307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16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259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868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8686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782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4782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7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0878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8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0878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9" name="Line 4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6974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0" name="Line 4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6974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1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53070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307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3" name="Line 5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916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4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2259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5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68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6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8686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7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782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4782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0878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0878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1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6974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2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6974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3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3070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" name="Line 6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307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5" name="Line 6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916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6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259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7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8686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8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28686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9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4782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0" name="Line 6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34782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1" name="Line 6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0878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2" name="Line 6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40878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3" name="Line 7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6974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4" name="Line 7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6974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5" name="Line 7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3070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6" name="Line 7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5307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7" name="Line 7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rot="10800000">
            <a:off x="2259012" y="5715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8" name="Line 7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rot="10800000">
            <a:off x="2259012" y="3048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Text Box 76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1801812" y="25146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80" name="Text Box 77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688012" y="5257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81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335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5307012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75818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Repeatedly pick random edges to delete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approach: just keep deleting random edges until you can get from start to finish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057400" y="2857500"/>
            <a:ext cx="4828465" cy="2933700"/>
            <a:chOff x="1447800" y="2743200"/>
            <a:chExt cx="5008894" cy="3200400"/>
          </a:xfrm>
        </p:grpSpPr>
        <p:sp>
          <p:nvSpPr>
            <p:cNvPr id="62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751965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110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0" y="5486400"/>
              <a:ext cx="665494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112" name="Line 53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54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454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Hashing topic summary out now (thanks Matthew!)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HW3 still out.  Some changes to clarify based on common confusion popping up:</a:t>
            </a:r>
          </a:p>
          <a:p>
            <a:pPr lvl="1"/>
            <a:r>
              <a:rPr lang="en-US" dirty="0" err="1" smtClean="0"/>
              <a:t>WordInfo</a:t>
            </a:r>
            <a:r>
              <a:rPr lang="en-US" dirty="0" smtClean="0"/>
              <a:t> objects now have a </a:t>
            </a:r>
            <a:r>
              <a:rPr lang="en-US" dirty="0" err="1" smtClean="0"/>
              <a:t>hashCode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some clarification in the Mutability paragrap</a:t>
            </a:r>
            <a:r>
              <a:rPr lang="en-US" dirty="0" smtClean="0"/>
              <a:t>h in implementation notes</a:t>
            </a:r>
          </a:p>
          <a:p>
            <a:pPr lvl="1"/>
            <a:r>
              <a:rPr lang="en-US" dirty="0" smtClean="0"/>
              <a:t>rehashing </a:t>
            </a:r>
            <a:r>
              <a:rPr lang="en-US" dirty="0" err="1" smtClean="0"/>
              <a:t>pseudocode</a:t>
            </a:r>
            <a:r>
              <a:rPr lang="en-US" dirty="0" smtClean="0"/>
              <a:t> on the topic summary AND in section tomorrow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Midterm a week from Friday, we’ll do review in lecture next week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5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Problems with this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How can you tell when there is a path from start to finish?</a:t>
            </a:r>
          </a:p>
          <a:p>
            <a:pPr lvl="1" indent="-342900"/>
            <a:r>
              <a:rPr lang="en-US" sz="2400" dirty="0" smtClean="0"/>
              <a:t>We do not really have an algorithm yet (Graphs)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We have </a:t>
            </a:r>
            <a:r>
              <a:rPr lang="en-US" sz="2800" i="1" dirty="0" smtClean="0"/>
              <a:t>cycles</a:t>
            </a:r>
            <a:r>
              <a:rPr lang="en-US" sz="2800" dirty="0" smtClean="0"/>
              <a:t>, which a </a:t>
            </a:r>
            <a:r>
              <a:rPr lang="en-US" sz="2800" dirty="0" smtClean="0"/>
              <a:t>"good" </a:t>
            </a:r>
            <a:r>
              <a:rPr lang="en-US" sz="2800" dirty="0" smtClean="0"/>
              <a:t>maze </a:t>
            </a:r>
            <a:r>
              <a:rPr lang="en-US" sz="2800" dirty="0" smtClean="0"/>
              <a:t>avoids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We can’t get from anywhere to anywhere else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2078059" y="4231145"/>
            <a:ext cx="4429709" cy="2555481"/>
            <a:chOff x="1447800" y="2743200"/>
            <a:chExt cx="5078947" cy="325243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831119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5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1" y="5486399"/>
              <a:ext cx="735546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56" name="Freeform 52"/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2917825" y="3536950"/>
              <a:ext cx="1949450" cy="2251075"/>
            </a:xfrm>
            <a:custGeom>
              <a:avLst/>
              <a:gdLst>
                <a:gd name="T0" fmla="*/ 2147483647 w 1228"/>
                <a:gd name="T1" fmla="*/ 2147483647 h 1418"/>
                <a:gd name="T2" fmla="*/ 2147483647 w 1228"/>
                <a:gd name="T3" fmla="*/ 2147483647 h 1418"/>
                <a:gd name="T4" fmla="*/ 0 w 1228"/>
                <a:gd name="T5" fmla="*/ 2147483647 h 1418"/>
                <a:gd name="T6" fmla="*/ 2147483647 w 1228"/>
                <a:gd name="T7" fmla="*/ 2147483647 h 1418"/>
                <a:gd name="T8" fmla="*/ 2147483647 w 1228"/>
                <a:gd name="T9" fmla="*/ 2147483647 h 1418"/>
                <a:gd name="T10" fmla="*/ 2147483647 w 1228"/>
                <a:gd name="T11" fmla="*/ 2147483647 h 1418"/>
                <a:gd name="T12" fmla="*/ 2147483647 w 1228"/>
                <a:gd name="T13" fmla="*/ 2147483647 h 1418"/>
                <a:gd name="T14" fmla="*/ 2147483647 w 1228"/>
                <a:gd name="T15" fmla="*/ 2147483647 h 1418"/>
                <a:gd name="T16" fmla="*/ 2147483647 w 1228"/>
                <a:gd name="T17" fmla="*/ 2147483647 h 1418"/>
                <a:gd name="T18" fmla="*/ 2147483647 w 1228"/>
                <a:gd name="T19" fmla="*/ 2147483647 h 1418"/>
                <a:gd name="T20" fmla="*/ 2147483647 w 1228"/>
                <a:gd name="T21" fmla="*/ 2147483647 h 1418"/>
                <a:gd name="T22" fmla="*/ 2147483647 w 1228"/>
                <a:gd name="T23" fmla="*/ 2147483647 h 1418"/>
                <a:gd name="T24" fmla="*/ 2147483647 w 1228"/>
                <a:gd name="T25" fmla="*/ 2147483647 h 1418"/>
                <a:gd name="T26" fmla="*/ 2147483647 w 1228"/>
                <a:gd name="T27" fmla="*/ 2147483647 h 1418"/>
                <a:gd name="T28" fmla="*/ 2147483647 w 1228"/>
                <a:gd name="T29" fmla="*/ 2147483647 h 1418"/>
                <a:gd name="T30" fmla="*/ 2147483647 w 1228"/>
                <a:gd name="T31" fmla="*/ 2147483647 h 1418"/>
                <a:gd name="T32" fmla="*/ 2147483647 w 1228"/>
                <a:gd name="T33" fmla="*/ 2147483647 h 1418"/>
                <a:gd name="T34" fmla="*/ 2147483647 w 1228"/>
                <a:gd name="T35" fmla="*/ 2147483647 h 1418"/>
                <a:gd name="T36" fmla="*/ 2147483647 w 1228"/>
                <a:gd name="T37" fmla="*/ 2147483647 h 1418"/>
                <a:gd name="T38" fmla="*/ 2147483647 w 1228"/>
                <a:gd name="T39" fmla="*/ 2147483647 h 1418"/>
                <a:gd name="T40" fmla="*/ 2147483647 w 1228"/>
                <a:gd name="T41" fmla="*/ 0 h 1418"/>
                <a:gd name="T42" fmla="*/ 2147483647 w 1228"/>
                <a:gd name="T43" fmla="*/ 2147483647 h 1418"/>
                <a:gd name="T44" fmla="*/ 2147483647 w 1228"/>
                <a:gd name="T45" fmla="*/ 2147483647 h 1418"/>
                <a:gd name="T46" fmla="*/ 2147483647 w 1228"/>
                <a:gd name="T47" fmla="*/ 2147483647 h 1418"/>
                <a:gd name="T48" fmla="*/ 2147483647 w 1228"/>
                <a:gd name="T49" fmla="*/ 2147483647 h 1418"/>
                <a:gd name="T50" fmla="*/ 2147483647 w 1228"/>
                <a:gd name="T51" fmla="*/ 2147483647 h 14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28" h="1418">
                  <a:moveTo>
                    <a:pt x="76" y="93"/>
                  </a:moveTo>
                  <a:cubicBezTo>
                    <a:pt x="38" y="170"/>
                    <a:pt x="52" y="250"/>
                    <a:pt x="26" y="330"/>
                  </a:cubicBezTo>
                  <a:cubicBezTo>
                    <a:pt x="17" y="402"/>
                    <a:pt x="6" y="470"/>
                    <a:pt x="0" y="542"/>
                  </a:cubicBezTo>
                  <a:cubicBezTo>
                    <a:pt x="3" y="717"/>
                    <a:pt x="4" y="892"/>
                    <a:pt x="9" y="1067"/>
                  </a:cubicBezTo>
                  <a:cubicBezTo>
                    <a:pt x="11" y="1127"/>
                    <a:pt x="62" y="1292"/>
                    <a:pt x="127" y="1321"/>
                  </a:cubicBezTo>
                  <a:cubicBezTo>
                    <a:pt x="208" y="1358"/>
                    <a:pt x="300" y="1365"/>
                    <a:pt x="381" y="1406"/>
                  </a:cubicBezTo>
                  <a:cubicBezTo>
                    <a:pt x="459" y="1404"/>
                    <a:pt x="821" y="1418"/>
                    <a:pt x="932" y="1380"/>
                  </a:cubicBezTo>
                  <a:cubicBezTo>
                    <a:pt x="949" y="1363"/>
                    <a:pt x="961" y="1338"/>
                    <a:pt x="983" y="1330"/>
                  </a:cubicBezTo>
                  <a:cubicBezTo>
                    <a:pt x="1021" y="1316"/>
                    <a:pt x="1064" y="1292"/>
                    <a:pt x="1093" y="1262"/>
                  </a:cubicBezTo>
                  <a:cubicBezTo>
                    <a:pt x="1131" y="1222"/>
                    <a:pt x="1153" y="1175"/>
                    <a:pt x="1178" y="1126"/>
                  </a:cubicBezTo>
                  <a:cubicBezTo>
                    <a:pt x="1192" y="1066"/>
                    <a:pt x="1214" y="1008"/>
                    <a:pt x="1228" y="948"/>
                  </a:cubicBezTo>
                  <a:cubicBezTo>
                    <a:pt x="1222" y="895"/>
                    <a:pt x="1218" y="841"/>
                    <a:pt x="1211" y="788"/>
                  </a:cubicBezTo>
                  <a:cubicBezTo>
                    <a:pt x="1210" y="779"/>
                    <a:pt x="1211" y="766"/>
                    <a:pt x="1203" y="762"/>
                  </a:cubicBezTo>
                  <a:cubicBezTo>
                    <a:pt x="1172" y="748"/>
                    <a:pt x="1086" y="743"/>
                    <a:pt x="1050" y="737"/>
                  </a:cubicBezTo>
                  <a:cubicBezTo>
                    <a:pt x="886" y="712"/>
                    <a:pt x="728" y="715"/>
                    <a:pt x="559" y="711"/>
                  </a:cubicBezTo>
                  <a:cubicBezTo>
                    <a:pt x="520" y="704"/>
                    <a:pt x="491" y="699"/>
                    <a:pt x="458" y="677"/>
                  </a:cubicBezTo>
                  <a:cubicBezTo>
                    <a:pt x="439" y="624"/>
                    <a:pt x="453" y="569"/>
                    <a:pt x="466" y="516"/>
                  </a:cubicBezTo>
                  <a:cubicBezTo>
                    <a:pt x="474" y="368"/>
                    <a:pt x="488" y="347"/>
                    <a:pt x="458" y="203"/>
                  </a:cubicBezTo>
                  <a:cubicBezTo>
                    <a:pt x="455" y="190"/>
                    <a:pt x="442" y="160"/>
                    <a:pt x="432" y="152"/>
                  </a:cubicBezTo>
                  <a:cubicBezTo>
                    <a:pt x="417" y="141"/>
                    <a:pt x="397" y="137"/>
                    <a:pt x="381" y="127"/>
                  </a:cubicBezTo>
                  <a:cubicBezTo>
                    <a:pt x="315" y="89"/>
                    <a:pt x="265" y="53"/>
                    <a:pt x="212" y="0"/>
                  </a:cubicBezTo>
                  <a:cubicBezTo>
                    <a:pt x="151" y="12"/>
                    <a:pt x="158" y="21"/>
                    <a:pt x="119" y="59"/>
                  </a:cubicBezTo>
                  <a:cubicBezTo>
                    <a:pt x="112" y="66"/>
                    <a:pt x="101" y="69"/>
                    <a:pt x="93" y="76"/>
                  </a:cubicBezTo>
                  <a:cubicBezTo>
                    <a:pt x="84" y="83"/>
                    <a:pt x="76" y="93"/>
                    <a:pt x="68" y="101"/>
                  </a:cubicBezTo>
                  <a:cubicBezTo>
                    <a:pt x="53" y="143"/>
                    <a:pt x="63" y="112"/>
                    <a:pt x="51" y="161"/>
                  </a:cubicBezTo>
                  <a:cubicBezTo>
                    <a:pt x="48" y="172"/>
                    <a:pt x="42" y="195"/>
                    <a:pt x="42" y="195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0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Revised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609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Consider edges in random order</a:t>
            </a:r>
          </a:p>
          <a:p>
            <a:endParaRPr lang="en-US" sz="1000" dirty="0"/>
          </a:p>
          <a:p>
            <a:r>
              <a:rPr lang="en-US" dirty="0" smtClean="0"/>
              <a:t>But only delete them if they introduce no cycles (how? TBD)</a:t>
            </a:r>
          </a:p>
          <a:p>
            <a:endParaRPr lang="en-US" sz="1000" dirty="0"/>
          </a:p>
          <a:p>
            <a:r>
              <a:rPr lang="en-US" dirty="0" smtClean="0"/>
              <a:t>When done, will have one way to get from any place to any other place (assuming no backtracking)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dirty="0" smtClean="0"/>
              <a:t>Notice the funny-looking </a:t>
            </a:r>
            <a:r>
              <a:rPr lang="en-US" i="1" dirty="0" smtClean="0"/>
              <a:t>tree</a:t>
            </a:r>
            <a:r>
              <a:rPr lang="en-US" dirty="0" smtClean="0"/>
              <a:t> in red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165452" y="3324987"/>
            <a:ext cx="4163871" cy="2457510"/>
            <a:chOff x="1447800" y="2743200"/>
            <a:chExt cx="5134459" cy="327668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7800" y="2743200"/>
              <a:ext cx="893845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791200" y="5486400"/>
              <a:ext cx="791059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Freeform 42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3078163" y="4106863"/>
              <a:ext cx="2058987" cy="1622425"/>
            </a:xfrm>
            <a:custGeom>
              <a:avLst/>
              <a:gdLst>
                <a:gd name="T0" fmla="*/ 2147483647 w 1297"/>
                <a:gd name="T1" fmla="*/ 2147483647 h 1022"/>
                <a:gd name="T2" fmla="*/ 2147483647 w 1297"/>
                <a:gd name="T3" fmla="*/ 2147483647 h 1022"/>
                <a:gd name="T4" fmla="*/ 2147483647 w 1297"/>
                <a:gd name="T5" fmla="*/ 2147483647 h 1022"/>
                <a:gd name="T6" fmla="*/ 2147483647 w 1297"/>
                <a:gd name="T7" fmla="*/ 2147483647 h 1022"/>
                <a:gd name="T8" fmla="*/ 2147483647 w 1297"/>
                <a:gd name="T9" fmla="*/ 2147483647 h 1022"/>
                <a:gd name="T10" fmla="*/ 2147483647 w 1297"/>
                <a:gd name="T11" fmla="*/ 2147483647 h 1022"/>
                <a:gd name="T12" fmla="*/ 2147483647 w 1297"/>
                <a:gd name="T13" fmla="*/ 2147483647 h 1022"/>
                <a:gd name="T14" fmla="*/ 2147483647 w 1297"/>
                <a:gd name="T15" fmla="*/ 2147483647 h 1022"/>
                <a:gd name="T16" fmla="*/ 2147483647 w 1297"/>
                <a:gd name="T17" fmla="*/ 2147483647 h 1022"/>
                <a:gd name="T18" fmla="*/ 2147483647 w 1297"/>
                <a:gd name="T19" fmla="*/ 2147483647 h 1022"/>
                <a:gd name="T20" fmla="*/ 2147483647 w 1297"/>
                <a:gd name="T21" fmla="*/ 2147483647 h 1022"/>
                <a:gd name="T22" fmla="*/ 2147483647 w 1297"/>
                <a:gd name="T23" fmla="*/ 2147483647 h 10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97" h="1022">
                  <a:moveTo>
                    <a:pt x="1297" y="1013"/>
                  </a:moveTo>
                  <a:cubicBezTo>
                    <a:pt x="1042" y="1022"/>
                    <a:pt x="789" y="1021"/>
                    <a:pt x="534" y="1005"/>
                  </a:cubicBezTo>
                  <a:cubicBezTo>
                    <a:pt x="523" y="1002"/>
                    <a:pt x="510" y="1002"/>
                    <a:pt x="501" y="996"/>
                  </a:cubicBezTo>
                  <a:cubicBezTo>
                    <a:pt x="480" y="982"/>
                    <a:pt x="459" y="890"/>
                    <a:pt x="450" y="861"/>
                  </a:cubicBezTo>
                  <a:cubicBezTo>
                    <a:pt x="446" y="821"/>
                    <a:pt x="458" y="773"/>
                    <a:pt x="433" y="742"/>
                  </a:cubicBezTo>
                  <a:cubicBezTo>
                    <a:pt x="382" y="679"/>
                    <a:pt x="212" y="669"/>
                    <a:pt x="153" y="666"/>
                  </a:cubicBezTo>
                  <a:cubicBezTo>
                    <a:pt x="117" y="642"/>
                    <a:pt x="100" y="604"/>
                    <a:pt x="69" y="573"/>
                  </a:cubicBezTo>
                  <a:cubicBezTo>
                    <a:pt x="66" y="562"/>
                    <a:pt x="60" y="551"/>
                    <a:pt x="60" y="539"/>
                  </a:cubicBezTo>
                  <a:cubicBezTo>
                    <a:pt x="60" y="499"/>
                    <a:pt x="0" y="119"/>
                    <a:pt x="145" y="47"/>
                  </a:cubicBezTo>
                  <a:cubicBezTo>
                    <a:pt x="153" y="36"/>
                    <a:pt x="156" y="15"/>
                    <a:pt x="170" y="13"/>
                  </a:cubicBezTo>
                  <a:cubicBezTo>
                    <a:pt x="275" y="0"/>
                    <a:pt x="381" y="33"/>
                    <a:pt x="484" y="47"/>
                  </a:cubicBezTo>
                  <a:cubicBezTo>
                    <a:pt x="617" y="95"/>
                    <a:pt x="907" y="47"/>
                    <a:pt x="907" y="4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2541588" y="2998788"/>
              <a:ext cx="2286000" cy="1208087"/>
            </a:xfrm>
            <a:custGeom>
              <a:avLst/>
              <a:gdLst>
                <a:gd name="T0" fmla="*/ 2147483647 w 1440"/>
                <a:gd name="T1" fmla="*/ 2147483647 h 761"/>
                <a:gd name="T2" fmla="*/ 2147483647 w 1440"/>
                <a:gd name="T3" fmla="*/ 2147483647 h 761"/>
                <a:gd name="T4" fmla="*/ 2147483647 w 1440"/>
                <a:gd name="T5" fmla="*/ 2147483647 h 761"/>
                <a:gd name="T6" fmla="*/ 2147483647 w 1440"/>
                <a:gd name="T7" fmla="*/ 2147483647 h 761"/>
                <a:gd name="T8" fmla="*/ 2147483647 w 1440"/>
                <a:gd name="T9" fmla="*/ 2147483647 h 761"/>
                <a:gd name="T10" fmla="*/ 2147483647 w 1440"/>
                <a:gd name="T11" fmla="*/ 2147483647 h 761"/>
                <a:gd name="T12" fmla="*/ 2147483647 w 1440"/>
                <a:gd name="T13" fmla="*/ 2147483647 h 761"/>
                <a:gd name="T14" fmla="*/ 2147483647 w 1440"/>
                <a:gd name="T15" fmla="*/ 2147483647 h 761"/>
                <a:gd name="T16" fmla="*/ 2147483647 w 1440"/>
                <a:gd name="T17" fmla="*/ 2147483647 h 761"/>
                <a:gd name="T18" fmla="*/ 2147483647 w 1440"/>
                <a:gd name="T19" fmla="*/ 0 h 761"/>
                <a:gd name="T20" fmla="*/ 0 w 1440"/>
                <a:gd name="T21" fmla="*/ 2147483647 h 7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40" h="761">
                  <a:moveTo>
                    <a:pt x="1237" y="745"/>
                  </a:moveTo>
                  <a:cubicBezTo>
                    <a:pt x="1392" y="736"/>
                    <a:pt x="1392" y="761"/>
                    <a:pt x="1440" y="627"/>
                  </a:cubicBezTo>
                  <a:cubicBezTo>
                    <a:pt x="1436" y="600"/>
                    <a:pt x="1435" y="525"/>
                    <a:pt x="1415" y="500"/>
                  </a:cubicBezTo>
                  <a:cubicBezTo>
                    <a:pt x="1313" y="376"/>
                    <a:pt x="1158" y="368"/>
                    <a:pt x="1008" y="347"/>
                  </a:cubicBezTo>
                  <a:cubicBezTo>
                    <a:pt x="870" y="303"/>
                    <a:pt x="719" y="344"/>
                    <a:pt x="576" y="322"/>
                  </a:cubicBezTo>
                  <a:cubicBezTo>
                    <a:pt x="531" y="291"/>
                    <a:pt x="462" y="259"/>
                    <a:pt x="407" y="246"/>
                  </a:cubicBezTo>
                  <a:cubicBezTo>
                    <a:pt x="396" y="240"/>
                    <a:pt x="382" y="238"/>
                    <a:pt x="373" y="229"/>
                  </a:cubicBezTo>
                  <a:cubicBezTo>
                    <a:pt x="335" y="191"/>
                    <a:pt x="356" y="137"/>
                    <a:pt x="313" y="102"/>
                  </a:cubicBezTo>
                  <a:cubicBezTo>
                    <a:pt x="296" y="88"/>
                    <a:pt x="283" y="69"/>
                    <a:pt x="263" y="59"/>
                  </a:cubicBezTo>
                  <a:cubicBezTo>
                    <a:pt x="208" y="31"/>
                    <a:pt x="129" y="19"/>
                    <a:pt x="68" y="0"/>
                  </a:cubicBezTo>
                  <a:cubicBezTo>
                    <a:pt x="45" y="3"/>
                    <a:pt x="0" y="8"/>
                    <a:pt x="0" y="8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500313" y="5137150"/>
              <a:ext cx="1385887" cy="590550"/>
            </a:xfrm>
            <a:custGeom>
              <a:avLst/>
              <a:gdLst>
                <a:gd name="T0" fmla="*/ 2147483647 w 873"/>
                <a:gd name="T1" fmla="*/ 2147483647 h 372"/>
                <a:gd name="T2" fmla="*/ 2147483647 w 873"/>
                <a:gd name="T3" fmla="*/ 2147483647 h 372"/>
                <a:gd name="T4" fmla="*/ 2147483647 w 873"/>
                <a:gd name="T5" fmla="*/ 2147483647 h 372"/>
                <a:gd name="T6" fmla="*/ 2147483647 w 873"/>
                <a:gd name="T7" fmla="*/ 0 h 3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3" h="372">
                  <a:moveTo>
                    <a:pt x="873" y="339"/>
                  </a:moveTo>
                  <a:cubicBezTo>
                    <a:pt x="603" y="352"/>
                    <a:pt x="319" y="372"/>
                    <a:pt x="60" y="279"/>
                  </a:cubicBezTo>
                  <a:cubicBezTo>
                    <a:pt x="0" y="201"/>
                    <a:pt x="24" y="182"/>
                    <a:pt x="34" y="51"/>
                  </a:cubicBezTo>
                  <a:cubicBezTo>
                    <a:pt x="35" y="34"/>
                    <a:pt x="43" y="0"/>
                    <a:pt x="4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3522663" y="2965450"/>
              <a:ext cx="2062162" cy="2762250"/>
            </a:xfrm>
            <a:custGeom>
              <a:avLst/>
              <a:gdLst>
                <a:gd name="T0" fmla="*/ 2147483647 w 1299"/>
                <a:gd name="T1" fmla="*/ 2147483647 h 1740"/>
                <a:gd name="T2" fmla="*/ 2147483647 w 1299"/>
                <a:gd name="T3" fmla="*/ 2147483647 h 1740"/>
                <a:gd name="T4" fmla="*/ 2147483647 w 1299"/>
                <a:gd name="T5" fmla="*/ 2147483647 h 1740"/>
                <a:gd name="T6" fmla="*/ 2147483647 w 1299"/>
                <a:gd name="T7" fmla="*/ 2147483647 h 1740"/>
                <a:gd name="T8" fmla="*/ 2147483647 w 1299"/>
                <a:gd name="T9" fmla="*/ 2147483647 h 1740"/>
                <a:gd name="T10" fmla="*/ 2147483647 w 1299"/>
                <a:gd name="T11" fmla="*/ 2147483647 h 1740"/>
                <a:gd name="T12" fmla="*/ 2147483647 w 1299"/>
                <a:gd name="T13" fmla="*/ 2147483647 h 1740"/>
                <a:gd name="T14" fmla="*/ 2147483647 w 1299"/>
                <a:gd name="T15" fmla="*/ 2147483647 h 1740"/>
                <a:gd name="T16" fmla="*/ 2147483647 w 1299"/>
                <a:gd name="T17" fmla="*/ 2147483647 h 1740"/>
                <a:gd name="T18" fmla="*/ 2147483647 w 1299"/>
                <a:gd name="T19" fmla="*/ 2147483647 h 1740"/>
                <a:gd name="T20" fmla="*/ 2147483647 w 1299"/>
                <a:gd name="T21" fmla="*/ 2147483647 h 1740"/>
                <a:gd name="T22" fmla="*/ 2147483647 w 1299"/>
                <a:gd name="T23" fmla="*/ 2147483647 h 1740"/>
                <a:gd name="T24" fmla="*/ 0 w 1299"/>
                <a:gd name="T25" fmla="*/ 2147483647 h 17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99" h="1740">
                  <a:moveTo>
                    <a:pt x="813" y="1740"/>
                  </a:moveTo>
                  <a:cubicBezTo>
                    <a:pt x="810" y="1701"/>
                    <a:pt x="805" y="1661"/>
                    <a:pt x="805" y="1622"/>
                  </a:cubicBezTo>
                  <a:cubicBezTo>
                    <a:pt x="805" y="1560"/>
                    <a:pt x="783" y="1484"/>
                    <a:pt x="822" y="1436"/>
                  </a:cubicBezTo>
                  <a:cubicBezTo>
                    <a:pt x="878" y="1367"/>
                    <a:pt x="1048" y="1371"/>
                    <a:pt x="1110" y="1368"/>
                  </a:cubicBezTo>
                  <a:cubicBezTo>
                    <a:pt x="1144" y="1351"/>
                    <a:pt x="1146" y="1355"/>
                    <a:pt x="1169" y="1325"/>
                  </a:cubicBezTo>
                  <a:cubicBezTo>
                    <a:pt x="1181" y="1309"/>
                    <a:pt x="1203" y="1275"/>
                    <a:pt x="1203" y="1275"/>
                  </a:cubicBezTo>
                  <a:cubicBezTo>
                    <a:pt x="1217" y="1194"/>
                    <a:pt x="1214" y="1099"/>
                    <a:pt x="1262" y="1029"/>
                  </a:cubicBezTo>
                  <a:cubicBezTo>
                    <a:pt x="1267" y="845"/>
                    <a:pt x="1279" y="662"/>
                    <a:pt x="1279" y="478"/>
                  </a:cubicBezTo>
                  <a:cubicBezTo>
                    <a:pt x="1279" y="387"/>
                    <a:pt x="1299" y="279"/>
                    <a:pt x="1245" y="199"/>
                  </a:cubicBezTo>
                  <a:cubicBezTo>
                    <a:pt x="1229" y="146"/>
                    <a:pt x="1199" y="140"/>
                    <a:pt x="1152" y="114"/>
                  </a:cubicBezTo>
                  <a:cubicBezTo>
                    <a:pt x="1057" y="61"/>
                    <a:pt x="988" y="61"/>
                    <a:pt x="881" y="55"/>
                  </a:cubicBezTo>
                  <a:cubicBezTo>
                    <a:pt x="717" y="0"/>
                    <a:pt x="719" y="31"/>
                    <a:pt x="449" y="38"/>
                  </a:cubicBezTo>
                  <a:cubicBezTo>
                    <a:pt x="301" y="66"/>
                    <a:pt x="135" y="0"/>
                    <a:pt x="0" y="7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352675" y="3389313"/>
              <a:ext cx="781050" cy="1290637"/>
            </a:xfrm>
            <a:custGeom>
              <a:avLst/>
              <a:gdLst>
                <a:gd name="T0" fmla="*/ 2147483647 w 492"/>
                <a:gd name="T1" fmla="*/ 0 h 813"/>
                <a:gd name="T2" fmla="*/ 2147483647 w 492"/>
                <a:gd name="T3" fmla="*/ 2147483647 h 813"/>
                <a:gd name="T4" fmla="*/ 2147483647 w 492"/>
                <a:gd name="T5" fmla="*/ 2147483647 h 813"/>
                <a:gd name="T6" fmla="*/ 2147483647 w 492"/>
                <a:gd name="T7" fmla="*/ 2147483647 h 813"/>
                <a:gd name="T8" fmla="*/ 2147483647 w 492"/>
                <a:gd name="T9" fmla="*/ 2147483647 h 813"/>
                <a:gd name="T10" fmla="*/ 0 w 492"/>
                <a:gd name="T11" fmla="*/ 2147483647 h 813"/>
                <a:gd name="T12" fmla="*/ 2147483647 w 492"/>
                <a:gd name="T13" fmla="*/ 2147483647 h 8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2" h="813">
                  <a:moveTo>
                    <a:pt x="492" y="0"/>
                  </a:moveTo>
                  <a:cubicBezTo>
                    <a:pt x="399" y="11"/>
                    <a:pt x="306" y="22"/>
                    <a:pt x="212" y="33"/>
                  </a:cubicBezTo>
                  <a:cubicBezTo>
                    <a:pt x="151" y="49"/>
                    <a:pt x="90" y="76"/>
                    <a:pt x="60" y="135"/>
                  </a:cubicBezTo>
                  <a:cubicBezTo>
                    <a:pt x="56" y="143"/>
                    <a:pt x="56" y="153"/>
                    <a:pt x="51" y="161"/>
                  </a:cubicBezTo>
                  <a:cubicBezTo>
                    <a:pt x="41" y="179"/>
                    <a:pt x="17" y="211"/>
                    <a:pt x="17" y="211"/>
                  </a:cubicBezTo>
                  <a:cubicBezTo>
                    <a:pt x="8" y="250"/>
                    <a:pt x="0" y="278"/>
                    <a:pt x="0" y="321"/>
                  </a:cubicBezTo>
                  <a:cubicBezTo>
                    <a:pt x="0" y="485"/>
                    <a:pt x="9" y="813"/>
                    <a:pt x="9" y="813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3644900" y="4181475"/>
              <a:ext cx="66675" cy="565150"/>
            </a:xfrm>
            <a:custGeom>
              <a:avLst/>
              <a:gdLst>
                <a:gd name="T0" fmla="*/ 2147483647 w 42"/>
                <a:gd name="T1" fmla="*/ 0 h 356"/>
                <a:gd name="T2" fmla="*/ 0 w 42"/>
                <a:gd name="T3" fmla="*/ 2147483647 h 356"/>
                <a:gd name="T4" fmla="*/ 2147483647 w 42"/>
                <a:gd name="T5" fmla="*/ 2147483647 h 3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356">
                  <a:moveTo>
                    <a:pt x="42" y="0"/>
                  </a:moveTo>
                  <a:cubicBezTo>
                    <a:pt x="34" y="72"/>
                    <a:pt x="16" y="134"/>
                    <a:pt x="0" y="204"/>
                  </a:cubicBezTo>
                  <a:cubicBezTo>
                    <a:pt x="3" y="255"/>
                    <a:pt x="8" y="356"/>
                    <a:pt x="8" y="35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4235450" y="4638675"/>
              <a:ext cx="727075" cy="552450"/>
            </a:xfrm>
            <a:custGeom>
              <a:avLst/>
              <a:gdLst>
                <a:gd name="T0" fmla="*/ 2147483647 w 458"/>
                <a:gd name="T1" fmla="*/ 2147483647 h 348"/>
                <a:gd name="T2" fmla="*/ 2147483647 w 458"/>
                <a:gd name="T3" fmla="*/ 2147483647 h 348"/>
                <a:gd name="T4" fmla="*/ 2147483647 w 458"/>
                <a:gd name="T5" fmla="*/ 2147483647 h 348"/>
                <a:gd name="T6" fmla="*/ 2147483647 w 458"/>
                <a:gd name="T7" fmla="*/ 2147483647 h 348"/>
                <a:gd name="T8" fmla="*/ 2147483647 w 458"/>
                <a:gd name="T9" fmla="*/ 0 h 348"/>
                <a:gd name="T10" fmla="*/ 0 w 458"/>
                <a:gd name="T11" fmla="*/ 2147483647 h 3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8" h="348">
                  <a:moveTo>
                    <a:pt x="458" y="348"/>
                  </a:moveTo>
                  <a:cubicBezTo>
                    <a:pt x="450" y="300"/>
                    <a:pt x="449" y="250"/>
                    <a:pt x="432" y="204"/>
                  </a:cubicBezTo>
                  <a:cubicBezTo>
                    <a:pt x="426" y="170"/>
                    <a:pt x="422" y="136"/>
                    <a:pt x="415" y="102"/>
                  </a:cubicBezTo>
                  <a:cubicBezTo>
                    <a:pt x="413" y="93"/>
                    <a:pt x="413" y="83"/>
                    <a:pt x="407" y="77"/>
                  </a:cubicBezTo>
                  <a:cubicBezTo>
                    <a:pt x="375" y="45"/>
                    <a:pt x="321" y="21"/>
                    <a:pt x="280" y="0"/>
                  </a:cubicBezTo>
                  <a:cubicBezTo>
                    <a:pt x="189" y="6"/>
                    <a:pt x="91" y="17"/>
                    <a:pt x="0" y="1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56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Cells and edges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Let’s number each cell</a:t>
            </a:r>
          </a:p>
          <a:p>
            <a:pPr lvl="1"/>
            <a:r>
              <a:rPr lang="en-US" sz="2000" dirty="0" smtClean="0"/>
              <a:t>36 total for 6 x 6</a:t>
            </a:r>
          </a:p>
          <a:p>
            <a:r>
              <a:rPr lang="en-US" sz="2400" dirty="0" smtClean="0"/>
              <a:t>An (internal) edge (</a:t>
            </a:r>
            <a:r>
              <a:rPr lang="en-US" sz="2400" dirty="0" err="1" smtClean="0"/>
              <a:t>x,y</a:t>
            </a:r>
            <a:r>
              <a:rPr lang="en-US" sz="2400" dirty="0" smtClean="0"/>
              <a:t>) is the line between cells x and y </a:t>
            </a:r>
          </a:p>
          <a:p>
            <a:pPr lvl="1"/>
            <a:r>
              <a:rPr lang="en-US" sz="2000" dirty="0" smtClean="0"/>
              <a:t>60 total for 6x6: (1,2), (2,3), …, (1,7), (2,8), …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2365261" y="3512844"/>
            <a:ext cx="4511468" cy="2514599"/>
            <a:chOff x="1524000" y="2971800"/>
            <a:chExt cx="52847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5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6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7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8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9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60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1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2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9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70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2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3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4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Text Box 75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0" name="Text Box 76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768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6" name="Rectangle 9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7" name="Rectangle 93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8" name="Rectangle 94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99" name="Rectangle 9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0" name="Rectangle 96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1" name="Rectangle 97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2" name="Rectangle 98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3" name="Rectangle 9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4" name="Rectangle 100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5" name="Rectangle 101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6" name="Rectangle 10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7" name="Rectangle 10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8" name="Rectangle 104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9" name="Rectangle 10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0" name="Rectangle 10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1" name="Rectangle 10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2" name="Rectangle 10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3" name="Rectangle 10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4" name="Rectangle 11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5" name="Rectangle 11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6" name="Rectangle 11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7" name="Line 114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8" name="Line 115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308157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trick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Partition the cells into </a:t>
            </a:r>
            <a:r>
              <a:rPr lang="en-US" sz="2400" b="1" dirty="0" smtClean="0"/>
              <a:t>disjoint  sets</a:t>
            </a:r>
            <a:r>
              <a:rPr lang="en-US" sz="2400" dirty="0" smtClean="0"/>
              <a:t>: </a:t>
            </a:r>
            <a:r>
              <a:rPr lang="en-US" sz="2400" dirty="0" smtClean="0"/>
              <a:t>"are </a:t>
            </a:r>
            <a:r>
              <a:rPr lang="en-US" sz="2400" dirty="0" smtClean="0"/>
              <a:t>they </a:t>
            </a:r>
            <a:r>
              <a:rPr lang="en-US" sz="2400" dirty="0" smtClean="0"/>
              <a:t>connected"</a:t>
            </a:r>
            <a:endParaRPr lang="en-US" sz="2400" dirty="0" smtClean="0"/>
          </a:p>
          <a:p>
            <a:pPr lvl="1"/>
            <a:r>
              <a:rPr lang="en-US" sz="2000" dirty="0" smtClean="0"/>
              <a:t>Initially every cell is in its own subset</a:t>
            </a:r>
          </a:p>
          <a:p>
            <a:r>
              <a:rPr lang="en-US" sz="2400" dirty="0" smtClean="0"/>
              <a:t>If an edge would connect two different subsets:</a:t>
            </a:r>
          </a:p>
          <a:p>
            <a:pPr lvl="1"/>
            <a:r>
              <a:rPr lang="en-US" sz="2000" dirty="0" smtClean="0"/>
              <a:t>then remove the edge and </a:t>
            </a:r>
            <a:r>
              <a:rPr lang="en-US" sz="2000" b="1" dirty="0" smtClean="0"/>
              <a:t>union</a:t>
            </a:r>
            <a:r>
              <a:rPr lang="en-US" sz="2000" dirty="0" smtClean="0"/>
              <a:t> the subsets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lse leave the edge because removing it makes a cycle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3733802"/>
            <a:ext cx="4239750" cy="2454728"/>
            <a:chOff x="1524000" y="2971800"/>
            <a:chExt cx="52847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3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4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5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6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8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59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0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2"/>
            <p:cNvSpPr>
              <a:spLocks noChangeShapeType="1"/>
            </p:cNvSpPr>
            <p:nvPr>
              <p:custDataLst>
                <p:tags r:id="rId151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3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4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5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6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7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8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6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1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2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3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Line 74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0" name="Text Box 75"/>
            <p:cNvSpPr txBox="1"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1" name="Text Box 76"/>
            <p:cNvSpPr txBox="1">
              <a:spLocks noChangeArrowheads="1"/>
            </p:cNvSpPr>
            <p:nvPr>
              <p:custDataLst>
                <p:tags r:id="rId165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168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4876800" y="3048001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171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177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178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179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>
              <p:custDataLst>
                <p:tags r:id="rId180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7" name="Rectangle 92"/>
            <p:cNvSpPr>
              <a:spLocks noChangeArrowheads="1"/>
            </p:cNvSpPr>
            <p:nvPr>
              <p:custDataLst>
                <p:tags r:id="rId181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8" name="Rectangle 93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9" name="Rectangle 94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100" name="Rectangle 9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1" name="Rectangle 96"/>
            <p:cNvSpPr>
              <a:spLocks noChangeArrowheads="1"/>
            </p:cNvSpPr>
            <p:nvPr>
              <p:custDataLst>
                <p:tags r:id="rId185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2" name="Rectangle 97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3" name="Rectangle 98"/>
            <p:cNvSpPr>
              <a:spLocks noChangeArrowheads="1"/>
            </p:cNvSpPr>
            <p:nvPr>
              <p:custDataLst>
                <p:tags r:id="rId187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4" name="Rectangle 99"/>
            <p:cNvSpPr>
              <a:spLocks noChangeArrowheads="1"/>
            </p:cNvSpPr>
            <p:nvPr>
              <p:custDataLst>
                <p:tags r:id="rId188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5" name="Rectangle 100"/>
            <p:cNvSpPr>
              <a:spLocks noChangeArrowheads="1"/>
            </p:cNvSpPr>
            <p:nvPr>
              <p:custDataLst>
                <p:tags r:id="rId189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6" name="Rectangle 101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7" name="Rectangle 102"/>
            <p:cNvSpPr>
              <a:spLocks noChangeArrowheads="1"/>
            </p:cNvSpPr>
            <p:nvPr>
              <p:custDataLst>
                <p:tags r:id="rId191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8" name="Rectangle 103"/>
            <p:cNvSpPr>
              <a:spLocks noChangeArrowheads="1"/>
            </p:cNvSpPr>
            <p:nvPr>
              <p:custDataLst>
                <p:tags r:id="rId192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9" name="Rectangle 104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>
              <p:custDataLst>
                <p:tags r:id="rId194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1" name="Rectangle 106"/>
            <p:cNvSpPr>
              <a:spLocks noChangeArrowheads="1"/>
            </p:cNvSpPr>
            <p:nvPr>
              <p:custDataLst>
                <p:tags r:id="rId195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>
              <p:custDataLst>
                <p:tags r:id="rId196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3" name="Rectangle 108"/>
            <p:cNvSpPr>
              <a:spLocks noChangeArrowheads="1"/>
            </p:cNvSpPr>
            <p:nvPr>
              <p:custDataLst>
                <p:tags r:id="rId197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>
              <p:custDataLst>
                <p:tags r:id="rId198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5" name="Rectangle 110"/>
            <p:cNvSpPr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>
              <p:custDataLst>
                <p:tags r:id="rId201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8" name="Line 114"/>
            <p:cNvSpPr>
              <a:spLocks noChangeShapeType="1"/>
            </p:cNvSpPr>
            <p:nvPr>
              <p:custDataLst>
                <p:tags r:id="rId202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9" name="Line 115"/>
            <p:cNvSpPr>
              <a:spLocks noChangeShapeType="1"/>
            </p:cNvSpPr>
            <p:nvPr>
              <p:custDataLst>
                <p:tags r:id="rId203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572000" y="3592744"/>
            <a:ext cx="4038600" cy="2595786"/>
            <a:chOff x="838200" y="2743200"/>
            <a:chExt cx="4979988" cy="3200400"/>
          </a:xfrm>
        </p:grpSpPr>
        <p:sp>
          <p:nvSpPr>
            <p:cNvPr id="233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4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5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6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7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8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9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0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1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2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3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4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743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5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52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6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7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8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9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0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1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2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3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810000"/>
              <a:ext cx="6096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4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6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7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962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8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72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4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5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6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7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8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9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0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133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1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2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3528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3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4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5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6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524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7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9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0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1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2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3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4" name="Text Box 54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285" name="Text Box 55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181600" y="54102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286" name="Rectangle 5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" name="Rectangle 57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" name="Rectangle 58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" name="Rectangle 5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90" name="Rectangle 6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91" name="Rectangle 6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92" name="Rectangle 6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93" name="Rectangle 63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4" name="Rectangle 6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95" name="Rectangle 65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96" name="Rectangle 66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97" name="Rectangle 67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98" name="Rectangle 6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9" name="Rectangle 6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00" name="Rectangle 70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01" name="Rectangle 71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302" name="Rectangle 72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03" name="Rectangle 73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04" name="Rectangle 74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5" name="Rectangle 7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06" name="Rectangle 7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307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308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309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310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311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312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313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314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315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316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317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18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319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320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321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322" name="Line 94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3" name="Line 95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137080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287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mtClean="0">
                <a:solidFill>
                  <a:srgbClr val="0000FF"/>
                </a:solidFill>
              </a:rPr>
              <a:t>of the </a:t>
            </a:r>
            <a:r>
              <a:rPr lang="en-US" smtClean="0">
                <a:solidFill>
                  <a:srgbClr val="0000FF"/>
                </a:solidFill>
              </a:rPr>
              <a:t>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75765"/>
            <a:ext cx="7772400" cy="4867835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119F33"/>
                </a:solidFill>
              </a:rPr>
              <a:t>Partition</a:t>
            </a:r>
            <a:r>
              <a:rPr lang="en-US" sz="1800" dirty="0" smtClean="0"/>
              <a:t> </a:t>
            </a:r>
            <a:r>
              <a:rPr lang="en-US" sz="1800" dirty="0" smtClean="0"/>
              <a:t>= </a:t>
            </a:r>
            <a:r>
              <a:rPr lang="en-US" sz="1800" b="1" dirty="0" smtClean="0"/>
              <a:t>disjoint sets</a:t>
            </a:r>
            <a:r>
              <a:rPr lang="en-US" sz="1800" dirty="0" smtClean="0"/>
              <a:t> of connected cells, initially each cell in its own 1</a:t>
            </a:r>
            <a:r>
              <a:rPr lang="en-US" sz="1800" dirty="0" smtClean="0"/>
              <a:t>-				element </a:t>
            </a:r>
            <a:r>
              <a:rPr lang="en-US" sz="1800" dirty="0" smtClean="0"/>
              <a:t>set</a:t>
            </a:r>
          </a:p>
          <a:p>
            <a:r>
              <a:rPr lang="en-US" sz="1800" dirty="0" smtClean="0">
                <a:solidFill>
                  <a:srgbClr val="119F33"/>
                </a:solidFill>
              </a:rPr>
              <a:t>Edges</a:t>
            </a:r>
            <a:r>
              <a:rPr lang="en-US" sz="1800" dirty="0" smtClean="0"/>
              <a:t> </a:t>
            </a:r>
            <a:r>
              <a:rPr lang="en-US" sz="1800" dirty="0" smtClean="0"/>
              <a:t>= </a:t>
            </a:r>
            <a:r>
              <a:rPr lang="en-US" sz="1800" b="1" dirty="0" smtClean="0"/>
              <a:t>set</a:t>
            </a:r>
            <a:r>
              <a:rPr lang="en-US" sz="1800" dirty="0" smtClean="0"/>
              <a:t> of edges not yet processed, initially all (internal) edges</a:t>
            </a:r>
          </a:p>
          <a:p>
            <a:r>
              <a:rPr lang="en-US" sz="1800" dirty="0" smtClean="0">
                <a:solidFill>
                  <a:srgbClr val="119F33"/>
                </a:solidFill>
              </a:rPr>
              <a:t>Maze </a:t>
            </a:r>
            <a:r>
              <a:rPr lang="en-US" sz="1800" dirty="0" smtClean="0"/>
              <a:t>= </a:t>
            </a:r>
            <a:r>
              <a:rPr lang="en-US" sz="1800" b="1" dirty="0" smtClean="0"/>
              <a:t>set</a:t>
            </a:r>
            <a:r>
              <a:rPr lang="en-US" sz="1800" dirty="0" smtClean="0"/>
              <a:t> of edges kept in maze (initially empty</a:t>
            </a:r>
            <a:r>
              <a:rPr lang="en-US" sz="1800" dirty="0" smtClean="0"/>
              <a:t>)</a:t>
            </a:r>
            <a:endParaRPr lang="en-US" sz="1800" dirty="0">
              <a:solidFill>
                <a:schemeClr val="accent3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79646"/>
                </a:solidFill>
                <a:latin typeface="Courier New"/>
                <a:cs typeface="Courier New"/>
              </a:rPr>
              <a:t>/</a:t>
            </a:r>
            <a:r>
              <a:rPr lang="en-US" sz="1800" dirty="0">
                <a:solidFill>
                  <a:srgbClr val="F79646"/>
                </a:solidFill>
                <a:latin typeface="Courier New"/>
                <a:cs typeface="Courier New"/>
              </a:rPr>
              <a:t>/ stop when possible to get </a:t>
            </a:r>
            <a:r>
              <a:rPr lang="en-US" sz="1800" dirty="0" smtClean="0">
                <a:solidFill>
                  <a:srgbClr val="F79646"/>
                </a:solidFill>
                <a:latin typeface="Courier New"/>
                <a:cs typeface="Courier New"/>
              </a:rPr>
              <a:t>anywhere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while </a:t>
            </a:r>
            <a:r>
              <a:rPr lang="en-US" sz="1800" dirty="0" smtClean="0">
                <a:latin typeface="Courier New"/>
                <a:cs typeface="Courier New"/>
              </a:rPr>
              <a:t>Partition </a:t>
            </a:r>
            <a:r>
              <a:rPr lang="en-US" sz="1800" dirty="0" smtClean="0">
                <a:latin typeface="Courier New"/>
                <a:cs typeface="Courier New"/>
              </a:rPr>
              <a:t>has more than one set { </a:t>
            </a:r>
            <a:endParaRPr lang="en-US" sz="1800" dirty="0" smtClean="0"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>
                <a:latin typeface="Courier New"/>
                <a:cs typeface="Courier New"/>
              </a:rPr>
              <a:t>p</a:t>
            </a:r>
            <a:r>
              <a:rPr lang="en-US" sz="1800" dirty="0" smtClean="0">
                <a:latin typeface="Courier New"/>
                <a:cs typeface="Courier New"/>
              </a:rPr>
              <a:t>ick </a:t>
            </a:r>
            <a:r>
              <a:rPr lang="en-US" sz="1800" dirty="0" smtClean="0">
                <a:latin typeface="Courier New"/>
                <a:cs typeface="Courier New"/>
              </a:rPr>
              <a:t>a random edge 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ell_1,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cell_2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dirty="0" smtClean="0">
                <a:latin typeface="Courier New"/>
                <a:cs typeface="Courier New"/>
              </a:rPr>
              <a:t>to remove from </a:t>
            </a:r>
            <a:r>
              <a:rPr lang="en-US" sz="1800" dirty="0" smtClean="0">
                <a:latin typeface="Courier New"/>
                <a:cs typeface="Courier New"/>
              </a:rPr>
              <a:t>Edges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latin typeface="Courier New"/>
                <a:cs typeface="Courier New"/>
              </a:rPr>
              <a:t>set_1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= </a:t>
            </a:r>
            <a:r>
              <a:rPr lang="en-US" sz="1800" b="1" dirty="0" smtClean="0">
                <a:latin typeface="Courier New"/>
                <a:cs typeface="Courier New"/>
              </a:rPr>
              <a:t>find</a:t>
            </a:r>
            <a:r>
              <a:rPr lang="en-US" sz="1800" dirty="0" smtClean="0">
                <a:latin typeface="Courier New"/>
                <a:cs typeface="Courier New"/>
              </a:rPr>
              <a:t>(cell_1)</a:t>
            </a:r>
            <a:endParaRPr lang="en-US" sz="1800" dirty="0" smtClean="0"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latin typeface="Courier New"/>
                <a:cs typeface="Courier New"/>
              </a:rPr>
              <a:t>set_2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= </a:t>
            </a:r>
            <a:r>
              <a:rPr lang="en-US" sz="1800" b="1" dirty="0" smtClean="0">
                <a:latin typeface="Courier New"/>
                <a:cs typeface="Courier New"/>
              </a:rPr>
              <a:t>find</a:t>
            </a:r>
            <a:r>
              <a:rPr lang="en-US" sz="1800" dirty="0" smtClean="0">
                <a:latin typeface="Courier New"/>
                <a:cs typeface="Courier New"/>
              </a:rPr>
              <a:t>(cell_2)</a:t>
            </a:r>
            <a:endParaRPr lang="en-US" sz="1800" dirty="0" smtClean="0"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latin typeface="Courier New"/>
                <a:cs typeface="Courier New"/>
              </a:rPr>
              <a:t>if </a:t>
            </a:r>
            <a:r>
              <a:rPr lang="en-US" sz="1800" dirty="0" smtClean="0">
                <a:latin typeface="Courier New"/>
                <a:cs typeface="Courier New"/>
              </a:rPr>
              <a:t>set_1 == </a:t>
            </a:r>
            <a:r>
              <a:rPr lang="en-US" sz="1800" dirty="0" smtClean="0">
                <a:latin typeface="Courier New"/>
                <a:cs typeface="Courier New"/>
              </a:rPr>
              <a:t>set_2:</a:t>
            </a:r>
            <a:endParaRPr lang="en-US" sz="1800" dirty="0" smtClean="0"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F79646"/>
                </a:solidFill>
                <a:latin typeface="Courier New"/>
                <a:cs typeface="Courier New"/>
              </a:rPr>
              <a:t>	/</a:t>
            </a:r>
            <a:r>
              <a:rPr lang="en-US" sz="1800" dirty="0">
                <a:solidFill>
                  <a:srgbClr val="F79646"/>
                </a:solidFill>
                <a:latin typeface="Courier New"/>
                <a:cs typeface="Courier New"/>
              </a:rPr>
              <a:t>/ same subset, do not create </a:t>
            </a:r>
            <a:r>
              <a:rPr lang="en-US" sz="1800" dirty="0" smtClean="0">
                <a:solidFill>
                  <a:srgbClr val="F79646"/>
                </a:solidFill>
                <a:latin typeface="Courier New"/>
                <a:cs typeface="Courier New"/>
              </a:rPr>
              <a:t>cycle</a:t>
            </a:r>
            <a:endParaRPr lang="en-US" sz="1800" dirty="0" smtClean="0">
              <a:solidFill>
                <a:srgbClr val="F79646"/>
              </a:solidFill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</a:t>
            </a:r>
            <a:r>
              <a:rPr lang="en-US" sz="1800" dirty="0" smtClean="0">
                <a:latin typeface="Courier New"/>
                <a:cs typeface="Courier New"/>
              </a:rPr>
              <a:t>add (</a:t>
            </a:r>
            <a:r>
              <a:rPr lang="en-US" sz="1800" dirty="0" smtClean="0">
                <a:latin typeface="Courier New"/>
                <a:cs typeface="Courier New"/>
              </a:rPr>
              <a:t>cell_1</a:t>
            </a:r>
            <a:r>
              <a:rPr lang="en-US" sz="1800" dirty="0" smtClean="0">
                <a:latin typeface="Courier New"/>
                <a:cs typeface="Courier New"/>
              </a:rPr>
              <a:t>,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cell_2</a:t>
            </a:r>
            <a:r>
              <a:rPr lang="en-US" sz="1800" dirty="0" smtClean="0">
                <a:latin typeface="Courier New"/>
                <a:cs typeface="Courier New"/>
              </a:rPr>
              <a:t>) </a:t>
            </a:r>
            <a:r>
              <a:rPr lang="en-US" sz="1800" dirty="0" smtClean="0">
                <a:latin typeface="Courier New"/>
                <a:cs typeface="Courier New"/>
              </a:rPr>
              <a:t>to </a:t>
            </a:r>
            <a:r>
              <a:rPr lang="en-US" sz="1800" dirty="0" smtClean="0">
                <a:latin typeface="Courier New"/>
                <a:cs typeface="Courier New"/>
              </a:rPr>
              <a:t>Maze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latin typeface="Courier New"/>
                <a:cs typeface="Courier New"/>
              </a:rPr>
              <a:t>else: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6"/>
                </a:solidFill>
                <a:latin typeface="Courier New"/>
                <a:cs typeface="Courier New"/>
              </a:rPr>
              <a:t>	/</a:t>
            </a:r>
            <a:r>
              <a:rPr lang="en-US" sz="1800" dirty="0">
                <a:solidFill>
                  <a:schemeClr val="accent6"/>
                </a:solidFill>
                <a:latin typeface="Courier New"/>
                <a:cs typeface="Courier New"/>
              </a:rPr>
              <a:t>/ do not put edge in </a:t>
            </a:r>
            <a:r>
              <a:rPr lang="en-US" sz="1800" dirty="0" smtClean="0">
                <a:solidFill>
                  <a:schemeClr val="accent6"/>
                </a:solidFill>
                <a:latin typeface="Courier New"/>
                <a:cs typeface="Courier New"/>
              </a:rPr>
              <a:t>Maze, </a:t>
            </a:r>
            <a:r>
              <a:rPr lang="en-US" sz="1800" dirty="0">
                <a:solidFill>
                  <a:schemeClr val="accent6"/>
                </a:solidFill>
                <a:latin typeface="Courier New"/>
                <a:cs typeface="Courier New"/>
              </a:rPr>
              <a:t>connect </a:t>
            </a:r>
            <a:r>
              <a:rPr lang="en-US" sz="1800" dirty="0" smtClean="0">
                <a:solidFill>
                  <a:schemeClr val="accent6"/>
                </a:solidFill>
                <a:latin typeface="Courier New"/>
                <a:cs typeface="Courier New"/>
              </a:rPr>
              <a:t>subsets</a:t>
            </a:r>
            <a:endParaRPr lang="en-US" sz="1800" dirty="0" smtClean="0"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b="1" dirty="0">
                <a:latin typeface="Courier New"/>
                <a:cs typeface="Courier New"/>
              </a:rPr>
              <a:t>	</a:t>
            </a:r>
            <a:r>
              <a:rPr lang="en-US" sz="1800" b="1" dirty="0" smtClean="0">
                <a:latin typeface="Courier New"/>
                <a:cs typeface="Courier New"/>
              </a:rPr>
              <a:t>union</a:t>
            </a:r>
            <a:r>
              <a:rPr lang="en-US" sz="1800" dirty="0" smtClean="0">
                <a:latin typeface="Courier New"/>
                <a:cs typeface="Courier New"/>
              </a:rPr>
              <a:t>(</a:t>
            </a:r>
            <a:r>
              <a:rPr lang="en-US" sz="1800" dirty="0" smtClean="0">
                <a:latin typeface="Courier New"/>
                <a:cs typeface="Courier New"/>
              </a:rPr>
              <a:t>set_1</a:t>
            </a:r>
            <a:r>
              <a:rPr lang="en-US" sz="1800" dirty="0" smtClean="0">
                <a:latin typeface="Courier New"/>
                <a:cs typeface="Courier New"/>
              </a:rPr>
              <a:t>, set_2)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/>
              <a:t>Add remaining members of </a:t>
            </a:r>
            <a:r>
              <a:rPr lang="en-US" sz="1800" dirty="0" smtClean="0"/>
              <a:t>Edges </a:t>
            </a:r>
            <a:r>
              <a:rPr lang="en-US" sz="1800" dirty="0" smtClean="0"/>
              <a:t>to </a:t>
            </a:r>
            <a:r>
              <a:rPr lang="en-US" sz="1800" dirty="0" smtClean="0"/>
              <a:t>Maze, </a:t>
            </a:r>
            <a:r>
              <a:rPr lang="en-US" sz="1800" dirty="0" smtClean="0"/>
              <a:t>then output </a:t>
            </a:r>
            <a:r>
              <a:rPr lang="en-US" sz="1800" dirty="0" smtClean="0"/>
              <a:t>Maze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9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5334000" y="609600"/>
            <a:ext cx="2895600" cy="5638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3522" y="26439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pick random Edge step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762000" y="2476500"/>
            <a:ext cx="4343400" cy="2933700"/>
            <a:chOff x="685800" y="2209799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9812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5908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5908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2004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2004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8100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8100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4196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4196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0292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3716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5908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2004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2004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8100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8100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4196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4196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0292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9812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981200" y="3276599"/>
              <a:ext cx="609600" cy="0"/>
            </a:xfrm>
            <a:prstGeom prst="line">
              <a:avLst/>
            </a:prstGeom>
            <a:noFill/>
            <a:ln w="5715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5908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5908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2004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8100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96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196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0292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9812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5908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2004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2004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8100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4196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50292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716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9812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5908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2004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2004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8100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0292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3716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981200" y="4876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5908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2004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4196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rot="10800000">
              <a:off x="1371600" y="5410199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rot="10800000">
              <a:off x="1371600" y="2743199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Text Box 54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85800" y="2209799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5029200" y="4876799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4478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574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6670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2766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8862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4958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4478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0574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6670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2766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8862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958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4478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0574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6670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2766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8862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4958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4478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0574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6670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2766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8862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4958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4478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0574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6670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2766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8862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4958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4478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0574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6670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2766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8862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4958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96" name="Line 94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4478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7" name="Line 95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4419600" y="5410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98" name="Text Box 9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2800" y="1447800"/>
            <a:ext cx="139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(8,14)</a:t>
            </a:r>
          </a:p>
        </p:txBody>
      </p:sp>
      <p:sp>
        <p:nvSpPr>
          <p:cNvPr id="100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38800" y="762000"/>
            <a:ext cx="2338325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72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4953000" y="990600"/>
            <a:ext cx="3733800" cy="5257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28600" y="990600"/>
            <a:ext cx="2895600" cy="5638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pick random Edge </a:t>
            </a:r>
            <a:r>
              <a:rPr lang="en-US" dirty="0" smtClean="0">
                <a:solidFill>
                  <a:srgbClr val="0000FF"/>
                </a:solidFill>
              </a:rPr>
              <a:t>step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073289"/>
            <a:ext cx="23342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Partition: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286000"/>
            <a:ext cx="1700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Find(8) = 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(14) = 20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108" y="324485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Union(7,20)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3429000" y="3657600"/>
            <a:ext cx="139541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 Box 9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81600" y="1073289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Partition: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26</a:t>
            </a:fld>
            <a:endParaRPr lang="en-US"/>
          </a:p>
        </p:txBody>
      </p:sp>
      <p:sp>
        <p:nvSpPr>
          <p:cNvPr id="16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76964" y="1409677"/>
            <a:ext cx="16674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Chosen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Edge: (8, 14)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76964" y="4154043"/>
            <a:ext cx="153246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dirty="0" smtClean="0">
                <a:solidFill>
                  <a:schemeClr val="tx1"/>
                </a:solidFill>
                <a:latin typeface="Arial" charset="0"/>
              </a:rPr>
              <a:t>Since we</a:t>
            </a:r>
          </a:p>
          <a:p>
            <a:pPr>
              <a:spcBef>
                <a:spcPct val="0"/>
              </a:spcBef>
            </a:pPr>
            <a:r>
              <a:rPr lang="en-US" altLang="en-US" sz="1800" dirty="0" err="1" smtClean="0">
                <a:solidFill>
                  <a:schemeClr val="tx1"/>
                </a:solidFill>
                <a:latin typeface="Arial" charset="0"/>
              </a:rPr>
              <a:t>unioned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 the</a:t>
            </a:r>
          </a:p>
          <a:p>
            <a:pPr>
              <a:spcBef>
                <a:spcPct val="0"/>
              </a:spcBef>
            </a:pPr>
            <a:r>
              <a:rPr lang="en-US" altLang="en-US" sz="1800" b="0" dirty="0" smtClean="0">
                <a:solidFill>
                  <a:schemeClr val="tx1"/>
                </a:solidFill>
                <a:latin typeface="Arial" charset="0"/>
              </a:rPr>
              <a:t>two sets, we</a:t>
            </a:r>
          </a:p>
          <a:p>
            <a:pPr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“deleted” </a:t>
            </a:r>
          </a:p>
          <a:p>
            <a:pPr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the edge and</a:t>
            </a:r>
          </a:p>
          <a:p>
            <a:pPr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don’t add the</a:t>
            </a:r>
          </a:p>
          <a:p>
            <a:pPr>
              <a:spcBef>
                <a:spcPct val="0"/>
              </a:spcBef>
            </a:pPr>
            <a:r>
              <a:rPr lang="en-US" altLang="en-US" sz="1800" b="0" dirty="0" smtClean="0">
                <a:solidFill>
                  <a:schemeClr val="tx1"/>
                </a:solidFill>
                <a:latin typeface="Arial" charset="0"/>
              </a:rPr>
              <a:t>edge to our </a:t>
            </a:r>
          </a:p>
          <a:p>
            <a:pPr>
              <a:spcBef>
                <a:spcPct val="0"/>
              </a:spcBef>
            </a:pPr>
            <a:r>
              <a:rPr lang="en-US" altLang="en-US" sz="1800" b="0" dirty="0" smtClean="0">
                <a:solidFill>
                  <a:schemeClr val="tx1"/>
                </a:solidFill>
                <a:latin typeface="Arial" charset="0"/>
              </a:rPr>
              <a:t>Maze</a:t>
            </a:r>
            <a:endParaRPr lang="en-US" altLang="en-US" sz="18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6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/>
      <p:bldP spid="10" grpId="0"/>
      <p:bldP spid="11" grpId="0" animBg="1"/>
      <p:bldP spid="15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ed Rectangle 99"/>
          <p:cNvSpPr/>
          <p:nvPr/>
        </p:nvSpPr>
        <p:spPr bwMode="auto">
          <a:xfrm>
            <a:off x="5105400" y="762000"/>
            <a:ext cx="3657600" cy="5638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63009" y="56031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Add edge to Maze step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1551" y="1143000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Partition: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27125" y="1318466"/>
            <a:ext cx="153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(19,20)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487604" y="1952065"/>
            <a:ext cx="4267200" cy="2667000"/>
            <a:chOff x="381000" y="2743200"/>
            <a:chExt cx="49799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1676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286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2286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895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895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05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505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114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114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724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066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286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895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895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505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505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114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114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724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676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286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286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95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05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114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14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724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676400" y="4343400"/>
              <a:ext cx="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286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95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895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114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114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4724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066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676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286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895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2895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505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724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066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6764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1676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286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895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114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rot="10800000">
              <a:off x="10668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rot="10800000">
              <a:off x="10668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Text Box 53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810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9" name="Text Box 54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7244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60" name="Rectangle 55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143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" name="Rectangle 56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752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" name="Rectangle 57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362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3" name="Rectangle 58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971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4" name="Rectangle 5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581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5" name="Rectangle 6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191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6" name="Rectangle 61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143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" name="Rectangle 62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752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8" name="Rectangle 63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362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9" name="Rectangle 64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971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70" name="Rectangle 65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581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71" name="Rectangle 66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191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72" name="Rectangle 67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143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73" name="Rectangle 68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752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74" name="Rectangle 69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362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75" name="Rectangle 70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971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76" name="Rectangle 71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581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77" name="Rectangle 7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191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78" name="Rectangle 73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143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79" name="Rectangle 74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1752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80" name="Rectangle 75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362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2971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581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143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752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362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2971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581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191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143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1752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362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971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581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191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97" name="Line 9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143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8" name="Line 9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41148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10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2713" y="4937415"/>
            <a:ext cx="46697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Since we didn’t union the sets together, we don’t want to delete this edge (it would introduce a cycle).  We add the edge (19,20) to our Maze.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6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ounded Rectangle 85"/>
          <p:cNvSpPr/>
          <p:nvPr/>
        </p:nvSpPr>
        <p:spPr bwMode="auto">
          <a:xfrm>
            <a:off x="5486400" y="2819400"/>
            <a:ext cx="2895600" cy="1219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At the end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Stop when </a:t>
            </a:r>
            <a:r>
              <a:rPr lang="en-US" sz="2400" dirty="0" smtClean="0"/>
              <a:t>Partition </a:t>
            </a:r>
            <a:r>
              <a:rPr lang="en-US" sz="2400" dirty="0" smtClean="0"/>
              <a:t>has one set</a:t>
            </a:r>
          </a:p>
          <a:p>
            <a:r>
              <a:rPr lang="en-US" sz="2400" dirty="0" smtClean="0"/>
              <a:t>Suppose green edges are already in </a:t>
            </a:r>
            <a:r>
              <a:rPr lang="en-US" sz="2400" dirty="0" smtClean="0"/>
              <a:t>Maze </a:t>
            </a:r>
            <a:r>
              <a:rPr lang="en-US" sz="2400" dirty="0" smtClean="0"/>
              <a:t>and black edges were not yet picked</a:t>
            </a:r>
          </a:p>
          <a:p>
            <a:pPr lvl="1"/>
            <a:r>
              <a:rPr lang="en-US" sz="2000" dirty="0" smtClean="0"/>
              <a:t>Add all black edges to </a:t>
            </a:r>
            <a:r>
              <a:rPr lang="en-US" sz="2000" dirty="0" smtClean="0"/>
              <a:t>Maze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990600" y="3429000"/>
            <a:ext cx="3962400" cy="2400300"/>
            <a:chOff x="838200" y="2743200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1816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Rectangle 4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Rectangle 43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1" name="Rectangle 47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2" name="Rectangle 4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3" name="Rectangle 4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4" name="Rectangle 50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55" name="Rectangle 5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56" name="Rectangle 5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57" name="Rectangle 5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58" name="Rectangle 5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59" name="Rectangle 55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85" name="Text Box 7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15000" y="2955925"/>
            <a:ext cx="24673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Partition: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{1,2,3,4,5,6,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,… 36}</a:t>
            </a:r>
          </a:p>
        </p:txBody>
      </p:sp>
    </p:spTree>
    <p:extLst>
      <p:ext uri="{BB962C8B-B14F-4D97-AF65-F5344CB8AC3E}">
        <p14:creationId xmlns:p14="http://schemas.microsoft.com/office/powerpoint/2010/main" val="184341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Applications </a:t>
            </a:r>
            <a:r>
              <a:rPr lang="en-US" dirty="0" smtClean="0">
                <a:solidFill>
                  <a:srgbClr val="0000FF"/>
                </a:solidFill>
              </a:rPr>
              <a:t>/ </a:t>
            </a:r>
            <a:r>
              <a:rPr lang="en-US" dirty="0" smtClean="0">
                <a:solidFill>
                  <a:srgbClr val="0000FF"/>
                </a:solidFill>
              </a:rPr>
              <a:t>Thoughts on Union-Find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Maze-building </a:t>
            </a:r>
            <a:r>
              <a:rPr lang="en-US" dirty="0" smtClean="0"/>
              <a:t>is cute </a:t>
            </a:r>
            <a:r>
              <a:rPr lang="en-US" dirty="0" smtClean="0">
                <a:sym typeface="Wingdings"/>
              </a:rPr>
              <a:t> </a:t>
            </a:r>
            <a:r>
              <a:rPr lang="en-US" dirty="0" smtClean="0">
                <a:sym typeface="Wingdings"/>
              </a:rPr>
              <a:t>and 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surprising use of the union-find </a:t>
            </a:r>
            <a:r>
              <a:rPr lang="en-US" dirty="0" smtClean="0">
                <a:sym typeface="Wingdings" panose="05000000000000000000" pitchFamily="2" charset="2"/>
              </a:rPr>
              <a:t>ADT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sz="10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Many other </a:t>
            </a:r>
            <a:r>
              <a:rPr lang="en-US" dirty="0" smtClean="0">
                <a:sym typeface="Wingdings" panose="05000000000000000000" pitchFamily="2" charset="2"/>
              </a:rPr>
              <a:t>uses: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Road/network/graph connectivity (will see this again)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"connected components" </a:t>
            </a:r>
            <a:r>
              <a:rPr lang="en-US" dirty="0" smtClean="0">
                <a:sym typeface="Wingdings" panose="05000000000000000000" pitchFamily="2" charset="2"/>
              </a:rPr>
              <a:t>e.g., in social network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Partition an image by connected-pixels-of-similar-color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Type inference in programming </a:t>
            </a:r>
            <a:r>
              <a:rPr lang="en-US" dirty="0" smtClean="0">
                <a:sym typeface="Wingdings" panose="05000000000000000000" pitchFamily="2" charset="2"/>
              </a:rPr>
              <a:t>languages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Our friend group example could be done with Graphs (we’ll learn about them later) but we can use Union-Find for a much less storage intense implementation.  Cool! </a:t>
            </a:r>
            <a:r>
              <a:rPr lang="en-US" dirty="0" smtClean="0">
                <a:sym typeface="Wingdings"/>
              </a:rPr>
              <a:t> 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sz="1000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Union-Find is n</a:t>
            </a:r>
            <a:r>
              <a:rPr lang="en-US" dirty="0" smtClean="0">
                <a:sym typeface="Wingdings" panose="05000000000000000000" pitchFamily="2" charset="2"/>
              </a:rPr>
              <a:t>ot </a:t>
            </a:r>
            <a:r>
              <a:rPr lang="en-US" dirty="0" smtClean="0">
                <a:sym typeface="Wingdings" panose="05000000000000000000" pitchFamily="2" charset="2"/>
              </a:rPr>
              <a:t>as common as dictionaries, queues, and stacks, but valuable because implementations are very fast, so when applicable can provide big improvements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4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Abstractions from Monday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76135" y="1417638"/>
            <a:ext cx="7459904" cy="463849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	private </a:t>
            </a:r>
            <a:r>
              <a:rPr lang="en-US" sz="1600" dirty="0" err="1" smtClean="0">
                <a:latin typeface="Courier New" pitchFamily="49" charset="0"/>
              </a:rPr>
              <a:t>ToDoItem</a:t>
            </a:r>
            <a:r>
              <a:rPr lang="en-US" sz="1600" dirty="0" smtClean="0">
                <a:latin typeface="Courier New" pitchFamily="49" charset="0"/>
              </a:rPr>
              <a:t>[] heap;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size;</a:t>
            </a:r>
            <a:endParaRPr lang="en-US" sz="16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void 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ToDoItem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600" dirty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ToDoItem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600" dirty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	/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 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more methods</a:t>
            </a:r>
            <a:endParaRPr lang="en-US" sz="16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smtClean="0">
                <a:latin typeface="Courier New" pitchFamily="49" charset="0"/>
              </a:rPr>
              <a:t>Date date;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smtClean="0">
                <a:latin typeface="Courier New" pitchFamily="49" charset="0"/>
              </a:rPr>
              <a:t>String description;</a:t>
            </a:r>
          </a:p>
          <a:p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 methods</a:t>
            </a:r>
            <a:endParaRPr lang="en-US" sz="16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day;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month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year;</a:t>
            </a:r>
            <a:endParaRPr lang="en-US" sz="16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 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methods</a:t>
            </a:r>
            <a:endParaRPr lang="en-US" sz="16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941" y="1875118"/>
            <a:ext cx="2868707" cy="3533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What could go wrong with these classes depending on their implementation?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Think of some client code that might break abstraction through aliases.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6500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Understand: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disjoint sets, partitions, and set notation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find operation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union operation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Maze application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Be thinking about how you might implement this.  How do you store a subset?  How do you know what the “representative” is? How do you merge?  (We’ll talk about it on Friday)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5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86" y="2482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00FF"/>
                </a:solidFill>
              </a:rPr>
              <a:t>Review: </a:t>
            </a:r>
            <a:r>
              <a:rPr lang="en-US" dirty="0" smtClean="0">
                <a:solidFill>
                  <a:srgbClr val="0000FF"/>
                </a:solidFill>
              </a:rPr>
              <a:t>Aliasing </a:t>
            </a:r>
            <a:r>
              <a:rPr lang="en-US" dirty="0" smtClean="0">
                <a:solidFill>
                  <a:srgbClr val="0000FF"/>
                </a:solidFill>
              </a:rPr>
              <a:t>and mutation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34186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3467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37519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37519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41204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43711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867400" y="2133600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</a:t>
              </a:r>
              <a:r>
                <a:rPr lang="en-US" sz="2000" b="0" dirty="0" smtClean="0">
                  <a:latin typeface="+mn-lt"/>
                </a:rPr>
                <a:t>"…"</a:t>
              </a:r>
              <a:endParaRPr lang="en-US" sz="2000" b="0" dirty="0" smtClean="0">
                <a:latin typeface="+mn-lt"/>
              </a:endParaRPr>
            </a:p>
          </p:txBody>
        </p:sp>
      </p:grp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V="1">
            <a:off x="6019800" y="31328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6362700" y="838200"/>
            <a:ext cx="2400300" cy="1252887"/>
            <a:chOff x="5905500" y="1496266"/>
            <a:chExt cx="2400300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 flipV="1">
            <a:off x="6705600" y="20089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828800" y="2971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2209800" y="29718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83446" y="4964522"/>
            <a:ext cx="22127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Client</a:t>
            </a:r>
            <a:endParaRPr lang="en-US" sz="2500" dirty="0"/>
          </a:p>
        </p:txBody>
      </p:sp>
      <p:sp>
        <p:nvSpPr>
          <p:cNvPr id="29" name="TextBox 28"/>
          <p:cNvSpPr txBox="1"/>
          <p:nvPr/>
        </p:nvSpPr>
        <p:spPr>
          <a:xfrm>
            <a:off x="5569265" y="5078277"/>
            <a:ext cx="22127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Implementer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3183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Review: The Fix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How do we protect against aliases getting passed back to the client?</a:t>
            </a:r>
          </a:p>
          <a:p>
            <a:pPr lvl="1"/>
            <a:r>
              <a:rPr lang="en-US" dirty="0" smtClean="0"/>
              <a:t>Copy-in and Copy-out:  whenever the client gives us a new object to store or whenever we’re giving the client a reference to an object, we better copy it.</a:t>
            </a:r>
          </a:p>
          <a:p>
            <a:pPr lvl="1"/>
            <a:r>
              <a:rPr lang="en-US" dirty="0" smtClean="0"/>
              <a:t>Deep copying: copy the objects all the way down</a:t>
            </a:r>
          </a:p>
          <a:p>
            <a:pPr lvl="1"/>
            <a:r>
              <a:rPr lang="en-US" dirty="0" smtClean="0"/>
              <a:t>Immutability:  protect by only storing things that can’t change.  Deep copy down to the level of immutability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0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New Topic!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/>
              <a:t>C</a:t>
            </a:r>
            <a:r>
              <a:rPr lang="en-US" sz="2500" dirty="0" smtClean="0"/>
              <a:t>onsider this problem.  How would you implement </a:t>
            </a:r>
            <a:r>
              <a:rPr lang="en-US" sz="2500" dirty="0" smtClean="0"/>
              <a:t>a solution</a:t>
            </a:r>
            <a:r>
              <a:rPr lang="en-US" sz="2500" dirty="0" smtClean="0"/>
              <a:t>?</a:t>
            </a:r>
          </a:p>
          <a:p>
            <a:pPr marL="0" indent="0">
              <a:buNone/>
            </a:pPr>
            <a:r>
              <a:rPr lang="en-US" sz="2500" b="1" dirty="0" smtClean="0"/>
              <a:t>Given</a:t>
            </a:r>
            <a:r>
              <a:rPr lang="en-US" sz="2500" dirty="0" smtClean="0"/>
              <a:t>: </a:t>
            </a:r>
            <a:r>
              <a:rPr lang="en-US" sz="2500" dirty="0" smtClean="0">
                <a:latin typeface="Courier New"/>
                <a:cs typeface="Courier New"/>
              </a:rPr>
              <a:t>Set&lt;Set&lt;String&gt;&gt; </a:t>
            </a:r>
            <a:r>
              <a:rPr lang="en-US" sz="2500" dirty="0" err="1" smtClean="0">
                <a:latin typeface="Courier New"/>
                <a:cs typeface="Courier New"/>
              </a:rPr>
              <a:t>friendGroups</a:t>
            </a:r>
            <a:r>
              <a:rPr lang="en-US" sz="2500" dirty="0" smtClean="0">
                <a:latin typeface="Courier New"/>
                <a:cs typeface="Courier New"/>
              </a:rPr>
              <a:t> </a:t>
            </a:r>
            <a:r>
              <a:rPr lang="en-US" sz="2500" dirty="0" smtClean="0"/>
              <a:t>representing groups of friends.  You can assume unique names for each person and each person is only in one group.</a:t>
            </a:r>
          </a:p>
          <a:p>
            <a:pPr marL="0" indent="0">
              <a:buNone/>
            </a:pPr>
            <a:r>
              <a:rPr lang="en-US" sz="2500" b="1" dirty="0" smtClean="0"/>
              <a:t>Example input:</a:t>
            </a:r>
          </a:p>
          <a:p>
            <a:pPr marL="400050" lvl="1" indent="0">
              <a:buNone/>
            </a:pPr>
            <a:r>
              <a:rPr lang="en-US" sz="2100" dirty="0" smtClean="0">
                <a:latin typeface="Courier New"/>
                <a:cs typeface="Courier New"/>
              </a:rPr>
              <a:t>[</a:t>
            </a:r>
          </a:p>
          <a:p>
            <a:pPr marL="400050" lvl="1" indent="0">
              <a:buNone/>
            </a:pPr>
            <a:r>
              <a:rPr lang="en-US" sz="2100" dirty="0" smtClean="0">
                <a:latin typeface="Courier New"/>
                <a:cs typeface="Courier New"/>
              </a:rPr>
              <a:t>	["Riley", "Pascale", "Matthew", "Hunter"],</a:t>
            </a:r>
          </a:p>
          <a:p>
            <a:pPr marL="400050" lvl="1" indent="0">
              <a:buNone/>
            </a:pPr>
            <a:r>
              <a:rPr lang="en-US" sz="2100" dirty="0" smtClean="0">
                <a:latin typeface="Courier New"/>
                <a:cs typeface="Courier New"/>
              </a:rPr>
              <a:t>	[ "Chloe", "Paul", "</a:t>
            </a:r>
            <a:r>
              <a:rPr lang="en-US" sz="2100" dirty="0" err="1" smtClean="0">
                <a:latin typeface="Courier New"/>
                <a:cs typeface="Courier New"/>
              </a:rPr>
              <a:t>Zelina</a:t>
            </a:r>
            <a:r>
              <a:rPr lang="en-US" sz="2100" dirty="0" smtClean="0">
                <a:latin typeface="Courier New"/>
                <a:cs typeface="Courier New"/>
              </a:rPr>
              <a:t>"],</a:t>
            </a:r>
          </a:p>
          <a:p>
            <a:pPr marL="400050" lvl="1" indent="0">
              <a:buNone/>
            </a:pPr>
            <a:r>
              <a:rPr lang="en-US" sz="2100" dirty="0" smtClean="0">
                <a:latin typeface="Courier New"/>
                <a:cs typeface="Courier New"/>
              </a:rPr>
              <a:t>	[ "Rebecca", "Raquel", "</a:t>
            </a:r>
            <a:r>
              <a:rPr lang="en-US" sz="2100" dirty="0" err="1" smtClean="0">
                <a:latin typeface="Courier New"/>
                <a:cs typeface="Courier New"/>
              </a:rPr>
              <a:t>Trung</a:t>
            </a:r>
            <a:r>
              <a:rPr lang="en-US" sz="2100" dirty="0" smtClean="0">
                <a:latin typeface="Courier New"/>
                <a:cs typeface="Courier New"/>
              </a:rPr>
              <a:t>", "Kyle", "Josh"]</a:t>
            </a:r>
            <a:endParaRPr lang="en-US" sz="2100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2100" dirty="0" smtClean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sz="2500" b="1" dirty="0" smtClean="0"/>
              <a:t>Problem</a:t>
            </a:r>
            <a:r>
              <a:rPr lang="en-US" sz="2500" dirty="0" smtClean="0"/>
              <a:t>:  Given two Strings "Pascale" and "Raquel" determine if they are in the same group of friends.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Solution Ideas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Traverse each Set until you find the Set containing the first name, then see if it also contains the second name.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Store a map of people to the set of people they are friends with.  Then find the Set of friends for the first name and see if it contains the second name</a:t>
            </a:r>
            <a:r>
              <a:rPr lang="en-US" sz="2500" dirty="0" smtClean="0"/>
              <a:t>.  Note, this works for friends in multiple groups as well.</a:t>
            </a:r>
            <a:endParaRPr lang="en-US" sz="2500" dirty="0"/>
          </a:p>
          <a:p>
            <a:pPr marL="400050" lvl="1" indent="0">
              <a:buNone/>
            </a:pPr>
            <a:r>
              <a:rPr lang="en-US" sz="2100" dirty="0">
                <a:latin typeface="Courier New"/>
                <a:cs typeface="Courier New"/>
              </a:rPr>
              <a:t>[</a:t>
            </a:r>
          </a:p>
          <a:p>
            <a:pPr marL="400050" lvl="1" indent="0">
              <a:buNone/>
            </a:pPr>
            <a:r>
              <a:rPr lang="en-US" sz="2100" dirty="0">
                <a:latin typeface="Courier New"/>
                <a:cs typeface="Courier New"/>
              </a:rPr>
              <a:t>	"Riley” </a:t>
            </a:r>
            <a:r>
              <a:rPr lang="en-US" sz="2100" dirty="0">
                <a:latin typeface="Courier New"/>
                <a:cs typeface="Courier New"/>
                <a:sym typeface="Wingdings"/>
              </a:rPr>
              <a:t> [</a:t>
            </a:r>
            <a:r>
              <a:rPr lang="en-US" sz="2100" dirty="0">
                <a:latin typeface="Courier New"/>
                <a:cs typeface="Courier New"/>
              </a:rPr>
              <a:t>"Pascale", "Matthew", "Hunter"],</a:t>
            </a:r>
          </a:p>
          <a:p>
            <a:pPr marL="400050" lvl="1" indent="0">
              <a:buNone/>
            </a:pPr>
            <a:r>
              <a:rPr lang="en-US" sz="2100" dirty="0">
                <a:latin typeface="Courier New"/>
                <a:cs typeface="Courier New"/>
              </a:rPr>
              <a:t>"Pascale” </a:t>
            </a:r>
            <a:r>
              <a:rPr lang="en-US" sz="2100" dirty="0">
                <a:latin typeface="Courier New"/>
                <a:cs typeface="Courier New"/>
                <a:sym typeface="Wingdings"/>
              </a:rPr>
              <a:t> [</a:t>
            </a:r>
            <a:r>
              <a:rPr lang="en-US" sz="2100" dirty="0">
                <a:latin typeface="Courier New"/>
                <a:cs typeface="Courier New"/>
              </a:rPr>
              <a:t>”Riley", "Matthew", "Hunter"],</a:t>
            </a:r>
          </a:p>
          <a:p>
            <a:pPr marL="400050" lvl="1" indent="0">
              <a:buNone/>
            </a:pPr>
            <a:r>
              <a:rPr lang="en-US" sz="2100" dirty="0">
                <a:latin typeface="Courier New"/>
                <a:cs typeface="Courier New"/>
              </a:rPr>
              <a:t>...</a:t>
            </a:r>
            <a:r>
              <a:rPr lang="en-US" sz="2100" dirty="0" smtClean="0">
                <a:latin typeface="Courier New"/>
                <a:cs typeface="Courier New"/>
              </a:rPr>
              <a:t>]</a:t>
            </a:r>
            <a:endParaRPr lang="en-US" sz="25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Store friendship in a Graph.  A lot like solution 2 actually.  We</a:t>
            </a:r>
            <a:r>
              <a:rPr lang="fr-FR" sz="2500" dirty="0" smtClean="0"/>
              <a:t>’</a:t>
            </a:r>
            <a:r>
              <a:rPr lang="fr-FR" sz="2500" dirty="0" err="1" smtClean="0"/>
              <a:t>re</a:t>
            </a:r>
            <a:r>
              <a:rPr lang="fr-FR" sz="2500" dirty="0" smtClean="0"/>
              <a:t> not </a:t>
            </a:r>
            <a:r>
              <a:rPr lang="fr-FR" sz="2500" dirty="0" err="1" smtClean="0"/>
              <a:t>there</a:t>
            </a:r>
            <a:r>
              <a:rPr lang="fr-FR" sz="2500" dirty="0" smtClean="0"/>
              <a:t> </a:t>
            </a:r>
            <a:r>
              <a:rPr lang="fr-FR" sz="2500" dirty="0" err="1" smtClean="0"/>
              <a:t>yet</a:t>
            </a:r>
            <a:r>
              <a:rPr lang="fr-FR" sz="2500" dirty="0" smtClean="0"/>
              <a:t>, but </a:t>
            </a:r>
            <a:r>
              <a:rPr lang="fr-FR" sz="2500" dirty="0" err="1" smtClean="0"/>
              <a:t>we’ll</a:t>
            </a:r>
            <a:r>
              <a:rPr lang="fr-FR" sz="2500" dirty="0" smtClean="0"/>
              <a:t> </a:t>
            </a:r>
            <a:r>
              <a:rPr lang="fr-FR" sz="2500" dirty="0" err="1" smtClean="0"/>
              <a:t>get</a:t>
            </a:r>
            <a:r>
              <a:rPr lang="fr-FR" sz="2500" dirty="0" smtClean="0"/>
              <a:t> </a:t>
            </a:r>
            <a:r>
              <a:rPr lang="fr-FR" sz="2500" dirty="0" err="1" smtClean="0"/>
              <a:t>there</a:t>
            </a:r>
            <a:r>
              <a:rPr lang="fr-FR" sz="2500" dirty="0" smtClean="0"/>
              <a:t> </a:t>
            </a:r>
            <a:r>
              <a:rPr lang="fr-FR" sz="2500" dirty="0" err="1" smtClean="0"/>
              <a:t>soon</a:t>
            </a:r>
            <a:r>
              <a:rPr lang="fr-FR" sz="25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500" dirty="0" smtClean="0"/>
              <a:t>Disjoint Sets and Union-</a:t>
            </a:r>
            <a:r>
              <a:rPr lang="fr-FR" sz="2500" dirty="0" err="1" smtClean="0"/>
              <a:t>Find</a:t>
            </a:r>
            <a:r>
              <a:rPr lang="fr-FR" sz="2500" dirty="0" smtClean="0"/>
              <a:t> (new </a:t>
            </a:r>
            <a:r>
              <a:rPr lang="fr-FR" sz="2500" dirty="0" err="1" smtClean="0"/>
              <a:t>today</a:t>
            </a:r>
            <a:r>
              <a:rPr lang="fr-FR" sz="2500" dirty="0" smtClean="0"/>
              <a:t> and Friday!)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500" dirty="0" err="1" smtClean="0"/>
              <a:t>Others</a:t>
            </a:r>
            <a:r>
              <a:rPr lang="fr-FR" sz="2500" dirty="0" smtClean="0"/>
              <a:t>?</a:t>
            </a:r>
            <a:endParaRPr lang="en-US" sz="2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1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Disjoint Sets and Union Find: the </a:t>
            </a:r>
            <a:r>
              <a:rPr lang="en-US" dirty="0" smtClean="0">
                <a:solidFill>
                  <a:srgbClr val="0000FF"/>
                </a:solidFill>
              </a:rPr>
              <a:t>plan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are sets and </a:t>
            </a:r>
            <a:r>
              <a:rPr lang="en-US" i="1" dirty="0" smtClean="0"/>
              <a:t>disjoint sets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union-find ADT for disjoint </a:t>
            </a:r>
            <a:r>
              <a:rPr lang="en-US" dirty="0" smtClean="0"/>
              <a:t>sets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Friday: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Basic implementation </a:t>
            </a:r>
            <a:r>
              <a:rPr lang="en-US" dirty="0" smtClean="0"/>
              <a:t>with "up trees"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9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2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Terminology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285" y="2727476"/>
            <a:ext cx="2794000" cy="2032000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rcRect t="12190" b="12190"/>
          <a:stretch>
            <a:fillRect/>
          </a:stretch>
        </p:blipFill>
        <p:spPr>
          <a:xfrm>
            <a:off x="808426" y="2727476"/>
            <a:ext cx="3765993" cy="2031999"/>
          </a:xfrm>
        </p:spPr>
      </p:pic>
      <p:sp>
        <p:nvSpPr>
          <p:cNvPr id="12" name="TextBox 11"/>
          <p:cNvSpPr txBox="1"/>
          <p:nvPr/>
        </p:nvSpPr>
        <p:spPr>
          <a:xfrm>
            <a:off x="1596571" y="1850571"/>
            <a:ext cx="21029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500" b="1" dirty="0" smtClean="0">
                <a:sym typeface="Symbol" pitchFamily="18" charset="2"/>
              </a:rPr>
              <a:t>Intersection </a:t>
            </a:r>
            <a:endParaRPr lang="en-US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6567714" y="1850571"/>
            <a:ext cx="13078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Union</a:t>
            </a:r>
            <a:r>
              <a:rPr lang="en-US" sz="2500" dirty="0" smtClean="0"/>
              <a:t> </a:t>
            </a:r>
            <a:r>
              <a:rPr lang="en-US" altLang="en-US" sz="2500" dirty="0" smtClean="0">
                <a:sym typeface="Symbol" pitchFamily="18" charset="2"/>
              </a:rPr>
              <a:t></a:t>
            </a:r>
            <a:endParaRPr lang="en-US" sz="2500" dirty="0"/>
          </a:p>
        </p:txBody>
      </p:sp>
      <p:sp>
        <p:nvSpPr>
          <p:cNvPr id="14" name="Rectangle 13"/>
          <p:cNvSpPr/>
          <p:nvPr/>
        </p:nvSpPr>
        <p:spPr>
          <a:xfrm>
            <a:off x="362857" y="2219903"/>
            <a:ext cx="749905" cy="27754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9466" y="2219903"/>
            <a:ext cx="749905" cy="27754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89723" y="1267859"/>
            <a:ext cx="27779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500" b="1" dirty="0" smtClean="0">
                <a:sym typeface="Symbol" pitchFamily="18" charset="2"/>
              </a:rPr>
              <a:t>Empty set: </a:t>
            </a:r>
            <a:r>
              <a:rPr lang="en-US" altLang="en-US" sz="2500" dirty="0" smtClean="0">
                <a:sym typeface="Symbol" pitchFamily="18" charset="2"/>
              </a:rPr>
              <a:t></a:t>
            </a:r>
            <a:endParaRPr lang="en-US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941294" y="5465111"/>
            <a:ext cx="78825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Set S containin</a:t>
            </a:r>
            <a:r>
              <a:rPr lang="en-US" sz="2500" dirty="0" smtClean="0"/>
              <a:t>g e1, e2 and e3:</a:t>
            </a:r>
            <a:r>
              <a:rPr lang="en-US" sz="2500" dirty="0" smtClean="0"/>
              <a:t> </a:t>
            </a:r>
            <a:r>
              <a:rPr lang="en-US" sz="2500" b="1" dirty="0" smtClean="0"/>
              <a:t>{e1, e2, el3}</a:t>
            </a:r>
          </a:p>
          <a:p>
            <a:r>
              <a:rPr lang="en-US" sz="2500" dirty="0" smtClean="0"/>
              <a:t>e1 is an element of S: </a:t>
            </a:r>
            <a:r>
              <a:rPr lang="en-US" sz="2500" b="1" dirty="0"/>
              <a:t>e1 </a:t>
            </a:r>
            <a:r>
              <a:rPr lang="en-US" sz="2500" b="1" dirty="0" smtClean="0"/>
              <a:t>∈ S</a:t>
            </a:r>
            <a:endParaRPr lang="en-US" sz="25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8426" y="4988057"/>
            <a:ext cx="543345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Notation for elements in a set: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900750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2354</Words>
  <Application>Microsoft Macintosh PowerPoint</Application>
  <PresentationFormat>On-screen Show (4:3)</PresentationFormat>
  <Paragraphs>655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CSE 373: Data Structures &amp; Algorithms Disjoint Sets &amp; Union-Find</vt:lpstr>
      <vt:lpstr>Course Logistics</vt:lpstr>
      <vt:lpstr>Review: Abstractions from Monday</vt:lpstr>
      <vt:lpstr>Review: Aliasing and mutation</vt:lpstr>
      <vt:lpstr>Review: The Fix</vt:lpstr>
      <vt:lpstr>New Topic!</vt:lpstr>
      <vt:lpstr>Solution Ideas</vt:lpstr>
      <vt:lpstr>Disjoint Sets and Union Find: the plan</vt:lpstr>
      <vt:lpstr>Terminology</vt:lpstr>
      <vt:lpstr>Disjoint sets</vt:lpstr>
      <vt:lpstr>Partitions</vt:lpstr>
      <vt:lpstr>Union Find ADT: Operations</vt:lpstr>
      <vt:lpstr>Subset Find for our problem</vt:lpstr>
      <vt:lpstr>Union of two subsets for our problem</vt:lpstr>
      <vt:lpstr>Another Example</vt:lpstr>
      <vt:lpstr>No other operations</vt:lpstr>
      <vt:lpstr>Example application: maze-building</vt:lpstr>
      <vt:lpstr>Maze building</vt:lpstr>
      <vt:lpstr>Repeatedly pick random edges to delete</vt:lpstr>
      <vt:lpstr>Problems with this approach</vt:lpstr>
      <vt:lpstr>Revised approach</vt:lpstr>
      <vt:lpstr>Cells and edges</vt:lpstr>
      <vt:lpstr>The trick</vt:lpstr>
      <vt:lpstr>Pseudocode of the algorithm</vt:lpstr>
      <vt:lpstr>pick random Edge step</vt:lpstr>
      <vt:lpstr>Example pick random Edge step</vt:lpstr>
      <vt:lpstr>Add edge to Maze step</vt:lpstr>
      <vt:lpstr>At the end</vt:lpstr>
      <vt:lpstr>Applications / Thoughts on Union-Find</vt:lpstr>
      <vt:lpstr>Today’s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Lecture Supplement: Amortized Analysis</dc:title>
  <dc:creator>Hunter Zahn</dc:creator>
  <cp:lastModifiedBy>Riley Porter</cp:lastModifiedBy>
  <cp:revision>69</cp:revision>
  <dcterms:created xsi:type="dcterms:W3CDTF">2016-07-15T16:20:20Z</dcterms:created>
  <dcterms:modified xsi:type="dcterms:W3CDTF">2017-02-01T22:01:31Z</dcterms:modified>
</cp:coreProperties>
</file>