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2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02.xml" ContentType="application/vnd.openxmlformats-officedocument.presentationml.tags+xml"/>
  <Override PartName="/ppt/notesSlides/notesSlide7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8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9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notesSlides/notesSlide10.xml" ContentType="application/vnd.openxmlformats-officedocument.presentationml.notesSlide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11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12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notesSlides/notesSlide13.xml" ContentType="application/vnd.openxmlformats-officedocument.presentationml.notesSlide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notesSlides/notesSlide14.xml" ContentType="application/vnd.openxmlformats-officedocument.presentationml.notesSlide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notesSlides/notesSlide15.xml" ContentType="application/vnd.openxmlformats-officedocument.presentationml.notesSlide+xml"/>
  <Override PartName="/ppt/tags/tag425.xml" ContentType="application/vnd.openxmlformats-officedocument.presentationml.tags+xml"/>
  <Override PartName="/ppt/notesSlides/notesSlide16.xml" ContentType="application/vnd.openxmlformats-officedocument.presentationml.notesSlide+xml"/>
  <Override PartName="/ppt/tags/tag426.xml" ContentType="application/vnd.openxmlformats-officedocument.presentationml.tags+xml"/>
  <Override PartName="/ppt/notesSlides/notesSlide17.xml" ContentType="application/vnd.openxmlformats-officedocument.presentationml.notesSlide+xml"/>
  <Override PartName="/ppt/tags/tag427.xml" ContentType="application/vnd.openxmlformats-officedocument.presentationml.tags+xml"/>
  <Override PartName="/ppt/notesSlides/notesSlide18.xml" ContentType="application/vnd.openxmlformats-officedocument.presentationml.notesSlide+xml"/>
  <Override PartName="/ppt/tags/tag428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notesSlides/notesSlide28.xml" ContentType="application/vnd.openxmlformats-officedocument.presentationml.notesSlide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notesSlides/notesSlide29.xml" ContentType="application/vnd.openxmlformats-officedocument.presentationml.notesSlide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notesSlides/notesSlide30.xml" ContentType="application/vnd.openxmlformats-officedocument.presentationml.notesSlide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notesSlides/notesSlide31.xml" ContentType="application/vnd.openxmlformats-officedocument.presentationml.notesSlide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notesSlides/notesSlide32.xml" ContentType="application/vnd.openxmlformats-officedocument.presentationml.notesSlide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notesSlides/notesSlide33.xml" ContentType="application/vnd.openxmlformats-officedocument.presentationml.notesSlide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notesSlides/notesSlide34.xml" ContentType="application/vnd.openxmlformats-officedocument.presentationml.notesSlide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notesSlides/notesSlide35.xml" ContentType="application/vnd.openxmlformats-officedocument.presentationml.notesSlide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notesSlides/notesSlide36.xml" ContentType="application/vnd.openxmlformats-officedocument.presentationml.notesSlide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notesSlides/notesSlide37.xml" ContentType="application/vnd.openxmlformats-officedocument.presentationml.notesSlide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tags/tag706.xml" ContentType="application/vnd.openxmlformats-officedocument.presentationml.tags+xml"/>
  <Override PartName="/ppt/notesSlides/notesSlide38.xml" ContentType="application/vnd.openxmlformats-officedocument.presentationml.notesSlide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notesSlides/notesSlide39.xml" ContentType="application/vnd.openxmlformats-officedocument.presentationml.notesSlide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notesSlides/notesSlide40.xml" ContentType="application/vnd.openxmlformats-officedocument.presentationml.notesSlide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notesSlides/notesSlide41.xml" ContentType="application/vnd.openxmlformats-officedocument.presentationml.notesSlide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tags/tag778.xml" ContentType="application/vnd.openxmlformats-officedocument.presentationml.tags+xml"/>
  <Override PartName="/ppt/notesSlides/notesSlide42.xml" ContentType="application/vnd.openxmlformats-officedocument.presentationml.notesSlide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notesSlides/notesSlide43.xml" ContentType="application/vnd.openxmlformats-officedocument.presentationml.notesSlide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notesSlides/notesSlide44.xml" ContentType="application/vnd.openxmlformats-officedocument.presentationml.notesSlide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notesSlides/notesSlide45.xml" ContentType="application/vnd.openxmlformats-officedocument.presentationml.notesSlide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7" r:id="rId2"/>
    <p:sldId id="326" r:id="rId3"/>
    <p:sldId id="327" r:id="rId4"/>
    <p:sldId id="328" r:id="rId5"/>
    <p:sldId id="329" r:id="rId6"/>
    <p:sldId id="317" r:id="rId7"/>
    <p:sldId id="303" r:id="rId8"/>
    <p:sldId id="304" r:id="rId9"/>
    <p:sldId id="305" r:id="rId10"/>
    <p:sldId id="330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8" r:id="rId23"/>
    <p:sldId id="259" r:id="rId24"/>
    <p:sldId id="261" r:id="rId25"/>
    <p:sldId id="325" r:id="rId26"/>
    <p:sldId id="323" r:id="rId27"/>
    <p:sldId id="324" r:id="rId28"/>
    <p:sldId id="262" r:id="rId29"/>
    <p:sldId id="266" r:id="rId30"/>
    <p:sldId id="268" r:id="rId31"/>
    <p:sldId id="319" r:id="rId32"/>
    <p:sldId id="320" r:id="rId33"/>
    <p:sldId id="321" r:id="rId34"/>
    <p:sldId id="272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286" r:id="rId44"/>
    <p:sldId id="287" r:id="rId45"/>
    <p:sldId id="288" r:id="rId46"/>
    <p:sldId id="289" r:id="rId47"/>
    <p:sldId id="290" r:id="rId48"/>
    <p:sldId id="322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673" autoAdjust="0"/>
  </p:normalViewPr>
  <p:slideViewPr>
    <p:cSldViewPr snapToGrid="0" snapToObjects="1">
      <p:cViewPr varScale="1">
        <p:scale>
          <a:sx n="95" d="100"/>
          <a:sy n="95" d="100"/>
        </p:scale>
        <p:origin x="-19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C681C-D239-4C4D-BAD5-D448BF49C6CE}" type="datetimeFigureOut">
              <a:rPr lang="en-US" smtClean="0"/>
              <a:t>1/11/17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FD26D-C5A9-0147-B1E7-8DC935D93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92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853DB-9014-3949-88CA-D15E07DC7AE7}" type="datetimeFigureOut">
              <a:rPr lang="en-US" smtClean="0"/>
              <a:t>1/11/17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0BC2E0-C774-1748-A821-7B8E7D534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243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1035C4-0900-4AC4-AB20-9BDB4455411A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A3AF7-1B0A-4FB0-BEBB-C53D9019264D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F663F1E-6428-482C-B65B-39CBDC20A3EA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F3278-C466-43FE-A3A5-46A437F211E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8668" y="4343704"/>
            <a:ext cx="5030391" cy="411389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BC2E0-C774-1748-A821-7B8E7D5340B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089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BB897-907F-44B7-B6E4-61AAA6789F3E}" type="slidenum">
              <a:rPr lang="en-US"/>
              <a:pPr/>
              <a:t>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Left child of node I = 2 * I</a:t>
            </a:r>
          </a:p>
          <a:p>
            <a:r>
              <a:rPr lang="en-US"/>
              <a:t>Right child  I = (2*i) +1</a:t>
            </a:r>
          </a:p>
          <a:p>
            <a:r>
              <a:rPr lang="en-US"/>
              <a:t>Parent of node I is at i/2 (floor)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EA180A9-DA2A-43D0-9422-4467DBE74465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E0740-7F61-4920-AE24-5F97796BC97D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2CEF378-970A-46E6-BD6F-DFCB413D995F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46CB04-6276-4821-AA2F-C58B50D46B7E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255" y="4343704"/>
            <a:ext cx="5030391" cy="411389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85F9349-9513-477A-BA85-1BE66610EC39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EA88-5C11-443B-B23F-CB381477AE0E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4255" y="4343704"/>
            <a:ext cx="5030391" cy="411389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90DFBBE9-51F7-486D-AB3C-EDAA8313D9CF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13F691-C80F-4F65-88C4-5F15DF59623A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2D6A03A-C33D-44EF-A66A-E3ADFEC8A2C3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DBB4-F764-4A4C-8737-9F976CB225CB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BF61ED-F86B-4C6B-B7D5-5EAAD097AC28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552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C722E-BC21-44F7-9564-1429A36C0C5C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9835B4C-92CD-4DDB-9051-F2764963B0E8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C503B6-AC7C-4843-8466-47883615005D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563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80F19A8-4DAC-420B-AD97-9C6A78E6E624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9D6FE-05A9-41FF-A992-7A5B362D3E8E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7B68AA-D0B8-47D0-ABC4-8AD5494183B9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E54C2-8E7D-4F6D-BEED-42F4AAD12E6E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583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364B90-94DD-41AF-8DDB-B5EE7ABE7607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ECFAC-127C-4453-9978-1DCA1C28186A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01F0E-B449-4327-BCD0-EFCA77CAABD6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D2B0-5507-488D-AE7F-59FDB41840AE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6701F0E-B449-4327-BCD0-EFCA77CAABD6}" type="datetime1">
              <a:rPr lang="en-US" smtClean="0"/>
              <a:pPr/>
              <a:t>1/12/17</a:t>
            </a:fld>
            <a:endParaRPr lang="en-US" smtClean="0"/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9D2B0-5507-488D-AE7F-59FDB41840AE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0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1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3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7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7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8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6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6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0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5A85D-3BC7-214E-AA57-76B521AB6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0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46" Type="http://schemas.openxmlformats.org/officeDocument/2006/relationships/tags" Target="../tags/tag194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10.xml"/><Relationship Id="rId20" Type="http://schemas.openxmlformats.org/officeDocument/2006/relationships/tags" Target="../tags/tag168.xml"/><Relationship Id="rId21" Type="http://schemas.openxmlformats.org/officeDocument/2006/relationships/tags" Target="../tags/tag169.xml"/><Relationship Id="rId22" Type="http://schemas.openxmlformats.org/officeDocument/2006/relationships/tags" Target="../tags/tag170.xml"/><Relationship Id="rId23" Type="http://schemas.openxmlformats.org/officeDocument/2006/relationships/tags" Target="../tags/tag171.xml"/><Relationship Id="rId24" Type="http://schemas.openxmlformats.org/officeDocument/2006/relationships/tags" Target="../tags/tag172.xml"/><Relationship Id="rId25" Type="http://schemas.openxmlformats.org/officeDocument/2006/relationships/tags" Target="../tags/tag173.xml"/><Relationship Id="rId26" Type="http://schemas.openxmlformats.org/officeDocument/2006/relationships/tags" Target="../tags/tag174.xml"/><Relationship Id="rId27" Type="http://schemas.openxmlformats.org/officeDocument/2006/relationships/tags" Target="../tags/tag175.xml"/><Relationship Id="rId28" Type="http://schemas.openxmlformats.org/officeDocument/2006/relationships/tags" Target="../tags/tag176.xml"/><Relationship Id="rId29" Type="http://schemas.openxmlformats.org/officeDocument/2006/relationships/tags" Target="../tags/tag177.xml"/><Relationship Id="rId1" Type="http://schemas.openxmlformats.org/officeDocument/2006/relationships/tags" Target="../tags/tag149.xml"/><Relationship Id="rId2" Type="http://schemas.openxmlformats.org/officeDocument/2006/relationships/tags" Target="../tags/tag150.xml"/><Relationship Id="rId3" Type="http://schemas.openxmlformats.org/officeDocument/2006/relationships/tags" Target="../tags/tag151.xml"/><Relationship Id="rId4" Type="http://schemas.openxmlformats.org/officeDocument/2006/relationships/tags" Target="../tags/tag152.xml"/><Relationship Id="rId5" Type="http://schemas.openxmlformats.org/officeDocument/2006/relationships/tags" Target="../tags/tag153.xml"/><Relationship Id="rId30" Type="http://schemas.openxmlformats.org/officeDocument/2006/relationships/tags" Target="../tags/tag178.xml"/><Relationship Id="rId31" Type="http://schemas.openxmlformats.org/officeDocument/2006/relationships/tags" Target="../tags/tag179.xml"/><Relationship Id="rId32" Type="http://schemas.openxmlformats.org/officeDocument/2006/relationships/tags" Target="../tags/tag180.xml"/><Relationship Id="rId9" Type="http://schemas.openxmlformats.org/officeDocument/2006/relationships/tags" Target="../tags/tag157.xml"/><Relationship Id="rId6" Type="http://schemas.openxmlformats.org/officeDocument/2006/relationships/tags" Target="../tags/tag154.xml"/><Relationship Id="rId7" Type="http://schemas.openxmlformats.org/officeDocument/2006/relationships/tags" Target="../tags/tag155.xml"/><Relationship Id="rId8" Type="http://schemas.openxmlformats.org/officeDocument/2006/relationships/tags" Target="../tags/tag156.xml"/><Relationship Id="rId33" Type="http://schemas.openxmlformats.org/officeDocument/2006/relationships/tags" Target="../tags/tag181.xml"/><Relationship Id="rId34" Type="http://schemas.openxmlformats.org/officeDocument/2006/relationships/tags" Target="../tags/tag182.xml"/><Relationship Id="rId35" Type="http://schemas.openxmlformats.org/officeDocument/2006/relationships/tags" Target="../tags/tag183.xml"/><Relationship Id="rId36" Type="http://schemas.openxmlformats.org/officeDocument/2006/relationships/tags" Target="../tags/tag184.xml"/><Relationship Id="rId10" Type="http://schemas.openxmlformats.org/officeDocument/2006/relationships/tags" Target="../tags/tag158.xml"/><Relationship Id="rId11" Type="http://schemas.openxmlformats.org/officeDocument/2006/relationships/tags" Target="../tags/tag159.xml"/><Relationship Id="rId12" Type="http://schemas.openxmlformats.org/officeDocument/2006/relationships/tags" Target="../tags/tag160.xml"/><Relationship Id="rId13" Type="http://schemas.openxmlformats.org/officeDocument/2006/relationships/tags" Target="../tags/tag161.xml"/><Relationship Id="rId14" Type="http://schemas.openxmlformats.org/officeDocument/2006/relationships/tags" Target="../tags/tag162.xml"/><Relationship Id="rId15" Type="http://schemas.openxmlformats.org/officeDocument/2006/relationships/tags" Target="../tags/tag163.xml"/><Relationship Id="rId16" Type="http://schemas.openxmlformats.org/officeDocument/2006/relationships/tags" Target="../tags/tag164.xml"/><Relationship Id="rId17" Type="http://schemas.openxmlformats.org/officeDocument/2006/relationships/tags" Target="../tags/tag165.xml"/><Relationship Id="rId18" Type="http://schemas.openxmlformats.org/officeDocument/2006/relationships/tags" Target="../tags/tag166.xml"/><Relationship Id="rId19" Type="http://schemas.openxmlformats.org/officeDocument/2006/relationships/tags" Target="../tags/tag167.xml"/><Relationship Id="rId37" Type="http://schemas.openxmlformats.org/officeDocument/2006/relationships/tags" Target="../tags/tag185.xml"/><Relationship Id="rId38" Type="http://schemas.openxmlformats.org/officeDocument/2006/relationships/tags" Target="../tags/tag186.xml"/><Relationship Id="rId39" Type="http://schemas.openxmlformats.org/officeDocument/2006/relationships/tags" Target="../tags/tag187.xml"/><Relationship Id="rId40" Type="http://schemas.openxmlformats.org/officeDocument/2006/relationships/tags" Target="../tags/tag188.xml"/><Relationship Id="rId41" Type="http://schemas.openxmlformats.org/officeDocument/2006/relationships/tags" Target="../tags/tag189.xml"/><Relationship Id="rId42" Type="http://schemas.openxmlformats.org/officeDocument/2006/relationships/tags" Target="../tags/tag190.xml"/><Relationship Id="rId43" Type="http://schemas.openxmlformats.org/officeDocument/2006/relationships/tags" Target="../tags/tag191.xml"/><Relationship Id="rId44" Type="http://schemas.openxmlformats.org/officeDocument/2006/relationships/tags" Target="../tags/tag192.xml"/><Relationship Id="rId45" Type="http://schemas.openxmlformats.org/officeDocument/2006/relationships/tags" Target="../tags/tag193.xml"/></Relationships>
</file>

<file path=ppt/slides/_rels/slide11.xml.rels><?xml version="1.0" encoding="UTF-8" standalone="yes"?>
<Relationships xmlns="http://schemas.openxmlformats.org/package/2006/relationships"><Relationship Id="rId46" Type="http://schemas.openxmlformats.org/officeDocument/2006/relationships/tags" Target="../tags/tag240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11.xml"/><Relationship Id="rId20" Type="http://schemas.openxmlformats.org/officeDocument/2006/relationships/tags" Target="../tags/tag214.xml"/><Relationship Id="rId21" Type="http://schemas.openxmlformats.org/officeDocument/2006/relationships/tags" Target="../tags/tag215.xml"/><Relationship Id="rId22" Type="http://schemas.openxmlformats.org/officeDocument/2006/relationships/tags" Target="../tags/tag216.xml"/><Relationship Id="rId23" Type="http://schemas.openxmlformats.org/officeDocument/2006/relationships/tags" Target="../tags/tag217.xml"/><Relationship Id="rId24" Type="http://schemas.openxmlformats.org/officeDocument/2006/relationships/tags" Target="../tags/tag218.xml"/><Relationship Id="rId25" Type="http://schemas.openxmlformats.org/officeDocument/2006/relationships/tags" Target="../tags/tag219.xml"/><Relationship Id="rId26" Type="http://schemas.openxmlformats.org/officeDocument/2006/relationships/tags" Target="../tags/tag220.xml"/><Relationship Id="rId27" Type="http://schemas.openxmlformats.org/officeDocument/2006/relationships/tags" Target="../tags/tag221.xml"/><Relationship Id="rId28" Type="http://schemas.openxmlformats.org/officeDocument/2006/relationships/tags" Target="../tags/tag222.xml"/><Relationship Id="rId29" Type="http://schemas.openxmlformats.org/officeDocument/2006/relationships/tags" Target="../tags/tag223.xml"/><Relationship Id="rId1" Type="http://schemas.openxmlformats.org/officeDocument/2006/relationships/tags" Target="../tags/tag195.xml"/><Relationship Id="rId2" Type="http://schemas.openxmlformats.org/officeDocument/2006/relationships/tags" Target="../tags/tag196.xml"/><Relationship Id="rId3" Type="http://schemas.openxmlformats.org/officeDocument/2006/relationships/tags" Target="../tags/tag197.xml"/><Relationship Id="rId4" Type="http://schemas.openxmlformats.org/officeDocument/2006/relationships/tags" Target="../tags/tag198.xml"/><Relationship Id="rId5" Type="http://schemas.openxmlformats.org/officeDocument/2006/relationships/tags" Target="../tags/tag199.xml"/><Relationship Id="rId30" Type="http://schemas.openxmlformats.org/officeDocument/2006/relationships/tags" Target="../tags/tag224.xml"/><Relationship Id="rId31" Type="http://schemas.openxmlformats.org/officeDocument/2006/relationships/tags" Target="../tags/tag225.xml"/><Relationship Id="rId32" Type="http://schemas.openxmlformats.org/officeDocument/2006/relationships/tags" Target="../tags/tag226.xml"/><Relationship Id="rId9" Type="http://schemas.openxmlformats.org/officeDocument/2006/relationships/tags" Target="../tags/tag203.xml"/><Relationship Id="rId6" Type="http://schemas.openxmlformats.org/officeDocument/2006/relationships/tags" Target="../tags/tag200.xml"/><Relationship Id="rId7" Type="http://schemas.openxmlformats.org/officeDocument/2006/relationships/tags" Target="../tags/tag201.xml"/><Relationship Id="rId8" Type="http://schemas.openxmlformats.org/officeDocument/2006/relationships/tags" Target="../tags/tag202.xml"/><Relationship Id="rId33" Type="http://schemas.openxmlformats.org/officeDocument/2006/relationships/tags" Target="../tags/tag227.xml"/><Relationship Id="rId34" Type="http://schemas.openxmlformats.org/officeDocument/2006/relationships/tags" Target="../tags/tag228.xml"/><Relationship Id="rId35" Type="http://schemas.openxmlformats.org/officeDocument/2006/relationships/tags" Target="../tags/tag229.xml"/><Relationship Id="rId36" Type="http://schemas.openxmlformats.org/officeDocument/2006/relationships/tags" Target="../tags/tag230.xml"/><Relationship Id="rId10" Type="http://schemas.openxmlformats.org/officeDocument/2006/relationships/tags" Target="../tags/tag204.xml"/><Relationship Id="rId11" Type="http://schemas.openxmlformats.org/officeDocument/2006/relationships/tags" Target="../tags/tag205.xml"/><Relationship Id="rId12" Type="http://schemas.openxmlformats.org/officeDocument/2006/relationships/tags" Target="../tags/tag206.xml"/><Relationship Id="rId13" Type="http://schemas.openxmlformats.org/officeDocument/2006/relationships/tags" Target="../tags/tag207.xml"/><Relationship Id="rId14" Type="http://schemas.openxmlformats.org/officeDocument/2006/relationships/tags" Target="../tags/tag208.xml"/><Relationship Id="rId15" Type="http://schemas.openxmlformats.org/officeDocument/2006/relationships/tags" Target="../tags/tag209.xml"/><Relationship Id="rId16" Type="http://schemas.openxmlformats.org/officeDocument/2006/relationships/tags" Target="../tags/tag210.xml"/><Relationship Id="rId17" Type="http://schemas.openxmlformats.org/officeDocument/2006/relationships/tags" Target="../tags/tag211.xml"/><Relationship Id="rId18" Type="http://schemas.openxmlformats.org/officeDocument/2006/relationships/tags" Target="../tags/tag212.xml"/><Relationship Id="rId19" Type="http://schemas.openxmlformats.org/officeDocument/2006/relationships/tags" Target="../tags/tag213.xml"/><Relationship Id="rId37" Type="http://schemas.openxmlformats.org/officeDocument/2006/relationships/tags" Target="../tags/tag231.xml"/><Relationship Id="rId38" Type="http://schemas.openxmlformats.org/officeDocument/2006/relationships/tags" Target="../tags/tag232.xml"/><Relationship Id="rId39" Type="http://schemas.openxmlformats.org/officeDocument/2006/relationships/tags" Target="../tags/tag233.xml"/><Relationship Id="rId40" Type="http://schemas.openxmlformats.org/officeDocument/2006/relationships/tags" Target="../tags/tag234.xml"/><Relationship Id="rId41" Type="http://schemas.openxmlformats.org/officeDocument/2006/relationships/tags" Target="../tags/tag235.xml"/><Relationship Id="rId42" Type="http://schemas.openxmlformats.org/officeDocument/2006/relationships/tags" Target="../tags/tag236.xml"/><Relationship Id="rId43" Type="http://schemas.openxmlformats.org/officeDocument/2006/relationships/tags" Target="../tags/tag237.xml"/><Relationship Id="rId44" Type="http://schemas.openxmlformats.org/officeDocument/2006/relationships/tags" Target="../tags/tag238.xml"/><Relationship Id="rId45" Type="http://schemas.openxmlformats.org/officeDocument/2006/relationships/tags" Target="../tags/tag239.xml"/></Relationships>
</file>

<file path=ppt/slides/_rels/slide12.xml.rels><?xml version="1.0" encoding="UTF-8" standalone="yes"?>
<Relationships xmlns="http://schemas.openxmlformats.org/package/2006/relationships"><Relationship Id="rId46" Type="http://schemas.openxmlformats.org/officeDocument/2006/relationships/tags" Target="../tags/tag286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12.xml"/><Relationship Id="rId20" Type="http://schemas.openxmlformats.org/officeDocument/2006/relationships/tags" Target="../tags/tag260.xml"/><Relationship Id="rId21" Type="http://schemas.openxmlformats.org/officeDocument/2006/relationships/tags" Target="../tags/tag261.xml"/><Relationship Id="rId22" Type="http://schemas.openxmlformats.org/officeDocument/2006/relationships/tags" Target="../tags/tag262.xml"/><Relationship Id="rId23" Type="http://schemas.openxmlformats.org/officeDocument/2006/relationships/tags" Target="../tags/tag263.xml"/><Relationship Id="rId24" Type="http://schemas.openxmlformats.org/officeDocument/2006/relationships/tags" Target="../tags/tag264.xml"/><Relationship Id="rId25" Type="http://schemas.openxmlformats.org/officeDocument/2006/relationships/tags" Target="../tags/tag265.xml"/><Relationship Id="rId26" Type="http://schemas.openxmlformats.org/officeDocument/2006/relationships/tags" Target="../tags/tag266.xml"/><Relationship Id="rId27" Type="http://schemas.openxmlformats.org/officeDocument/2006/relationships/tags" Target="../tags/tag267.xml"/><Relationship Id="rId28" Type="http://schemas.openxmlformats.org/officeDocument/2006/relationships/tags" Target="../tags/tag268.xml"/><Relationship Id="rId29" Type="http://schemas.openxmlformats.org/officeDocument/2006/relationships/tags" Target="../tags/tag269.xml"/><Relationship Id="rId1" Type="http://schemas.openxmlformats.org/officeDocument/2006/relationships/tags" Target="../tags/tag241.xml"/><Relationship Id="rId2" Type="http://schemas.openxmlformats.org/officeDocument/2006/relationships/tags" Target="../tags/tag242.xml"/><Relationship Id="rId3" Type="http://schemas.openxmlformats.org/officeDocument/2006/relationships/tags" Target="../tags/tag243.xml"/><Relationship Id="rId4" Type="http://schemas.openxmlformats.org/officeDocument/2006/relationships/tags" Target="../tags/tag244.xml"/><Relationship Id="rId5" Type="http://schemas.openxmlformats.org/officeDocument/2006/relationships/tags" Target="../tags/tag245.xml"/><Relationship Id="rId30" Type="http://schemas.openxmlformats.org/officeDocument/2006/relationships/tags" Target="../tags/tag270.xml"/><Relationship Id="rId31" Type="http://schemas.openxmlformats.org/officeDocument/2006/relationships/tags" Target="../tags/tag271.xml"/><Relationship Id="rId32" Type="http://schemas.openxmlformats.org/officeDocument/2006/relationships/tags" Target="../tags/tag272.xml"/><Relationship Id="rId9" Type="http://schemas.openxmlformats.org/officeDocument/2006/relationships/tags" Target="../tags/tag249.xml"/><Relationship Id="rId6" Type="http://schemas.openxmlformats.org/officeDocument/2006/relationships/tags" Target="../tags/tag246.xml"/><Relationship Id="rId7" Type="http://schemas.openxmlformats.org/officeDocument/2006/relationships/tags" Target="../tags/tag247.xml"/><Relationship Id="rId8" Type="http://schemas.openxmlformats.org/officeDocument/2006/relationships/tags" Target="../tags/tag248.xml"/><Relationship Id="rId33" Type="http://schemas.openxmlformats.org/officeDocument/2006/relationships/tags" Target="../tags/tag273.xml"/><Relationship Id="rId34" Type="http://schemas.openxmlformats.org/officeDocument/2006/relationships/tags" Target="../tags/tag274.xml"/><Relationship Id="rId35" Type="http://schemas.openxmlformats.org/officeDocument/2006/relationships/tags" Target="../tags/tag275.xml"/><Relationship Id="rId36" Type="http://schemas.openxmlformats.org/officeDocument/2006/relationships/tags" Target="../tags/tag276.xml"/><Relationship Id="rId10" Type="http://schemas.openxmlformats.org/officeDocument/2006/relationships/tags" Target="../tags/tag250.xml"/><Relationship Id="rId11" Type="http://schemas.openxmlformats.org/officeDocument/2006/relationships/tags" Target="../tags/tag251.xml"/><Relationship Id="rId12" Type="http://schemas.openxmlformats.org/officeDocument/2006/relationships/tags" Target="../tags/tag252.xml"/><Relationship Id="rId13" Type="http://schemas.openxmlformats.org/officeDocument/2006/relationships/tags" Target="../tags/tag253.xml"/><Relationship Id="rId14" Type="http://schemas.openxmlformats.org/officeDocument/2006/relationships/tags" Target="../tags/tag254.xml"/><Relationship Id="rId15" Type="http://schemas.openxmlformats.org/officeDocument/2006/relationships/tags" Target="../tags/tag255.xml"/><Relationship Id="rId16" Type="http://schemas.openxmlformats.org/officeDocument/2006/relationships/tags" Target="../tags/tag256.xml"/><Relationship Id="rId17" Type="http://schemas.openxmlformats.org/officeDocument/2006/relationships/tags" Target="../tags/tag257.xml"/><Relationship Id="rId18" Type="http://schemas.openxmlformats.org/officeDocument/2006/relationships/tags" Target="../tags/tag258.xml"/><Relationship Id="rId19" Type="http://schemas.openxmlformats.org/officeDocument/2006/relationships/tags" Target="../tags/tag259.xml"/><Relationship Id="rId37" Type="http://schemas.openxmlformats.org/officeDocument/2006/relationships/tags" Target="../tags/tag277.xml"/><Relationship Id="rId38" Type="http://schemas.openxmlformats.org/officeDocument/2006/relationships/tags" Target="../tags/tag278.xml"/><Relationship Id="rId39" Type="http://schemas.openxmlformats.org/officeDocument/2006/relationships/tags" Target="../tags/tag279.xml"/><Relationship Id="rId40" Type="http://schemas.openxmlformats.org/officeDocument/2006/relationships/tags" Target="../tags/tag280.xml"/><Relationship Id="rId41" Type="http://schemas.openxmlformats.org/officeDocument/2006/relationships/tags" Target="../tags/tag281.xml"/><Relationship Id="rId42" Type="http://schemas.openxmlformats.org/officeDocument/2006/relationships/tags" Target="../tags/tag282.xml"/><Relationship Id="rId43" Type="http://schemas.openxmlformats.org/officeDocument/2006/relationships/tags" Target="../tags/tag283.xml"/><Relationship Id="rId44" Type="http://schemas.openxmlformats.org/officeDocument/2006/relationships/tags" Target="../tags/tag284.xml"/><Relationship Id="rId45" Type="http://schemas.openxmlformats.org/officeDocument/2006/relationships/tags" Target="../tags/tag285.xml"/></Relationships>
</file>

<file path=ppt/slides/_rels/slide13.xml.rels><?xml version="1.0" encoding="UTF-8" standalone="yes"?>
<Relationships xmlns="http://schemas.openxmlformats.org/package/2006/relationships"><Relationship Id="rId46" Type="http://schemas.openxmlformats.org/officeDocument/2006/relationships/tags" Target="../tags/tag332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13.xml"/><Relationship Id="rId20" Type="http://schemas.openxmlformats.org/officeDocument/2006/relationships/tags" Target="../tags/tag306.xml"/><Relationship Id="rId21" Type="http://schemas.openxmlformats.org/officeDocument/2006/relationships/tags" Target="../tags/tag307.xml"/><Relationship Id="rId22" Type="http://schemas.openxmlformats.org/officeDocument/2006/relationships/tags" Target="../tags/tag308.xml"/><Relationship Id="rId23" Type="http://schemas.openxmlformats.org/officeDocument/2006/relationships/tags" Target="../tags/tag309.xml"/><Relationship Id="rId24" Type="http://schemas.openxmlformats.org/officeDocument/2006/relationships/tags" Target="../tags/tag310.xml"/><Relationship Id="rId25" Type="http://schemas.openxmlformats.org/officeDocument/2006/relationships/tags" Target="../tags/tag311.xml"/><Relationship Id="rId26" Type="http://schemas.openxmlformats.org/officeDocument/2006/relationships/tags" Target="../tags/tag312.xml"/><Relationship Id="rId27" Type="http://schemas.openxmlformats.org/officeDocument/2006/relationships/tags" Target="../tags/tag313.xml"/><Relationship Id="rId28" Type="http://schemas.openxmlformats.org/officeDocument/2006/relationships/tags" Target="../tags/tag314.xml"/><Relationship Id="rId29" Type="http://schemas.openxmlformats.org/officeDocument/2006/relationships/tags" Target="../tags/tag315.xml"/><Relationship Id="rId1" Type="http://schemas.openxmlformats.org/officeDocument/2006/relationships/tags" Target="../tags/tag287.xml"/><Relationship Id="rId2" Type="http://schemas.openxmlformats.org/officeDocument/2006/relationships/tags" Target="../tags/tag288.xml"/><Relationship Id="rId3" Type="http://schemas.openxmlformats.org/officeDocument/2006/relationships/tags" Target="../tags/tag289.xml"/><Relationship Id="rId4" Type="http://schemas.openxmlformats.org/officeDocument/2006/relationships/tags" Target="../tags/tag290.xml"/><Relationship Id="rId5" Type="http://schemas.openxmlformats.org/officeDocument/2006/relationships/tags" Target="../tags/tag291.xml"/><Relationship Id="rId30" Type="http://schemas.openxmlformats.org/officeDocument/2006/relationships/tags" Target="../tags/tag316.xml"/><Relationship Id="rId31" Type="http://schemas.openxmlformats.org/officeDocument/2006/relationships/tags" Target="../tags/tag317.xml"/><Relationship Id="rId32" Type="http://schemas.openxmlformats.org/officeDocument/2006/relationships/tags" Target="../tags/tag318.xml"/><Relationship Id="rId9" Type="http://schemas.openxmlformats.org/officeDocument/2006/relationships/tags" Target="../tags/tag295.xml"/><Relationship Id="rId6" Type="http://schemas.openxmlformats.org/officeDocument/2006/relationships/tags" Target="../tags/tag292.xml"/><Relationship Id="rId7" Type="http://schemas.openxmlformats.org/officeDocument/2006/relationships/tags" Target="../tags/tag293.xml"/><Relationship Id="rId8" Type="http://schemas.openxmlformats.org/officeDocument/2006/relationships/tags" Target="../tags/tag294.xml"/><Relationship Id="rId33" Type="http://schemas.openxmlformats.org/officeDocument/2006/relationships/tags" Target="../tags/tag319.xml"/><Relationship Id="rId34" Type="http://schemas.openxmlformats.org/officeDocument/2006/relationships/tags" Target="../tags/tag320.xml"/><Relationship Id="rId35" Type="http://schemas.openxmlformats.org/officeDocument/2006/relationships/tags" Target="../tags/tag321.xml"/><Relationship Id="rId36" Type="http://schemas.openxmlformats.org/officeDocument/2006/relationships/tags" Target="../tags/tag322.xml"/><Relationship Id="rId10" Type="http://schemas.openxmlformats.org/officeDocument/2006/relationships/tags" Target="../tags/tag296.xml"/><Relationship Id="rId11" Type="http://schemas.openxmlformats.org/officeDocument/2006/relationships/tags" Target="../tags/tag297.xml"/><Relationship Id="rId12" Type="http://schemas.openxmlformats.org/officeDocument/2006/relationships/tags" Target="../tags/tag298.xml"/><Relationship Id="rId13" Type="http://schemas.openxmlformats.org/officeDocument/2006/relationships/tags" Target="../tags/tag299.xml"/><Relationship Id="rId14" Type="http://schemas.openxmlformats.org/officeDocument/2006/relationships/tags" Target="../tags/tag300.xml"/><Relationship Id="rId15" Type="http://schemas.openxmlformats.org/officeDocument/2006/relationships/tags" Target="../tags/tag301.xml"/><Relationship Id="rId16" Type="http://schemas.openxmlformats.org/officeDocument/2006/relationships/tags" Target="../tags/tag302.xml"/><Relationship Id="rId17" Type="http://schemas.openxmlformats.org/officeDocument/2006/relationships/tags" Target="../tags/tag303.xml"/><Relationship Id="rId18" Type="http://schemas.openxmlformats.org/officeDocument/2006/relationships/tags" Target="../tags/tag304.xml"/><Relationship Id="rId19" Type="http://schemas.openxmlformats.org/officeDocument/2006/relationships/tags" Target="../tags/tag305.xml"/><Relationship Id="rId37" Type="http://schemas.openxmlformats.org/officeDocument/2006/relationships/tags" Target="../tags/tag323.xml"/><Relationship Id="rId38" Type="http://schemas.openxmlformats.org/officeDocument/2006/relationships/tags" Target="../tags/tag324.xml"/><Relationship Id="rId39" Type="http://schemas.openxmlformats.org/officeDocument/2006/relationships/tags" Target="../tags/tag325.xml"/><Relationship Id="rId40" Type="http://schemas.openxmlformats.org/officeDocument/2006/relationships/tags" Target="../tags/tag326.xml"/><Relationship Id="rId41" Type="http://schemas.openxmlformats.org/officeDocument/2006/relationships/tags" Target="../tags/tag327.xml"/><Relationship Id="rId42" Type="http://schemas.openxmlformats.org/officeDocument/2006/relationships/tags" Target="../tags/tag328.xml"/><Relationship Id="rId43" Type="http://schemas.openxmlformats.org/officeDocument/2006/relationships/tags" Target="../tags/tag329.xml"/><Relationship Id="rId44" Type="http://schemas.openxmlformats.org/officeDocument/2006/relationships/tags" Target="../tags/tag330.xml"/><Relationship Id="rId45" Type="http://schemas.openxmlformats.org/officeDocument/2006/relationships/tags" Target="../tags/tag331.xml"/></Relationships>
</file>

<file path=ppt/slides/_rels/slide14.xml.rels><?xml version="1.0" encoding="UTF-8" standalone="yes"?>
<Relationships xmlns="http://schemas.openxmlformats.org/package/2006/relationships"><Relationship Id="rId46" Type="http://schemas.openxmlformats.org/officeDocument/2006/relationships/tags" Target="../tags/tag378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14.xml"/><Relationship Id="rId20" Type="http://schemas.openxmlformats.org/officeDocument/2006/relationships/tags" Target="../tags/tag352.xml"/><Relationship Id="rId21" Type="http://schemas.openxmlformats.org/officeDocument/2006/relationships/tags" Target="../tags/tag353.xml"/><Relationship Id="rId22" Type="http://schemas.openxmlformats.org/officeDocument/2006/relationships/tags" Target="../tags/tag354.xml"/><Relationship Id="rId23" Type="http://schemas.openxmlformats.org/officeDocument/2006/relationships/tags" Target="../tags/tag355.xml"/><Relationship Id="rId24" Type="http://schemas.openxmlformats.org/officeDocument/2006/relationships/tags" Target="../tags/tag356.xml"/><Relationship Id="rId25" Type="http://schemas.openxmlformats.org/officeDocument/2006/relationships/tags" Target="../tags/tag357.xml"/><Relationship Id="rId26" Type="http://schemas.openxmlformats.org/officeDocument/2006/relationships/tags" Target="../tags/tag358.xml"/><Relationship Id="rId27" Type="http://schemas.openxmlformats.org/officeDocument/2006/relationships/tags" Target="../tags/tag359.xml"/><Relationship Id="rId28" Type="http://schemas.openxmlformats.org/officeDocument/2006/relationships/tags" Target="../tags/tag360.xml"/><Relationship Id="rId29" Type="http://schemas.openxmlformats.org/officeDocument/2006/relationships/tags" Target="../tags/tag361.xml"/><Relationship Id="rId1" Type="http://schemas.openxmlformats.org/officeDocument/2006/relationships/tags" Target="../tags/tag333.xml"/><Relationship Id="rId2" Type="http://schemas.openxmlformats.org/officeDocument/2006/relationships/tags" Target="../tags/tag334.xml"/><Relationship Id="rId3" Type="http://schemas.openxmlformats.org/officeDocument/2006/relationships/tags" Target="../tags/tag335.xml"/><Relationship Id="rId4" Type="http://schemas.openxmlformats.org/officeDocument/2006/relationships/tags" Target="../tags/tag336.xml"/><Relationship Id="rId5" Type="http://schemas.openxmlformats.org/officeDocument/2006/relationships/tags" Target="../tags/tag337.xml"/><Relationship Id="rId30" Type="http://schemas.openxmlformats.org/officeDocument/2006/relationships/tags" Target="../tags/tag362.xml"/><Relationship Id="rId31" Type="http://schemas.openxmlformats.org/officeDocument/2006/relationships/tags" Target="../tags/tag363.xml"/><Relationship Id="rId32" Type="http://schemas.openxmlformats.org/officeDocument/2006/relationships/tags" Target="../tags/tag364.xml"/><Relationship Id="rId9" Type="http://schemas.openxmlformats.org/officeDocument/2006/relationships/tags" Target="../tags/tag341.xml"/><Relationship Id="rId6" Type="http://schemas.openxmlformats.org/officeDocument/2006/relationships/tags" Target="../tags/tag338.xml"/><Relationship Id="rId7" Type="http://schemas.openxmlformats.org/officeDocument/2006/relationships/tags" Target="../tags/tag339.xml"/><Relationship Id="rId8" Type="http://schemas.openxmlformats.org/officeDocument/2006/relationships/tags" Target="../tags/tag340.xml"/><Relationship Id="rId33" Type="http://schemas.openxmlformats.org/officeDocument/2006/relationships/tags" Target="../tags/tag365.xml"/><Relationship Id="rId34" Type="http://schemas.openxmlformats.org/officeDocument/2006/relationships/tags" Target="../tags/tag366.xml"/><Relationship Id="rId35" Type="http://schemas.openxmlformats.org/officeDocument/2006/relationships/tags" Target="../tags/tag367.xml"/><Relationship Id="rId36" Type="http://schemas.openxmlformats.org/officeDocument/2006/relationships/tags" Target="../tags/tag368.xml"/><Relationship Id="rId10" Type="http://schemas.openxmlformats.org/officeDocument/2006/relationships/tags" Target="../tags/tag342.xml"/><Relationship Id="rId11" Type="http://schemas.openxmlformats.org/officeDocument/2006/relationships/tags" Target="../tags/tag343.xml"/><Relationship Id="rId12" Type="http://schemas.openxmlformats.org/officeDocument/2006/relationships/tags" Target="../tags/tag344.xml"/><Relationship Id="rId13" Type="http://schemas.openxmlformats.org/officeDocument/2006/relationships/tags" Target="../tags/tag345.xml"/><Relationship Id="rId14" Type="http://schemas.openxmlformats.org/officeDocument/2006/relationships/tags" Target="../tags/tag346.xml"/><Relationship Id="rId15" Type="http://schemas.openxmlformats.org/officeDocument/2006/relationships/tags" Target="../tags/tag347.xml"/><Relationship Id="rId16" Type="http://schemas.openxmlformats.org/officeDocument/2006/relationships/tags" Target="../tags/tag348.xml"/><Relationship Id="rId17" Type="http://schemas.openxmlformats.org/officeDocument/2006/relationships/tags" Target="../tags/tag349.xml"/><Relationship Id="rId18" Type="http://schemas.openxmlformats.org/officeDocument/2006/relationships/tags" Target="../tags/tag350.xml"/><Relationship Id="rId19" Type="http://schemas.openxmlformats.org/officeDocument/2006/relationships/tags" Target="../tags/tag351.xml"/><Relationship Id="rId37" Type="http://schemas.openxmlformats.org/officeDocument/2006/relationships/tags" Target="../tags/tag369.xml"/><Relationship Id="rId38" Type="http://schemas.openxmlformats.org/officeDocument/2006/relationships/tags" Target="../tags/tag370.xml"/><Relationship Id="rId39" Type="http://schemas.openxmlformats.org/officeDocument/2006/relationships/tags" Target="../tags/tag371.xml"/><Relationship Id="rId40" Type="http://schemas.openxmlformats.org/officeDocument/2006/relationships/tags" Target="../tags/tag372.xml"/><Relationship Id="rId41" Type="http://schemas.openxmlformats.org/officeDocument/2006/relationships/tags" Target="../tags/tag373.xml"/><Relationship Id="rId42" Type="http://schemas.openxmlformats.org/officeDocument/2006/relationships/tags" Target="../tags/tag374.xml"/><Relationship Id="rId43" Type="http://schemas.openxmlformats.org/officeDocument/2006/relationships/tags" Target="../tags/tag375.xml"/><Relationship Id="rId44" Type="http://schemas.openxmlformats.org/officeDocument/2006/relationships/tags" Target="../tags/tag376.xml"/><Relationship Id="rId45" Type="http://schemas.openxmlformats.org/officeDocument/2006/relationships/tags" Target="../tags/tag377.xml"/></Relationships>
</file>

<file path=ppt/slides/_rels/slide15.xml.rels><?xml version="1.0" encoding="UTF-8" standalone="yes"?>
<Relationships xmlns="http://schemas.openxmlformats.org/package/2006/relationships"><Relationship Id="rId46" Type="http://schemas.openxmlformats.org/officeDocument/2006/relationships/tags" Target="../tags/tag424.xml"/><Relationship Id="rId47" Type="http://schemas.openxmlformats.org/officeDocument/2006/relationships/slideLayout" Target="../slideLayouts/slideLayout2.xml"/><Relationship Id="rId48" Type="http://schemas.openxmlformats.org/officeDocument/2006/relationships/notesSlide" Target="../notesSlides/notesSlide15.xml"/><Relationship Id="rId20" Type="http://schemas.openxmlformats.org/officeDocument/2006/relationships/tags" Target="../tags/tag398.xml"/><Relationship Id="rId21" Type="http://schemas.openxmlformats.org/officeDocument/2006/relationships/tags" Target="../tags/tag399.xml"/><Relationship Id="rId22" Type="http://schemas.openxmlformats.org/officeDocument/2006/relationships/tags" Target="../tags/tag400.xml"/><Relationship Id="rId23" Type="http://schemas.openxmlformats.org/officeDocument/2006/relationships/tags" Target="../tags/tag401.xml"/><Relationship Id="rId24" Type="http://schemas.openxmlformats.org/officeDocument/2006/relationships/tags" Target="../tags/tag402.xml"/><Relationship Id="rId25" Type="http://schemas.openxmlformats.org/officeDocument/2006/relationships/tags" Target="../tags/tag403.xml"/><Relationship Id="rId26" Type="http://schemas.openxmlformats.org/officeDocument/2006/relationships/tags" Target="../tags/tag404.xml"/><Relationship Id="rId27" Type="http://schemas.openxmlformats.org/officeDocument/2006/relationships/tags" Target="../tags/tag405.xml"/><Relationship Id="rId28" Type="http://schemas.openxmlformats.org/officeDocument/2006/relationships/tags" Target="../tags/tag406.xml"/><Relationship Id="rId29" Type="http://schemas.openxmlformats.org/officeDocument/2006/relationships/tags" Target="../tags/tag407.xml"/><Relationship Id="rId1" Type="http://schemas.openxmlformats.org/officeDocument/2006/relationships/tags" Target="../tags/tag379.xml"/><Relationship Id="rId2" Type="http://schemas.openxmlformats.org/officeDocument/2006/relationships/tags" Target="../tags/tag380.xml"/><Relationship Id="rId3" Type="http://schemas.openxmlformats.org/officeDocument/2006/relationships/tags" Target="../tags/tag381.xml"/><Relationship Id="rId4" Type="http://schemas.openxmlformats.org/officeDocument/2006/relationships/tags" Target="../tags/tag382.xml"/><Relationship Id="rId5" Type="http://schemas.openxmlformats.org/officeDocument/2006/relationships/tags" Target="../tags/tag383.xml"/><Relationship Id="rId30" Type="http://schemas.openxmlformats.org/officeDocument/2006/relationships/tags" Target="../tags/tag408.xml"/><Relationship Id="rId31" Type="http://schemas.openxmlformats.org/officeDocument/2006/relationships/tags" Target="../tags/tag409.xml"/><Relationship Id="rId32" Type="http://schemas.openxmlformats.org/officeDocument/2006/relationships/tags" Target="../tags/tag410.xml"/><Relationship Id="rId9" Type="http://schemas.openxmlformats.org/officeDocument/2006/relationships/tags" Target="../tags/tag387.xml"/><Relationship Id="rId6" Type="http://schemas.openxmlformats.org/officeDocument/2006/relationships/tags" Target="../tags/tag384.xml"/><Relationship Id="rId7" Type="http://schemas.openxmlformats.org/officeDocument/2006/relationships/tags" Target="../tags/tag385.xml"/><Relationship Id="rId8" Type="http://schemas.openxmlformats.org/officeDocument/2006/relationships/tags" Target="../tags/tag386.xml"/><Relationship Id="rId33" Type="http://schemas.openxmlformats.org/officeDocument/2006/relationships/tags" Target="../tags/tag411.xml"/><Relationship Id="rId34" Type="http://schemas.openxmlformats.org/officeDocument/2006/relationships/tags" Target="../tags/tag412.xml"/><Relationship Id="rId35" Type="http://schemas.openxmlformats.org/officeDocument/2006/relationships/tags" Target="../tags/tag413.xml"/><Relationship Id="rId36" Type="http://schemas.openxmlformats.org/officeDocument/2006/relationships/tags" Target="../tags/tag414.xml"/><Relationship Id="rId10" Type="http://schemas.openxmlformats.org/officeDocument/2006/relationships/tags" Target="../tags/tag388.xml"/><Relationship Id="rId11" Type="http://schemas.openxmlformats.org/officeDocument/2006/relationships/tags" Target="../tags/tag389.xml"/><Relationship Id="rId12" Type="http://schemas.openxmlformats.org/officeDocument/2006/relationships/tags" Target="../tags/tag390.xml"/><Relationship Id="rId13" Type="http://schemas.openxmlformats.org/officeDocument/2006/relationships/tags" Target="../tags/tag391.xml"/><Relationship Id="rId14" Type="http://schemas.openxmlformats.org/officeDocument/2006/relationships/tags" Target="../tags/tag392.xml"/><Relationship Id="rId15" Type="http://schemas.openxmlformats.org/officeDocument/2006/relationships/tags" Target="../tags/tag393.xml"/><Relationship Id="rId16" Type="http://schemas.openxmlformats.org/officeDocument/2006/relationships/tags" Target="../tags/tag394.xml"/><Relationship Id="rId17" Type="http://schemas.openxmlformats.org/officeDocument/2006/relationships/tags" Target="../tags/tag395.xml"/><Relationship Id="rId18" Type="http://schemas.openxmlformats.org/officeDocument/2006/relationships/tags" Target="../tags/tag396.xml"/><Relationship Id="rId19" Type="http://schemas.openxmlformats.org/officeDocument/2006/relationships/tags" Target="../tags/tag397.xml"/><Relationship Id="rId37" Type="http://schemas.openxmlformats.org/officeDocument/2006/relationships/tags" Target="../tags/tag415.xml"/><Relationship Id="rId38" Type="http://schemas.openxmlformats.org/officeDocument/2006/relationships/tags" Target="../tags/tag416.xml"/><Relationship Id="rId39" Type="http://schemas.openxmlformats.org/officeDocument/2006/relationships/tags" Target="../tags/tag417.xml"/><Relationship Id="rId40" Type="http://schemas.openxmlformats.org/officeDocument/2006/relationships/tags" Target="../tags/tag418.xml"/><Relationship Id="rId41" Type="http://schemas.openxmlformats.org/officeDocument/2006/relationships/tags" Target="../tags/tag419.xml"/><Relationship Id="rId42" Type="http://schemas.openxmlformats.org/officeDocument/2006/relationships/tags" Target="../tags/tag420.xml"/><Relationship Id="rId43" Type="http://schemas.openxmlformats.org/officeDocument/2006/relationships/tags" Target="../tags/tag421.xml"/><Relationship Id="rId44" Type="http://schemas.openxmlformats.org/officeDocument/2006/relationships/tags" Target="../tags/tag422.xml"/><Relationship Id="rId45" Type="http://schemas.openxmlformats.org/officeDocument/2006/relationships/tags" Target="../tags/tag4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42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4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42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42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2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tags" Target="../tags/tag26.xml"/><Relationship Id="rId27" Type="http://schemas.openxmlformats.org/officeDocument/2006/relationships/tags" Target="../tags/tag27.xml"/><Relationship Id="rId28" Type="http://schemas.openxmlformats.org/officeDocument/2006/relationships/tags" Target="../tags/tag28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30" Type="http://schemas.openxmlformats.org/officeDocument/2006/relationships/tags" Target="../tags/tag30.xml"/><Relationship Id="rId31" Type="http://schemas.openxmlformats.org/officeDocument/2006/relationships/tags" Target="../tags/tag31.xml"/><Relationship Id="rId32" Type="http://schemas.openxmlformats.org/officeDocument/2006/relationships/tags" Target="../tags/tag32.xml"/><Relationship Id="rId9" Type="http://schemas.openxmlformats.org/officeDocument/2006/relationships/tags" Target="../tags/tag9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33" Type="http://schemas.openxmlformats.org/officeDocument/2006/relationships/tags" Target="../tags/tag33.xml"/><Relationship Id="rId34" Type="http://schemas.openxmlformats.org/officeDocument/2006/relationships/tags" Target="../tags/tag34.xml"/><Relationship Id="rId35" Type="http://schemas.openxmlformats.org/officeDocument/2006/relationships/tags" Target="../tags/tag35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37" Type="http://schemas.openxmlformats.org/officeDocument/2006/relationships/tags" Target="../tags/tag37.xml"/><Relationship Id="rId38" Type="http://schemas.openxmlformats.org/officeDocument/2006/relationships/tags" Target="../tags/tag38.xml"/><Relationship Id="rId39" Type="http://schemas.openxmlformats.org/officeDocument/2006/relationships/tags" Target="../tags/tag39.xml"/><Relationship Id="rId40" Type="http://schemas.openxmlformats.org/officeDocument/2006/relationships/tags" Target="../tags/tag40.xml"/><Relationship Id="rId41" Type="http://schemas.openxmlformats.org/officeDocument/2006/relationships/tags" Target="../tags/tag41.xml"/><Relationship Id="rId42" Type="http://schemas.openxmlformats.org/officeDocument/2006/relationships/tags" Target="../tags/tag42.xml"/><Relationship Id="rId43" Type="http://schemas.openxmlformats.org/officeDocument/2006/relationships/tags" Target="../tags/tag43.xml"/><Relationship Id="rId44" Type="http://schemas.openxmlformats.org/officeDocument/2006/relationships/tags" Target="../tags/tag44.xml"/><Relationship Id="rId45" Type="http://schemas.openxmlformats.org/officeDocument/2006/relationships/tags" Target="../tags/tag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431.xml"/><Relationship Id="rId4" Type="http://schemas.openxmlformats.org/officeDocument/2006/relationships/tags" Target="../tags/tag432.xml"/><Relationship Id="rId5" Type="http://schemas.openxmlformats.org/officeDocument/2006/relationships/tags" Target="../tags/tag433.xml"/><Relationship Id="rId6" Type="http://schemas.openxmlformats.org/officeDocument/2006/relationships/tags" Target="../tags/tag434.xml"/><Relationship Id="rId7" Type="http://schemas.openxmlformats.org/officeDocument/2006/relationships/tags" Target="../tags/tag435.xml"/><Relationship Id="rId8" Type="http://schemas.openxmlformats.org/officeDocument/2006/relationships/tags" Target="../tags/tag436.xml"/><Relationship Id="rId9" Type="http://schemas.openxmlformats.org/officeDocument/2006/relationships/tags" Target="../tags/tag437.xml"/><Relationship Id="rId10" Type="http://schemas.openxmlformats.org/officeDocument/2006/relationships/slideLayout" Target="../slideLayouts/slideLayout2.xml"/><Relationship Id="rId11" Type="http://schemas.openxmlformats.org/officeDocument/2006/relationships/notesSlide" Target="../notesSlides/notesSlide21.xml"/><Relationship Id="rId1" Type="http://schemas.openxmlformats.org/officeDocument/2006/relationships/tags" Target="../tags/tag429.xml"/><Relationship Id="rId2" Type="http://schemas.openxmlformats.org/officeDocument/2006/relationships/tags" Target="../tags/tag4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3.xml"/><Relationship Id="rId1" Type="http://schemas.openxmlformats.org/officeDocument/2006/relationships/tags" Target="../tags/tag438.xml"/><Relationship Id="rId2" Type="http://schemas.openxmlformats.org/officeDocument/2006/relationships/tags" Target="../tags/tag43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442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5.xml"/><Relationship Id="rId1" Type="http://schemas.openxmlformats.org/officeDocument/2006/relationships/tags" Target="../tags/tag440.xml"/><Relationship Id="rId2" Type="http://schemas.openxmlformats.org/officeDocument/2006/relationships/tags" Target="../tags/tag44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20" Type="http://schemas.openxmlformats.org/officeDocument/2006/relationships/tags" Target="../tags/tag65.xml"/><Relationship Id="rId21" Type="http://schemas.openxmlformats.org/officeDocument/2006/relationships/tags" Target="../tags/tag66.xml"/><Relationship Id="rId22" Type="http://schemas.openxmlformats.org/officeDocument/2006/relationships/tags" Target="../tags/tag67.xml"/><Relationship Id="rId23" Type="http://schemas.openxmlformats.org/officeDocument/2006/relationships/tags" Target="../tags/tag68.xml"/><Relationship Id="rId24" Type="http://schemas.openxmlformats.org/officeDocument/2006/relationships/tags" Target="../tags/tag69.xml"/><Relationship Id="rId25" Type="http://schemas.openxmlformats.org/officeDocument/2006/relationships/tags" Target="../tags/tag70.xml"/><Relationship Id="rId26" Type="http://schemas.openxmlformats.org/officeDocument/2006/relationships/tags" Target="../tags/tag71.xml"/><Relationship Id="rId27" Type="http://schemas.openxmlformats.org/officeDocument/2006/relationships/tags" Target="../tags/tag72.xml"/><Relationship Id="rId28" Type="http://schemas.openxmlformats.org/officeDocument/2006/relationships/tags" Target="../tags/tag73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tags" Target="../tags/tag50.xml"/><Relationship Id="rId30" Type="http://schemas.openxmlformats.org/officeDocument/2006/relationships/tags" Target="../tags/tag75.xml"/><Relationship Id="rId31" Type="http://schemas.openxmlformats.org/officeDocument/2006/relationships/tags" Target="../tags/tag76.xml"/><Relationship Id="rId32" Type="http://schemas.openxmlformats.org/officeDocument/2006/relationships/tags" Target="../tags/tag77.xml"/><Relationship Id="rId9" Type="http://schemas.openxmlformats.org/officeDocument/2006/relationships/tags" Target="../tags/tag54.xml"/><Relationship Id="rId6" Type="http://schemas.openxmlformats.org/officeDocument/2006/relationships/tags" Target="../tags/tag51.xml"/><Relationship Id="rId7" Type="http://schemas.openxmlformats.org/officeDocument/2006/relationships/tags" Target="../tags/tag52.xml"/><Relationship Id="rId8" Type="http://schemas.openxmlformats.org/officeDocument/2006/relationships/tags" Target="../tags/tag53.xml"/><Relationship Id="rId33" Type="http://schemas.openxmlformats.org/officeDocument/2006/relationships/tags" Target="../tags/tag78.xml"/><Relationship Id="rId34" Type="http://schemas.openxmlformats.org/officeDocument/2006/relationships/tags" Target="../tags/tag79.xml"/><Relationship Id="rId35" Type="http://schemas.openxmlformats.org/officeDocument/2006/relationships/tags" Target="../tags/tag80.xml"/><Relationship Id="rId36" Type="http://schemas.openxmlformats.org/officeDocument/2006/relationships/tags" Target="../tags/tag81.xml"/><Relationship Id="rId10" Type="http://schemas.openxmlformats.org/officeDocument/2006/relationships/tags" Target="../tags/tag55.xml"/><Relationship Id="rId11" Type="http://schemas.openxmlformats.org/officeDocument/2006/relationships/tags" Target="../tags/tag56.xml"/><Relationship Id="rId12" Type="http://schemas.openxmlformats.org/officeDocument/2006/relationships/tags" Target="../tags/tag57.xml"/><Relationship Id="rId13" Type="http://schemas.openxmlformats.org/officeDocument/2006/relationships/tags" Target="../tags/tag58.xml"/><Relationship Id="rId14" Type="http://schemas.openxmlformats.org/officeDocument/2006/relationships/tags" Target="../tags/tag59.xml"/><Relationship Id="rId15" Type="http://schemas.openxmlformats.org/officeDocument/2006/relationships/tags" Target="../tags/tag60.xml"/><Relationship Id="rId16" Type="http://schemas.openxmlformats.org/officeDocument/2006/relationships/tags" Target="../tags/tag61.xml"/><Relationship Id="rId17" Type="http://schemas.openxmlformats.org/officeDocument/2006/relationships/tags" Target="../tags/tag62.xml"/><Relationship Id="rId18" Type="http://schemas.openxmlformats.org/officeDocument/2006/relationships/tags" Target="../tags/tag63.xml"/><Relationship Id="rId19" Type="http://schemas.openxmlformats.org/officeDocument/2006/relationships/tags" Target="../tags/tag64.xml"/><Relationship Id="rId37" Type="http://schemas.openxmlformats.org/officeDocument/2006/relationships/tags" Target="../tags/tag82.xml"/><Relationship Id="rId38" Type="http://schemas.openxmlformats.org/officeDocument/2006/relationships/tags" Target="../tags/tag83.xml"/><Relationship Id="rId39" Type="http://schemas.openxmlformats.org/officeDocument/2006/relationships/tags" Target="../tags/tag84.xml"/><Relationship Id="rId40" Type="http://schemas.openxmlformats.org/officeDocument/2006/relationships/tags" Target="../tags/tag85.xml"/><Relationship Id="rId41" Type="http://schemas.openxmlformats.org/officeDocument/2006/relationships/tags" Target="../tags/tag86.xml"/><Relationship Id="rId42" Type="http://schemas.openxmlformats.org/officeDocument/2006/relationships/tags" Target="../tags/tag87.xml"/><Relationship Id="rId43" Type="http://schemas.openxmlformats.org/officeDocument/2006/relationships/tags" Target="../tags/tag88.xml"/><Relationship Id="rId44" Type="http://schemas.openxmlformats.org/officeDocument/2006/relationships/slideLayout" Target="../slideLayouts/slideLayout2.xml"/><Relationship Id="rId45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20" Type="http://schemas.openxmlformats.org/officeDocument/2006/relationships/tags" Target="../tags/tag462.xml"/><Relationship Id="rId21" Type="http://schemas.openxmlformats.org/officeDocument/2006/relationships/tags" Target="../tags/tag463.xml"/><Relationship Id="rId22" Type="http://schemas.openxmlformats.org/officeDocument/2006/relationships/tags" Target="../tags/tag464.xml"/><Relationship Id="rId23" Type="http://schemas.openxmlformats.org/officeDocument/2006/relationships/tags" Target="../tags/tag465.xml"/><Relationship Id="rId24" Type="http://schemas.openxmlformats.org/officeDocument/2006/relationships/tags" Target="../tags/tag466.xml"/><Relationship Id="rId25" Type="http://schemas.openxmlformats.org/officeDocument/2006/relationships/tags" Target="../tags/tag467.xml"/><Relationship Id="rId26" Type="http://schemas.openxmlformats.org/officeDocument/2006/relationships/tags" Target="../tags/tag468.xml"/><Relationship Id="rId27" Type="http://schemas.openxmlformats.org/officeDocument/2006/relationships/tags" Target="../tags/tag469.xml"/><Relationship Id="rId28" Type="http://schemas.openxmlformats.org/officeDocument/2006/relationships/tags" Target="../tags/tag470.xml"/><Relationship Id="rId29" Type="http://schemas.openxmlformats.org/officeDocument/2006/relationships/tags" Target="../tags/tag471.xml"/><Relationship Id="rId1" Type="http://schemas.openxmlformats.org/officeDocument/2006/relationships/tags" Target="../tags/tag443.xml"/><Relationship Id="rId2" Type="http://schemas.openxmlformats.org/officeDocument/2006/relationships/tags" Target="../tags/tag444.xml"/><Relationship Id="rId3" Type="http://schemas.openxmlformats.org/officeDocument/2006/relationships/tags" Target="../tags/tag445.xml"/><Relationship Id="rId4" Type="http://schemas.openxmlformats.org/officeDocument/2006/relationships/tags" Target="../tags/tag446.xml"/><Relationship Id="rId5" Type="http://schemas.openxmlformats.org/officeDocument/2006/relationships/tags" Target="../tags/tag447.xml"/><Relationship Id="rId30" Type="http://schemas.openxmlformats.org/officeDocument/2006/relationships/tags" Target="../tags/tag472.xml"/><Relationship Id="rId31" Type="http://schemas.openxmlformats.org/officeDocument/2006/relationships/tags" Target="../tags/tag473.xml"/><Relationship Id="rId32" Type="http://schemas.openxmlformats.org/officeDocument/2006/relationships/tags" Target="../tags/tag474.xml"/><Relationship Id="rId9" Type="http://schemas.openxmlformats.org/officeDocument/2006/relationships/tags" Target="../tags/tag451.xml"/><Relationship Id="rId6" Type="http://schemas.openxmlformats.org/officeDocument/2006/relationships/tags" Target="../tags/tag448.xml"/><Relationship Id="rId7" Type="http://schemas.openxmlformats.org/officeDocument/2006/relationships/tags" Target="../tags/tag449.xml"/><Relationship Id="rId8" Type="http://schemas.openxmlformats.org/officeDocument/2006/relationships/tags" Target="../tags/tag450.xml"/><Relationship Id="rId33" Type="http://schemas.openxmlformats.org/officeDocument/2006/relationships/tags" Target="../tags/tag475.xml"/><Relationship Id="rId34" Type="http://schemas.openxmlformats.org/officeDocument/2006/relationships/tags" Target="../tags/tag476.xml"/><Relationship Id="rId35" Type="http://schemas.openxmlformats.org/officeDocument/2006/relationships/tags" Target="../tags/tag477.xml"/><Relationship Id="rId36" Type="http://schemas.openxmlformats.org/officeDocument/2006/relationships/tags" Target="../tags/tag478.xml"/><Relationship Id="rId10" Type="http://schemas.openxmlformats.org/officeDocument/2006/relationships/tags" Target="../tags/tag452.xml"/><Relationship Id="rId11" Type="http://schemas.openxmlformats.org/officeDocument/2006/relationships/tags" Target="../tags/tag453.xml"/><Relationship Id="rId12" Type="http://schemas.openxmlformats.org/officeDocument/2006/relationships/tags" Target="../tags/tag454.xml"/><Relationship Id="rId13" Type="http://schemas.openxmlformats.org/officeDocument/2006/relationships/tags" Target="../tags/tag455.xml"/><Relationship Id="rId14" Type="http://schemas.openxmlformats.org/officeDocument/2006/relationships/tags" Target="../tags/tag456.xml"/><Relationship Id="rId15" Type="http://schemas.openxmlformats.org/officeDocument/2006/relationships/tags" Target="../tags/tag457.xml"/><Relationship Id="rId16" Type="http://schemas.openxmlformats.org/officeDocument/2006/relationships/tags" Target="../tags/tag458.xml"/><Relationship Id="rId17" Type="http://schemas.openxmlformats.org/officeDocument/2006/relationships/tags" Target="../tags/tag459.xml"/><Relationship Id="rId18" Type="http://schemas.openxmlformats.org/officeDocument/2006/relationships/tags" Target="../tags/tag460.xml"/><Relationship Id="rId19" Type="http://schemas.openxmlformats.org/officeDocument/2006/relationships/tags" Target="../tags/tag461.xml"/><Relationship Id="rId37" Type="http://schemas.openxmlformats.org/officeDocument/2006/relationships/tags" Target="../tags/tag479.xml"/><Relationship Id="rId38" Type="http://schemas.openxmlformats.org/officeDocument/2006/relationships/tags" Target="../tags/tag480.xml"/><Relationship Id="rId39" Type="http://schemas.openxmlformats.org/officeDocument/2006/relationships/tags" Target="../tags/tag481.xml"/><Relationship Id="rId40" Type="http://schemas.openxmlformats.org/officeDocument/2006/relationships/tags" Target="../tags/tag482.xml"/><Relationship Id="rId41" Type="http://schemas.openxmlformats.org/officeDocument/2006/relationships/slideLayout" Target="../slideLayouts/slideLayout2.xml"/><Relationship Id="rId4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1" Type="http://schemas.openxmlformats.org/officeDocument/2006/relationships/tags" Target="../tags/tag493.xml"/><Relationship Id="rId12" Type="http://schemas.openxmlformats.org/officeDocument/2006/relationships/tags" Target="../tags/tag494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29.xml"/><Relationship Id="rId1" Type="http://schemas.openxmlformats.org/officeDocument/2006/relationships/tags" Target="../tags/tag483.xml"/><Relationship Id="rId2" Type="http://schemas.openxmlformats.org/officeDocument/2006/relationships/tags" Target="../tags/tag484.xml"/><Relationship Id="rId3" Type="http://schemas.openxmlformats.org/officeDocument/2006/relationships/tags" Target="../tags/tag485.xml"/><Relationship Id="rId4" Type="http://schemas.openxmlformats.org/officeDocument/2006/relationships/tags" Target="../tags/tag486.xml"/><Relationship Id="rId5" Type="http://schemas.openxmlformats.org/officeDocument/2006/relationships/tags" Target="../tags/tag487.xml"/><Relationship Id="rId6" Type="http://schemas.openxmlformats.org/officeDocument/2006/relationships/tags" Target="../tags/tag488.xml"/><Relationship Id="rId7" Type="http://schemas.openxmlformats.org/officeDocument/2006/relationships/tags" Target="../tags/tag489.xml"/><Relationship Id="rId8" Type="http://schemas.openxmlformats.org/officeDocument/2006/relationships/tags" Target="../tags/tag490.xml"/><Relationship Id="rId9" Type="http://schemas.openxmlformats.org/officeDocument/2006/relationships/tags" Target="../tags/tag491.xml"/><Relationship Id="rId10" Type="http://schemas.openxmlformats.org/officeDocument/2006/relationships/tags" Target="../tags/tag492.xml"/></Relationships>
</file>

<file path=ppt/slides/_rels/slide32.xml.rels><?xml version="1.0" encoding="UTF-8" standalone="yes"?>
<Relationships xmlns="http://schemas.openxmlformats.org/package/2006/relationships"><Relationship Id="rId11" Type="http://schemas.openxmlformats.org/officeDocument/2006/relationships/tags" Target="../tags/tag505.xml"/><Relationship Id="rId12" Type="http://schemas.openxmlformats.org/officeDocument/2006/relationships/tags" Target="../tags/tag506.xml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30.xml"/><Relationship Id="rId1" Type="http://schemas.openxmlformats.org/officeDocument/2006/relationships/tags" Target="../tags/tag495.xml"/><Relationship Id="rId2" Type="http://schemas.openxmlformats.org/officeDocument/2006/relationships/tags" Target="../tags/tag496.xml"/><Relationship Id="rId3" Type="http://schemas.openxmlformats.org/officeDocument/2006/relationships/tags" Target="../tags/tag497.xml"/><Relationship Id="rId4" Type="http://schemas.openxmlformats.org/officeDocument/2006/relationships/tags" Target="../tags/tag498.xml"/><Relationship Id="rId5" Type="http://schemas.openxmlformats.org/officeDocument/2006/relationships/tags" Target="../tags/tag499.xml"/><Relationship Id="rId6" Type="http://schemas.openxmlformats.org/officeDocument/2006/relationships/tags" Target="../tags/tag500.xml"/><Relationship Id="rId7" Type="http://schemas.openxmlformats.org/officeDocument/2006/relationships/tags" Target="../tags/tag501.xml"/><Relationship Id="rId8" Type="http://schemas.openxmlformats.org/officeDocument/2006/relationships/tags" Target="../tags/tag502.xml"/><Relationship Id="rId9" Type="http://schemas.openxmlformats.org/officeDocument/2006/relationships/tags" Target="../tags/tag503.xml"/><Relationship Id="rId10" Type="http://schemas.openxmlformats.org/officeDocument/2006/relationships/tags" Target="../tags/tag504.xml"/></Relationships>
</file>

<file path=ppt/slides/_rels/slide33.xml.rels><?xml version="1.0" encoding="UTF-8" standalone="yes"?>
<Relationships xmlns="http://schemas.openxmlformats.org/package/2006/relationships"><Relationship Id="rId11" Type="http://schemas.openxmlformats.org/officeDocument/2006/relationships/tags" Target="../tags/tag517.xml"/><Relationship Id="rId12" Type="http://schemas.openxmlformats.org/officeDocument/2006/relationships/tags" Target="../tags/tag518.xml"/><Relationship Id="rId13" Type="http://schemas.openxmlformats.org/officeDocument/2006/relationships/tags" Target="../tags/tag519.xml"/><Relationship Id="rId14" Type="http://schemas.openxmlformats.org/officeDocument/2006/relationships/tags" Target="../tags/tag520.xml"/><Relationship Id="rId15" Type="http://schemas.openxmlformats.org/officeDocument/2006/relationships/tags" Target="../tags/tag521.xml"/><Relationship Id="rId16" Type="http://schemas.openxmlformats.org/officeDocument/2006/relationships/tags" Target="../tags/tag522.xml"/><Relationship Id="rId17" Type="http://schemas.openxmlformats.org/officeDocument/2006/relationships/tags" Target="../tags/tag523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1.xml"/><Relationship Id="rId1" Type="http://schemas.openxmlformats.org/officeDocument/2006/relationships/tags" Target="../tags/tag507.xml"/><Relationship Id="rId2" Type="http://schemas.openxmlformats.org/officeDocument/2006/relationships/tags" Target="../tags/tag508.xml"/><Relationship Id="rId3" Type="http://schemas.openxmlformats.org/officeDocument/2006/relationships/tags" Target="../tags/tag509.xml"/><Relationship Id="rId4" Type="http://schemas.openxmlformats.org/officeDocument/2006/relationships/tags" Target="../tags/tag510.xml"/><Relationship Id="rId5" Type="http://schemas.openxmlformats.org/officeDocument/2006/relationships/tags" Target="../tags/tag511.xml"/><Relationship Id="rId6" Type="http://schemas.openxmlformats.org/officeDocument/2006/relationships/tags" Target="../tags/tag512.xml"/><Relationship Id="rId7" Type="http://schemas.openxmlformats.org/officeDocument/2006/relationships/tags" Target="../tags/tag513.xml"/><Relationship Id="rId8" Type="http://schemas.openxmlformats.org/officeDocument/2006/relationships/tags" Target="../tags/tag514.xml"/><Relationship Id="rId9" Type="http://schemas.openxmlformats.org/officeDocument/2006/relationships/tags" Target="../tags/tag515.xml"/><Relationship Id="rId10" Type="http://schemas.openxmlformats.org/officeDocument/2006/relationships/tags" Target="../tags/tag516.xml"/></Relationships>
</file>

<file path=ppt/slides/_rels/slide34.xml.rels><?xml version="1.0" encoding="UTF-8" standalone="yes"?>
<Relationships xmlns="http://schemas.openxmlformats.org/package/2006/relationships"><Relationship Id="rId11" Type="http://schemas.openxmlformats.org/officeDocument/2006/relationships/tags" Target="../tags/tag534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32.xml"/><Relationship Id="rId1" Type="http://schemas.openxmlformats.org/officeDocument/2006/relationships/tags" Target="../tags/tag524.xml"/><Relationship Id="rId2" Type="http://schemas.openxmlformats.org/officeDocument/2006/relationships/tags" Target="../tags/tag525.xml"/><Relationship Id="rId3" Type="http://schemas.openxmlformats.org/officeDocument/2006/relationships/tags" Target="../tags/tag526.xml"/><Relationship Id="rId4" Type="http://schemas.openxmlformats.org/officeDocument/2006/relationships/tags" Target="../tags/tag527.xml"/><Relationship Id="rId5" Type="http://schemas.openxmlformats.org/officeDocument/2006/relationships/tags" Target="../tags/tag528.xml"/><Relationship Id="rId6" Type="http://schemas.openxmlformats.org/officeDocument/2006/relationships/tags" Target="../tags/tag529.xml"/><Relationship Id="rId7" Type="http://schemas.openxmlformats.org/officeDocument/2006/relationships/tags" Target="../tags/tag530.xml"/><Relationship Id="rId8" Type="http://schemas.openxmlformats.org/officeDocument/2006/relationships/tags" Target="../tags/tag531.xml"/><Relationship Id="rId9" Type="http://schemas.openxmlformats.org/officeDocument/2006/relationships/tags" Target="../tags/tag532.xml"/><Relationship Id="rId10" Type="http://schemas.openxmlformats.org/officeDocument/2006/relationships/tags" Target="../tags/tag533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543.xml"/><Relationship Id="rId20" Type="http://schemas.openxmlformats.org/officeDocument/2006/relationships/tags" Target="../tags/tag554.xml"/><Relationship Id="rId21" Type="http://schemas.openxmlformats.org/officeDocument/2006/relationships/tags" Target="../tags/tag555.xml"/><Relationship Id="rId22" Type="http://schemas.openxmlformats.org/officeDocument/2006/relationships/tags" Target="../tags/tag556.xml"/><Relationship Id="rId23" Type="http://schemas.openxmlformats.org/officeDocument/2006/relationships/tags" Target="../tags/tag557.xml"/><Relationship Id="rId24" Type="http://schemas.openxmlformats.org/officeDocument/2006/relationships/tags" Target="../tags/tag558.xml"/><Relationship Id="rId25" Type="http://schemas.openxmlformats.org/officeDocument/2006/relationships/tags" Target="../tags/tag559.xml"/><Relationship Id="rId26" Type="http://schemas.openxmlformats.org/officeDocument/2006/relationships/slideLayout" Target="../slideLayouts/slideLayout4.xml"/><Relationship Id="rId27" Type="http://schemas.openxmlformats.org/officeDocument/2006/relationships/notesSlide" Target="../notesSlides/notesSlide33.xml"/><Relationship Id="rId10" Type="http://schemas.openxmlformats.org/officeDocument/2006/relationships/tags" Target="../tags/tag544.xml"/><Relationship Id="rId11" Type="http://schemas.openxmlformats.org/officeDocument/2006/relationships/tags" Target="../tags/tag545.xml"/><Relationship Id="rId12" Type="http://schemas.openxmlformats.org/officeDocument/2006/relationships/tags" Target="../tags/tag546.xml"/><Relationship Id="rId13" Type="http://schemas.openxmlformats.org/officeDocument/2006/relationships/tags" Target="../tags/tag547.xml"/><Relationship Id="rId14" Type="http://schemas.openxmlformats.org/officeDocument/2006/relationships/tags" Target="../tags/tag548.xml"/><Relationship Id="rId15" Type="http://schemas.openxmlformats.org/officeDocument/2006/relationships/tags" Target="../tags/tag549.xml"/><Relationship Id="rId16" Type="http://schemas.openxmlformats.org/officeDocument/2006/relationships/tags" Target="../tags/tag550.xml"/><Relationship Id="rId17" Type="http://schemas.openxmlformats.org/officeDocument/2006/relationships/tags" Target="../tags/tag551.xml"/><Relationship Id="rId18" Type="http://schemas.openxmlformats.org/officeDocument/2006/relationships/tags" Target="../tags/tag552.xml"/><Relationship Id="rId19" Type="http://schemas.openxmlformats.org/officeDocument/2006/relationships/tags" Target="../tags/tag553.xml"/><Relationship Id="rId1" Type="http://schemas.openxmlformats.org/officeDocument/2006/relationships/tags" Target="../tags/tag535.xml"/><Relationship Id="rId2" Type="http://schemas.openxmlformats.org/officeDocument/2006/relationships/tags" Target="../tags/tag536.xml"/><Relationship Id="rId3" Type="http://schemas.openxmlformats.org/officeDocument/2006/relationships/tags" Target="../tags/tag537.xml"/><Relationship Id="rId4" Type="http://schemas.openxmlformats.org/officeDocument/2006/relationships/tags" Target="../tags/tag538.xml"/><Relationship Id="rId5" Type="http://schemas.openxmlformats.org/officeDocument/2006/relationships/tags" Target="../tags/tag539.xml"/><Relationship Id="rId6" Type="http://schemas.openxmlformats.org/officeDocument/2006/relationships/tags" Target="../tags/tag540.xml"/><Relationship Id="rId7" Type="http://schemas.openxmlformats.org/officeDocument/2006/relationships/tags" Target="../tags/tag541.xml"/><Relationship Id="rId8" Type="http://schemas.openxmlformats.org/officeDocument/2006/relationships/tags" Target="../tags/tag542.xml"/></Relationships>
</file>

<file path=ppt/slides/_rels/slide36.xml.rels><?xml version="1.0" encoding="UTF-8" standalone="yes"?>
<Relationships xmlns="http://schemas.openxmlformats.org/package/2006/relationships"><Relationship Id="rId20" Type="http://schemas.openxmlformats.org/officeDocument/2006/relationships/tags" Target="../tags/tag579.xml"/><Relationship Id="rId21" Type="http://schemas.openxmlformats.org/officeDocument/2006/relationships/tags" Target="../tags/tag580.xml"/><Relationship Id="rId22" Type="http://schemas.openxmlformats.org/officeDocument/2006/relationships/tags" Target="../tags/tag581.xml"/><Relationship Id="rId23" Type="http://schemas.openxmlformats.org/officeDocument/2006/relationships/tags" Target="../tags/tag582.xml"/><Relationship Id="rId24" Type="http://schemas.openxmlformats.org/officeDocument/2006/relationships/tags" Target="../tags/tag583.xml"/><Relationship Id="rId25" Type="http://schemas.openxmlformats.org/officeDocument/2006/relationships/tags" Target="../tags/tag584.xml"/><Relationship Id="rId26" Type="http://schemas.openxmlformats.org/officeDocument/2006/relationships/tags" Target="../tags/tag585.xml"/><Relationship Id="rId27" Type="http://schemas.openxmlformats.org/officeDocument/2006/relationships/tags" Target="../tags/tag586.xml"/><Relationship Id="rId28" Type="http://schemas.openxmlformats.org/officeDocument/2006/relationships/tags" Target="../tags/tag587.xml"/><Relationship Id="rId29" Type="http://schemas.openxmlformats.org/officeDocument/2006/relationships/tags" Target="../tags/tag588.xml"/><Relationship Id="rId1" Type="http://schemas.openxmlformats.org/officeDocument/2006/relationships/tags" Target="../tags/tag560.xml"/><Relationship Id="rId2" Type="http://schemas.openxmlformats.org/officeDocument/2006/relationships/tags" Target="../tags/tag561.xml"/><Relationship Id="rId3" Type="http://schemas.openxmlformats.org/officeDocument/2006/relationships/tags" Target="../tags/tag562.xml"/><Relationship Id="rId4" Type="http://schemas.openxmlformats.org/officeDocument/2006/relationships/tags" Target="../tags/tag563.xml"/><Relationship Id="rId5" Type="http://schemas.openxmlformats.org/officeDocument/2006/relationships/tags" Target="../tags/tag564.xml"/><Relationship Id="rId30" Type="http://schemas.openxmlformats.org/officeDocument/2006/relationships/tags" Target="../tags/tag589.xml"/><Relationship Id="rId31" Type="http://schemas.openxmlformats.org/officeDocument/2006/relationships/tags" Target="../tags/tag590.xml"/><Relationship Id="rId32" Type="http://schemas.openxmlformats.org/officeDocument/2006/relationships/tags" Target="../tags/tag591.xml"/><Relationship Id="rId9" Type="http://schemas.openxmlformats.org/officeDocument/2006/relationships/tags" Target="../tags/tag568.xml"/><Relationship Id="rId6" Type="http://schemas.openxmlformats.org/officeDocument/2006/relationships/tags" Target="../tags/tag565.xml"/><Relationship Id="rId7" Type="http://schemas.openxmlformats.org/officeDocument/2006/relationships/tags" Target="../tags/tag566.xml"/><Relationship Id="rId8" Type="http://schemas.openxmlformats.org/officeDocument/2006/relationships/tags" Target="../tags/tag567.xml"/><Relationship Id="rId33" Type="http://schemas.openxmlformats.org/officeDocument/2006/relationships/tags" Target="../tags/tag592.xml"/><Relationship Id="rId34" Type="http://schemas.openxmlformats.org/officeDocument/2006/relationships/tags" Target="../tags/tag593.xml"/><Relationship Id="rId35" Type="http://schemas.openxmlformats.org/officeDocument/2006/relationships/tags" Target="../tags/tag594.xml"/><Relationship Id="rId36" Type="http://schemas.openxmlformats.org/officeDocument/2006/relationships/tags" Target="../tags/tag595.xml"/><Relationship Id="rId10" Type="http://schemas.openxmlformats.org/officeDocument/2006/relationships/tags" Target="../tags/tag569.xml"/><Relationship Id="rId11" Type="http://schemas.openxmlformats.org/officeDocument/2006/relationships/tags" Target="../tags/tag570.xml"/><Relationship Id="rId12" Type="http://schemas.openxmlformats.org/officeDocument/2006/relationships/tags" Target="../tags/tag571.xml"/><Relationship Id="rId13" Type="http://schemas.openxmlformats.org/officeDocument/2006/relationships/tags" Target="../tags/tag572.xml"/><Relationship Id="rId14" Type="http://schemas.openxmlformats.org/officeDocument/2006/relationships/tags" Target="../tags/tag573.xml"/><Relationship Id="rId15" Type="http://schemas.openxmlformats.org/officeDocument/2006/relationships/tags" Target="../tags/tag574.xml"/><Relationship Id="rId16" Type="http://schemas.openxmlformats.org/officeDocument/2006/relationships/tags" Target="../tags/tag575.xml"/><Relationship Id="rId17" Type="http://schemas.openxmlformats.org/officeDocument/2006/relationships/tags" Target="../tags/tag576.xml"/><Relationship Id="rId18" Type="http://schemas.openxmlformats.org/officeDocument/2006/relationships/tags" Target="../tags/tag577.xml"/><Relationship Id="rId19" Type="http://schemas.openxmlformats.org/officeDocument/2006/relationships/tags" Target="../tags/tag578.xml"/><Relationship Id="rId37" Type="http://schemas.openxmlformats.org/officeDocument/2006/relationships/tags" Target="../tags/tag596.xml"/><Relationship Id="rId38" Type="http://schemas.openxmlformats.org/officeDocument/2006/relationships/tags" Target="../tags/tag597.xml"/><Relationship Id="rId39" Type="http://schemas.openxmlformats.org/officeDocument/2006/relationships/tags" Target="../tags/tag598.xml"/><Relationship Id="rId40" Type="http://schemas.openxmlformats.org/officeDocument/2006/relationships/tags" Target="../tags/tag599.xml"/><Relationship Id="rId41" Type="http://schemas.openxmlformats.org/officeDocument/2006/relationships/tags" Target="../tags/tag600.xml"/><Relationship Id="rId42" Type="http://schemas.openxmlformats.org/officeDocument/2006/relationships/slideLayout" Target="../slideLayouts/slideLayout2.xml"/><Relationship Id="rId43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20" Type="http://schemas.openxmlformats.org/officeDocument/2006/relationships/tags" Target="../tags/tag620.xml"/><Relationship Id="rId21" Type="http://schemas.openxmlformats.org/officeDocument/2006/relationships/tags" Target="../tags/tag621.xml"/><Relationship Id="rId22" Type="http://schemas.openxmlformats.org/officeDocument/2006/relationships/tags" Target="../tags/tag622.xml"/><Relationship Id="rId23" Type="http://schemas.openxmlformats.org/officeDocument/2006/relationships/tags" Target="../tags/tag623.xml"/><Relationship Id="rId24" Type="http://schemas.openxmlformats.org/officeDocument/2006/relationships/tags" Target="../tags/tag624.xml"/><Relationship Id="rId25" Type="http://schemas.openxmlformats.org/officeDocument/2006/relationships/tags" Target="../tags/tag625.xml"/><Relationship Id="rId26" Type="http://schemas.openxmlformats.org/officeDocument/2006/relationships/tags" Target="../tags/tag626.xml"/><Relationship Id="rId27" Type="http://schemas.openxmlformats.org/officeDocument/2006/relationships/tags" Target="../tags/tag627.xml"/><Relationship Id="rId28" Type="http://schemas.openxmlformats.org/officeDocument/2006/relationships/tags" Target="../tags/tag628.xml"/><Relationship Id="rId29" Type="http://schemas.openxmlformats.org/officeDocument/2006/relationships/tags" Target="../tags/tag629.xml"/><Relationship Id="rId1" Type="http://schemas.openxmlformats.org/officeDocument/2006/relationships/tags" Target="../tags/tag601.xml"/><Relationship Id="rId2" Type="http://schemas.openxmlformats.org/officeDocument/2006/relationships/tags" Target="../tags/tag602.xml"/><Relationship Id="rId3" Type="http://schemas.openxmlformats.org/officeDocument/2006/relationships/tags" Target="../tags/tag603.xml"/><Relationship Id="rId4" Type="http://schemas.openxmlformats.org/officeDocument/2006/relationships/tags" Target="../tags/tag604.xml"/><Relationship Id="rId5" Type="http://schemas.openxmlformats.org/officeDocument/2006/relationships/tags" Target="../tags/tag605.xml"/><Relationship Id="rId30" Type="http://schemas.openxmlformats.org/officeDocument/2006/relationships/tags" Target="../tags/tag630.xml"/><Relationship Id="rId31" Type="http://schemas.openxmlformats.org/officeDocument/2006/relationships/tags" Target="../tags/tag631.xml"/><Relationship Id="rId32" Type="http://schemas.openxmlformats.org/officeDocument/2006/relationships/tags" Target="../tags/tag632.xml"/><Relationship Id="rId9" Type="http://schemas.openxmlformats.org/officeDocument/2006/relationships/tags" Target="../tags/tag609.xml"/><Relationship Id="rId6" Type="http://schemas.openxmlformats.org/officeDocument/2006/relationships/tags" Target="../tags/tag606.xml"/><Relationship Id="rId7" Type="http://schemas.openxmlformats.org/officeDocument/2006/relationships/tags" Target="../tags/tag607.xml"/><Relationship Id="rId8" Type="http://schemas.openxmlformats.org/officeDocument/2006/relationships/tags" Target="../tags/tag608.xml"/><Relationship Id="rId33" Type="http://schemas.openxmlformats.org/officeDocument/2006/relationships/tags" Target="../tags/tag633.xml"/><Relationship Id="rId34" Type="http://schemas.openxmlformats.org/officeDocument/2006/relationships/tags" Target="../tags/tag634.xml"/><Relationship Id="rId35" Type="http://schemas.openxmlformats.org/officeDocument/2006/relationships/tags" Target="../tags/tag635.xml"/><Relationship Id="rId36" Type="http://schemas.openxmlformats.org/officeDocument/2006/relationships/tags" Target="../tags/tag636.xml"/><Relationship Id="rId10" Type="http://schemas.openxmlformats.org/officeDocument/2006/relationships/tags" Target="../tags/tag610.xml"/><Relationship Id="rId11" Type="http://schemas.openxmlformats.org/officeDocument/2006/relationships/tags" Target="../tags/tag611.xml"/><Relationship Id="rId12" Type="http://schemas.openxmlformats.org/officeDocument/2006/relationships/tags" Target="../tags/tag612.xml"/><Relationship Id="rId13" Type="http://schemas.openxmlformats.org/officeDocument/2006/relationships/tags" Target="../tags/tag613.xml"/><Relationship Id="rId14" Type="http://schemas.openxmlformats.org/officeDocument/2006/relationships/tags" Target="../tags/tag614.xml"/><Relationship Id="rId15" Type="http://schemas.openxmlformats.org/officeDocument/2006/relationships/tags" Target="../tags/tag615.xml"/><Relationship Id="rId16" Type="http://schemas.openxmlformats.org/officeDocument/2006/relationships/tags" Target="../tags/tag616.xml"/><Relationship Id="rId17" Type="http://schemas.openxmlformats.org/officeDocument/2006/relationships/tags" Target="../tags/tag617.xml"/><Relationship Id="rId18" Type="http://schemas.openxmlformats.org/officeDocument/2006/relationships/tags" Target="../tags/tag618.xml"/><Relationship Id="rId19" Type="http://schemas.openxmlformats.org/officeDocument/2006/relationships/tags" Target="../tags/tag619.xml"/><Relationship Id="rId37" Type="http://schemas.openxmlformats.org/officeDocument/2006/relationships/tags" Target="../tags/tag637.xml"/><Relationship Id="rId38" Type="http://schemas.openxmlformats.org/officeDocument/2006/relationships/tags" Target="../tags/tag638.xml"/><Relationship Id="rId39" Type="http://schemas.openxmlformats.org/officeDocument/2006/relationships/tags" Target="../tags/tag639.xml"/><Relationship Id="rId40" Type="http://schemas.openxmlformats.org/officeDocument/2006/relationships/tags" Target="../tags/tag640.xml"/><Relationship Id="rId41" Type="http://schemas.openxmlformats.org/officeDocument/2006/relationships/tags" Target="../tags/tag641.xml"/><Relationship Id="rId42" Type="http://schemas.openxmlformats.org/officeDocument/2006/relationships/slideLayout" Target="../slideLayouts/slideLayout2.xml"/><Relationship Id="rId43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9" Type="http://schemas.openxmlformats.org/officeDocument/2006/relationships/tags" Target="../tags/tag650.xml"/><Relationship Id="rId20" Type="http://schemas.openxmlformats.org/officeDocument/2006/relationships/tags" Target="../tags/tag661.xml"/><Relationship Id="rId21" Type="http://schemas.openxmlformats.org/officeDocument/2006/relationships/tags" Target="../tags/tag662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6.xml"/><Relationship Id="rId10" Type="http://schemas.openxmlformats.org/officeDocument/2006/relationships/tags" Target="../tags/tag651.xml"/><Relationship Id="rId11" Type="http://schemas.openxmlformats.org/officeDocument/2006/relationships/tags" Target="../tags/tag652.xml"/><Relationship Id="rId12" Type="http://schemas.openxmlformats.org/officeDocument/2006/relationships/tags" Target="../tags/tag653.xml"/><Relationship Id="rId13" Type="http://schemas.openxmlformats.org/officeDocument/2006/relationships/tags" Target="../tags/tag654.xml"/><Relationship Id="rId14" Type="http://schemas.openxmlformats.org/officeDocument/2006/relationships/tags" Target="../tags/tag655.xml"/><Relationship Id="rId15" Type="http://schemas.openxmlformats.org/officeDocument/2006/relationships/tags" Target="../tags/tag656.xml"/><Relationship Id="rId16" Type="http://schemas.openxmlformats.org/officeDocument/2006/relationships/tags" Target="../tags/tag657.xml"/><Relationship Id="rId17" Type="http://schemas.openxmlformats.org/officeDocument/2006/relationships/tags" Target="../tags/tag658.xml"/><Relationship Id="rId18" Type="http://schemas.openxmlformats.org/officeDocument/2006/relationships/tags" Target="../tags/tag659.xml"/><Relationship Id="rId19" Type="http://schemas.openxmlformats.org/officeDocument/2006/relationships/tags" Target="../tags/tag660.xml"/><Relationship Id="rId1" Type="http://schemas.openxmlformats.org/officeDocument/2006/relationships/tags" Target="../tags/tag642.xml"/><Relationship Id="rId2" Type="http://schemas.openxmlformats.org/officeDocument/2006/relationships/tags" Target="../tags/tag643.xml"/><Relationship Id="rId3" Type="http://schemas.openxmlformats.org/officeDocument/2006/relationships/tags" Target="../tags/tag644.xml"/><Relationship Id="rId4" Type="http://schemas.openxmlformats.org/officeDocument/2006/relationships/tags" Target="../tags/tag645.xml"/><Relationship Id="rId5" Type="http://schemas.openxmlformats.org/officeDocument/2006/relationships/tags" Target="../tags/tag646.xml"/><Relationship Id="rId6" Type="http://schemas.openxmlformats.org/officeDocument/2006/relationships/tags" Target="../tags/tag647.xml"/><Relationship Id="rId7" Type="http://schemas.openxmlformats.org/officeDocument/2006/relationships/tags" Target="../tags/tag648.xml"/><Relationship Id="rId8" Type="http://schemas.openxmlformats.org/officeDocument/2006/relationships/tags" Target="../tags/tag649.xml"/></Relationships>
</file>

<file path=ppt/slides/_rels/slide39.xml.rels><?xml version="1.0" encoding="UTF-8" standalone="yes"?>
<Relationships xmlns="http://schemas.openxmlformats.org/package/2006/relationships"><Relationship Id="rId9" Type="http://schemas.openxmlformats.org/officeDocument/2006/relationships/tags" Target="../tags/tag671.xml"/><Relationship Id="rId20" Type="http://schemas.openxmlformats.org/officeDocument/2006/relationships/tags" Target="../tags/tag682.xml"/><Relationship Id="rId21" Type="http://schemas.openxmlformats.org/officeDocument/2006/relationships/tags" Target="../tags/tag683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7.xml"/><Relationship Id="rId10" Type="http://schemas.openxmlformats.org/officeDocument/2006/relationships/tags" Target="../tags/tag672.xml"/><Relationship Id="rId11" Type="http://schemas.openxmlformats.org/officeDocument/2006/relationships/tags" Target="../tags/tag673.xml"/><Relationship Id="rId12" Type="http://schemas.openxmlformats.org/officeDocument/2006/relationships/tags" Target="../tags/tag674.xml"/><Relationship Id="rId13" Type="http://schemas.openxmlformats.org/officeDocument/2006/relationships/tags" Target="../tags/tag675.xml"/><Relationship Id="rId14" Type="http://schemas.openxmlformats.org/officeDocument/2006/relationships/tags" Target="../tags/tag676.xml"/><Relationship Id="rId15" Type="http://schemas.openxmlformats.org/officeDocument/2006/relationships/tags" Target="../tags/tag677.xml"/><Relationship Id="rId16" Type="http://schemas.openxmlformats.org/officeDocument/2006/relationships/tags" Target="../tags/tag678.xml"/><Relationship Id="rId17" Type="http://schemas.openxmlformats.org/officeDocument/2006/relationships/tags" Target="../tags/tag679.xml"/><Relationship Id="rId18" Type="http://schemas.openxmlformats.org/officeDocument/2006/relationships/tags" Target="../tags/tag680.xml"/><Relationship Id="rId19" Type="http://schemas.openxmlformats.org/officeDocument/2006/relationships/tags" Target="../tags/tag681.xml"/><Relationship Id="rId1" Type="http://schemas.openxmlformats.org/officeDocument/2006/relationships/tags" Target="../tags/tag663.xml"/><Relationship Id="rId2" Type="http://schemas.openxmlformats.org/officeDocument/2006/relationships/tags" Target="../tags/tag664.xml"/><Relationship Id="rId3" Type="http://schemas.openxmlformats.org/officeDocument/2006/relationships/tags" Target="../tags/tag665.xml"/><Relationship Id="rId4" Type="http://schemas.openxmlformats.org/officeDocument/2006/relationships/tags" Target="../tags/tag666.xml"/><Relationship Id="rId5" Type="http://schemas.openxmlformats.org/officeDocument/2006/relationships/tags" Target="../tags/tag667.xml"/><Relationship Id="rId6" Type="http://schemas.openxmlformats.org/officeDocument/2006/relationships/tags" Target="../tags/tag668.xml"/><Relationship Id="rId7" Type="http://schemas.openxmlformats.org/officeDocument/2006/relationships/tags" Target="../tags/tag669.xml"/><Relationship Id="rId8" Type="http://schemas.openxmlformats.org/officeDocument/2006/relationships/tags" Target="../tags/tag67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9" Type="http://schemas.openxmlformats.org/officeDocument/2006/relationships/tags" Target="../tags/tag692.xml"/><Relationship Id="rId20" Type="http://schemas.openxmlformats.org/officeDocument/2006/relationships/tags" Target="../tags/tag703.xml"/><Relationship Id="rId21" Type="http://schemas.openxmlformats.org/officeDocument/2006/relationships/tags" Target="../tags/tag704.xml"/><Relationship Id="rId22" Type="http://schemas.openxmlformats.org/officeDocument/2006/relationships/tags" Target="../tags/tag705.xml"/><Relationship Id="rId23" Type="http://schemas.openxmlformats.org/officeDocument/2006/relationships/tags" Target="../tags/tag706.xml"/><Relationship Id="rId24" Type="http://schemas.openxmlformats.org/officeDocument/2006/relationships/slideLayout" Target="../slideLayouts/slideLayout4.xml"/><Relationship Id="rId25" Type="http://schemas.openxmlformats.org/officeDocument/2006/relationships/notesSlide" Target="../notesSlides/notesSlide38.xml"/><Relationship Id="rId10" Type="http://schemas.openxmlformats.org/officeDocument/2006/relationships/tags" Target="../tags/tag693.xml"/><Relationship Id="rId11" Type="http://schemas.openxmlformats.org/officeDocument/2006/relationships/tags" Target="../tags/tag694.xml"/><Relationship Id="rId12" Type="http://schemas.openxmlformats.org/officeDocument/2006/relationships/tags" Target="../tags/tag695.xml"/><Relationship Id="rId13" Type="http://schemas.openxmlformats.org/officeDocument/2006/relationships/tags" Target="../tags/tag696.xml"/><Relationship Id="rId14" Type="http://schemas.openxmlformats.org/officeDocument/2006/relationships/tags" Target="../tags/tag697.xml"/><Relationship Id="rId15" Type="http://schemas.openxmlformats.org/officeDocument/2006/relationships/tags" Target="../tags/tag698.xml"/><Relationship Id="rId16" Type="http://schemas.openxmlformats.org/officeDocument/2006/relationships/tags" Target="../tags/tag699.xml"/><Relationship Id="rId17" Type="http://schemas.openxmlformats.org/officeDocument/2006/relationships/tags" Target="../tags/tag700.xml"/><Relationship Id="rId18" Type="http://schemas.openxmlformats.org/officeDocument/2006/relationships/tags" Target="../tags/tag701.xml"/><Relationship Id="rId19" Type="http://schemas.openxmlformats.org/officeDocument/2006/relationships/tags" Target="../tags/tag702.xml"/><Relationship Id="rId1" Type="http://schemas.openxmlformats.org/officeDocument/2006/relationships/tags" Target="../tags/tag684.xml"/><Relationship Id="rId2" Type="http://schemas.openxmlformats.org/officeDocument/2006/relationships/tags" Target="../tags/tag685.xml"/><Relationship Id="rId3" Type="http://schemas.openxmlformats.org/officeDocument/2006/relationships/tags" Target="../tags/tag686.xml"/><Relationship Id="rId4" Type="http://schemas.openxmlformats.org/officeDocument/2006/relationships/tags" Target="../tags/tag687.xml"/><Relationship Id="rId5" Type="http://schemas.openxmlformats.org/officeDocument/2006/relationships/tags" Target="../tags/tag688.xml"/><Relationship Id="rId6" Type="http://schemas.openxmlformats.org/officeDocument/2006/relationships/tags" Target="../tags/tag689.xml"/><Relationship Id="rId7" Type="http://schemas.openxmlformats.org/officeDocument/2006/relationships/tags" Target="../tags/tag690.xml"/><Relationship Id="rId8" Type="http://schemas.openxmlformats.org/officeDocument/2006/relationships/tags" Target="../tags/tag691.xml"/></Relationships>
</file>

<file path=ppt/slides/_rels/slide41.xml.rels><?xml version="1.0" encoding="UTF-8" standalone="yes"?>
<Relationships xmlns="http://schemas.openxmlformats.org/package/2006/relationships"><Relationship Id="rId9" Type="http://schemas.openxmlformats.org/officeDocument/2006/relationships/tags" Target="../tags/tag715.xml"/><Relationship Id="rId20" Type="http://schemas.openxmlformats.org/officeDocument/2006/relationships/tags" Target="../tags/tag726.xml"/><Relationship Id="rId21" Type="http://schemas.openxmlformats.org/officeDocument/2006/relationships/tags" Target="../tags/tag727.xml"/><Relationship Id="rId22" Type="http://schemas.openxmlformats.org/officeDocument/2006/relationships/tags" Target="../tags/tag728.xml"/><Relationship Id="rId23" Type="http://schemas.openxmlformats.org/officeDocument/2006/relationships/tags" Target="../tags/tag729.xml"/><Relationship Id="rId24" Type="http://schemas.openxmlformats.org/officeDocument/2006/relationships/tags" Target="../tags/tag730.xml"/><Relationship Id="rId25" Type="http://schemas.openxmlformats.org/officeDocument/2006/relationships/tags" Target="../tags/tag731.xml"/><Relationship Id="rId26" Type="http://schemas.openxmlformats.org/officeDocument/2006/relationships/tags" Target="../tags/tag732.xml"/><Relationship Id="rId27" Type="http://schemas.openxmlformats.org/officeDocument/2006/relationships/tags" Target="../tags/tag733.xml"/><Relationship Id="rId28" Type="http://schemas.openxmlformats.org/officeDocument/2006/relationships/tags" Target="../tags/tag73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39.xml"/><Relationship Id="rId10" Type="http://schemas.openxmlformats.org/officeDocument/2006/relationships/tags" Target="../tags/tag716.xml"/><Relationship Id="rId11" Type="http://schemas.openxmlformats.org/officeDocument/2006/relationships/tags" Target="../tags/tag717.xml"/><Relationship Id="rId12" Type="http://schemas.openxmlformats.org/officeDocument/2006/relationships/tags" Target="../tags/tag718.xml"/><Relationship Id="rId13" Type="http://schemas.openxmlformats.org/officeDocument/2006/relationships/tags" Target="../tags/tag719.xml"/><Relationship Id="rId14" Type="http://schemas.openxmlformats.org/officeDocument/2006/relationships/tags" Target="../tags/tag720.xml"/><Relationship Id="rId15" Type="http://schemas.openxmlformats.org/officeDocument/2006/relationships/tags" Target="../tags/tag721.xml"/><Relationship Id="rId16" Type="http://schemas.openxmlformats.org/officeDocument/2006/relationships/tags" Target="../tags/tag722.xml"/><Relationship Id="rId17" Type="http://schemas.openxmlformats.org/officeDocument/2006/relationships/tags" Target="../tags/tag723.xml"/><Relationship Id="rId18" Type="http://schemas.openxmlformats.org/officeDocument/2006/relationships/tags" Target="../tags/tag724.xml"/><Relationship Id="rId19" Type="http://schemas.openxmlformats.org/officeDocument/2006/relationships/tags" Target="../tags/tag725.xml"/><Relationship Id="rId1" Type="http://schemas.openxmlformats.org/officeDocument/2006/relationships/tags" Target="../tags/tag707.xml"/><Relationship Id="rId2" Type="http://schemas.openxmlformats.org/officeDocument/2006/relationships/tags" Target="../tags/tag708.xml"/><Relationship Id="rId3" Type="http://schemas.openxmlformats.org/officeDocument/2006/relationships/tags" Target="../tags/tag709.xml"/><Relationship Id="rId4" Type="http://schemas.openxmlformats.org/officeDocument/2006/relationships/tags" Target="../tags/tag710.xml"/><Relationship Id="rId5" Type="http://schemas.openxmlformats.org/officeDocument/2006/relationships/tags" Target="../tags/tag711.xml"/><Relationship Id="rId6" Type="http://schemas.openxmlformats.org/officeDocument/2006/relationships/tags" Target="../tags/tag712.xml"/><Relationship Id="rId7" Type="http://schemas.openxmlformats.org/officeDocument/2006/relationships/tags" Target="../tags/tag713.xml"/><Relationship Id="rId8" Type="http://schemas.openxmlformats.org/officeDocument/2006/relationships/tags" Target="../tags/tag714.xml"/></Relationships>
</file>

<file path=ppt/slides/_rels/slide42.xml.rels><?xml version="1.0" encoding="UTF-8" standalone="yes"?>
<Relationships xmlns="http://schemas.openxmlformats.org/package/2006/relationships"><Relationship Id="rId9" Type="http://schemas.openxmlformats.org/officeDocument/2006/relationships/tags" Target="../tags/tag743.xml"/><Relationship Id="rId20" Type="http://schemas.openxmlformats.org/officeDocument/2006/relationships/tags" Target="../tags/tag754.xml"/><Relationship Id="rId21" Type="http://schemas.openxmlformats.org/officeDocument/2006/relationships/tags" Target="../tags/tag755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40.xml"/><Relationship Id="rId10" Type="http://schemas.openxmlformats.org/officeDocument/2006/relationships/tags" Target="../tags/tag744.xml"/><Relationship Id="rId11" Type="http://schemas.openxmlformats.org/officeDocument/2006/relationships/tags" Target="../tags/tag745.xml"/><Relationship Id="rId12" Type="http://schemas.openxmlformats.org/officeDocument/2006/relationships/tags" Target="../tags/tag746.xml"/><Relationship Id="rId13" Type="http://schemas.openxmlformats.org/officeDocument/2006/relationships/tags" Target="../tags/tag747.xml"/><Relationship Id="rId14" Type="http://schemas.openxmlformats.org/officeDocument/2006/relationships/tags" Target="../tags/tag748.xml"/><Relationship Id="rId15" Type="http://schemas.openxmlformats.org/officeDocument/2006/relationships/tags" Target="../tags/tag749.xml"/><Relationship Id="rId16" Type="http://schemas.openxmlformats.org/officeDocument/2006/relationships/tags" Target="../tags/tag750.xml"/><Relationship Id="rId17" Type="http://schemas.openxmlformats.org/officeDocument/2006/relationships/tags" Target="../tags/tag751.xml"/><Relationship Id="rId18" Type="http://schemas.openxmlformats.org/officeDocument/2006/relationships/tags" Target="../tags/tag752.xml"/><Relationship Id="rId19" Type="http://schemas.openxmlformats.org/officeDocument/2006/relationships/tags" Target="../tags/tag753.xml"/><Relationship Id="rId1" Type="http://schemas.openxmlformats.org/officeDocument/2006/relationships/tags" Target="../tags/tag735.xml"/><Relationship Id="rId2" Type="http://schemas.openxmlformats.org/officeDocument/2006/relationships/tags" Target="../tags/tag736.xml"/><Relationship Id="rId3" Type="http://schemas.openxmlformats.org/officeDocument/2006/relationships/tags" Target="../tags/tag737.xml"/><Relationship Id="rId4" Type="http://schemas.openxmlformats.org/officeDocument/2006/relationships/tags" Target="../tags/tag738.xml"/><Relationship Id="rId5" Type="http://schemas.openxmlformats.org/officeDocument/2006/relationships/tags" Target="../tags/tag739.xml"/><Relationship Id="rId6" Type="http://schemas.openxmlformats.org/officeDocument/2006/relationships/tags" Target="../tags/tag740.xml"/><Relationship Id="rId7" Type="http://schemas.openxmlformats.org/officeDocument/2006/relationships/tags" Target="../tags/tag741.xml"/><Relationship Id="rId8" Type="http://schemas.openxmlformats.org/officeDocument/2006/relationships/tags" Target="../tags/tag74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1.xml"/><Relationship Id="rId1" Type="http://schemas.openxmlformats.org/officeDocument/2006/relationships/tags" Target="../tags/tag756.xml"/><Relationship Id="rId2" Type="http://schemas.openxmlformats.org/officeDocument/2006/relationships/tags" Target="../tags/tag757.xml"/></Relationships>
</file>

<file path=ppt/slides/_rels/slide44.xml.rels><?xml version="1.0" encoding="UTF-8" standalone="yes"?>
<Relationships xmlns="http://schemas.openxmlformats.org/package/2006/relationships"><Relationship Id="rId9" Type="http://schemas.openxmlformats.org/officeDocument/2006/relationships/tags" Target="../tags/tag766.xml"/><Relationship Id="rId20" Type="http://schemas.openxmlformats.org/officeDocument/2006/relationships/tags" Target="../tags/tag777.xml"/><Relationship Id="rId21" Type="http://schemas.openxmlformats.org/officeDocument/2006/relationships/tags" Target="../tags/tag778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42.xml"/><Relationship Id="rId10" Type="http://schemas.openxmlformats.org/officeDocument/2006/relationships/tags" Target="../tags/tag767.xml"/><Relationship Id="rId11" Type="http://schemas.openxmlformats.org/officeDocument/2006/relationships/tags" Target="../tags/tag768.xml"/><Relationship Id="rId12" Type="http://schemas.openxmlformats.org/officeDocument/2006/relationships/tags" Target="../tags/tag769.xml"/><Relationship Id="rId13" Type="http://schemas.openxmlformats.org/officeDocument/2006/relationships/tags" Target="../tags/tag770.xml"/><Relationship Id="rId14" Type="http://schemas.openxmlformats.org/officeDocument/2006/relationships/tags" Target="../tags/tag771.xml"/><Relationship Id="rId15" Type="http://schemas.openxmlformats.org/officeDocument/2006/relationships/tags" Target="../tags/tag772.xml"/><Relationship Id="rId16" Type="http://schemas.openxmlformats.org/officeDocument/2006/relationships/tags" Target="../tags/tag773.xml"/><Relationship Id="rId17" Type="http://schemas.openxmlformats.org/officeDocument/2006/relationships/tags" Target="../tags/tag774.xml"/><Relationship Id="rId18" Type="http://schemas.openxmlformats.org/officeDocument/2006/relationships/tags" Target="../tags/tag775.xml"/><Relationship Id="rId19" Type="http://schemas.openxmlformats.org/officeDocument/2006/relationships/tags" Target="../tags/tag776.xml"/><Relationship Id="rId1" Type="http://schemas.openxmlformats.org/officeDocument/2006/relationships/tags" Target="../tags/tag758.xml"/><Relationship Id="rId2" Type="http://schemas.openxmlformats.org/officeDocument/2006/relationships/tags" Target="../tags/tag759.xml"/><Relationship Id="rId3" Type="http://schemas.openxmlformats.org/officeDocument/2006/relationships/tags" Target="../tags/tag760.xml"/><Relationship Id="rId4" Type="http://schemas.openxmlformats.org/officeDocument/2006/relationships/tags" Target="../tags/tag761.xml"/><Relationship Id="rId5" Type="http://schemas.openxmlformats.org/officeDocument/2006/relationships/tags" Target="../tags/tag762.xml"/><Relationship Id="rId6" Type="http://schemas.openxmlformats.org/officeDocument/2006/relationships/tags" Target="../tags/tag763.xml"/><Relationship Id="rId7" Type="http://schemas.openxmlformats.org/officeDocument/2006/relationships/tags" Target="../tags/tag764.xml"/><Relationship Id="rId8" Type="http://schemas.openxmlformats.org/officeDocument/2006/relationships/tags" Target="../tags/tag765.xml"/></Relationships>
</file>

<file path=ppt/slides/_rels/slide45.xml.rels><?xml version="1.0" encoding="UTF-8" standalone="yes"?>
<Relationships xmlns="http://schemas.openxmlformats.org/package/2006/relationships"><Relationship Id="rId9" Type="http://schemas.openxmlformats.org/officeDocument/2006/relationships/tags" Target="../tags/tag787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43.xml"/><Relationship Id="rId10" Type="http://schemas.openxmlformats.org/officeDocument/2006/relationships/tags" Target="../tags/tag788.xml"/><Relationship Id="rId11" Type="http://schemas.openxmlformats.org/officeDocument/2006/relationships/tags" Target="../tags/tag789.xml"/><Relationship Id="rId12" Type="http://schemas.openxmlformats.org/officeDocument/2006/relationships/tags" Target="../tags/tag790.xml"/><Relationship Id="rId13" Type="http://schemas.openxmlformats.org/officeDocument/2006/relationships/tags" Target="../tags/tag791.xml"/><Relationship Id="rId14" Type="http://schemas.openxmlformats.org/officeDocument/2006/relationships/tags" Target="../tags/tag792.xml"/><Relationship Id="rId15" Type="http://schemas.openxmlformats.org/officeDocument/2006/relationships/tags" Target="../tags/tag793.xml"/><Relationship Id="rId16" Type="http://schemas.openxmlformats.org/officeDocument/2006/relationships/tags" Target="../tags/tag794.xml"/><Relationship Id="rId17" Type="http://schemas.openxmlformats.org/officeDocument/2006/relationships/tags" Target="../tags/tag795.xml"/><Relationship Id="rId18" Type="http://schemas.openxmlformats.org/officeDocument/2006/relationships/tags" Target="../tags/tag796.xml"/><Relationship Id="rId19" Type="http://schemas.openxmlformats.org/officeDocument/2006/relationships/tags" Target="../tags/tag797.xml"/><Relationship Id="rId1" Type="http://schemas.openxmlformats.org/officeDocument/2006/relationships/tags" Target="../tags/tag779.xml"/><Relationship Id="rId2" Type="http://schemas.openxmlformats.org/officeDocument/2006/relationships/tags" Target="../tags/tag780.xml"/><Relationship Id="rId3" Type="http://schemas.openxmlformats.org/officeDocument/2006/relationships/tags" Target="../tags/tag781.xml"/><Relationship Id="rId4" Type="http://schemas.openxmlformats.org/officeDocument/2006/relationships/tags" Target="../tags/tag782.xml"/><Relationship Id="rId5" Type="http://schemas.openxmlformats.org/officeDocument/2006/relationships/tags" Target="../tags/tag783.xml"/><Relationship Id="rId6" Type="http://schemas.openxmlformats.org/officeDocument/2006/relationships/tags" Target="../tags/tag784.xml"/><Relationship Id="rId7" Type="http://schemas.openxmlformats.org/officeDocument/2006/relationships/tags" Target="../tags/tag785.xml"/><Relationship Id="rId8" Type="http://schemas.openxmlformats.org/officeDocument/2006/relationships/tags" Target="../tags/tag786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tags" Target="../tags/tag806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44.xml"/><Relationship Id="rId10" Type="http://schemas.openxmlformats.org/officeDocument/2006/relationships/tags" Target="../tags/tag807.xml"/><Relationship Id="rId11" Type="http://schemas.openxmlformats.org/officeDocument/2006/relationships/tags" Target="../tags/tag808.xml"/><Relationship Id="rId12" Type="http://schemas.openxmlformats.org/officeDocument/2006/relationships/tags" Target="../tags/tag809.xml"/><Relationship Id="rId13" Type="http://schemas.openxmlformats.org/officeDocument/2006/relationships/tags" Target="../tags/tag810.xml"/><Relationship Id="rId14" Type="http://schemas.openxmlformats.org/officeDocument/2006/relationships/tags" Target="../tags/tag811.xml"/><Relationship Id="rId15" Type="http://schemas.openxmlformats.org/officeDocument/2006/relationships/tags" Target="../tags/tag812.xml"/><Relationship Id="rId16" Type="http://schemas.openxmlformats.org/officeDocument/2006/relationships/tags" Target="../tags/tag813.xml"/><Relationship Id="rId17" Type="http://schemas.openxmlformats.org/officeDocument/2006/relationships/tags" Target="../tags/tag814.xml"/><Relationship Id="rId18" Type="http://schemas.openxmlformats.org/officeDocument/2006/relationships/tags" Target="../tags/tag815.xml"/><Relationship Id="rId19" Type="http://schemas.openxmlformats.org/officeDocument/2006/relationships/tags" Target="../tags/tag816.xml"/><Relationship Id="rId1" Type="http://schemas.openxmlformats.org/officeDocument/2006/relationships/tags" Target="../tags/tag798.xml"/><Relationship Id="rId2" Type="http://schemas.openxmlformats.org/officeDocument/2006/relationships/tags" Target="../tags/tag799.xml"/><Relationship Id="rId3" Type="http://schemas.openxmlformats.org/officeDocument/2006/relationships/tags" Target="../tags/tag800.xml"/><Relationship Id="rId4" Type="http://schemas.openxmlformats.org/officeDocument/2006/relationships/tags" Target="../tags/tag801.xml"/><Relationship Id="rId5" Type="http://schemas.openxmlformats.org/officeDocument/2006/relationships/tags" Target="../tags/tag802.xml"/><Relationship Id="rId6" Type="http://schemas.openxmlformats.org/officeDocument/2006/relationships/tags" Target="../tags/tag803.xml"/><Relationship Id="rId7" Type="http://schemas.openxmlformats.org/officeDocument/2006/relationships/tags" Target="../tags/tag804.xml"/><Relationship Id="rId8" Type="http://schemas.openxmlformats.org/officeDocument/2006/relationships/tags" Target="../tags/tag805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5.xml"/><Relationship Id="rId1" Type="http://schemas.openxmlformats.org/officeDocument/2006/relationships/tags" Target="../tags/tag817.xml"/><Relationship Id="rId2" Type="http://schemas.openxmlformats.org/officeDocument/2006/relationships/tags" Target="../tags/tag81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6.xml"/><Relationship Id="rId1" Type="http://schemas.openxmlformats.org/officeDocument/2006/relationships/tags" Target="../tags/tag819.xml"/><Relationship Id="rId2" Type="http://schemas.openxmlformats.org/officeDocument/2006/relationships/tags" Target="../tags/tag820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tags" Target="../tags/tag99.xml"/><Relationship Id="rId12" Type="http://schemas.openxmlformats.org/officeDocument/2006/relationships/tags" Target="../tags/tag100.xml"/><Relationship Id="rId13" Type="http://schemas.openxmlformats.org/officeDocument/2006/relationships/tags" Target="../tags/tag10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5.xml"/><Relationship Id="rId1" Type="http://schemas.openxmlformats.org/officeDocument/2006/relationships/tags" Target="../tags/tag89.xml"/><Relationship Id="rId2" Type="http://schemas.openxmlformats.org/officeDocument/2006/relationships/tags" Target="../tags/tag90.xml"/><Relationship Id="rId3" Type="http://schemas.openxmlformats.org/officeDocument/2006/relationships/tags" Target="../tags/tag91.xml"/><Relationship Id="rId4" Type="http://schemas.openxmlformats.org/officeDocument/2006/relationships/tags" Target="../tags/tag92.xml"/><Relationship Id="rId5" Type="http://schemas.openxmlformats.org/officeDocument/2006/relationships/tags" Target="../tags/tag93.xml"/><Relationship Id="rId6" Type="http://schemas.openxmlformats.org/officeDocument/2006/relationships/tags" Target="../tags/tag94.xml"/><Relationship Id="rId7" Type="http://schemas.openxmlformats.org/officeDocument/2006/relationships/tags" Target="../tags/tag95.xml"/><Relationship Id="rId8" Type="http://schemas.openxmlformats.org/officeDocument/2006/relationships/tags" Target="../tags/tag96.xml"/><Relationship Id="rId9" Type="http://schemas.openxmlformats.org/officeDocument/2006/relationships/tags" Target="../tags/tag97.xml"/><Relationship Id="rId10" Type="http://schemas.openxmlformats.org/officeDocument/2006/relationships/tags" Target="../tags/tag9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0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111.xml"/><Relationship Id="rId20" Type="http://schemas.openxmlformats.org/officeDocument/2006/relationships/tags" Target="../tags/tag122.xml"/><Relationship Id="rId21" Type="http://schemas.openxmlformats.org/officeDocument/2006/relationships/tags" Target="../tags/tag123.xml"/><Relationship Id="rId22" Type="http://schemas.openxmlformats.org/officeDocument/2006/relationships/tags" Target="../tags/tag124.xml"/><Relationship Id="rId23" Type="http://schemas.openxmlformats.org/officeDocument/2006/relationships/tags" Target="../tags/tag125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8.xml"/><Relationship Id="rId10" Type="http://schemas.openxmlformats.org/officeDocument/2006/relationships/tags" Target="../tags/tag112.xml"/><Relationship Id="rId11" Type="http://schemas.openxmlformats.org/officeDocument/2006/relationships/tags" Target="../tags/tag113.xml"/><Relationship Id="rId12" Type="http://schemas.openxmlformats.org/officeDocument/2006/relationships/tags" Target="../tags/tag114.xml"/><Relationship Id="rId13" Type="http://schemas.openxmlformats.org/officeDocument/2006/relationships/tags" Target="../tags/tag115.xml"/><Relationship Id="rId14" Type="http://schemas.openxmlformats.org/officeDocument/2006/relationships/tags" Target="../tags/tag116.xml"/><Relationship Id="rId15" Type="http://schemas.openxmlformats.org/officeDocument/2006/relationships/tags" Target="../tags/tag117.xml"/><Relationship Id="rId16" Type="http://schemas.openxmlformats.org/officeDocument/2006/relationships/tags" Target="../tags/tag118.xml"/><Relationship Id="rId17" Type="http://schemas.openxmlformats.org/officeDocument/2006/relationships/tags" Target="../tags/tag119.xml"/><Relationship Id="rId18" Type="http://schemas.openxmlformats.org/officeDocument/2006/relationships/tags" Target="../tags/tag120.xml"/><Relationship Id="rId19" Type="http://schemas.openxmlformats.org/officeDocument/2006/relationships/tags" Target="../tags/tag121.xml"/><Relationship Id="rId1" Type="http://schemas.openxmlformats.org/officeDocument/2006/relationships/tags" Target="../tags/tag103.xml"/><Relationship Id="rId2" Type="http://schemas.openxmlformats.org/officeDocument/2006/relationships/tags" Target="../tags/tag104.xml"/><Relationship Id="rId3" Type="http://schemas.openxmlformats.org/officeDocument/2006/relationships/tags" Target="../tags/tag105.xml"/><Relationship Id="rId4" Type="http://schemas.openxmlformats.org/officeDocument/2006/relationships/tags" Target="../tags/tag106.xml"/><Relationship Id="rId5" Type="http://schemas.openxmlformats.org/officeDocument/2006/relationships/tags" Target="../tags/tag107.xml"/><Relationship Id="rId6" Type="http://schemas.openxmlformats.org/officeDocument/2006/relationships/tags" Target="../tags/tag108.xml"/><Relationship Id="rId7" Type="http://schemas.openxmlformats.org/officeDocument/2006/relationships/tags" Target="../tags/tag109.xml"/><Relationship Id="rId8" Type="http://schemas.openxmlformats.org/officeDocument/2006/relationships/tags" Target="../tags/tag110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34.xml"/><Relationship Id="rId20" Type="http://schemas.openxmlformats.org/officeDocument/2006/relationships/tags" Target="../tags/tag145.xml"/><Relationship Id="rId21" Type="http://schemas.openxmlformats.org/officeDocument/2006/relationships/tags" Target="../tags/tag146.xml"/><Relationship Id="rId22" Type="http://schemas.openxmlformats.org/officeDocument/2006/relationships/tags" Target="../tags/tag147.xml"/><Relationship Id="rId23" Type="http://schemas.openxmlformats.org/officeDocument/2006/relationships/tags" Target="../tags/tag148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9.xml"/><Relationship Id="rId10" Type="http://schemas.openxmlformats.org/officeDocument/2006/relationships/tags" Target="../tags/tag135.xml"/><Relationship Id="rId11" Type="http://schemas.openxmlformats.org/officeDocument/2006/relationships/tags" Target="../tags/tag136.xml"/><Relationship Id="rId12" Type="http://schemas.openxmlformats.org/officeDocument/2006/relationships/tags" Target="../tags/tag137.xml"/><Relationship Id="rId13" Type="http://schemas.openxmlformats.org/officeDocument/2006/relationships/tags" Target="../tags/tag138.xml"/><Relationship Id="rId14" Type="http://schemas.openxmlformats.org/officeDocument/2006/relationships/tags" Target="../tags/tag139.xml"/><Relationship Id="rId15" Type="http://schemas.openxmlformats.org/officeDocument/2006/relationships/tags" Target="../tags/tag140.xml"/><Relationship Id="rId16" Type="http://schemas.openxmlformats.org/officeDocument/2006/relationships/tags" Target="../tags/tag141.xml"/><Relationship Id="rId17" Type="http://schemas.openxmlformats.org/officeDocument/2006/relationships/tags" Target="../tags/tag142.xml"/><Relationship Id="rId18" Type="http://schemas.openxmlformats.org/officeDocument/2006/relationships/tags" Target="../tags/tag143.xml"/><Relationship Id="rId19" Type="http://schemas.openxmlformats.org/officeDocument/2006/relationships/tags" Target="../tags/tag144.xml"/><Relationship Id="rId1" Type="http://schemas.openxmlformats.org/officeDocument/2006/relationships/tags" Target="../tags/tag126.xml"/><Relationship Id="rId2" Type="http://schemas.openxmlformats.org/officeDocument/2006/relationships/tags" Target="../tags/tag127.xml"/><Relationship Id="rId3" Type="http://schemas.openxmlformats.org/officeDocument/2006/relationships/tags" Target="../tags/tag128.xml"/><Relationship Id="rId4" Type="http://schemas.openxmlformats.org/officeDocument/2006/relationships/tags" Target="../tags/tag129.xml"/><Relationship Id="rId5" Type="http://schemas.openxmlformats.org/officeDocument/2006/relationships/tags" Target="../tags/tag130.xml"/><Relationship Id="rId6" Type="http://schemas.openxmlformats.org/officeDocument/2006/relationships/tags" Target="../tags/tag131.xml"/><Relationship Id="rId7" Type="http://schemas.openxmlformats.org/officeDocument/2006/relationships/tags" Target="../tags/tag132.xml"/><Relationship Id="rId8" Type="http://schemas.openxmlformats.org/officeDocument/2006/relationships/tags" Target="../tags/tag1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>
            <a:normAutofit/>
          </a:bodyPr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CSE373: 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More Heaps; D</a:t>
            </a:r>
            <a:r>
              <a:rPr lang="en-US" sz="3200" i="0" dirty="0" smtClean="0">
                <a:solidFill>
                  <a:srgbClr val="0000FF"/>
                </a:solidFill>
              </a:rPr>
              <a:t>ictionaries; Binary Search Trees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</a:p>
          <a:p>
            <a:r>
              <a:rPr lang="en-US" sz="2400" dirty="0" smtClean="0"/>
              <a:t>Winter 2016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410762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Algorithm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2009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667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13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60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534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400800" y="3454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334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8001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8674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9342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35"/>
            </p:custDataLst>
          </p:nvPr>
        </p:nvCxnSpPr>
        <p:spPr bwMode="auto">
          <a:xfrm flipH="1">
            <a:off x="60579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36"/>
            </p:custDataLst>
          </p:nvPr>
        </p:nvCxnSpPr>
        <p:spPr bwMode="auto">
          <a:xfrm>
            <a:off x="72596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37"/>
            </p:custDataLst>
          </p:nvPr>
        </p:nvCxnSpPr>
        <p:spPr bwMode="auto">
          <a:xfrm flipH="1">
            <a:off x="7658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38"/>
            </p:custDataLst>
          </p:nvPr>
        </p:nvCxnSpPr>
        <p:spPr bwMode="auto">
          <a:xfrm>
            <a:off x="8326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39"/>
            </p:custDataLst>
          </p:nvPr>
        </p:nvCxnSpPr>
        <p:spPr bwMode="auto">
          <a:xfrm flipH="1">
            <a:off x="7391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40"/>
            </p:custDataLst>
          </p:nvPr>
        </p:nvCxnSpPr>
        <p:spPr bwMode="auto">
          <a:xfrm flipH="1">
            <a:off x="55245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41"/>
            </p:custDataLst>
          </p:nvPr>
        </p:nvCxnSpPr>
        <p:spPr bwMode="auto">
          <a:xfrm>
            <a:off x="61928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42"/>
            </p:custDataLst>
          </p:nvPr>
        </p:nvCxnSpPr>
        <p:spPr bwMode="auto">
          <a:xfrm flipH="1">
            <a:off x="52578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43"/>
            </p:custDataLst>
          </p:nvPr>
        </p:nvCxnSpPr>
        <p:spPr bwMode="auto">
          <a:xfrm>
            <a:off x="56594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44"/>
            </p:custDataLst>
          </p:nvPr>
        </p:nvCxnSpPr>
        <p:spPr bwMode="auto">
          <a:xfrm flipH="1">
            <a:off x="6324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45"/>
            </p:custDataLst>
          </p:nvPr>
        </p:nvCxnSpPr>
        <p:spPr bwMode="auto">
          <a:xfrm>
            <a:off x="6726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50292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1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397585" y="5392821"/>
            <a:ext cx="6324600" cy="68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Happens to already be less than </a:t>
            </a:r>
            <a:r>
              <a:rPr lang="en-US" dirty="0" smtClean="0"/>
              <a:t>it’s child</a:t>
            </a:r>
            <a:endParaRPr lang="en-US" dirty="0"/>
          </a:p>
        </p:txBody>
      </p:sp>
      <p:sp>
        <p:nvSpPr>
          <p:cNvPr id="5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  <p:sp>
        <p:nvSpPr>
          <p:cNvPr id="56" name="Oval 55"/>
          <p:cNvSpPr/>
          <p:nvPr/>
        </p:nvSpPr>
        <p:spPr>
          <a:xfrm>
            <a:off x="422441" y="3208420"/>
            <a:ext cx="3425659" cy="868948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802270" y="3208420"/>
            <a:ext cx="3425659" cy="868948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3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0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31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32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33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34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35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36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37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38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39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40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41" name="AutoShape 15"/>
          <p:cNvCxnSpPr>
            <a:cxnSpLocks noChangeShapeType="1"/>
            <a:stCxn id="40" idx="3"/>
            <a:endCxn id="39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6"/>
          <p:cNvCxnSpPr>
            <a:cxnSpLocks noChangeShapeType="1"/>
            <a:stCxn id="40" idx="5"/>
            <a:endCxn id="38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AutoShape 17"/>
          <p:cNvCxnSpPr>
            <a:cxnSpLocks noChangeShapeType="1"/>
            <a:stCxn id="38" idx="3"/>
            <a:endCxn id="35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18"/>
          <p:cNvCxnSpPr>
            <a:cxnSpLocks noChangeShapeType="1"/>
            <a:stCxn id="38" idx="5"/>
            <a:endCxn id="34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19"/>
          <p:cNvCxnSpPr>
            <a:cxnSpLocks noChangeShapeType="1"/>
            <a:stCxn id="35" idx="3"/>
            <a:endCxn id="30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20"/>
          <p:cNvCxnSpPr>
            <a:cxnSpLocks noChangeShapeType="1"/>
            <a:stCxn id="39" idx="3"/>
            <a:endCxn id="37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7" name="AutoShape 21"/>
          <p:cNvCxnSpPr>
            <a:cxnSpLocks noChangeShapeType="1"/>
            <a:stCxn id="39" idx="5"/>
            <a:endCxn id="36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22"/>
          <p:cNvCxnSpPr>
            <a:cxnSpLocks noChangeShapeType="1"/>
            <a:stCxn id="37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9" name="AutoShape 23"/>
          <p:cNvCxnSpPr>
            <a:cxnSpLocks noChangeShapeType="1"/>
            <a:stCxn id="37" idx="5"/>
            <a:endCxn id="33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0" name="AutoShape 24"/>
          <p:cNvCxnSpPr>
            <a:cxnSpLocks noChangeShapeType="1"/>
            <a:stCxn id="36" idx="3"/>
            <a:endCxn id="32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" name="AutoShape 25"/>
          <p:cNvCxnSpPr>
            <a:cxnSpLocks noChangeShapeType="1"/>
            <a:stCxn id="36" idx="5"/>
            <a:endCxn id="31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2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Percolate </a:t>
            </a:r>
            <a:r>
              <a:rPr lang="en-US" dirty="0" smtClean="0"/>
              <a:t>down (notice that moves 1 up)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7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  <p:sp>
        <p:nvSpPr>
          <p:cNvPr id="79" name="Oval 78"/>
          <p:cNvSpPr/>
          <p:nvPr/>
        </p:nvSpPr>
        <p:spPr>
          <a:xfrm>
            <a:off x="429125" y="3208420"/>
            <a:ext cx="3425659" cy="868948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826669" y="3195051"/>
            <a:ext cx="3425659" cy="868948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3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3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/>
          <a:lstStyle/>
          <a:p>
            <a:r>
              <a:rPr lang="en-US" dirty="0" smtClean="0"/>
              <a:t>Another nothing-to-do step</a:t>
            </a:r>
          </a:p>
          <a:p>
            <a:endParaRPr lang="en-US" dirty="0"/>
          </a:p>
        </p:txBody>
      </p:sp>
      <p:sp>
        <p:nvSpPr>
          <p:cNvPr id="5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56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7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8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5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6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2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63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64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5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6" name="AutoShape 15"/>
          <p:cNvCxnSpPr>
            <a:cxnSpLocks noChangeShapeType="1"/>
            <a:stCxn id="65" idx="3"/>
            <a:endCxn id="64" idx="0"/>
          </p:cNvCxnSpPr>
          <p:nvPr>
            <p:custDataLst>
              <p:tags r:id="rId12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16"/>
          <p:cNvCxnSpPr>
            <a:cxnSpLocks noChangeShapeType="1"/>
            <a:stCxn id="65" idx="5"/>
            <a:endCxn id="63" idx="0"/>
          </p:cNvCxnSpPr>
          <p:nvPr>
            <p:custDataLst>
              <p:tags r:id="rId13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7"/>
          <p:cNvCxnSpPr>
            <a:cxnSpLocks noChangeShapeType="1"/>
            <a:stCxn id="63" idx="3"/>
            <a:endCxn id="60" idx="0"/>
          </p:cNvCxnSpPr>
          <p:nvPr>
            <p:custDataLst>
              <p:tags r:id="rId14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8"/>
          <p:cNvCxnSpPr>
            <a:cxnSpLocks noChangeShapeType="1"/>
            <a:stCxn id="63" idx="5"/>
            <a:endCxn id="59" idx="0"/>
          </p:cNvCxnSpPr>
          <p:nvPr>
            <p:custDataLst>
              <p:tags r:id="rId15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9"/>
          <p:cNvCxnSpPr>
            <a:cxnSpLocks noChangeShapeType="1"/>
            <a:stCxn id="60" idx="3"/>
            <a:endCxn id="55" idx="0"/>
          </p:cNvCxnSpPr>
          <p:nvPr>
            <p:custDataLst>
              <p:tags r:id="rId16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20"/>
          <p:cNvCxnSpPr>
            <a:cxnSpLocks noChangeShapeType="1"/>
            <a:stCxn id="64" idx="3"/>
            <a:endCxn id="62" idx="0"/>
          </p:cNvCxnSpPr>
          <p:nvPr>
            <p:custDataLst>
              <p:tags r:id="rId17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1"/>
          <p:cNvCxnSpPr>
            <a:cxnSpLocks noChangeShapeType="1"/>
            <a:stCxn id="64" idx="5"/>
            <a:endCxn id="61" idx="0"/>
          </p:cNvCxnSpPr>
          <p:nvPr>
            <p:custDataLst>
              <p:tags r:id="rId18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2"/>
          <p:cNvCxnSpPr>
            <a:cxnSpLocks noChangeShapeType="1"/>
            <a:stCxn id="62" idx="3"/>
          </p:cNvCxnSpPr>
          <p:nvPr>
            <p:custDataLst>
              <p:tags r:id="rId19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3"/>
          <p:cNvCxnSpPr>
            <a:cxnSpLocks noChangeShapeType="1"/>
            <a:stCxn id="62" idx="5"/>
            <a:endCxn id="58" idx="0"/>
          </p:cNvCxnSpPr>
          <p:nvPr>
            <p:custDataLst>
              <p:tags r:id="rId20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4"/>
          <p:cNvCxnSpPr>
            <a:cxnSpLocks noChangeShapeType="1"/>
            <a:stCxn id="61" idx="3"/>
            <a:endCxn id="57" idx="0"/>
          </p:cNvCxnSpPr>
          <p:nvPr>
            <p:custDataLst>
              <p:tags r:id="rId21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5"/>
          <p:cNvCxnSpPr>
            <a:cxnSpLocks noChangeShapeType="1"/>
            <a:stCxn id="61" idx="5"/>
            <a:endCxn id="56" idx="0"/>
          </p:cNvCxnSpPr>
          <p:nvPr>
            <p:custDataLst>
              <p:tags r:id="rId22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35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36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37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38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39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40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41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42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43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44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45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1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  <p:sp>
        <p:nvSpPr>
          <p:cNvPr id="102" name="Oval 101"/>
          <p:cNvSpPr/>
          <p:nvPr/>
        </p:nvSpPr>
        <p:spPr>
          <a:xfrm>
            <a:off x="535070" y="3221789"/>
            <a:ext cx="3425659" cy="868948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4953000" y="3221789"/>
            <a:ext cx="3425659" cy="868948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7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4</a:t>
            </a:r>
          </a:p>
        </p:txBody>
      </p:sp>
      <p:sp>
        <p:nvSpPr>
          <p:cNvPr id="54" name="Content Placeholder 2"/>
          <p:cNvSpPr>
            <a:spLocks noGrp="1"/>
          </p:cNvSpPr>
          <p:nvPr>
            <p:ph idx="1"/>
          </p:nvPr>
        </p:nvSpPr>
        <p:spPr>
          <a:xfrm>
            <a:off x="1828800" y="5486400"/>
            <a:ext cx="6324600" cy="68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Percolate down as necessary (steps 4a and 4b)</a:t>
            </a:r>
          </a:p>
          <a:p>
            <a:endParaRPr lang="en-US" dirty="0"/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2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3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5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6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08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10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11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12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3" name="AutoShape 15"/>
          <p:cNvCxnSpPr>
            <a:cxnSpLocks noChangeShapeType="1"/>
            <a:stCxn id="112" idx="3"/>
            <a:endCxn id="111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6"/>
          <p:cNvCxnSpPr>
            <a:cxnSpLocks noChangeShapeType="1"/>
            <a:stCxn id="112" idx="5"/>
            <a:endCxn id="110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7"/>
          <p:cNvCxnSpPr>
            <a:cxnSpLocks noChangeShapeType="1"/>
            <a:stCxn id="110" idx="3"/>
            <a:endCxn id="107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18"/>
          <p:cNvCxnSpPr>
            <a:cxnSpLocks noChangeShapeType="1"/>
            <a:stCxn id="110" idx="5"/>
            <a:endCxn id="106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19"/>
          <p:cNvCxnSpPr>
            <a:cxnSpLocks noChangeShapeType="1"/>
            <a:stCxn id="107" idx="3"/>
            <a:endCxn id="102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0"/>
          <p:cNvCxnSpPr>
            <a:cxnSpLocks noChangeShapeType="1"/>
            <a:stCxn id="111" idx="3"/>
            <a:endCxn id="109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1"/>
          <p:cNvCxnSpPr>
            <a:cxnSpLocks noChangeShapeType="1"/>
            <a:stCxn id="111" idx="5"/>
            <a:endCxn id="108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2"/>
          <p:cNvCxnSpPr>
            <a:cxnSpLocks noChangeShapeType="1"/>
            <a:stCxn id="109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3"/>
          <p:cNvCxnSpPr>
            <a:cxnSpLocks noChangeShapeType="1"/>
            <a:stCxn id="109" idx="5"/>
            <a:endCxn id="105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" name="AutoShape 24"/>
          <p:cNvCxnSpPr>
            <a:cxnSpLocks noChangeShapeType="1"/>
            <a:stCxn id="108" idx="3"/>
            <a:endCxn id="104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3" name="AutoShape 25"/>
          <p:cNvCxnSpPr>
            <a:cxnSpLocks noChangeShapeType="1"/>
            <a:stCxn id="108" idx="5"/>
            <a:endCxn id="103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4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  <p:sp>
        <p:nvSpPr>
          <p:cNvPr id="57" name="Oval 56"/>
          <p:cNvSpPr/>
          <p:nvPr/>
        </p:nvSpPr>
        <p:spPr>
          <a:xfrm>
            <a:off x="1181100" y="2339472"/>
            <a:ext cx="3425659" cy="868948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448300" y="2312735"/>
            <a:ext cx="3425659" cy="868948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14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5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6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7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58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9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60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1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2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3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4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5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66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67" name="AutoShape 15"/>
          <p:cNvCxnSpPr>
            <a:cxnSpLocks noChangeShapeType="1"/>
            <a:stCxn id="66" idx="3"/>
            <a:endCxn id="65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16"/>
          <p:cNvCxnSpPr>
            <a:cxnSpLocks noChangeShapeType="1"/>
            <a:stCxn id="66" idx="5"/>
            <a:endCxn id="64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17"/>
          <p:cNvCxnSpPr>
            <a:cxnSpLocks noChangeShapeType="1"/>
            <a:stCxn id="64" idx="3"/>
            <a:endCxn id="61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18"/>
          <p:cNvCxnSpPr>
            <a:cxnSpLocks noChangeShapeType="1"/>
            <a:stCxn id="64" idx="5"/>
            <a:endCxn id="60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" name="AutoShape 19"/>
          <p:cNvCxnSpPr>
            <a:cxnSpLocks noChangeShapeType="1"/>
            <a:stCxn id="61" idx="3"/>
            <a:endCxn id="56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2" name="AutoShape 20"/>
          <p:cNvCxnSpPr>
            <a:cxnSpLocks noChangeShapeType="1"/>
            <a:stCxn id="65" idx="3"/>
            <a:endCxn id="63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3" name="AutoShape 21"/>
          <p:cNvCxnSpPr>
            <a:cxnSpLocks noChangeShapeType="1"/>
            <a:stCxn id="65" idx="5"/>
            <a:endCxn id="62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4" name="AutoShape 22"/>
          <p:cNvCxnSpPr>
            <a:cxnSpLocks noChangeShapeType="1"/>
            <a:stCxn id="63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23"/>
          <p:cNvCxnSpPr>
            <a:cxnSpLocks noChangeShapeType="1"/>
            <a:stCxn id="63" idx="5"/>
            <a:endCxn id="59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24"/>
          <p:cNvCxnSpPr>
            <a:cxnSpLocks noChangeShapeType="1"/>
            <a:stCxn id="62" idx="3"/>
            <a:endCxn id="58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7" name="AutoShape 25"/>
          <p:cNvCxnSpPr>
            <a:cxnSpLocks noChangeShapeType="1"/>
            <a:stCxn id="62" idx="5"/>
            <a:endCxn id="57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1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4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  <p:sp>
        <p:nvSpPr>
          <p:cNvPr id="55" name="Oval 54"/>
          <p:cNvSpPr/>
          <p:nvPr/>
        </p:nvSpPr>
        <p:spPr>
          <a:xfrm>
            <a:off x="1066800" y="2352841"/>
            <a:ext cx="3425659" cy="868948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5388226" y="2352841"/>
            <a:ext cx="3425659" cy="868948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8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3" name="Right Arrow 52"/>
          <p:cNvSpPr/>
          <p:nvPr/>
        </p:nvSpPr>
        <p:spPr bwMode="auto">
          <a:xfrm>
            <a:off x="4191000" y="1371600"/>
            <a:ext cx="1447800" cy="8382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Step 6</a:t>
            </a:r>
          </a:p>
        </p:txBody>
      </p:sp>
      <p:sp>
        <p:nvSpPr>
          <p:cNvPr id="7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71247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7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591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8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0579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5245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8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8458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83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324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6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9248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912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8580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89" name="AutoShape 15"/>
          <p:cNvCxnSpPr>
            <a:cxnSpLocks noChangeShapeType="1"/>
            <a:stCxn id="88" idx="3"/>
            <a:endCxn id="87" idx="0"/>
          </p:cNvCxnSpPr>
          <p:nvPr>
            <p:custDataLst>
              <p:tags r:id="rId12"/>
            </p:custDataLst>
          </p:nvPr>
        </p:nvCxnSpPr>
        <p:spPr bwMode="auto">
          <a:xfrm flipH="1">
            <a:off x="59817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0" name="AutoShape 16"/>
          <p:cNvCxnSpPr>
            <a:cxnSpLocks noChangeShapeType="1"/>
            <a:stCxn id="88" idx="5"/>
            <a:endCxn id="86" idx="0"/>
          </p:cNvCxnSpPr>
          <p:nvPr>
            <p:custDataLst>
              <p:tags r:id="rId13"/>
            </p:custDataLst>
          </p:nvPr>
        </p:nvCxnSpPr>
        <p:spPr bwMode="auto">
          <a:xfrm>
            <a:off x="71834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1" name="AutoShape 17"/>
          <p:cNvCxnSpPr>
            <a:cxnSpLocks noChangeShapeType="1"/>
            <a:stCxn id="86" idx="3"/>
            <a:endCxn id="83" idx="0"/>
          </p:cNvCxnSpPr>
          <p:nvPr>
            <p:custDataLst>
              <p:tags r:id="rId14"/>
            </p:custDataLst>
          </p:nvPr>
        </p:nvCxnSpPr>
        <p:spPr bwMode="auto">
          <a:xfrm flipH="1">
            <a:off x="75819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2" name="AutoShape 18"/>
          <p:cNvCxnSpPr>
            <a:cxnSpLocks noChangeShapeType="1"/>
            <a:stCxn id="86" idx="5"/>
            <a:endCxn id="82" idx="0"/>
          </p:cNvCxnSpPr>
          <p:nvPr>
            <p:custDataLst>
              <p:tags r:id="rId15"/>
            </p:custDataLst>
          </p:nvPr>
        </p:nvCxnSpPr>
        <p:spPr bwMode="auto">
          <a:xfrm>
            <a:off x="82502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19"/>
          <p:cNvCxnSpPr>
            <a:cxnSpLocks noChangeShapeType="1"/>
            <a:stCxn id="83" idx="3"/>
            <a:endCxn id="78" idx="0"/>
          </p:cNvCxnSpPr>
          <p:nvPr>
            <p:custDataLst>
              <p:tags r:id="rId16"/>
            </p:custDataLst>
          </p:nvPr>
        </p:nvCxnSpPr>
        <p:spPr bwMode="auto">
          <a:xfrm flipH="1">
            <a:off x="7315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4" name="AutoShape 20"/>
          <p:cNvCxnSpPr>
            <a:cxnSpLocks noChangeShapeType="1"/>
            <a:stCxn id="87" idx="3"/>
            <a:endCxn id="85" idx="0"/>
          </p:cNvCxnSpPr>
          <p:nvPr>
            <p:custDataLst>
              <p:tags r:id="rId17"/>
            </p:custDataLst>
          </p:nvPr>
        </p:nvCxnSpPr>
        <p:spPr bwMode="auto">
          <a:xfrm flipH="1">
            <a:off x="54483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5" name="AutoShape 21"/>
          <p:cNvCxnSpPr>
            <a:cxnSpLocks noChangeShapeType="1"/>
            <a:stCxn id="87" idx="5"/>
            <a:endCxn id="84" idx="0"/>
          </p:cNvCxnSpPr>
          <p:nvPr>
            <p:custDataLst>
              <p:tags r:id="rId18"/>
            </p:custDataLst>
          </p:nvPr>
        </p:nvCxnSpPr>
        <p:spPr bwMode="auto">
          <a:xfrm>
            <a:off x="61166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6" name="AutoShape 22"/>
          <p:cNvCxnSpPr>
            <a:cxnSpLocks noChangeShapeType="1"/>
            <a:stCxn id="85" idx="3"/>
          </p:cNvCxnSpPr>
          <p:nvPr>
            <p:custDataLst>
              <p:tags r:id="rId19"/>
            </p:custDataLst>
          </p:nvPr>
        </p:nvCxnSpPr>
        <p:spPr bwMode="auto">
          <a:xfrm flipH="1">
            <a:off x="51816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23"/>
          <p:cNvCxnSpPr>
            <a:cxnSpLocks noChangeShapeType="1"/>
            <a:stCxn id="85" idx="5"/>
            <a:endCxn id="81" idx="0"/>
          </p:cNvCxnSpPr>
          <p:nvPr>
            <p:custDataLst>
              <p:tags r:id="rId20"/>
            </p:custDataLst>
          </p:nvPr>
        </p:nvCxnSpPr>
        <p:spPr bwMode="auto">
          <a:xfrm>
            <a:off x="55832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8" name="AutoShape 24"/>
          <p:cNvCxnSpPr>
            <a:cxnSpLocks noChangeShapeType="1"/>
            <a:stCxn id="84" idx="3"/>
            <a:endCxn id="80" idx="0"/>
          </p:cNvCxnSpPr>
          <p:nvPr>
            <p:custDataLst>
              <p:tags r:id="rId21"/>
            </p:custDataLst>
          </p:nvPr>
        </p:nvCxnSpPr>
        <p:spPr bwMode="auto">
          <a:xfrm flipH="1">
            <a:off x="6248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9" name="AutoShape 25"/>
          <p:cNvCxnSpPr>
            <a:cxnSpLocks noChangeShapeType="1"/>
            <a:stCxn id="84" idx="5"/>
            <a:endCxn id="79" idx="0"/>
          </p:cNvCxnSpPr>
          <p:nvPr>
            <p:custDataLst>
              <p:tags r:id="rId22"/>
            </p:custDataLst>
          </p:nvPr>
        </p:nvCxnSpPr>
        <p:spPr bwMode="auto">
          <a:xfrm>
            <a:off x="6650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54" name="Oval 3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857500" y="4343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55" name="Oval 4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2324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2" name="Oval 5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17907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3" name="Oval 6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12573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" name="Oval 8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1910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" name="Oval 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31242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6" name="Oval 10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7" name="Oval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9906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8" name="Oval 12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36576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9" name="Oval 13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5240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" name="Oval 14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2590800" y="1676400"/>
            <a:ext cx="381000" cy="381000"/>
          </a:xfrm>
          <a:prstGeom prst="ellipse">
            <a:avLst/>
          </a:prstGeom>
          <a:noFill/>
          <a:ln w="38100">
            <a:solidFill>
              <a:srgbClr val="119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11" name="AutoShape 15"/>
          <p:cNvCxnSpPr>
            <a:cxnSpLocks noChangeShapeType="1"/>
            <a:stCxn id="110" idx="3"/>
            <a:endCxn id="109" idx="0"/>
          </p:cNvCxnSpPr>
          <p:nvPr>
            <p:custDataLst>
              <p:tags r:id="rId35"/>
            </p:custDataLst>
          </p:nvPr>
        </p:nvCxnSpPr>
        <p:spPr bwMode="auto">
          <a:xfrm flipH="1">
            <a:off x="1714500" y="2020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2" name="AutoShape 16"/>
          <p:cNvCxnSpPr>
            <a:cxnSpLocks noChangeShapeType="1"/>
            <a:stCxn id="110" idx="5"/>
            <a:endCxn id="108" idx="0"/>
          </p:cNvCxnSpPr>
          <p:nvPr>
            <p:custDataLst>
              <p:tags r:id="rId36"/>
            </p:custDataLst>
          </p:nvPr>
        </p:nvCxnSpPr>
        <p:spPr bwMode="auto">
          <a:xfrm>
            <a:off x="2916238" y="2020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3" name="AutoShape 17"/>
          <p:cNvCxnSpPr>
            <a:cxnSpLocks noChangeShapeType="1"/>
            <a:stCxn id="108" idx="3"/>
            <a:endCxn id="105" idx="0"/>
          </p:cNvCxnSpPr>
          <p:nvPr>
            <p:custDataLst>
              <p:tags r:id="rId37"/>
            </p:custDataLst>
          </p:nvPr>
        </p:nvCxnSpPr>
        <p:spPr bwMode="auto">
          <a:xfrm flipH="1">
            <a:off x="33147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4" name="AutoShape 18"/>
          <p:cNvCxnSpPr>
            <a:cxnSpLocks noChangeShapeType="1"/>
            <a:stCxn id="108" idx="5"/>
            <a:endCxn id="104" idx="0"/>
          </p:cNvCxnSpPr>
          <p:nvPr>
            <p:custDataLst>
              <p:tags r:id="rId38"/>
            </p:custDataLst>
          </p:nvPr>
        </p:nvCxnSpPr>
        <p:spPr bwMode="auto">
          <a:xfrm>
            <a:off x="39830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5" name="AutoShape 19"/>
          <p:cNvCxnSpPr>
            <a:cxnSpLocks noChangeShapeType="1"/>
            <a:stCxn id="105" idx="3"/>
            <a:endCxn id="54" idx="0"/>
          </p:cNvCxnSpPr>
          <p:nvPr>
            <p:custDataLst>
              <p:tags r:id="rId39"/>
            </p:custDataLst>
          </p:nvPr>
        </p:nvCxnSpPr>
        <p:spPr bwMode="auto">
          <a:xfrm flipH="1">
            <a:off x="30480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6" name="AutoShape 20"/>
          <p:cNvCxnSpPr>
            <a:cxnSpLocks noChangeShapeType="1"/>
            <a:stCxn id="109" idx="3"/>
            <a:endCxn id="107" idx="0"/>
          </p:cNvCxnSpPr>
          <p:nvPr>
            <p:custDataLst>
              <p:tags r:id="rId40"/>
            </p:custDataLst>
          </p:nvPr>
        </p:nvCxnSpPr>
        <p:spPr bwMode="auto">
          <a:xfrm flipH="1">
            <a:off x="1181100" y="2909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21"/>
          <p:cNvCxnSpPr>
            <a:cxnSpLocks noChangeShapeType="1"/>
            <a:stCxn id="109" idx="5"/>
            <a:endCxn id="106" idx="0"/>
          </p:cNvCxnSpPr>
          <p:nvPr>
            <p:custDataLst>
              <p:tags r:id="rId41"/>
            </p:custDataLst>
          </p:nvPr>
        </p:nvCxnSpPr>
        <p:spPr bwMode="auto">
          <a:xfrm>
            <a:off x="1849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8" name="AutoShape 22"/>
          <p:cNvCxnSpPr>
            <a:cxnSpLocks noChangeShapeType="1"/>
            <a:stCxn id="107" idx="3"/>
          </p:cNvCxnSpPr>
          <p:nvPr>
            <p:custDataLst>
              <p:tags r:id="rId42"/>
            </p:custDataLst>
          </p:nvPr>
        </p:nvCxnSpPr>
        <p:spPr bwMode="auto">
          <a:xfrm flipH="1">
            <a:off x="9144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9" name="AutoShape 23"/>
          <p:cNvCxnSpPr>
            <a:cxnSpLocks noChangeShapeType="1"/>
            <a:stCxn id="107" idx="5"/>
            <a:endCxn id="103" idx="0"/>
          </p:cNvCxnSpPr>
          <p:nvPr>
            <p:custDataLst>
              <p:tags r:id="rId43"/>
            </p:custDataLst>
          </p:nvPr>
        </p:nvCxnSpPr>
        <p:spPr bwMode="auto">
          <a:xfrm>
            <a:off x="13160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0" name="AutoShape 24"/>
          <p:cNvCxnSpPr>
            <a:cxnSpLocks noChangeShapeType="1"/>
            <a:stCxn id="106" idx="3"/>
            <a:endCxn id="102" idx="0"/>
          </p:cNvCxnSpPr>
          <p:nvPr>
            <p:custDataLst>
              <p:tags r:id="rId44"/>
            </p:custDataLst>
          </p:nvPr>
        </p:nvCxnSpPr>
        <p:spPr bwMode="auto">
          <a:xfrm flipH="1">
            <a:off x="1981200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1" name="AutoShape 25"/>
          <p:cNvCxnSpPr>
            <a:cxnSpLocks noChangeShapeType="1"/>
            <a:stCxn id="106" idx="5"/>
            <a:endCxn id="55" idx="0"/>
          </p:cNvCxnSpPr>
          <p:nvPr>
            <p:custDataLst>
              <p:tags r:id="rId45"/>
            </p:custDataLst>
          </p:nvPr>
        </p:nvCxnSpPr>
        <p:spPr bwMode="auto">
          <a:xfrm>
            <a:off x="2382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22" name="Oval 7"/>
          <p:cNvSpPr>
            <a:spLocks noChangeAspect="1" noChangeArrowheads="1"/>
          </p:cNvSpPr>
          <p:nvPr>
            <p:custDataLst>
              <p:tags r:id="rId46"/>
            </p:custDataLst>
          </p:nvPr>
        </p:nvSpPr>
        <p:spPr bwMode="auto">
          <a:xfrm>
            <a:off x="6858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  <p:sp>
        <p:nvSpPr>
          <p:cNvPr id="57" name="Oval 56"/>
          <p:cNvSpPr/>
          <p:nvPr/>
        </p:nvSpPr>
        <p:spPr>
          <a:xfrm>
            <a:off x="2150896" y="1465179"/>
            <a:ext cx="1255630" cy="838200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438900" y="1447800"/>
            <a:ext cx="1255630" cy="838200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4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But is it right?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1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“Seems to work”</a:t>
            </a:r>
          </a:p>
          <a:p>
            <a:pPr lvl="1"/>
            <a:r>
              <a:rPr lang="en-US" dirty="0" smtClean="0"/>
              <a:t>Let’s </a:t>
            </a:r>
            <a:r>
              <a:rPr lang="en-US" i="1" dirty="0" smtClean="0"/>
              <a:t>prove</a:t>
            </a:r>
            <a:r>
              <a:rPr lang="en-US" dirty="0" smtClean="0"/>
              <a:t> it restores the heap property (correctness)</a:t>
            </a:r>
          </a:p>
          <a:p>
            <a:pPr lvl="1"/>
            <a:r>
              <a:rPr lang="en-US" dirty="0" smtClean="0"/>
              <a:t>Then let’s </a:t>
            </a:r>
            <a:r>
              <a:rPr lang="en-US" i="1" dirty="0" smtClean="0"/>
              <a:t>prove</a:t>
            </a:r>
            <a:r>
              <a:rPr lang="en-US" dirty="0" smtClean="0"/>
              <a:t> its running time (efficiency)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304800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9719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Correctness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4F81BD"/>
                </a:solidFill>
              </a:rPr>
              <a:t>Loop Invariant</a:t>
            </a:r>
            <a:r>
              <a:rPr lang="en-US" i="1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 For 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&gt;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  <a:r>
              <a:rPr lang="en-US" dirty="0" smtClean="0"/>
              <a:t> is less than its children</a:t>
            </a:r>
          </a:p>
          <a:p>
            <a:r>
              <a:rPr lang="en-US" dirty="0" smtClean="0"/>
              <a:t>True initially: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 &gt; size/2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is  a leaf</a:t>
            </a:r>
          </a:p>
          <a:p>
            <a:pPr lvl="1"/>
            <a:r>
              <a:rPr lang="en-US" dirty="0" smtClean="0"/>
              <a:t>Otherwise its left child would be at position 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dirty="0" smtClean="0"/>
              <a:t>True after one more iteration: loop body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/>
              <a:t>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 less than children without breaking the property for any descendants</a:t>
            </a:r>
          </a:p>
          <a:p>
            <a:pPr>
              <a:buNone/>
            </a:pPr>
            <a:r>
              <a:rPr lang="en-US" dirty="0" smtClean="0">
                <a:solidFill>
                  <a:srgbClr val="4F81BD"/>
                </a:solidFill>
              </a:rPr>
              <a:t>So after the loop finishes, all nodes are less than their children</a:t>
            </a: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3716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264274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Efficiency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3800"/>
            <a:ext cx="7620000" cy="2590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Easy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loop iterations</a:t>
            </a:r>
          </a:p>
          <a:p>
            <a:r>
              <a:rPr lang="en-US" dirty="0" smtClean="0">
                <a:cs typeface="Courier New" pitchFamily="49" charset="0"/>
              </a:rPr>
              <a:t>Each iteration does 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percolateDown</a:t>
            </a:r>
            <a:r>
              <a:rPr lang="en-US" dirty="0" smtClean="0">
                <a:cs typeface="Courier New" pitchFamily="49" charset="0"/>
              </a:rPr>
              <a:t>, each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cs typeface="Courier New" pitchFamily="49" charset="0"/>
              </a:rPr>
              <a:t>This is correct, but there is a more precise (“tighter”) analysis of the algorithm…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4478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96605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Efficiency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2800"/>
            <a:ext cx="8001000" cy="2971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Better argument: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where </a:t>
            </a:r>
            <a:r>
              <a:rPr lang="en-US" i="1" dirty="0" smtClean="0"/>
              <a:t>n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size/2 </a:t>
            </a:r>
            <a:r>
              <a:rPr lang="en-US" dirty="0" smtClean="0">
                <a:cs typeface="Courier New" pitchFamily="49" charset="0"/>
              </a:rPr>
              <a:t>total loop iterations: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dirty="0" smtClean="0">
                <a:cs typeface="Courier New" pitchFamily="49" charset="0"/>
              </a:rPr>
              <a:t>1/2 the loop iterations percolate at most 1 step</a:t>
            </a:r>
          </a:p>
          <a:p>
            <a:r>
              <a:rPr lang="en-US" dirty="0" smtClean="0">
                <a:cs typeface="Courier New" pitchFamily="49" charset="0"/>
              </a:rPr>
              <a:t>1/4 the loop iterations percolate at most 2 steps</a:t>
            </a:r>
          </a:p>
          <a:p>
            <a:r>
              <a:rPr lang="en-US" dirty="0" smtClean="0">
                <a:cs typeface="Courier New" pitchFamily="49" charset="0"/>
              </a:rPr>
              <a:t>1/8 the loop iterations percolate at most 3 steps</a:t>
            </a:r>
            <a:endParaRPr lang="en-US" dirty="0" smtClean="0"/>
          </a:p>
          <a:p>
            <a:r>
              <a:rPr lang="en-US" dirty="0" smtClean="0">
                <a:cs typeface="Courier New" pitchFamily="49" charset="0"/>
              </a:rPr>
              <a:t>…</a:t>
            </a:r>
          </a:p>
          <a:p>
            <a:r>
              <a:rPr lang="en-US" dirty="0" smtClean="0">
                <a:cs typeface="Courier New" pitchFamily="49" charset="0"/>
              </a:rPr>
              <a:t>((1/2) + (2/4) + (3/8) + (4/16) + (5/32) + …) &lt; 2  (page 4 of Weiss)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So at most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2(size/2)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total</a:t>
            </a:r>
            <a:r>
              <a:rPr lang="en-US" dirty="0" smtClean="0">
                <a:cs typeface="Courier New" pitchFamily="49" charset="0"/>
              </a:rPr>
              <a:t> percolate steps: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1430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50033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>
                <a:solidFill>
                  <a:srgbClr val="0000FF"/>
                </a:solidFill>
              </a:rPr>
              <a:t>Review of last time: Heaps</a:t>
            </a:r>
            <a:endParaRPr lang="en-US" i="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905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Heaps follow the following two properties: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order property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 smtClean="0"/>
              <a:t>The priority of the children is always a greater value than the parents (greater value means less priority / less importance)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Winter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168400" y="46482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15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54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30</a:t>
            </a:r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780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80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0400" y="40767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20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2700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10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9144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>
            <a:off x="17033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1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5080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1093788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grpSp>
        <p:nvGrpSpPr>
          <p:cNvPr id="36" name="Group 35"/>
          <p:cNvGrpSpPr/>
          <p:nvPr/>
        </p:nvGrpSpPr>
        <p:grpSpPr>
          <a:xfrm>
            <a:off x="5511800" y="3276600"/>
            <a:ext cx="3556000" cy="1946275"/>
            <a:chOff x="4267200" y="2930525"/>
            <a:chExt cx="3556000" cy="1946275"/>
          </a:xfrm>
        </p:grpSpPr>
        <p:sp>
          <p:nvSpPr>
            <p:cNvPr id="16" name="Oval 13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17" name="Oval 14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18" name="Oval 15"/>
            <p:cNvSpPr>
              <a:spLocks noChangeAspect="1"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19" name="Oval 16"/>
            <p:cNvSpPr>
              <a:spLocks noChangeAspect="1"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20" name="Oval 17"/>
            <p:cNvSpPr>
              <a:spLocks noChangeAspect="1"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21" name="Oval 18"/>
            <p:cNvSpPr>
              <a:spLocks noChangeAspect="1"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22" name="AutoShape 19"/>
            <p:cNvCxnSpPr>
              <a:cxnSpLocks noChangeShapeType="1"/>
              <a:stCxn id="21" idx="3"/>
              <a:endCxn id="20" idx="0"/>
            </p:cNvCxnSpPr>
            <p:nvPr>
              <p:custDataLst>
                <p:tags r:id="rId35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0"/>
            <p:cNvCxnSpPr>
              <a:cxnSpLocks noChangeShapeType="1"/>
              <a:stCxn id="21" idx="5"/>
              <a:endCxn id="19" idx="0"/>
            </p:cNvCxnSpPr>
            <p:nvPr>
              <p:custDataLst>
                <p:tags r:id="rId36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1"/>
            <p:cNvCxnSpPr>
              <a:cxnSpLocks noChangeShapeType="1"/>
              <a:stCxn id="19" idx="5"/>
              <a:endCxn id="16" idx="0"/>
            </p:cNvCxnSpPr>
            <p:nvPr>
              <p:custDataLst>
                <p:tags r:id="rId37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2"/>
            <p:cNvCxnSpPr>
              <a:cxnSpLocks noChangeShapeType="1"/>
              <a:stCxn id="20" idx="3"/>
              <a:endCxn id="18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23"/>
            <p:cNvCxnSpPr>
              <a:cxnSpLocks noChangeShapeType="1"/>
              <a:stCxn id="20" idx="5"/>
              <a:endCxn id="17" idx="0"/>
            </p:cNvCxnSpPr>
            <p:nvPr>
              <p:custDataLst>
                <p:tags r:id="rId39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4"/>
            <p:cNvSpPr>
              <a:spLocks noChangeAspect="1"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28" name="AutoShape 25"/>
            <p:cNvCxnSpPr>
              <a:cxnSpLocks noChangeShapeType="1"/>
              <a:stCxn id="18" idx="3"/>
              <a:endCxn id="27" idx="0"/>
            </p:cNvCxnSpPr>
            <p:nvPr>
              <p:custDataLst>
                <p:tags r:id="rId41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26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30" name="AutoShape 27"/>
            <p:cNvCxnSpPr>
              <a:cxnSpLocks noChangeShapeType="1"/>
              <a:stCxn id="18" idx="5"/>
              <a:endCxn id="29" idx="0"/>
            </p:cNvCxnSpPr>
            <p:nvPr>
              <p:custDataLst>
                <p:tags r:id="rId43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Oval 28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85</a:t>
              </a:r>
            </a:p>
          </p:txBody>
        </p:sp>
        <p:cxnSp>
          <p:nvCxnSpPr>
            <p:cNvPr id="32" name="AutoShape 29"/>
            <p:cNvCxnSpPr>
              <a:cxnSpLocks noChangeShapeType="1"/>
              <a:stCxn id="19" idx="3"/>
              <a:endCxn id="31" idx="0"/>
            </p:cNvCxnSpPr>
            <p:nvPr>
              <p:custDataLst>
                <p:tags r:id="rId45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3" name="Text 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6878" y="5143440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not a heap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76437" y="5093335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n-lt"/>
              </a:rPr>
              <a:t>a </a:t>
            </a:r>
            <a:r>
              <a:rPr lang="en-US" sz="2000" b="1" dirty="0">
                <a:latin typeface="+mn-lt"/>
              </a:rPr>
              <a:t>heap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450</a:t>
            </a:r>
            <a:endParaRPr lang="en-US" sz="2000" dirty="0"/>
          </a:p>
        </p:txBody>
      </p:sp>
      <p:sp>
        <p:nvSpPr>
          <p:cNvPr id="52" name="Oval 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4038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530600" y="3505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54" name="AutoShape 9"/>
          <p:cNvCxnSpPr>
            <a:cxnSpLocks noChangeShapeType="1"/>
            <a:stCxn id="53" idx="3"/>
          </p:cNvCxnSpPr>
          <p:nvPr>
            <p:custDataLst>
              <p:tags r:id="rId15"/>
            </p:custDataLst>
          </p:nvPr>
        </p:nvCxnSpPr>
        <p:spPr bwMode="auto">
          <a:xfrm flipH="1">
            <a:off x="3175000" y="37687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0"/>
          <p:cNvCxnSpPr>
            <a:cxnSpLocks noChangeShapeType="1"/>
            <a:stCxn id="53" idx="5"/>
            <a:endCxn id="52" idx="0"/>
          </p:cNvCxnSpPr>
          <p:nvPr>
            <p:custDataLst>
              <p:tags r:id="rId16"/>
            </p:custDataLst>
          </p:nvPr>
        </p:nvCxnSpPr>
        <p:spPr bwMode="auto">
          <a:xfrm>
            <a:off x="3963988" y="37687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1"/>
          <p:cNvCxnSpPr>
            <a:cxnSpLocks noChangeShapeType="1"/>
            <a:endCxn id="51" idx="0"/>
          </p:cNvCxnSpPr>
          <p:nvPr>
            <p:custDataLst>
              <p:tags r:id="rId17"/>
            </p:custDataLst>
          </p:nvPr>
        </p:nvCxnSpPr>
        <p:spPr bwMode="auto">
          <a:xfrm flipH="1">
            <a:off x="2768600" y="43402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7" name="AutoShape 12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3225800" y="43402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Oval 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3020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75</a:t>
            </a:r>
            <a:endParaRPr lang="en-US" sz="2000" dirty="0"/>
          </a:p>
        </p:txBody>
      </p:sp>
      <p:sp>
        <p:nvSpPr>
          <p:cNvPr id="59" name="Oval 5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4076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50</a:t>
            </a:r>
            <a:endParaRPr lang="en-US" sz="2000" dirty="0"/>
          </a:p>
        </p:txBody>
      </p:sp>
      <p:cxnSp>
        <p:nvCxnSpPr>
          <p:cNvPr id="60" name="AutoShape 12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445000" y="43434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Oval 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45466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62" name="Oval 5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860800" y="4648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6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63" name="AutoShape 11"/>
          <p:cNvCxnSpPr>
            <a:cxnSpLocks noChangeShapeType="1"/>
          </p:cNvCxnSpPr>
          <p:nvPr>
            <p:custDataLst>
              <p:tags r:id="rId24"/>
            </p:custDataLst>
          </p:nvPr>
        </p:nvCxnSpPr>
        <p:spPr bwMode="auto">
          <a:xfrm flipH="1">
            <a:off x="4065587" y="434340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Text Box 30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919968" y="5220355"/>
            <a:ext cx="154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latin typeface="+mn-lt"/>
              </a:rPr>
              <a:t>n</a:t>
            </a:r>
            <a:r>
              <a:rPr lang="en-US" sz="2000" b="1" dirty="0" smtClean="0">
                <a:latin typeface="+mn-lt"/>
              </a:rPr>
              <a:t>ot a hea</a:t>
            </a:r>
            <a:r>
              <a:rPr lang="en-US" sz="2000" b="1" dirty="0">
                <a:latin typeface="+mn-lt"/>
              </a:rPr>
              <a:t>p</a:t>
            </a:r>
          </a:p>
        </p:txBody>
      </p:sp>
      <p:cxnSp>
        <p:nvCxnSpPr>
          <p:cNvPr id="66" name="AutoShape 12"/>
          <p:cNvCxnSpPr>
            <a:cxnSpLocks noChangeShapeType="1"/>
          </p:cNvCxnSpPr>
          <p:nvPr>
            <p:custDataLst>
              <p:tags r:id="rId26"/>
            </p:custDataLst>
          </p:nvPr>
        </p:nvCxnSpPr>
        <p:spPr bwMode="auto">
          <a:xfrm>
            <a:off x="4826000" y="495300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67" name="Oval 5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  <p:sp>
        <p:nvSpPr>
          <p:cNvPr id="68" name="Oval 4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4902200" y="52578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329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Lessons from </a:t>
            </a:r>
            <a:r>
              <a:rPr lang="en-US" b="1" i="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buildHeap</a:t>
            </a:r>
            <a:endParaRPr lang="en-US" b="1" i="0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495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Without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, our ADT already let clients implement their own in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lvl="1"/>
            <a:r>
              <a:rPr lang="en-US" dirty="0" smtClean="0"/>
              <a:t>Worst case is inserting better priority values later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By providing a specialized operation internal to the data structure (with access to the internal data), we can do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worst case</a:t>
            </a:r>
          </a:p>
          <a:p>
            <a:pPr lvl="1"/>
            <a:r>
              <a:rPr lang="en-US" dirty="0" smtClean="0"/>
              <a:t>Intuition: Most data is near a leaf, so better to percolate down</a:t>
            </a:r>
          </a:p>
          <a:p>
            <a:endParaRPr lang="en-US" sz="1000" dirty="0" smtClean="0"/>
          </a:p>
          <a:p>
            <a:r>
              <a:rPr lang="en-US" dirty="0" smtClean="0"/>
              <a:t>Can analyze this algorithm for:</a:t>
            </a:r>
          </a:p>
          <a:p>
            <a:pPr lvl="1"/>
            <a:r>
              <a:rPr lang="en-US" dirty="0" smtClean="0"/>
              <a:t>Correctness: </a:t>
            </a:r>
          </a:p>
          <a:p>
            <a:pPr lvl="2"/>
            <a:r>
              <a:rPr lang="en-US" dirty="0" smtClean="0"/>
              <a:t>Non-trivial inductive proof using loop invariant</a:t>
            </a:r>
          </a:p>
          <a:p>
            <a:pPr lvl="1"/>
            <a:r>
              <a:rPr lang="en-US" dirty="0" smtClean="0"/>
              <a:t>Efficiency:</a:t>
            </a:r>
          </a:p>
          <a:p>
            <a:pPr lvl="2"/>
            <a:r>
              <a:rPr lang="en-US" dirty="0" smtClean="0"/>
              <a:t>First analysis easily proved it was 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Tighter analysis shows same algorithm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59149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we’re skipping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merge: </a:t>
            </a:r>
            <a:r>
              <a:rPr lang="en-US" dirty="0">
                <a:cs typeface="Courier New" pitchFamily="49" charset="0"/>
              </a:rPr>
              <a:t>g</a:t>
            </a:r>
            <a:r>
              <a:rPr lang="en-US" dirty="0"/>
              <a:t>iven two priority queues, make one priority queue</a:t>
            </a:r>
          </a:p>
          <a:p>
            <a:pPr lvl="1"/>
            <a:r>
              <a:rPr lang="en-US" dirty="0"/>
              <a:t>How might you merge binary heaps:</a:t>
            </a:r>
          </a:p>
          <a:p>
            <a:pPr lvl="2"/>
            <a:r>
              <a:rPr lang="en-US" dirty="0"/>
              <a:t>If one heap is much smaller than the other?</a:t>
            </a:r>
          </a:p>
          <a:p>
            <a:pPr lvl="2"/>
            <a:r>
              <a:rPr lang="en-US" dirty="0"/>
              <a:t>If both are about the same size</a:t>
            </a:r>
            <a:r>
              <a:rPr lang="en-US" dirty="0" smtClean="0"/>
              <a:t>?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Different pointer-based data structures for priority queues support logarithmic time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merge</a:t>
            </a:r>
            <a:r>
              <a:rPr lang="en-US" dirty="0"/>
              <a:t> operation (impossible with binary heaps)</a:t>
            </a:r>
          </a:p>
          <a:p>
            <a:pPr lvl="2"/>
            <a:r>
              <a:rPr lang="en-US" dirty="0"/>
              <a:t>Leftist heaps, skew heaps, binomial </a:t>
            </a:r>
            <a:r>
              <a:rPr lang="en-US" dirty="0" smtClean="0"/>
              <a:t>queues</a:t>
            </a:r>
          </a:p>
          <a:p>
            <a:pPr lvl="2"/>
            <a:r>
              <a:rPr lang="en-US" dirty="0" smtClean="0"/>
              <a:t>Worse constant factors</a:t>
            </a:r>
          </a:p>
          <a:p>
            <a:pPr lvl="2"/>
            <a:r>
              <a:rPr lang="en-US" dirty="0" smtClean="0"/>
              <a:t>Trade-offs!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96154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Take a breath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047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talk about more ADTs and Data Structures:</a:t>
            </a:r>
            <a:endParaRPr lang="en-US" dirty="0"/>
          </a:p>
          <a:p>
            <a:pPr lvl="1"/>
            <a:r>
              <a:rPr lang="en-US" dirty="0" smtClean="0"/>
              <a:t>Dictionaries/Maps (and briefly Sets)</a:t>
            </a:r>
            <a:endParaRPr lang="en-US" dirty="0"/>
          </a:p>
          <a:p>
            <a:pPr lvl="1"/>
            <a:r>
              <a:rPr lang="en-US" dirty="0" smtClean="0"/>
              <a:t>Binary Search Trees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Clear your mind with this picture of a kitten: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best-kitten-nam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521" y="3568409"/>
            <a:ext cx="4308974" cy="2604394"/>
          </a:xfrm>
          <a:prstGeom prst="rect">
            <a:avLst/>
          </a:prstGeom>
        </p:spPr>
      </p:pic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74803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Dictionary (a.k.a. Map) ADT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962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i="1" dirty="0" smtClean="0"/>
              <a:t>set </a:t>
            </a:r>
            <a:r>
              <a:rPr lang="en-US" dirty="0" smtClean="0"/>
              <a:t>of (</a:t>
            </a:r>
            <a:r>
              <a:rPr lang="en-US" dirty="0" smtClean="0">
                <a:solidFill>
                  <a:srgbClr val="F79646"/>
                </a:solidFill>
              </a:rPr>
              <a:t>key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/>
                </a:solidFill>
              </a:rPr>
              <a:t>value</a:t>
            </a:r>
            <a:r>
              <a:rPr lang="en-US" dirty="0" smtClean="0"/>
              <a:t>) </a:t>
            </a:r>
            <a:r>
              <a:rPr lang="en-US" i="1" dirty="0" smtClean="0"/>
              <a:t>pairs</a:t>
            </a:r>
          </a:p>
          <a:p>
            <a:pPr lvl="1"/>
            <a:r>
              <a:rPr lang="en-US" dirty="0" smtClean="0"/>
              <a:t>keys must be </a:t>
            </a:r>
            <a:r>
              <a:rPr lang="en-US" i="1" dirty="0" smtClean="0"/>
              <a:t>comparable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find(key)</a:t>
            </a:r>
          </a:p>
          <a:p>
            <a:pPr lvl="1"/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delete(key)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4101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15000" y="1676400"/>
            <a:ext cx="3124200" cy="4114800"/>
          </a:xfrm>
          <a:prstGeom prst="rect">
            <a:avLst/>
          </a:prstGeom>
          <a:noFill/>
          <a:ln w="50800" cap="rnd">
            <a:solidFill>
              <a:schemeClr val="accent2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solidFill>
                  <a:schemeClr val="accent6"/>
                </a:solidFill>
              </a:rPr>
              <a:t>Stark</a:t>
            </a:r>
            <a:r>
              <a:rPr lang="en-US" sz="1800" dirty="0" smtClean="0">
                <a:solidFill>
                  <a:srgbClr val="8064A2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rgbClr val="9900CC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sym typeface="Wingdings"/>
              </a:rPr>
              <a:t>Arya</a:t>
            </a:r>
            <a:endParaRPr lang="en-US" sz="1800" dirty="0" smtClean="0">
              <a:solidFill>
                <a:schemeClr val="accent5"/>
              </a:solidFill>
              <a:sym typeface="Wingding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err="1" smtClean="0">
                <a:solidFill>
                  <a:schemeClr val="accent6"/>
                </a:solidFill>
                <a:sym typeface="Wingdings"/>
              </a:rPr>
              <a:t>Lannister</a:t>
            </a:r>
            <a:r>
              <a:rPr lang="en-US" sz="1800" dirty="0" smtClean="0">
                <a:solidFill>
                  <a:schemeClr val="accent4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chemeClr val="accent2"/>
                </a:solidFill>
                <a:sym typeface="Wingdings"/>
              </a:rPr>
              <a:t> </a:t>
            </a:r>
            <a:r>
              <a:rPr lang="en-US" sz="1800" dirty="0" smtClean="0">
                <a:solidFill>
                  <a:schemeClr val="accent5"/>
                </a:solidFill>
                <a:sym typeface="Wingdings"/>
              </a:rPr>
              <a:t>Jaime</a:t>
            </a:r>
            <a:endParaRPr lang="en-US" sz="1800" dirty="0">
              <a:solidFill>
                <a:schemeClr val="accent5"/>
              </a:solidFill>
              <a:sym typeface="Wingding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 smtClean="0">
              <a:solidFill>
                <a:srgbClr val="339933"/>
              </a:solidFill>
              <a:sym typeface="Wingding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>
              <a:solidFill>
                <a:srgbClr val="339933"/>
              </a:solidFill>
              <a:sym typeface="Wingdings"/>
            </a:endParaRPr>
          </a:p>
          <a:p>
            <a:pPr>
              <a:spcBef>
                <a:spcPct val="20000"/>
              </a:spcBef>
            </a:pPr>
            <a:endParaRPr lang="en-US" sz="1800" dirty="0">
              <a:solidFill>
                <a:srgbClr val="339933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–"/>
            </a:pPr>
            <a:endParaRPr lang="en-US" sz="1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800" dirty="0" smtClean="0">
                <a:solidFill>
                  <a:srgbClr val="F79646"/>
                </a:solidFill>
              </a:rPr>
              <a:t>Frey</a:t>
            </a:r>
            <a:r>
              <a:rPr lang="en-US" sz="1800" dirty="0" smtClean="0">
                <a:solidFill>
                  <a:srgbClr val="8064A2"/>
                </a:solidFill>
                <a:sym typeface="Wingdings"/>
              </a:rPr>
              <a:t>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 err="1" smtClean="0">
                <a:solidFill>
                  <a:srgbClr val="4BACC6"/>
                </a:solidFill>
              </a:rPr>
              <a:t>Wa</a:t>
            </a:r>
            <a:r>
              <a:rPr lang="en-US" dirty="0" err="1" smtClean="0">
                <a:solidFill>
                  <a:srgbClr val="4BACC6"/>
                </a:solidFill>
              </a:rPr>
              <a:t>lder</a:t>
            </a:r>
            <a:endParaRPr lang="en-US" sz="1800" dirty="0" smtClean="0">
              <a:solidFill>
                <a:srgbClr val="4BACC6"/>
              </a:solidFill>
            </a:endParaRPr>
          </a:p>
          <a:p>
            <a:pPr>
              <a:spcBef>
                <a:spcPct val="20000"/>
              </a:spcBef>
            </a:pPr>
            <a:r>
              <a:rPr lang="en-US" sz="1800" dirty="0" smtClean="0">
                <a:solidFill>
                  <a:srgbClr val="339933"/>
                </a:solidFill>
              </a:rPr>
              <a:t>      </a:t>
            </a:r>
          </a:p>
          <a:p>
            <a:pPr>
              <a:spcBef>
                <a:spcPct val="20000"/>
              </a:spcBef>
            </a:pPr>
            <a:r>
              <a:rPr lang="en-US" sz="1800" dirty="0">
                <a:solidFill>
                  <a:srgbClr val="339933"/>
                </a:solidFill>
              </a:rPr>
              <a:t> </a:t>
            </a:r>
          </a:p>
        </p:txBody>
      </p:sp>
      <p:sp>
        <p:nvSpPr>
          <p:cNvPr id="4102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810000" y="2971800"/>
            <a:ext cx="1905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05200" y="2590800"/>
            <a:ext cx="17518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insert(</a:t>
            </a:r>
            <a:r>
              <a:rPr lang="en-US" sz="2000" dirty="0" smtClean="0">
                <a:solidFill>
                  <a:schemeClr val="accent6"/>
                </a:solidFill>
              </a:rPr>
              <a:t>Frey</a:t>
            </a:r>
            <a:r>
              <a:rPr lang="en-US" sz="2000" dirty="0" smtClean="0">
                <a:solidFill>
                  <a:schemeClr val="accent5"/>
                </a:solidFill>
              </a:rPr>
              <a:t>, </a:t>
            </a:r>
            <a:r>
              <a:rPr lang="en-US" sz="2000" dirty="0">
                <a:solidFill>
                  <a:schemeClr val="accent5"/>
                </a:solidFill>
              </a:rPr>
              <a:t>….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104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>
            <a:off x="3733800" y="4572000"/>
            <a:ext cx="1981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62437" y="4191000"/>
            <a:ext cx="12780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/>
              <a:t>find(</a:t>
            </a:r>
            <a:r>
              <a:rPr lang="en-US" sz="2000" dirty="0" smtClean="0">
                <a:solidFill>
                  <a:schemeClr val="accent6"/>
                </a:solidFill>
              </a:rPr>
              <a:t>Stark</a:t>
            </a:r>
            <a:r>
              <a:rPr lang="en-US" sz="2000" dirty="0" smtClean="0">
                <a:solidFill>
                  <a:srgbClr val="000000"/>
                </a:solidFill>
              </a:rPr>
              <a:t>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106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68791" y="4572000"/>
            <a:ext cx="8665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solidFill>
                  <a:schemeClr val="accent5"/>
                </a:solidFill>
              </a:rPr>
              <a:t>Arya</a:t>
            </a:r>
            <a:endParaRPr lang="en-US" sz="1800" dirty="0">
              <a:solidFill>
                <a:schemeClr val="accent5"/>
              </a:solidFill>
            </a:endParaRPr>
          </a:p>
        </p:txBody>
      </p:sp>
      <p:sp>
        <p:nvSpPr>
          <p:cNvPr id="4107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638300" y="5889486"/>
            <a:ext cx="419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i="1" dirty="0" smtClean="0">
                <a:latin typeface="+mn-lt"/>
              </a:rPr>
              <a:t>Will </a:t>
            </a:r>
            <a:r>
              <a:rPr lang="en-US" sz="2000" b="0" i="1" dirty="0">
                <a:latin typeface="+mn-lt"/>
              </a:rPr>
              <a:t>tend to emphasize the </a:t>
            </a:r>
            <a:r>
              <a:rPr lang="en-US" sz="2000" b="0" i="1" dirty="0" smtClean="0">
                <a:latin typeface="+mn-lt"/>
              </a:rPr>
              <a:t>keys; </a:t>
            </a:r>
            <a:r>
              <a:rPr lang="en-US" sz="2000" b="0" i="1" dirty="0">
                <a:latin typeface="+mn-lt"/>
              </a:rPr>
              <a:t>don’t forget about the stored values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4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441408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Comparison: The Set ADT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i="1" dirty="0" smtClean="0"/>
              <a:t>Set</a:t>
            </a:r>
            <a:r>
              <a:rPr lang="en-US" dirty="0" smtClean="0"/>
              <a:t> ADT is like a Dictionary without any values</a:t>
            </a:r>
          </a:p>
          <a:p>
            <a:pPr lvl="1"/>
            <a:r>
              <a:rPr lang="en-US" dirty="0" smtClean="0"/>
              <a:t>A key is </a:t>
            </a:r>
            <a:r>
              <a:rPr lang="en-US" i="1" dirty="0" smtClean="0"/>
              <a:t>present</a:t>
            </a:r>
            <a:r>
              <a:rPr lang="en-US" dirty="0" smtClean="0"/>
              <a:t> or not (no duplicates)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there is little difference</a:t>
            </a:r>
          </a:p>
          <a:p>
            <a:pPr lvl="1"/>
            <a:r>
              <a:rPr lang="en-US" dirty="0" smtClean="0"/>
              <a:t>In dictionary, values are “just along for the ride”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same data-structure ideas</a:t>
            </a:r>
            <a:r>
              <a:rPr lang="en-US" dirty="0" smtClean="0"/>
              <a:t> work for dictionaries and sets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if your Set ADT has other important operations this may not hold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intersection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is_subset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N</a:t>
            </a:r>
            <a:r>
              <a:rPr lang="en-US" dirty="0" smtClean="0"/>
              <a:t>otice these are </a:t>
            </a:r>
            <a:r>
              <a:rPr lang="en-US" dirty="0" smtClean="0">
                <a:solidFill>
                  <a:schemeClr val="accent4"/>
                </a:solidFill>
              </a:rPr>
              <a:t>binary operators </a:t>
            </a:r>
            <a:r>
              <a:rPr lang="en-US" dirty="0" smtClean="0"/>
              <a:t>on sets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179" y="6030125"/>
            <a:ext cx="929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j-lt"/>
              </a:rPr>
              <a:t> </a:t>
            </a:r>
            <a:r>
              <a:rPr lang="en-US" sz="1400" dirty="0">
                <a:solidFill>
                  <a:srgbClr val="8064A2"/>
                </a:solidFill>
                <a:latin typeface="+mj-lt"/>
              </a:rPr>
              <a:t>binary </a:t>
            </a:r>
            <a:r>
              <a:rPr lang="en-US" sz="1400" dirty="0" smtClean="0">
                <a:solidFill>
                  <a:srgbClr val="8064A2"/>
                </a:solidFill>
                <a:latin typeface="+mj-lt"/>
              </a:rPr>
              <a:t>operation: 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a rule for combining two objects of a given type, to obtain another object of that type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89011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Applications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860550"/>
            <a:ext cx="7772400" cy="449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Lots of </a:t>
            </a:r>
            <a:r>
              <a:rPr lang="en-US" dirty="0" smtClean="0"/>
              <a:t>fast look-up uses in search: </a:t>
            </a:r>
            <a:r>
              <a:rPr lang="en-US" dirty="0" smtClean="0"/>
              <a:t>inverted </a:t>
            </a:r>
            <a:r>
              <a:rPr lang="en-US" dirty="0"/>
              <a:t>indexes, </a:t>
            </a:r>
            <a:r>
              <a:rPr lang="en-US" dirty="0" smtClean="0"/>
              <a:t>storing a phone directory,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Routing information through a Network</a:t>
            </a:r>
          </a:p>
          <a:p>
            <a:r>
              <a:rPr lang="en-US" dirty="0" smtClean="0"/>
              <a:t>Operating systems looking up information in page </a:t>
            </a:r>
            <a:r>
              <a:rPr lang="en-US" dirty="0" smtClean="0"/>
              <a:t>tables</a:t>
            </a:r>
          </a:p>
          <a:p>
            <a:r>
              <a:rPr lang="en-US" dirty="0" smtClean="0"/>
              <a:t>Compilers looking up information in symbol </a:t>
            </a:r>
            <a:r>
              <a:rPr lang="en-US" dirty="0" smtClean="0"/>
              <a:t>tables</a:t>
            </a:r>
          </a:p>
          <a:p>
            <a:r>
              <a:rPr lang="en-US" dirty="0" smtClean="0"/>
              <a:t>Databases storing data in </a:t>
            </a:r>
            <a:r>
              <a:rPr lang="en-US" dirty="0" smtClean="0"/>
              <a:t>fast searchable indexes</a:t>
            </a:r>
            <a:endParaRPr lang="en-US" dirty="0" smtClean="0"/>
          </a:p>
          <a:p>
            <a:r>
              <a:rPr lang="en-US" dirty="0" smtClean="0"/>
              <a:t>Biology genome </a:t>
            </a:r>
            <a:r>
              <a:rPr lang="en-US" dirty="0" smtClean="0"/>
              <a:t>maps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1352718"/>
            <a:ext cx="86088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b="0" dirty="0">
                <a:latin typeface="+mj-lt"/>
              </a:rPr>
              <a:t>Any time you want to store information according to some key and be able </a:t>
            </a:r>
            <a:endParaRPr lang="en-US" sz="2000" b="0" dirty="0" smtClean="0">
              <a:latin typeface="+mj-lt"/>
            </a:endParaRPr>
          </a:p>
          <a:p>
            <a:pPr>
              <a:buNone/>
            </a:pPr>
            <a:r>
              <a:rPr lang="en-US" sz="2000" b="0" dirty="0">
                <a:latin typeface="+mj-lt"/>
              </a:rPr>
              <a:t>t</a:t>
            </a:r>
            <a:r>
              <a:rPr lang="en-US" sz="2000" b="0" dirty="0" smtClean="0">
                <a:latin typeface="+mj-lt"/>
              </a:rPr>
              <a:t>o </a:t>
            </a:r>
            <a:r>
              <a:rPr lang="en-US" sz="2000" b="0" dirty="0">
                <a:latin typeface="+mj-lt"/>
              </a:rPr>
              <a:t>retrieve it </a:t>
            </a:r>
            <a:r>
              <a:rPr lang="en-US" sz="2000" b="0" dirty="0" smtClean="0">
                <a:latin typeface="+mj-lt"/>
              </a:rPr>
              <a:t>efficiently. Lots </a:t>
            </a:r>
            <a:r>
              <a:rPr lang="en-US" sz="2000" b="0" dirty="0">
                <a:latin typeface="+mj-lt"/>
              </a:rPr>
              <a:t>of programs do that!</a:t>
            </a:r>
          </a:p>
          <a:p>
            <a:endParaRPr lang="en-US" sz="2000" b="0" dirty="0" err="1" smtClean="0">
              <a:latin typeface="+mj-lt"/>
            </a:endParaRP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88537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Dictionary Implementation Intuition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8001000" cy="4678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 store the </a:t>
            </a:r>
            <a:r>
              <a:rPr lang="en-US" dirty="0" smtClean="0"/>
              <a:t>keys with their values so all we really care </a:t>
            </a:r>
            <a:r>
              <a:rPr lang="en-US" dirty="0" smtClean="0"/>
              <a:t>about </a:t>
            </a:r>
            <a:r>
              <a:rPr lang="en-US" dirty="0" smtClean="0"/>
              <a:t>is how </a:t>
            </a:r>
            <a:r>
              <a:rPr lang="en-US" dirty="0" smtClean="0"/>
              <a:t>the keys are </a:t>
            </a:r>
            <a:r>
              <a:rPr lang="en-US" dirty="0" smtClean="0"/>
              <a:t>stored.</a:t>
            </a:r>
          </a:p>
          <a:p>
            <a:pPr lvl="1"/>
            <a:r>
              <a:rPr lang="en-US" dirty="0" smtClean="0"/>
              <a:t>want fast </a:t>
            </a:r>
            <a:r>
              <a:rPr lang="en-US" dirty="0" smtClean="0"/>
              <a:t>operations for iterating over the </a:t>
            </a:r>
            <a:r>
              <a:rPr lang="en-US" dirty="0" smtClean="0"/>
              <a:t>keys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You could think about this in a couple ways: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333625" y="6241739"/>
            <a:ext cx="2895600" cy="365125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4741" y="3885881"/>
            <a:ext cx="828837" cy="677108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pPr algn="ctr"/>
            <a:r>
              <a:rPr lang="en-US" dirty="0" smtClean="0"/>
              <a:t>Key A</a:t>
            </a:r>
          </a:p>
          <a:p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2370222" y="3885881"/>
            <a:ext cx="788731" cy="6771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pPr algn="ctr"/>
            <a:r>
              <a:rPr lang="en-US" dirty="0" smtClean="0"/>
              <a:t>Value</a:t>
            </a:r>
          </a:p>
          <a:p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693767" y="4728022"/>
            <a:ext cx="695157" cy="677108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pPr algn="ctr"/>
            <a:r>
              <a:rPr lang="en-US" dirty="0" smtClean="0"/>
              <a:t>Key B</a:t>
            </a:r>
          </a:p>
          <a:p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75568" y="4728022"/>
            <a:ext cx="788731" cy="6771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pPr algn="ctr"/>
            <a:r>
              <a:rPr lang="en-US" dirty="0" smtClean="0"/>
              <a:t>Value</a:t>
            </a:r>
          </a:p>
          <a:p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1705805" y="5555170"/>
            <a:ext cx="695157" cy="677108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pPr algn="ctr"/>
            <a:r>
              <a:rPr lang="en-US" dirty="0" smtClean="0"/>
              <a:t>Key C</a:t>
            </a:r>
          </a:p>
          <a:p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387606" y="5555170"/>
            <a:ext cx="788731" cy="6771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pPr algn="ctr"/>
            <a:r>
              <a:rPr lang="en-US" dirty="0" smtClean="0"/>
              <a:t>Value</a:t>
            </a:r>
          </a:p>
          <a:p>
            <a:endParaRPr lang="en-US" sz="1000" dirty="0"/>
          </a:p>
        </p:txBody>
      </p:sp>
      <p:sp>
        <p:nvSpPr>
          <p:cNvPr id="15" name="Rectangle 14"/>
          <p:cNvSpPr/>
          <p:nvPr/>
        </p:nvSpPr>
        <p:spPr>
          <a:xfrm>
            <a:off x="1514637" y="3790608"/>
            <a:ext cx="1778005" cy="85258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14637" y="4632749"/>
            <a:ext cx="1781999" cy="85258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14637" y="5477620"/>
            <a:ext cx="1804737" cy="85258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43759" y="3836690"/>
            <a:ext cx="799427" cy="677108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pPr algn="ctr"/>
            <a:r>
              <a:rPr lang="en-US" dirty="0" smtClean="0"/>
              <a:t>Key A</a:t>
            </a:r>
          </a:p>
          <a:p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7203931" y="3819978"/>
            <a:ext cx="788731" cy="6771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pPr algn="ctr"/>
            <a:r>
              <a:rPr lang="en-US" dirty="0" smtClean="0"/>
              <a:t>Value</a:t>
            </a:r>
          </a:p>
          <a:p>
            <a:endParaRPr 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5289209" y="4718563"/>
            <a:ext cx="695157" cy="677108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pPr algn="ctr"/>
            <a:r>
              <a:rPr lang="en-US" dirty="0" smtClean="0"/>
              <a:t>Key B</a:t>
            </a:r>
          </a:p>
          <a:p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7203931" y="4735350"/>
            <a:ext cx="788731" cy="6771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pPr algn="ctr"/>
            <a:r>
              <a:rPr lang="en-US" dirty="0" smtClean="0"/>
              <a:t>Value</a:t>
            </a:r>
          </a:p>
          <a:p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5289209" y="5540208"/>
            <a:ext cx="695157" cy="677108"/>
          </a:xfrm>
          <a:prstGeom prst="rect">
            <a:avLst/>
          </a:prstGeom>
          <a:solidFill>
            <a:srgbClr val="3366FF"/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pPr algn="ctr"/>
            <a:r>
              <a:rPr lang="en-US" dirty="0" smtClean="0"/>
              <a:t>Key C</a:t>
            </a:r>
          </a:p>
          <a:p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203931" y="5659833"/>
            <a:ext cx="788731" cy="6771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pPr algn="ctr"/>
            <a:r>
              <a:rPr lang="en-US" dirty="0" smtClean="0"/>
              <a:t>Value</a:t>
            </a:r>
          </a:p>
          <a:p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5150184" y="3741417"/>
            <a:ext cx="968538" cy="85258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150184" y="4623290"/>
            <a:ext cx="960474" cy="85258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64881" y="5462658"/>
            <a:ext cx="918409" cy="852589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24" idx="3"/>
            <a:endCxn id="19" idx="1"/>
          </p:cNvCxnSpPr>
          <p:nvPr/>
        </p:nvCxnSpPr>
        <p:spPr>
          <a:xfrm flipV="1">
            <a:off x="6118722" y="4158532"/>
            <a:ext cx="1085209" cy="91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3"/>
            <a:endCxn id="21" idx="1"/>
          </p:cNvCxnSpPr>
          <p:nvPr/>
        </p:nvCxnSpPr>
        <p:spPr>
          <a:xfrm>
            <a:off x="6110658" y="5049585"/>
            <a:ext cx="1093273" cy="2431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6" idx="3"/>
            <a:endCxn id="23" idx="1"/>
          </p:cNvCxnSpPr>
          <p:nvPr/>
        </p:nvCxnSpPr>
        <p:spPr>
          <a:xfrm>
            <a:off x="6083290" y="5888953"/>
            <a:ext cx="1120641" cy="10943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29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For dictionary with </a:t>
            </a:r>
            <a:r>
              <a:rPr lang="en-US" sz="2400" i="1" dirty="0" smtClean="0"/>
              <a:t>n</a:t>
            </a:r>
            <a:r>
              <a:rPr lang="en-US" sz="2400" dirty="0" smtClean="0"/>
              <a:t> key/value pairs</a:t>
            </a:r>
          </a:p>
          <a:p>
            <a:pPr>
              <a:buNone/>
            </a:pPr>
            <a:endParaRPr lang="en-US" sz="2400" dirty="0" smtClean="0"/>
          </a:p>
          <a:p>
            <a:pPr lvl="4">
              <a:buNone/>
            </a:pPr>
            <a:r>
              <a:rPr lang="en-US" sz="1600" dirty="0" smtClean="0"/>
              <a:t>			          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Unsorted linked-list                               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Unsorted array                                         </a:t>
            </a:r>
          </a:p>
          <a:p>
            <a:pPr lvl="1"/>
            <a:endParaRPr lang="en-US" sz="18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Sorted linked list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4F81BD"/>
                </a:solidFill>
              </a:rPr>
              <a:t>Sorted array                               </a:t>
            </a:r>
            <a:endParaRPr lang="en-US" sz="2400" dirty="0" smtClean="0"/>
          </a:p>
          <a:p>
            <a:pPr>
              <a:buNone/>
            </a:pPr>
            <a:r>
              <a:rPr lang="en-US" sz="1800" dirty="0" smtClean="0"/>
              <a:t>*</a:t>
            </a:r>
            <a:r>
              <a:rPr lang="en-US" sz="2400" dirty="0" smtClean="0"/>
              <a:t> </a:t>
            </a:r>
            <a:r>
              <a:rPr lang="en-US" sz="1800" dirty="0" smtClean="0"/>
              <a:t>Unless we need to check for duplicates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                               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092996" y="2647890"/>
            <a:ext cx="956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O(1)*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26670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2196" y="26670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92996" y="3352800"/>
            <a:ext cx="956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O(1)*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5808" y="33528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7000" y="33528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4800" y="409569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34000" y="409569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409569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48006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5400" y="4800600"/>
            <a:ext cx="1192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</a:t>
            </a:r>
            <a:r>
              <a:rPr lang="en-US" sz="2400" b="0" i="1" dirty="0" err="1" smtClean="0">
                <a:latin typeface="+mn-lt"/>
              </a:rPr>
              <a:t>logn</a:t>
            </a:r>
            <a:r>
              <a:rPr lang="en-US" sz="2400" b="0" i="1" dirty="0" smtClean="0">
                <a:latin typeface="+mn-lt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7000" y="4800600"/>
            <a:ext cx="80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1" dirty="0" smtClean="0">
                <a:latin typeface="+mn-lt"/>
              </a:rPr>
              <a:t>O(n)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3671" y="5870388"/>
            <a:ext cx="751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/>
              <a:t>We’ll see a Binary Search Tree (BST) probably does better, but not in the worst case unless we keep it balanced</a:t>
            </a:r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24951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Implementations we’ll see soon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There are many good data structures for (large) dictionaries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AVL trees (next week)</a:t>
            </a:r>
          </a:p>
          <a:p>
            <a:pPr marL="857250" lvl="1" indent="-457200"/>
            <a:r>
              <a:rPr lang="en-US" dirty="0" smtClean="0"/>
              <a:t>Binary search trees with </a:t>
            </a:r>
            <a:r>
              <a:rPr lang="en-US" i="1" dirty="0" smtClean="0"/>
              <a:t>guaranteed balancing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1F497D"/>
                </a:solidFill>
              </a:rPr>
              <a:t>B-Trees (an extra topic we might have time for)</a:t>
            </a:r>
          </a:p>
          <a:p>
            <a:pPr marL="857250" lvl="1" indent="-457200"/>
            <a:r>
              <a:rPr lang="en-US" dirty="0" smtClean="0"/>
              <a:t>Also always balanced, but different and shallower</a:t>
            </a:r>
          </a:p>
          <a:p>
            <a:pPr marL="857250" lvl="1" indent="-457200"/>
            <a:r>
              <a:rPr lang="en-US" dirty="0" smtClean="0"/>
              <a:t>B</a:t>
            </a:r>
            <a:r>
              <a:rPr lang="en-US" dirty="0"/>
              <a:t> </a:t>
            </a:r>
            <a:r>
              <a:rPr lang="en-US" dirty="0" smtClean="0"/>
              <a:t>≠ Binary; B-Trees generally have large branching factor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1F497D"/>
                </a:solidFill>
              </a:rPr>
              <a:t>Hashtables</a:t>
            </a:r>
            <a:r>
              <a:rPr lang="en-US" dirty="0" smtClean="0">
                <a:solidFill>
                  <a:srgbClr val="1F497D"/>
                </a:solidFill>
              </a:rPr>
              <a:t> (in two weeks)</a:t>
            </a:r>
          </a:p>
          <a:p>
            <a:pPr marL="857250" lvl="1" indent="-457200"/>
            <a:r>
              <a:rPr lang="en-US" dirty="0" smtClean="0"/>
              <a:t>Not tree-like at all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Skipping: Other, really cool, balanced trees (e.g., red-black, splay)</a:t>
            </a:r>
          </a:p>
          <a:p>
            <a:pPr marL="457200" indent="-457200">
              <a:buNone/>
            </a:pPr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76222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Reference: Tree Terminology</a:t>
            </a:r>
            <a:endParaRPr lang="en-US" dirty="0">
              <a:solidFill>
                <a:srgbClr val="0000FF"/>
              </a:solidFill>
              <a:latin typeface="Lucida Sans" charset="0"/>
            </a:endParaRPr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9144000" cy="5562600"/>
          </a:xfrm>
        </p:spPr>
        <p:txBody>
          <a:bodyPr/>
          <a:lstStyle/>
          <a:p>
            <a:pPr>
              <a:buFont typeface="Tahoma" charset="0"/>
              <a:buChar char="•"/>
            </a:pPr>
            <a:r>
              <a:rPr lang="en-US" b="1" dirty="0">
                <a:solidFill>
                  <a:srgbClr val="262626"/>
                </a:solidFill>
                <a:latin typeface="Calibri" charset="0"/>
              </a:rPr>
              <a:t>node</a:t>
            </a:r>
            <a:r>
              <a:rPr lang="en-US" dirty="0">
                <a:solidFill>
                  <a:srgbClr val="262626"/>
                </a:solidFill>
                <a:latin typeface="Calibri" charset="0"/>
              </a:rPr>
              <a:t>: an object containing a data value and left/right children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root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topmost node of a tree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leaf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 node that has no children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branch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any internal </a:t>
            </a:r>
            <a:r>
              <a:rPr lang="en-US" sz="2000" dirty="0" smtClean="0">
                <a:solidFill>
                  <a:srgbClr val="404040"/>
                </a:solidFill>
                <a:latin typeface="Calibri" charset="0"/>
              </a:rPr>
              <a:t>node (non-root)</a:t>
            </a:r>
            <a:endParaRPr lang="en-US" sz="800" b="1" dirty="0">
              <a:solidFill>
                <a:srgbClr val="404040"/>
              </a:solidFill>
              <a:latin typeface="Calibri" charset="0"/>
            </a:endParaRP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parent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 node that refers to this one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child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 node that this node refers to</a:t>
            </a:r>
          </a:p>
          <a:p>
            <a:pPr lvl="1">
              <a:buFont typeface="Tahoma" charset="0"/>
              <a:buChar char="•"/>
            </a:pPr>
            <a:r>
              <a:rPr lang="en-US" sz="2000" b="1" dirty="0">
                <a:solidFill>
                  <a:srgbClr val="404040"/>
                </a:solidFill>
                <a:latin typeface="Calibri" charset="0"/>
              </a:rPr>
              <a:t>sibling</a:t>
            </a:r>
            <a:r>
              <a:rPr lang="en-US" sz="2000" dirty="0">
                <a:solidFill>
                  <a:srgbClr val="404040"/>
                </a:solidFill>
                <a:latin typeface="Calibri" charset="0"/>
              </a:rPr>
              <a:t>: a node with a common</a:t>
            </a:r>
          </a:p>
          <a:p>
            <a:pPr lvl="1">
              <a:buFont typeface="Tahoma" charset="0"/>
              <a:buChar char="•"/>
            </a:pPr>
            <a:endParaRPr lang="en-US" sz="800" dirty="0">
              <a:solidFill>
                <a:srgbClr val="404040"/>
              </a:solidFill>
              <a:latin typeface="Calibri" charset="0"/>
            </a:endParaRPr>
          </a:p>
          <a:p>
            <a:pPr>
              <a:buFont typeface="Tahoma" charset="0"/>
              <a:buChar char="•"/>
            </a:pPr>
            <a:r>
              <a:rPr lang="en-US" sz="2000" b="1" dirty="0" err="1">
                <a:solidFill>
                  <a:srgbClr val="262626"/>
                </a:solidFill>
                <a:latin typeface="Calibri" charset="0"/>
              </a:rPr>
              <a:t>subtree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: the smaller tree of nodes on</a:t>
            </a:r>
            <a:br>
              <a:rPr lang="en-US" sz="2000" dirty="0">
                <a:solidFill>
                  <a:srgbClr val="262626"/>
                </a:solidFill>
                <a:latin typeface="Calibri" charset="0"/>
              </a:rPr>
            </a:b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	the left or right of the current node</a:t>
            </a:r>
          </a:p>
          <a:p>
            <a:pPr>
              <a:buFont typeface="Tahoma" charset="0"/>
              <a:buChar char="•"/>
            </a:pPr>
            <a:r>
              <a:rPr lang="en-US" sz="2000" b="1" dirty="0">
                <a:solidFill>
                  <a:srgbClr val="262626"/>
                </a:solidFill>
                <a:latin typeface="Calibri" charset="0"/>
              </a:rPr>
              <a:t>height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: length of the longest path</a:t>
            </a:r>
            <a:br>
              <a:rPr lang="en-US" sz="2000" dirty="0">
                <a:solidFill>
                  <a:srgbClr val="262626"/>
                </a:solidFill>
                <a:latin typeface="Calibri" charset="0"/>
              </a:rPr>
            </a:br>
            <a:r>
              <a:rPr lang="en-US" sz="2000" dirty="0" smtClean="0">
                <a:solidFill>
                  <a:srgbClr val="262626"/>
                </a:solidFill>
                <a:latin typeface="Calibri" charset="0"/>
              </a:rPr>
              <a:t>from 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the root to any </a:t>
            </a:r>
            <a:r>
              <a:rPr lang="en-US" sz="2000" dirty="0" smtClean="0">
                <a:solidFill>
                  <a:srgbClr val="262626"/>
                </a:solidFill>
                <a:latin typeface="Calibri" charset="0"/>
              </a:rPr>
              <a:t>node (count edges)</a:t>
            </a:r>
            <a:endParaRPr lang="en-US" sz="2000" dirty="0">
              <a:solidFill>
                <a:srgbClr val="262626"/>
              </a:solidFill>
              <a:latin typeface="Calibri" charset="0"/>
            </a:endParaRPr>
          </a:p>
          <a:p>
            <a:pPr>
              <a:buFont typeface="Tahoma" charset="0"/>
              <a:buChar char="•"/>
            </a:pPr>
            <a:r>
              <a:rPr lang="en-US" sz="2000" b="1" dirty="0">
                <a:solidFill>
                  <a:srgbClr val="262626"/>
                </a:solidFill>
                <a:latin typeface="Calibri" charset="0"/>
              </a:rPr>
              <a:t>level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 or </a:t>
            </a:r>
            <a:r>
              <a:rPr lang="en-US" sz="2000" b="1" dirty="0">
                <a:solidFill>
                  <a:srgbClr val="262626"/>
                </a:solidFill>
                <a:latin typeface="Calibri" charset="0"/>
              </a:rPr>
              <a:t>depth</a:t>
            </a: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: length of the path</a:t>
            </a:r>
            <a:br>
              <a:rPr lang="en-US" sz="2000" dirty="0">
                <a:solidFill>
                  <a:srgbClr val="262626"/>
                </a:solidFill>
                <a:latin typeface="Calibri" charset="0"/>
              </a:rPr>
            </a:br>
            <a:r>
              <a:rPr lang="en-US" sz="2000" dirty="0">
                <a:solidFill>
                  <a:srgbClr val="262626"/>
                </a:solidFill>
                <a:latin typeface="Calibri" charset="0"/>
              </a:rPr>
              <a:t>	from a root to a given node</a:t>
            </a:r>
            <a:endParaRPr lang="en-US" dirty="0">
              <a:solidFill>
                <a:srgbClr val="262626"/>
              </a:solidFill>
              <a:latin typeface="Calibri" charset="0"/>
            </a:endParaRPr>
          </a:p>
        </p:txBody>
      </p:sp>
      <p:grpSp>
        <p:nvGrpSpPr>
          <p:cNvPr id="922628" name="Group 4"/>
          <p:cNvGrpSpPr>
            <a:grpSpLocks/>
          </p:cNvGrpSpPr>
          <p:nvPr/>
        </p:nvGrpSpPr>
        <p:grpSpPr bwMode="auto">
          <a:xfrm>
            <a:off x="5492750" y="3276600"/>
            <a:ext cx="3198813" cy="2986088"/>
            <a:chOff x="3600" y="2150"/>
            <a:chExt cx="2015" cy="1881"/>
          </a:xfrm>
        </p:grpSpPr>
        <p:sp>
          <p:nvSpPr>
            <p:cNvPr id="922629" name="Oval 5"/>
            <p:cNvSpPr>
              <a:spLocks noChangeArrowheads="1"/>
            </p:cNvSpPr>
            <p:nvPr/>
          </p:nvSpPr>
          <p:spPr bwMode="auto">
            <a:xfrm>
              <a:off x="5294" y="3699"/>
              <a:ext cx="322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7</a:t>
              </a:r>
            </a:p>
          </p:txBody>
        </p:sp>
        <p:sp>
          <p:nvSpPr>
            <p:cNvPr id="922630" name="Oval 6"/>
            <p:cNvSpPr>
              <a:spLocks noChangeArrowheads="1"/>
            </p:cNvSpPr>
            <p:nvPr/>
          </p:nvSpPr>
          <p:spPr bwMode="auto">
            <a:xfrm>
              <a:off x="4759" y="3699"/>
              <a:ext cx="323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6</a:t>
              </a:r>
            </a:p>
          </p:txBody>
        </p:sp>
        <p:sp>
          <p:nvSpPr>
            <p:cNvPr id="922631" name="Oval 7"/>
            <p:cNvSpPr>
              <a:spLocks noChangeArrowheads="1"/>
            </p:cNvSpPr>
            <p:nvPr/>
          </p:nvSpPr>
          <p:spPr bwMode="auto">
            <a:xfrm>
              <a:off x="5021" y="3098"/>
              <a:ext cx="323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3</a:t>
              </a:r>
            </a:p>
          </p:txBody>
        </p:sp>
        <p:sp>
          <p:nvSpPr>
            <p:cNvPr id="922632" name="Oval 8"/>
            <p:cNvSpPr>
              <a:spLocks noChangeArrowheads="1"/>
            </p:cNvSpPr>
            <p:nvPr/>
          </p:nvSpPr>
          <p:spPr bwMode="auto">
            <a:xfrm>
              <a:off x="3858" y="3098"/>
              <a:ext cx="324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2</a:t>
              </a:r>
            </a:p>
          </p:txBody>
        </p:sp>
        <p:sp>
          <p:nvSpPr>
            <p:cNvPr id="922633" name="Oval 9"/>
            <p:cNvSpPr>
              <a:spLocks noChangeArrowheads="1"/>
            </p:cNvSpPr>
            <p:nvPr/>
          </p:nvSpPr>
          <p:spPr bwMode="auto">
            <a:xfrm>
              <a:off x="4440" y="2564"/>
              <a:ext cx="322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1</a:t>
              </a:r>
            </a:p>
          </p:txBody>
        </p:sp>
        <p:cxnSp>
          <p:nvCxnSpPr>
            <p:cNvPr id="922634" name="AutoShape 10"/>
            <p:cNvCxnSpPr>
              <a:cxnSpLocks noChangeShapeType="1"/>
              <a:stCxn id="922633" idx="3"/>
              <a:endCxn id="922632" idx="0"/>
            </p:cNvCxnSpPr>
            <p:nvPr/>
          </p:nvCxnSpPr>
          <p:spPr bwMode="auto">
            <a:xfrm flipH="1">
              <a:off x="4020" y="2866"/>
              <a:ext cx="467" cy="215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22635" name="AutoShape 11"/>
            <p:cNvCxnSpPr>
              <a:cxnSpLocks noChangeShapeType="1"/>
              <a:stCxn id="922633" idx="5"/>
              <a:endCxn id="922631" idx="0"/>
            </p:cNvCxnSpPr>
            <p:nvPr/>
          </p:nvCxnSpPr>
          <p:spPr bwMode="auto">
            <a:xfrm>
              <a:off x="4715" y="2848"/>
              <a:ext cx="468" cy="250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22636" name="AutoShape 12"/>
            <p:cNvCxnSpPr>
              <a:cxnSpLocks noChangeShapeType="1"/>
              <a:stCxn id="922631" idx="3"/>
              <a:endCxn id="922630" idx="0"/>
            </p:cNvCxnSpPr>
            <p:nvPr/>
          </p:nvCxnSpPr>
          <p:spPr bwMode="auto">
            <a:xfrm flipH="1">
              <a:off x="4920" y="3382"/>
              <a:ext cx="147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22637" name="AutoShape 13"/>
            <p:cNvCxnSpPr>
              <a:cxnSpLocks noChangeShapeType="1"/>
              <a:stCxn id="922631" idx="5"/>
              <a:endCxn id="922629" idx="0"/>
            </p:cNvCxnSpPr>
            <p:nvPr/>
          </p:nvCxnSpPr>
          <p:spPr bwMode="auto">
            <a:xfrm>
              <a:off x="5297" y="3382"/>
              <a:ext cx="158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22638" name="Oval 14"/>
            <p:cNvSpPr>
              <a:spLocks noChangeArrowheads="1"/>
            </p:cNvSpPr>
            <p:nvPr/>
          </p:nvSpPr>
          <p:spPr bwMode="auto">
            <a:xfrm>
              <a:off x="4133" y="3699"/>
              <a:ext cx="324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5</a:t>
              </a:r>
            </a:p>
          </p:txBody>
        </p:sp>
        <p:sp>
          <p:nvSpPr>
            <p:cNvPr id="922639" name="Oval 15"/>
            <p:cNvSpPr>
              <a:spLocks noChangeArrowheads="1"/>
            </p:cNvSpPr>
            <p:nvPr/>
          </p:nvSpPr>
          <p:spPr bwMode="auto">
            <a:xfrm>
              <a:off x="3600" y="3699"/>
              <a:ext cx="323" cy="333"/>
            </a:xfrm>
            <a:prstGeom prst="ellips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1F2F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defTabSz="457200" eaLnBrk="0" hangingPunct="0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4</a:t>
              </a:r>
            </a:p>
          </p:txBody>
        </p:sp>
        <p:cxnSp>
          <p:nvCxnSpPr>
            <p:cNvPr id="922640" name="AutoShape 16"/>
            <p:cNvCxnSpPr>
              <a:cxnSpLocks noChangeShapeType="1"/>
              <a:stCxn id="922632" idx="3"/>
              <a:endCxn id="922639" idx="0"/>
            </p:cNvCxnSpPr>
            <p:nvPr/>
          </p:nvCxnSpPr>
          <p:spPr bwMode="auto">
            <a:xfrm flipH="1">
              <a:off x="3761" y="3382"/>
              <a:ext cx="144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922641" name="AutoShape 17"/>
            <p:cNvCxnSpPr>
              <a:cxnSpLocks noChangeShapeType="1"/>
              <a:stCxn id="922632" idx="5"/>
              <a:endCxn id="922638" idx="0"/>
            </p:cNvCxnSpPr>
            <p:nvPr/>
          </p:nvCxnSpPr>
          <p:spPr bwMode="auto">
            <a:xfrm>
              <a:off x="4135" y="3382"/>
              <a:ext cx="161" cy="317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922642" name="Text Box 18"/>
            <p:cNvSpPr txBox="1">
              <a:spLocks noChangeArrowheads="1"/>
            </p:cNvSpPr>
            <p:nvPr/>
          </p:nvSpPr>
          <p:spPr bwMode="auto">
            <a:xfrm>
              <a:off x="4399" y="2150"/>
              <a:ext cx="400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defTabSz="4572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buSzPct val="100000"/>
              </a:pPr>
              <a:r>
                <a:rPr lang="en-US" sz="2000">
                  <a:solidFill>
                    <a:srgbClr val="000000"/>
                  </a:solidFill>
                  <a:latin typeface="Tahoma" charset="0"/>
                  <a:cs typeface="DejaVu Sans" charset="0"/>
                </a:rPr>
                <a:t>root</a:t>
              </a:r>
            </a:p>
          </p:txBody>
        </p:sp>
        <p:cxnSp>
          <p:nvCxnSpPr>
            <p:cNvPr id="922643" name="AutoShape 19"/>
            <p:cNvCxnSpPr>
              <a:cxnSpLocks noChangeShapeType="1"/>
              <a:stCxn id="922642" idx="2"/>
              <a:endCxn id="922633" idx="0"/>
            </p:cNvCxnSpPr>
            <p:nvPr/>
          </p:nvCxnSpPr>
          <p:spPr bwMode="auto">
            <a:xfrm>
              <a:off x="4599" y="2401"/>
              <a:ext cx="2" cy="163"/>
            </a:xfrm>
            <a:prstGeom prst="straightConnector1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922644" name="Line 20"/>
          <p:cNvSpPr>
            <a:spLocks noChangeShapeType="1"/>
          </p:cNvSpPr>
          <p:nvPr/>
        </p:nvSpPr>
        <p:spPr bwMode="auto">
          <a:xfrm>
            <a:off x="8769350" y="3978275"/>
            <a:ext cx="1588" cy="2286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45" name="Text Box 21"/>
          <p:cNvSpPr txBox="1">
            <a:spLocks noChangeArrowheads="1"/>
          </p:cNvSpPr>
          <p:nvPr/>
        </p:nvSpPr>
        <p:spPr bwMode="auto">
          <a:xfrm>
            <a:off x="7670800" y="3673475"/>
            <a:ext cx="1261380" cy="340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SzPct val="100000"/>
            </a:pPr>
            <a:r>
              <a:rPr lang="en-US" sz="1600" dirty="0">
                <a:solidFill>
                  <a:srgbClr val="000000"/>
                </a:solidFill>
                <a:latin typeface="Tahoma" charset="0"/>
                <a:cs typeface="DejaVu Sans" charset="0"/>
              </a:rPr>
              <a:t>height = </a:t>
            </a:r>
            <a:r>
              <a:rPr lang="en-US" sz="1600" dirty="0" smtClean="0">
                <a:solidFill>
                  <a:srgbClr val="000000"/>
                </a:solidFill>
                <a:latin typeface="Tahoma" charset="0"/>
                <a:cs typeface="DejaVu Sans" charset="0"/>
              </a:rPr>
              <a:t>2</a:t>
            </a:r>
            <a:endParaRPr lang="en-US" sz="1600" dirty="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22646" name="Text Box 22"/>
          <p:cNvSpPr txBox="1">
            <a:spLocks noChangeArrowheads="1"/>
          </p:cNvSpPr>
          <p:nvPr/>
        </p:nvSpPr>
        <p:spPr bwMode="auto">
          <a:xfrm>
            <a:off x="6013450" y="3992563"/>
            <a:ext cx="822671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SzPct val="100000"/>
            </a:pPr>
            <a:r>
              <a:rPr lang="en-US" sz="1400" dirty="0" smtClean="0">
                <a:solidFill>
                  <a:srgbClr val="000000"/>
                </a:solidFill>
                <a:latin typeface="Tahoma" charset="0"/>
                <a:cs typeface="DejaVu Sans" charset="0"/>
              </a:rPr>
              <a:t>Level 0</a:t>
            </a:r>
            <a:endParaRPr lang="en-US" sz="1400" dirty="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22647" name="Text Box 23"/>
          <p:cNvSpPr txBox="1">
            <a:spLocks noChangeArrowheads="1"/>
          </p:cNvSpPr>
          <p:nvPr/>
        </p:nvSpPr>
        <p:spPr bwMode="auto">
          <a:xfrm>
            <a:off x="5105400" y="4870450"/>
            <a:ext cx="822671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SzPct val="100000"/>
            </a:pPr>
            <a:r>
              <a:rPr lang="en-US" sz="1400" dirty="0" smtClean="0">
                <a:solidFill>
                  <a:srgbClr val="000000"/>
                </a:solidFill>
                <a:latin typeface="Tahoma" charset="0"/>
                <a:cs typeface="DejaVu Sans" charset="0"/>
              </a:rPr>
              <a:t>Level 1</a:t>
            </a:r>
            <a:endParaRPr lang="en-US" sz="1400" dirty="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922648" name="Text Box 24"/>
          <p:cNvSpPr txBox="1">
            <a:spLocks noChangeArrowheads="1"/>
          </p:cNvSpPr>
          <p:nvPr/>
        </p:nvSpPr>
        <p:spPr bwMode="auto">
          <a:xfrm>
            <a:off x="4648200" y="5883275"/>
            <a:ext cx="822671" cy="30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SzPct val="100000"/>
            </a:pPr>
            <a:r>
              <a:rPr lang="en-US" sz="1400" dirty="0" smtClean="0">
                <a:solidFill>
                  <a:srgbClr val="000000"/>
                </a:solidFill>
                <a:latin typeface="Tahoma" charset="0"/>
                <a:cs typeface="DejaVu Sans" charset="0"/>
              </a:rPr>
              <a:t>Level 2</a:t>
            </a:r>
            <a:endParaRPr lang="en-US" sz="1400" dirty="0">
              <a:solidFill>
                <a:srgbClr val="000000"/>
              </a:solidFill>
              <a:latin typeface="Tahoma" charset="0"/>
              <a:cs typeface="DejaVu San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5A85D-3BC7-214E-AA57-76B521AB65AB}" type="slidenum">
              <a:rPr lang="en-US" smtClean="0"/>
              <a:t>29</a:t>
            </a:fld>
            <a:endParaRPr lang="en-US"/>
          </a:p>
        </p:txBody>
      </p:sp>
      <p:sp>
        <p:nvSpPr>
          <p:cNvPr id="27" name="Date Placeholder 4"/>
          <p:cNvSpPr>
            <a:spLocks noGrp="1"/>
          </p:cNvSpPr>
          <p:nvPr>
            <p:ph type="dt" sz="half" idx="10"/>
          </p:nvPr>
        </p:nvSpPr>
        <p:spPr>
          <a:xfrm>
            <a:off x="3879850" y="6376068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75819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AA08-8EEA-40BB-9FA3-9EF9DD84B75E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8077200" cy="10858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Review: Array Representation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100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80000" y="31432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G</a:t>
            </a:r>
          </a:p>
        </p:txBody>
      </p:sp>
      <p:sp>
        <p:nvSpPr>
          <p:cNvPr id="4101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489200" y="31686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E</a:t>
            </a:r>
          </a:p>
        </p:txBody>
      </p:sp>
      <p:sp>
        <p:nvSpPr>
          <p:cNvPr id="4102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31686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D</a:t>
            </a:r>
          </a:p>
        </p:txBody>
      </p:sp>
      <p:sp>
        <p:nvSpPr>
          <p:cNvPr id="4103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470400" y="26860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C</a:t>
            </a:r>
          </a:p>
        </p:txBody>
      </p:sp>
      <p:sp>
        <p:nvSpPr>
          <p:cNvPr id="4104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828800" y="26860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B</a:t>
            </a:r>
          </a:p>
        </p:txBody>
      </p:sp>
      <p:sp>
        <p:nvSpPr>
          <p:cNvPr id="4105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149600" y="20002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A</a:t>
            </a:r>
          </a:p>
        </p:txBody>
      </p:sp>
      <p:cxnSp>
        <p:nvCxnSpPr>
          <p:cNvPr id="4106" name="AutoShape 10"/>
          <p:cNvCxnSpPr>
            <a:cxnSpLocks noChangeShapeType="1"/>
            <a:stCxn id="4105" idx="3"/>
            <a:endCxn id="4104" idx="0"/>
          </p:cNvCxnSpPr>
          <p:nvPr>
            <p:custDataLst>
              <p:tags r:id="rId8"/>
            </p:custDataLst>
          </p:nvPr>
        </p:nvCxnSpPr>
        <p:spPr bwMode="auto">
          <a:xfrm flipH="1">
            <a:off x="2082800" y="2263775"/>
            <a:ext cx="1141413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7" name="AutoShape 11"/>
          <p:cNvCxnSpPr>
            <a:cxnSpLocks noChangeShapeType="1"/>
            <a:stCxn id="4105" idx="5"/>
            <a:endCxn id="4103" idx="0"/>
          </p:cNvCxnSpPr>
          <p:nvPr>
            <p:custDataLst>
              <p:tags r:id="rId9"/>
            </p:custDataLst>
          </p:nvPr>
        </p:nvCxnSpPr>
        <p:spPr bwMode="auto">
          <a:xfrm>
            <a:off x="3582988" y="2263775"/>
            <a:ext cx="1141412" cy="40322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8" name="AutoShape 12"/>
          <p:cNvCxnSpPr>
            <a:cxnSpLocks noChangeShapeType="1"/>
            <a:stCxn id="4103" idx="5"/>
            <a:endCxn id="4100" idx="0"/>
          </p:cNvCxnSpPr>
          <p:nvPr>
            <p:custDataLst>
              <p:tags r:id="rId10"/>
            </p:custDataLst>
          </p:nvPr>
        </p:nvCxnSpPr>
        <p:spPr bwMode="auto">
          <a:xfrm>
            <a:off x="4903788" y="2949575"/>
            <a:ext cx="430212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4109" name="AutoShape 13"/>
          <p:cNvCxnSpPr>
            <a:cxnSpLocks noChangeShapeType="1"/>
            <a:stCxn id="4104" idx="3"/>
            <a:endCxn id="4102" idx="0"/>
          </p:cNvCxnSpPr>
          <p:nvPr>
            <p:custDataLst>
              <p:tags r:id="rId11"/>
            </p:custDataLst>
          </p:nvPr>
        </p:nvCxnSpPr>
        <p:spPr bwMode="auto">
          <a:xfrm flipH="1">
            <a:off x="1320800" y="2949575"/>
            <a:ext cx="582613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cxnSp>
        <p:nvCxnSpPr>
          <p:cNvPr id="4110" name="AutoShape 14"/>
          <p:cNvCxnSpPr>
            <a:cxnSpLocks noChangeShapeType="1"/>
            <a:stCxn id="4104" idx="5"/>
            <a:endCxn id="4101" idx="0"/>
          </p:cNvCxnSpPr>
          <p:nvPr>
            <p:custDataLst>
              <p:tags r:id="rId12"/>
            </p:custDataLst>
          </p:nvPr>
        </p:nvCxnSpPr>
        <p:spPr bwMode="auto">
          <a:xfrm>
            <a:off x="2262188" y="2949575"/>
            <a:ext cx="481012" cy="2000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13" name="Oval 1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1336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J</a:t>
            </a:r>
          </a:p>
        </p:txBody>
      </p:sp>
      <p:cxnSp>
        <p:nvCxnSpPr>
          <p:cNvPr id="4114" name="AutoShape 18"/>
          <p:cNvCxnSpPr>
            <a:cxnSpLocks noChangeShapeType="1"/>
            <a:stCxn id="4101" idx="3"/>
            <a:endCxn id="4113" idx="0"/>
          </p:cNvCxnSpPr>
          <p:nvPr>
            <p:custDataLst>
              <p:tags r:id="rId14"/>
            </p:custDataLst>
          </p:nvPr>
        </p:nvCxnSpPr>
        <p:spPr bwMode="auto">
          <a:xfrm flipH="1">
            <a:off x="23876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15" name="Oval 1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K</a:t>
            </a:r>
          </a:p>
        </p:txBody>
      </p:sp>
      <p:cxnSp>
        <p:nvCxnSpPr>
          <p:cNvPr id="4116" name="AutoShape 20"/>
          <p:cNvCxnSpPr>
            <a:cxnSpLocks noChangeShapeType="1"/>
            <a:stCxn id="4101" idx="5"/>
            <a:endCxn id="4115" idx="0"/>
          </p:cNvCxnSpPr>
          <p:nvPr>
            <p:custDataLst>
              <p:tags r:id="rId16"/>
            </p:custDataLst>
          </p:nvPr>
        </p:nvCxnSpPr>
        <p:spPr bwMode="auto">
          <a:xfrm>
            <a:off x="29225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17" name="Oval 21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112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H</a:t>
            </a:r>
          </a:p>
        </p:txBody>
      </p:sp>
      <p:cxnSp>
        <p:nvCxnSpPr>
          <p:cNvPr id="4118" name="AutoShape 22"/>
          <p:cNvCxnSpPr>
            <a:cxnSpLocks noChangeShapeType="1"/>
            <a:stCxn id="4102" idx="3"/>
            <a:endCxn id="4117" idx="0"/>
          </p:cNvCxnSpPr>
          <p:nvPr>
            <p:custDataLst>
              <p:tags r:id="rId18"/>
            </p:custDataLst>
          </p:nvPr>
        </p:nvCxnSpPr>
        <p:spPr bwMode="auto">
          <a:xfrm flipH="1">
            <a:off x="965200" y="3432175"/>
            <a:ext cx="176213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19" name="Oval 23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4224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I</a:t>
            </a:r>
          </a:p>
        </p:txBody>
      </p:sp>
      <p:cxnSp>
        <p:nvCxnSpPr>
          <p:cNvPr id="4120" name="AutoShape 24"/>
          <p:cNvCxnSpPr>
            <a:cxnSpLocks noChangeShapeType="1"/>
            <a:stCxn id="4102" idx="5"/>
            <a:endCxn id="4119" idx="0"/>
          </p:cNvCxnSpPr>
          <p:nvPr>
            <p:custDataLst>
              <p:tags r:id="rId20"/>
            </p:custDataLst>
          </p:nvPr>
        </p:nvCxnSpPr>
        <p:spPr bwMode="auto">
          <a:xfrm>
            <a:off x="1500188" y="3432175"/>
            <a:ext cx="176212" cy="20637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21" name="Oval 25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3962400" y="314325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F</a:t>
            </a:r>
          </a:p>
        </p:txBody>
      </p:sp>
      <p:cxnSp>
        <p:nvCxnSpPr>
          <p:cNvPr id="4122" name="AutoShape 26"/>
          <p:cNvCxnSpPr>
            <a:cxnSpLocks noChangeShapeType="1"/>
            <a:stCxn id="4103" idx="3"/>
            <a:endCxn id="4121" idx="0"/>
          </p:cNvCxnSpPr>
          <p:nvPr>
            <p:custDataLst>
              <p:tags r:id="rId22"/>
            </p:custDataLst>
          </p:nvPr>
        </p:nvCxnSpPr>
        <p:spPr bwMode="auto">
          <a:xfrm flipH="1">
            <a:off x="4216400" y="2949575"/>
            <a:ext cx="328613" cy="174625"/>
          </a:xfrm>
          <a:prstGeom prst="straightConnector1">
            <a:avLst/>
          </a:prstGeom>
          <a:noFill/>
          <a:ln w="9525">
            <a:solidFill>
              <a:srgbClr val="4F81BD"/>
            </a:solidFill>
            <a:round/>
            <a:headEnd/>
            <a:tailEnd type="triangle" w="med" len="med"/>
          </a:ln>
          <a:effectLst/>
        </p:spPr>
      </p:cxnSp>
      <p:sp>
        <p:nvSpPr>
          <p:cNvPr id="4123" name="Oval 2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683000" y="3657600"/>
            <a:ext cx="508000" cy="28575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L</a:t>
            </a:r>
          </a:p>
        </p:txBody>
      </p:sp>
      <p:cxnSp>
        <p:nvCxnSpPr>
          <p:cNvPr id="4124" name="AutoShape 28"/>
          <p:cNvCxnSpPr>
            <a:cxnSpLocks noChangeShapeType="1"/>
            <a:stCxn id="4121" idx="3"/>
            <a:endCxn id="4123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3851675" y="3472479"/>
            <a:ext cx="270447" cy="9979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/>
        </p:spPr>
      </p:cxnSp>
      <p:sp>
        <p:nvSpPr>
          <p:cNvPr id="4129" name="Text Box 3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892800" y="1828800"/>
            <a:ext cx="245903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 smtClean="0">
                <a:latin typeface="+mn-lt"/>
              </a:rPr>
              <a:t>Starting at node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0" dirty="0">
                <a:latin typeface="+mn-lt"/>
              </a:rPr>
              <a:t/>
            </a:r>
            <a:br>
              <a:rPr lang="en-US" sz="2000" b="0" dirty="0">
                <a:latin typeface="+mn-lt"/>
              </a:rPr>
            </a:br>
            <a:endParaRPr lang="en-US" sz="2000" b="0" dirty="0">
              <a:latin typeface="+mn-lt"/>
            </a:endParaRPr>
          </a:p>
          <a:p>
            <a:r>
              <a:rPr lang="en-US" sz="2000" dirty="0">
                <a:latin typeface="+mn-lt"/>
              </a:rPr>
              <a:t>left child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n-lt"/>
              </a:rPr>
              <a:t>right child</a:t>
            </a:r>
            <a:r>
              <a:rPr lang="en-US" sz="2000" b="0" dirty="0" smtClean="0">
                <a:latin typeface="+mn-lt"/>
              </a:rPr>
              <a:t>: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*2+1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n-lt"/>
              </a:rPr>
              <a:t>parent</a:t>
            </a:r>
            <a:r>
              <a:rPr lang="en-US" sz="2000" b="0" dirty="0" smtClean="0">
                <a:latin typeface="+mn-lt"/>
              </a:rPr>
              <a:t>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/2</a:t>
            </a:r>
          </a:p>
          <a:p>
            <a:endParaRPr lang="en-US" sz="2000" b="0" dirty="0" smtClean="0">
              <a:latin typeface="+mn-lt"/>
            </a:endParaRPr>
          </a:p>
          <a:p>
            <a:r>
              <a:rPr lang="en-US" sz="2000" b="0" dirty="0" smtClean="0">
                <a:latin typeface="+mn-lt"/>
              </a:rPr>
              <a:t>(wasting index 0 is convenient for the index arithmetic)</a:t>
            </a:r>
            <a:endParaRPr lang="en-US" sz="2000" b="0" dirty="0">
              <a:latin typeface="+mn-lt"/>
            </a:endParaRPr>
          </a:p>
        </p:txBody>
      </p:sp>
      <p:sp>
        <p:nvSpPr>
          <p:cNvPr id="4136" name="Text Box 40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775200" y="29718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7</a:t>
            </a:r>
          </a:p>
        </p:txBody>
      </p:sp>
      <p:grpSp>
        <p:nvGrpSpPr>
          <p:cNvPr id="2" name="Group 194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08000" y="1885950"/>
            <a:ext cx="3956050" cy="1909763"/>
            <a:chOff x="320" y="1188"/>
            <a:chExt cx="2492" cy="1203"/>
          </a:xfrm>
        </p:grpSpPr>
        <p:sp>
          <p:nvSpPr>
            <p:cNvPr id="4130" name="Text Box 34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28" y="118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960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624" y="1584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48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344" y="1908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304" y="1872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68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320" y="216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18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600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>
                  <a:solidFill>
                    <a:srgbClr val="FF0000"/>
                  </a:solidFill>
                </a:rPr>
                <a:t>11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2176" y="216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</a:rPr>
                <a:t>12</a:t>
              </a:r>
            </a:p>
          </p:txBody>
        </p:sp>
      </p:grpSp>
      <p:graphicFrame>
        <p:nvGraphicFramePr>
          <p:cNvPr id="4289" name="Group 193"/>
          <p:cNvGraphicFramePr>
            <a:graphicFrameLocks noGrp="1"/>
          </p:cNvGraphicFramePr>
          <p:nvPr>
            <p:custDataLst>
              <p:tags r:id="rId28"/>
            </p:custDataLst>
          </p:nvPr>
        </p:nvGraphicFramePr>
        <p:xfrm>
          <a:off x="304800" y="5143500"/>
          <a:ext cx="8534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87" name="Text Box 19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" y="4572000"/>
            <a:ext cx="3674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latin typeface="+mj-lt"/>
              </a:rPr>
              <a:t>implicit (array) implementation:</a:t>
            </a:r>
          </a:p>
        </p:txBody>
      </p:sp>
      <p:sp>
        <p:nvSpPr>
          <p:cNvPr id="4291" name="Text Box 195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67600" y="2819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2 * i</a:t>
            </a:r>
          </a:p>
        </p:txBody>
      </p:sp>
      <p:sp>
        <p:nvSpPr>
          <p:cNvPr id="4292" name="Text Box 196" hidden="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543800" y="34290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(2 * i)+1</a:t>
            </a:r>
          </a:p>
        </p:txBody>
      </p:sp>
      <p:sp>
        <p:nvSpPr>
          <p:cNvPr id="4293" name="Text Box 197" hidden="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3886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└ i / 2</a:t>
            </a:r>
            <a:r>
              <a:rPr lang="en-US">
                <a:solidFill>
                  <a:srgbClr val="FF0000"/>
                </a:solidFill>
                <a:cs typeface="Times New Roman" pitchFamily="18" charset="0"/>
              </a:rPr>
              <a:t>┘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1971662" y="4660954"/>
            <a:ext cx="2989360" cy="1664531"/>
          </a:xfrm>
          <a:custGeom>
            <a:avLst/>
            <a:gdLst>
              <a:gd name="connsiteX0" fmla="*/ 0 w 2989360"/>
              <a:gd name="connsiteY0" fmla="*/ 1137952 h 1664531"/>
              <a:gd name="connsiteX1" fmla="*/ 1386847 w 2989360"/>
              <a:gd name="connsiteY1" fmla="*/ 1539029 h 1664531"/>
              <a:gd name="connsiteX2" fmla="*/ 2974202 w 2989360"/>
              <a:gd name="connsiteY2" fmla="*/ 553048 h 1664531"/>
              <a:gd name="connsiteX3" fmla="*/ 384307 w 2989360"/>
              <a:gd name="connsiteY3" fmla="*/ 1305067 h 1664531"/>
              <a:gd name="connsiteX4" fmla="*/ 985831 w 2989360"/>
              <a:gd name="connsiteY4" fmla="*/ 1605875 h 1664531"/>
              <a:gd name="connsiteX5" fmla="*/ 634942 w 2989360"/>
              <a:gd name="connsiteY5" fmla="*/ 168682 h 1664531"/>
              <a:gd name="connsiteX6" fmla="*/ 634942 w 2989360"/>
              <a:gd name="connsiteY6" fmla="*/ 85125 h 166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9360" h="1664531">
                <a:moveTo>
                  <a:pt x="0" y="1137952"/>
                </a:moveTo>
                <a:cubicBezTo>
                  <a:pt x="445573" y="1387232"/>
                  <a:pt x="891147" y="1636513"/>
                  <a:pt x="1386847" y="1539029"/>
                </a:cubicBezTo>
                <a:cubicBezTo>
                  <a:pt x="1882547" y="1441545"/>
                  <a:pt x="3141292" y="592042"/>
                  <a:pt x="2974202" y="553048"/>
                </a:cubicBezTo>
                <a:cubicBezTo>
                  <a:pt x="2807112" y="514054"/>
                  <a:pt x="715702" y="1129596"/>
                  <a:pt x="384307" y="1305067"/>
                </a:cubicBezTo>
                <a:cubicBezTo>
                  <a:pt x="52912" y="1480538"/>
                  <a:pt x="944059" y="1795272"/>
                  <a:pt x="985831" y="1605875"/>
                </a:cubicBezTo>
                <a:cubicBezTo>
                  <a:pt x="1027603" y="1416478"/>
                  <a:pt x="693423" y="422140"/>
                  <a:pt x="634942" y="168682"/>
                </a:cubicBezTo>
                <a:cubicBezTo>
                  <a:pt x="576461" y="-84776"/>
                  <a:pt x="605701" y="174"/>
                  <a:pt x="634942" y="85125"/>
                </a:cubicBezTo>
              </a:path>
            </a:pathLst>
          </a:cu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19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Reference: </a:t>
            </a:r>
            <a:r>
              <a:rPr lang="en-US" dirty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inds of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2362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Certain terms define trees with specific structure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Binary tree</a:t>
            </a:r>
            <a:r>
              <a:rPr lang="en-US" dirty="0" smtClean="0"/>
              <a:t>:  Each node has at most 2 children (branching factor 2)</a:t>
            </a:r>
          </a:p>
          <a:p>
            <a:r>
              <a:rPr lang="en-US" i="1" dirty="0" smtClean="0">
                <a:solidFill>
                  <a:srgbClr val="4F81BD"/>
                </a:solidFill>
              </a:rPr>
              <a:t>n</a:t>
            </a:r>
            <a:r>
              <a:rPr lang="en-US" dirty="0" smtClean="0">
                <a:solidFill>
                  <a:srgbClr val="4F81BD"/>
                </a:solidFill>
              </a:rPr>
              <a:t>-</a:t>
            </a:r>
            <a:r>
              <a:rPr lang="en-US" dirty="0" err="1" smtClean="0">
                <a:solidFill>
                  <a:srgbClr val="4F81BD"/>
                </a:solidFill>
              </a:rPr>
              <a:t>ary</a:t>
            </a:r>
            <a:r>
              <a:rPr lang="en-US" dirty="0" smtClean="0">
                <a:solidFill>
                  <a:srgbClr val="4F81BD"/>
                </a:solidFill>
              </a:rPr>
              <a:t> tree:    </a:t>
            </a:r>
            <a:r>
              <a:rPr lang="en-US" dirty="0" smtClean="0"/>
              <a:t>Each node has 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children (branching factor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rgbClr val="4F81BD"/>
                </a:solidFill>
              </a:rPr>
              <a:t>Perfect tree: </a:t>
            </a:r>
            <a:r>
              <a:rPr lang="en-US" dirty="0" smtClean="0"/>
              <a:t>Each </a:t>
            </a:r>
            <a:r>
              <a:rPr lang="en-US" dirty="0"/>
              <a:t>row </a:t>
            </a:r>
            <a:r>
              <a:rPr lang="en-US" dirty="0" smtClean="0"/>
              <a:t>completely full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Full </a:t>
            </a:r>
            <a:r>
              <a:rPr lang="en-US" dirty="0">
                <a:solidFill>
                  <a:srgbClr val="4F81BD"/>
                </a:solidFill>
              </a:rPr>
              <a:t>tree: </a:t>
            </a:r>
            <a:r>
              <a:rPr lang="en-US" dirty="0" smtClean="0"/>
              <a:t>Each node has 0 or 2 children</a:t>
            </a:r>
          </a:p>
          <a:p>
            <a:r>
              <a:rPr lang="en-US" dirty="0" smtClean="0">
                <a:solidFill>
                  <a:srgbClr val="4F81BD"/>
                </a:solidFill>
              </a:rPr>
              <a:t>Complete tree:  </a:t>
            </a:r>
            <a:r>
              <a:rPr lang="en-US" dirty="0" smtClean="0"/>
              <a:t>Each row completely full except maybe the bottom row, which is filled from left to right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1524000" y="4343400"/>
            <a:ext cx="2489200" cy="1143000"/>
            <a:chOff x="1625600" y="4267200"/>
            <a:chExt cx="2489200" cy="11430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" name="AutoShape 7"/>
            <p:cNvCxnSpPr>
              <a:cxnSpLocks noChangeShapeType="1"/>
              <a:stCxn id="7" idx="4"/>
              <a:endCxn id="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4"/>
              <a:endCxn id="9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32"/>
            <p:cNvCxnSpPr>
              <a:cxnSpLocks noChangeShapeType="1"/>
              <a:stCxn id="12" idx="4"/>
              <a:endCxn id="1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33"/>
            <p:cNvCxnSpPr>
              <a:cxnSpLocks noChangeShapeType="1"/>
              <a:stCxn id="12" idx="4"/>
              <a:endCxn id="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37"/>
            <p:cNvCxnSpPr>
              <a:cxnSpLocks noChangeShapeType="1"/>
              <a:stCxn id="17" idx="4"/>
              <a:endCxn id="18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38"/>
            <p:cNvCxnSpPr>
              <a:cxnSpLocks noChangeShapeType="1"/>
              <a:stCxn id="17" idx="4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39"/>
            <p:cNvCxnSpPr>
              <a:cxnSpLocks noChangeShapeType="1"/>
              <a:stCxn id="8" idx="4"/>
              <a:endCxn id="12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0"/>
            <p:cNvCxnSpPr>
              <a:cxnSpLocks noChangeShapeType="1"/>
              <a:stCxn id="8" idx="4"/>
              <a:endCxn id="17" idx="1"/>
            </p:cNvCxnSpPr>
            <p:nvPr>
              <p:custDataLst>
                <p:tags r:id="rId34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AutoShape 44"/>
            <p:cNvCxnSpPr>
              <a:cxnSpLocks noChangeShapeType="1"/>
              <a:stCxn id="24" idx="4"/>
              <a:endCxn id="25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51"/>
            <p:cNvCxnSpPr>
              <a:cxnSpLocks noChangeShapeType="1"/>
              <a:stCxn id="9" idx="4"/>
              <a:endCxn id="24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2"/>
            <p:cNvCxnSpPr>
              <a:cxnSpLocks noChangeShapeType="1"/>
              <a:stCxn id="9" idx="4"/>
              <a:endCxn id="2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953000" y="4343400"/>
            <a:ext cx="2616200" cy="1143000"/>
            <a:chOff x="1854200" y="4572000"/>
            <a:chExt cx="2616200" cy="1143000"/>
          </a:xfrm>
        </p:grpSpPr>
        <p:sp>
          <p:nvSpPr>
            <p:cNvPr id="32" name="Oval 5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5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" name="AutoShape 56"/>
            <p:cNvCxnSpPr>
              <a:cxnSpLocks noChangeShapeType="1"/>
              <a:stCxn id="32" idx="4"/>
              <a:endCxn id="33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540000" y="46863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57"/>
            <p:cNvCxnSpPr>
              <a:cxnSpLocks noChangeShapeType="1"/>
              <a:stCxn id="32" idx="4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3251200" y="46863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5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82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54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114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" name="AutoShape 61"/>
            <p:cNvCxnSpPr>
              <a:cxnSpLocks noChangeShapeType="1"/>
              <a:stCxn id="37" idx="4"/>
              <a:endCxn id="38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19558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62"/>
            <p:cNvCxnSpPr>
              <a:cxnSpLocks noChangeShapeType="1"/>
              <a:stCxn id="37" idx="4"/>
              <a:endCxn id="3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21844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68"/>
            <p:cNvCxnSpPr>
              <a:cxnSpLocks noChangeShapeType="1"/>
              <a:stCxn id="33" idx="4"/>
              <a:endCxn id="3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184400" y="5029200"/>
              <a:ext cx="355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69"/>
            <p:cNvCxnSpPr>
              <a:cxnSpLocks noChangeShapeType="1"/>
              <a:stCxn id="33" idx="4"/>
              <a:endCxn id="42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540000" y="5029200"/>
              <a:ext cx="3091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7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AutoShape 76"/>
            <p:cNvCxnSpPr>
              <a:cxnSpLocks noChangeShapeType="1"/>
              <a:stCxn id="34" idx="4"/>
              <a:endCxn id="45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7592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77"/>
            <p:cNvCxnSpPr>
              <a:cxnSpLocks noChangeShapeType="1"/>
              <a:stCxn id="34" idx="4"/>
              <a:endCxn id="4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0640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685800" y="5610225"/>
            <a:ext cx="77724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2000" b="0" kern="0" dirty="0">
              <a:latin typeface="+mn-lt"/>
            </a:endParaRPr>
          </a:p>
        </p:txBody>
      </p:sp>
      <p:sp>
        <p:nvSpPr>
          <p:cNvPr id="4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81191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 from 143: 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20860" y="1315024"/>
            <a:ext cx="6549853" cy="4857779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3</a:t>
              </a:r>
              <a:endParaRPr lang="en-US" dirty="0"/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70805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 from 143: 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b="1" i="1" dirty="0" smtClean="0"/>
              <a:t>Pre-order</a:t>
            </a:r>
            <a:r>
              <a:rPr lang="en-US" b="1" dirty="0" smtClean="0"/>
              <a:t>:</a:t>
            </a:r>
            <a:r>
              <a:rPr lang="en-US" dirty="0" smtClean="0"/>
              <a:t>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1"/>
                </a:solidFill>
              </a:rPr>
              <a:t>10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3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2 4 5</a:t>
            </a:r>
          </a:p>
          <a:p>
            <a:endParaRPr lang="en-US" sz="1000" dirty="0" smtClean="0"/>
          </a:p>
          <a:p>
            <a:r>
              <a:rPr lang="en-US" b="1" i="1" dirty="0" smtClean="0"/>
              <a:t>In-order</a:t>
            </a:r>
            <a:r>
              <a:rPr lang="en-US" b="1" dirty="0" smtClean="0"/>
              <a:t>:</a:t>
            </a:r>
            <a:r>
              <a:rPr lang="en-US" dirty="0" smtClean="0"/>
              <a:t>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rgbClr val="4F81BD"/>
                </a:solidFill>
              </a:rPr>
              <a:t>2 </a:t>
            </a:r>
            <a:r>
              <a:rPr lang="en-US" dirty="0" smtClean="0">
                <a:solidFill>
                  <a:srgbClr val="4F81BD"/>
                </a:solidFill>
              </a:rPr>
              <a:t>3 </a:t>
            </a:r>
            <a:r>
              <a:rPr lang="en-US" dirty="0" smtClean="0">
                <a:solidFill>
                  <a:srgbClr val="4F81BD"/>
                </a:solidFill>
              </a:rPr>
              <a:t>4 </a:t>
            </a:r>
            <a:r>
              <a:rPr lang="en-US" dirty="0" smtClean="0">
                <a:solidFill>
                  <a:srgbClr val="4F81BD"/>
                </a:solidFill>
              </a:rPr>
              <a:t>10 </a:t>
            </a:r>
            <a:r>
              <a:rPr lang="en-US" dirty="0" smtClean="0">
                <a:solidFill>
                  <a:srgbClr val="4F81BD"/>
                </a:solidFill>
              </a:rPr>
              <a:t>5</a:t>
            </a:r>
          </a:p>
          <a:p>
            <a:endParaRPr lang="en-US" sz="1000" dirty="0" smtClean="0"/>
          </a:p>
          <a:p>
            <a:r>
              <a:rPr lang="en-US" b="1" i="1" dirty="0" smtClean="0"/>
              <a:t>Post-order</a:t>
            </a:r>
            <a:r>
              <a:rPr lang="en-US" b="1" dirty="0" smtClean="0"/>
              <a:t>:</a:t>
            </a:r>
            <a:r>
              <a:rPr lang="en-US" dirty="0" smtClean="0"/>
              <a:t>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rgbClr val="4F81BD"/>
                </a:solidFill>
              </a:rPr>
              <a:t>2 4 </a:t>
            </a:r>
            <a:r>
              <a:rPr lang="en-US" dirty="0" smtClean="0">
                <a:solidFill>
                  <a:srgbClr val="4F81BD"/>
                </a:solidFill>
              </a:rPr>
              <a:t>3 </a:t>
            </a:r>
            <a:r>
              <a:rPr lang="en-US" dirty="0" smtClean="0">
                <a:solidFill>
                  <a:srgbClr val="4F81BD"/>
                </a:solidFill>
              </a:rPr>
              <a:t>5 </a:t>
            </a:r>
            <a:r>
              <a:rPr lang="en-US" dirty="0" smtClean="0">
                <a:solidFill>
                  <a:srgbClr val="4F81BD"/>
                </a:solidFill>
              </a:rPr>
              <a:t>10</a:t>
            </a:r>
            <a:endParaRPr lang="en-US" dirty="0" smtClean="0">
              <a:solidFill>
                <a:srgbClr val="4F81BD"/>
              </a:solidFill>
            </a:endParaRP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10</a:t>
              </a:r>
              <a:endParaRPr lang="en-US" dirty="0"/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3</a:t>
              </a:r>
              <a:endParaRPr lang="en-US" dirty="0"/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249369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6" name="Rectangle 102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3733800"/>
            <a:ext cx="5257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 doesn’t matter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baseline="0" dirty="0" smtClean="0">
                <a:latin typeface="+mn-lt"/>
              </a:rPr>
              <a:t>Example: sum all elements</a:t>
            </a: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Sometimes order matters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noProof="0" dirty="0" smtClean="0">
                <a:latin typeface="+mn-lt"/>
              </a:rPr>
              <a:t>Example: print tree with parent above </a:t>
            </a:r>
          </a:p>
          <a:p>
            <a:pPr marL="800100" lvl="1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noProof="0" dirty="0" smtClean="0">
                <a:latin typeface="+mn-lt"/>
              </a:rPr>
              <a:t>indented children (pre-order)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evaluate an expression tree</a:t>
            </a:r>
            <a:r>
              <a:rPr lang="en-US" sz="2000" b="0" kern="0" dirty="0" smtClean="0">
                <a:latin typeface="+mn-lt"/>
              </a:rPr>
              <a:t> (post-order)</a:t>
            </a:r>
            <a:endParaRPr kumimoji="0" lang="en-US" sz="20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102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3657600"/>
            <a:ext cx="1295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</a:t>
            </a:r>
            <a:r>
              <a:rPr lang="en-US" sz="2000" b="0" kern="0" dirty="0" smtClean="0">
                <a:solidFill>
                  <a:srgbClr val="9BBB59"/>
                </a:solidFill>
                <a:latin typeface="+mn-lt"/>
              </a:rPr>
              <a:t>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</a:t>
            </a:r>
            <a:r>
              <a:rPr lang="en-US" sz="2000" b="0" kern="0" dirty="0" smtClean="0">
                <a:solidFill>
                  <a:srgbClr val="4F81BD"/>
                </a:solidFill>
                <a:latin typeface="+mn-lt"/>
              </a:rPr>
              <a:t>C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</a:t>
            </a:r>
            <a:r>
              <a:rPr lang="en-US" sz="2000" b="0" kern="0" dirty="0" smtClean="0">
                <a:solidFill>
                  <a:srgbClr val="9BBB59"/>
                </a:solidFill>
                <a:latin typeface="+mn-lt"/>
              </a:rPr>
              <a:t>F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</a:t>
            </a:r>
            <a:r>
              <a:rPr lang="en-US" sz="2000" b="0" kern="0" dirty="0" smtClean="0">
                <a:solidFill>
                  <a:srgbClr val="9BBB59"/>
                </a:solidFill>
                <a:latin typeface="+mn-lt"/>
              </a:rPr>
              <a:t>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6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7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2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6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7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2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80306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Computable data for Binary Trees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>
                <a:solidFill>
                  <a:schemeClr val="accent1"/>
                </a:solidFill>
              </a:rPr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leaves: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nodes: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331539" y="3165593"/>
            <a:ext cx="175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0" dirty="0">
                <a:latin typeface="+mj-lt"/>
              </a:rPr>
              <a:t>2</a:t>
            </a:r>
            <a:r>
              <a:rPr lang="en-US" sz="3200" b="0" baseline="30000" dirty="0" smtClean="0">
                <a:solidFill>
                  <a:schemeClr val="accent1"/>
                </a:solidFill>
              </a:rPr>
              <a:t>h</a:t>
            </a:r>
            <a:endParaRPr lang="en-US" sz="3200" b="0" baseline="30000" dirty="0">
              <a:solidFill>
                <a:schemeClr val="accent1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3965952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 dirty="0">
                <a:solidFill>
                  <a:srgbClr val="000000"/>
                </a:solidFill>
                <a:latin typeface="+mj-lt"/>
              </a:rPr>
              <a:t>2</a:t>
            </a:r>
            <a:r>
              <a:rPr lang="en-US" sz="2800" b="0" baseline="30000" dirty="0" smtClean="0">
                <a:solidFill>
                  <a:srgbClr val="000000"/>
                </a:solidFill>
                <a:latin typeface="+mj-lt"/>
              </a:rPr>
              <a:t>(</a:t>
            </a:r>
            <a:r>
              <a:rPr lang="en-US" sz="2800" b="0" baseline="30000" dirty="0">
                <a:solidFill>
                  <a:schemeClr val="accent1"/>
                </a:solidFill>
                <a:latin typeface="+mj-lt"/>
              </a:rPr>
              <a:t>h</a:t>
            </a:r>
            <a:r>
              <a:rPr lang="en-US" sz="2800" b="0" baseline="30000" dirty="0">
                <a:solidFill>
                  <a:srgbClr val="000000"/>
                </a:solidFill>
                <a:latin typeface="+mj-lt"/>
              </a:rPr>
              <a:t> + 1)</a:t>
            </a:r>
            <a:r>
              <a:rPr lang="en-US" sz="2800" b="0" dirty="0">
                <a:solidFill>
                  <a:srgbClr val="000000"/>
                </a:solidFill>
                <a:latin typeface="+mj-lt"/>
              </a:rPr>
              <a:t> - 1</a:t>
            </a:r>
            <a:endParaRPr lang="en-US" sz="2800" b="0" baseline="30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469139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 dirty="0">
                <a:latin typeface="+mj-lt"/>
              </a:rPr>
              <a:t>1</a:t>
            </a:r>
            <a:endParaRPr lang="en-US" sz="2800" b="0" baseline="30000" dirty="0">
              <a:latin typeface="+mj-lt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545339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0" dirty="0">
                <a:solidFill>
                  <a:schemeClr val="accent1"/>
                </a:solidFill>
                <a:latin typeface="+mj-lt"/>
              </a:rPr>
              <a:t>h</a:t>
            </a:r>
            <a:r>
              <a:rPr lang="en-US" sz="2800" b="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sz="2800" b="0" dirty="0" smtClean="0">
                <a:latin typeface="+mj-lt"/>
              </a:rPr>
              <a:t>+ 1</a:t>
            </a:r>
            <a:endParaRPr lang="en-US" sz="3200" i="1" baseline="30000" dirty="0"/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62600" y="2920591"/>
            <a:ext cx="324243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i="1" dirty="0" smtClean="0">
                <a:solidFill>
                  <a:schemeClr val="accent1"/>
                </a:solidFill>
                <a:latin typeface="Calibri"/>
                <a:cs typeface="Calibri"/>
              </a:rPr>
              <a:t>For n nodes:</a:t>
            </a:r>
          </a:p>
          <a:p>
            <a:pPr marL="457200" indent="-457200">
              <a:buFontTx/>
              <a:buChar char="-"/>
            </a:pPr>
            <a:r>
              <a:rPr lang="en-US" sz="3000" i="1" dirty="0" smtClean="0">
                <a:solidFill>
                  <a:schemeClr val="accent1"/>
                </a:solidFill>
                <a:latin typeface="Calibri"/>
                <a:cs typeface="Calibri"/>
              </a:rPr>
              <a:t>best case is O(</a:t>
            </a:r>
            <a:r>
              <a:rPr lang="en-US" sz="3000" dirty="0" smtClean="0">
                <a:solidFill>
                  <a:schemeClr val="accent1"/>
                </a:solidFill>
                <a:latin typeface="Calibri"/>
                <a:cs typeface="Calibri"/>
              </a:rPr>
              <a:t>log</a:t>
            </a:r>
            <a:r>
              <a:rPr lang="en-US" sz="3000" i="1" dirty="0" smtClean="0">
                <a:solidFill>
                  <a:schemeClr val="accent1"/>
                </a:solidFill>
                <a:latin typeface="Calibri"/>
                <a:cs typeface="Calibri"/>
              </a:rPr>
              <a:t> n) height</a:t>
            </a:r>
          </a:p>
          <a:p>
            <a:pPr marL="457200" indent="-457200">
              <a:buFontTx/>
              <a:buChar char="-"/>
            </a:pPr>
            <a:r>
              <a:rPr lang="en-US" sz="3000" i="1" dirty="0" smtClean="0">
                <a:solidFill>
                  <a:schemeClr val="accent1"/>
                </a:solidFill>
                <a:latin typeface="Calibri"/>
                <a:cs typeface="Calibri"/>
              </a:rPr>
              <a:t>worst case is O(n) height</a:t>
            </a:r>
            <a:endParaRPr lang="en-US" sz="3000" i="1" baseline="30000" dirty="0">
              <a:solidFill>
                <a:schemeClr val="accent1"/>
              </a:solidFill>
              <a:latin typeface="Calibri"/>
              <a:cs typeface="Calibri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267042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  <p:bldP spid="8" grpId="0"/>
      <p:bldP spid="9" grpId="0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Review: Binary Search Tree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48100" cy="3886200"/>
            <a:chOff x="4610100" y="2133600"/>
            <a:chExt cx="38481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0772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80010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/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191500" y="5200650"/>
              <a:ext cx="76200" cy="419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9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4876800" cy="4800600"/>
          </a:xfrm>
        </p:spPr>
        <p:txBody>
          <a:bodyPr/>
          <a:lstStyle/>
          <a:p>
            <a:r>
              <a:rPr lang="en-US" sz="2400" dirty="0" smtClean="0">
                <a:solidFill>
                  <a:srgbClr val="4F81BD"/>
                </a:solidFill>
              </a:rPr>
              <a:t>Structure property (“binary”)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>
                <a:solidFill>
                  <a:schemeClr val="accent1"/>
                </a:solidFill>
              </a:rPr>
              <a:t>Order property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easy to find any given key</a:t>
            </a:r>
          </a:p>
          <a:p>
            <a:pPr lvl="1">
              <a:buFontTx/>
              <a:buNone/>
            </a:pPr>
            <a:endParaRPr lang="en-US" sz="2000" dirty="0" smtClean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149607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Are these BSTs?</a:t>
            </a:r>
          </a:p>
        </p:txBody>
      </p:sp>
      <p:sp>
        <p:nvSpPr>
          <p:cNvPr id="1638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638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638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6390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6391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6392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6393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6394" name="AutoShape 13"/>
          <p:cNvCxnSpPr>
            <a:cxnSpLocks noChangeShapeType="1"/>
            <a:stCxn id="16393" idx="3"/>
            <a:endCxn id="16392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5" name="AutoShape 14"/>
          <p:cNvCxnSpPr>
            <a:cxnSpLocks noChangeShapeType="1"/>
            <a:stCxn id="16393" idx="5"/>
            <a:endCxn id="16391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6" name="AutoShape 15"/>
          <p:cNvCxnSpPr>
            <a:cxnSpLocks noChangeShapeType="1"/>
            <a:stCxn id="16391" idx="3"/>
            <a:endCxn id="16389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7" name="AutoShape 16"/>
          <p:cNvCxnSpPr>
            <a:cxnSpLocks noChangeShapeType="1"/>
            <a:stCxn id="16391" idx="5"/>
            <a:endCxn id="16388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8" name="AutoShape 17"/>
          <p:cNvCxnSpPr>
            <a:cxnSpLocks noChangeShapeType="1"/>
            <a:stCxn id="16392" idx="3"/>
            <a:endCxn id="16390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399" name="AutoShape 19"/>
          <p:cNvCxnSpPr>
            <a:cxnSpLocks noChangeShapeType="1"/>
            <a:stCxn id="16390" idx="5"/>
            <a:endCxn id="16387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76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5377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5378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5379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5380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5381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5382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5383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5384" name="AutoShape 36"/>
          <p:cNvCxnSpPr>
            <a:cxnSpLocks noChangeShapeType="1"/>
            <a:stCxn id="15383" idx="3"/>
            <a:endCxn id="15382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5" name="AutoShape 37"/>
          <p:cNvCxnSpPr>
            <a:cxnSpLocks noChangeShapeType="1"/>
            <a:stCxn id="15383" idx="5"/>
            <a:endCxn id="15381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6" name="AutoShape 38"/>
          <p:cNvCxnSpPr>
            <a:cxnSpLocks noChangeShapeType="1"/>
            <a:stCxn id="15381" idx="3"/>
            <a:endCxn id="15378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7" name="AutoShape 39"/>
          <p:cNvCxnSpPr>
            <a:cxnSpLocks noChangeShapeType="1"/>
            <a:stCxn id="15381" idx="5"/>
            <a:endCxn id="15377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8" name="AutoShape 40"/>
          <p:cNvCxnSpPr>
            <a:cxnSpLocks noChangeShapeType="1"/>
            <a:stCxn id="15382" idx="3"/>
            <a:endCxn id="15380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89" name="AutoShape 41"/>
          <p:cNvCxnSpPr>
            <a:cxnSpLocks noChangeShapeType="1"/>
            <a:stCxn id="15382" idx="5"/>
            <a:endCxn id="15379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0" name="AutoShape 42"/>
          <p:cNvCxnSpPr>
            <a:cxnSpLocks noChangeShapeType="1"/>
            <a:stCxn id="15380" idx="5"/>
            <a:endCxn id="15376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1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5392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21</a:t>
            </a:r>
          </a:p>
        </p:txBody>
      </p:sp>
      <p:cxnSp>
        <p:nvCxnSpPr>
          <p:cNvPr id="15393" name="AutoShape 49"/>
          <p:cNvCxnSpPr>
            <a:cxnSpLocks noChangeShapeType="1"/>
            <a:stCxn id="15391" idx="4"/>
            <a:endCxn id="15392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394" name="AutoShape 50"/>
          <p:cNvCxnSpPr>
            <a:cxnSpLocks noChangeShapeType="1"/>
            <a:stCxn id="15377" idx="5"/>
            <a:endCxn id="15391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6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5397" name="AutoShape 54"/>
          <p:cNvCxnSpPr>
            <a:cxnSpLocks noChangeShapeType="1"/>
            <a:stCxn id="15382" idx="4"/>
            <a:endCxn id="15396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398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cxnSp>
        <p:nvCxnSpPr>
          <p:cNvPr id="15399" name="AutoShape 56"/>
          <p:cNvCxnSpPr>
            <a:cxnSpLocks noChangeShapeType="1"/>
            <a:stCxn id="15378" idx="5"/>
            <a:endCxn id="15398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73495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Are these BSTs?</a:t>
            </a:r>
          </a:p>
        </p:txBody>
      </p:sp>
      <p:sp>
        <p:nvSpPr>
          <p:cNvPr id="17411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477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7412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5814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7413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7414" name="Oval 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7415" name="Oval 1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7416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17" name="Oval 1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19812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cxnSp>
        <p:nvCxnSpPr>
          <p:cNvPr id="17418" name="AutoShape 13"/>
          <p:cNvCxnSpPr>
            <a:cxnSpLocks noChangeShapeType="1"/>
            <a:stCxn id="17417" idx="3"/>
            <a:endCxn id="17416" idx="0"/>
          </p:cNvCxnSpPr>
          <p:nvPr>
            <p:custDataLst>
              <p:tags r:id="rId9"/>
            </p:custDataLst>
          </p:nvPr>
        </p:nvCxnSpPr>
        <p:spPr bwMode="auto">
          <a:xfrm flipH="1">
            <a:off x="11049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19" name="AutoShape 14"/>
          <p:cNvCxnSpPr>
            <a:cxnSpLocks noChangeShapeType="1"/>
            <a:stCxn id="17417" idx="5"/>
            <a:endCxn id="17415" idx="0"/>
          </p:cNvCxnSpPr>
          <p:nvPr>
            <p:custDataLst>
              <p:tags r:id="rId10"/>
            </p:custDataLst>
          </p:nvPr>
        </p:nvCxnSpPr>
        <p:spPr bwMode="auto">
          <a:xfrm>
            <a:off x="23066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0" name="AutoShape 15"/>
          <p:cNvCxnSpPr>
            <a:cxnSpLocks noChangeShapeType="1"/>
            <a:stCxn id="17415" idx="3"/>
            <a:endCxn id="17413" idx="0"/>
          </p:cNvCxnSpPr>
          <p:nvPr>
            <p:custDataLst>
              <p:tags r:id="rId11"/>
            </p:custDataLst>
          </p:nvPr>
        </p:nvCxnSpPr>
        <p:spPr bwMode="auto">
          <a:xfrm flipH="1">
            <a:off x="27051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1" name="AutoShape 16"/>
          <p:cNvCxnSpPr>
            <a:cxnSpLocks noChangeShapeType="1"/>
            <a:stCxn id="17415" idx="5"/>
            <a:endCxn id="17412" idx="0"/>
          </p:cNvCxnSpPr>
          <p:nvPr>
            <p:custDataLst>
              <p:tags r:id="rId12"/>
            </p:custDataLst>
          </p:nvPr>
        </p:nvCxnSpPr>
        <p:spPr bwMode="auto">
          <a:xfrm>
            <a:off x="33734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2" name="AutoShape 17"/>
          <p:cNvCxnSpPr>
            <a:cxnSpLocks noChangeShapeType="1"/>
            <a:stCxn id="17416" idx="3"/>
            <a:endCxn id="17414" idx="0"/>
          </p:cNvCxnSpPr>
          <p:nvPr>
            <p:custDataLst>
              <p:tags r:id="rId13"/>
            </p:custDataLst>
          </p:nvPr>
        </p:nvCxnSpPr>
        <p:spPr bwMode="auto">
          <a:xfrm flipH="1">
            <a:off x="5715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23" name="AutoShape 19"/>
          <p:cNvCxnSpPr>
            <a:cxnSpLocks noChangeShapeType="1"/>
            <a:stCxn id="17414" idx="5"/>
            <a:endCxn id="17411" idx="0"/>
          </p:cNvCxnSpPr>
          <p:nvPr>
            <p:custDataLst>
              <p:tags r:id="rId14"/>
            </p:custDataLst>
          </p:nvPr>
        </p:nvCxnSpPr>
        <p:spPr bwMode="auto">
          <a:xfrm>
            <a:off x="7064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24" name="Oval 2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7425" name="Oval 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17426" name="Oval 3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7427" name="Oval 3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7428" name="Oval 32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7429" name="Oval 33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C0504D"/>
                </a:solidFill>
              </a:rPr>
              <a:t>11</a:t>
            </a:r>
          </a:p>
        </p:txBody>
      </p:sp>
      <p:sp>
        <p:nvSpPr>
          <p:cNvPr id="17430" name="Oval 3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7431" name="Oval 35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17432" name="AutoShape 36"/>
          <p:cNvCxnSpPr>
            <a:cxnSpLocks noChangeShapeType="1"/>
            <a:stCxn id="17431" idx="3"/>
            <a:endCxn id="17430" idx="0"/>
          </p:cNvCxnSpPr>
          <p:nvPr>
            <p:custDataLst>
              <p:tags r:id="rId23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3" name="AutoShape 37"/>
          <p:cNvCxnSpPr>
            <a:cxnSpLocks noChangeShapeType="1"/>
            <a:stCxn id="17431" idx="5"/>
            <a:endCxn id="17429" idx="0"/>
          </p:cNvCxnSpPr>
          <p:nvPr>
            <p:custDataLst>
              <p:tags r:id="rId24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4" name="AutoShape 38"/>
          <p:cNvCxnSpPr>
            <a:cxnSpLocks noChangeShapeType="1"/>
            <a:stCxn id="17429" idx="3"/>
            <a:endCxn id="17426" idx="0"/>
          </p:cNvCxnSpPr>
          <p:nvPr>
            <p:custDataLst>
              <p:tags r:id="rId25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5" name="AutoShape 39"/>
          <p:cNvCxnSpPr>
            <a:cxnSpLocks noChangeShapeType="1"/>
            <a:stCxn id="17429" idx="5"/>
            <a:endCxn id="17425" idx="0"/>
          </p:cNvCxnSpPr>
          <p:nvPr>
            <p:custDataLst>
              <p:tags r:id="rId26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6" name="AutoShape 40"/>
          <p:cNvCxnSpPr>
            <a:cxnSpLocks noChangeShapeType="1"/>
            <a:stCxn id="17430" idx="3"/>
            <a:endCxn id="17428" idx="0"/>
          </p:cNvCxnSpPr>
          <p:nvPr>
            <p:custDataLst>
              <p:tags r:id="rId27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7" name="AutoShape 41"/>
          <p:cNvCxnSpPr>
            <a:cxnSpLocks noChangeShapeType="1"/>
            <a:stCxn id="17430" idx="5"/>
            <a:endCxn id="17427" idx="0"/>
          </p:cNvCxnSpPr>
          <p:nvPr>
            <p:custDataLst>
              <p:tags r:id="rId28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38" name="AutoShape 42"/>
          <p:cNvCxnSpPr>
            <a:cxnSpLocks noChangeShapeType="1"/>
            <a:stCxn id="17428" idx="5"/>
            <a:endCxn id="17424" idx="0"/>
          </p:cNvCxnSpPr>
          <p:nvPr>
            <p:custDataLst>
              <p:tags r:id="rId29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39" name="Oval 43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7440" name="Oval 4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7848600" y="5638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C0504D"/>
                </a:solidFill>
              </a:rPr>
              <a:t>21</a:t>
            </a:r>
          </a:p>
        </p:txBody>
      </p:sp>
      <p:cxnSp>
        <p:nvCxnSpPr>
          <p:cNvPr id="17441" name="AutoShape 49"/>
          <p:cNvCxnSpPr>
            <a:cxnSpLocks noChangeShapeType="1"/>
            <a:stCxn id="17439" idx="4"/>
            <a:endCxn id="17440" idx="0"/>
          </p:cNvCxnSpPr>
          <p:nvPr>
            <p:custDataLst>
              <p:tags r:id="rId32"/>
            </p:custDataLst>
          </p:nvPr>
        </p:nvCxnSpPr>
        <p:spPr bwMode="auto">
          <a:xfrm rot="5400000">
            <a:off x="7924800" y="5295900"/>
            <a:ext cx="4572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442" name="AutoShape 50"/>
          <p:cNvCxnSpPr>
            <a:cxnSpLocks noChangeShapeType="1"/>
            <a:stCxn id="17425" idx="5"/>
            <a:endCxn id="17439" idx="0"/>
          </p:cNvCxnSpPr>
          <p:nvPr>
            <p:custDataLst>
              <p:tags r:id="rId33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3" name="Oval 5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5141913" y="3913188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C0504D"/>
                </a:solidFill>
              </a:rPr>
              <a:t>7</a:t>
            </a:r>
          </a:p>
        </p:txBody>
      </p:sp>
      <p:cxnSp>
        <p:nvCxnSpPr>
          <p:cNvPr id="17444" name="AutoShape 54"/>
          <p:cNvCxnSpPr>
            <a:cxnSpLocks noChangeShapeType="1"/>
            <a:stCxn id="17430" idx="4"/>
            <a:endCxn id="17443" idx="0"/>
          </p:cNvCxnSpPr>
          <p:nvPr>
            <p:custDataLst>
              <p:tags r:id="rId35"/>
            </p:custDataLst>
          </p:nvPr>
        </p:nvCxnSpPr>
        <p:spPr bwMode="auto">
          <a:xfrm flipH="1">
            <a:off x="5332413" y="3422650"/>
            <a:ext cx="1587" cy="4714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445" name="Oval 5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C0504D"/>
                </a:solidFill>
              </a:rPr>
              <a:t>15</a:t>
            </a:r>
          </a:p>
        </p:txBody>
      </p:sp>
      <p:cxnSp>
        <p:nvCxnSpPr>
          <p:cNvPr id="17446" name="AutoShape 56"/>
          <p:cNvCxnSpPr>
            <a:cxnSpLocks noChangeShapeType="1"/>
            <a:stCxn id="17426" idx="5"/>
            <a:endCxn id="17445" idx="0"/>
          </p:cNvCxnSpPr>
          <p:nvPr>
            <p:custDataLst>
              <p:tags r:id="rId37"/>
            </p:custDataLst>
          </p:nvPr>
        </p:nvCxnSpPr>
        <p:spPr bwMode="auto">
          <a:xfrm>
            <a:off x="70691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1786" name="AutoShape 58" hidden="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486400" y="4800600"/>
            <a:ext cx="14478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600"/>
              <a:t>All children must </a:t>
            </a:r>
            <a:br>
              <a:rPr lang="en-US" sz="1600"/>
            </a:br>
            <a:r>
              <a:rPr lang="en-US" sz="1600"/>
              <a:t>obey order</a:t>
            </a:r>
          </a:p>
        </p:txBody>
      </p:sp>
      <p:sp>
        <p:nvSpPr>
          <p:cNvPr id="201787" name="Line 59" hidden="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572000" y="2667000"/>
            <a:ext cx="5334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8" name="Line 60" hidden="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7772400" y="26670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1789" name="Line 61" hidden="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8458200" y="4419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23444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86" grpId="0" animBg="1"/>
      <p:bldP spid="201787" grpId="0" animBg="1"/>
      <p:bldP spid="201788" grpId="0" animBg="1"/>
      <p:bldP spid="20178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Find in BST, Recursive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7813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620837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477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479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087437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6383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204119" y="19992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919054" y="19698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5733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708819" y="29437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412875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0480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31067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354137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544637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5146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7051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866900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925637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10000" y="1752600"/>
            <a:ext cx="49530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</a:rPr>
              <a:t>(Key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2000" dirty="0" smtClean="0">
                <a:latin typeface="Courier New" pitchFamily="49" charset="0"/>
              </a:rPr>
              <a:t>, 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(root ==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&lt;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(key &gt; </a:t>
            </a:r>
            <a:r>
              <a:rPr lang="en-US" sz="2000" dirty="0" err="1" smtClean="0">
                <a:latin typeface="Courier New" pitchFamily="49" charset="0"/>
              </a:rPr>
              <a:t>root.key</a:t>
            </a:r>
            <a:r>
              <a:rPr lang="en-US" sz="20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 find(</a:t>
            </a:r>
            <a:r>
              <a:rPr lang="en-US" sz="2000" dirty="0" err="1" smtClean="0">
                <a:latin typeface="Courier New" pitchFamily="49" charset="0"/>
              </a:rPr>
              <a:t>key,root.right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return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</a:rPr>
              <a:t>root.data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530257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Find in BST, Iterative</a:t>
            </a:r>
          </a:p>
        </p:txBody>
      </p:sp>
      <p:sp>
        <p:nvSpPr>
          <p:cNvPr id="18436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18437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277937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8438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345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8439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18440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44537" y="256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41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295400" y="1676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12</a:t>
            </a:r>
          </a:p>
        </p:txBody>
      </p:sp>
      <p:cxnSp>
        <p:nvCxnSpPr>
          <p:cNvPr id="18442" name="AutoShape 11"/>
          <p:cNvCxnSpPr>
            <a:cxnSpLocks noChangeShapeType="1"/>
            <a:stCxn id="18441" idx="3"/>
            <a:endCxn id="18440" idx="0"/>
          </p:cNvCxnSpPr>
          <p:nvPr>
            <p:custDataLst>
              <p:tags r:id="rId8"/>
            </p:custDataLst>
          </p:nvPr>
        </p:nvCxnSpPr>
        <p:spPr bwMode="auto">
          <a:xfrm rot="5400000">
            <a:off x="861219" y="2075423"/>
            <a:ext cx="563796" cy="4161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AutoShape 12"/>
          <p:cNvCxnSpPr>
            <a:cxnSpLocks noChangeShapeType="1"/>
            <a:stCxn id="18441" idx="5"/>
            <a:endCxn id="18439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76154" y="2046054"/>
            <a:ext cx="563796" cy="474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4" name="AutoShape 13"/>
          <p:cNvCxnSpPr>
            <a:cxnSpLocks noChangeShapeType="1"/>
            <a:stCxn id="18439" idx="5"/>
            <a:endCxn id="18436" idx="0"/>
          </p:cNvCxnSpPr>
          <p:nvPr>
            <p:custDataLst>
              <p:tags r:id="rId10"/>
            </p:custDataLst>
          </p:nvPr>
        </p:nvCxnSpPr>
        <p:spPr bwMode="auto">
          <a:xfrm>
            <a:off x="2230438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5" name="AutoShape 14"/>
          <p:cNvCxnSpPr>
            <a:cxnSpLocks noChangeShapeType="1"/>
            <a:stCxn id="18440" idx="3"/>
            <a:endCxn id="18438" idx="0"/>
          </p:cNvCxnSpPr>
          <p:nvPr>
            <p:custDataLst>
              <p:tags r:id="rId11"/>
            </p:custDataLst>
          </p:nvPr>
        </p:nvCxnSpPr>
        <p:spPr bwMode="auto">
          <a:xfrm rot="5400000">
            <a:off x="365919" y="3019986"/>
            <a:ext cx="563796" cy="3050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6" name="AutoShape 15"/>
          <p:cNvCxnSpPr>
            <a:cxnSpLocks noChangeShapeType="1"/>
            <a:stCxn id="18440" idx="5"/>
            <a:endCxn id="18437" idx="0"/>
          </p:cNvCxnSpPr>
          <p:nvPr>
            <p:custDataLst>
              <p:tags r:id="rId12"/>
            </p:custDataLst>
          </p:nvPr>
        </p:nvCxnSpPr>
        <p:spPr bwMode="auto">
          <a:xfrm>
            <a:off x="1069975" y="2909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7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705100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18448" name="AutoShape 17"/>
          <p:cNvCxnSpPr>
            <a:cxnSpLocks noChangeShapeType="1"/>
            <a:stCxn id="18436" idx="5"/>
            <a:endCxn id="18447" idx="0"/>
          </p:cNvCxnSpPr>
          <p:nvPr>
            <p:custDataLst>
              <p:tags r:id="rId14"/>
            </p:custDataLst>
          </p:nvPr>
        </p:nvCxnSpPr>
        <p:spPr bwMode="auto">
          <a:xfrm>
            <a:off x="2763838" y="3798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49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011237" y="434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18450" name="AutoShape 19"/>
          <p:cNvCxnSpPr>
            <a:cxnSpLocks noChangeShapeType="1"/>
            <a:stCxn id="18437" idx="3"/>
            <a:endCxn id="18449" idx="0"/>
          </p:cNvCxnSpPr>
          <p:nvPr>
            <p:custDataLst>
              <p:tags r:id="rId16"/>
            </p:custDataLst>
          </p:nvPr>
        </p:nvCxnSpPr>
        <p:spPr bwMode="auto">
          <a:xfrm flipH="1">
            <a:off x="1201737" y="3798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1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171700" y="4335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18452" name="AutoShape 21"/>
          <p:cNvCxnSpPr>
            <a:cxnSpLocks noChangeShapeType="1"/>
            <a:stCxn id="18436" idx="3"/>
            <a:endCxn id="18451" idx="0"/>
          </p:cNvCxnSpPr>
          <p:nvPr>
            <p:custDataLst>
              <p:tags r:id="rId18"/>
            </p:custDataLst>
          </p:nvPr>
        </p:nvCxnSpPr>
        <p:spPr bwMode="auto">
          <a:xfrm flipH="1">
            <a:off x="2362200" y="3798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453" name="Oval 24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0" y="4354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18454" name="AutoShape 25"/>
          <p:cNvCxnSpPr>
            <a:cxnSpLocks noChangeShapeType="1"/>
            <a:endCxn id="18453" idx="0"/>
          </p:cNvCxnSpPr>
          <p:nvPr>
            <p:custDataLst>
              <p:tags r:id="rId20"/>
            </p:custDataLst>
          </p:nvPr>
        </p:nvCxnSpPr>
        <p:spPr bwMode="auto">
          <a:xfrm>
            <a:off x="1582737" y="3810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Rectangle 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76600" y="1828800"/>
            <a:ext cx="5715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 err="1" smtClean="0">
                <a:latin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find</a:t>
            </a:r>
            <a:r>
              <a:rPr lang="en-US" sz="1800" dirty="0" smtClean="0">
                <a:latin typeface="Courier New" pitchFamily="49" charset="0"/>
              </a:rPr>
              <a:t>(Key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key</a:t>
            </a:r>
            <a:r>
              <a:rPr lang="en-US" sz="1800" dirty="0" smtClean="0">
                <a:latin typeface="Courier New" pitchFamily="49" charset="0"/>
              </a:rPr>
              <a:t>, Node </a:t>
            </a:r>
            <a:r>
              <a:rPr lang="en-US" sz="1800" dirty="0" smtClean="0">
                <a:solidFill>
                  <a:srgbClr val="119F33"/>
                </a:solidFill>
                <a:latin typeface="Courier New" pitchFamily="49" charset="0"/>
              </a:rPr>
              <a:t>root</a:t>
            </a:r>
            <a:r>
              <a:rPr lang="en-US" sz="1800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while</a:t>
            </a:r>
            <a:r>
              <a:rPr lang="en-US" sz="1800" dirty="0" smtClean="0">
                <a:latin typeface="Courier New" pitchFamily="49" charset="0"/>
              </a:rPr>
              <a:t>(root !=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latin typeface="Courier New" pitchFamily="49" charset="0"/>
              </a:rPr>
              <a:t> &amp;&amp; </a:t>
            </a:r>
            <a:r>
              <a:rPr lang="en-US" sz="1800" dirty="0" err="1" smtClean="0">
                <a:latin typeface="Courier New" pitchFamily="49" charset="0"/>
              </a:rPr>
              <a:t>root.key</a:t>
            </a:r>
            <a:r>
              <a:rPr lang="en-US" sz="1800" dirty="0" smtClean="0">
                <a:latin typeface="Courier New" pitchFamily="49" charset="0"/>
              </a:rPr>
              <a:t> != key){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 if</a:t>
            </a:r>
            <a:r>
              <a:rPr lang="en-US" sz="1800" dirty="0" smtClean="0">
                <a:latin typeface="Courier New" pitchFamily="49" charset="0"/>
              </a:rPr>
              <a:t>(key &lt; </a:t>
            </a:r>
            <a:r>
              <a:rPr lang="en-US" sz="1800" dirty="0" err="1" smtClean="0">
                <a:latin typeface="Courier New" pitchFamily="49" charset="0"/>
              </a:rPr>
              <a:t>root.key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root = </a:t>
            </a:r>
            <a:r>
              <a:rPr lang="en-US" sz="1800" dirty="0" err="1" smtClean="0">
                <a:latin typeface="Courier New" pitchFamily="49" charset="0"/>
              </a:rPr>
              <a:t>root.left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1800" dirty="0" smtClean="0">
                <a:latin typeface="Courier New" pitchFamily="49" charset="0"/>
              </a:rPr>
              <a:t>(key &gt; </a:t>
            </a:r>
            <a:r>
              <a:rPr lang="en-US" sz="1800" dirty="0" err="1" smtClean="0">
                <a:latin typeface="Courier New" pitchFamily="49" charset="0"/>
              </a:rPr>
              <a:t>root.key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root = </a:t>
            </a:r>
            <a:r>
              <a:rPr lang="en-US" sz="1800" dirty="0" err="1" smtClean="0">
                <a:latin typeface="Courier New" pitchFamily="49" charset="0"/>
              </a:rPr>
              <a:t>root.right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</a:rPr>
              <a:t>(root == 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1800" dirty="0" smtClean="0"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smtClean="0">
                <a:solidFill>
                  <a:schemeClr val="accent1"/>
                </a:solidFill>
                <a:latin typeface="Courier New" pitchFamily="49" charset="0"/>
              </a:rPr>
              <a:t>return</a:t>
            </a: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null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800" dirty="0" smtClean="0">
                <a:solidFill>
                  <a:srgbClr val="4F81BD"/>
                </a:solidFill>
                <a:latin typeface="Courier New" pitchFamily="49" charset="0"/>
              </a:rPr>
              <a:t>return </a:t>
            </a:r>
            <a:r>
              <a:rPr lang="en-US" sz="1800" dirty="0" err="1" smtClean="0">
                <a:latin typeface="Courier New" pitchFamily="49" charset="0"/>
              </a:rPr>
              <a:t>root.data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714027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Heap Operations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>
            <a:normAutofit fontScale="92500" lnSpcReduction="10000"/>
          </a:bodyPr>
          <a:lstStyle/>
          <a:p>
            <a:pPr marL="57150" indent="0">
              <a:buNone/>
            </a:pPr>
            <a:r>
              <a:rPr lang="en-US" sz="2900" b="1" dirty="0" smtClean="0">
                <a:latin typeface="Courier New"/>
                <a:cs typeface="Courier New"/>
              </a:rPr>
              <a:t>insert:</a:t>
            </a:r>
          </a:p>
          <a:p>
            <a:pPr marL="914400" lvl="1" indent="-457200">
              <a:buAutoNum type="arabicParenBoth"/>
            </a:pPr>
            <a:r>
              <a:rPr lang="en-US" sz="2500" dirty="0" smtClean="0">
                <a:latin typeface="Calibri"/>
                <a:cs typeface="Calibri"/>
              </a:rPr>
              <a:t>add the new value at the next valid place in the structure</a:t>
            </a:r>
          </a:p>
          <a:p>
            <a:pPr marL="914400" lvl="1" indent="-457200">
              <a:buAutoNum type="arabicParenBoth"/>
            </a:pPr>
            <a:r>
              <a:rPr lang="en-US" sz="2500" dirty="0" smtClean="0">
                <a:latin typeface="Calibri"/>
                <a:cs typeface="Calibri"/>
              </a:rPr>
              <a:t>(2) fix the ordering property by percolating value up to the right position</a:t>
            </a:r>
          </a:p>
          <a:p>
            <a:pPr marL="57150" indent="0">
              <a:buNone/>
            </a:pPr>
            <a:r>
              <a:rPr lang="en-US" sz="2900" b="1" dirty="0" err="1" smtClean="0">
                <a:latin typeface="Courier New"/>
                <a:cs typeface="Courier New"/>
              </a:rPr>
              <a:t>deleteMin</a:t>
            </a:r>
            <a:r>
              <a:rPr lang="en-US" sz="2900" b="1" dirty="0" smtClean="0">
                <a:latin typeface="Courier New"/>
                <a:cs typeface="Courier New"/>
              </a:rPr>
              <a:t>:</a:t>
            </a:r>
          </a:p>
          <a:p>
            <a:pPr marL="971550" lvl="1" indent="-514350">
              <a:buAutoNum type="arabicParenBoth"/>
            </a:pPr>
            <a:r>
              <a:rPr lang="en-US" sz="2500" dirty="0" smtClean="0">
                <a:latin typeface="Calibri"/>
                <a:cs typeface="Calibri"/>
              </a:rPr>
              <a:t>remove smallest value at root</a:t>
            </a:r>
          </a:p>
          <a:p>
            <a:pPr marL="971550" lvl="1" indent="-514350">
              <a:buAutoNum type="arabicParenBoth"/>
            </a:pPr>
            <a:r>
              <a:rPr lang="en-US" sz="2500" dirty="0" smtClean="0">
                <a:latin typeface="Calibri"/>
                <a:cs typeface="Calibri"/>
              </a:rPr>
              <a:t>plug vacant spot at root with value from the last spot in the tree, keeping the structure valid</a:t>
            </a:r>
          </a:p>
          <a:p>
            <a:pPr marL="457200" lvl="1" indent="0">
              <a:buNone/>
            </a:pPr>
            <a:r>
              <a:rPr lang="en-US" sz="2500" dirty="0" smtClean="0">
                <a:latin typeface="Calibri"/>
                <a:cs typeface="Calibri"/>
              </a:rPr>
              <a:t>(3) fix the ordering property by percolating the value down 	to the right position</a:t>
            </a:r>
            <a:endParaRPr lang="en-US" sz="2500" dirty="0" smtClean="0"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54768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Other “Finding” 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600200"/>
            <a:ext cx="4191000" cy="44958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>
                <a:solidFill>
                  <a:schemeClr val="accent1"/>
                </a:solidFill>
              </a:rPr>
              <a:t>minimum</a:t>
            </a:r>
            <a:r>
              <a:rPr lang="en-US" sz="2000" dirty="0" smtClean="0"/>
              <a:t> node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>
                <a:solidFill>
                  <a:srgbClr val="4F81BD"/>
                </a:solidFill>
              </a:rPr>
              <a:t>maximum</a:t>
            </a:r>
            <a:r>
              <a:rPr lang="en-US" sz="2000" dirty="0" smtClean="0">
                <a:solidFill>
                  <a:srgbClr val="4F81BD"/>
                </a:solidFill>
              </a:rPr>
              <a:t> </a:t>
            </a:r>
            <a:r>
              <a:rPr lang="en-US" sz="2000" dirty="0" smtClean="0"/>
              <a:t>node</a:t>
            </a:r>
          </a:p>
          <a:p>
            <a:endParaRPr lang="en-US" sz="2000" dirty="0" smtClean="0"/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r>
              <a:rPr lang="en-US" sz="2000" dirty="0" smtClean="0"/>
              <a:t> of a non-leaf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r>
              <a:rPr lang="en-US" sz="2000" dirty="0" smtClean="0"/>
              <a:t> of a non-leaf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predecessor</a:t>
            </a:r>
            <a:r>
              <a:rPr lang="en-US" sz="2000" dirty="0" smtClean="0"/>
              <a:t> of a leaf</a:t>
            </a:r>
          </a:p>
          <a:p>
            <a:r>
              <a:rPr lang="en-US" sz="2000" dirty="0" smtClean="0"/>
              <a:t>Find </a:t>
            </a:r>
            <a:r>
              <a:rPr lang="en-US" sz="2000" i="1" dirty="0" smtClean="0"/>
              <a:t>successor</a:t>
            </a:r>
            <a:r>
              <a:rPr lang="en-US" sz="2000" dirty="0" smtClean="0"/>
              <a:t> of a leaf</a:t>
            </a:r>
          </a:p>
        </p:txBody>
      </p:sp>
      <p:sp>
        <p:nvSpPr>
          <p:cNvPr id="2048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581900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048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0404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048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087937" y="3784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048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7048500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048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507037" y="2895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9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2865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0490" name="AutoShape 10"/>
          <p:cNvCxnSpPr>
            <a:cxnSpLocks noChangeShapeType="1"/>
            <a:stCxn id="20489" idx="3"/>
            <a:endCxn id="2048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5801519" y="2354823"/>
            <a:ext cx="436796" cy="6447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1" name="AutoShape 11"/>
          <p:cNvCxnSpPr>
            <a:cxnSpLocks noChangeShapeType="1"/>
            <a:stCxn id="20489" idx="5"/>
            <a:endCxn id="20487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6706954" y="2363554"/>
            <a:ext cx="436796" cy="627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2" name="AutoShape 12"/>
          <p:cNvCxnSpPr>
            <a:cxnSpLocks noChangeShapeType="1"/>
            <a:stCxn id="20487" idx="5"/>
            <a:endCxn id="20484" idx="0"/>
          </p:cNvCxnSpPr>
          <p:nvPr>
            <p:custDataLst>
              <p:tags r:id="rId11"/>
            </p:custDataLst>
          </p:nvPr>
        </p:nvCxnSpPr>
        <p:spPr bwMode="auto">
          <a:xfrm>
            <a:off x="7373938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3" name="AutoShape 13"/>
          <p:cNvCxnSpPr>
            <a:cxnSpLocks noChangeShapeType="1"/>
            <a:stCxn id="20488" idx="3"/>
            <a:endCxn id="20486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138737" y="3360504"/>
            <a:ext cx="563796" cy="284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0494" name="AutoShape 14"/>
          <p:cNvCxnSpPr>
            <a:cxnSpLocks noChangeShapeType="1"/>
            <a:stCxn id="20488" idx="5"/>
            <a:endCxn id="20485" idx="0"/>
          </p:cNvCxnSpPr>
          <p:nvPr>
            <p:custDataLst>
              <p:tags r:id="rId13"/>
            </p:custDataLst>
          </p:nvPr>
        </p:nvCxnSpPr>
        <p:spPr bwMode="auto">
          <a:xfrm>
            <a:off x="5832475" y="3240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5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848600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0496" name="AutoShape 16"/>
          <p:cNvCxnSpPr>
            <a:cxnSpLocks noChangeShapeType="1"/>
            <a:stCxn id="20484" idx="5"/>
            <a:endCxn id="20495" idx="0"/>
          </p:cNvCxnSpPr>
          <p:nvPr>
            <p:custDataLst>
              <p:tags r:id="rId15"/>
            </p:custDataLst>
          </p:nvPr>
        </p:nvCxnSpPr>
        <p:spPr bwMode="auto">
          <a:xfrm>
            <a:off x="7907338" y="4129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7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773737" y="467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0498" name="AutoShape 18"/>
          <p:cNvCxnSpPr>
            <a:cxnSpLocks noChangeShapeType="1"/>
            <a:stCxn id="20485" idx="3"/>
            <a:endCxn id="20497" idx="0"/>
          </p:cNvCxnSpPr>
          <p:nvPr>
            <p:custDataLst>
              <p:tags r:id="rId17"/>
            </p:custDataLst>
          </p:nvPr>
        </p:nvCxnSpPr>
        <p:spPr bwMode="auto">
          <a:xfrm flipH="1">
            <a:off x="5964237" y="4129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499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15200" y="46656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0500" name="AutoShape 20"/>
          <p:cNvCxnSpPr>
            <a:cxnSpLocks noChangeShapeType="1"/>
            <a:stCxn id="20484" idx="3"/>
            <a:endCxn id="20499" idx="0"/>
          </p:cNvCxnSpPr>
          <p:nvPr>
            <p:custDataLst>
              <p:tags r:id="rId19"/>
            </p:custDataLst>
          </p:nvPr>
        </p:nvCxnSpPr>
        <p:spPr bwMode="auto">
          <a:xfrm flipH="1">
            <a:off x="7505700" y="41290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9333" name="Line 21" hidden="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886200" y="4191000"/>
            <a:ext cx="685800" cy="228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9334" name="Line 22" hidden="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8382000" y="5334000"/>
            <a:ext cx="76200" cy="685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46847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0504" name="AutoShape 24"/>
          <p:cNvCxnSpPr>
            <a:cxnSpLocks noChangeShapeType="1"/>
            <a:endCxn id="20503" idx="0"/>
          </p:cNvCxnSpPr>
          <p:nvPr>
            <p:custDataLst>
              <p:tags r:id="rId23"/>
            </p:custDataLst>
          </p:nvPr>
        </p:nvCxnSpPr>
        <p:spPr bwMode="auto">
          <a:xfrm>
            <a:off x="6383337" y="41402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4276681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33" grpId="0" animBg="1"/>
      <p:bldP spid="26933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Insert in BST</a:t>
            </a:r>
          </a:p>
        </p:txBody>
      </p:sp>
      <p:sp>
        <p:nvSpPr>
          <p:cNvPr id="2150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6576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150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5240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150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3073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151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151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218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1512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7400" y="129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1513" name="AutoShape 9"/>
          <p:cNvCxnSpPr>
            <a:cxnSpLocks noChangeShapeType="1"/>
            <a:stCxn id="21512" idx="3"/>
            <a:endCxn id="21511" idx="0"/>
          </p:cNvCxnSpPr>
          <p:nvPr>
            <p:custDataLst>
              <p:tags r:id="rId8"/>
            </p:custDataLst>
          </p:nvPr>
        </p:nvCxnSpPr>
        <p:spPr bwMode="auto">
          <a:xfrm flipH="1">
            <a:off x="1181100" y="1639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4" name="AutoShape 10"/>
          <p:cNvCxnSpPr>
            <a:cxnSpLocks noChangeShapeType="1"/>
            <a:stCxn id="21512" idx="5"/>
            <a:endCxn id="21510" idx="0"/>
          </p:cNvCxnSpPr>
          <p:nvPr>
            <p:custDataLst>
              <p:tags r:id="rId9"/>
            </p:custDataLst>
          </p:nvPr>
        </p:nvCxnSpPr>
        <p:spPr bwMode="auto">
          <a:xfrm>
            <a:off x="2382838" y="1639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5" name="AutoShape 11"/>
          <p:cNvCxnSpPr>
            <a:cxnSpLocks noChangeShapeType="1"/>
            <a:stCxn id="21510" idx="5"/>
            <a:endCxn id="21507" idx="0"/>
          </p:cNvCxnSpPr>
          <p:nvPr>
            <p:custDataLst>
              <p:tags r:id="rId10"/>
            </p:custDataLst>
          </p:nvPr>
        </p:nvCxnSpPr>
        <p:spPr bwMode="auto">
          <a:xfrm>
            <a:off x="34496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6" name="AutoShape 12"/>
          <p:cNvCxnSpPr>
            <a:cxnSpLocks noChangeShapeType="1"/>
            <a:stCxn id="21511" idx="3"/>
            <a:endCxn id="21509" idx="0"/>
          </p:cNvCxnSpPr>
          <p:nvPr>
            <p:custDataLst>
              <p:tags r:id="rId11"/>
            </p:custDataLst>
          </p:nvPr>
        </p:nvCxnSpPr>
        <p:spPr bwMode="auto">
          <a:xfrm flipH="1">
            <a:off x="647700" y="2528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17" name="AutoShape 13"/>
          <p:cNvCxnSpPr>
            <a:cxnSpLocks noChangeShapeType="1"/>
            <a:stCxn id="21511" idx="5"/>
            <a:endCxn id="21508" idx="0"/>
          </p:cNvCxnSpPr>
          <p:nvPr>
            <p:custDataLst>
              <p:tags r:id="rId12"/>
            </p:custDataLst>
          </p:nvPr>
        </p:nvCxnSpPr>
        <p:spPr bwMode="auto">
          <a:xfrm>
            <a:off x="1316038" y="2528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1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924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1519" name="AutoShape 15"/>
          <p:cNvCxnSpPr>
            <a:cxnSpLocks noChangeShapeType="1"/>
            <a:stCxn id="21507" idx="5"/>
            <a:endCxn id="21518" idx="0"/>
          </p:cNvCxnSpPr>
          <p:nvPr>
            <p:custDataLst>
              <p:tags r:id="rId14"/>
            </p:custDataLst>
          </p:nvPr>
        </p:nvCxnSpPr>
        <p:spPr bwMode="auto">
          <a:xfrm>
            <a:off x="3983038" y="3417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0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12573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1521" name="AutoShape 17"/>
          <p:cNvCxnSpPr>
            <a:cxnSpLocks noChangeShapeType="1"/>
            <a:stCxn id="21508" idx="3"/>
            <a:endCxn id="21520" idx="0"/>
          </p:cNvCxnSpPr>
          <p:nvPr>
            <p:custDataLst>
              <p:tags r:id="rId16"/>
            </p:custDataLst>
          </p:nvPr>
        </p:nvCxnSpPr>
        <p:spPr bwMode="auto">
          <a:xfrm flipH="1">
            <a:off x="1447800" y="3417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2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390900" y="39544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1523" name="AutoShape 19"/>
          <p:cNvCxnSpPr>
            <a:cxnSpLocks noChangeShapeType="1"/>
            <a:stCxn id="21507" idx="3"/>
            <a:endCxn id="21522" idx="0"/>
          </p:cNvCxnSpPr>
          <p:nvPr>
            <p:custDataLst>
              <p:tags r:id="rId18"/>
            </p:custDataLst>
          </p:nvPr>
        </p:nvCxnSpPr>
        <p:spPr bwMode="auto">
          <a:xfrm flipH="1">
            <a:off x="3581400" y="34178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24" name="Text Box 2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70525" y="1641475"/>
            <a:ext cx="2028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</a:t>
            </a:r>
            <a:r>
              <a:rPr lang="en-US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13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nsert(</a:t>
            </a:r>
            <a:r>
              <a:rPr lang="en-US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31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1525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105401" y="37338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 smtClean="0">
                <a:latin typeface="+mn-lt"/>
              </a:rPr>
              <a:t>(New) insertions </a:t>
            </a:r>
            <a:r>
              <a:rPr lang="en-US" b="0" dirty="0">
                <a:latin typeface="+mn-lt"/>
              </a:rPr>
              <a:t>happen only </a:t>
            </a:r>
            <a:r>
              <a:rPr lang="en-US" b="0" dirty="0" smtClean="0">
                <a:latin typeface="+mn-lt"/>
              </a:rPr>
              <a:t>at leaves </a:t>
            </a:r>
            <a:r>
              <a:rPr lang="en-US" b="0" dirty="0">
                <a:latin typeface="+mn-lt"/>
              </a:rPr>
              <a:t>– easy!</a:t>
            </a:r>
          </a:p>
        </p:txBody>
      </p:sp>
      <p:sp>
        <p:nvSpPr>
          <p:cNvPr id="21526" name="Oval 30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770063" y="39735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1527" name="AutoShape 31"/>
          <p:cNvCxnSpPr>
            <a:cxnSpLocks noChangeShapeType="1"/>
            <a:endCxn id="21526" idx="0"/>
          </p:cNvCxnSpPr>
          <p:nvPr>
            <p:custDataLst>
              <p:tags r:id="rId22"/>
            </p:custDataLst>
          </p:nvPr>
        </p:nvCxnSpPr>
        <p:spPr bwMode="auto">
          <a:xfrm>
            <a:off x="1828800" y="34290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Oval 30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1447800" y="48768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cxnSp>
        <p:nvCxnSpPr>
          <p:cNvPr id="28" name="AutoShape 31"/>
          <p:cNvCxnSpPr>
            <a:cxnSpLocks noChangeShapeType="1"/>
            <a:endCxn id="27" idx="0"/>
          </p:cNvCxnSpPr>
          <p:nvPr>
            <p:custDataLst>
              <p:tags r:id="rId24"/>
            </p:custDataLst>
          </p:nvPr>
        </p:nvCxnSpPr>
        <p:spPr bwMode="auto">
          <a:xfrm>
            <a:off x="15065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30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4191000" y="48768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/>
              <a:t>31</a:t>
            </a:r>
          </a:p>
        </p:txBody>
      </p:sp>
      <p:cxnSp>
        <p:nvCxnSpPr>
          <p:cNvPr id="30" name="AutoShape 31"/>
          <p:cNvCxnSpPr>
            <a:cxnSpLocks noChangeShapeType="1"/>
            <a:endCxn id="29" idx="0"/>
          </p:cNvCxnSpPr>
          <p:nvPr>
            <p:custDataLst>
              <p:tags r:id="rId26"/>
            </p:custDataLst>
          </p:nvPr>
        </p:nvCxnSpPr>
        <p:spPr bwMode="auto">
          <a:xfrm>
            <a:off x="4249738" y="4332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" name="Oval 1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2590800" y="30480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13</a:t>
            </a:r>
          </a:p>
        </p:txBody>
      </p:sp>
      <p:cxnSp>
        <p:nvCxnSpPr>
          <p:cNvPr id="32" name="AutoShape 19"/>
          <p:cNvCxnSpPr>
            <a:cxnSpLocks noChangeShapeType="1"/>
            <a:stCxn id="21510" idx="3"/>
            <a:endCxn id="31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2711451" y="2579687"/>
            <a:ext cx="538162" cy="398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4" name="Slide Number Placeholder 3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3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612107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Deletion in BST</a:t>
            </a:r>
          </a:p>
        </p:txBody>
      </p:sp>
      <p:sp>
        <p:nvSpPr>
          <p:cNvPr id="22531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8674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2532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7338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2533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667000" y="3378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34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2535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2489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2536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267200" y="1600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2537" name="AutoShape 9"/>
          <p:cNvCxnSpPr>
            <a:cxnSpLocks noChangeShapeType="1"/>
            <a:stCxn id="22536" idx="3"/>
            <a:endCxn id="22535" idx="0"/>
          </p:cNvCxnSpPr>
          <p:nvPr>
            <p:custDataLst>
              <p:tags r:id="rId8"/>
            </p:custDataLst>
          </p:nvPr>
        </p:nvCxnSpPr>
        <p:spPr bwMode="auto">
          <a:xfrm flipH="1">
            <a:off x="3390900" y="19446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8" name="AutoShape 10"/>
          <p:cNvCxnSpPr>
            <a:cxnSpLocks noChangeShapeType="1"/>
            <a:stCxn id="22536" idx="5"/>
            <a:endCxn id="22534" idx="0"/>
          </p:cNvCxnSpPr>
          <p:nvPr>
            <p:custDataLst>
              <p:tags r:id="rId9"/>
            </p:custDataLst>
          </p:nvPr>
        </p:nvCxnSpPr>
        <p:spPr bwMode="auto">
          <a:xfrm>
            <a:off x="4592638" y="19446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39" name="AutoShape 11"/>
          <p:cNvCxnSpPr>
            <a:cxnSpLocks noChangeShapeType="1"/>
            <a:stCxn id="22534" idx="5"/>
            <a:endCxn id="22531" idx="0"/>
          </p:cNvCxnSpPr>
          <p:nvPr>
            <p:custDataLst>
              <p:tags r:id="rId10"/>
            </p:custDataLst>
          </p:nvPr>
        </p:nvCxnSpPr>
        <p:spPr bwMode="auto">
          <a:xfrm>
            <a:off x="56594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0" name="AutoShape 12"/>
          <p:cNvCxnSpPr>
            <a:cxnSpLocks noChangeShapeType="1"/>
            <a:stCxn id="22535" idx="3"/>
            <a:endCxn id="22533" idx="0"/>
          </p:cNvCxnSpPr>
          <p:nvPr>
            <p:custDataLst>
              <p:tags r:id="rId11"/>
            </p:custDataLst>
          </p:nvPr>
        </p:nvCxnSpPr>
        <p:spPr bwMode="auto">
          <a:xfrm flipH="1">
            <a:off x="2857500" y="2833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541" name="AutoShape 13"/>
          <p:cNvCxnSpPr>
            <a:cxnSpLocks noChangeShapeType="1"/>
            <a:stCxn id="22535" idx="5"/>
            <a:endCxn id="22532" idx="0"/>
          </p:cNvCxnSpPr>
          <p:nvPr>
            <p:custDataLst>
              <p:tags r:id="rId12"/>
            </p:custDataLst>
          </p:nvPr>
        </p:nvCxnSpPr>
        <p:spPr bwMode="auto">
          <a:xfrm>
            <a:off x="3525838" y="2833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2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2543" name="AutoShape 15"/>
          <p:cNvCxnSpPr>
            <a:cxnSpLocks noChangeShapeType="1"/>
            <a:stCxn id="22531" idx="5"/>
            <a:endCxn id="22542" idx="0"/>
          </p:cNvCxnSpPr>
          <p:nvPr>
            <p:custDataLst>
              <p:tags r:id="rId14"/>
            </p:custDataLst>
          </p:nvPr>
        </p:nvCxnSpPr>
        <p:spPr bwMode="auto">
          <a:xfrm>
            <a:off x="6192838" y="37226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4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467100" y="4267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2545" name="AutoShape 17"/>
          <p:cNvCxnSpPr>
            <a:cxnSpLocks noChangeShapeType="1"/>
            <a:stCxn id="22532" idx="3"/>
            <a:endCxn id="22544" idx="0"/>
          </p:cNvCxnSpPr>
          <p:nvPr>
            <p:custDataLst>
              <p:tags r:id="rId16"/>
            </p:custDataLst>
          </p:nvPr>
        </p:nvCxnSpPr>
        <p:spPr bwMode="auto">
          <a:xfrm flipH="1">
            <a:off x="3657600" y="37226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6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00700" y="425926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cxnSp>
        <p:nvCxnSpPr>
          <p:cNvPr id="22547" name="AutoShape 19"/>
          <p:cNvCxnSpPr>
            <a:cxnSpLocks noChangeShapeType="1"/>
            <a:stCxn id="22531" idx="3"/>
            <a:endCxn id="22546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37226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54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676400" y="5105400"/>
            <a:ext cx="63145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accent1"/>
                </a:solidFill>
                <a:latin typeface="+mn-lt"/>
              </a:rPr>
              <a:t>Why might deletion be harder than insertion?</a:t>
            </a:r>
          </a:p>
        </p:txBody>
      </p:sp>
      <p:sp>
        <p:nvSpPr>
          <p:cNvPr id="22549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3979863" y="42783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2550" name="AutoShape 23"/>
          <p:cNvCxnSpPr>
            <a:cxnSpLocks noChangeShapeType="1"/>
            <a:endCxn id="22549" idx="0"/>
          </p:cNvCxnSpPr>
          <p:nvPr>
            <p:custDataLst>
              <p:tags r:id="rId21"/>
            </p:custDataLst>
          </p:nvPr>
        </p:nvCxnSpPr>
        <p:spPr bwMode="auto">
          <a:xfrm>
            <a:off x="4038600" y="37338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603872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533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Deletion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390650"/>
            <a:ext cx="7772400" cy="33337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Removing an item disrupts the tree structure</a:t>
            </a:r>
          </a:p>
          <a:p>
            <a:endParaRPr lang="en-US" dirty="0" smtClean="0"/>
          </a:p>
          <a:p>
            <a:r>
              <a:rPr lang="en-US" dirty="0" smtClean="0"/>
              <a:t>Basic idea: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the node to be removed, then </a:t>
            </a:r>
            <a:br>
              <a:rPr lang="en-US" dirty="0" smtClean="0"/>
            </a:br>
            <a:r>
              <a:rPr lang="en-US" dirty="0" smtClean="0"/>
              <a:t>“fix” the tree so that it is still a binary search tree</a:t>
            </a:r>
          </a:p>
          <a:p>
            <a:endParaRPr lang="en-US" dirty="0" smtClean="0"/>
          </a:p>
          <a:p>
            <a:r>
              <a:rPr lang="en-US" dirty="0" smtClean="0"/>
              <a:t>Three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 has no children (leaf)</a:t>
            </a:r>
          </a:p>
          <a:p>
            <a:pPr lvl="1"/>
            <a:r>
              <a:rPr lang="en-US" dirty="0" smtClean="0"/>
              <a:t>Node has one child</a:t>
            </a:r>
          </a:p>
          <a:p>
            <a:pPr lvl="1"/>
            <a:r>
              <a:rPr lang="en-US" dirty="0" smtClean="0"/>
              <a:t>Node has two children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2703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8153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Deletion – The Leaf Case</a:t>
            </a:r>
          </a:p>
        </p:txBody>
      </p:sp>
      <p:sp>
        <p:nvSpPr>
          <p:cNvPr id="24579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4580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458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458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458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458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4585" name="AutoShape 9"/>
          <p:cNvCxnSpPr>
            <a:cxnSpLocks noChangeShapeType="1"/>
            <a:stCxn id="24584" idx="3"/>
            <a:endCxn id="24583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6" name="AutoShape 10"/>
          <p:cNvCxnSpPr>
            <a:cxnSpLocks noChangeShapeType="1"/>
            <a:stCxn id="24584" idx="5"/>
            <a:endCxn id="24582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7" name="AutoShape 11"/>
          <p:cNvCxnSpPr>
            <a:cxnSpLocks noChangeShapeType="1"/>
            <a:stCxn id="24582" idx="5"/>
            <a:endCxn id="24579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8" name="AutoShape 12"/>
          <p:cNvCxnSpPr>
            <a:cxnSpLocks noChangeShapeType="1"/>
            <a:stCxn id="24583" idx="3"/>
            <a:endCxn id="24581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589" name="AutoShape 13"/>
          <p:cNvCxnSpPr>
            <a:cxnSpLocks noChangeShapeType="1"/>
            <a:stCxn id="24583" idx="5"/>
            <a:endCxn id="24580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0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4591" name="AutoShape 15"/>
          <p:cNvCxnSpPr>
            <a:cxnSpLocks noChangeShapeType="1"/>
            <a:stCxn id="24579" idx="5"/>
            <a:endCxn id="24590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4593" name="AutoShape 17"/>
          <p:cNvCxnSpPr>
            <a:cxnSpLocks noChangeShapeType="1"/>
            <a:stCxn id="24580" idx="3"/>
            <a:endCxn id="24592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4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753100" y="4564063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17</a:t>
            </a:r>
          </a:p>
        </p:txBody>
      </p:sp>
      <p:cxnSp>
        <p:nvCxnSpPr>
          <p:cNvPr id="24595" name="AutoShape 19"/>
          <p:cNvCxnSpPr>
            <a:cxnSpLocks noChangeShapeType="1"/>
            <a:stCxn id="24579" idx="3"/>
            <a:endCxn id="24594" idx="0"/>
          </p:cNvCxnSpPr>
          <p:nvPr>
            <p:custDataLst>
              <p:tags r:id="rId18"/>
            </p:custDataLst>
          </p:nvPr>
        </p:nvCxnSpPr>
        <p:spPr bwMode="auto">
          <a:xfrm flipH="1">
            <a:off x="5943600" y="4027488"/>
            <a:ext cx="131763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59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dirty="0" smtClean="0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17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24597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4598" name="AutoShape 23"/>
          <p:cNvCxnSpPr>
            <a:cxnSpLocks noChangeShapeType="1"/>
            <a:endCxn id="24597" idx="0"/>
          </p:cNvCxnSpPr>
          <p:nvPr>
            <p:custDataLst>
              <p:tags r:id="rId21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044624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Deletion – The One Child Case</a:t>
            </a:r>
          </a:p>
        </p:txBody>
      </p:sp>
      <p:sp>
        <p:nvSpPr>
          <p:cNvPr id="25603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5604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5605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5606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7940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5607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5608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5609" name="AutoShape 9"/>
          <p:cNvCxnSpPr>
            <a:cxnSpLocks noChangeShapeType="1"/>
            <a:stCxn id="25608" idx="3"/>
            <a:endCxn id="25607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0" name="AutoShape 10"/>
          <p:cNvCxnSpPr>
            <a:cxnSpLocks noChangeShapeType="1"/>
            <a:stCxn id="25608" idx="5"/>
            <a:endCxn id="25606" idx="0"/>
          </p:cNvCxnSpPr>
          <p:nvPr>
            <p:custDataLst>
              <p:tags r:id="rId9"/>
            </p:custDataLst>
          </p:nvPr>
        </p:nvCxnSpPr>
        <p:spPr bwMode="auto">
          <a:xfrm>
            <a:off x="4745038" y="22494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1" name="AutoShape 11"/>
          <p:cNvCxnSpPr>
            <a:cxnSpLocks noChangeShapeType="1"/>
            <a:stCxn id="25606" idx="5"/>
            <a:endCxn id="25603" idx="0"/>
          </p:cNvCxnSpPr>
          <p:nvPr>
            <p:custDataLst>
              <p:tags r:id="rId10"/>
            </p:custDataLst>
          </p:nvPr>
        </p:nvCxnSpPr>
        <p:spPr bwMode="auto">
          <a:xfrm>
            <a:off x="58118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2" name="AutoShape 12"/>
          <p:cNvCxnSpPr>
            <a:cxnSpLocks noChangeShapeType="1"/>
            <a:stCxn id="25607" idx="3"/>
            <a:endCxn id="25605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613" name="AutoShape 13"/>
          <p:cNvCxnSpPr>
            <a:cxnSpLocks noChangeShapeType="1"/>
            <a:stCxn id="25607" idx="5"/>
            <a:endCxn id="25604" idx="0"/>
          </p:cNvCxnSpPr>
          <p:nvPr>
            <p:custDataLst>
              <p:tags r:id="rId12"/>
            </p:custDataLst>
          </p:nvPr>
        </p:nvCxnSpPr>
        <p:spPr bwMode="auto">
          <a:xfrm>
            <a:off x="367823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4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286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cxnSp>
        <p:nvCxnSpPr>
          <p:cNvPr id="25615" name="AutoShape 15"/>
          <p:cNvCxnSpPr>
            <a:cxnSpLocks noChangeShapeType="1"/>
            <a:stCxn id="25603" idx="5"/>
            <a:endCxn id="25614" idx="0"/>
          </p:cNvCxnSpPr>
          <p:nvPr>
            <p:custDataLst>
              <p:tags r:id="rId14"/>
            </p:custDataLst>
          </p:nvPr>
        </p:nvCxnSpPr>
        <p:spPr bwMode="auto">
          <a:xfrm>
            <a:off x="6345238" y="40274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6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361950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5617" name="AutoShape 17"/>
          <p:cNvCxnSpPr>
            <a:cxnSpLocks noChangeShapeType="1"/>
            <a:stCxn id="25604" idx="3"/>
            <a:endCxn id="25616" idx="0"/>
          </p:cNvCxnSpPr>
          <p:nvPr>
            <p:custDataLst>
              <p:tags r:id="rId16"/>
            </p:custDataLst>
          </p:nvPr>
        </p:nvCxnSpPr>
        <p:spPr bwMode="auto">
          <a:xfrm flipH="1">
            <a:off x="3810000" y="40274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19" name="Oval 20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5831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5620" name="AutoShape 21"/>
          <p:cNvCxnSpPr>
            <a:cxnSpLocks noChangeShapeType="1"/>
            <a:endCxn id="25619" idx="0"/>
          </p:cNvCxnSpPr>
          <p:nvPr>
            <p:custDataLst>
              <p:tags r:id="rId18"/>
            </p:custDataLst>
          </p:nvPr>
        </p:nvCxnSpPr>
        <p:spPr bwMode="auto">
          <a:xfrm>
            <a:off x="4191000" y="40386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952500" y="1905000"/>
            <a:ext cx="202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18793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Deletion – The Two Child Case</a:t>
            </a:r>
          </a:p>
        </p:txBody>
      </p:sp>
      <p:sp>
        <p:nvSpPr>
          <p:cNvPr id="26627" name="Oval 1027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0198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26628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26629" name="Oval 1029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3225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6630" name="Oval 1030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33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26631" name="Oval 1031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352800" y="2336800"/>
            <a:ext cx="381000" cy="3810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6632" name="Oval 1032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19600" y="1447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12</a:t>
            </a:r>
          </a:p>
        </p:txBody>
      </p:sp>
      <p:cxnSp>
        <p:nvCxnSpPr>
          <p:cNvPr id="26633" name="AutoShape 1033"/>
          <p:cNvCxnSpPr>
            <a:cxnSpLocks noChangeShapeType="1"/>
            <a:stCxn id="26632" idx="3"/>
            <a:endCxn id="26631" idx="0"/>
          </p:cNvCxnSpPr>
          <p:nvPr>
            <p:custDataLst>
              <p:tags r:id="rId8"/>
            </p:custDataLst>
          </p:nvPr>
        </p:nvCxnSpPr>
        <p:spPr bwMode="auto">
          <a:xfrm flipH="1">
            <a:off x="3543300" y="1792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4" name="AutoShape 1034"/>
          <p:cNvCxnSpPr>
            <a:cxnSpLocks noChangeShapeType="1"/>
            <a:stCxn id="26632" idx="5"/>
            <a:endCxn id="26630" idx="0"/>
          </p:cNvCxnSpPr>
          <p:nvPr>
            <p:custDataLst>
              <p:tags r:id="rId9"/>
            </p:custDataLst>
          </p:nvPr>
        </p:nvCxnSpPr>
        <p:spPr bwMode="auto">
          <a:xfrm>
            <a:off x="4745038" y="1792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5" name="AutoShape 1035"/>
          <p:cNvCxnSpPr>
            <a:cxnSpLocks noChangeShapeType="1"/>
            <a:stCxn id="26630" idx="5"/>
            <a:endCxn id="26627" idx="0"/>
          </p:cNvCxnSpPr>
          <p:nvPr>
            <p:custDataLst>
              <p:tags r:id="rId10"/>
            </p:custDataLst>
          </p:nvPr>
        </p:nvCxnSpPr>
        <p:spPr bwMode="auto">
          <a:xfrm>
            <a:off x="58118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6" name="AutoShape 1036"/>
          <p:cNvCxnSpPr>
            <a:cxnSpLocks noChangeShapeType="1"/>
            <a:stCxn id="26631" idx="3"/>
            <a:endCxn id="26629" idx="0"/>
          </p:cNvCxnSpPr>
          <p:nvPr>
            <p:custDataLst>
              <p:tags r:id="rId11"/>
            </p:custDataLst>
          </p:nvPr>
        </p:nvCxnSpPr>
        <p:spPr bwMode="auto">
          <a:xfrm flipH="1">
            <a:off x="3009900" y="2681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6637" name="AutoShape 1037"/>
          <p:cNvCxnSpPr>
            <a:cxnSpLocks noChangeShapeType="1"/>
            <a:stCxn id="26631" idx="5"/>
            <a:endCxn id="26628" idx="0"/>
          </p:cNvCxnSpPr>
          <p:nvPr>
            <p:custDataLst>
              <p:tags r:id="rId12"/>
            </p:custDataLst>
          </p:nvPr>
        </p:nvCxnSpPr>
        <p:spPr bwMode="auto">
          <a:xfrm>
            <a:off x="3678238" y="2681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38" name="Oval 103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3619500" y="4114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cxnSp>
        <p:nvCxnSpPr>
          <p:cNvPr id="26639" name="AutoShape 1039"/>
          <p:cNvCxnSpPr>
            <a:cxnSpLocks noChangeShapeType="1"/>
            <a:stCxn id="26628" idx="3"/>
            <a:endCxn id="26638" idx="0"/>
          </p:cNvCxnSpPr>
          <p:nvPr>
            <p:custDataLst>
              <p:tags r:id="rId14"/>
            </p:custDataLst>
          </p:nvPr>
        </p:nvCxnSpPr>
        <p:spPr bwMode="auto">
          <a:xfrm flipH="1">
            <a:off x="3810000" y="3570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6641" name="Text Box 10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7525" y="5029200"/>
            <a:ext cx="41216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latin typeface="+mn-lt"/>
              </a:rPr>
              <a:t>What can we replace </a:t>
            </a:r>
            <a:r>
              <a:rPr lang="en-US" b="0" dirty="0">
                <a:solidFill>
                  <a:schemeClr val="accent4"/>
                </a:solidFill>
                <a:latin typeface="+mn-lt"/>
              </a:rPr>
              <a:t>5</a:t>
            </a:r>
            <a:r>
              <a:rPr lang="en-US" b="0" dirty="0">
                <a:latin typeface="+mn-lt"/>
              </a:rPr>
              <a:t> with?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81619" name="AutoShape 1043" hidden="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638800" y="4191000"/>
            <a:ext cx="3276600" cy="13716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000"/>
              <a:t>A value guaranteed to be</a:t>
            </a:r>
          </a:p>
          <a:p>
            <a:pPr eaLnBrk="1" hangingPunct="1"/>
            <a:r>
              <a:rPr lang="en-US" sz="2000"/>
              <a:t>between the two subtrees!</a:t>
            </a:r>
          </a:p>
          <a:p>
            <a:pPr eaLnBrk="1" hangingPunct="1">
              <a:buFontTx/>
              <a:buChar char="-"/>
            </a:pPr>
            <a:r>
              <a:rPr lang="en-US" sz="2000" i="1"/>
              <a:t>  succ</a:t>
            </a:r>
            <a:r>
              <a:rPr lang="en-US" sz="2000"/>
              <a:t> from right subtree</a:t>
            </a:r>
          </a:p>
          <a:p>
            <a:pPr eaLnBrk="1" hangingPunct="1"/>
            <a:r>
              <a:rPr lang="en-US" sz="2000" i="1"/>
              <a:t>-  pred</a:t>
            </a:r>
            <a:r>
              <a:rPr lang="en-US" sz="2000"/>
              <a:t> from left subtree</a:t>
            </a:r>
          </a:p>
        </p:txBody>
      </p:sp>
      <p:sp>
        <p:nvSpPr>
          <p:cNvPr id="26643" name="Oval 1045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132263" y="4125913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cxnSp>
        <p:nvCxnSpPr>
          <p:cNvPr id="26644" name="AutoShape 1046"/>
          <p:cNvCxnSpPr>
            <a:cxnSpLocks noChangeShapeType="1"/>
            <a:endCxn id="26643" idx="0"/>
          </p:cNvCxnSpPr>
          <p:nvPr>
            <p:custDataLst>
              <p:tags r:id="rId18"/>
            </p:custDataLst>
          </p:nvPr>
        </p:nvCxnSpPr>
        <p:spPr bwMode="auto">
          <a:xfrm>
            <a:off x="4191000" y="3581400"/>
            <a:ext cx="131763" cy="525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38200" y="1905000"/>
            <a:ext cx="1843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delete(</a:t>
            </a:r>
            <a:r>
              <a:rPr lang="en-US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2620568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Deletion – The Two Child Case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en-US" dirty="0" smtClean="0"/>
              <a:t>Idea: Replace the deleted node with a value guaranteed to be between the two child </a:t>
            </a:r>
            <a:r>
              <a:rPr lang="en-US" dirty="0" err="1" smtClean="0"/>
              <a:t>subtrees</a:t>
            </a:r>
            <a:endParaRPr lang="en-US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Options:</a:t>
            </a:r>
          </a:p>
          <a:p>
            <a:r>
              <a:rPr lang="en-US" i="1" dirty="0" smtClean="0"/>
              <a:t>successor</a:t>
            </a:r>
            <a:r>
              <a:rPr lang="en-US" dirty="0" smtClean="0"/>
              <a:t>  	 from right </a:t>
            </a:r>
            <a:r>
              <a:rPr lang="en-US" dirty="0" err="1" smtClean="0"/>
              <a:t>subtree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node.right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i="1" dirty="0" smtClean="0"/>
              <a:t>predecessor</a:t>
            </a:r>
            <a:r>
              <a:rPr lang="en-US" dirty="0" smtClean="0"/>
              <a:t> 	 from left </a:t>
            </a:r>
            <a:r>
              <a:rPr lang="en-US" dirty="0" err="1" smtClean="0"/>
              <a:t>subtree</a:t>
            </a:r>
            <a:r>
              <a:rPr lang="en-US" dirty="0" smtClean="0"/>
              <a:t>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node.left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/>
              <a:t>These are the easy cases of predecessor/successor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Now delete the original node containing </a:t>
            </a:r>
            <a:r>
              <a:rPr lang="en-US" i="1" dirty="0" smtClean="0"/>
              <a:t>successor</a:t>
            </a:r>
            <a:r>
              <a:rPr lang="en-US" dirty="0" smtClean="0"/>
              <a:t> or </a:t>
            </a:r>
            <a:r>
              <a:rPr lang="en-US" i="1" dirty="0" smtClean="0"/>
              <a:t>predecessor</a:t>
            </a:r>
          </a:p>
          <a:p>
            <a:r>
              <a:rPr lang="en-US" dirty="0" smtClean="0"/>
              <a:t>Leaf or one child case – easy cases of delete!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690458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Today’s Takeaways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Floyd’s Algorithm for building heaps: understand why it works and how it’s implemented.</a:t>
            </a:r>
          </a:p>
          <a:p>
            <a:endParaRPr lang="en-US" sz="2500" dirty="0" smtClean="0"/>
          </a:p>
          <a:p>
            <a:r>
              <a:rPr lang="en-US" sz="2500" dirty="0" smtClean="0"/>
              <a:t>Review Dictionaries/Maps/Sets: understand how to be a client of them and the ADT, think about tradeoffs for implementations.</a:t>
            </a:r>
          </a:p>
          <a:p>
            <a:endParaRPr lang="en-US" sz="2500" dirty="0" smtClean="0"/>
          </a:p>
          <a:p>
            <a:r>
              <a:rPr lang="en-US" sz="2500" dirty="0" smtClean="0"/>
              <a:t>Review BSTs: Understand the terms, how to insert, delete, and evaluate the runtime of those operations.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69761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Review: Heap Operations Runtimes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848600" cy="2373312"/>
          </a:xfrm>
        </p:spPr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r>
              <a:rPr lang="en-US" sz="3600" b="1" dirty="0" smtClean="0">
                <a:latin typeface="Courier New"/>
                <a:cs typeface="Courier New"/>
              </a:rPr>
              <a:t>insert </a:t>
            </a:r>
            <a:r>
              <a:rPr lang="en-US" sz="3600" dirty="0" smtClean="0">
                <a:latin typeface="Calibri"/>
                <a:cs typeface="Calibri"/>
              </a:rPr>
              <a:t>and</a:t>
            </a:r>
            <a:r>
              <a:rPr lang="en-US" sz="3600" b="1" dirty="0">
                <a:latin typeface="Courier New"/>
                <a:cs typeface="Courier New"/>
              </a:rPr>
              <a:t> </a:t>
            </a:r>
            <a:r>
              <a:rPr lang="en-US" sz="3600" b="1" dirty="0" err="1" smtClean="0">
                <a:latin typeface="Courier New"/>
                <a:cs typeface="Courier New"/>
              </a:rPr>
              <a:t>deleteMin</a:t>
            </a:r>
            <a:r>
              <a:rPr lang="en-US" sz="3600" b="1" dirty="0" smtClean="0">
                <a:latin typeface="Courier New"/>
                <a:cs typeface="Courier New"/>
              </a:rPr>
              <a:t> </a:t>
            </a:r>
            <a:r>
              <a:rPr lang="en-US" sz="3600" dirty="0" smtClean="0">
                <a:latin typeface="Calibri"/>
                <a:cs typeface="Calibri"/>
              </a:rPr>
              <a:t>both</a:t>
            </a:r>
            <a:r>
              <a:rPr lang="en-US" sz="3600" dirty="0" smtClean="0">
                <a:latin typeface="Courier New"/>
                <a:cs typeface="Courier New"/>
              </a:rPr>
              <a:t> </a:t>
            </a:r>
            <a:r>
              <a:rPr lang="en-US" sz="3600" dirty="0" smtClean="0">
                <a:solidFill>
                  <a:srgbClr val="008000"/>
                </a:solidFill>
                <a:latin typeface="Courier New"/>
                <a:cs typeface="Courier New"/>
              </a:rPr>
              <a:t>O(</a:t>
            </a:r>
            <a:r>
              <a:rPr lang="en-US" sz="3600" dirty="0" err="1" smtClean="0">
                <a:solidFill>
                  <a:srgbClr val="008000"/>
                </a:solidFill>
                <a:latin typeface="Courier New"/>
                <a:cs typeface="Courier New"/>
              </a:rPr>
              <a:t>logN</a:t>
            </a:r>
            <a:r>
              <a:rPr lang="en-US" sz="3600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endParaRPr lang="en-US" sz="3600" dirty="0" smtClean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3500" dirty="0" smtClean="0">
                <a:solidFill>
                  <a:srgbClr val="000000"/>
                </a:solidFill>
                <a:latin typeface="Calibri"/>
                <a:cs typeface="Calibri"/>
              </a:rPr>
              <a:t>at worst case, the number of swaps you have to do is the height of the tree.  The height of a complete tree with N nodes is </a:t>
            </a:r>
            <a:r>
              <a:rPr lang="en-US" sz="3500" dirty="0" err="1" smtClean="0">
                <a:solidFill>
                  <a:srgbClr val="000000"/>
                </a:solidFill>
                <a:latin typeface="Calibri"/>
                <a:cs typeface="Calibri"/>
              </a:rPr>
              <a:t>logN</a:t>
            </a:r>
            <a:r>
              <a:rPr lang="en-US" sz="3500" dirty="0" smtClean="0">
                <a:solidFill>
                  <a:srgbClr val="000000"/>
                </a:solidFill>
                <a:latin typeface="Calibri"/>
                <a:cs typeface="Calibri"/>
              </a:rPr>
              <a:t>. </a:t>
            </a:r>
          </a:p>
          <a:p>
            <a:pPr marL="457200" lvl="1" indent="0">
              <a:buNone/>
            </a:pPr>
            <a:endParaRPr lang="en-US" sz="3500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marL="57150" indent="0">
              <a:buNone/>
            </a:pPr>
            <a:r>
              <a:rPr lang="en-US" sz="3900" b="1" dirty="0" smtClean="0">
                <a:solidFill>
                  <a:srgbClr val="000000"/>
                </a:solidFill>
                <a:latin typeface="Calibri"/>
                <a:cs typeface="Calibri"/>
              </a:rPr>
              <a:t>Intuition:</a:t>
            </a:r>
          </a:p>
          <a:p>
            <a:pPr marL="57150" indent="0">
              <a:buNone/>
            </a:pPr>
            <a:endParaRPr lang="en-US" sz="2900" dirty="0" smtClean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109745" y="49339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450</a:t>
            </a:r>
            <a:endParaRPr lang="en-US" sz="2000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633745" y="43624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3</a:t>
            </a:r>
            <a:endParaRPr lang="en-US" sz="2000" dirty="0"/>
          </a:p>
        </p:txBody>
      </p:sp>
      <p:sp>
        <p:nvSpPr>
          <p:cNvPr id="10" name="Oval 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25745" y="37909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11" name="AutoShape 9"/>
          <p:cNvCxnSpPr>
            <a:cxnSpLocks noChangeShapeType="1"/>
            <a:stCxn id="10" idx="3"/>
          </p:cNvCxnSpPr>
          <p:nvPr>
            <p:custDataLst>
              <p:tags r:id="rId4"/>
            </p:custDataLst>
          </p:nvPr>
        </p:nvCxnSpPr>
        <p:spPr bwMode="auto">
          <a:xfrm flipH="1">
            <a:off x="3770145" y="405447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0"/>
          <p:cNvCxnSpPr>
            <a:cxnSpLocks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>
            <a:off x="4559133" y="405447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1"/>
          <p:cNvCxnSpPr>
            <a:cxnSpLocks noChangeShapeType="1"/>
            <a:endCxn id="8" idx="0"/>
          </p:cNvCxnSpPr>
          <p:nvPr>
            <p:custDataLst>
              <p:tags r:id="rId6"/>
            </p:custDataLst>
          </p:nvPr>
        </p:nvCxnSpPr>
        <p:spPr bwMode="auto">
          <a:xfrm flipH="1">
            <a:off x="3363745" y="462597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3820945" y="462597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Oval 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897145" y="49339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75</a:t>
            </a:r>
            <a:endParaRPr lang="en-US" sz="2000" dirty="0"/>
          </a:p>
        </p:txBody>
      </p:sp>
      <p:sp>
        <p:nvSpPr>
          <p:cNvPr id="16" name="Oval 5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490745" y="43624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50</a:t>
            </a:r>
            <a:endParaRPr lang="en-US" sz="2000" dirty="0"/>
          </a:p>
        </p:txBody>
      </p:sp>
      <p:cxnSp>
        <p:nvCxnSpPr>
          <p:cNvPr id="17" name="AutoShape 12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5040145" y="4629150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141745" y="49339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 smtClean="0"/>
              <a:t>8</a:t>
            </a:r>
            <a:endParaRPr lang="en-US" sz="2000" dirty="0"/>
          </a:p>
        </p:txBody>
      </p:sp>
      <p:sp>
        <p:nvSpPr>
          <p:cNvPr id="19" name="Oval 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455945" y="49339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 dirty="0"/>
              <a:t>6</a:t>
            </a:r>
            <a:r>
              <a:rPr lang="en-US" sz="2000" dirty="0" smtClean="0"/>
              <a:t>0</a:t>
            </a:r>
            <a:endParaRPr lang="en-US" sz="2000" dirty="0"/>
          </a:p>
        </p:txBody>
      </p:sp>
      <p:cxnSp>
        <p:nvCxnSpPr>
          <p:cNvPr id="20" name="AutoShape 11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flipH="1">
            <a:off x="4660732" y="4629150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082842" y="3790950"/>
            <a:ext cx="16844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Node</a:t>
            </a:r>
          </a:p>
          <a:p>
            <a:endParaRPr lang="en-US" dirty="0"/>
          </a:p>
          <a:p>
            <a:r>
              <a:rPr lang="en-US" dirty="0" smtClean="0"/>
              <a:t>2 Nodes</a:t>
            </a:r>
          </a:p>
          <a:p>
            <a:endParaRPr lang="en-US" dirty="0"/>
          </a:p>
          <a:p>
            <a:r>
              <a:rPr lang="en-US" dirty="0" smtClean="0"/>
              <a:t>4 Nodes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03474" y="3790950"/>
            <a:ext cx="1938421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 Nodes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baseline="30000" dirty="0" smtClean="0"/>
              <a:t>1  </a:t>
            </a:r>
            <a:r>
              <a:rPr lang="en-US" dirty="0"/>
              <a:t>Nodes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2  </a:t>
            </a:r>
            <a:r>
              <a:rPr lang="en-US" dirty="0"/>
              <a:t>Nodes</a:t>
            </a:r>
          </a:p>
          <a:p>
            <a:pPr marL="342900" indent="-342900">
              <a:buAutoNum type="arabicPlain" startAt="2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9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Build Heap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Suppose you have </a:t>
            </a:r>
            <a:r>
              <a:rPr lang="en-US" i="1" dirty="0" smtClean="0"/>
              <a:t>n</a:t>
            </a:r>
            <a:r>
              <a:rPr lang="en-US" dirty="0" smtClean="0"/>
              <a:t> items to put in a new (empty) priority queue</a:t>
            </a:r>
          </a:p>
          <a:p>
            <a:pPr lvl="1"/>
            <a:r>
              <a:rPr lang="en-US" dirty="0" smtClean="0"/>
              <a:t>Call this operation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n </a:t>
            </a:r>
            <a:r>
              <a:rPr lang="en-US" dirty="0" smtClean="0"/>
              <a:t>distinct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s works (slowly)</a:t>
            </a:r>
          </a:p>
          <a:p>
            <a:pPr lvl="1"/>
            <a:r>
              <a:rPr lang="en-US" dirty="0" smtClean="0"/>
              <a:t>Only choice if ADT doesn’t provide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 explicitly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would an ADT provide this unnecessary operation?</a:t>
            </a:r>
          </a:p>
          <a:p>
            <a:pPr lvl="1"/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Efficiency: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algorithm called Floyd’s Method</a:t>
            </a:r>
          </a:p>
          <a:p>
            <a:pPr lvl="1"/>
            <a:r>
              <a:rPr lang="en-US" dirty="0" smtClean="0"/>
              <a:t>Common </a:t>
            </a:r>
            <a:r>
              <a:rPr lang="en-US" dirty="0" smtClean="0"/>
              <a:t>tradeoff in </a:t>
            </a:r>
            <a:r>
              <a:rPr lang="en-US" dirty="0" smtClean="0"/>
              <a:t>ADT design: how many specialized operations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44043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315"/>
            <a:ext cx="8229600" cy="889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Floyd’s Method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09315"/>
            <a:ext cx="7772400" cy="28768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Intuition</a:t>
            </a:r>
            <a:r>
              <a:rPr lang="en-US" dirty="0" smtClean="0"/>
              <a:t>:  if you have a lot of values to insert all at once, you can optimize by inserting them </a:t>
            </a:r>
            <a:r>
              <a:rPr lang="en-US" dirty="0" smtClean="0"/>
              <a:t>all and then doing a pass for swapping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Put the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values anywhere to make a complete structural tree</a:t>
            </a:r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Treat it as a heap and fix the heap-order property</a:t>
            </a:r>
          </a:p>
          <a:p>
            <a:pPr marL="857250" lvl="1" indent="-457200"/>
            <a:r>
              <a:rPr lang="en-US" dirty="0" smtClean="0"/>
              <a:t>Bottom-up: leaves are already in heap order, work up toward the root one level at a time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4070350"/>
            <a:ext cx="5105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void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buildHeap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= size/2;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&gt;0; </a:t>
            </a:r>
            <a:r>
              <a:rPr lang="en-US" sz="2000" kern="0" noProof="0" dirty="0" err="1" smtClean="0">
                <a:latin typeface="Courier New" pitchFamily="49" charset="0"/>
              </a:rPr>
              <a:t>i</a:t>
            </a:r>
            <a:r>
              <a:rPr lang="en-US" sz="2000" kern="0" noProof="0" dirty="0" smtClean="0">
                <a:latin typeface="Courier New" pitchFamily="49" charset="0"/>
              </a:rPr>
              <a:t>--)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  =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];</a:t>
            </a:r>
            <a:endParaRPr lang="en-US" sz="2000" kern="0" noProof="0" dirty="0" smtClean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	  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hole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= 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percolateDown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i,val</a:t>
            </a:r>
            <a:r>
              <a:rPr kumimoji="0" lang="en-US" sz="20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[hole] = </a:t>
            </a:r>
            <a:r>
              <a:rPr lang="en-US" sz="2000" kern="0" dirty="0" err="1" smtClean="0">
                <a:latin typeface="Courier New" pitchFamily="49" charset="0"/>
              </a:rPr>
              <a:t>val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}</a:t>
            </a:r>
            <a:endParaRPr kumimoji="0" lang="en-US" sz="20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341549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17579"/>
            <a:ext cx="4191000" cy="458536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Build a heap with the values: 12, 5, 11, 3, 10, 2, 9, 4, 8, 1, 7, 6</a:t>
            </a:r>
          </a:p>
          <a:p>
            <a:endParaRPr lang="en-US" dirty="0" smtClean="0"/>
          </a:p>
          <a:p>
            <a:r>
              <a:rPr lang="en-US" dirty="0" smtClean="0"/>
              <a:t>Stick them all in the tree to make a valid structure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tree form for </a:t>
            </a:r>
            <a:r>
              <a:rPr lang="en-US" dirty="0" smtClean="0"/>
              <a:t>readability.  Notice: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Purple</a:t>
            </a:r>
            <a:r>
              <a:rPr lang="en-US" dirty="0" smtClean="0"/>
              <a:t> for </a:t>
            </a:r>
            <a:r>
              <a:rPr lang="en-US" dirty="0" smtClean="0"/>
              <a:t>node values to fix (heap</a:t>
            </a:r>
            <a:r>
              <a:rPr lang="en-US" dirty="0" smtClean="0"/>
              <a:t>-order </a:t>
            </a:r>
            <a:r>
              <a:rPr lang="en-US" dirty="0" smtClean="0"/>
              <a:t>problem)</a:t>
            </a:r>
            <a:endParaRPr lang="en-US" dirty="0" smtClean="0"/>
          </a:p>
          <a:p>
            <a:pPr lvl="1"/>
            <a:r>
              <a:rPr lang="en-US" dirty="0" smtClean="0"/>
              <a:t>Notice no leaves are </a:t>
            </a:r>
            <a:r>
              <a:rPr lang="en-US" dirty="0" smtClean="0">
                <a:solidFill>
                  <a:srgbClr val="7030A0"/>
                </a:solidFill>
              </a:rPr>
              <a:t>purple</a:t>
            </a:r>
          </a:p>
          <a:p>
            <a:pPr lvl="1"/>
            <a:r>
              <a:rPr lang="en-US" dirty="0" smtClean="0"/>
              <a:t>Check/fix each non-leaf bottom-up (6 steps here)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515100" y="47244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9817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4483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9149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8486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715000" y="3835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648200" y="3835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181600" y="2946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248400" y="205740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5372100" y="24018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6573838" y="24018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69723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76406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67056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4838700" y="32908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5507038" y="32908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45720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49736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5638800" y="41798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6040438" y="41798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343400" y="4724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31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</p:spTree>
    <p:extLst>
      <p:ext uri="{BB962C8B-B14F-4D97-AF65-F5344CB8AC3E}">
        <p14:creationId xmlns:p14="http://schemas.microsoft.com/office/powerpoint/2010/main" val="158561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Algorithm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178217" y="436245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644817" y="43624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11417" y="43624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578017" y="43624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511717" y="34734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2" name="Oval 9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444917" y="34734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2</a:t>
            </a:r>
          </a:p>
        </p:txBody>
      </p:sp>
      <p:sp>
        <p:nvSpPr>
          <p:cNvPr id="13" name="Oval 10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378117" y="347345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10</a:t>
            </a:r>
          </a:p>
        </p:txBody>
      </p:sp>
      <p:sp>
        <p:nvSpPr>
          <p:cNvPr id="14" name="Oval 11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4311317" y="34734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5" name="Oval 12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978317" y="258445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11</a:t>
            </a:r>
          </a:p>
        </p:txBody>
      </p:sp>
      <p:sp>
        <p:nvSpPr>
          <p:cNvPr id="16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844717" y="258445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17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911517" y="1695450"/>
            <a:ext cx="381000" cy="381000"/>
          </a:xfrm>
          <a:prstGeom prst="ellips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7030A0"/>
                </a:solidFill>
              </a:rPr>
              <a:t>12</a:t>
            </a:r>
          </a:p>
        </p:txBody>
      </p:sp>
      <p:cxnSp>
        <p:nvCxnSpPr>
          <p:cNvPr id="18" name="AutoShape 15"/>
          <p:cNvCxnSpPr>
            <a:cxnSpLocks noChangeShapeType="1"/>
            <a:stCxn id="17" idx="3"/>
            <a:endCxn id="16" idx="0"/>
          </p:cNvCxnSpPr>
          <p:nvPr>
            <p:custDataLst>
              <p:tags r:id="rId12"/>
            </p:custDataLst>
          </p:nvPr>
        </p:nvCxnSpPr>
        <p:spPr bwMode="auto">
          <a:xfrm flipH="1">
            <a:off x="5035217" y="203993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" name="AutoShape 16"/>
          <p:cNvCxnSpPr>
            <a:cxnSpLocks noChangeShapeType="1"/>
            <a:stCxn id="17" idx="5"/>
            <a:endCxn id="15" idx="0"/>
          </p:cNvCxnSpPr>
          <p:nvPr>
            <p:custDataLst>
              <p:tags r:id="rId13"/>
            </p:custDataLst>
          </p:nvPr>
        </p:nvCxnSpPr>
        <p:spPr bwMode="auto">
          <a:xfrm>
            <a:off x="6236955" y="203993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17"/>
          <p:cNvCxnSpPr>
            <a:cxnSpLocks noChangeShapeType="1"/>
            <a:stCxn id="15" idx="3"/>
            <a:endCxn id="12" idx="0"/>
          </p:cNvCxnSpPr>
          <p:nvPr>
            <p:custDataLst>
              <p:tags r:id="rId14"/>
            </p:custDataLst>
          </p:nvPr>
        </p:nvCxnSpPr>
        <p:spPr bwMode="auto">
          <a:xfrm flipH="1">
            <a:off x="6635417" y="292893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8"/>
          <p:cNvCxnSpPr>
            <a:cxnSpLocks noChangeShapeType="1"/>
            <a:stCxn id="15" idx="5"/>
            <a:endCxn id="11" idx="0"/>
          </p:cNvCxnSpPr>
          <p:nvPr>
            <p:custDataLst>
              <p:tags r:id="rId15"/>
            </p:custDataLst>
          </p:nvPr>
        </p:nvCxnSpPr>
        <p:spPr bwMode="auto">
          <a:xfrm>
            <a:off x="7303755" y="292893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9"/>
          <p:cNvCxnSpPr>
            <a:cxnSpLocks noChangeShapeType="1"/>
            <a:stCxn id="12" idx="3"/>
            <a:endCxn id="7" idx="0"/>
          </p:cNvCxnSpPr>
          <p:nvPr>
            <p:custDataLst>
              <p:tags r:id="rId16"/>
            </p:custDataLst>
          </p:nvPr>
        </p:nvCxnSpPr>
        <p:spPr bwMode="auto">
          <a:xfrm flipH="1">
            <a:off x="6368717" y="381793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0"/>
          <p:cNvCxnSpPr>
            <a:cxnSpLocks noChangeShapeType="1"/>
            <a:stCxn id="16" idx="3"/>
            <a:endCxn id="14" idx="0"/>
          </p:cNvCxnSpPr>
          <p:nvPr>
            <p:custDataLst>
              <p:tags r:id="rId17"/>
            </p:custDataLst>
          </p:nvPr>
        </p:nvCxnSpPr>
        <p:spPr bwMode="auto">
          <a:xfrm flipH="1">
            <a:off x="4501817" y="292893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1"/>
          <p:cNvCxnSpPr>
            <a:cxnSpLocks noChangeShapeType="1"/>
            <a:stCxn id="16" idx="5"/>
            <a:endCxn id="13" idx="0"/>
          </p:cNvCxnSpPr>
          <p:nvPr>
            <p:custDataLst>
              <p:tags r:id="rId18"/>
            </p:custDataLst>
          </p:nvPr>
        </p:nvCxnSpPr>
        <p:spPr bwMode="auto">
          <a:xfrm>
            <a:off x="5170155" y="292893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22"/>
          <p:cNvCxnSpPr>
            <a:cxnSpLocks noChangeShapeType="1"/>
            <a:stCxn id="14" idx="3"/>
          </p:cNvCxnSpPr>
          <p:nvPr>
            <p:custDataLst>
              <p:tags r:id="rId19"/>
            </p:custDataLst>
          </p:nvPr>
        </p:nvCxnSpPr>
        <p:spPr bwMode="auto">
          <a:xfrm flipH="1">
            <a:off x="4235117" y="381793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23"/>
          <p:cNvCxnSpPr>
            <a:cxnSpLocks noChangeShapeType="1"/>
            <a:stCxn id="14" idx="5"/>
            <a:endCxn id="10" idx="0"/>
          </p:cNvCxnSpPr>
          <p:nvPr>
            <p:custDataLst>
              <p:tags r:id="rId20"/>
            </p:custDataLst>
          </p:nvPr>
        </p:nvCxnSpPr>
        <p:spPr bwMode="auto">
          <a:xfrm>
            <a:off x="4636755" y="381793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7" name="AutoShape 24"/>
          <p:cNvCxnSpPr>
            <a:cxnSpLocks noChangeShapeType="1"/>
            <a:stCxn id="13" idx="3"/>
            <a:endCxn id="9" idx="0"/>
          </p:cNvCxnSpPr>
          <p:nvPr>
            <p:custDataLst>
              <p:tags r:id="rId21"/>
            </p:custDataLst>
          </p:nvPr>
        </p:nvCxnSpPr>
        <p:spPr bwMode="auto">
          <a:xfrm flipH="1">
            <a:off x="5301917" y="381793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25"/>
          <p:cNvCxnSpPr>
            <a:cxnSpLocks noChangeShapeType="1"/>
            <a:stCxn id="13" idx="5"/>
            <a:endCxn id="8" idx="0"/>
          </p:cNvCxnSpPr>
          <p:nvPr>
            <p:custDataLst>
              <p:tags r:id="rId22"/>
            </p:custDataLst>
          </p:nvPr>
        </p:nvCxnSpPr>
        <p:spPr bwMode="auto">
          <a:xfrm>
            <a:off x="5703555" y="381793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7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006517" y="436245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5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Winter 2017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8318" y="1818106"/>
            <a:ext cx="3378199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60066"/>
                </a:solidFill>
              </a:rPr>
              <a:t>Purple</a:t>
            </a:r>
            <a:r>
              <a:rPr lang="en-US" dirty="0" smtClean="0"/>
              <a:t> shows the nodes that will need to be fixed.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don’t know which ones they are yet, so we’ll traverse bottom up one level at a time and fix all the values.</a:t>
            </a:r>
          </a:p>
          <a:p>
            <a:endParaRPr lang="en-US" dirty="0"/>
          </a:p>
          <a:p>
            <a:r>
              <a:rPr lang="en-US" dirty="0" smtClean="0"/>
              <a:t>Values to consider on each level circled in 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3863470" y="3221789"/>
            <a:ext cx="3425659" cy="868948"/>
          </a:xfrm>
          <a:prstGeom prst="ellipse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3152</Words>
  <Application>Microsoft Macintosh PowerPoint</Application>
  <PresentationFormat>On-screen Show (4:3)</PresentationFormat>
  <Paragraphs>1069</Paragraphs>
  <Slides>48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CSE373: Data Structures &amp; Algorithms  More Heaps; Dictionaries; Binary Search Trees</vt:lpstr>
      <vt:lpstr>Review of last time: Heaps</vt:lpstr>
      <vt:lpstr>Review: Array Representation</vt:lpstr>
      <vt:lpstr>Review: Heap Operations</vt:lpstr>
      <vt:lpstr>Review: Heap Operations Runtimes</vt:lpstr>
      <vt:lpstr>Build Heap</vt:lpstr>
      <vt:lpstr>Floyd’s Method</vt:lpstr>
      <vt:lpstr>Example</vt:lpstr>
      <vt:lpstr>Algorithm Example</vt:lpstr>
      <vt:lpstr>Algorithm Example</vt:lpstr>
      <vt:lpstr>Example</vt:lpstr>
      <vt:lpstr>Example</vt:lpstr>
      <vt:lpstr>Example</vt:lpstr>
      <vt:lpstr>Example</vt:lpstr>
      <vt:lpstr>Example</vt:lpstr>
      <vt:lpstr>But is it right?</vt:lpstr>
      <vt:lpstr>Correctness</vt:lpstr>
      <vt:lpstr>Efficiency</vt:lpstr>
      <vt:lpstr>Efficiency</vt:lpstr>
      <vt:lpstr>Lessons from buildHeap</vt:lpstr>
      <vt:lpstr>What we’re skipping</vt:lpstr>
      <vt:lpstr>Take a breath</vt:lpstr>
      <vt:lpstr>The Dictionary (a.k.a. Map) ADT</vt:lpstr>
      <vt:lpstr>Comparison: The Set ADT</vt:lpstr>
      <vt:lpstr>Applications</vt:lpstr>
      <vt:lpstr>Dictionary Implementation Intuition</vt:lpstr>
      <vt:lpstr>Simple implementations</vt:lpstr>
      <vt:lpstr>Implementations we’ll see soon</vt:lpstr>
      <vt:lpstr>Reference: Tree Terminology</vt:lpstr>
      <vt:lpstr>Reference: kinds of trees</vt:lpstr>
      <vt:lpstr>Review from 143: Tree Traversals</vt:lpstr>
      <vt:lpstr>Review from 143: Tree Traversals</vt:lpstr>
      <vt:lpstr>More on  traversals</vt:lpstr>
      <vt:lpstr>Computable data for Binary Trees</vt:lpstr>
      <vt:lpstr>Review: Binary Search Tree</vt:lpstr>
      <vt:lpstr>Are these BSTs?</vt:lpstr>
      <vt:lpstr>Are these BSTs?</vt:lpstr>
      <vt:lpstr>Find in BST, Recursive</vt:lpstr>
      <vt:lpstr>Find in BST, Iterative</vt:lpstr>
      <vt:lpstr>Other “Finding” Operations</vt:lpstr>
      <vt:lpstr>Insert in BST</vt:lpstr>
      <vt:lpstr>Deletion in BST</vt:lpstr>
      <vt:lpstr>Deletion</vt:lpstr>
      <vt:lpstr>Deletion – The Leaf Case</vt:lpstr>
      <vt:lpstr>Deletion – The One Child Case</vt:lpstr>
      <vt:lpstr>Deletion – The Two Child Case</vt:lpstr>
      <vt:lpstr>Deletion – The Two Child Case</vt:lpstr>
      <vt:lpstr>Today’s 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 Lecture 4: Dictionaries; Binary Search Trees</dc:title>
  <dc:creator>Hunter Zahn</dc:creator>
  <cp:lastModifiedBy>Riley Porter</cp:lastModifiedBy>
  <cp:revision>82</cp:revision>
  <cp:lastPrinted>2016-06-27T06:40:52Z</cp:lastPrinted>
  <dcterms:created xsi:type="dcterms:W3CDTF">2016-06-27T06:01:15Z</dcterms:created>
  <dcterms:modified xsi:type="dcterms:W3CDTF">2017-01-13T02:16:57Z</dcterms:modified>
</cp:coreProperties>
</file>