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0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1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2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3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4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5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6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17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20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21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2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notesSlides/notesSlide23.xml" ContentType="application/vnd.openxmlformats-officedocument.presentationml.notesSlide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24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notesSlides/notesSlide25.xml" ContentType="application/vnd.openxmlformats-officedocument.presentationml.notesSlide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26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notesSlides/notesSlide27.xml" ContentType="application/vnd.openxmlformats-officedocument.presentationml.notesSlide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notesSlides/notesSlide28.xml" ContentType="application/vnd.openxmlformats-officedocument.presentationml.notesSlide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notesSlides/notesSlide29.xml" ContentType="application/vnd.openxmlformats-officedocument.presentationml.notesSl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notesSlides/notesSlide30.xml" ContentType="application/vnd.openxmlformats-officedocument.presentationml.notesSlide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notesSlides/notesSlide31.xml" ContentType="application/vnd.openxmlformats-officedocument.presentationml.notesSlide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notesSlides/notesSlide32.xml" ContentType="application/vnd.openxmlformats-officedocument.presentationml.notesSlide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notesSlides/notesSlide33.xml" ContentType="application/vnd.openxmlformats-officedocument.presentationml.notesSlide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1" r:id="rId2"/>
    <p:sldId id="308" r:id="rId3"/>
    <p:sldId id="306" r:id="rId4"/>
    <p:sldId id="309" r:id="rId5"/>
    <p:sldId id="316" r:id="rId6"/>
    <p:sldId id="303" r:id="rId7"/>
    <p:sldId id="304" r:id="rId8"/>
    <p:sldId id="305" r:id="rId9"/>
    <p:sldId id="311" r:id="rId10"/>
    <p:sldId id="302" r:id="rId11"/>
    <p:sldId id="270" r:id="rId12"/>
    <p:sldId id="272" r:id="rId13"/>
    <p:sldId id="273" r:id="rId14"/>
    <p:sldId id="274" r:id="rId15"/>
    <p:sldId id="312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314" r:id="rId25"/>
    <p:sldId id="287" r:id="rId26"/>
    <p:sldId id="288" r:id="rId27"/>
    <p:sldId id="289" r:id="rId28"/>
    <p:sldId id="315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31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78894" autoAdjust="0"/>
  </p:normalViewPr>
  <p:slideViewPr>
    <p:cSldViewPr snapToGrid="0" snapToObjects="1">
      <p:cViewPr varScale="1">
        <p:scale>
          <a:sx n="72" d="100"/>
          <a:sy n="72" d="100"/>
        </p:scale>
        <p:origin x="-16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8E01D-EC66-D247-A66D-6A3F8B6D78EB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65CE-C7A3-914F-8CD9-EF027F7F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E0105-30D1-5645-B4A9-5148B304D26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9AC9F-3533-C04F-A147-3652E667A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01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1/24/17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12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15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4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9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8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8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2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2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1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075A-EE3F-E546-8BFF-1A7DE355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0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1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20" Type="http://schemas.openxmlformats.org/officeDocument/2006/relationships/tags" Target="../tags/tag57.xml"/><Relationship Id="rId21" Type="http://schemas.openxmlformats.org/officeDocument/2006/relationships/tags" Target="../tags/tag58.xml"/><Relationship Id="rId22" Type="http://schemas.openxmlformats.org/officeDocument/2006/relationships/tags" Target="../tags/tag59.xml"/><Relationship Id="rId23" Type="http://schemas.openxmlformats.org/officeDocument/2006/relationships/tags" Target="../tags/tag60.xml"/><Relationship Id="rId24" Type="http://schemas.openxmlformats.org/officeDocument/2006/relationships/tags" Target="../tags/tag61.xml"/><Relationship Id="rId25" Type="http://schemas.openxmlformats.org/officeDocument/2006/relationships/tags" Target="../tags/tag62.xml"/><Relationship Id="rId26" Type="http://schemas.openxmlformats.org/officeDocument/2006/relationships/tags" Target="../tags/tag63.xml"/><Relationship Id="rId27" Type="http://schemas.openxmlformats.org/officeDocument/2006/relationships/tags" Target="../tags/tag64.xml"/><Relationship Id="rId28" Type="http://schemas.openxmlformats.org/officeDocument/2006/relationships/slideLayout" Target="../slideLayouts/slideLayout4.xml"/><Relationship Id="rId29" Type="http://schemas.openxmlformats.org/officeDocument/2006/relationships/notesSlide" Target="../notesSlides/notesSlide12.xml"/><Relationship Id="rId10" Type="http://schemas.openxmlformats.org/officeDocument/2006/relationships/tags" Target="../tags/tag47.xml"/><Relationship Id="rId11" Type="http://schemas.openxmlformats.org/officeDocument/2006/relationships/tags" Target="../tags/tag48.xml"/><Relationship Id="rId12" Type="http://schemas.openxmlformats.org/officeDocument/2006/relationships/tags" Target="../tags/tag49.xml"/><Relationship Id="rId13" Type="http://schemas.openxmlformats.org/officeDocument/2006/relationships/tags" Target="../tags/tag50.xml"/><Relationship Id="rId14" Type="http://schemas.openxmlformats.org/officeDocument/2006/relationships/tags" Target="../tags/tag51.xml"/><Relationship Id="rId15" Type="http://schemas.openxmlformats.org/officeDocument/2006/relationships/tags" Target="../tags/tag52.xml"/><Relationship Id="rId16" Type="http://schemas.openxmlformats.org/officeDocument/2006/relationships/tags" Target="../tags/tag53.xml"/><Relationship Id="rId17" Type="http://schemas.openxmlformats.org/officeDocument/2006/relationships/tags" Target="../tags/tag54.xml"/><Relationship Id="rId18" Type="http://schemas.openxmlformats.org/officeDocument/2006/relationships/tags" Target="../tags/tag55.xml"/><Relationship Id="rId19" Type="http://schemas.openxmlformats.org/officeDocument/2006/relationships/tags" Target="../tags/tag56.xml"/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tags" Target="../tags/tag43.xml"/><Relationship Id="rId7" Type="http://schemas.openxmlformats.org/officeDocument/2006/relationships/tags" Target="../tags/tag44.xml"/><Relationship Id="rId8" Type="http://schemas.openxmlformats.org/officeDocument/2006/relationships/tags" Target="../tags/tag45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20" Type="http://schemas.openxmlformats.org/officeDocument/2006/relationships/tags" Target="../tags/tag84.xml"/><Relationship Id="rId21" Type="http://schemas.openxmlformats.org/officeDocument/2006/relationships/tags" Target="../tags/tag85.xml"/><Relationship Id="rId22" Type="http://schemas.openxmlformats.org/officeDocument/2006/relationships/tags" Target="../tags/tag86.xml"/><Relationship Id="rId23" Type="http://schemas.openxmlformats.org/officeDocument/2006/relationships/tags" Target="../tags/tag87.xml"/><Relationship Id="rId24" Type="http://schemas.openxmlformats.org/officeDocument/2006/relationships/tags" Target="../tags/tag88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13.xml"/><Relationship Id="rId10" Type="http://schemas.openxmlformats.org/officeDocument/2006/relationships/tags" Target="../tags/tag74.xml"/><Relationship Id="rId11" Type="http://schemas.openxmlformats.org/officeDocument/2006/relationships/tags" Target="../tags/tag75.xml"/><Relationship Id="rId12" Type="http://schemas.openxmlformats.org/officeDocument/2006/relationships/tags" Target="../tags/tag76.xml"/><Relationship Id="rId13" Type="http://schemas.openxmlformats.org/officeDocument/2006/relationships/tags" Target="../tags/tag77.xml"/><Relationship Id="rId14" Type="http://schemas.openxmlformats.org/officeDocument/2006/relationships/tags" Target="../tags/tag78.xml"/><Relationship Id="rId15" Type="http://schemas.openxmlformats.org/officeDocument/2006/relationships/tags" Target="../tags/tag79.xml"/><Relationship Id="rId16" Type="http://schemas.openxmlformats.org/officeDocument/2006/relationships/tags" Target="../tags/tag80.xml"/><Relationship Id="rId17" Type="http://schemas.openxmlformats.org/officeDocument/2006/relationships/tags" Target="../tags/tag81.xml"/><Relationship Id="rId18" Type="http://schemas.openxmlformats.org/officeDocument/2006/relationships/tags" Target="../tags/tag82.xml"/><Relationship Id="rId19" Type="http://schemas.openxmlformats.org/officeDocument/2006/relationships/tags" Target="../tags/tag83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97.xml"/><Relationship Id="rId20" Type="http://schemas.openxmlformats.org/officeDocument/2006/relationships/tags" Target="../tags/tag108.xml"/><Relationship Id="rId21" Type="http://schemas.openxmlformats.org/officeDocument/2006/relationships/tags" Target="../tags/tag109.xml"/><Relationship Id="rId22" Type="http://schemas.openxmlformats.org/officeDocument/2006/relationships/tags" Target="../tags/tag110.xml"/><Relationship Id="rId23" Type="http://schemas.openxmlformats.org/officeDocument/2006/relationships/tags" Target="../tags/tag111.xml"/><Relationship Id="rId24" Type="http://schemas.openxmlformats.org/officeDocument/2006/relationships/tags" Target="../tags/tag112.xml"/><Relationship Id="rId25" Type="http://schemas.openxmlformats.org/officeDocument/2006/relationships/tags" Target="../tags/tag113.xml"/><Relationship Id="rId26" Type="http://schemas.openxmlformats.org/officeDocument/2006/relationships/tags" Target="../tags/tag114.xml"/><Relationship Id="rId27" Type="http://schemas.openxmlformats.org/officeDocument/2006/relationships/tags" Target="../tags/tag115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4.xml"/><Relationship Id="rId10" Type="http://schemas.openxmlformats.org/officeDocument/2006/relationships/tags" Target="../tags/tag98.xml"/><Relationship Id="rId11" Type="http://schemas.openxmlformats.org/officeDocument/2006/relationships/tags" Target="../tags/tag99.xml"/><Relationship Id="rId12" Type="http://schemas.openxmlformats.org/officeDocument/2006/relationships/tags" Target="../tags/tag100.xml"/><Relationship Id="rId13" Type="http://schemas.openxmlformats.org/officeDocument/2006/relationships/tags" Target="../tags/tag101.xml"/><Relationship Id="rId14" Type="http://schemas.openxmlformats.org/officeDocument/2006/relationships/tags" Target="../tags/tag102.xml"/><Relationship Id="rId15" Type="http://schemas.openxmlformats.org/officeDocument/2006/relationships/tags" Target="../tags/tag103.xml"/><Relationship Id="rId16" Type="http://schemas.openxmlformats.org/officeDocument/2006/relationships/tags" Target="../tags/tag104.xml"/><Relationship Id="rId17" Type="http://schemas.openxmlformats.org/officeDocument/2006/relationships/tags" Target="../tags/tag105.xml"/><Relationship Id="rId18" Type="http://schemas.openxmlformats.org/officeDocument/2006/relationships/tags" Target="../tags/tag106.xml"/><Relationship Id="rId19" Type="http://schemas.openxmlformats.org/officeDocument/2006/relationships/tags" Target="../tags/tag107.xml"/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26.xml"/><Relationship Id="rId12" Type="http://schemas.openxmlformats.org/officeDocument/2006/relationships/tags" Target="../tags/tag127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5.xml"/><Relationship Id="rId1" Type="http://schemas.openxmlformats.org/officeDocument/2006/relationships/tags" Target="../tags/tag116.xml"/><Relationship Id="rId2" Type="http://schemas.openxmlformats.org/officeDocument/2006/relationships/tags" Target="../tags/tag117.xml"/><Relationship Id="rId3" Type="http://schemas.openxmlformats.org/officeDocument/2006/relationships/tags" Target="../tags/tag118.xml"/><Relationship Id="rId4" Type="http://schemas.openxmlformats.org/officeDocument/2006/relationships/tags" Target="../tags/tag119.xml"/><Relationship Id="rId5" Type="http://schemas.openxmlformats.org/officeDocument/2006/relationships/tags" Target="../tags/tag120.xml"/><Relationship Id="rId6" Type="http://schemas.openxmlformats.org/officeDocument/2006/relationships/tags" Target="../tags/tag121.xml"/><Relationship Id="rId7" Type="http://schemas.openxmlformats.org/officeDocument/2006/relationships/tags" Target="../tags/tag122.xml"/><Relationship Id="rId8" Type="http://schemas.openxmlformats.org/officeDocument/2006/relationships/tags" Target="../tags/tag123.xml"/><Relationship Id="rId9" Type="http://schemas.openxmlformats.org/officeDocument/2006/relationships/tags" Target="../tags/tag124.xml"/><Relationship Id="rId10" Type="http://schemas.openxmlformats.org/officeDocument/2006/relationships/tags" Target="../tags/tag125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tags" Target="../tags/tag138.xml"/><Relationship Id="rId12" Type="http://schemas.openxmlformats.org/officeDocument/2006/relationships/tags" Target="../tags/tag139.xml"/><Relationship Id="rId13" Type="http://schemas.openxmlformats.org/officeDocument/2006/relationships/tags" Target="../tags/tag140.xml"/><Relationship Id="rId14" Type="http://schemas.openxmlformats.org/officeDocument/2006/relationships/tags" Target="../tags/tag141.xml"/><Relationship Id="rId15" Type="http://schemas.openxmlformats.org/officeDocument/2006/relationships/tags" Target="../tags/tag142.xml"/><Relationship Id="rId16" Type="http://schemas.openxmlformats.org/officeDocument/2006/relationships/tags" Target="../tags/tag143.xml"/><Relationship Id="rId17" Type="http://schemas.openxmlformats.org/officeDocument/2006/relationships/tags" Target="../tags/tag144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6.xml"/><Relationship Id="rId1" Type="http://schemas.openxmlformats.org/officeDocument/2006/relationships/tags" Target="../tags/tag128.xml"/><Relationship Id="rId2" Type="http://schemas.openxmlformats.org/officeDocument/2006/relationships/tags" Target="../tags/tag129.xml"/><Relationship Id="rId3" Type="http://schemas.openxmlformats.org/officeDocument/2006/relationships/tags" Target="../tags/tag130.xml"/><Relationship Id="rId4" Type="http://schemas.openxmlformats.org/officeDocument/2006/relationships/tags" Target="../tags/tag131.xml"/><Relationship Id="rId5" Type="http://schemas.openxmlformats.org/officeDocument/2006/relationships/tags" Target="../tags/tag132.xml"/><Relationship Id="rId6" Type="http://schemas.openxmlformats.org/officeDocument/2006/relationships/tags" Target="../tags/tag133.xml"/><Relationship Id="rId7" Type="http://schemas.openxmlformats.org/officeDocument/2006/relationships/tags" Target="../tags/tag134.xml"/><Relationship Id="rId8" Type="http://schemas.openxmlformats.org/officeDocument/2006/relationships/tags" Target="../tags/tag135.xml"/><Relationship Id="rId9" Type="http://schemas.openxmlformats.org/officeDocument/2006/relationships/tags" Target="../tags/tag136.xml"/><Relationship Id="rId10" Type="http://schemas.openxmlformats.org/officeDocument/2006/relationships/tags" Target="../tags/tag137.xml"/></Relationships>
</file>

<file path=ppt/slides/_rels/slide17.xml.rels><?xml version="1.0" encoding="UTF-8" standalone="yes"?>
<Relationships xmlns="http://schemas.openxmlformats.org/package/2006/relationships"><Relationship Id="rId20" Type="http://schemas.openxmlformats.org/officeDocument/2006/relationships/tags" Target="../tags/tag164.xml"/><Relationship Id="rId21" Type="http://schemas.openxmlformats.org/officeDocument/2006/relationships/tags" Target="../tags/tag165.xml"/><Relationship Id="rId22" Type="http://schemas.openxmlformats.org/officeDocument/2006/relationships/tags" Target="../tags/tag166.xml"/><Relationship Id="rId23" Type="http://schemas.openxmlformats.org/officeDocument/2006/relationships/tags" Target="../tags/tag167.xml"/><Relationship Id="rId24" Type="http://schemas.openxmlformats.org/officeDocument/2006/relationships/tags" Target="../tags/tag168.xml"/><Relationship Id="rId25" Type="http://schemas.openxmlformats.org/officeDocument/2006/relationships/tags" Target="../tags/tag169.xml"/><Relationship Id="rId26" Type="http://schemas.openxmlformats.org/officeDocument/2006/relationships/tags" Target="../tags/tag170.xml"/><Relationship Id="rId27" Type="http://schemas.openxmlformats.org/officeDocument/2006/relationships/tags" Target="../tags/tag171.xml"/><Relationship Id="rId28" Type="http://schemas.openxmlformats.org/officeDocument/2006/relationships/tags" Target="../tags/tag172.xml"/><Relationship Id="rId29" Type="http://schemas.openxmlformats.org/officeDocument/2006/relationships/tags" Target="../tags/tag173.xml"/><Relationship Id="rId1" Type="http://schemas.openxmlformats.org/officeDocument/2006/relationships/tags" Target="../tags/tag145.xml"/><Relationship Id="rId2" Type="http://schemas.openxmlformats.org/officeDocument/2006/relationships/tags" Target="../tags/tag146.xml"/><Relationship Id="rId3" Type="http://schemas.openxmlformats.org/officeDocument/2006/relationships/tags" Target="../tags/tag147.xml"/><Relationship Id="rId4" Type="http://schemas.openxmlformats.org/officeDocument/2006/relationships/tags" Target="../tags/tag148.xml"/><Relationship Id="rId5" Type="http://schemas.openxmlformats.org/officeDocument/2006/relationships/tags" Target="../tags/tag149.xml"/><Relationship Id="rId30" Type="http://schemas.openxmlformats.org/officeDocument/2006/relationships/tags" Target="../tags/tag174.xml"/><Relationship Id="rId31" Type="http://schemas.openxmlformats.org/officeDocument/2006/relationships/tags" Target="../tags/tag175.xml"/><Relationship Id="rId32" Type="http://schemas.openxmlformats.org/officeDocument/2006/relationships/tags" Target="../tags/tag176.xml"/><Relationship Id="rId9" Type="http://schemas.openxmlformats.org/officeDocument/2006/relationships/tags" Target="../tags/tag153.xml"/><Relationship Id="rId6" Type="http://schemas.openxmlformats.org/officeDocument/2006/relationships/tags" Target="../tags/tag150.xml"/><Relationship Id="rId7" Type="http://schemas.openxmlformats.org/officeDocument/2006/relationships/tags" Target="../tags/tag151.xml"/><Relationship Id="rId8" Type="http://schemas.openxmlformats.org/officeDocument/2006/relationships/tags" Target="../tags/tag152.xml"/><Relationship Id="rId33" Type="http://schemas.openxmlformats.org/officeDocument/2006/relationships/tags" Target="../tags/tag177.xml"/><Relationship Id="rId34" Type="http://schemas.openxmlformats.org/officeDocument/2006/relationships/tags" Target="../tags/tag178.xml"/><Relationship Id="rId35" Type="http://schemas.openxmlformats.org/officeDocument/2006/relationships/tags" Target="../tags/tag179.xml"/><Relationship Id="rId36" Type="http://schemas.openxmlformats.org/officeDocument/2006/relationships/tags" Target="../tags/tag180.xml"/><Relationship Id="rId10" Type="http://schemas.openxmlformats.org/officeDocument/2006/relationships/tags" Target="../tags/tag154.xml"/><Relationship Id="rId11" Type="http://schemas.openxmlformats.org/officeDocument/2006/relationships/tags" Target="../tags/tag155.xml"/><Relationship Id="rId12" Type="http://schemas.openxmlformats.org/officeDocument/2006/relationships/tags" Target="../tags/tag156.xml"/><Relationship Id="rId13" Type="http://schemas.openxmlformats.org/officeDocument/2006/relationships/tags" Target="../tags/tag157.xml"/><Relationship Id="rId14" Type="http://schemas.openxmlformats.org/officeDocument/2006/relationships/tags" Target="../tags/tag158.xml"/><Relationship Id="rId15" Type="http://schemas.openxmlformats.org/officeDocument/2006/relationships/tags" Target="../tags/tag159.xml"/><Relationship Id="rId16" Type="http://schemas.openxmlformats.org/officeDocument/2006/relationships/tags" Target="../tags/tag160.xml"/><Relationship Id="rId17" Type="http://schemas.openxmlformats.org/officeDocument/2006/relationships/tags" Target="../tags/tag161.xml"/><Relationship Id="rId18" Type="http://schemas.openxmlformats.org/officeDocument/2006/relationships/tags" Target="../tags/tag162.xml"/><Relationship Id="rId19" Type="http://schemas.openxmlformats.org/officeDocument/2006/relationships/tags" Target="../tags/tag163.xml"/><Relationship Id="rId37" Type="http://schemas.openxmlformats.org/officeDocument/2006/relationships/tags" Target="../tags/tag181.xml"/><Relationship Id="rId38" Type="http://schemas.openxmlformats.org/officeDocument/2006/relationships/tags" Target="../tags/tag182.xml"/><Relationship Id="rId39" Type="http://schemas.openxmlformats.org/officeDocument/2006/relationships/tags" Target="../tags/tag183.xml"/><Relationship Id="rId40" Type="http://schemas.openxmlformats.org/officeDocument/2006/relationships/tags" Target="../tags/tag184.xml"/><Relationship Id="rId41" Type="http://schemas.openxmlformats.org/officeDocument/2006/relationships/slideLayout" Target="../slideLayouts/slideLayout4.xml"/><Relationship Id="rId4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185.xml"/><Relationship Id="rId2" Type="http://schemas.openxmlformats.org/officeDocument/2006/relationships/tags" Target="../tags/tag18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197.xml"/><Relationship Id="rId12" Type="http://schemas.openxmlformats.org/officeDocument/2006/relationships/tags" Target="../tags/tag198.xml"/><Relationship Id="rId13" Type="http://schemas.openxmlformats.org/officeDocument/2006/relationships/tags" Target="../tags/tag199.xml"/><Relationship Id="rId14" Type="http://schemas.openxmlformats.org/officeDocument/2006/relationships/tags" Target="../tags/tag200.xml"/><Relationship Id="rId15" Type="http://schemas.openxmlformats.org/officeDocument/2006/relationships/tags" Target="../tags/tag201.xml"/><Relationship Id="rId16" Type="http://schemas.openxmlformats.org/officeDocument/2006/relationships/tags" Target="../tags/tag202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0.xml"/><Relationship Id="rId1" Type="http://schemas.openxmlformats.org/officeDocument/2006/relationships/tags" Target="../tags/tag187.xml"/><Relationship Id="rId2" Type="http://schemas.openxmlformats.org/officeDocument/2006/relationships/tags" Target="../tags/tag188.xml"/><Relationship Id="rId3" Type="http://schemas.openxmlformats.org/officeDocument/2006/relationships/tags" Target="../tags/tag189.xml"/><Relationship Id="rId4" Type="http://schemas.openxmlformats.org/officeDocument/2006/relationships/tags" Target="../tags/tag190.xml"/><Relationship Id="rId5" Type="http://schemas.openxmlformats.org/officeDocument/2006/relationships/tags" Target="../tags/tag191.xml"/><Relationship Id="rId6" Type="http://schemas.openxmlformats.org/officeDocument/2006/relationships/tags" Target="../tags/tag192.xml"/><Relationship Id="rId7" Type="http://schemas.openxmlformats.org/officeDocument/2006/relationships/tags" Target="../tags/tag193.xml"/><Relationship Id="rId8" Type="http://schemas.openxmlformats.org/officeDocument/2006/relationships/tags" Target="../tags/tag194.xml"/><Relationship Id="rId9" Type="http://schemas.openxmlformats.org/officeDocument/2006/relationships/tags" Target="../tags/tag195.xml"/><Relationship Id="rId10" Type="http://schemas.openxmlformats.org/officeDocument/2006/relationships/tags" Target="../tags/tag196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11.xml"/><Relationship Id="rId20" Type="http://schemas.openxmlformats.org/officeDocument/2006/relationships/tags" Target="../tags/tag222.xml"/><Relationship Id="rId21" Type="http://schemas.openxmlformats.org/officeDocument/2006/relationships/tags" Target="../tags/tag22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212.xml"/><Relationship Id="rId11" Type="http://schemas.openxmlformats.org/officeDocument/2006/relationships/tags" Target="../tags/tag213.xml"/><Relationship Id="rId12" Type="http://schemas.openxmlformats.org/officeDocument/2006/relationships/tags" Target="../tags/tag214.xml"/><Relationship Id="rId13" Type="http://schemas.openxmlformats.org/officeDocument/2006/relationships/tags" Target="../tags/tag215.xml"/><Relationship Id="rId14" Type="http://schemas.openxmlformats.org/officeDocument/2006/relationships/tags" Target="../tags/tag216.xml"/><Relationship Id="rId15" Type="http://schemas.openxmlformats.org/officeDocument/2006/relationships/tags" Target="../tags/tag217.xml"/><Relationship Id="rId16" Type="http://schemas.openxmlformats.org/officeDocument/2006/relationships/tags" Target="../tags/tag218.xml"/><Relationship Id="rId17" Type="http://schemas.openxmlformats.org/officeDocument/2006/relationships/tags" Target="../tags/tag219.xml"/><Relationship Id="rId18" Type="http://schemas.openxmlformats.org/officeDocument/2006/relationships/tags" Target="../tags/tag220.xml"/><Relationship Id="rId19" Type="http://schemas.openxmlformats.org/officeDocument/2006/relationships/tags" Target="../tags/tag221.xml"/><Relationship Id="rId1" Type="http://schemas.openxmlformats.org/officeDocument/2006/relationships/tags" Target="../tags/tag203.xml"/><Relationship Id="rId2" Type="http://schemas.openxmlformats.org/officeDocument/2006/relationships/tags" Target="../tags/tag204.xml"/><Relationship Id="rId3" Type="http://schemas.openxmlformats.org/officeDocument/2006/relationships/tags" Target="../tags/tag205.xml"/><Relationship Id="rId4" Type="http://schemas.openxmlformats.org/officeDocument/2006/relationships/tags" Target="../tags/tag206.xml"/><Relationship Id="rId5" Type="http://schemas.openxmlformats.org/officeDocument/2006/relationships/tags" Target="../tags/tag207.xml"/><Relationship Id="rId6" Type="http://schemas.openxmlformats.org/officeDocument/2006/relationships/tags" Target="../tags/tag208.xml"/><Relationship Id="rId7" Type="http://schemas.openxmlformats.org/officeDocument/2006/relationships/tags" Target="../tags/tag209.xml"/><Relationship Id="rId8" Type="http://schemas.openxmlformats.org/officeDocument/2006/relationships/tags" Target="../tags/tag210.xml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tags" Target="../tags/tag243.xml"/><Relationship Id="rId21" Type="http://schemas.openxmlformats.org/officeDocument/2006/relationships/tags" Target="../tags/tag244.xml"/><Relationship Id="rId22" Type="http://schemas.openxmlformats.org/officeDocument/2006/relationships/tags" Target="../tags/tag245.xml"/><Relationship Id="rId23" Type="http://schemas.openxmlformats.org/officeDocument/2006/relationships/tags" Target="../tags/tag246.xml"/><Relationship Id="rId24" Type="http://schemas.openxmlformats.org/officeDocument/2006/relationships/tags" Target="../tags/tag247.xml"/><Relationship Id="rId25" Type="http://schemas.openxmlformats.org/officeDocument/2006/relationships/tags" Target="../tags/tag248.xml"/><Relationship Id="rId26" Type="http://schemas.openxmlformats.org/officeDocument/2006/relationships/tags" Target="../tags/tag249.xml"/><Relationship Id="rId27" Type="http://schemas.openxmlformats.org/officeDocument/2006/relationships/tags" Target="../tags/tag250.xml"/><Relationship Id="rId28" Type="http://schemas.openxmlformats.org/officeDocument/2006/relationships/tags" Target="../tags/tag251.xml"/><Relationship Id="rId29" Type="http://schemas.openxmlformats.org/officeDocument/2006/relationships/tags" Target="../tags/tag252.xml"/><Relationship Id="rId1" Type="http://schemas.openxmlformats.org/officeDocument/2006/relationships/tags" Target="../tags/tag224.xml"/><Relationship Id="rId2" Type="http://schemas.openxmlformats.org/officeDocument/2006/relationships/tags" Target="../tags/tag225.xml"/><Relationship Id="rId3" Type="http://schemas.openxmlformats.org/officeDocument/2006/relationships/tags" Target="../tags/tag226.xml"/><Relationship Id="rId4" Type="http://schemas.openxmlformats.org/officeDocument/2006/relationships/tags" Target="../tags/tag227.xml"/><Relationship Id="rId5" Type="http://schemas.openxmlformats.org/officeDocument/2006/relationships/tags" Target="../tags/tag228.xml"/><Relationship Id="rId30" Type="http://schemas.openxmlformats.org/officeDocument/2006/relationships/tags" Target="../tags/tag253.xml"/><Relationship Id="rId31" Type="http://schemas.openxmlformats.org/officeDocument/2006/relationships/tags" Target="../tags/tag254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232.xml"/><Relationship Id="rId6" Type="http://schemas.openxmlformats.org/officeDocument/2006/relationships/tags" Target="../tags/tag229.xml"/><Relationship Id="rId7" Type="http://schemas.openxmlformats.org/officeDocument/2006/relationships/tags" Target="../tags/tag230.xml"/><Relationship Id="rId8" Type="http://schemas.openxmlformats.org/officeDocument/2006/relationships/tags" Target="../tags/tag231.xml"/><Relationship Id="rId33" Type="http://schemas.openxmlformats.org/officeDocument/2006/relationships/notesSlide" Target="../notesSlides/notesSlide22.xml"/><Relationship Id="rId10" Type="http://schemas.openxmlformats.org/officeDocument/2006/relationships/tags" Target="../tags/tag233.xml"/><Relationship Id="rId11" Type="http://schemas.openxmlformats.org/officeDocument/2006/relationships/tags" Target="../tags/tag234.xml"/><Relationship Id="rId12" Type="http://schemas.openxmlformats.org/officeDocument/2006/relationships/tags" Target="../tags/tag235.xml"/><Relationship Id="rId13" Type="http://schemas.openxmlformats.org/officeDocument/2006/relationships/tags" Target="../tags/tag236.xml"/><Relationship Id="rId14" Type="http://schemas.openxmlformats.org/officeDocument/2006/relationships/tags" Target="../tags/tag237.xml"/><Relationship Id="rId15" Type="http://schemas.openxmlformats.org/officeDocument/2006/relationships/tags" Target="../tags/tag238.xml"/><Relationship Id="rId16" Type="http://schemas.openxmlformats.org/officeDocument/2006/relationships/tags" Target="../tags/tag239.xml"/><Relationship Id="rId17" Type="http://schemas.openxmlformats.org/officeDocument/2006/relationships/tags" Target="../tags/tag240.xml"/><Relationship Id="rId18" Type="http://schemas.openxmlformats.org/officeDocument/2006/relationships/tags" Target="../tags/tag241.xml"/><Relationship Id="rId19" Type="http://schemas.openxmlformats.org/officeDocument/2006/relationships/tags" Target="../tags/tag242.xml"/></Relationships>
</file>

<file path=ppt/slides/_rels/slide23.xml.rels><?xml version="1.0" encoding="UTF-8" standalone="yes"?>
<Relationships xmlns="http://schemas.openxmlformats.org/package/2006/relationships"><Relationship Id="rId20" Type="http://schemas.openxmlformats.org/officeDocument/2006/relationships/tags" Target="../tags/tag274.xml"/><Relationship Id="rId21" Type="http://schemas.openxmlformats.org/officeDocument/2006/relationships/tags" Target="../tags/tag275.xml"/><Relationship Id="rId22" Type="http://schemas.openxmlformats.org/officeDocument/2006/relationships/tags" Target="../tags/tag276.xml"/><Relationship Id="rId23" Type="http://schemas.openxmlformats.org/officeDocument/2006/relationships/tags" Target="../tags/tag277.xml"/><Relationship Id="rId24" Type="http://schemas.openxmlformats.org/officeDocument/2006/relationships/tags" Target="../tags/tag278.xml"/><Relationship Id="rId25" Type="http://schemas.openxmlformats.org/officeDocument/2006/relationships/tags" Target="../tags/tag279.xml"/><Relationship Id="rId26" Type="http://schemas.openxmlformats.org/officeDocument/2006/relationships/tags" Target="../tags/tag280.xml"/><Relationship Id="rId27" Type="http://schemas.openxmlformats.org/officeDocument/2006/relationships/tags" Target="../tags/tag281.xml"/><Relationship Id="rId28" Type="http://schemas.openxmlformats.org/officeDocument/2006/relationships/tags" Target="../tags/tag282.xml"/><Relationship Id="rId29" Type="http://schemas.openxmlformats.org/officeDocument/2006/relationships/tags" Target="../tags/tag283.xml"/><Relationship Id="rId1" Type="http://schemas.openxmlformats.org/officeDocument/2006/relationships/tags" Target="../tags/tag255.xml"/><Relationship Id="rId2" Type="http://schemas.openxmlformats.org/officeDocument/2006/relationships/tags" Target="../tags/tag256.xml"/><Relationship Id="rId3" Type="http://schemas.openxmlformats.org/officeDocument/2006/relationships/tags" Target="../tags/tag257.xml"/><Relationship Id="rId4" Type="http://schemas.openxmlformats.org/officeDocument/2006/relationships/tags" Target="../tags/tag258.xml"/><Relationship Id="rId5" Type="http://schemas.openxmlformats.org/officeDocument/2006/relationships/tags" Target="../tags/tag259.xml"/><Relationship Id="rId30" Type="http://schemas.openxmlformats.org/officeDocument/2006/relationships/tags" Target="../tags/tag284.xml"/><Relationship Id="rId31" Type="http://schemas.openxmlformats.org/officeDocument/2006/relationships/tags" Target="../tags/tag285.xml"/><Relationship Id="rId32" Type="http://schemas.openxmlformats.org/officeDocument/2006/relationships/tags" Target="../tags/tag286.xml"/><Relationship Id="rId9" Type="http://schemas.openxmlformats.org/officeDocument/2006/relationships/tags" Target="../tags/tag263.xml"/><Relationship Id="rId6" Type="http://schemas.openxmlformats.org/officeDocument/2006/relationships/tags" Target="../tags/tag260.xml"/><Relationship Id="rId7" Type="http://schemas.openxmlformats.org/officeDocument/2006/relationships/tags" Target="../tags/tag261.xml"/><Relationship Id="rId8" Type="http://schemas.openxmlformats.org/officeDocument/2006/relationships/tags" Target="../tags/tag262.xml"/><Relationship Id="rId33" Type="http://schemas.openxmlformats.org/officeDocument/2006/relationships/tags" Target="../tags/tag287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23.xml"/><Relationship Id="rId10" Type="http://schemas.openxmlformats.org/officeDocument/2006/relationships/tags" Target="../tags/tag264.xml"/><Relationship Id="rId11" Type="http://schemas.openxmlformats.org/officeDocument/2006/relationships/tags" Target="../tags/tag265.xml"/><Relationship Id="rId12" Type="http://schemas.openxmlformats.org/officeDocument/2006/relationships/tags" Target="../tags/tag266.xml"/><Relationship Id="rId13" Type="http://schemas.openxmlformats.org/officeDocument/2006/relationships/tags" Target="../tags/tag267.xml"/><Relationship Id="rId14" Type="http://schemas.openxmlformats.org/officeDocument/2006/relationships/tags" Target="../tags/tag268.xml"/><Relationship Id="rId15" Type="http://schemas.openxmlformats.org/officeDocument/2006/relationships/tags" Target="../tags/tag269.xml"/><Relationship Id="rId16" Type="http://schemas.openxmlformats.org/officeDocument/2006/relationships/tags" Target="../tags/tag270.xml"/><Relationship Id="rId17" Type="http://schemas.openxmlformats.org/officeDocument/2006/relationships/tags" Target="../tags/tag271.xml"/><Relationship Id="rId18" Type="http://schemas.openxmlformats.org/officeDocument/2006/relationships/tags" Target="../tags/tag272.xml"/><Relationship Id="rId19" Type="http://schemas.openxmlformats.org/officeDocument/2006/relationships/tags" Target="../tags/tag273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96.xml"/><Relationship Id="rId20" Type="http://schemas.openxmlformats.org/officeDocument/2006/relationships/tags" Target="../tags/tag307.xml"/><Relationship Id="rId21" Type="http://schemas.openxmlformats.org/officeDocument/2006/relationships/tags" Target="../tags/tag308.xml"/><Relationship Id="rId22" Type="http://schemas.openxmlformats.org/officeDocument/2006/relationships/tags" Target="../tags/tag309.xml"/><Relationship Id="rId23" Type="http://schemas.openxmlformats.org/officeDocument/2006/relationships/tags" Target="../tags/tag310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4.xml"/><Relationship Id="rId10" Type="http://schemas.openxmlformats.org/officeDocument/2006/relationships/tags" Target="../tags/tag297.xml"/><Relationship Id="rId11" Type="http://schemas.openxmlformats.org/officeDocument/2006/relationships/tags" Target="../tags/tag298.xml"/><Relationship Id="rId12" Type="http://schemas.openxmlformats.org/officeDocument/2006/relationships/tags" Target="../tags/tag299.xml"/><Relationship Id="rId13" Type="http://schemas.openxmlformats.org/officeDocument/2006/relationships/tags" Target="../tags/tag300.xml"/><Relationship Id="rId14" Type="http://schemas.openxmlformats.org/officeDocument/2006/relationships/tags" Target="../tags/tag301.xml"/><Relationship Id="rId15" Type="http://schemas.openxmlformats.org/officeDocument/2006/relationships/tags" Target="../tags/tag302.xml"/><Relationship Id="rId16" Type="http://schemas.openxmlformats.org/officeDocument/2006/relationships/tags" Target="../tags/tag303.xml"/><Relationship Id="rId17" Type="http://schemas.openxmlformats.org/officeDocument/2006/relationships/tags" Target="../tags/tag304.xml"/><Relationship Id="rId18" Type="http://schemas.openxmlformats.org/officeDocument/2006/relationships/tags" Target="../tags/tag305.xml"/><Relationship Id="rId19" Type="http://schemas.openxmlformats.org/officeDocument/2006/relationships/tags" Target="../tags/tag306.xml"/><Relationship Id="rId1" Type="http://schemas.openxmlformats.org/officeDocument/2006/relationships/tags" Target="../tags/tag288.xml"/><Relationship Id="rId2" Type="http://schemas.openxmlformats.org/officeDocument/2006/relationships/tags" Target="../tags/tag289.xml"/><Relationship Id="rId3" Type="http://schemas.openxmlformats.org/officeDocument/2006/relationships/tags" Target="../tags/tag290.xml"/><Relationship Id="rId4" Type="http://schemas.openxmlformats.org/officeDocument/2006/relationships/tags" Target="../tags/tag291.xml"/><Relationship Id="rId5" Type="http://schemas.openxmlformats.org/officeDocument/2006/relationships/tags" Target="../tags/tag292.xml"/><Relationship Id="rId6" Type="http://schemas.openxmlformats.org/officeDocument/2006/relationships/tags" Target="../tags/tag293.xml"/><Relationship Id="rId7" Type="http://schemas.openxmlformats.org/officeDocument/2006/relationships/tags" Target="../tags/tag294.xml"/><Relationship Id="rId8" Type="http://schemas.openxmlformats.org/officeDocument/2006/relationships/tags" Target="../tags/tag295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319.xml"/><Relationship Id="rId20" Type="http://schemas.openxmlformats.org/officeDocument/2006/relationships/tags" Target="../tags/tag330.xml"/><Relationship Id="rId21" Type="http://schemas.openxmlformats.org/officeDocument/2006/relationships/tags" Target="../tags/tag331.xml"/><Relationship Id="rId22" Type="http://schemas.openxmlformats.org/officeDocument/2006/relationships/tags" Target="../tags/tag332.xml"/><Relationship Id="rId23" Type="http://schemas.openxmlformats.org/officeDocument/2006/relationships/tags" Target="../tags/tag333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5.xml"/><Relationship Id="rId10" Type="http://schemas.openxmlformats.org/officeDocument/2006/relationships/tags" Target="../tags/tag320.xml"/><Relationship Id="rId11" Type="http://schemas.openxmlformats.org/officeDocument/2006/relationships/tags" Target="../tags/tag321.xml"/><Relationship Id="rId12" Type="http://schemas.openxmlformats.org/officeDocument/2006/relationships/tags" Target="../tags/tag322.xml"/><Relationship Id="rId13" Type="http://schemas.openxmlformats.org/officeDocument/2006/relationships/tags" Target="../tags/tag323.xml"/><Relationship Id="rId14" Type="http://schemas.openxmlformats.org/officeDocument/2006/relationships/tags" Target="../tags/tag324.xml"/><Relationship Id="rId15" Type="http://schemas.openxmlformats.org/officeDocument/2006/relationships/tags" Target="../tags/tag325.xml"/><Relationship Id="rId16" Type="http://schemas.openxmlformats.org/officeDocument/2006/relationships/tags" Target="../tags/tag326.xml"/><Relationship Id="rId17" Type="http://schemas.openxmlformats.org/officeDocument/2006/relationships/tags" Target="../tags/tag327.xml"/><Relationship Id="rId18" Type="http://schemas.openxmlformats.org/officeDocument/2006/relationships/tags" Target="../tags/tag328.xml"/><Relationship Id="rId19" Type="http://schemas.openxmlformats.org/officeDocument/2006/relationships/tags" Target="../tags/tag329.xml"/><Relationship Id="rId1" Type="http://schemas.openxmlformats.org/officeDocument/2006/relationships/tags" Target="../tags/tag311.xml"/><Relationship Id="rId2" Type="http://schemas.openxmlformats.org/officeDocument/2006/relationships/tags" Target="../tags/tag312.xml"/><Relationship Id="rId3" Type="http://schemas.openxmlformats.org/officeDocument/2006/relationships/tags" Target="../tags/tag313.xml"/><Relationship Id="rId4" Type="http://schemas.openxmlformats.org/officeDocument/2006/relationships/tags" Target="../tags/tag314.xml"/><Relationship Id="rId5" Type="http://schemas.openxmlformats.org/officeDocument/2006/relationships/tags" Target="../tags/tag315.xml"/><Relationship Id="rId6" Type="http://schemas.openxmlformats.org/officeDocument/2006/relationships/tags" Target="../tags/tag316.xml"/><Relationship Id="rId7" Type="http://schemas.openxmlformats.org/officeDocument/2006/relationships/tags" Target="../tags/tag317.xml"/><Relationship Id="rId8" Type="http://schemas.openxmlformats.org/officeDocument/2006/relationships/tags" Target="../tags/tag318.xml"/></Relationships>
</file>

<file path=ppt/slides/_rels/slide26.xml.rels><?xml version="1.0" encoding="UTF-8" standalone="yes"?>
<Relationships xmlns="http://schemas.openxmlformats.org/package/2006/relationships"><Relationship Id="rId46" Type="http://schemas.openxmlformats.org/officeDocument/2006/relationships/tags" Target="../tags/tag379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6.xml"/><Relationship Id="rId20" Type="http://schemas.openxmlformats.org/officeDocument/2006/relationships/tags" Target="../tags/tag353.xml"/><Relationship Id="rId21" Type="http://schemas.openxmlformats.org/officeDocument/2006/relationships/tags" Target="../tags/tag354.xml"/><Relationship Id="rId22" Type="http://schemas.openxmlformats.org/officeDocument/2006/relationships/tags" Target="../tags/tag355.xml"/><Relationship Id="rId23" Type="http://schemas.openxmlformats.org/officeDocument/2006/relationships/tags" Target="../tags/tag356.xml"/><Relationship Id="rId24" Type="http://schemas.openxmlformats.org/officeDocument/2006/relationships/tags" Target="../tags/tag357.xml"/><Relationship Id="rId25" Type="http://schemas.openxmlformats.org/officeDocument/2006/relationships/tags" Target="../tags/tag358.xml"/><Relationship Id="rId26" Type="http://schemas.openxmlformats.org/officeDocument/2006/relationships/tags" Target="../tags/tag359.xml"/><Relationship Id="rId27" Type="http://schemas.openxmlformats.org/officeDocument/2006/relationships/tags" Target="../tags/tag360.xml"/><Relationship Id="rId28" Type="http://schemas.openxmlformats.org/officeDocument/2006/relationships/tags" Target="../tags/tag361.xml"/><Relationship Id="rId29" Type="http://schemas.openxmlformats.org/officeDocument/2006/relationships/tags" Target="../tags/tag362.xml"/><Relationship Id="rId1" Type="http://schemas.openxmlformats.org/officeDocument/2006/relationships/tags" Target="../tags/tag334.xml"/><Relationship Id="rId2" Type="http://schemas.openxmlformats.org/officeDocument/2006/relationships/tags" Target="../tags/tag335.xml"/><Relationship Id="rId3" Type="http://schemas.openxmlformats.org/officeDocument/2006/relationships/tags" Target="../tags/tag336.xml"/><Relationship Id="rId4" Type="http://schemas.openxmlformats.org/officeDocument/2006/relationships/tags" Target="../tags/tag337.xml"/><Relationship Id="rId5" Type="http://schemas.openxmlformats.org/officeDocument/2006/relationships/tags" Target="../tags/tag338.xml"/><Relationship Id="rId30" Type="http://schemas.openxmlformats.org/officeDocument/2006/relationships/tags" Target="../tags/tag363.xml"/><Relationship Id="rId31" Type="http://schemas.openxmlformats.org/officeDocument/2006/relationships/tags" Target="../tags/tag364.xml"/><Relationship Id="rId32" Type="http://schemas.openxmlformats.org/officeDocument/2006/relationships/tags" Target="../tags/tag365.xml"/><Relationship Id="rId9" Type="http://schemas.openxmlformats.org/officeDocument/2006/relationships/tags" Target="../tags/tag342.xml"/><Relationship Id="rId6" Type="http://schemas.openxmlformats.org/officeDocument/2006/relationships/tags" Target="../tags/tag339.xml"/><Relationship Id="rId7" Type="http://schemas.openxmlformats.org/officeDocument/2006/relationships/tags" Target="../tags/tag340.xml"/><Relationship Id="rId8" Type="http://schemas.openxmlformats.org/officeDocument/2006/relationships/tags" Target="../tags/tag341.xml"/><Relationship Id="rId33" Type="http://schemas.openxmlformats.org/officeDocument/2006/relationships/tags" Target="../tags/tag366.xml"/><Relationship Id="rId34" Type="http://schemas.openxmlformats.org/officeDocument/2006/relationships/tags" Target="../tags/tag367.xml"/><Relationship Id="rId35" Type="http://schemas.openxmlformats.org/officeDocument/2006/relationships/tags" Target="../tags/tag368.xml"/><Relationship Id="rId36" Type="http://schemas.openxmlformats.org/officeDocument/2006/relationships/tags" Target="../tags/tag369.xml"/><Relationship Id="rId10" Type="http://schemas.openxmlformats.org/officeDocument/2006/relationships/tags" Target="../tags/tag343.xml"/><Relationship Id="rId11" Type="http://schemas.openxmlformats.org/officeDocument/2006/relationships/tags" Target="../tags/tag344.xml"/><Relationship Id="rId12" Type="http://schemas.openxmlformats.org/officeDocument/2006/relationships/tags" Target="../tags/tag345.xml"/><Relationship Id="rId13" Type="http://schemas.openxmlformats.org/officeDocument/2006/relationships/tags" Target="../tags/tag346.xml"/><Relationship Id="rId14" Type="http://schemas.openxmlformats.org/officeDocument/2006/relationships/tags" Target="../tags/tag347.xml"/><Relationship Id="rId15" Type="http://schemas.openxmlformats.org/officeDocument/2006/relationships/tags" Target="../tags/tag348.xml"/><Relationship Id="rId16" Type="http://schemas.openxmlformats.org/officeDocument/2006/relationships/tags" Target="../tags/tag349.xml"/><Relationship Id="rId17" Type="http://schemas.openxmlformats.org/officeDocument/2006/relationships/tags" Target="../tags/tag350.xml"/><Relationship Id="rId18" Type="http://schemas.openxmlformats.org/officeDocument/2006/relationships/tags" Target="../tags/tag351.xml"/><Relationship Id="rId19" Type="http://schemas.openxmlformats.org/officeDocument/2006/relationships/tags" Target="../tags/tag352.xml"/><Relationship Id="rId37" Type="http://schemas.openxmlformats.org/officeDocument/2006/relationships/tags" Target="../tags/tag370.xml"/><Relationship Id="rId38" Type="http://schemas.openxmlformats.org/officeDocument/2006/relationships/tags" Target="../tags/tag371.xml"/><Relationship Id="rId39" Type="http://schemas.openxmlformats.org/officeDocument/2006/relationships/tags" Target="../tags/tag372.xml"/><Relationship Id="rId40" Type="http://schemas.openxmlformats.org/officeDocument/2006/relationships/tags" Target="../tags/tag373.xml"/><Relationship Id="rId41" Type="http://schemas.openxmlformats.org/officeDocument/2006/relationships/tags" Target="../tags/tag374.xml"/><Relationship Id="rId42" Type="http://schemas.openxmlformats.org/officeDocument/2006/relationships/tags" Target="../tags/tag375.xml"/><Relationship Id="rId43" Type="http://schemas.openxmlformats.org/officeDocument/2006/relationships/tags" Target="../tags/tag376.xml"/><Relationship Id="rId44" Type="http://schemas.openxmlformats.org/officeDocument/2006/relationships/tags" Target="../tags/tag377.xml"/><Relationship Id="rId45" Type="http://schemas.openxmlformats.org/officeDocument/2006/relationships/tags" Target="../tags/tag378.xml"/></Relationships>
</file>

<file path=ppt/slides/_rels/slide27.xml.rels><?xml version="1.0" encoding="UTF-8" standalone="yes"?>
<Relationships xmlns="http://schemas.openxmlformats.org/package/2006/relationships"><Relationship Id="rId20" Type="http://schemas.openxmlformats.org/officeDocument/2006/relationships/tags" Target="../tags/tag399.xml"/><Relationship Id="rId21" Type="http://schemas.openxmlformats.org/officeDocument/2006/relationships/tags" Target="../tags/tag400.xml"/><Relationship Id="rId22" Type="http://schemas.openxmlformats.org/officeDocument/2006/relationships/tags" Target="../tags/tag401.xml"/><Relationship Id="rId23" Type="http://schemas.openxmlformats.org/officeDocument/2006/relationships/tags" Target="../tags/tag402.xml"/><Relationship Id="rId24" Type="http://schemas.openxmlformats.org/officeDocument/2006/relationships/tags" Target="../tags/tag403.xml"/><Relationship Id="rId25" Type="http://schemas.openxmlformats.org/officeDocument/2006/relationships/tags" Target="../tags/tag404.xml"/><Relationship Id="rId26" Type="http://schemas.openxmlformats.org/officeDocument/2006/relationships/tags" Target="../tags/tag405.xml"/><Relationship Id="rId27" Type="http://schemas.openxmlformats.org/officeDocument/2006/relationships/tags" Target="../tags/tag406.xml"/><Relationship Id="rId28" Type="http://schemas.openxmlformats.org/officeDocument/2006/relationships/tags" Target="../tags/tag407.xml"/><Relationship Id="rId29" Type="http://schemas.openxmlformats.org/officeDocument/2006/relationships/tags" Target="../tags/tag408.xml"/><Relationship Id="rId1" Type="http://schemas.openxmlformats.org/officeDocument/2006/relationships/tags" Target="../tags/tag380.xml"/><Relationship Id="rId2" Type="http://schemas.openxmlformats.org/officeDocument/2006/relationships/tags" Target="../tags/tag381.xml"/><Relationship Id="rId3" Type="http://schemas.openxmlformats.org/officeDocument/2006/relationships/tags" Target="../tags/tag382.xml"/><Relationship Id="rId4" Type="http://schemas.openxmlformats.org/officeDocument/2006/relationships/tags" Target="../tags/tag383.xml"/><Relationship Id="rId5" Type="http://schemas.openxmlformats.org/officeDocument/2006/relationships/tags" Target="../tags/tag384.xml"/><Relationship Id="rId30" Type="http://schemas.openxmlformats.org/officeDocument/2006/relationships/tags" Target="../tags/tag409.xml"/><Relationship Id="rId31" Type="http://schemas.openxmlformats.org/officeDocument/2006/relationships/tags" Target="../tags/tag410.xml"/><Relationship Id="rId32" Type="http://schemas.openxmlformats.org/officeDocument/2006/relationships/tags" Target="../tags/tag411.xml"/><Relationship Id="rId9" Type="http://schemas.openxmlformats.org/officeDocument/2006/relationships/tags" Target="../tags/tag388.xml"/><Relationship Id="rId6" Type="http://schemas.openxmlformats.org/officeDocument/2006/relationships/tags" Target="../tags/tag385.xml"/><Relationship Id="rId7" Type="http://schemas.openxmlformats.org/officeDocument/2006/relationships/tags" Target="../tags/tag386.xml"/><Relationship Id="rId8" Type="http://schemas.openxmlformats.org/officeDocument/2006/relationships/tags" Target="../tags/tag387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7.xml"/><Relationship Id="rId10" Type="http://schemas.openxmlformats.org/officeDocument/2006/relationships/tags" Target="../tags/tag389.xml"/><Relationship Id="rId11" Type="http://schemas.openxmlformats.org/officeDocument/2006/relationships/tags" Target="../tags/tag390.xml"/><Relationship Id="rId12" Type="http://schemas.openxmlformats.org/officeDocument/2006/relationships/tags" Target="../tags/tag391.xml"/><Relationship Id="rId13" Type="http://schemas.openxmlformats.org/officeDocument/2006/relationships/tags" Target="../tags/tag392.xml"/><Relationship Id="rId14" Type="http://schemas.openxmlformats.org/officeDocument/2006/relationships/tags" Target="../tags/tag393.xml"/><Relationship Id="rId15" Type="http://schemas.openxmlformats.org/officeDocument/2006/relationships/tags" Target="../tags/tag394.xml"/><Relationship Id="rId16" Type="http://schemas.openxmlformats.org/officeDocument/2006/relationships/tags" Target="../tags/tag395.xml"/><Relationship Id="rId17" Type="http://schemas.openxmlformats.org/officeDocument/2006/relationships/tags" Target="../tags/tag396.xml"/><Relationship Id="rId18" Type="http://schemas.openxmlformats.org/officeDocument/2006/relationships/tags" Target="../tags/tag397.xml"/><Relationship Id="rId19" Type="http://schemas.openxmlformats.org/officeDocument/2006/relationships/tags" Target="../tags/tag398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422.xml"/><Relationship Id="rId12" Type="http://schemas.openxmlformats.org/officeDocument/2006/relationships/tags" Target="../tags/tag423.xml"/><Relationship Id="rId13" Type="http://schemas.openxmlformats.org/officeDocument/2006/relationships/tags" Target="../tags/tag424.xml"/><Relationship Id="rId14" Type="http://schemas.openxmlformats.org/officeDocument/2006/relationships/tags" Target="../tags/tag425.xml"/><Relationship Id="rId15" Type="http://schemas.openxmlformats.org/officeDocument/2006/relationships/tags" Target="../tags/tag426.xml"/><Relationship Id="rId16" Type="http://schemas.openxmlformats.org/officeDocument/2006/relationships/tags" Target="../tags/tag427.xml"/><Relationship Id="rId17" Type="http://schemas.openxmlformats.org/officeDocument/2006/relationships/tags" Target="../tags/tag428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8.xml"/><Relationship Id="rId1" Type="http://schemas.openxmlformats.org/officeDocument/2006/relationships/tags" Target="../tags/tag412.xml"/><Relationship Id="rId2" Type="http://schemas.openxmlformats.org/officeDocument/2006/relationships/tags" Target="../tags/tag413.xml"/><Relationship Id="rId3" Type="http://schemas.openxmlformats.org/officeDocument/2006/relationships/tags" Target="../tags/tag414.xml"/><Relationship Id="rId4" Type="http://schemas.openxmlformats.org/officeDocument/2006/relationships/tags" Target="../tags/tag415.xml"/><Relationship Id="rId5" Type="http://schemas.openxmlformats.org/officeDocument/2006/relationships/tags" Target="../tags/tag416.xml"/><Relationship Id="rId6" Type="http://schemas.openxmlformats.org/officeDocument/2006/relationships/tags" Target="../tags/tag417.xml"/><Relationship Id="rId7" Type="http://schemas.openxmlformats.org/officeDocument/2006/relationships/tags" Target="../tags/tag418.xml"/><Relationship Id="rId8" Type="http://schemas.openxmlformats.org/officeDocument/2006/relationships/tags" Target="../tags/tag419.xml"/><Relationship Id="rId9" Type="http://schemas.openxmlformats.org/officeDocument/2006/relationships/tags" Target="../tags/tag420.xml"/><Relationship Id="rId10" Type="http://schemas.openxmlformats.org/officeDocument/2006/relationships/tags" Target="../tags/tag421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437.xml"/><Relationship Id="rId20" Type="http://schemas.openxmlformats.org/officeDocument/2006/relationships/notesSlide" Target="../notesSlides/notesSlide29.xml"/><Relationship Id="rId10" Type="http://schemas.openxmlformats.org/officeDocument/2006/relationships/tags" Target="../tags/tag438.xml"/><Relationship Id="rId11" Type="http://schemas.openxmlformats.org/officeDocument/2006/relationships/tags" Target="../tags/tag439.xml"/><Relationship Id="rId12" Type="http://schemas.openxmlformats.org/officeDocument/2006/relationships/tags" Target="../tags/tag440.xml"/><Relationship Id="rId13" Type="http://schemas.openxmlformats.org/officeDocument/2006/relationships/tags" Target="../tags/tag441.xml"/><Relationship Id="rId14" Type="http://schemas.openxmlformats.org/officeDocument/2006/relationships/tags" Target="../tags/tag442.xml"/><Relationship Id="rId15" Type="http://schemas.openxmlformats.org/officeDocument/2006/relationships/tags" Target="../tags/tag443.xml"/><Relationship Id="rId16" Type="http://schemas.openxmlformats.org/officeDocument/2006/relationships/tags" Target="../tags/tag444.xml"/><Relationship Id="rId17" Type="http://schemas.openxmlformats.org/officeDocument/2006/relationships/tags" Target="../tags/tag445.xml"/><Relationship Id="rId18" Type="http://schemas.openxmlformats.org/officeDocument/2006/relationships/tags" Target="../tags/tag446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429.xml"/><Relationship Id="rId2" Type="http://schemas.openxmlformats.org/officeDocument/2006/relationships/tags" Target="../tags/tag430.xml"/><Relationship Id="rId3" Type="http://schemas.openxmlformats.org/officeDocument/2006/relationships/tags" Target="../tags/tag431.xml"/><Relationship Id="rId4" Type="http://schemas.openxmlformats.org/officeDocument/2006/relationships/tags" Target="../tags/tag432.xml"/><Relationship Id="rId5" Type="http://schemas.openxmlformats.org/officeDocument/2006/relationships/tags" Target="../tags/tag433.xml"/><Relationship Id="rId6" Type="http://schemas.openxmlformats.org/officeDocument/2006/relationships/tags" Target="../tags/tag434.xml"/><Relationship Id="rId7" Type="http://schemas.openxmlformats.org/officeDocument/2006/relationships/tags" Target="../tags/tag435.xml"/><Relationship Id="rId8" Type="http://schemas.openxmlformats.org/officeDocument/2006/relationships/tags" Target="../tags/tag4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455.xml"/><Relationship Id="rId20" Type="http://schemas.openxmlformats.org/officeDocument/2006/relationships/notesSlide" Target="../notesSlides/notesSlide30.xml"/><Relationship Id="rId10" Type="http://schemas.openxmlformats.org/officeDocument/2006/relationships/tags" Target="../tags/tag456.xml"/><Relationship Id="rId11" Type="http://schemas.openxmlformats.org/officeDocument/2006/relationships/tags" Target="../tags/tag457.xml"/><Relationship Id="rId12" Type="http://schemas.openxmlformats.org/officeDocument/2006/relationships/tags" Target="../tags/tag458.xml"/><Relationship Id="rId13" Type="http://schemas.openxmlformats.org/officeDocument/2006/relationships/tags" Target="../tags/tag459.xml"/><Relationship Id="rId14" Type="http://schemas.openxmlformats.org/officeDocument/2006/relationships/tags" Target="../tags/tag460.xml"/><Relationship Id="rId15" Type="http://schemas.openxmlformats.org/officeDocument/2006/relationships/tags" Target="../tags/tag461.xml"/><Relationship Id="rId16" Type="http://schemas.openxmlformats.org/officeDocument/2006/relationships/tags" Target="../tags/tag462.xml"/><Relationship Id="rId17" Type="http://schemas.openxmlformats.org/officeDocument/2006/relationships/tags" Target="../tags/tag463.xml"/><Relationship Id="rId18" Type="http://schemas.openxmlformats.org/officeDocument/2006/relationships/tags" Target="../tags/tag464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447.xml"/><Relationship Id="rId2" Type="http://schemas.openxmlformats.org/officeDocument/2006/relationships/tags" Target="../tags/tag448.xml"/><Relationship Id="rId3" Type="http://schemas.openxmlformats.org/officeDocument/2006/relationships/tags" Target="../tags/tag449.xml"/><Relationship Id="rId4" Type="http://schemas.openxmlformats.org/officeDocument/2006/relationships/tags" Target="../tags/tag450.xml"/><Relationship Id="rId5" Type="http://schemas.openxmlformats.org/officeDocument/2006/relationships/tags" Target="../tags/tag451.xml"/><Relationship Id="rId6" Type="http://schemas.openxmlformats.org/officeDocument/2006/relationships/tags" Target="../tags/tag452.xml"/><Relationship Id="rId7" Type="http://schemas.openxmlformats.org/officeDocument/2006/relationships/tags" Target="../tags/tag453.xml"/><Relationship Id="rId8" Type="http://schemas.openxmlformats.org/officeDocument/2006/relationships/tags" Target="../tags/tag454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473.xml"/><Relationship Id="rId20" Type="http://schemas.openxmlformats.org/officeDocument/2006/relationships/tags" Target="../tags/tag484.xml"/><Relationship Id="rId21" Type="http://schemas.openxmlformats.org/officeDocument/2006/relationships/tags" Target="../tags/tag485.xml"/><Relationship Id="rId22" Type="http://schemas.openxmlformats.org/officeDocument/2006/relationships/tags" Target="../tags/tag486.xml"/><Relationship Id="rId23" Type="http://schemas.openxmlformats.org/officeDocument/2006/relationships/tags" Target="../tags/tag487.xml"/><Relationship Id="rId24" Type="http://schemas.openxmlformats.org/officeDocument/2006/relationships/tags" Target="../tags/tag488.xml"/><Relationship Id="rId25" Type="http://schemas.openxmlformats.org/officeDocument/2006/relationships/tags" Target="../tags/tag489.xml"/><Relationship Id="rId26" Type="http://schemas.openxmlformats.org/officeDocument/2006/relationships/tags" Target="../tags/tag490.xml"/><Relationship Id="rId27" Type="http://schemas.openxmlformats.org/officeDocument/2006/relationships/tags" Target="../tags/tag491.xml"/><Relationship Id="rId28" Type="http://schemas.openxmlformats.org/officeDocument/2006/relationships/tags" Target="../tags/tag492.xml"/><Relationship Id="rId29" Type="http://schemas.openxmlformats.org/officeDocument/2006/relationships/tags" Target="../tags/tag493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31.xml"/><Relationship Id="rId10" Type="http://schemas.openxmlformats.org/officeDocument/2006/relationships/tags" Target="../tags/tag474.xml"/><Relationship Id="rId11" Type="http://schemas.openxmlformats.org/officeDocument/2006/relationships/tags" Target="../tags/tag475.xml"/><Relationship Id="rId12" Type="http://schemas.openxmlformats.org/officeDocument/2006/relationships/tags" Target="../tags/tag476.xml"/><Relationship Id="rId13" Type="http://schemas.openxmlformats.org/officeDocument/2006/relationships/tags" Target="../tags/tag477.xml"/><Relationship Id="rId14" Type="http://schemas.openxmlformats.org/officeDocument/2006/relationships/tags" Target="../tags/tag478.xml"/><Relationship Id="rId15" Type="http://schemas.openxmlformats.org/officeDocument/2006/relationships/tags" Target="../tags/tag479.xml"/><Relationship Id="rId16" Type="http://schemas.openxmlformats.org/officeDocument/2006/relationships/tags" Target="../tags/tag480.xml"/><Relationship Id="rId17" Type="http://schemas.openxmlformats.org/officeDocument/2006/relationships/tags" Target="../tags/tag481.xml"/><Relationship Id="rId18" Type="http://schemas.openxmlformats.org/officeDocument/2006/relationships/tags" Target="../tags/tag482.xml"/><Relationship Id="rId19" Type="http://schemas.openxmlformats.org/officeDocument/2006/relationships/tags" Target="../tags/tag483.xml"/><Relationship Id="rId1" Type="http://schemas.openxmlformats.org/officeDocument/2006/relationships/tags" Target="../tags/tag465.xml"/><Relationship Id="rId2" Type="http://schemas.openxmlformats.org/officeDocument/2006/relationships/tags" Target="../tags/tag466.xml"/><Relationship Id="rId3" Type="http://schemas.openxmlformats.org/officeDocument/2006/relationships/tags" Target="../tags/tag467.xml"/><Relationship Id="rId4" Type="http://schemas.openxmlformats.org/officeDocument/2006/relationships/tags" Target="../tags/tag468.xml"/><Relationship Id="rId5" Type="http://schemas.openxmlformats.org/officeDocument/2006/relationships/tags" Target="../tags/tag469.xml"/><Relationship Id="rId6" Type="http://schemas.openxmlformats.org/officeDocument/2006/relationships/tags" Target="../tags/tag470.xml"/><Relationship Id="rId7" Type="http://schemas.openxmlformats.org/officeDocument/2006/relationships/tags" Target="../tags/tag471.xml"/><Relationship Id="rId8" Type="http://schemas.openxmlformats.org/officeDocument/2006/relationships/tags" Target="../tags/tag472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506.xml"/><Relationship Id="rId14" Type="http://schemas.openxmlformats.org/officeDocument/2006/relationships/tags" Target="../tags/tag507.xml"/><Relationship Id="rId15" Type="http://schemas.openxmlformats.org/officeDocument/2006/relationships/tags" Target="../tags/tag508.xml"/><Relationship Id="rId16" Type="http://schemas.openxmlformats.org/officeDocument/2006/relationships/tags" Target="../tags/tag509.xml"/><Relationship Id="rId17" Type="http://schemas.openxmlformats.org/officeDocument/2006/relationships/tags" Target="../tags/tag510.xml"/><Relationship Id="rId18" Type="http://schemas.openxmlformats.org/officeDocument/2006/relationships/tags" Target="../tags/tag511.xml"/><Relationship Id="rId19" Type="http://schemas.openxmlformats.org/officeDocument/2006/relationships/tags" Target="../tags/tag512.xml"/><Relationship Id="rId63" Type="http://schemas.openxmlformats.org/officeDocument/2006/relationships/tags" Target="../tags/tag556.xml"/><Relationship Id="rId64" Type="http://schemas.openxmlformats.org/officeDocument/2006/relationships/tags" Target="../tags/tag557.xml"/><Relationship Id="rId65" Type="http://schemas.openxmlformats.org/officeDocument/2006/relationships/tags" Target="../tags/tag558.xml"/><Relationship Id="rId66" Type="http://schemas.openxmlformats.org/officeDocument/2006/relationships/tags" Target="../tags/tag559.xml"/><Relationship Id="rId67" Type="http://schemas.openxmlformats.org/officeDocument/2006/relationships/tags" Target="../tags/tag560.xml"/><Relationship Id="rId68" Type="http://schemas.openxmlformats.org/officeDocument/2006/relationships/tags" Target="../tags/tag561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543.xml"/><Relationship Id="rId51" Type="http://schemas.openxmlformats.org/officeDocument/2006/relationships/tags" Target="../tags/tag544.xml"/><Relationship Id="rId52" Type="http://schemas.openxmlformats.org/officeDocument/2006/relationships/tags" Target="../tags/tag545.xml"/><Relationship Id="rId53" Type="http://schemas.openxmlformats.org/officeDocument/2006/relationships/tags" Target="../tags/tag546.xml"/><Relationship Id="rId54" Type="http://schemas.openxmlformats.org/officeDocument/2006/relationships/tags" Target="../tags/tag547.xml"/><Relationship Id="rId55" Type="http://schemas.openxmlformats.org/officeDocument/2006/relationships/tags" Target="../tags/tag548.xml"/><Relationship Id="rId56" Type="http://schemas.openxmlformats.org/officeDocument/2006/relationships/tags" Target="../tags/tag549.xml"/><Relationship Id="rId57" Type="http://schemas.openxmlformats.org/officeDocument/2006/relationships/tags" Target="../tags/tag550.xml"/><Relationship Id="rId58" Type="http://schemas.openxmlformats.org/officeDocument/2006/relationships/tags" Target="../tags/tag551.xml"/><Relationship Id="rId59" Type="http://schemas.openxmlformats.org/officeDocument/2006/relationships/tags" Target="../tags/tag552.xml"/><Relationship Id="rId40" Type="http://schemas.openxmlformats.org/officeDocument/2006/relationships/tags" Target="../tags/tag533.xml"/><Relationship Id="rId41" Type="http://schemas.openxmlformats.org/officeDocument/2006/relationships/tags" Target="../tags/tag534.xml"/><Relationship Id="rId42" Type="http://schemas.openxmlformats.org/officeDocument/2006/relationships/tags" Target="../tags/tag535.xml"/><Relationship Id="rId43" Type="http://schemas.openxmlformats.org/officeDocument/2006/relationships/tags" Target="../tags/tag536.xml"/><Relationship Id="rId44" Type="http://schemas.openxmlformats.org/officeDocument/2006/relationships/tags" Target="../tags/tag537.xml"/><Relationship Id="rId45" Type="http://schemas.openxmlformats.org/officeDocument/2006/relationships/tags" Target="../tags/tag538.xml"/><Relationship Id="rId46" Type="http://schemas.openxmlformats.org/officeDocument/2006/relationships/tags" Target="../tags/tag539.xml"/><Relationship Id="rId47" Type="http://schemas.openxmlformats.org/officeDocument/2006/relationships/tags" Target="../tags/tag540.xml"/><Relationship Id="rId48" Type="http://schemas.openxmlformats.org/officeDocument/2006/relationships/tags" Target="../tags/tag541.xml"/><Relationship Id="rId49" Type="http://schemas.openxmlformats.org/officeDocument/2006/relationships/tags" Target="../tags/tag542.xml"/><Relationship Id="rId1" Type="http://schemas.openxmlformats.org/officeDocument/2006/relationships/tags" Target="../tags/tag494.xml"/><Relationship Id="rId2" Type="http://schemas.openxmlformats.org/officeDocument/2006/relationships/tags" Target="../tags/tag495.xml"/><Relationship Id="rId3" Type="http://schemas.openxmlformats.org/officeDocument/2006/relationships/tags" Target="../tags/tag496.xml"/><Relationship Id="rId4" Type="http://schemas.openxmlformats.org/officeDocument/2006/relationships/tags" Target="../tags/tag497.xml"/><Relationship Id="rId5" Type="http://schemas.openxmlformats.org/officeDocument/2006/relationships/tags" Target="../tags/tag498.xml"/><Relationship Id="rId6" Type="http://schemas.openxmlformats.org/officeDocument/2006/relationships/tags" Target="../tags/tag499.xml"/><Relationship Id="rId7" Type="http://schemas.openxmlformats.org/officeDocument/2006/relationships/tags" Target="../tags/tag500.xml"/><Relationship Id="rId8" Type="http://schemas.openxmlformats.org/officeDocument/2006/relationships/tags" Target="../tags/tag501.xml"/><Relationship Id="rId9" Type="http://schemas.openxmlformats.org/officeDocument/2006/relationships/tags" Target="../tags/tag502.xml"/><Relationship Id="rId30" Type="http://schemas.openxmlformats.org/officeDocument/2006/relationships/tags" Target="../tags/tag523.xml"/><Relationship Id="rId31" Type="http://schemas.openxmlformats.org/officeDocument/2006/relationships/tags" Target="../tags/tag524.xml"/><Relationship Id="rId32" Type="http://schemas.openxmlformats.org/officeDocument/2006/relationships/tags" Target="../tags/tag525.xml"/><Relationship Id="rId33" Type="http://schemas.openxmlformats.org/officeDocument/2006/relationships/tags" Target="../tags/tag526.xml"/><Relationship Id="rId34" Type="http://schemas.openxmlformats.org/officeDocument/2006/relationships/tags" Target="../tags/tag527.xml"/><Relationship Id="rId35" Type="http://schemas.openxmlformats.org/officeDocument/2006/relationships/tags" Target="../tags/tag528.xml"/><Relationship Id="rId36" Type="http://schemas.openxmlformats.org/officeDocument/2006/relationships/tags" Target="../tags/tag529.xml"/><Relationship Id="rId37" Type="http://schemas.openxmlformats.org/officeDocument/2006/relationships/tags" Target="../tags/tag530.xml"/><Relationship Id="rId38" Type="http://schemas.openxmlformats.org/officeDocument/2006/relationships/tags" Target="../tags/tag531.xml"/><Relationship Id="rId39" Type="http://schemas.openxmlformats.org/officeDocument/2006/relationships/tags" Target="../tags/tag532.xml"/><Relationship Id="rId70" Type="http://schemas.openxmlformats.org/officeDocument/2006/relationships/notesSlide" Target="../notesSlides/notesSlide32.xml"/><Relationship Id="rId20" Type="http://schemas.openxmlformats.org/officeDocument/2006/relationships/tags" Target="../tags/tag513.xml"/><Relationship Id="rId21" Type="http://schemas.openxmlformats.org/officeDocument/2006/relationships/tags" Target="../tags/tag514.xml"/><Relationship Id="rId22" Type="http://schemas.openxmlformats.org/officeDocument/2006/relationships/tags" Target="../tags/tag515.xml"/><Relationship Id="rId23" Type="http://schemas.openxmlformats.org/officeDocument/2006/relationships/tags" Target="../tags/tag516.xml"/><Relationship Id="rId24" Type="http://schemas.openxmlformats.org/officeDocument/2006/relationships/tags" Target="../tags/tag517.xml"/><Relationship Id="rId25" Type="http://schemas.openxmlformats.org/officeDocument/2006/relationships/tags" Target="../tags/tag518.xml"/><Relationship Id="rId26" Type="http://schemas.openxmlformats.org/officeDocument/2006/relationships/tags" Target="../tags/tag519.xml"/><Relationship Id="rId27" Type="http://schemas.openxmlformats.org/officeDocument/2006/relationships/tags" Target="../tags/tag520.xml"/><Relationship Id="rId28" Type="http://schemas.openxmlformats.org/officeDocument/2006/relationships/tags" Target="../tags/tag521.xml"/><Relationship Id="rId29" Type="http://schemas.openxmlformats.org/officeDocument/2006/relationships/tags" Target="../tags/tag522.xml"/><Relationship Id="rId60" Type="http://schemas.openxmlformats.org/officeDocument/2006/relationships/tags" Target="../tags/tag553.xml"/><Relationship Id="rId61" Type="http://schemas.openxmlformats.org/officeDocument/2006/relationships/tags" Target="../tags/tag554.xml"/><Relationship Id="rId62" Type="http://schemas.openxmlformats.org/officeDocument/2006/relationships/tags" Target="../tags/tag555.xml"/><Relationship Id="rId10" Type="http://schemas.openxmlformats.org/officeDocument/2006/relationships/tags" Target="../tags/tag503.xml"/><Relationship Id="rId11" Type="http://schemas.openxmlformats.org/officeDocument/2006/relationships/tags" Target="../tags/tag504.xml"/><Relationship Id="rId12" Type="http://schemas.openxmlformats.org/officeDocument/2006/relationships/tags" Target="../tags/tag505.xml"/></Relationships>
</file>

<file path=ppt/slides/_rels/slide33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33.xml"/><Relationship Id="rId20" Type="http://schemas.openxmlformats.org/officeDocument/2006/relationships/tags" Target="../tags/tag581.xml"/><Relationship Id="rId21" Type="http://schemas.openxmlformats.org/officeDocument/2006/relationships/tags" Target="../tags/tag582.xml"/><Relationship Id="rId22" Type="http://schemas.openxmlformats.org/officeDocument/2006/relationships/tags" Target="../tags/tag583.xml"/><Relationship Id="rId23" Type="http://schemas.openxmlformats.org/officeDocument/2006/relationships/tags" Target="../tags/tag584.xml"/><Relationship Id="rId24" Type="http://schemas.openxmlformats.org/officeDocument/2006/relationships/tags" Target="../tags/tag585.xml"/><Relationship Id="rId25" Type="http://schemas.openxmlformats.org/officeDocument/2006/relationships/tags" Target="../tags/tag586.xml"/><Relationship Id="rId26" Type="http://schemas.openxmlformats.org/officeDocument/2006/relationships/tags" Target="../tags/tag587.xml"/><Relationship Id="rId27" Type="http://schemas.openxmlformats.org/officeDocument/2006/relationships/tags" Target="../tags/tag588.xml"/><Relationship Id="rId28" Type="http://schemas.openxmlformats.org/officeDocument/2006/relationships/tags" Target="../tags/tag589.xml"/><Relationship Id="rId29" Type="http://schemas.openxmlformats.org/officeDocument/2006/relationships/tags" Target="../tags/tag590.xml"/><Relationship Id="rId1" Type="http://schemas.openxmlformats.org/officeDocument/2006/relationships/tags" Target="../tags/tag562.xml"/><Relationship Id="rId2" Type="http://schemas.openxmlformats.org/officeDocument/2006/relationships/tags" Target="../tags/tag563.xml"/><Relationship Id="rId3" Type="http://schemas.openxmlformats.org/officeDocument/2006/relationships/tags" Target="../tags/tag564.xml"/><Relationship Id="rId4" Type="http://schemas.openxmlformats.org/officeDocument/2006/relationships/tags" Target="../tags/tag565.xml"/><Relationship Id="rId5" Type="http://schemas.openxmlformats.org/officeDocument/2006/relationships/tags" Target="../tags/tag566.xml"/><Relationship Id="rId30" Type="http://schemas.openxmlformats.org/officeDocument/2006/relationships/tags" Target="../tags/tag591.xml"/><Relationship Id="rId31" Type="http://schemas.openxmlformats.org/officeDocument/2006/relationships/tags" Target="../tags/tag592.xml"/><Relationship Id="rId32" Type="http://schemas.openxmlformats.org/officeDocument/2006/relationships/tags" Target="../tags/tag593.xml"/><Relationship Id="rId9" Type="http://schemas.openxmlformats.org/officeDocument/2006/relationships/tags" Target="../tags/tag570.xml"/><Relationship Id="rId6" Type="http://schemas.openxmlformats.org/officeDocument/2006/relationships/tags" Target="../tags/tag567.xml"/><Relationship Id="rId7" Type="http://schemas.openxmlformats.org/officeDocument/2006/relationships/tags" Target="../tags/tag568.xml"/><Relationship Id="rId8" Type="http://schemas.openxmlformats.org/officeDocument/2006/relationships/tags" Target="../tags/tag569.xml"/><Relationship Id="rId33" Type="http://schemas.openxmlformats.org/officeDocument/2006/relationships/tags" Target="../tags/tag594.xml"/><Relationship Id="rId34" Type="http://schemas.openxmlformats.org/officeDocument/2006/relationships/tags" Target="../tags/tag595.xml"/><Relationship Id="rId35" Type="http://schemas.openxmlformats.org/officeDocument/2006/relationships/tags" Target="../tags/tag596.xml"/><Relationship Id="rId36" Type="http://schemas.openxmlformats.org/officeDocument/2006/relationships/tags" Target="../tags/tag597.xml"/><Relationship Id="rId10" Type="http://schemas.openxmlformats.org/officeDocument/2006/relationships/tags" Target="../tags/tag571.xml"/><Relationship Id="rId11" Type="http://schemas.openxmlformats.org/officeDocument/2006/relationships/tags" Target="../tags/tag572.xml"/><Relationship Id="rId12" Type="http://schemas.openxmlformats.org/officeDocument/2006/relationships/tags" Target="../tags/tag573.xml"/><Relationship Id="rId13" Type="http://schemas.openxmlformats.org/officeDocument/2006/relationships/tags" Target="../tags/tag574.xml"/><Relationship Id="rId14" Type="http://schemas.openxmlformats.org/officeDocument/2006/relationships/tags" Target="../tags/tag575.xml"/><Relationship Id="rId15" Type="http://schemas.openxmlformats.org/officeDocument/2006/relationships/tags" Target="../tags/tag576.xml"/><Relationship Id="rId16" Type="http://schemas.openxmlformats.org/officeDocument/2006/relationships/tags" Target="../tags/tag577.xml"/><Relationship Id="rId17" Type="http://schemas.openxmlformats.org/officeDocument/2006/relationships/tags" Target="../tags/tag578.xml"/><Relationship Id="rId18" Type="http://schemas.openxmlformats.org/officeDocument/2006/relationships/tags" Target="../tags/tag579.xml"/><Relationship Id="rId19" Type="http://schemas.openxmlformats.org/officeDocument/2006/relationships/tags" Target="../tags/tag580.xml"/><Relationship Id="rId37" Type="http://schemas.openxmlformats.org/officeDocument/2006/relationships/tags" Target="../tags/tag598.xml"/><Relationship Id="rId38" Type="http://schemas.openxmlformats.org/officeDocument/2006/relationships/tags" Target="../tags/tag599.xml"/><Relationship Id="rId39" Type="http://schemas.openxmlformats.org/officeDocument/2006/relationships/tags" Target="../tags/tag600.xml"/><Relationship Id="rId40" Type="http://schemas.openxmlformats.org/officeDocument/2006/relationships/tags" Target="../tags/tag601.xml"/><Relationship Id="rId41" Type="http://schemas.openxmlformats.org/officeDocument/2006/relationships/tags" Target="../tags/tag602.xml"/><Relationship Id="rId42" Type="http://schemas.openxmlformats.org/officeDocument/2006/relationships/tags" Target="../tags/tag603.xml"/><Relationship Id="rId43" Type="http://schemas.openxmlformats.org/officeDocument/2006/relationships/tags" Target="../tags/tag604.xml"/><Relationship Id="rId44" Type="http://schemas.openxmlformats.org/officeDocument/2006/relationships/tags" Target="../tags/tag605.xml"/><Relationship Id="rId45" Type="http://schemas.openxmlformats.org/officeDocument/2006/relationships/tags" Target="../tags/tag606.xml"/></Relationships>
</file>

<file path=ppt/slides/_rels/slide34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34.xml"/><Relationship Id="rId20" Type="http://schemas.openxmlformats.org/officeDocument/2006/relationships/tags" Target="../tags/tag626.xml"/><Relationship Id="rId21" Type="http://schemas.openxmlformats.org/officeDocument/2006/relationships/tags" Target="../tags/tag627.xml"/><Relationship Id="rId22" Type="http://schemas.openxmlformats.org/officeDocument/2006/relationships/tags" Target="../tags/tag628.xml"/><Relationship Id="rId23" Type="http://schemas.openxmlformats.org/officeDocument/2006/relationships/tags" Target="../tags/tag629.xml"/><Relationship Id="rId24" Type="http://schemas.openxmlformats.org/officeDocument/2006/relationships/tags" Target="../tags/tag630.xml"/><Relationship Id="rId25" Type="http://schemas.openxmlformats.org/officeDocument/2006/relationships/tags" Target="../tags/tag631.xml"/><Relationship Id="rId26" Type="http://schemas.openxmlformats.org/officeDocument/2006/relationships/tags" Target="../tags/tag632.xml"/><Relationship Id="rId27" Type="http://schemas.openxmlformats.org/officeDocument/2006/relationships/tags" Target="../tags/tag633.xml"/><Relationship Id="rId28" Type="http://schemas.openxmlformats.org/officeDocument/2006/relationships/tags" Target="../tags/tag634.xml"/><Relationship Id="rId29" Type="http://schemas.openxmlformats.org/officeDocument/2006/relationships/tags" Target="../tags/tag635.xml"/><Relationship Id="rId1" Type="http://schemas.openxmlformats.org/officeDocument/2006/relationships/tags" Target="../tags/tag607.xml"/><Relationship Id="rId2" Type="http://schemas.openxmlformats.org/officeDocument/2006/relationships/tags" Target="../tags/tag608.xml"/><Relationship Id="rId3" Type="http://schemas.openxmlformats.org/officeDocument/2006/relationships/tags" Target="../tags/tag609.xml"/><Relationship Id="rId4" Type="http://schemas.openxmlformats.org/officeDocument/2006/relationships/tags" Target="../tags/tag610.xml"/><Relationship Id="rId5" Type="http://schemas.openxmlformats.org/officeDocument/2006/relationships/tags" Target="../tags/tag611.xml"/><Relationship Id="rId30" Type="http://schemas.openxmlformats.org/officeDocument/2006/relationships/tags" Target="../tags/tag636.xml"/><Relationship Id="rId31" Type="http://schemas.openxmlformats.org/officeDocument/2006/relationships/tags" Target="../tags/tag637.xml"/><Relationship Id="rId32" Type="http://schemas.openxmlformats.org/officeDocument/2006/relationships/tags" Target="../tags/tag638.xml"/><Relationship Id="rId9" Type="http://schemas.openxmlformats.org/officeDocument/2006/relationships/tags" Target="../tags/tag615.xml"/><Relationship Id="rId6" Type="http://schemas.openxmlformats.org/officeDocument/2006/relationships/tags" Target="../tags/tag612.xml"/><Relationship Id="rId7" Type="http://schemas.openxmlformats.org/officeDocument/2006/relationships/tags" Target="../tags/tag613.xml"/><Relationship Id="rId8" Type="http://schemas.openxmlformats.org/officeDocument/2006/relationships/tags" Target="../tags/tag614.xml"/><Relationship Id="rId33" Type="http://schemas.openxmlformats.org/officeDocument/2006/relationships/tags" Target="../tags/tag639.xml"/><Relationship Id="rId34" Type="http://schemas.openxmlformats.org/officeDocument/2006/relationships/tags" Target="../tags/tag640.xml"/><Relationship Id="rId35" Type="http://schemas.openxmlformats.org/officeDocument/2006/relationships/tags" Target="../tags/tag641.xml"/><Relationship Id="rId36" Type="http://schemas.openxmlformats.org/officeDocument/2006/relationships/tags" Target="../tags/tag642.xml"/><Relationship Id="rId10" Type="http://schemas.openxmlformats.org/officeDocument/2006/relationships/tags" Target="../tags/tag616.xml"/><Relationship Id="rId11" Type="http://schemas.openxmlformats.org/officeDocument/2006/relationships/tags" Target="../tags/tag617.xml"/><Relationship Id="rId12" Type="http://schemas.openxmlformats.org/officeDocument/2006/relationships/tags" Target="../tags/tag618.xml"/><Relationship Id="rId13" Type="http://schemas.openxmlformats.org/officeDocument/2006/relationships/tags" Target="../tags/tag619.xml"/><Relationship Id="rId14" Type="http://schemas.openxmlformats.org/officeDocument/2006/relationships/tags" Target="../tags/tag620.xml"/><Relationship Id="rId15" Type="http://schemas.openxmlformats.org/officeDocument/2006/relationships/tags" Target="../tags/tag621.xml"/><Relationship Id="rId16" Type="http://schemas.openxmlformats.org/officeDocument/2006/relationships/tags" Target="../tags/tag622.xml"/><Relationship Id="rId17" Type="http://schemas.openxmlformats.org/officeDocument/2006/relationships/tags" Target="../tags/tag623.xml"/><Relationship Id="rId18" Type="http://schemas.openxmlformats.org/officeDocument/2006/relationships/tags" Target="../tags/tag624.xml"/><Relationship Id="rId19" Type="http://schemas.openxmlformats.org/officeDocument/2006/relationships/tags" Target="../tags/tag625.xml"/><Relationship Id="rId37" Type="http://schemas.openxmlformats.org/officeDocument/2006/relationships/tags" Target="../tags/tag643.xml"/><Relationship Id="rId38" Type="http://schemas.openxmlformats.org/officeDocument/2006/relationships/tags" Target="../tags/tag644.xml"/><Relationship Id="rId39" Type="http://schemas.openxmlformats.org/officeDocument/2006/relationships/tags" Target="../tags/tag645.xml"/><Relationship Id="rId40" Type="http://schemas.openxmlformats.org/officeDocument/2006/relationships/tags" Target="../tags/tag646.xml"/><Relationship Id="rId41" Type="http://schemas.openxmlformats.org/officeDocument/2006/relationships/tags" Target="../tags/tag647.xml"/><Relationship Id="rId42" Type="http://schemas.openxmlformats.org/officeDocument/2006/relationships/tags" Target="../tags/tag648.xml"/><Relationship Id="rId43" Type="http://schemas.openxmlformats.org/officeDocument/2006/relationships/tags" Target="../tags/tag649.xml"/><Relationship Id="rId44" Type="http://schemas.openxmlformats.org/officeDocument/2006/relationships/tags" Target="../tags/tag650.xml"/><Relationship Id="rId45" Type="http://schemas.openxmlformats.org/officeDocument/2006/relationships/tags" Target="../tags/tag65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7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5058" y="1124332"/>
            <a:ext cx="8305800" cy="2609865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Wrap up Amortized Analysis; A</a:t>
            </a:r>
            <a:r>
              <a:rPr lang="en-US" sz="3200" i="0" dirty="0" smtClean="0">
                <a:solidFill>
                  <a:srgbClr val="0000FF"/>
                </a:solidFill>
              </a:rPr>
              <a:t>VL Trees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8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latin typeface="Calibri"/>
                <a:cs typeface="Calibri"/>
              </a:rPr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For a BST with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Average height is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O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(</a:t>
            </a:r>
            <a:r>
              <a:rPr lang="en-US" b="1" dirty="0" smtClean="0">
                <a:latin typeface="Calibri"/>
                <a:cs typeface="Calibri"/>
                <a:sym typeface="Symbol" pitchFamily="18" charset="2"/>
              </a:rPr>
              <a:t>log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Worst case height is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O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(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Simple cases, such as inserting in key order,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latin typeface="Calibri"/>
              <a:cs typeface="Calibri"/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Solution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:  Require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Balance Condition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 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nsures depth is always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log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)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sym typeface="Symbol" pitchFamily="18" charset="2"/>
              </a:rPr>
              <a:t>s efficient to maintain         		   – not too strong!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2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 smtClean="0">
                <a:latin typeface="Calibri"/>
                <a:cs typeface="Calibri"/>
              </a:rPr>
              <a:t>Left </a:t>
            </a:r>
            <a:r>
              <a:rPr lang="en-US" dirty="0">
                <a:latin typeface="Calibri"/>
                <a:cs typeface="Calibri"/>
              </a:rPr>
              <a:t>and right </a:t>
            </a:r>
            <a:r>
              <a:rPr lang="en-US" dirty="0" err="1">
                <a:latin typeface="Calibri"/>
                <a:cs typeface="Calibri"/>
              </a:rPr>
              <a:t>subtrees</a:t>
            </a:r>
            <a:r>
              <a:rPr lang="en-US" dirty="0">
                <a:latin typeface="Calibri"/>
                <a:cs typeface="Calibri"/>
              </a:rPr>
              <a:t> of </a:t>
            </a:r>
            <a:r>
              <a:rPr lang="en-US" i="1" dirty="0">
                <a:latin typeface="Calibri"/>
                <a:cs typeface="Calibri"/>
              </a:rPr>
              <a:t>every </a:t>
            </a:r>
            <a:r>
              <a:rPr lang="en-US" i="1" dirty="0" smtClean="0">
                <a:latin typeface="Calibri"/>
                <a:cs typeface="Calibri"/>
              </a:rPr>
              <a:t>node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have </a:t>
            </a:r>
            <a:r>
              <a:rPr lang="en-US" i="1" dirty="0" smtClean="0">
                <a:latin typeface="Calibri"/>
                <a:cs typeface="Calibri"/>
              </a:rPr>
              <a:t>heights </a:t>
            </a:r>
            <a:r>
              <a:rPr lang="en-US" b="1" dirty="0" smtClean="0">
                <a:latin typeface="Calibri"/>
                <a:cs typeface="Calibri"/>
              </a:rPr>
              <a:t>differing by at most 1</a:t>
            </a:r>
            <a:endParaRPr lang="en-US" i="1" dirty="0" smtClean="0">
              <a:latin typeface="Calibri"/>
              <a:cs typeface="Calibri"/>
            </a:endParaRPr>
          </a:p>
          <a:p>
            <a:pPr>
              <a:buFontTx/>
              <a:buNone/>
            </a:pPr>
            <a:endParaRPr lang="en-US" b="1" dirty="0">
              <a:latin typeface="Calibri"/>
              <a:cs typeface="Calibri"/>
            </a:endParaRPr>
          </a:p>
          <a:p>
            <a:pPr>
              <a:buFontTx/>
              <a:buNone/>
            </a:pPr>
            <a:r>
              <a:rPr lang="en-US" i="1" dirty="0" smtClean="0">
                <a:solidFill>
                  <a:schemeClr val="accent4"/>
                </a:solidFill>
                <a:latin typeface="Calibri"/>
                <a:cs typeface="Calibri"/>
              </a:rPr>
              <a:t>Definition</a:t>
            </a:r>
            <a:r>
              <a:rPr lang="en-US" dirty="0" smtClean="0">
                <a:solidFill>
                  <a:schemeClr val="accent4"/>
                </a:solidFill>
                <a:latin typeface="Calibri"/>
                <a:cs typeface="Calibri"/>
              </a:rPr>
              <a:t>:  </a:t>
            </a:r>
            <a:r>
              <a:rPr lang="en-US" b="1" dirty="0" smtClean="0">
                <a:latin typeface="Calibri"/>
                <a:cs typeface="Calibri"/>
              </a:rPr>
              <a:t>balance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node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>
                <a:latin typeface="Calibri"/>
                <a:cs typeface="Calibri"/>
              </a:rPr>
              <a:t>= </a:t>
            </a:r>
            <a:r>
              <a:rPr lang="en-US" dirty="0" smtClean="0">
                <a:latin typeface="Calibri"/>
                <a:cs typeface="Calibri"/>
              </a:rPr>
              <a:t>height(</a:t>
            </a:r>
            <a:r>
              <a:rPr lang="en-US" i="1" dirty="0" err="1" smtClean="0">
                <a:latin typeface="Calibri"/>
                <a:cs typeface="Calibri"/>
              </a:rPr>
              <a:t>node</a:t>
            </a:r>
            <a:r>
              <a:rPr lang="en-US" dirty="0" err="1" smtClean="0">
                <a:latin typeface="Calibri"/>
                <a:cs typeface="Calibri"/>
              </a:rPr>
              <a:t>.left</a:t>
            </a:r>
            <a:r>
              <a:rPr lang="en-US" dirty="0">
                <a:latin typeface="Calibri"/>
                <a:cs typeface="Calibri"/>
              </a:rPr>
              <a:t>) – </a:t>
            </a:r>
            <a:r>
              <a:rPr lang="en-US" dirty="0" smtClean="0">
                <a:latin typeface="Calibri"/>
                <a:cs typeface="Calibri"/>
              </a:rPr>
              <a:t>height(</a:t>
            </a:r>
            <a:r>
              <a:rPr lang="en-US" i="1" dirty="0" err="1" smtClean="0">
                <a:latin typeface="Calibri"/>
                <a:cs typeface="Calibri"/>
              </a:rPr>
              <a:t>node</a:t>
            </a:r>
            <a:r>
              <a:rPr lang="en-US" dirty="0" err="1" smtClean="0">
                <a:latin typeface="Calibri"/>
                <a:cs typeface="Calibri"/>
              </a:rPr>
              <a:t>.right</a:t>
            </a:r>
            <a:r>
              <a:rPr lang="en-US" dirty="0">
                <a:latin typeface="Calibri"/>
                <a:cs typeface="Calibri"/>
              </a:rPr>
              <a:t>)</a:t>
            </a:r>
          </a:p>
          <a:p>
            <a:pPr>
              <a:buFontTx/>
              <a:buNone/>
            </a:pPr>
            <a:endParaRPr lang="en-US" dirty="0">
              <a:latin typeface="Calibri"/>
              <a:cs typeface="Calibri"/>
            </a:endParaRPr>
          </a:p>
          <a:p>
            <a:pPr>
              <a:buFontTx/>
              <a:buNone/>
            </a:pPr>
            <a:r>
              <a:rPr lang="en-US" dirty="0">
                <a:latin typeface="Calibri"/>
                <a:cs typeface="Calibri"/>
              </a:rPr>
              <a:t>AVL </a:t>
            </a:r>
            <a:r>
              <a:rPr lang="en-US" i="1" dirty="0">
                <a:latin typeface="Calibri"/>
                <a:cs typeface="Calibri"/>
              </a:rPr>
              <a:t>property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smtClean="0">
                <a:latin typeface="Calibri"/>
                <a:cs typeface="Calibri"/>
              </a:rPr>
              <a:t>  </a:t>
            </a:r>
            <a:r>
              <a:rPr lang="en-US" b="1" dirty="0" smtClean="0">
                <a:solidFill>
                  <a:schemeClr val="accent1"/>
                </a:solidFill>
                <a:latin typeface="Calibri"/>
                <a:cs typeface="Calibri"/>
              </a:rPr>
              <a:t>for every node </a:t>
            </a:r>
            <a:r>
              <a:rPr lang="en-US" b="1" i="1" dirty="0" smtClean="0">
                <a:solidFill>
                  <a:schemeClr val="accent1"/>
                </a:solidFill>
                <a:latin typeface="Calibri"/>
                <a:cs typeface="Calibri"/>
              </a:rPr>
              <a:t>x,   </a:t>
            </a:r>
            <a:r>
              <a:rPr lang="en-US" b="1" dirty="0" smtClean="0">
                <a:solidFill>
                  <a:schemeClr val="accent1"/>
                </a:solidFill>
                <a:latin typeface="Calibri"/>
                <a:cs typeface="Calibri"/>
              </a:rPr>
              <a:t>–1 </a:t>
            </a:r>
            <a:r>
              <a:rPr lang="en-US" b="1" dirty="0" smtClean="0">
                <a:solidFill>
                  <a:schemeClr val="accent1"/>
                </a:solidFill>
                <a:latin typeface="Calibri"/>
                <a:cs typeface="Calibri"/>
                <a:sym typeface="Symbol" pitchFamily="18" charset="2"/>
              </a:rPr>
              <a:t> </a:t>
            </a:r>
            <a:r>
              <a:rPr lang="en-US" b="1" dirty="0">
                <a:solidFill>
                  <a:schemeClr val="accent1"/>
                </a:solidFill>
                <a:latin typeface="Calibri"/>
                <a:cs typeface="Calibri"/>
                <a:sym typeface="Symbol" pitchFamily="18" charset="2"/>
              </a:rPr>
              <a:t>balance(</a:t>
            </a:r>
            <a:r>
              <a:rPr lang="en-US" b="1" i="1" dirty="0">
                <a:solidFill>
                  <a:schemeClr val="accent1"/>
                </a:solidFill>
                <a:latin typeface="Calibri"/>
                <a:cs typeface="Calibri"/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1"/>
                </a:solidFill>
                <a:latin typeface="Calibri"/>
                <a:cs typeface="Calibri"/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alibri"/>
                <a:cs typeface="Calibri"/>
              </a:rPr>
              <a:t>1   </a:t>
            </a:r>
            <a:endParaRPr lang="en-US" b="1" i="1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lvl="3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Ensures small depth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Will prove this by showing that an AVL tree of height</a:t>
            </a:r>
            <a:br>
              <a:rPr lang="en-US" dirty="0">
                <a:latin typeface="Calibri"/>
                <a:cs typeface="Calibri"/>
              </a:rPr>
            </a:br>
            <a:r>
              <a:rPr lang="en-US" i="1" dirty="0">
                <a:latin typeface="Calibri"/>
                <a:cs typeface="Calibri"/>
              </a:rPr>
              <a:t>h</a:t>
            </a:r>
            <a:r>
              <a:rPr lang="en-US" dirty="0">
                <a:latin typeface="Calibri"/>
                <a:cs typeface="Calibri"/>
              </a:rPr>
              <a:t> must have </a:t>
            </a:r>
            <a:r>
              <a:rPr lang="en-US" dirty="0" smtClean="0">
                <a:latin typeface="Calibri"/>
                <a:cs typeface="Calibri"/>
              </a:rPr>
              <a:t>a number of nodes </a:t>
            </a:r>
            <a:r>
              <a:rPr lang="en-US" i="1" dirty="0" smtClean="0">
                <a:latin typeface="Calibri"/>
                <a:cs typeface="Calibri"/>
              </a:rPr>
              <a:t>exponential</a:t>
            </a:r>
            <a:r>
              <a:rPr lang="en-US" dirty="0" smtClean="0">
                <a:latin typeface="Calibri"/>
                <a:cs typeface="Calibri"/>
              </a:rPr>
              <a:t> in </a:t>
            </a:r>
            <a:r>
              <a:rPr lang="en-US" i="1" dirty="0" smtClean="0">
                <a:latin typeface="Calibri"/>
                <a:cs typeface="Calibri"/>
              </a:rPr>
              <a:t>h</a:t>
            </a:r>
          </a:p>
          <a:p>
            <a:pPr lvl="1"/>
            <a:endParaRPr lang="en-US" i="1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Efficient </a:t>
            </a:r>
            <a:r>
              <a:rPr lang="en-US" dirty="0">
                <a:latin typeface="Calibri"/>
                <a:cs typeface="Calibri"/>
              </a:rPr>
              <a:t>to </a:t>
            </a:r>
            <a:r>
              <a:rPr lang="en-US" dirty="0" smtClean="0">
                <a:latin typeface="Calibri"/>
                <a:cs typeface="Calibri"/>
              </a:rPr>
              <a:t>maintain using </a:t>
            </a:r>
            <a:r>
              <a:rPr lang="en-US" dirty="0">
                <a:latin typeface="Calibri"/>
                <a:cs typeface="Calibri"/>
              </a:rPr>
              <a:t>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0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>
                <a:latin typeface="Calibri"/>
                <a:cs typeface="Calibri"/>
              </a:rPr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Balance property:</a:t>
            </a:r>
            <a:b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</a:b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balance of every node is</a:t>
            </a:r>
            <a:b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</a:b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>
                <a:latin typeface="Calibri"/>
                <a:cs typeface="Calibri"/>
              </a:rPr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latin typeface="Calibri"/>
                <a:cs typeface="Calibri"/>
              </a:rPr>
              <a:t>Worst-case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depth is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solidFill>
                  <a:schemeClr val="accent4"/>
                </a:solidFill>
                <a:latin typeface="Calibri"/>
                <a:cs typeface="Calibri"/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4"/>
                </a:solidFill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>
                <a:solidFill>
                  <a:schemeClr val="accent4"/>
                </a:solidFill>
                <a:latin typeface="Calibri"/>
                <a:cs typeface="Calibri"/>
                <a:sym typeface="Symbol" pitchFamily="18" charset="2"/>
              </a:rPr>
              <a:t>)</a:t>
            </a:r>
            <a:r>
              <a:rPr lang="en-US" b="1" dirty="0">
                <a:solidFill>
                  <a:schemeClr val="accent4"/>
                </a:solidFill>
                <a:latin typeface="Calibri"/>
                <a:cs typeface="Calibri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alibri"/>
              <a:cs typeface="Calibri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5226" y="5772834"/>
            <a:ext cx="6372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4"/>
                </a:solidFill>
                <a:latin typeface="Calibri"/>
                <a:cs typeface="Calibri"/>
              </a:rPr>
              <a:t>Definition</a:t>
            </a:r>
            <a:r>
              <a:rPr lang="en-US" dirty="0" smtClean="0">
                <a:solidFill>
                  <a:schemeClr val="accent4"/>
                </a:solidFill>
                <a:latin typeface="Calibri"/>
                <a:cs typeface="Calibri"/>
              </a:rPr>
              <a:t>:  </a:t>
            </a:r>
            <a:r>
              <a:rPr lang="en-US" b="1" dirty="0" smtClean="0">
                <a:latin typeface="Calibri"/>
                <a:cs typeface="Calibri"/>
              </a:rPr>
              <a:t>balance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node</a:t>
            </a:r>
            <a:r>
              <a:rPr lang="en-US" dirty="0" smtClean="0">
                <a:latin typeface="Calibri"/>
                <a:cs typeface="Calibri"/>
              </a:rPr>
              <a:t>) = height(</a:t>
            </a:r>
            <a:r>
              <a:rPr lang="en-US" i="1" dirty="0" err="1" smtClean="0">
                <a:latin typeface="Calibri"/>
                <a:cs typeface="Calibri"/>
              </a:rPr>
              <a:t>node</a:t>
            </a:r>
            <a:r>
              <a:rPr lang="en-US" dirty="0" err="1" smtClean="0">
                <a:latin typeface="Calibri"/>
                <a:cs typeface="Calibri"/>
              </a:rPr>
              <a:t>.left</a:t>
            </a:r>
            <a:r>
              <a:rPr lang="en-US" dirty="0" smtClean="0">
                <a:latin typeface="Calibri"/>
                <a:cs typeface="Calibri"/>
              </a:rPr>
              <a:t>) – height(</a:t>
            </a:r>
            <a:r>
              <a:rPr lang="en-US" i="1" dirty="0" err="1" smtClean="0">
                <a:latin typeface="Calibri"/>
                <a:cs typeface="Calibri"/>
              </a:rPr>
              <a:t>node</a:t>
            </a:r>
            <a:r>
              <a:rPr lang="en-US" dirty="0" err="1" smtClean="0">
                <a:latin typeface="Calibri"/>
                <a:cs typeface="Calibri"/>
              </a:rPr>
              <a:t>.right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3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91200" y="3314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20800" y="32956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080000" y="2647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235200" y="2647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198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2489200" y="22447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090988" y="22447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5513388" y="29114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1574800" y="29114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0417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207000" y="35782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04000" y="4038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190678" y="35927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359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4521200" y="28956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930400" y="32004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Height = 0</a:t>
            </a:r>
          </a:p>
          <a:p>
            <a:r>
              <a:rPr lang="en-US" sz="1400" dirty="0" smtClean="0">
                <a:solidFill>
                  <a:schemeClr val="accent4"/>
                </a:solidFill>
                <a:latin typeface="+mj-lt"/>
              </a:rPr>
              <a:t>Balance = 0</a:t>
            </a:r>
            <a:endParaRPr lang="en-US" sz="1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45000" y="44958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12000" y="394329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06800" y="37338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44800" y="25908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26200" y="32766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64200" y="2590800"/>
            <a:ext cx="123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-1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292600" y="1905000"/>
            <a:ext cx="123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3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-1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AVL tree?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00200" y="50292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51474" y="28956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chemeClr val="accent4"/>
                </a:solidFill>
                <a:latin typeface="+mj-lt"/>
              </a:rPr>
              <a:t>Balance = 0</a:t>
            </a:r>
            <a:endParaRPr lang="en-US" sz="1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29200" y="38100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8100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0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52800" y="39624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1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Height = 1</a:t>
            </a:r>
          </a:p>
          <a:p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Balance = 0</a:t>
            </a:r>
            <a:endParaRPr lang="en-US" sz="1400" dirty="0">
              <a:solidFill>
                <a:srgbClr val="8064A2"/>
              </a:solidFill>
              <a:latin typeface="+mj-lt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96087" y="3352800"/>
            <a:ext cx="123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2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Balance = -2</a:t>
            </a:r>
            <a:endParaRPr lang="en-US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133600" y="228600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</a:t>
            </a:r>
            <a:r>
              <a:rPr lang="en-US" sz="1400" dirty="0">
                <a:solidFill>
                  <a:srgbClr val="4F81BD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4F81BD"/>
                </a:solidFill>
                <a:latin typeface="+mj-lt"/>
              </a:rPr>
              <a:t>3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Balance = 2</a:t>
            </a:r>
            <a:endParaRPr lang="en-US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05400" y="1762780"/>
            <a:ext cx="1177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Height =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4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Balance = 2</a:t>
            </a:r>
            <a:endParaRPr lang="en-US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AVL tree?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83100" y="5229254"/>
            <a:ext cx="9906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0" dirty="0" smtClean="0">
                <a:latin typeface="+mn-lt"/>
              </a:rPr>
              <a:t>No!</a:t>
            </a:r>
          </a:p>
        </p:txBody>
      </p:sp>
      <p:sp>
        <p:nvSpPr>
          <p:cNvPr id="3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8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Intuition: compactness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83820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If the heights differ by at most 1, your two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subtrees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are roughly the same size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If this is true at 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every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node, it’s true all the way down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If this is true all the way down, your tree winds up compact.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Height is O(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logN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500" i="1" dirty="0" smtClean="0">
                <a:solidFill>
                  <a:srgbClr val="000000"/>
                </a:solidFill>
                <a:latin typeface="Calibri"/>
                <a:cs typeface="Calibri"/>
              </a:rPr>
              <a:t>We’ll revisit the formal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500" i="1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500" i="1" dirty="0" smtClean="0">
                <a:solidFill>
                  <a:srgbClr val="000000"/>
                </a:solidFill>
                <a:latin typeface="Calibri"/>
                <a:cs typeface="Calibri"/>
              </a:rPr>
              <a:t>proof of this soon</a:t>
            </a:r>
          </a:p>
        </p:txBody>
      </p:sp>
      <p:sp>
        <p:nvSpPr>
          <p:cNvPr id="42496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78737" y="4965901"/>
            <a:ext cx="838200" cy="725488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59537" y="4965901"/>
            <a:ext cx="838200" cy="609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6840537" y="4548389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73937" y="435630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678737" y="4548389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35937" y="4661101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07137" y="4645226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-2</a:t>
            </a:r>
          </a:p>
        </p:txBody>
      </p:sp>
      <p:sp>
        <p:nvSpPr>
          <p:cNvPr id="4249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765256" y="4248351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 dirty="0">
                <a:solidFill>
                  <a:schemeClr val="accent2"/>
                </a:solidFill>
                <a:latin typeface="Arial" charset="0"/>
              </a:rPr>
              <a:t>h</a:t>
            </a:r>
          </a:p>
        </p:txBody>
      </p: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63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AVL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If we have an AVL tree, the height is </a:t>
            </a:r>
            <a:r>
              <a:rPr lang="en-US" i="1" dirty="0">
                <a:latin typeface="Calibri"/>
                <a:cs typeface="Calibri"/>
              </a:rPr>
              <a:t>O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b="1" dirty="0">
                <a:latin typeface="Calibri"/>
                <a:cs typeface="Calibri"/>
              </a:rPr>
              <a:t>log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i="1" dirty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), so </a:t>
            </a:r>
            <a:r>
              <a:rPr lang="en-US" b="1" dirty="0" smtClean="0">
                <a:latin typeface="Calibri"/>
                <a:cs typeface="Calibri"/>
              </a:rPr>
              <a:t>find</a:t>
            </a:r>
            <a:r>
              <a:rPr lang="en-US" dirty="0" smtClean="0">
                <a:latin typeface="Calibri"/>
                <a:cs typeface="Calibri"/>
              </a:rPr>
              <a:t> is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log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endParaRPr lang="en-US" sz="10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Restore balance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960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013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3124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5937250" y="3265254"/>
            <a:ext cx="563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stCxn id="12" idx="5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57804" y="3246204"/>
            <a:ext cx="563796" cy="970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1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7971374" y="4453474"/>
            <a:ext cx="563796" cy="3336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5219700" y="4357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5888038" y="4357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15000" y="5791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3"/>
            <a:endCxn id="18" idx="0"/>
          </p:cNvCxnSpPr>
          <p:nvPr>
            <p:custDataLst>
              <p:tags r:id="rId11"/>
            </p:custDataLst>
          </p:nvPr>
        </p:nvCxnSpPr>
        <p:spPr bwMode="auto">
          <a:xfrm flipH="1">
            <a:off x="5905500" y="52466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6445" y="3686145"/>
            <a:ext cx="313607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</a:t>
            </a:r>
            <a:r>
              <a:rPr lang="en-US" sz="2000" b="0" dirty="0" smtClean="0">
                <a:latin typeface="+mj-lt"/>
              </a:rPr>
              <a:t>?</a:t>
            </a:r>
            <a:endParaRPr lang="en-US" sz="2000" b="0" dirty="0">
              <a:latin typeface="+mj-lt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8486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22" name="Text Box 2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56445" y="4916809"/>
            <a:ext cx="374834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 smtClean="0">
                <a:latin typeface="+mj-lt"/>
              </a:rPr>
              <a:t>How </a:t>
            </a:r>
            <a:r>
              <a:rPr lang="en-US" sz="2000" b="0" dirty="0">
                <a:latin typeface="+mj-lt"/>
              </a:rPr>
              <a:t>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6263" y="4319004"/>
            <a:ext cx="106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Yep!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3991" y="5421868"/>
            <a:ext cx="365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No,  now the Balance of 15 is off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24" name="AutoShape 11"/>
          <p:cNvCxnSpPr>
            <a:cxnSpLocks noChangeShapeType="1"/>
            <a:stCxn id="27" idx="5"/>
            <a:endCxn id="25" idx="0"/>
          </p:cNvCxnSpPr>
          <p:nvPr>
            <p:custDataLst>
              <p:tags r:id="rId16"/>
            </p:custDataLst>
          </p:nvPr>
        </p:nvCxnSpPr>
        <p:spPr bwMode="auto">
          <a:xfrm>
            <a:off x="8631004" y="5202004"/>
            <a:ext cx="246296" cy="307422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Oval 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686800" y="5509426"/>
            <a:ext cx="381000" cy="381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376092"/>
                </a:solidFill>
              </a:rPr>
              <a:t>3</a:t>
            </a:r>
            <a:r>
              <a:rPr lang="en-US" sz="2000" dirty="0" smtClean="0">
                <a:solidFill>
                  <a:srgbClr val="376092"/>
                </a:solidFill>
              </a:rPr>
              <a:t>0</a:t>
            </a:r>
            <a:endParaRPr lang="en-US" sz="2000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1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5" grpId="0"/>
      <p:bldP spid="23" grpId="0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563938" y="2286000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Keep the tree balanced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229100" y="28559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05100" y="3719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638300" y="3719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771900" y="36941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171700" y="2830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238500" y="1941512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362200" y="2286000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3962400" y="3200400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828800" y="31750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497138" y="3175000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762500" y="36941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076700" y="4608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324100" y="4608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514600" y="4064000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097338" y="4038600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554538" y="3200400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79550" y="3449637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165350" y="4287837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298950" y="43037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84750" y="33893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19500" y="33893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27350" y="33893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36750" y="25511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527550" y="255111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4F81BD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>
                <a:solidFill>
                  <a:srgbClr val="0000FF"/>
                </a:solidFill>
              </a:rPr>
              <a:t>AVL </a:t>
            </a:r>
            <a:r>
              <a:rPr lang="en-US" sz="3600" dirty="0" smtClean="0">
                <a:solidFill>
                  <a:srgbClr val="0000FF"/>
                </a:solidFill>
              </a:rPr>
              <a:t>tree Operations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BST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i="1" dirty="0" smtClean="0"/>
              <a:t>then</a:t>
            </a:r>
            <a:r>
              <a:rPr lang="en-US" dirty="0" smtClean="0"/>
              <a:t> check balance and potentially “</a:t>
            </a:r>
            <a:r>
              <a:rPr lang="en-US" dirty="0"/>
              <a:t>fix” the AVL </a:t>
            </a:r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Four different imbalance cases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have several imbalance cases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7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Insert: detect potential imbalance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So after recursive insertion in a </a:t>
            </a:r>
            <a:r>
              <a:rPr lang="en-US" dirty="0" err="1" smtClean="0">
                <a:latin typeface="Calibri"/>
                <a:cs typeface="Calibri"/>
              </a:rPr>
              <a:t>subtree</a:t>
            </a:r>
            <a:r>
              <a:rPr lang="en-US" dirty="0" smtClean="0">
                <a:latin typeface="Calibri"/>
                <a:cs typeface="Calibri"/>
              </a:rPr>
              <a:t>, detect height imbalance and perform a </a:t>
            </a:r>
            <a:r>
              <a:rPr lang="en-US" b="1" i="1" dirty="0" smtClean="0">
                <a:latin typeface="Calibri"/>
                <a:cs typeface="Calibri"/>
              </a:rPr>
              <a:t>rotation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to restore balance at that node</a:t>
            </a:r>
            <a:endParaRPr lang="en-US" sz="1000" dirty="0" smtClean="0">
              <a:latin typeface="Calibri"/>
              <a:cs typeface="Calibri"/>
            </a:endParaRPr>
          </a:p>
          <a:p>
            <a:pPr marL="457200" indent="-457200">
              <a:buNone/>
            </a:pPr>
            <a:endParaRPr lang="en-US" sz="1500" dirty="0" smtClean="0">
              <a:solidFill>
                <a:schemeClr val="accent1"/>
              </a:solidFill>
              <a:latin typeface="Calibri"/>
              <a:cs typeface="Calibri"/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Type of rotation will depend on the location of the imbalance (if any)</a:t>
            </a:r>
            <a:endParaRPr lang="en-US" sz="1000" dirty="0" smtClean="0">
              <a:solidFill>
                <a:schemeClr val="accent1"/>
              </a:solidFill>
              <a:latin typeface="Calibri"/>
              <a:cs typeface="Calibri"/>
            </a:endParaRPr>
          </a:p>
          <a:p>
            <a:pPr marL="457200" indent="-457200">
              <a:buNone/>
            </a:pPr>
            <a:endParaRPr lang="en-US" sz="1500" dirty="0" smtClean="0">
              <a:latin typeface="Calibri"/>
              <a:cs typeface="Calibri"/>
            </a:endParaRPr>
          </a:p>
          <a:p>
            <a:pPr marL="457200" indent="-457200">
              <a:buNone/>
            </a:pPr>
            <a:r>
              <a:rPr lang="en-US" b="1" dirty="0" smtClean="0">
                <a:latin typeface="Calibri"/>
                <a:cs typeface="Calibri"/>
              </a:rPr>
              <a:t>Facts about insert imbalances:</a:t>
            </a:r>
          </a:p>
          <a:p>
            <a:pPr marL="857250" lvl="1" indent="-457200"/>
            <a:r>
              <a:rPr lang="en-US" dirty="0" smtClean="0">
                <a:latin typeface="Calibri"/>
                <a:cs typeface="Calibri"/>
              </a:rPr>
              <a:t>If there’s an imbalance, there must be a deepest element that is imbalanced after the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insert</a:t>
            </a:r>
          </a:p>
          <a:p>
            <a:pPr marL="857250" lvl="1" indent="-457200"/>
            <a:r>
              <a:rPr lang="en-US" dirty="0" smtClean="0">
                <a:latin typeface="Calibri"/>
                <a:cs typeface="Calibri"/>
              </a:rPr>
              <a:t>After rebalancing this deepest node, every node is balanced</a:t>
            </a:r>
          </a:p>
          <a:p>
            <a:pPr marL="857250" lvl="1" indent="-457200"/>
            <a:r>
              <a:rPr lang="en-US" dirty="0" smtClean="0">
                <a:latin typeface="Calibri"/>
                <a:cs typeface="Calibri"/>
              </a:rPr>
              <a:t>So at most one node needs to be rebalanced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Symposium offered by CSE department today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HW2 released, Big-O, Heaps (lecture slides have </a:t>
            </a:r>
            <a:r>
              <a:rPr lang="en-US" dirty="0" err="1" smtClean="0">
                <a:latin typeface="Calibri"/>
                <a:cs typeface="Calibri"/>
              </a:rPr>
              <a:t>pseudocode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that will help a lot)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Weekly summaries out soon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6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Case #1: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cs typeface="Calibri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cs typeface="Calibri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What is the 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way to fix this (the only valid AVL tree with these nodes?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4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 animBg="1"/>
      <p:bldP spid="17" grpId="0" animBg="1"/>
      <p:bldP spid="21" grpId="0"/>
      <p:bldP spid="22" grpId="0"/>
      <p:bldP spid="24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Fix: Apply “Single Rotation”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>
                <a:solidFill>
                  <a:schemeClr val="accent1"/>
                </a:solidFill>
                <a:latin typeface="Calibri"/>
                <a:cs typeface="Calibri"/>
              </a:rPr>
              <a:t>Single rotation: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The basic operation we’ll use to rebalance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Move child of unbalanced node into parent position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Parent becomes the “other” child (always okay in a BST!)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Other </a:t>
            </a:r>
            <a:r>
              <a:rPr lang="en-US" dirty="0" err="1" smtClean="0">
                <a:latin typeface="Calibri"/>
                <a:cs typeface="Calibri"/>
              </a:rPr>
              <a:t>subtrees</a:t>
            </a:r>
            <a:r>
              <a:rPr lang="en-US" dirty="0" smtClean="0">
                <a:latin typeface="Calibri"/>
                <a:cs typeface="Calibri"/>
              </a:rPr>
              <a:t> move in only way BST allows (next slide)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3589681">
            <a:off x="2630298" y="3318024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AVL Property violated </a:t>
            </a:r>
            <a:r>
              <a:rPr lang="en-US" sz="2000" b="0" dirty="0" smtClean="0">
                <a:latin typeface="Calibri"/>
                <a:cs typeface="Calibri"/>
              </a:rPr>
              <a:t>here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5562600"/>
            <a:ext cx="6096000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Intuition</a:t>
            </a:r>
            <a:r>
              <a:rPr lang="en-US" sz="2000" dirty="0"/>
              <a:t>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1600" b="0" dirty="0" smtClean="0">
                <a:latin typeface="+mj-lt"/>
              </a:rPr>
              <a:t>New parent height is now the old parent’s height</a:t>
            </a:r>
            <a:r>
              <a:rPr lang="en-US" sz="1600" b="0" dirty="0">
                <a:latin typeface="+mj-lt"/>
              </a:rPr>
              <a:t> </a:t>
            </a:r>
            <a:r>
              <a:rPr lang="en-US" sz="1600" b="0" dirty="0" smtClean="0">
                <a:latin typeface="+mj-lt"/>
              </a:rPr>
              <a:t>before insert</a:t>
            </a:r>
            <a:endParaRPr lang="en-US" sz="1600" b="0" dirty="0">
              <a:latin typeface="+mj-lt"/>
            </a:endParaRPr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0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example generalized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Node imbalanced due to insertion </a:t>
            </a:r>
            <a:r>
              <a:rPr lang="en-US" i="1" dirty="0" smtClean="0">
                <a:latin typeface="Calibri"/>
                <a:cs typeface="Calibri"/>
              </a:rPr>
              <a:t>somewhere</a:t>
            </a:r>
            <a:r>
              <a:rPr lang="en-US" dirty="0" smtClean="0">
                <a:latin typeface="Calibri"/>
                <a:cs typeface="Calibri"/>
              </a:rPr>
              <a:t> in </a:t>
            </a:r>
            <a:r>
              <a:rPr lang="en-US" b="1" dirty="0" smtClean="0">
                <a:latin typeface="Calibri"/>
                <a:cs typeface="Calibri"/>
              </a:rPr>
              <a:t>left-left grandchild  </a:t>
            </a:r>
            <a:r>
              <a:rPr lang="en-US" dirty="0" smtClean="0">
                <a:latin typeface="Calibri"/>
                <a:cs typeface="Calibri"/>
              </a:rPr>
              <a:t>that causes an increasing height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First we did the insertion</a:t>
            </a:r>
            <a:r>
              <a:rPr lang="en-US" dirty="0" smtClean="0">
                <a:solidFill>
                  <a:schemeClr val="accent2"/>
                </a:solidFill>
                <a:latin typeface="Calibri"/>
                <a:cs typeface="Calibri"/>
              </a:rPr>
              <a:t>, </a:t>
            </a:r>
            <a:r>
              <a:rPr lang="en-US" dirty="0" smtClean="0">
                <a:latin typeface="Calibri"/>
                <a:cs typeface="Calibri"/>
              </a:rPr>
              <a:t>which would make </a:t>
            </a:r>
            <a:r>
              <a:rPr lang="en-US" b="1" i="1" dirty="0" smtClean="0">
                <a:latin typeface="Calibri"/>
                <a:cs typeface="Calibri"/>
              </a:rPr>
              <a:t>a</a:t>
            </a:r>
            <a:r>
              <a:rPr lang="en-US" dirty="0" smtClean="0">
                <a:latin typeface="Calibri"/>
                <a:cs typeface="Calibri"/>
              </a:rPr>
              <a:t> imbalanced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3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h+1</a:t>
            </a:r>
            <a:endParaRPr lang="en-US" sz="2000" b="1" dirty="0">
              <a:solidFill>
                <a:srgbClr val="8064A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9BBB59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9BBB59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h+2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h+3</a:t>
            </a:r>
            <a:endParaRPr lang="en-US" sz="2000" b="1" dirty="0">
              <a:solidFill>
                <a:srgbClr val="8064A2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1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left-left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Node imbalanced due to insertion </a:t>
            </a:r>
            <a:r>
              <a:rPr lang="en-US" i="1" dirty="0" smtClean="0">
                <a:latin typeface="Calibri"/>
                <a:cs typeface="Calibri"/>
              </a:rPr>
              <a:t>somewhere</a:t>
            </a:r>
            <a:r>
              <a:rPr lang="en-US" dirty="0" smtClean="0">
                <a:latin typeface="Calibri"/>
                <a:cs typeface="Calibri"/>
              </a:rPr>
              <a:t> in </a:t>
            </a:r>
          </a:p>
          <a:p>
            <a:pPr>
              <a:buNone/>
            </a:pPr>
            <a:r>
              <a:rPr lang="en-US" b="1" dirty="0" smtClean="0">
                <a:latin typeface="Calibri"/>
                <a:cs typeface="Calibri"/>
              </a:rPr>
              <a:t>	left-left grandchild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So we rotate at </a:t>
            </a:r>
            <a:r>
              <a:rPr lang="en-US" b="1" i="1" dirty="0" err="1" smtClean="0">
                <a:solidFill>
                  <a:schemeClr val="accent1"/>
                </a:solidFill>
                <a:latin typeface="Calibri"/>
                <a:cs typeface="Calibri"/>
              </a:rPr>
              <a:t>a,</a:t>
            </a:r>
            <a:r>
              <a:rPr lang="en-US" dirty="0" err="1" smtClean="0">
                <a:solidFill>
                  <a:schemeClr val="accent1"/>
                </a:solidFill>
                <a:latin typeface="Calibri"/>
                <a:cs typeface="Calibri"/>
              </a:rPr>
              <a:t>using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 BST facts: X &lt; b &lt; Y &lt; a &lt; Z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h+1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h+2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4"/>
                </a:solidFill>
              </a:rPr>
              <a:t>h+3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h+1</a:t>
            </a:r>
            <a:endParaRPr lang="en-US" sz="2000" b="1" dirty="0">
              <a:solidFill>
                <a:srgbClr val="8064A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3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3"/>
                </a:solidFill>
              </a:rPr>
              <a:t>h+1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467600" y="3184524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8064A2"/>
                </a:solidFill>
              </a:rPr>
              <a:t>h+2</a:t>
            </a:r>
            <a:endParaRPr lang="en-US" sz="2000" b="1" dirty="0">
              <a:solidFill>
                <a:srgbClr val="8064A2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263043"/>
            <a:chOff x="5410200" y="4191000"/>
            <a:chExt cx="1143000" cy="1263043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232209" y="5282593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6384609" y="5130193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endCxn id="52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29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8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</a:t>
            </a:r>
            <a:r>
              <a:rPr lang="en-US" b="1" i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56779" y="35438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3</a:t>
            </a:r>
            <a:endParaRPr lang="en-US" sz="2000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1810779" y="3140637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674379" y="35248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6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2599767" y="3140637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1616" y="4849582"/>
            <a:ext cx="58305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0000"/>
                </a:solidFill>
                <a:latin typeface="Calibri"/>
                <a:cs typeface="Calibri"/>
              </a:rPr>
              <a:t>Where is the imbalance?</a:t>
            </a:r>
            <a:endParaRPr lang="en-US" sz="25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16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</a:t>
            </a:r>
            <a:r>
              <a:rPr lang="en-US" b="1" i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56779" y="35438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3</a:t>
            </a:r>
            <a:endParaRPr lang="en-US" sz="2000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1810779" y="3140637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674379" y="35248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6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2599767" y="3140637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1616" y="4849582"/>
            <a:ext cx="58305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0000"/>
                </a:solidFill>
                <a:latin typeface="Calibri"/>
                <a:cs typeface="Calibri"/>
              </a:rPr>
              <a:t>Where is the imbalance?</a:t>
            </a:r>
          </a:p>
          <a:p>
            <a:r>
              <a:rPr lang="en-US" sz="25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500" dirty="0" smtClean="0">
                <a:solidFill>
                  <a:schemeClr val="accent2"/>
                </a:solidFill>
                <a:latin typeface="Calibri"/>
                <a:cs typeface="Calibri"/>
              </a:rPr>
              <a:t>22</a:t>
            </a:r>
            <a:endParaRPr lang="en-US" sz="25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0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</a:t>
            </a:r>
            <a:r>
              <a:rPr lang="en-US" b="1" i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Freeform 54"/>
          <p:cNvSpPr/>
          <p:nvPr/>
        </p:nvSpPr>
        <p:spPr>
          <a:xfrm>
            <a:off x="5749636" y="4244588"/>
            <a:ext cx="407822" cy="1100957"/>
          </a:xfrm>
          <a:custGeom>
            <a:avLst/>
            <a:gdLst>
              <a:gd name="connsiteX0" fmla="*/ 0 w 407822"/>
              <a:gd name="connsiteY0" fmla="*/ 1100957 h 1100957"/>
              <a:gd name="connsiteX1" fmla="*/ 404091 w 407822"/>
              <a:gd name="connsiteY1" fmla="*/ 4139 h 1100957"/>
              <a:gd name="connsiteX2" fmla="*/ 184728 w 407822"/>
              <a:gd name="connsiteY2" fmla="*/ 558321 h 110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822" h="1100957">
                <a:moveTo>
                  <a:pt x="0" y="1100957"/>
                </a:moveTo>
                <a:cubicBezTo>
                  <a:pt x="186651" y="597767"/>
                  <a:pt x="373303" y="94578"/>
                  <a:pt x="404091" y="4139"/>
                </a:cubicBezTo>
                <a:cubicBezTo>
                  <a:pt x="434879" y="-86300"/>
                  <a:pt x="267470" y="1343412"/>
                  <a:pt x="184728" y="558321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3429000" y="1905000"/>
            <a:ext cx="60960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1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right-right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Mirror image to left-left case, so you rotate the other way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Exact same concept, but need different code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h+2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4F81BD"/>
                </a:solidFill>
              </a:rPr>
              <a:t>h+2</a:t>
            </a:r>
            <a:endParaRPr lang="en-US" sz="2000" b="1" dirty="0">
              <a:solidFill>
                <a:srgbClr val="4F81BD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1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Case 3 &amp; 4: left-right and right-left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98631" y="1443108"/>
            <a:ext cx="4944337" cy="421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alibri"/>
                <a:cs typeface="Calibri"/>
              </a:rPr>
              <a:t>Insert(</a:t>
            </a:r>
            <a:r>
              <a:rPr lang="en-US" sz="2000" kern="0" dirty="0">
                <a:solidFill>
                  <a:srgbClr val="0000FF"/>
                </a:solidFill>
                <a:latin typeface="Calibri"/>
                <a:cs typeface="Calibri"/>
              </a:rPr>
              <a:t>6</a:t>
            </a:r>
            <a:r>
              <a:rPr lang="en-US" sz="2000" kern="0" dirty="0">
                <a:latin typeface="Calibri"/>
                <a:cs typeface="Calibri"/>
              </a:rPr>
              <a:t>)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alibri"/>
                <a:cs typeface="Calibri"/>
              </a:rPr>
              <a:t>Insert(</a:t>
            </a:r>
            <a:r>
              <a:rPr lang="en-US" sz="2000" kern="0" dirty="0">
                <a:solidFill>
                  <a:srgbClr val="008000"/>
                </a:solidFill>
                <a:latin typeface="Calibri"/>
                <a:cs typeface="Calibri"/>
              </a:rPr>
              <a:t>3</a:t>
            </a:r>
            <a:r>
              <a:rPr lang="en-US" sz="2000" kern="0" dirty="0" smtClean="0">
                <a:latin typeface="Calibri"/>
                <a:cs typeface="Calibri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there a single rotation that can fix either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tree?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baseline="0" dirty="0">
              <a:latin typeface="Calibri"/>
              <a:cs typeface="Calibri"/>
            </a:endParaRP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 smtClean="0">
                <a:latin typeface="Calibri"/>
                <a:cs typeface="Calibri"/>
              </a:rPr>
              <a:t>Insert</a:t>
            </a:r>
            <a:r>
              <a:rPr lang="en-US" sz="2000" kern="0" dirty="0">
                <a:latin typeface="Calibri"/>
                <a:cs typeface="Calibri"/>
              </a:rPr>
              <a:t>(</a:t>
            </a:r>
            <a:r>
              <a:rPr lang="en-US" sz="2000" kern="0" dirty="0">
                <a:solidFill>
                  <a:srgbClr val="0000FF"/>
                </a:solidFill>
                <a:latin typeface="Calibri"/>
                <a:cs typeface="Calibri"/>
              </a:rPr>
              <a:t>6</a:t>
            </a:r>
            <a:r>
              <a:rPr lang="en-US" sz="2000" kern="0" dirty="0" smtClean="0">
                <a:latin typeface="Calibri"/>
                <a:cs typeface="Calibri"/>
              </a:rPr>
              <a:t>)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alibri"/>
                <a:cs typeface="Calibri"/>
              </a:rPr>
              <a:t>Insert(</a:t>
            </a:r>
            <a:r>
              <a:rPr lang="en-US" sz="2000" kern="0" dirty="0">
                <a:solidFill>
                  <a:srgbClr val="CC9900"/>
                </a:solidFill>
                <a:latin typeface="Calibri"/>
                <a:cs typeface="Calibri"/>
              </a:rPr>
              <a:t>1</a:t>
            </a:r>
            <a:r>
              <a:rPr lang="en-US" sz="2000" kern="0" dirty="0" smtClean="0">
                <a:latin typeface="Calibri"/>
                <a:cs typeface="Calibri"/>
              </a:rPr>
              <a:t>)</a:t>
            </a:r>
            <a:endParaRPr lang="en-US" sz="2000" kern="0" dirty="0">
              <a:latin typeface="Calibri"/>
              <a:cs typeface="Calibri"/>
            </a:endParaRP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alibri"/>
                <a:cs typeface="Calibri"/>
              </a:rPr>
              <a:t>Insert(</a:t>
            </a:r>
            <a:r>
              <a:rPr lang="en-US" sz="2000" kern="0" dirty="0">
                <a:solidFill>
                  <a:srgbClr val="008000"/>
                </a:solidFill>
                <a:latin typeface="Calibri"/>
                <a:cs typeface="Calibri"/>
              </a:rPr>
              <a:t>3</a:t>
            </a:r>
            <a:r>
              <a:rPr lang="en-US" sz="2000" kern="0" dirty="0">
                <a:latin typeface="Calibri"/>
                <a:cs typeface="Calibri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26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52229" y="327190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27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809429" y="246228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8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123629" y="171774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29" name="AutoShape 16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632090" y="204126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" name="AutoShape 17"/>
          <p:cNvCxnSpPr>
            <a:cxnSpLocks noChangeAspect="1" noChangeShapeType="1"/>
            <a:stCxn id="27" idx="3"/>
          </p:cNvCxnSpPr>
          <p:nvPr>
            <p:custDataLst>
              <p:tags r:id="rId6"/>
            </p:custDataLst>
          </p:nvPr>
        </p:nvCxnSpPr>
        <p:spPr bwMode="auto">
          <a:xfrm rot="5400000">
            <a:off x="1541539" y="293264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09429" y="311950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66629" y="228130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88754" y="144310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34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274014" y="5568981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35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1367309" y="4240071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36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858025" y="4837034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37" name="AutoShape 16"/>
          <p:cNvCxnSpPr>
            <a:cxnSpLocks noChangeAspect="1" noChangeShapeType="1"/>
            <a:stCxn id="36" idx="5"/>
            <a:endCxn id="34" idx="0"/>
          </p:cNvCxnSpPr>
          <p:nvPr>
            <p:custDataLst>
              <p:tags r:id="rId13"/>
            </p:custDataLst>
          </p:nvPr>
        </p:nvCxnSpPr>
        <p:spPr bwMode="auto">
          <a:xfrm>
            <a:off x="1274014" y="5253024"/>
            <a:ext cx="243681" cy="3159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Text Box 18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1941128" y="556563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0" name="Text Box 19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07790" y="460843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" name="Text Box 20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1620453" y="3889233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cxnSp>
        <p:nvCxnSpPr>
          <p:cNvPr id="42" name="AutoShape 16"/>
          <p:cNvCxnSpPr>
            <a:cxnSpLocks noChangeAspect="1" noChangeShapeType="1"/>
            <a:stCxn id="35" idx="3"/>
            <a:endCxn id="36" idx="7"/>
          </p:cNvCxnSpPr>
          <p:nvPr>
            <p:custDataLst>
              <p:tags r:id="rId17"/>
            </p:custDataLst>
          </p:nvPr>
        </p:nvCxnSpPr>
        <p:spPr bwMode="auto">
          <a:xfrm flipH="1">
            <a:off x="1274014" y="4656060"/>
            <a:ext cx="164668" cy="2523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7708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1" grpId="0"/>
      <p:bldP spid="32" grpId="0"/>
      <p:bldP spid="33" grpId="0"/>
      <p:bldP spid="34" grpId="0" animBg="1"/>
      <p:bldP spid="35" grpId="0" animBg="1"/>
      <p:bldP spid="36" grpId="0" animBg="1"/>
      <p:bldP spid="39" grpId="0"/>
      <p:bldP spid="40" grpId="0"/>
      <p:bldP spid="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Wrong rotation #1: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296" y="1123950"/>
            <a:ext cx="8229600" cy="46202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Unfortunately, single rotations are not enough for insertions in the </a:t>
            </a:r>
            <a:r>
              <a:rPr lang="en-US" sz="2800" b="1" dirty="0" smtClean="0">
                <a:latin typeface="Calibri"/>
                <a:cs typeface="Calibri"/>
              </a:rPr>
              <a:t>left-right </a:t>
            </a:r>
            <a:r>
              <a:rPr lang="en-US" sz="2800" dirty="0" err="1" smtClean="0">
                <a:latin typeface="Calibri"/>
                <a:cs typeface="Calibri"/>
              </a:rPr>
              <a:t>subtree</a:t>
            </a:r>
            <a:r>
              <a:rPr lang="en-US" sz="2800" dirty="0" smtClean="0">
                <a:latin typeface="Calibri"/>
                <a:cs typeface="Calibri"/>
              </a:rPr>
              <a:t> or the </a:t>
            </a:r>
            <a:r>
              <a:rPr lang="en-US" sz="2800" b="1" dirty="0" smtClean="0">
                <a:latin typeface="Calibri"/>
                <a:cs typeface="Calibri"/>
              </a:rPr>
              <a:t>right-left </a:t>
            </a:r>
            <a:r>
              <a:rPr lang="en-US" sz="2800" dirty="0" err="1" smtClean="0">
                <a:latin typeface="Calibri"/>
                <a:cs typeface="Calibri"/>
              </a:rPr>
              <a:t>subtree</a:t>
            </a:r>
            <a:endParaRPr lang="en-US" sz="2800" dirty="0" smtClean="0">
              <a:latin typeface="Calibri"/>
              <a:cs typeface="Calibri"/>
            </a:endParaRPr>
          </a:p>
          <a:p>
            <a:pPr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Simple example: 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(1),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(6),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(3)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First wrong idea: </a:t>
            </a:r>
            <a:r>
              <a:rPr lang="en-US" sz="2400" dirty="0" smtClean="0">
                <a:latin typeface="Calibri"/>
                <a:cs typeface="Calibri"/>
              </a:rPr>
              <a:t>single rotation like we did for left-left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07731" y="5528254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596419" y="6277554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053619" y="5467929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367819" y="4723391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876280" y="5046908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785729" y="5938290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3619" y="6125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10819" y="52869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732944" y="4448754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rot="18781999" flipH="1">
            <a:off x="1114676" y="3810578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1969" y="5058354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415819" y="6048954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4660294" y="5374267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398606" y="6031492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5841394" y="5306004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819169" y="47535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904769" y="5744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854219" y="5744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4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Review: Amortized Complexity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/>
                <a:cs typeface="Calibri"/>
              </a:rPr>
              <a:t>For a Stack implemented with an array can we claim </a:t>
            </a:r>
            <a:r>
              <a:rPr lang="en-US" b="1" dirty="0" smtClean="0">
                <a:latin typeface="Calibri"/>
                <a:cs typeface="Calibri"/>
              </a:rPr>
              <a:t>push</a:t>
            </a:r>
            <a:r>
              <a:rPr lang="en-US" dirty="0" smtClean="0">
                <a:latin typeface="Calibri"/>
                <a:cs typeface="Calibri"/>
              </a:rPr>
              <a:t> is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alibri"/>
                <a:cs typeface="Calibri"/>
              </a:rPr>
              <a:t>) time if resizing is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time?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We </a:t>
            </a:r>
            <a:r>
              <a:rPr lang="en-US" i="1" dirty="0" smtClean="0">
                <a:latin typeface="Calibri"/>
                <a:cs typeface="Calibri"/>
              </a:rPr>
              <a:t>can’t</a:t>
            </a:r>
            <a:r>
              <a:rPr lang="en-US" dirty="0" smtClean="0">
                <a:latin typeface="Calibri"/>
                <a:cs typeface="Calibri"/>
              </a:rPr>
              <a:t>, but we </a:t>
            </a:r>
            <a:r>
              <a:rPr lang="en-US" i="1" dirty="0" smtClean="0">
                <a:latin typeface="Calibri"/>
                <a:cs typeface="Calibri"/>
              </a:rPr>
              <a:t>can</a:t>
            </a:r>
            <a:r>
              <a:rPr lang="en-US" dirty="0" smtClean="0">
                <a:latin typeface="Calibri"/>
                <a:cs typeface="Calibri"/>
              </a:rPr>
              <a:t> claim it’s an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amortized operation</a:t>
            </a:r>
          </a:p>
          <a:p>
            <a:pPr marL="457200" lvl="1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Why is this good? Why do we care?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If amortized is good enough for our problem, then it’s great to be able to say O(1) instead of O(n)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1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Wrong rotation #2: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5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Unfortunately, single rotations are not enough for insertions in the </a:t>
            </a:r>
            <a:r>
              <a:rPr lang="en-US" sz="2800" b="1" dirty="0" smtClean="0">
                <a:latin typeface="Calibri"/>
                <a:cs typeface="Calibri"/>
              </a:rPr>
              <a:t>left-right </a:t>
            </a:r>
            <a:r>
              <a:rPr lang="en-US" sz="2800" dirty="0" err="1" smtClean="0">
                <a:latin typeface="Calibri"/>
                <a:cs typeface="Calibri"/>
              </a:rPr>
              <a:t>subtree</a:t>
            </a:r>
            <a:r>
              <a:rPr lang="en-US" sz="2800" dirty="0" smtClean="0">
                <a:latin typeface="Calibri"/>
                <a:cs typeface="Calibri"/>
              </a:rPr>
              <a:t> or the </a:t>
            </a:r>
            <a:r>
              <a:rPr lang="en-US" sz="2800" b="1" dirty="0" smtClean="0">
                <a:latin typeface="Calibri"/>
                <a:cs typeface="Calibri"/>
              </a:rPr>
              <a:t>right-left </a:t>
            </a:r>
            <a:r>
              <a:rPr lang="en-US" sz="2800" dirty="0" err="1" smtClean="0">
                <a:latin typeface="Calibri"/>
                <a:cs typeface="Calibri"/>
              </a:rPr>
              <a:t>subtree</a:t>
            </a:r>
            <a:endParaRPr lang="en-US" sz="2800" dirty="0" smtClean="0">
              <a:latin typeface="Calibri"/>
              <a:cs typeface="Calibri"/>
            </a:endParaRPr>
          </a:p>
          <a:p>
            <a:pPr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Simple example: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(1),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(6), </a:t>
            </a:r>
            <a:r>
              <a:rPr lang="en-US" sz="2800" b="1" dirty="0" smtClean="0">
                <a:latin typeface="Calibri"/>
                <a:cs typeface="Calibri"/>
              </a:rPr>
              <a:t>insert</a:t>
            </a:r>
            <a:r>
              <a:rPr lang="en-US" sz="2800" dirty="0" smtClean="0">
                <a:latin typeface="Calibri"/>
                <a:cs typeface="Calibri"/>
              </a:rPr>
              <a:t>(3)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Second wrong idea: </a:t>
            </a:r>
            <a:r>
              <a:rPr lang="en-US" sz="2400" dirty="0" smtClean="0">
                <a:latin typeface="Calibri"/>
                <a:cs typeface="Calibri"/>
              </a:rPr>
              <a:t>single rotation on the child of the unbalanced node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702050" y="5334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873250" y="60833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330450" y="52736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644650" y="45291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153111" y="48526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062560" y="57440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330450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787650" y="50927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009775" y="42545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40450" y="61595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683250" y="53213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73650" y="45291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520199" y="49145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029903" y="58052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45250" y="58547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83312" y="52133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330825" y="41783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3" name="AutoShape 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 rot="14942411" flipH="1" flipV="1">
            <a:off x="1826091" y="5170828"/>
            <a:ext cx="1069041" cy="1750031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3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93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Sometimes two wrongs make a right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852"/>
            <a:ext cx="77724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First idea violated the BST property</a:t>
            </a:r>
          </a:p>
          <a:p>
            <a:r>
              <a:rPr lang="en-US" dirty="0" smtClean="0">
                <a:latin typeface="Calibri"/>
                <a:cs typeface="Calibri"/>
              </a:rPr>
              <a:t>Second idea didn’t fix balance</a:t>
            </a:r>
          </a:p>
          <a:p>
            <a:r>
              <a:rPr lang="en-US" dirty="0" smtClean="0">
                <a:latin typeface="Calibri"/>
                <a:cs typeface="Calibri"/>
              </a:rPr>
              <a:t>But if we do both single rotations, starting with the second, it works!  (And not just for this example.)</a:t>
            </a:r>
          </a:p>
          <a:p>
            <a:r>
              <a:rPr lang="en-US" dirty="0" smtClean="0">
                <a:latin typeface="Calibri"/>
                <a:cs typeface="Calibri"/>
              </a:rPr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Then rotate between self and new child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5" name="AutoShap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+mn-lt"/>
              </a:rPr>
              <a:t>Intuition</a:t>
            </a:r>
            <a:r>
              <a:rPr lang="en-US" sz="2000" b="0" dirty="0">
                <a:latin typeface="+mn-lt"/>
              </a:rPr>
              <a:t>: 3 must become root</a:t>
            </a:r>
          </a:p>
        </p:txBody>
      </p:sp>
      <p:sp>
        <p:nvSpPr>
          <p:cNvPr id="36" name="AutoShape 2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 rot="14942411" flipH="1" flipV="1">
            <a:off x="1310153" y="4817115"/>
            <a:ext cx="1069041" cy="1750031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2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 rot="18781999" flipH="1">
            <a:off x="3209128" y="3675062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4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 animBg="1"/>
      <p:bldP spid="30" grpId="0"/>
      <p:bldP spid="31" grpId="0"/>
      <p:bldP spid="32" grpId="0"/>
      <p:bldP spid="33" grpId="0" animBg="1"/>
      <p:bldP spid="34" grpId="0" animBg="1"/>
      <p:bldP spid="35" grpId="0" animBg="1"/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right-left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85800" y="11430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10000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4F81BD"/>
                </a:solidFill>
              </a:endParaRPr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4290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324474" y="1164355"/>
            <a:ext cx="2667254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Rotation 1:	</a:t>
            </a:r>
          </a:p>
          <a:p>
            <a:r>
              <a:rPr lang="en-US" sz="2000" b="0" dirty="0" smtClean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b.left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 smtClean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r>
              <a:rPr lang="en-US" sz="1600" b="0" dirty="0" smtClean="0">
                <a:latin typeface="Andale Mono"/>
                <a:cs typeface="Andale Mono"/>
              </a:rPr>
              <a:t> = b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c</a:t>
            </a:r>
          </a:p>
          <a:p>
            <a:r>
              <a:rPr lang="en-US" sz="2000" b="0" dirty="0" smtClean="0">
                <a:latin typeface="+mn-lt"/>
              </a:rPr>
              <a:t>Rotation 2:</a:t>
            </a:r>
          </a:p>
          <a:p>
            <a:r>
              <a:rPr lang="en-US" sz="2000" b="0" dirty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r>
              <a:rPr lang="en-US" sz="1600" b="0" dirty="0" smtClean="0">
                <a:latin typeface="Andale Mono"/>
                <a:cs typeface="Andale Mono"/>
              </a:rPr>
              <a:t> = a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smtClean="0">
                <a:latin typeface="Andale Mono"/>
                <a:cs typeface="Andale Mono"/>
              </a:rPr>
              <a:t>root = c</a:t>
            </a:r>
          </a:p>
        </p:txBody>
      </p:sp>
      <p:sp>
        <p:nvSpPr>
          <p:cNvPr id="8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Like in the left-left and right-right cases, the height of the </a:t>
            </a:r>
            <a:r>
              <a:rPr lang="en-US" dirty="0" err="1" smtClean="0">
                <a:latin typeface="Calibri"/>
                <a:cs typeface="Calibri"/>
              </a:rPr>
              <a:t>subtree</a:t>
            </a:r>
            <a:r>
              <a:rPr lang="en-US" dirty="0" smtClean="0">
                <a:latin typeface="Calibri"/>
                <a:cs typeface="Calibri"/>
              </a:rPr>
              <a:t> after rebalancing is the same as before the insert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 no ancestor in the tree will need rebalancing</a:t>
            </a:r>
          </a:p>
          <a:p>
            <a:r>
              <a:rPr lang="en-US" dirty="0" smtClean="0">
                <a:latin typeface="Calibri"/>
                <a:cs typeface="Calibri"/>
              </a:rPr>
              <a:t>Does not have to be implemented as two rotations; can just do: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Easier to remember than you may think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Calibri"/>
                <a:cs typeface="Calibri"/>
              </a:rPr>
              <a:t>	1) 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Calibri"/>
                <a:cs typeface="Calibri"/>
              </a:rPr>
              <a:t> </a:t>
            </a:r>
            <a:r>
              <a:rPr lang="en-US" sz="2000" b="0" kern="0" dirty="0" smtClean="0">
                <a:latin typeface="Calibri"/>
                <a:cs typeface="Calibri"/>
              </a:rPr>
              <a:t>    2) Put a, b, X, U, V, and Z in the only legal positions for a BST</a:t>
            </a:r>
            <a:endParaRPr lang="en-US" sz="2000" b="0" kern="0" dirty="0">
              <a:latin typeface="Calibri"/>
              <a:cs typeface="Calibri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8600" y="2743200"/>
            <a:ext cx="4267200" cy="2619375"/>
            <a:chOff x="533400" y="381000"/>
            <a:chExt cx="4267200" cy="2619375"/>
          </a:xfrm>
        </p:grpSpPr>
        <p:cxnSp>
          <p:nvCxnSpPr>
            <p:cNvPr id="123" name="AutoShape 3"/>
            <p:cNvCxnSpPr>
              <a:cxnSpLocks noChangeShapeType="1"/>
              <a:stCxn id="124" idx="6"/>
              <a:endCxn id="127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4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125" name="AutoShape 5"/>
            <p:cNvCxnSpPr>
              <a:cxnSpLocks noChangeShapeType="1"/>
              <a:stCxn id="124" idx="2"/>
              <a:endCxn id="126" idx="0"/>
            </p:cNvCxnSpPr>
            <p:nvPr>
              <p:custDataLst>
                <p:tags r:id="rId26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6" name="AutoShape 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27" name="Oval 7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8" name="AutoShape 10"/>
            <p:cNvCxnSpPr>
              <a:cxnSpLocks noChangeShapeType="1"/>
              <a:stCxn id="127" idx="6"/>
              <a:endCxn id="14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9" name="Oval 11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30" name="AutoShape 12"/>
            <p:cNvCxnSpPr>
              <a:cxnSpLocks noChangeShapeType="1"/>
              <a:stCxn id="129" idx="3"/>
              <a:endCxn id="138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1" name="AutoShape 13"/>
            <p:cNvCxnSpPr>
              <a:cxnSpLocks noChangeShapeType="1"/>
              <a:stCxn id="129" idx="5"/>
              <a:endCxn id="137" idx="0"/>
            </p:cNvCxnSpPr>
            <p:nvPr>
              <p:custDataLst>
                <p:tags r:id="rId32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2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33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4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135" name="AutoShape 40"/>
            <p:cNvCxnSpPr>
              <a:cxnSpLocks noChangeShapeType="1"/>
              <a:stCxn id="127" idx="2"/>
              <a:endCxn id="129" idx="7"/>
            </p:cNvCxnSpPr>
            <p:nvPr>
              <p:custDataLst>
                <p:tags r:id="rId36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6" name="Text Box 4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7" name="AutoShape 5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38" name="AutoShape 5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139" name="Oval 5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40" name="Line 5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Text Box 62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142" name="Text Box 63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143" name="Text Box 64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144" name="AutoShap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724400" y="2895600"/>
            <a:ext cx="4191000" cy="2286000"/>
            <a:chOff x="4876800" y="3505200"/>
            <a:chExt cx="4191000" cy="2286000"/>
          </a:xfrm>
        </p:grpSpPr>
        <p:sp>
          <p:nvSpPr>
            <p:cNvPr id="169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170" name="AutoShape 5"/>
            <p:cNvCxnSpPr>
              <a:cxnSpLocks noChangeShapeType="1"/>
              <a:stCxn id="169" idx="3"/>
              <a:endCxn id="188" idx="0"/>
            </p:cNvCxnSpPr>
            <p:nvPr>
              <p:custDataLst>
                <p:tags r:id="rId3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172" name="AutoShape 10"/>
            <p:cNvCxnSpPr>
              <a:cxnSpLocks noChangeShapeType="1"/>
              <a:stCxn id="169" idx="5"/>
              <a:endCxn id="185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3" name="AutoShape 12"/>
            <p:cNvCxnSpPr>
              <a:cxnSpLocks noChangeShapeType="1"/>
              <a:stCxn id="188" idx="5"/>
              <a:endCxn id="18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4" name="AutoShape 13"/>
            <p:cNvCxnSpPr>
              <a:cxnSpLocks noChangeShapeType="1"/>
              <a:stCxn id="185" idx="3"/>
              <a:endCxn id="179" idx="0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5" name="Text Box 1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176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7" name="Text Box 1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78" name="Text Box 4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9" name="AutoShape 5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80" name="AutoShape 5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181" name="Oval 5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5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Text Box 6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184" name="AutoShape 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185" name="Oval 1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86" name="AutoShape 10"/>
            <p:cNvCxnSpPr>
              <a:cxnSpLocks noChangeShapeType="1"/>
              <a:stCxn id="185" idx="5"/>
              <a:endCxn id="184" idx="0"/>
            </p:cNvCxnSpPr>
            <p:nvPr>
              <p:custDataLst>
                <p:tags r:id="rId19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7" name="Text Box 1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88" name="Oval 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189" name="AutoShape 3"/>
            <p:cNvCxnSpPr>
              <a:cxnSpLocks noChangeShapeType="1"/>
              <a:stCxn id="188" idx="3"/>
              <a:endCxn id="171" idx="0"/>
            </p:cNvCxnSpPr>
            <p:nvPr>
              <p:custDataLst>
                <p:tags r:id="rId22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0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3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last case: left-right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/>
                <a:cs typeface="Calibri"/>
              </a:rPr>
              <a:t>Mirror image of right-left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Again, no new concepts, only new code to write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chemeClr val="accent1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Insert, summarized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Insert as in a BST</a:t>
            </a:r>
          </a:p>
          <a:p>
            <a:endParaRPr lang="en-US" sz="1000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Check back up path for imbalance, which will be 1 of 4 cases: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ode’s left-left grandchild is too tall (</a:t>
            </a:r>
            <a:r>
              <a:rPr lang="en-US" b="1" dirty="0" smtClean="0">
                <a:latin typeface="Calibri"/>
                <a:cs typeface="Calibri"/>
              </a:rPr>
              <a:t>left-left single rotation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Node’s left-right grandchild is too tall (</a:t>
            </a:r>
            <a:r>
              <a:rPr lang="en-US" b="1" dirty="0" smtClean="0">
                <a:latin typeface="Calibri"/>
                <a:cs typeface="Calibri"/>
              </a:rPr>
              <a:t>left-right double rotation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Node’s right-left grandchild is too tall (</a:t>
            </a:r>
            <a:r>
              <a:rPr lang="en-US" b="1" dirty="0" smtClean="0">
                <a:latin typeface="Calibri"/>
                <a:cs typeface="Calibri"/>
              </a:rPr>
              <a:t>right-left double rotation)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Node’s right-right grandchild is too tall (</a:t>
            </a:r>
            <a:r>
              <a:rPr lang="en-US" b="1" dirty="0" smtClean="0">
                <a:latin typeface="Calibri"/>
                <a:cs typeface="Calibri"/>
              </a:rPr>
              <a:t>right-right double rotation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endParaRPr lang="en-US" sz="1000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Only one case occurs because tree was balanced before insert</a:t>
            </a:r>
          </a:p>
          <a:p>
            <a:endParaRPr lang="en-US" sz="1000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After the appropriate single or double rotation, the smallest-unbalanced </a:t>
            </a:r>
            <a:r>
              <a:rPr lang="en-US" dirty="0" err="1" smtClean="0">
                <a:latin typeface="Calibri"/>
                <a:cs typeface="Calibri"/>
              </a:rPr>
              <a:t>subtree</a:t>
            </a:r>
            <a:r>
              <a:rPr lang="en-US" dirty="0" smtClean="0">
                <a:latin typeface="Calibri"/>
                <a:cs typeface="Calibri"/>
              </a:rPr>
              <a:t> has the same height as before the insertion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 all ancestors are now balanced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4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fact)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1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Pros and Cons of AVL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solidFill>
                  <a:srgbClr val="4F81BD"/>
                </a:solidFill>
                <a:latin typeface="Calibri"/>
                <a:cs typeface="Calibri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Calibri"/>
                <a:cs typeface="Calibri"/>
              </a:rPr>
              <a:t>All operations logarithmic worst-case because trees </a:t>
            </a:r>
            <a:r>
              <a:rPr lang="en-US" sz="2000" b="0" dirty="0">
                <a:latin typeface="Calibri"/>
                <a:cs typeface="Calibri"/>
              </a:rPr>
              <a:t>are </a:t>
            </a:r>
            <a:r>
              <a:rPr lang="en-US" sz="2000" b="0" i="1" dirty="0">
                <a:latin typeface="Calibri"/>
                <a:cs typeface="Calibri"/>
              </a:rPr>
              <a:t>always</a:t>
            </a: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 balanced</a:t>
            </a:r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Calibri"/>
                <a:cs typeface="Calibri"/>
              </a:rPr>
              <a:t>Height </a:t>
            </a:r>
            <a:r>
              <a:rPr lang="en-US" sz="2000" b="0" dirty="0">
                <a:latin typeface="Calibri"/>
                <a:cs typeface="Calibri"/>
              </a:rPr>
              <a:t>balancing adds no more than a constant factor to the speed of </a:t>
            </a:r>
            <a:r>
              <a:rPr lang="en-US" sz="2000" dirty="0" smtClean="0">
                <a:latin typeface="Calibri"/>
                <a:cs typeface="Calibri"/>
              </a:rPr>
              <a:t>insert</a:t>
            </a:r>
            <a:r>
              <a:rPr lang="en-US" sz="2000" b="0" dirty="0" smtClean="0">
                <a:latin typeface="Calibri"/>
                <a:cs typeface="Calibri"/>
              </a:rPr>
              <a:t> and </a:t>
            </a:r>
            <a:r>
              <a:rPr lang="en-US" sz="2000" dirty="0" smtClean="0">
                <a:latin typeface="Calibri"/>
                <a:cs typeface="Calibri"/>
              </a:rPr>
              <a:t>delete</a:t>
            </a:r>
            <a:endParaRPr lang="en-US" sz="2000" b="0" dirty="0">
              <a:latin typeface="Calibri"/>
              <a:cs typeface="Calibri"/>
            </a:endParaRPr>
          </a:p>
          <a:p>
            <a:pPr marL="457200" indent="-457200"/>
            <a:endParaRPr lang="en-US" sz="2000" b="0" dirty="0">
              <a:latin typeface="Calibri"/>
              <a:cs typeface="Calibri"/>
            </a:endParaRPr>
          </a:p>
          <a:p>
            <a:pPr marL="457200" indent="-457200"/>
            <a:r>
              <a:rPr lang="en-US" sz="2000" b="0" dirty="0">
                <a:solidFill>
                  <a:schemeClr val="accent1"/>
                </a:solidFill>
                <a:latin typeface="Calibri"/>
                <a:cs typeface="Calibri"/>
              </a:rPr>
              <a:t>Arguments against </a:t>
            </a:r>
            <a:r>
              <a:rPr lang="en-US" sz="2000" b="0" dirty="0" smtClean="0">
                <a:solidFill>
                  <a:schemeClr val="accent1"/>
                </a:solidFill>
                <a:latin typeface="Calibri"/>
                <a:cs typeface="Calibri"/>
              </a:rPr>
              <a:t>AVL </a:t>
            </a:r>
            <a:r>
              <a:rPr lang="en-US" sz="2000" b="0" dirty="0">
                <a:solidFill>
                  <a:schemeClr val="accent1"/>
                </a:solidFill>
                <a:latin typeface="Calibri"/>
                <a:cs typeface="Calibri"/>
              </a:rPr>
              <a:t>trees</a:t>
            </a:r>
            <a:r>
              <a:rPr lang="en-US" sz="2000" b="0" dirty="0" smtClean="0">
                <a:solidFill>
                  <a:schemeClr val="accent1"/>
                </a:solidFill>
                <a:latin typeface="Calibri"/>
                <a:cs typeface="Calibri"/>
              </a:rPr>
              <a:t>:</a:t>
            </a:r>
          </a:p>
          <a:p>
            <a:pPr marL="457200" indent="-457200"/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Calibri"/>
                <a:cs typeface="Calibri"/>
              </a:rPr>
              <a:t>Difficult to program &amp; </a:t>
            </a:r>
            <a:r>
              <a:rPr lang="en-US" sz="2000" b="0" dirty="0" smtClean="0">
                <a:latin typeface="Calibri"/>
                <a:cs typeface="Calibri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Calibri"/>
                <a:cs typeface="Calibri"/>
              </a:rPr>
              <a:t>More </a:t>
            </a:r>
            <a:r>
              <a:rPr lang="en-US" sz="2000" b="0" dirty="0">
                <a:latin typeface="Calibri"/>
                <a:cs typeface="Calibri"/>
              </a:rPr>
              <a:t>space for height </a:t>
            </a:r>
            <a:r>
              <a:rPr lang="en-US" sz="2000" b="0" dirty="0" smtClean="0">
                <a:latin typeface="Calibri"/>
                <a:cs typeface="Calibri"/>
              </a:rPr>
              <a:t>field</a:t>
            </a:r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Calibri"/>
                <a:cs typeface="Calibri"/>
              </a:rPr>
              <a:t>Asymptotically faster but rebalancing </a:t>
            </a:r>
            <a:r>
              <a:rPr lang="en-US" sz="2000" b="0" dirty="0" smtClean="0">
                <a:latin typeface="Calibri"/>
                <a:cs typeface="Calibri"/>
              </a:rPr>
              <a:t>takes a little time</a:t>
            </a:r>
            <a:endParaRPr lang="en-US" sz="2000" b="0" dirty="0">
              <a:latin typeface="Calibri"/>
              <a:cs typeface="Calibri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Calibri"/>
                <a:cs typeface="Calibri"/>
              </a:rPr>
              <a:t>Most large searches are done in </a:t>
            </a:r>
            <a:r>
              <a:rPr lang="en-US" sz="2000" b="0" dirty="0" smtClean="0">
                <a:latin typeface="Calibri"/>
                <a:cs typeface="Calibri"/>
              </a:rPr>
              <a:t>database-like </a:t>
            </a:r>
            <a:r>
              <a:rPr lang="en-US" sz="2000" b="0" dirty="0">
                <a:latin typeface="Calibri"/>
                <a:cs typeface="Calibri"/>
              </a:rPr>
              <a:t>systems on disk and use other structures (e.g</a:t>
            </a:r>
            <a:r>
              <a:rPr lang="en-US" sz="2000" b="0" dirty="0" smtClean="0">
                <a:latin typeface="Calibri"/>
                <a:cs typeface="Calibri"/>
              </a:rPr>
              <a:t>., </a:t>
            </a:r>
            <a:r>
              <a:rPr lang="en-US" sz="2000" b="0" i="1" dirty="0" smtClean="0">
                <a:latin typeface="Calibri"/>
                <a:cs typeface="Calibri"/>
              </a:rPr>
              <a:t>B</a:t>
            </a:r>
            <a:r>
              <a:rPr lang="en-US" sz="2000" b="0" dirty="0" smtClean="0">
                <a:latin typeface="Calibri"/>
                <a:cs typeface="Calibri"/>
              </a:rPr>
              <a:t>-trees, a data structure in the text)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Calibri"/>
                <a:cs typeface="Calibri"/>
              </a:rPr>
              <a:t>If </a:t>
            </a:r>
            <a:r>
              <a:rPr lang="en-US" sz="2000" b="0" i="1" dirty="0" smtClean="0">
                <a:latin typeface="Calibri"/>
                <a:cs typeface="Calibri"/>
              </a:rPr>
              <a:t>amortized</a:t>
            </a:r>
            <a:r>
              <a:rPr lang="en-US" sz="2000" b="0" dirty="0" smtClean="0">
                <a:latin typeface="Calibri"/>
                <a:cs typeface="Calibri"/>
              </a:rPr>
              <a:t> (later, I promise) logarithmic time is enough, use splay trees (also in text)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Amortized Analysis: </a:t>
            </a:r>
          </a:p>
          <a:p>
            <a:pPr lvl="1"/>
            <a:r>
              <a:rPr lang="en-US" dirty="0" smtClean="0"/>
              <a:t>feel comfortable proving a runtime’s amortized cost</a:t>
            </a:r>
          </a:p>
          <a:p>
            <a:r>
              <a:rPr lang="en-US" dirty="0" smtClean="0"/>
              <a:t>AVL trees:</a:t>
            </a:r>
          </a:p>
          <a:p>
            <a:pPr lvl="1"/>
            <a:r>
              <a:rPr lang="en-US" dirty="0" smtClean="0"/>
              <a:t>understand the AVL balance condition</a:t>
            </a:r>
          </a:p>
          <a:p>
            <a:pPr lvl="1"/>
            <a:r>
              <a:rPr lang="en-US" dirty="0" smtClean="0"/>
              <a:t>be able to identify AVL trees</a:t>
            </a:r>
          </a:p>
          <a:p>
            <a:pPr lvl="1"/>
            <a:r>
              <a:rPr lang="en-US" dirty="0" smtClean="0"/>
              <a:t>intuition on why the height is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understand AVL inserts and rotations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5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Review: Amortized Complexity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Like 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Average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marL="457200" lvl="1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    N inserts at 1 unit cost + 1 insert at N unit cost</a:t>
            </a: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=  N * 1 + 1 * N</a:t>
            </a: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2N overall cost for N + 1 insertions</a:t>
            </a:r>
            <a:endParaRPr lang="en-US" dirty="0"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= 2N cost / (N  + 1) insertions</a:t>
            </a: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= O( 2N/(N+1) )</a:t>
            </a: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= O(1) amortized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7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Not-Amortized Complexity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What if we only add 3 slots instead of N slots?</a:t>
            </a:r>
            <a:endParaRPr lang="en-US" dirty="0"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    3 inserts at 1 unit cost + 1 insert at N unit cost</a:t>
            </a: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=  3 * 1 + 1 * N</a:t>
            </a: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= N + 3 overall cost for N + 1 insertions</a:t>
            </a:r>
            <a:endParaRPr lang="en-US" dirty="0"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= N + 3 cost / </a:t>
            </a:r>
            <a:r>
              <a:rPr lang="en-US" dirty="0" smtClean="0">
                <a:latin typeface="Calibri"/>
                <a:cs typeface="Calibri"/>
              </a:rPr>
              <a:t>(3  </a:t>
            </a:r>
            <a:r>
              <a:rPr lang="en-US" dirty="0" smtClean="0">
                <a:latin typeface="Calibri"/>
                <a:cs typeface="Calibri"/>
              </a:rPr>
              <a:t>+ 1) insertions</a:t>
            </a: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= O( (N+3)/</a:t>
            </a:r>
            <a:r>
              <a:rPr lang="en-US" dirty="0" smtClean="0">
                <a:latin typeface="Calibri"/>
                <a:cs typeface="Calibri"/>
              </a:rPr>
              <a:t>(3+</a:t>
            </a:r>
            <a:r>
              <a:rPr lang="en-US" dirty="0" smtClean="0">
                <a:latin typeface="Calibri"/>
                <a:cs typeface="Calibri"/>
              </a:rPr>
              <a:t>1) )</a:t>
            </a: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</a:rPr>
              <a:t>= </a:t>
            </a:r>
            <a:r>
              <a:rPr lang="en-US" smtClean="0">
                <a:latin typeface="Calibri"/>
                <a:cs typeface="Calibri"/>
              </a:rPr>
              <a:t>O</a:t>
            </a:r>
            <a:r>
              <a:rPr lang="en-US" smtClean="0">
                <a:latin typeface="Calibri"/>
                <a:cs typeface="Calibri"/>
              </a:rPr>
              <a:t>(N)</a:t>
            </a:r>
            <a:endParaRPr lang="en-US" dirty="0" smtClean="0"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Not Amortized!  Didn’t build up enough “credit”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3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#1: Resizing stack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A stack implemented with an array where we double the size of the array if it becomes full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Claim: Any sequence of </a:t>
            </a:r>
            <a:r>
              <a:rPr lang="en-US" b="1" dirty="0" smtClean="0">
                <a:latin typeface="Calibri"/>
                <a:cs typeface="Calibri"/>
              </a:rPr>
              <a:t>push</a:t>
            </a:r>
            <a:r>
              <a:rPr lang="en-US" dirty="0" smtClean="0">
                <a:latin typeface="Calibri"/>
                <a:cs typeface="Calibri"/>
              </a:rPr>
              <a:t>/</a:t>
            </a:r>
            <a:r>
              <a:rPr lang="en-US" b="1" dirty="0" smtClean="0">
                <a:latin typeface="Calibri"/>
                <a:cs typeface="Calibri"/>
              </a:rPr>
              <a:t>pop</a:t>
            </a:r>
            <a:r>
              <a:rPr lang="en-US" dirty="0" smtClean="0">
                <a:latin typeface="Calibri"/>
                <a:cs typeface="Calibri"/>
              </a:rPr>
              <a:t>/</a:t>
            </a:r>
            <a:r>
              <a:rPr lang="en-US" b="1" dirty="0" err="1" smtClean="0">
                <a:latin typeface="Calibri"/>
                <a:cs typeface="Calibri"/>
              </a:rPr>
              <a:t>isEmpty</a:t>
            </a:r>
            <a:r>
              <a:rPr lang="en-US" dirty="0" smtClean="0">
                <a:latin typeface="Calibri"/>
                <a:cs typeface="Calibri"/>
              </a:rPr>
              <a:t> is amortized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Need to show any sequence of </a:t>
            </a:r>
            <a:r>
              <a:rPr lang="en-US" b="1" dirty="0" smtClean="0">
                <a:latin typeface="Calibri"/>
                <a:cs typeface="Calibri"/>
              </a:rPr>
              <a:t>M</a:t>
            </a:r>
            <a:r>
              <a:rPr lang="en-US" dirty="0" smtClean="0">
                <a:latin typeface="Calibri"/>
                <a:cs typeface="Calibri"/>
              </a:rPr>
              <a:t> operations takes time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M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Recall the non-resizing work is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M</a:t>
            </a:r>
            <a:r>
              <a:rPr lang="en-US" dirty="0" smtClean="0">
                <a:latin typeface="Calibri"/>
                <a:cs typeface="Calibri"/>
              </a:rPr>
              <a:t>) (i.e., </a:t>
            </a:r>
            <a:r>
              <a:rPr lang="en-US" b="1" dirty="0" smtClean="0">
                <a:latin typeface="Calibri"/>
                <a:cs typeface="Calibri"/>
              </a:rPr>
              <a:t>M*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alibri"/>
                <a:cs typeface="Calibri"/>
              </a:rPr>
              <a:t>))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The resizing work is proportional to the total number of element copies we do for the resizing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 it suffices to show that:</a:t>
            </a:r>
          </a:p>
          <a:p>
            <a:pPr lvl="1" algn="ctr">
              <a:buNone/>
            </a:pPr>
            <a:r>
              <a:rPr lang="en-US" dirty="0" smtClean="0">
                <a:latin typeface="Calibri"/>
                <a:cs typeface="Calibri"/>
              </a:rPr>
              <a:t>	After </a:t>
            </a:r>
            <a:r>
              <a:rPr lang="en-US" b="1" dirty="0" smtClean="0">
                <a:latin typeface="Calibri"/>
                <a:cs typeface="Calibri"/>
              </a:rPr>
              <a:t>M</a:t>
            </a:r>
            <a:r>
              <a:rPr lang="en-US" dirty="0" smtClean="0">
                <a:latin typeface="Calibri"/>
                <a:cs typeface="Calibri"/>
              </a:rPr>
              <a:t> operations, we have done </a:t>
            </a:r>
            <a:r>
              <a:rPr lang="en-US" b="1" dirty="0" smtClean="0">
                <a:latin typeface="Calibri"/>
                <a:cs typeface="Calibri"/>
              </a:rPr>
              <a:t>&lt; 2M</a:t>
            </a:r>
            <a:r>
              <a:rPr lang="en-US" dirty="0" smtClean="0">
                <a:latin typeface="Calibri"/>
                <a:cs typeface="Calibri"/>
              </a:rPr>
              <a:t> total element copies</a:t>
            </a:r>
          </a:p>
          <a:p>
            <a:pPr lvl="1">
              <a:buNone/>
            </a:pPr>
            <a:r>
              <a:rPr lang="en-US" dirty="0" smtClean="0">
                <a:latin typeface="Calibri"/>
                <a:cs typeface="Calibri"/>
              </a:rPr>
              <a:t>    (So average number of copies per operation is bounded by a constant)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3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Amount of copying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operations, we have done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 2M</a:t>
            </a:r>
            <a:r>
              <a:rPr lang="en-US" dirty="0" smtClean="0"/>
              <a:t>  total element copies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be the size of the array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Then we have done a total of:</a:t>
            </a:r>
          </a:p>
          <a:p>
            <a:pPr lvl="1" algn="ctr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n/2 + n/4 + n/8 + … INITIAL_SIZE &lt; n</a:t>
            </a:r>
          </a:p>
          <a:p>
            <a:pPr lvl="1">
              <a:buNone/>
            </a:pPr>
            <a:r>
              <a:rPr lang="en-US" dirty="0" smtClean="0"/>
              <a:t>	element copies</a:t>
            </a:r>
          </a:p>
          <a:p>
            <a:pPr lvl="1"/>
            <a:r>
              <a:rPr lang="en-US" dirty="0" smtClean="0"/>
              <a:t>Because we must have done at least enough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operations to cause resizing up to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:</a:t>
            </a:r>
          </a:p>
          <a:p>
            <a:pPr lvl="1" algn="ctr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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n/2</a:t>
            </a:r>
          </a:p>
          <a:p>
            <a:pPr lvl="1"/>
            <a:r>
              <a:rPr lang="en-US" dirty="0" smtClean="0"/>
              <a:t>So</a:t>
            </a:r>
          </a:p>
          <a:p>
            <a:pPr lvl="1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2M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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 &gt;</a:t>
            </a:r>
            <a:r>
              <a:rPr lang="en-US" dirty="0" smtClean="0"/>
              <a:t> </a:t>
            </a:r>
            <a:r>
              <a:rPr lang="en-US" i="1" dirty="0" smtClean="0"/>
              <a:t>number of element copies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526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70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956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242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28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814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7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8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386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2672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958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2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9530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3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816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4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102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5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388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674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7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0960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8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3246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5532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2390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6962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1371600"/>
            <a:ext cx="22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46" name="Left Brace 45"/>
          <p:cNvSpPr/>
          <p:nvPr/>
        </p:nvSpPr>
        <p:spPr bwMode="auto">
          <a:xfrm rot="16200000">
            <a:off x="2476500" y="571500"/>
            <a:ext cx="304800" cy="3581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Left Brace 46"/>
          <p:cNvSpPr/>
          <p:nvPr/>
        </p:nvSpPr>
        <p:spPr bwMode="auto">
          <a:xfrm rot="16200000">
            <a:off x="1562101" y="1257300"/>
            <a:ext cx="304800" cy="17526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Left Brace 47"/>
          <p:cNvSpPr/>
          <p:nvPr/>
        </p:nvSpPr>
        <p:spPr bwMode="auto">
          <a:xfrm rot="16200000">
            <a:off x="1104900" y="1485900"/>
            <a:ext cx="304800" cy="8382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Have to be careful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libri"/>
                <a:cs typeface="Calibri"/>
              </a:rPr>
              <a:t>If array grows by a constant amount (say 1000), 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	operations are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not </a:t>
            </a:r>
            <a:r>
              <a:rPr lang="en-US" dirty="0" smtClean="0">
                <a:latin typeface="Calibri"/>
                <a:cs typeface="Calibri"/>
              </a:rPr>
              <a:t>amortized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After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M</a:t>
            </a:r>
            <a:r>
              <a:rPr lang="en-US" dirty="0" smtClean="0">
                <a:latin typeface="Calibri"/>
                <a:cs typeface="Calibri"/>
              </a:rPr>
              <a:t>) operations, you may have done </a:t>
            </a:r>
            <a:r>
              <a:rPr lang="en-US" dirty="0" smtClean="0">
                <a:latin typeface="Calibri"/>
                <a:cs typeface="Calibri"/>
                <a:sym typeface="Symbol"/>
              </a:rPr>
              <a:t>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M</a:t>
            </a:r>
            <a:r>
              <a:rPr lang="en-US" sz="2400" b="1" baseline="30000" dirty="0" smtClean="0">
                <a:latin typeface="Calibri"/>
                <a:cs typeface="Calibri"/>
              </a:rPr>
              <a:t>2</a:t>
            </a:r>
            <a:r>
              <a:rPr lang="en-US" dirty="0" smtClean="0">
                <a:latin typeface="Calibri"/>
                <a:cs typeface="Calibri"/>
              </a:rPr>
              <a:t>) copies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If array doubles when full and shrinks when 1/2 empty, 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	operations are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not </a:t>
            </a:r>
            <a:r>
              <a:rPr lang="en-US" dirty="0" smtClean="0">
                <a:latin typeface="Calibri"/>
                <a:cs typeface="Calibri"/>
              </a:rPr>
              <a:t>amortized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  <a:latin typeface="Calibri"/>
                <a:cs typeface="Calibri"/>
              </a:rPr>
              <a:t>Terrible case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b="1" dirty="0" smtClean="0">
                <a:latin typeface="Calibri"/>
                <a:cs typeface="Calibri"/>
              </a:rPr>
              <a:t>pop</a:t>
            </a:r>
            <a:r>
              <a:rPr lang="en-US" dirty="0" smtClean="0">
                <a:latin typeface="Calibri"/>
                <a:cs typeface="Calibri"/>
              </a:rPr>
              <a:t> once and shrink, </a:t>
            </a:r>
            <a:r>
              <a:rPr lang="en-US" b="1" dirty="0" smtClean="0">
                <a:latin typeface="Calibri"/>
                <a:cs typeface="Calibri"/>
              </a:rPr>
              <a:t>push</a:t>
            </a:r>
            <a:r>
              <a:rPr lang="en-US" dirty="0" smtClean="0">
                <a:latin typeface="Calibri"/>
                <a:cs typeface="Calibri"/>
              </a:rPr>
              <a:t> once and grow, </a:t>
            </a:r>
            <a:r>
              <a:rPr lang="en-US" b="1" dirty="0" smtClean="0">
                <a:latin typeface="Calibri"/>
                <a:cs typeface="Calibri"/>
              </a:rPr>
              <a:t>pop</a:t>
            </a:r>
            <a:r>
              <a:rPr lang="en-US" dirty="0" smtClean="0">
                <a:latin typeface="Calibri"/>
                <a:cs typeface="Calibri"/>
              </a:rPr>
              <a:t> once and shrink, …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If array doubles when full and shrinks when 3/4 empty, 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	it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is</a:t>
            </a:r>
            <a:r>
              <a:rPr lang="en-US" dirty="0" smtClean="0">
                <a:latin typeface="Calibri"/>
                <a:cs typeface="Calibri"/>
              </a:rPr>
              <a:t> amortized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Proof is more complicated, but basic idea remains: by the time an expensive operation occurs, many cheap ones occurred</a:t>
            </a: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0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Amortized Complexity 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Like an average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ou’re building up “credit” with N cheap tasks proportional to 1 expensive N task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Sometimes hard to prove, but useful if your application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doesn’t require every single operation to be cheap.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  <a:latin typeface="Calibri"/>
                <a:cs typeface="Calibri"/>
              </a:rPr>
              <a:t>There’s another example on slides from Wednesday involving Queues, if you’re curious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2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2863</Words>
  <Application>Microsoft Macintosh PowerPoint</Application>
  <PresentationFormat>On-screen Show (4:3)</PresentationFormat>
  <Paragraphs>799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CSE 373: Data Structures &amp; Algorithms  Wrap up Amortized Analysis; AVL Trees</vt:lpstr>
      <vt:lpstr>Course Logistics</vt:lpstr>
      <vt:lpstr>Review: Amortized Complexity</vt:lpstr>
      <vt:lpstr>Review: Amortized Complexity</vt:lpstr>
      <vt:lpstr>Not-Amortized Complexity</vt:lpstr>
      <vt:lpstr>Example #1: Resizing stack</vt:lpstr>
      <vt:lpstr>Amount of copying</vt:lpstr>
      <vt:lpstr>Have to be careful</vt:lpstr>
      <vt:lpstr>Amortized Complexity Summary</vt:lpstr>
      <vt:lpstr>Review: Balanced BST</vt:lpstr>
      <vt:lpstr>The AVL Balance Condition</vt:lpstr>
      <vt:lpstr>The AVL Tree Data Structure</vt:lpstr>
      <vt:lpstr>An AVL tree?</vt:lpstr>
      <vt:lpstr>An AVL tree?</vt:lpstr>
      <vt:lpstr>Intuition: compactness</vt:lpstr>
      <vt:lpstr>AVL Operations</vt:lpstr>
      <vt:lpstr>Keep the tree balanced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Another example: insert(16)</vt:lpstr>
      <vt:lpstr>Another example: insert(16)</vt:lpstr>
      <vt:lpstr>The general right-right case</vt:lpstr>
      <vt:lpstr>Case 3 &amp; 4: left-right and right-left</vt:lpstr>
      <vt:lpstr>Wrong rotation #1:</vt:lpstr>
      <vt:lpstr>Wrong rotation #2:</vt:lpstr>
      <vt:lpstr>Sometimes two wrongs make a right</vt:lpstr>
      <vt:lpstr>The general right-left case</vt:lpstr>
      <vt:lpstr>Comments</vt:lpstr>
      <vt:lpstr>The last case: left-right</vt:lpstr>
      <vt:lpstr>Insert, summarized</vt:lpstr>
      <vt:lpstr>Efficiency</vt:lpstr>
      <vt:lpstr>Pros and Cons of AVL Trees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Deletion in BST</dc:title>
  <dc:creator>Hunter Zahn</dc:creator>
  <cp:lastModifiedBy>Riley Porter</cp:lastModifiedBy>
  <cp:revision>92</cp:revision>
  <cp:lastPrinted>2017-01-20T21:57:35Z</cp:lastPrinted>
  <dcterms:created xsi:type="dcterms:W3CDTF">2016-06-29T08:34:09Z</dcterms:created>
  <dcterms:modified xsi:type="dcterms:W3CDTF">2017-01-24T22:26:31Z</dcterms:modified>
</cp:coreProperties>
</file>