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7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8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0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1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2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13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14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15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16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17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20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notesSlides/notesSlide21.xml" ContentType="application/vnd.openxmlformats-officedocument.presentationml.notesSlide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notesSlides/notesSlide22.xml" ContentType="application/vnd.openxmlformats-officedocument.presentationml.notesSlide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notesSlides/notesSlide23.xml" ContentType="application/vnd.openxmlformats-officedocument.presentationml.notesSlide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24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notesSlides/notesSlide25.xml" ContentType="application/vnd.openxmlformats-officedocument.presentationml.notesSlide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notesSlides/notesSlide26.xml" ContentType="application/vnd.openxmlformats-officedocument.presentationml.notesSlide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notesSlides/notesSlide27.xml" ContentType="application/vnd.openxmlformats-officedocument.presentationml.notesSlide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1" r:id="rId2"/>
    <p:sldId id="308" r:id="rId3"/>
    <p:sldId id="316" r:id="rId4"/>
    <p:sldId id="279" r:id="rId5"/>
    <p:sldId id="317" r:id="rId6"/>
    <p:sldId id="283" r:id="rId7"/>
    <p:sldId id="284" r:id="rId8"/>
    <p:sldId id="285" r:id="rId9"/>
    <p:sldId id="286" r:id="rId10"/>
    <p:sldId id="319" r:id="rId11"/>
    <p:sldId id="318" r:id="rId12"/>
    <p:sldId id="321" r:id="rId13"/>
    <p:sldId id="320" r:id="rId14"/>
    <p:sldId id="314" r:id="rId15"/>
    <p:sldId id="287" r:id="rId16"/>
    <p:sldId id="322" r:id="rId17"/>
    <p:sldId id="288" r:id="rId18"/>
    <p:sldId id="289" r:id="rId19"/>
    <p:sldId id="323" r:id="rId20"/>
    <p:sldId id="315" r:id="rId21"/>
    <p:sldId id="290" r:id="rId22"/>
    <p:sldId id="291" r:id="rId23"/>
    <p:sldId id="292" r:id="rId24"/>
    <p:sldId id="324" r:id="rId25"/>
    <p:sldId id="293" r:id="rId26"/>
    <p:sldId id="325" r:id="rId27"/>
    <p:sldId id="295" r:id="rId28"/>
    <p:sldId id="326" r:id="rId29"/>
    <p:sldId id="296" r:id="rId30"/>
    <p:sldId id="297" r:id="rId31"/>
    <p:sldId id="298" r:id="rId32"/>
    <p:sldId id="31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78894" autoAdjust="0"/>
  </p:normalViewPr>
  <p:slideViewPr>
    <p:cSldViewPr snapToGrid="0" snapToObjects="1">
      <p:cViewPr varScale="1">
        <p:scale>
          <a:sx n="67" d="100"/>
          <a:sy n="67" d="100"/>
        </p:scale>
        <p:origin x="-1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8E01D-EC66-D247-A66D-6A3F8B6D78E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65CE-C7A3-914F-8CD9-EF027F7F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E0105-30D1-5645-B4A9-5148B304D266}" type="datetimeFigureOut">
              <a:rPr lang="en-US" smtClean="0"/>
              <a:t>1/23/17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9AC9F-3533-C04F-A147-3652E667A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01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4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8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2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1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45.xml"/><Relationship Id="rId20" Type="http://schemas.openxmlformats.org/officeDocument/2006/relationships/tags" Target="../tags/tag156.xml"/><Relationship Id="rId21" Type="http://schemas.openxmlformats.org/officeDocument/2006/relationships/tags" Target="../tags/tag15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146.xml"/><Relationship Id="rId11" Type="http://schemas.openxmlformats.org/officeDocument/2006/relationships/tags" Target="../tags/tag147.xml"/><Relationship Id="rId12" Type="http://schemas.openxmlformats.org/officeDocument/2006/relationships/tags" Target="../tags/tag148.xml"/><Relationship Id="rId13" Type="http://schemas.openxmlformats.org/officeDocument/2006/relationships/tags" Target="../tags/tag149.xml"/><Relationship Id="rId14" Type="http://schemas.openxmlformats.org/officeDocument/2006/relationships/tags" Target="../tags/tag150.xml"/><Relationship Id="rId15" Type="http://schemas.openxmlformats.org/officeDocument/2006/relationships/tags" Target="../tags/tag151.xml"/><Relationship Id="rId16" Type="http://schemas.openxmlformats.org/officeDocument/2006/relationships/tags" Target="../tags/tag152.xml"/><Relationship Id="rId17" Type="http://schemas.openxmlformats.org/officeDocument/2006/relationships/tags" Target="../tags/tag153.xml"/><Relationship Id="rId18" Type="http://schemas.openxmlformats.org/officeDocument/2006/relationships/tags" Target="../tags/tag154.xml"/><Relationship Id="rId19" Type="http://schemas.openxmlformats.org/officeDocument/2006/relationships/tags" Target="../tags/tag155.xml"/><Relationship Id="rId1" Type="http://schemas.openxmlformats.org/officeDocument/2006/relationships/tags" Target="../tags/tag137.xml"/><Relationship Id="rId2" Type="http://schemas.openxmlformats.org/officeDocument/2006/relationships/tags" Target="../tags/tag138.xml"/><Relationship Id="rId3" Type="http://schemas.openxmlformats.org/officeDocument/2006/relationships/tags" Target="../tags/tag139.xml"/><Relationship Id="rId4" Type="http://schemas.openxmlformats.org/officeDocument/2006/relationships/tags" Target="../tags/tag140.xml"/><Relationship Id="rId5" Type="http://schemas.openxmlformats.org/officeDocument/2006/relationships/tags" Target="../tags/tag141.xml"/><Relationship Id="rId6" Type="http://schemas.openxmlformats.org/officeDocument/2006/relationships/tags" Target="../tags/tag142.xml"/><Relationship Id="rId7" Type="http://schemas.openxmlformats.org/officeDocument/2006/relationships/tags" Target="../tags/tag143.xml"/><Relationship Id="rId8" Type="http://schemas.openxmlformats.org/officeDocument/2006/relationships/tags" Target="../tags/tag144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20" Type="http://schemas.openxmlformats.org/officeDocument/2006/relationships/tags" Target="../tags/tag177.xml"/><Relationship Id="rId21" Type="http://schemas.openxmlformats.org/officeDocument/2006/relationships/tags" Target="../tags/tag17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167.xml"/><Relationship Id="rId11" Type="http://schemas.openxmlformats.org/officeDocument/2006/relationships/tags" Target="../tags/tag168.xml"/><Relationship Id="rId12" Type="http://schemas.openxmlformats.org/officeDocument/2006/relationships/tags" Target="../tags/tag169.xml"/><Relationship Id="rId13" Type="http://schemas.openxmlformats.org/officeDocument/2006/relationships/tags" Target="../tags/tag170.xml"/><Relationship Id="rId14" Type="http://schemas.openxmlformats.org/officeDocument/2006/relationships/tags" Target="../tags/tag171.xml"/><Relationship Id="rId15" Type="http://schemas.openxmlformats.org/officeDocument/2006/relationships/tags" Target="../tags/tag172.xml"/><Relationship Id="rId16" Type="http://schemas.openxmlformats.org/officeDocument/2006/relationships/tags" Target="../tags/tag173.xml"/><Relationship Id="rId17" Type="http://schemas.openxmlformats.org/officeDocument/2006/relationships/tags" Target="../tags/tag174.xml"/><Relationship Id="rId18" Type="http://schemas.openxmlformats.org/officeDocument/2006/relationships/tags" Target="../tags/tag175.xml"/><Relationship Id="rId19" Type="http://schemas.openxmlformats.org/officeDocument/2006/relationships/tags" Target="../tags/tag176.xml"/><Relationship Id="rId1" Type="http://schemas.openxmlformats.org/officeDocument/2006/relationships/tags" Target="../tags/tag158.xml"/><Relationship Id="rId2" Type="http://schemas.openxmlformats.org/officeDocument/2006/relationships/tags" Target="../tags/tag159.xml"/><Relationship Id="rId3" Type="http://schemas.openxmlformats.org/officeDocument/2006/relationships/tags" Target="../tags/tag160.xml"/><Relationship Id="rId4" Type="http://schemas.openxmlformats.org/officeDocument/2006/relationships/tags" Target="../tags/tag161.xml"/><Relationship Id="rId5" Type="http://schemas.openxmlformats.org/officeDocument/2006/relationships/tags" Target="../tags/tag162.xml"/><Relationship Id="rId6" Type="http://schemas.openxmlformats.org/officeDocument/2006/relationships/tags" Target="../tags/tag163.xml"/><Relationship Id="rId7" Type="http://schemas.openxmlformats.org/officeDocument/2006/relationships/tags" Target="../tags/tag164.xml"/><Relationship Id="rId8" Type="http://schemas.openxmlformats.org/officeDocument/2006/relationships/tags" Target="../tags/tag165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87.xml"/><Relationship Id="rId20" Type="http://schemas.openxmlformats.org/officeDocument/2006/relationships/tags" Target="../tags/tag198.xml"/><Relationship Id="rId21" Type="http://schemas.openxmlformats.org/officeDocument/2006/relationships/tags" Target="../tags/tag19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188.xml"/><Relationship Id="rId11" Type="http://schemas.openxmlformats.org/officeDocument/2006/relationships/tags" Target="../tags/tag189.xml"/><Relationship Id="rId12" Type="http://schemas.openxmlformats.org/officeDocument/2006/relationships/tags" Target="../tags/tag190.xml"/><Relationship Id="rId13" Type="http://schemas.openxmlformats.org/officeDocument/2006/relationships/tags" Target="../tags/tag191.xml"/><Relationship Id="rId14" Type="http://schemas.openxmlformats.org/officeDocument/2006/relationships/tags" Target="../tags/tag192.xml"/><Relationship Id="rId15" Type="http://schemas.openxmlformats.org/officeDocument/2006/relationships/tags" Target="../tags/tag193.xml"/><Relationship Id="rId16" Type="http://schemas.openxmlformats.org/officeDocument/2006/relationships/tags" Target="../tags/tag194.xml"/><Relationship Id="rId17" Type="http://schemas.openxmlformats.org/officeDocument/2006/relationships/tags" Target="../tags/tag195.xml"/><Relationship Id="rId18" Type="http://schemas.openxmlformats.org/officeDocument/2006/relationships/tags" Target="../tags/tag196.xml"/><Relationship Id="rId19" Type="http://schemas.openxmlformats.org/officeDocument/2006/relationships/tags" Target="../tags/tag197.xml"/><Relationship Id="rId1" Type="http://schemas.openxmlformats.org/officeDocument/2006/relationships/tags" Target="../tags/tag179.xml"/><Relationship Id="rId2" Type="http://schemas.openxmlformats.org/officeDocument/2006/relationships/tags" Target="../tags/tag180.xml"/><Relationship Id="rId3" Type="http://schemas.openxmlformats.org/officeDocument/2006/relationships/tags" Target="../tags/tag181.xml"/><Relationship Id="rId4" Type="http://schemas.openxmlformats.org/officeDocument/2006/relationships/tags" Target="../tags/tag182.xml"/><Relationship Id="rId5" Type="http://schemas.openxmlformats.org/officeDocument/2006/relationships/tags" Target="../tags/tag183.xml"/><Relationship Id="rId6" Type="http://schemas.openxmlformats.org/officeDocument/2006/relationships/tags" Target="../tags/tag184.xml"/><Relationship Id="rId7" Type="http://schemas.openxmlformats.org/officeDocument/2006/relationships/tags" Target="../tags/tag185.xml"/><Relationship Id="rId8" Type="http://schemas.openxmlformats.org/officeDocument/2006/relationships/tags" Target="../tags/tag186.xml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tags" Target="../tags/tag219.xml"/><Relationship Id="rId21" Type="http://schemas.openxmlformats.org/officeDocument/2006/relationships/tags" Target="../tags/tag220.xml"/><Relationship Id="rId22" Type="http://schemas.openxmlformats.org/officeDocument/2006/relationships/tags" Target="../tags/tag221.xml"/><Relationship Id="rId23" Type="http://schemas.openxmlformats.org/officeDocument/2006/relationships/tags" Target="../tags/tag222.xml"/><Relationship Id="rId24" Type="http://schemas.openxmlformats.org/officeDocument/2006/relationships/tags" Target="../tags/tag223.xml"/><Relationship Id="rId25" Type="http://schemas.openxmlformats.org/officeDocument/2006/relationships/tags" Target="../tags/tag224.xml"/><Relationship Id="rId26" Type="http://schemas.openxmlformats.org/officeDocument/2006/relationships/tags" Target="../tags/tag225.xml"/><Relationship Id="rId27" Type="http://schemas.openxmlformats.org/officeDocument/2006/relationships/tags" Target="../tags/tag226.xml"/><Relationship Id="rId28" Type="http://schemas.openxmlformats.org/officeDocument/2006/relationships/tags" Target="../tags/tag227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2" Type="http://schemas.openxmlformats.org/officeDocument/2006/relationships/tags" Target="../tags/tag201.xml"/><Relationship Id="rId3" Type="http://schemas.openxmlformats.org/officeDocument/2006/relationships/tags" Target="../tags/tag202.xml"/><Relationship Id="rId4" Type="http://schemas.openxmlformats.org/officeDocument/2006/relationships/tags" Target="../tags/tag203.xml"/><Relationship Id="rId5" Type="http://schemas.openxmlformats.org/officeDocument/2006/relationships/tags" Target="../tags/tag204.xml"/><Relationship Id="rId30" Type="http://schemas.openxmlformats.org/officeDocument/2006/relationships/tags" Target="../tags/tag229.xml"/><Relationship Id="rId31" Type="http://schemas.openxmlformats.org/officeDocument/2006/relationships/tags" Target="../tags/tag230.xml"/><Relationship Id="rId32" Type="http://schemas.openxmlformats.org/officeDocument/2006/relationships/tags" Target="../tags/tag231.xml"/><Relationship Id="rId9" Type="http://schemas.openxmlformats.org/officeDocument/2006/relationships/tags" Target="../tags/tag208.xml"/><Relationship Id="rId6" Type="http://schemas.openxmlformats.org/officeDocument/2006/relationships/tags" Target="../tags/tag205.xml"/><Relationship Id="rId7" Type="http://schemas.openxmlformats.org/officeDocument/2006/relationships/tags" Target="../tags/tag206.xml"/><Relationship Id="rId8" Type="http://schemas.openxmlformats.org/officeDocument/2006/relationships/tags" Target="../tags/tag207.xml"/><Relationship Id="rId33" Type="http://schemas.openxmlformats.org/officeDocument/2006/relationships/tags" Target="../tags/tag232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13.xml"/><Relationship Id="rId10" Type="http://schemas.openxmlformats.org/officeDocument/2006/relationships/tags" Target="../tags/tag209.xml"/><Relationship Id="rId11" Type="http://schemas.openxmlformats.org/officeDocument/2006/relationships/tags" Target="../tags/tag210.xml"/><Relationship Id="rId12" Type="http://schemas.openxmlformats.org/officeDocument/2006/relationships/tags" Target="../tags/tag211.xml"/><Relationship Id="rId13" Type="http://schemas.openxmlformats.org/officeDocument/2006/relationships/tags" Target="../tags/tag212.xml"/><Relationship Id="rId14" Type="http://schemas.openxmlformats.org/officeDocument/2006/relationships/tags" Target="../tags/tag213.xml"/><Relationship Id="rId15" Type="http://schemas.openxmlformats.org/officeDocument/2006/relationships/tags" Target="../tags/tag214.xml"/><Relationship Id="rId16" Type="http://schemas.openxmlformats.org/officeDocument/2006/relationships/tags" Target="../tags/tag215.xml"/><Relationship Id="rId17" Type="http://schemas.openxmlformats.org/officeDocument/2006/relationships/tags" Target="../tags/tag216.xml"/><Relationship Id="rId18" Type="http://schemas.openxmlformats.org/officeDocument/2006/relationships/tags" Target="../tags/tag217.xml"/><Relationship Id="rId19" Type="http://schemas.openxmlformats.org/officeDocument/2006/relationships/tags" Target="../tags/tag218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20" Type="http://schemas.openxmlformats.org/officeDocument/2006/relationships/tags" Target="../tags/tag252.xml"/><Relationship Id="rId21" Type="http://schemas.openxmlformats.org/officeDocument/2006/relationships/tags" Target="../tags/tag253.xml"/><Relationship Id="rId22" Type="http://schemas.openxmlformats.org/officeDocument/2006/relationships/tags" Target="../tags/tag254.xml"/><Relationship Id="rId23" Type="http://schemas.openxmlformats.org/officeDocument/2006/relationships/tags" Target="../tags/tag255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4.xml"/><Relationship Id="rId10" Type="http://schemas.openxmlformats.org/officeDocument/2006/relationships/tags" Target="../tags/tag242.xml"/><Relationship Id="rId11" Type="http://schemas.openxmlformats.org/officeDocument/2006/relationships/tags" Target="../tags/tag243.xml"/><Relationship Id="rId12" Type="http://schemas.openxmlformats.org/officeDocument/2006/relationships/tags" Target="../tags/tag244.xml"/><Relationship Id="rId13" Type="http://schemas.openxmlformats.org/officeDocument/2006/relationships/tags" Target="../tags/tag245.xml"/><Relationship Id="rId14" Type="http://schemas.openxmlformats.org/officeDocument/2006/relationships/tags" Target="../tags/tag246.xml"/><Relationship Id="rId15" Type="http://schemas.openxmlformats.org/officeDocument/2006/relationships/tags" Target="../tags/tag247.xml"/><Relationship Id="rId16" Type="http://schemas.openxmlformats.org/officeDocument/2006/relationships/tags" Target="../tags/tag248.xml"/><Relationship Id="rId17" Type="http://schemas.openxmlformats.org/officeDocument/2006/relationships/tags" Target="../tags/tag249.xml"/><Relationship Id="rId18" Type="http://schemas.openxmlformats.org/officeDocument/2006/relationships/tags" Target="../tags/tag250.xml"/><Relationship Id="rId19" Type="http://schemas.openxmlformats.org/officeDocument/2006/relationships/tags" Target="../tags/tag251.xml"/><Relationship Id="rId1" Type="http://schemas.openxmlformats.org/officeDocument/2006/relationships/tags" Target="../tags/tag233.xml"/><Relationship Id="rId2" Type="http://schemas.openxmlformats.org/officeDocument/2006/relationships/tags" Target="../tags/tag234.xml"/><Relationship Id="rId3" Type="http://schemas.openxmlformats.org/officeDocument/2006/relationships/tags" Target="../tags/tag235.xml"/><Relationship Id="rId4" Type="http://schemas.openxmlformats.org/officeDocument/2006/relationships/tags" Target="../tags/tag236.xml"/><Relationship Id="rId5" Type="http://schemas.openxmlformats.org/officeDocument/2006/relationships/tags" Target="../tags/tag237.xml"/><Relationship Id="rId6" Type="http://schemas.openxmlformats.org/officeDocument/2006/relationships/tags" Target="../tags/tag238.xml"/><Relationship Id="rId7" Type="http://schemas.openxmlformats.org/officeDocument/2006/relationships/tags" Target="../tags/tag239.xml"/><Relationship Id="rId8" Type="http://schemas.openxmlformats.org/officeDocument/2006/relationships/tags" Target="../tags/tag240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64.xml"/><Relationship Id="rId20" Type="http://schemas.openxmlformats.org/officeDocument/2006/relationships/tags" Target="../tags/tag275.xml"/><Relationship Id="rId21" Type="http://schemas.openxmlformats.org/officeDocument/2006/relationships/tags" Target="../tags/tag276.xml"/><Relationship Id="rId22" Type="http://schemas.openxmlformats.org/officeDocument/2006/relationships/tags" Target="../tags/tag277.xml"/><Relationship Id="rId23" Type="http://schemas.openxmlformats.org/officeDocument/2006/relationships/tags" Target="../tags/tag278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5.xml"/><Relationship Id="rId10" Type="http://schemas.openxmlformats.org/officeDocument/2006/relationships/tags" Target="../tags/tag265.xml"/><Relationship Id="rId11" Type="http://schemas.openxmlformats.org/officeDocument/2006/relationships/tags" Target="../tags/tag266.xml"/><Relationship Id="rId12" Type="http://schemas.openxmlformats.org/officeDocument/2006/relationships/tags" Target="../tags/tag267.xml"/><Relationship Id="rId13" Type="http://schemas.openxmlformats.org/officeDocument/2006/relationships/tags" Target="../tags/tag268.xml"/><Relationship Id="rId14" Type="http://schemas.openxmlformats.org/officeDocument/2006/relationships/tags" Target="../tags/tag269.xml"/><Relationship Id="rId15" Type="http://schemas.openxmlformats.org/officeDocument/2006/relationships/tags" Target="../tags/tag270.xml"/><Relationship Id="rId16" Type="http://schemas.openxmlformats.org/officeDocument/2006/relationships/tags" Target="../tags/tag271.xml"/><Relationship Id="rId17" Type="http://schemas.openxmlformats.org/officeDocument/2006/relationships/tags" Target="../tags/tag272.xml"/><Relationship Id="rId18" Type="http://schemas.openxmlformats.org/officeDocument/2006/relationships/tags" Target="../tags/tag273.xml"/><Relationship Id="rId19" Type="http://schemas.openxmlformats.org/officeDocument/2006/relationships/tags" Target="../tags/tag274.xml"/><Relationship Id="rId1" Type="http://schemas.openxmlformats.org/officeDocument/2006/relationships/tags" Target="../tags/tag256.xml"/><Relationship Id="rId2" Type="http://schemas.openxmlformats.org/officeDocument/2006/relationships/tags" Target="../tags/tag257.xml"/><Relationship Id="rId3" Type="http://schemas.openxmlformats.org/officeDocument/2006/relationships/tags" Target="../tags/tag258.xml"/><Relationship Id="rId4" Type="http://schemas.openxmlformats.org/officeDocument/2006/relationships/tags" Target="../tags/tag259.xml"/><Relationship Id="rId5" Type="http://schemas.openxmlformats.org/officeDocument/2006/relationships/tags" Target="../tags/tag260.xml"/><Relationship Id="rId6" Type="http://schemas.openxmlformats.org/officeDocument/2006/relationships/tags" Target="../tags/tag261.xml"/><Relationship Id="rId7" Type="http://schemas.openxmlformats.org/officeDocument/2006/relationships/tags" Target="../tags/tag262.xml"/><Relationship Id="rId8" Type="http://schemas.openxmlformats.org/officeDocument/2006/relationships/tags" Target="../tags/tag26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87.xml"/><Relationship Id="rId20" Type="http://schemas.openxmlformats.org/officeDocument/2006/relationships/tags" Target="../tags/tag298.xml"/><Relationship Id="rId21" Type="http://schemas.openxmlformats.org/officeDocument/2006/relationships/tags" Target="../tags/tag299.xml"/><Relationship Id="rId22" Type="http://schemas.openxmlformats.org/officeDocument/2006/relationships/tags" Target="../tags/tag300.xml"/><Relationship Id="rId23" Type="http://schemas.openxmlformats.org/officeDocument/2006/relationships/tags" Target="../tags/tag301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6.xml"/><Relationship Id="rId10" Type="http://schemas.openxmlformats.org/officeDocument/2006/relationships/tags" Target="../tags/tag288.xml"/><Relationship Id="rId11" Type="http://schemas.openxmlformats.org/officeDocument/2006/relationships/tags" Target="../tags/tag289.xml"/><Relationship Id="rId12" Type="http://schemas.openxmlformats.org/officeDocument/2006/relationships/tags" Target="../tags/tag290.xml"/><Relationship Id="rId13" Type="http://schemas.openxmlformats.org/officeDocument/2006/relationships/tags" Target="../tags/tag291.xml"/><Relationship Id="rId14" Type="http://schemas.openxmlformats.org/officeDocument/2006/relationships/tags" Target="../tags/tag292.xml"/><Relationship Id="rId15" Type="http://schemas.openxmlformats.org/officeDocument/2006/relationships/tags" Target="../tags/tag293.xml"/><Relationship Id="rId16" Type="http://schemas.openxmlformats.org/officeDocument/2006/relationships/tags" Target="../tags/tag294.xml"/><Relationship Id="rId17" Type="http://schemas.openxmlformats.org/officeDocument/2006/relationships/tags" Target="../tags/tag295.xml"/><Relationship Id="rId18" Type="http://schemas.openxmlformats.org/officeDocument/2006/relationships/tags" Target="../tags/tag296.xml"/><Relationship Id="rId19" Type="http://schemas.openxmlformats.org/officeDocument/2006/relationships/tags" Target="../tags/tag297.xml"/><Relationship Id="rId1" Type="http://schemas.openxmlformats.org/officeDocument/2006/relationships/tags" Target="../tags/tag279.xml"/><Relationship Id="rId2" Type="http://schemas.openxmlformats.org/officeDocument/2006/relationships/tags" Target="../tags/tag280.xml"/><Relationship Id="rId3" Type="http://schemas.openxmlformats.org/officeDocument/2006/relationships/tags" Target="../tags/tag281.xml"/><Relationship Id="rId4" Type="http://schemas.openxmlformats.org/officeDocument/2006/relationships/tags" Target="../tags/tag282.xml"/><Relationship Id="rId5" Type="http://schemas.openxmlformats.org/officeDocument/2006/relationships/tags" Target="../tags/tag283.xml"/><Relationship Id="rId6" Type="http://schemas.openxmlformats.org/officeDocument/2006/relationships/tags" Target="../tags/tag284.xml"/><Relationship Id="rId7" Type="http://schemas.openxmlformats.org/officeDocument/2006/relationships/tags" Target="../tags/tag285.xml"/><Relationship Id="rId8" Type="http://schemas.openxmlformats.org/officeDocument/2006/relationships/tags" Target="../tags/tag286.xml"/></Relationships>
</file>

<file path=ppt/slides/_rels/slide17.xml.rels><?xml version="1.0" encoding="UTF-8" standalone="yes"?>
<Relationships xmlns="http://schemas.openxmlformats.org/package/2006/relationships"><Relationship Id="rId46" Type="http://schemas.openxmlformats.org/officeDocument/2006/relationships/tags" Target="../tags/tag347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7.xml"/><Relationship Id="rId20" Type="http://schemas.openxmlformats.org/officeDocument/2006/relationships/tags" Target="../tags/tag321.xml"/><Relationship Id="rId21" Type="http://schemas.openxmlformats.org/officeDocument/2006/relationships/tags" Target="../tags/tag322.xml"/><Relationship Id="rId22" Type="http://schemas.openxmlformats.org/officeDocument/2006/relationships/tags" Target="../tags/tag323.xml"/><Relationship Id="rId23" Type="http://schemas.openxmlformats.org/officeDocument/2006/relationships/tags" Target="../tags/tag324.xml"/><Relationship Id="rId24" Type="http://schemas.openxmlformats.org/officeDocument/2006/relationships/tags" Target="../tags/tag325.xml"/><Relationship Id="rId25" Type="http://schemas.openxmlformats.org/officeDocument/2006/relationships/tags" Target="../tags/tag326.xml"/><Relationship Id="rId26" Type="http://schemas.openxmlformats.org/officeDocument/2006/relationships/tags" Target="../tags/tag327.xml"/><Relationship Id="rId27" Type="http://schemas.openxmlformats.org/officeDocument/2006/relationships/tags" Target="../tags/tag328.xml"/><Relationship Id="rId28" Type="http://schemas.openxmlformats.org/officeDocument/2006/relationships/tags" Target="../tags/tag329.xml"/><Relationship Id="rId29" Type="http://schemas.openxmlformats.org/officeDocument/2006/relationships/tags" Target="../tags/tag330.xml"/><Relationship Id="rId1" Type="http://schemas.openxmlformats.org/officeDocument/2006/relationships/tags" Target="../tags/tag302.xml"/><Relationship Id="rId2" Type="http://schemas.openxmlformats.org/officeDocument/2006/relationships/tags" Target="../tags/tag303.xml"/><Relationship Id="rId3" Type="http://schemas.openxmlformats.org/officeDocument/2006/relationships/tags" Target="../tags/tag304.xml"/><Relationship Id="rId4" Type="http://schemas.openxmlformats.org/officeDocument/2006/relationships/tags" Target="../tags/tag305.xml"/><Relationship Id="rId5" Type="http://schemas.openxmlformats.org/officeDocument/2006/relationships/tags" Target="../tags/tag306.xml"/><Relationship Id="rId30" Type="http://schemas.openxmlformats.org/officeDocument/2006/relationships/tags" Target="../tags/tag331.xml"/><Relationship Id="rId31" Type="http://schemas.openxmlformats.org/officeDocument/2006/relationships/tags" Target="../tags/tag332.xml"/><Relationship Id="rId32" Type="http://schemas.openxmlformats.org/officeDocument/2006/relationships/tags" Target="../tags/tag333.xml"/><Relationship Id="rId9" Type="http://schemas.openxmlformats.org/officeDocument/2006/relationships/tags" Target="../tags/tag310.xml"/><Relationship Id="rId6" Type="http://schemas.openxmlformats.org/officeDocument/2006/relationships/tags" Target="../tags/tag307.xml"/><Relationship Id="rId7" Type="http://schemas.openxmlformats.org/officeDocument/2006/relationships/tags" Target="../tags/tag308.xml"/><Relationship Id="rId8" Type="http://schemas.openxmlformats.org/officeDocument/2006/relationships/tags" Target="../tags/tag309.xml"/><Relationship Id="rId33" Type="http://schemas.openxmlformats.org/officeDocument/2006/relationships/tags" Target="../tags/tag334.xml"/><Relationship Id="rId34" Type="http://schemas.openxmlformats.org/officeDocument/2006/relationships/tags" Target="../tags/tag335.xml"/><Relationship Id="rId35" Type="http://schemas.openxmlformats.org/officeDocument/2006/relationships/tags" Target="../tags/tag336.xml"/><Relationship Id="rId36" Type="http://schemas.openxmlformats.org/officeDocument/2006/relationships/tags" Target="../tags/tag337.xml"/><Relationship Id="rId10" Type="http://schemas.openxmlformats.org/officeDocument/2006/relationships/tags" Target="../tags/tag311.xml"/><Relationship Id="rId11" Type="http://schemas.openxmlformats.org/officeDocument/2006/relationships/tags" Target="../tags/tag312.xml"/><Relationship Id="rId12" Type="http://schemas.openxmlformats.org/officeDocument/2006/relationships/tags" Target="../tags/tag313.xml"/><Relationship Id="rId13" Type="http://schemas.openxmlformats.org/officeDocument/2006/relationships/tags" Target="../tags/tag314.xml"/><Relationship Id="rId14" Type="http://schemas.openxmlformats.org/officeDocument/2006/relationships/tags" Target="../tags/tag315.xml"/><Relationship Id="rId15" Type="http://schemas.openxmlformats.org/officeDocument/2006/relationships/tags" Target="../tags/tag316.xml"/><Relationship Id="rId16" Type="http://schemas.openxmlformats.org/officeDocument/2006/relationships/tags" Target="../tags/tag317.xml"/><Relationship Id="rId17" Type="http://schemas.openxmlformats.org/officeDocument/2006/relationships/tags" Target="../tags/tag318.xml"/><Relationship Id="rId18" Type="http://schemas.openxmlformats.org/officeDocument/2006/relationships/tags" Target="../tags/tag319.xml"/><Relationship Id="rId19" Type="http://schemas.openxmlformats.org/officeDocument/2006/relationships/tags" Target="../tags/tag320.xml"/><Relationship Id="rId37" Type="http://schemas.openxmlformats.org/officeDocument/2006/relationships/tags" Target="../tags/tag338.xml"/><Relationship Id="rId38" Type="http://schemas.openxmlformats.org/officeDocument/2006/relationships/tags" Target="../tags/tag339.xml"/><Relationship Id="rId39" Type="http://schemas.openxmlformats.org/officeDocument/2006/relationships/tags" Target="../tags/tag340.xml"/><Relationship Id="rId40" Type="http://schemas.openxmlformats.org/officeDocument/2006/relationships/tags" Target="../tags/tag341.xml"/><Relationship Id="rId41" Type="http://schemas.openxmlformats.org/officeDocument/2006/relationships/tags" Target="../tags/tag342.xml"/><Relationship Id="rId42" Type="http://schemas.openxmlformats.org/officeDocument/2006/relationships/tags" Target="../tags/tag343.xml"/><Relationship Id="rId43" Type="http://schemas.openxmlformats.org/officeDocument/2006/relationships/tags" Target="../tags/tag344.xml"/><Relationship Id="rId44" Type="http://schemas.openxmlformats.org/officeDocument/2006/relationships/tags" Target="../tags/tag345.xml"/><Relationship Id="rId45" Type="http://schemas.openxmlformats.org/officeDocument/2006/relationships/tags" Target="../tags/tag346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tags" Target="../tags/tag367.xml"/><Relationship Id="rId21" Type="http://schemas.openxmlformats.org/officeDocument/2006/relationships/tags" Target="../tags/tag368.xml"/><Relationship Id="rId22" Type="http://schemas.openxmlformats.org/officeDocument/2006/relationships/tags" Target="../tags/tag369.xml"/><Relationship Id="rId23" Type="http://schemas.openxmlformats.org/officeDocument/2006/relationships/tags" Target="../tags/tag370.xml"/><Relationship Id="rId24" Type="http://schemas.openxmlformats.org/officeDocument/2006/relationships/tags" Target="../tags/tag371.xml"/><Relationship Id="rId25" Type="http://schemas.openxmlformats.org/officeDocument/2006/relationships/tags" Target="../tags/tag372.xml"/><Relationship Id="rId26" Type="http://schemas.openxmlformats.org/officeDocument/2006/relationships/tags" Target="../tags/tag373.xml"/><Relationship Id="rId27" Type="http://schemas.openxmlformats.org/officeDocument/2006/relationships/tags" Target="../tags/tag374.xml"/><Relationship Id="rId28" Type="http://schemas.openxmlformats.org/officeDocument/2006/relationships/tags" Target="../tags/tag375.xml"/><Relationship Id="rId29" Type="http://schemas.openxmlformats.org/officeDocument/2006/relationships/tags" Target="../tags/tag376.xml"/><Relationship Id="rId1" Type="http://schemas.openxmlformats.org/officeDocument/2006/relationships/tags" Target="../tags/tag348.xml"/><Relationship Id="rId2" Type="http://schemas.openxmlformats.org/officeDocument/2006/relationships/tags" Target="../tags/tag349.xml"/><Relationship Id="rId3" Type="http://schemas.openxmlformats.org/officeDocument/2006/relationships/tags" Target="../tags/tag350.xml"/><Relationship Id="rId4" Type="http://schemas.openxmlformats.org/officeDocument/2006/relationships/tags" Target="../tags/tag351.xml"/><Relationship Id="rId5" Type="http://schemas.openxmlformats.org/officeDocument/2006/relationships/tags" Target="../tags/tag352.xml"/><Relationship Id="rId30" Type="http://schemas.openxmlformats.org/officeDocument/2006/relationships/tags" Target="../tags/tag377.xml"/><Relationship Id="rId31" Type="http://schemas.openxmlformats.org/officeDocument/2006/relationships/tags" Target="../tags/tag378.xml"/><Relationship Id="rId32" Type="http://schemas.openxmlformats.org/officeDocument/2006/relationships/tags" Target="../tags/tag379.xml"/><Relationship Id="rId9" Type="http://schemas.openxmlformats.org/officeDocument/2006/relationships/tags" Target="../tags/tag356.xml"/><Relationship Id="rId6" Type="http://schemas.openxmlformats.org/officeDocument/2006/relationships/tags" Target="../tags/tag353.xml"/><Relationship Id="rId7" Type="http://schemas.openxmlformats.org/officeDocument/2006/relationships/tags" Target="../tags/tag354.xml"/><Relationship Id="rId8" Type="http://schemas.openxmlformats.org/officeDocument/2006/relationships/tags" Target="../tags/tag355.xml"/><Relationship Id="rId33" Type="http://schemas.openxmlformats.org/officeDocument/2006/relationships/tags" Target="../tags/tag380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18.xml"/><Relationship Id="rId10" Type="http://schemas.openxmlformats.org/officeDocument/2006/relationships/tags" Target="../tags/tag357.xml"/><Relationship Id="rId11" Type="http://schemas.openxmlformats.org/officeDocument/2006/relationships/tags" Target="../tags/tag358.xml"/><Relationship Id="rId12" Type="http://schemas.openxmlformats.org/officeDocument/2006/relationships/tags" Target="../tags/tag359.xml"/><Relationship Id="rId13" Type="http://schemas.openxmlformats.org/officeDocument/2006/relationships/tags" Target="../tags/tag360.xml"/><Relationship Id="rId14" Type="http://schemas.openxmlformats.org/officeDocument/2006/relationships/tags" Target="../tags/tag361.xml"/><Relationship Id="rId15" Type="http://schemas.openxmlformats.org/officeDocument/2006/relationships/tags" Target="../tags/tag362.xml"/><Relationship Id="rId16" Type="http://schemas.openxmlformats.org/officeDocument/2006/relationships/tags" Target="../tags/tag363.xml"/><Relationship Id="rId17" Type="http://schemas.openxmlformats.org/officeDocument/2006/relationships/tags" Target="../tags/tag364.xml"/><Relationship Id="rId18" Type="http://schemas.openxmlformats.org/officeDocument/2006/relationships/tags" Target="../tags/tag365.xml"/><Relationship Id="rId19" Type="http://schemas.openxmlformats.org/officeDocument/2006/relationships/tags" Target="../tags/tag36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391.xml"/><Relationship Id="rId12" Type="http://schemas.openxmlformats.org/officeDocument/2006/relationships/tags" Target="../tags/tag392.xml"/><Relationship Id="rId13" Type="http://schemas.openxmlformats.org/officeDocument/2006/relationships/tags" Target="../tags/tag393.xml"/><Relationship Id="rId14" Type="http://schemas.openxmlformats.org/officeDocument/2006/relationships/tags" Target="../tags/tag394.xml"/><Relationship Id="rId15" Type="http://schemas.openxmlformats.org/officeDocument/2006/relationships/tags" Target="../tags/tag395.xml"/><Relationship Id="rId16" Type="http://schemas.openxmlformats.org/officeDocument/2006/relationships/tags" Target="../tags/tag396.xml"/><Relationship Id="rId17" Type="http://schemas.openxmlformats.org/officeDocument/2006/relationships/tags" Target="../tags/tag397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0.xml"/><Relationship Id="rId1" Type="http://schemas.openxmlformats.org/officeDocument/2006/relationships/tags" Target="../tags/tag381.xml"/><Relationship Id="rId2" Type="http://schemas.openxmlformats.org/officeDocument/2006/relationships/tags" Target="../tags/tag382.xml"/><Relationship Id="rId3" Type="http://schemas.openxmlformats.org/officeDocument/2006/relationships/tags" Target="../tags/tag383.xml"/><Relationship Id="rId4" Type="http://schemas.openxmlformats.org/officeDocument/2006/relationships/tags" Target="../tags/tag384.xml"/><Relationship Id="rId5" Type="http://schemas.openxmlformats.org/officeDocument/2006/relationships/tags" Target="../tags/tag385.xml"/><Relationship Id="rId6" Type="http://schemas.openxmlformats.org/officeDocument/2006/relationships/tags" Target="../tags/tag386.xml"/><Relationship Id="rId7" Type="http://schemas.openxmlformats.org/officeDocument/2006/relationships/tags" Target="../tags/tag387.xml"/><Relationship Id="rId8" Type="http://schemas.openxmlformats.org/officeDocument/2006/relationships/tags" Target="../tags/tag388.xml"/><Relationship Id="rId9" Type="http://schemas.openxmlformats.org/officeDocument/2006/relationships/tags" Target="../tags/tag389.xml"/><Relationship Id="rId10" Type="http://schemas.openxmlformats.org/officeDocument/2006/relationships/tags" Target="../tags/tag390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406.xml"/><Relationship Id="rId20" Type="http://schemas.openxmlformats.org/officeDocument/2006/relationships/notesSlide" Target="../notesSlides/notesSlide21.xml"/><Relationship Id="rId10" Type="http://schemas.openxmlformats.org/officeDocument/2006/relationships/tags" Target="../tags/tag407.xml"/><Relationship Id="rId11" Type="http://schemas.openxmlformats.org/officeDocument/2006/relationships/tags" Target="../tags/tag408.xml"/><Relationship Id="rId12" Type="http://schemas.openxmlformats.org/officeDocument/2006/relationships/tags" Target="../tags/tag409.xml"/><Relationship Id="rId13" Type="http://schemas.openxmlformats.org/officeDocument/2006/relationships/tags" Target="../tags/tag410.xml"/><Relationship Id="rId14" Type="http://schemas.openxmlformats.org/officeDocument/2006/relationships/tags" Target="../tags/tag411.xml"/><Relationship Id="rId15" Type="http://schemas.openxmlformats.org/officeDocument/2006/relationships/tags" Target="../tags/tag412.xml"/><Relationship Id="rId16" Type="http://schemas.openxmlformats.org/officeDocument/2006/relationships/tags" Target="../tags/tag413.xml"/><Relationship Id="rId17" Type="http://schemas.openxmlformats.org/officeDocument/2006/relationships/tags" Target="../tags/tag414.xml"/><Relationship Id="rId18" Type="http://schemas.openxmlformats.org/officeDocument/2006/relationships/tags" Target="../tags/tag415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98.xml"/><Relationship Id="rId2" Type="http://schemas.openxmlformats.org/officeDocument/2006/relationships/tags" Target="../tags/tag399.xml"/><Relationship Id="rId3" Type="http://schemas.openxmlformats.org/officeDocument/2006/relationships/tags" Target="../tags/tag400.xml"/><Relationship Id="rId4" Type="http://schemas.openxmlformats.org/officeDocument/2006/relationships/tags" Target="../tags/tag401.xml"/><Relationship Id="rId5" Type="http://schemas.openxmlformats.org/officeDocument/2006/relationships/tags" Target="../tags/tag402.xml"/><Relationship Id="rId6" Type="http://schemas.openxmlformats.org/officeDocument/2006/relationships/tags" Target="../tags/tag403.xml"/><Relationship Id="rId7" Type="http://schemas.openxmlformats.org/officeDocument/2006/relationships/tags" Target="../tags/tag404.xml"/><Relationship Id="rId8" Type="http://schemas.openxmlformats.org/officeDocument/2006/relationships/tags" Target="../tags/tag405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424.xml"/><Relationship Id="rId20" Type="http://schemas.openxmlformats.org/officeDocument/2006/relationships/notesSlide" Target="../notesSlides/notesSlide22.xml"/><Relationship Id="rId10" Type="http://schemas.openxmlformats.org/officeDocument/2006/relationships/tags" Target="../tags/tag425.xml"/><Relationship Id="rId11" Type="http://schemas.openxmlformats.org/officeDocument/2006/relationships/tags" Target="../tags/tag426.xml"/><Relationship Id="rId12" Type="http://schemas.openxmlformats.org/officeDocument/2006/relationships/tags" Target="../tags/tag427.xml"/><Relationship Id="rId13" Type="http://schemas.openxmlformats.org/officeDocument/2006/relationships/tags" Target="../tags/tag428.xml"/><Relationship Id="rId14" Type="http://schemas.openxmlformats.org/officeDocument/2006/relationships/tags" Target="../tags/tag429.xml"/><Relationship Id="rId15" Type="http://schemas.openxmlformats.org/officeDocument/2006/relationships/tags" Target="../tags/tag430.xml"/><Relationship Id="rId16" Type="http://schemas.openxmlformats.org/officeDocument/2006/relationships/tags" Target="../tags/tag431.xml"/><Relationship Id="rId17" Type="http://schemas.openxmlformats.org/officeDocument/2006/relationships/tags" Target="../tags/tag432.xml"/><Relationship Id="rId18" Type="http://schemas.openxmlformats.org/officeDocument/2006/relationships/tags" Target="../tags/tag433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416.xml"/><Relationship Id="rId2" Type="http://schemas.openxmlformats.org/officeDocument/2006/relationships/tags" Target="../tags/tag417.xml"/><Relationship Id="rId3" Type="http://schemas.openxmlformats.org/officeDocument/2006/relationships/tags" Target="../tags/tag418.xml"/><Relationship Id="rId4" Type="http://schemas.openxmlformats.org/officeDocument/2006/relationships/tags" Target="../tags/tag419.xml"/><Relationship Id="rId5" Type="http://schemas.openxmlformats.org/officeDocument/2006/relationships/tags" Target="../tags/tag420.xml"/><Relationship Id="rId6" Type="http://schemas.openxmlformats.org/officeDocument/2006/relationships/tags" Target="../tags/tag421.xml"/><Relationship Id="rId7" Type="http://schemas.openxmlformats.org/officeDocument/2006/relationships/tags" Target="../tags/tag422.xml"/><Relationship Id="rId8" Type="http://schemas.openxmlformats.org/officeDocument/2006/relationships/tags" Target="../tags/tag423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442.xml"/><Relationship Id="rId20" Type="http://schemas.openxmlformats.org/officeDocument/2006/relationships/tags" Target="../tags/tag453.xml"/><Relationship Id="rId21" Type="http://schemas.openxmlformats.org/officeDocument/2006/relationships/tags" Target="../tags/tag454.xml"/><Relationship Id="rId22" Type="http://schemas.openxmlformats.org/officeDocument/2006/relationships/tags" Target="../tags/tag455.xml"/><Relationship Id="rId23" Type="http://schemas.openxmlformats.org/officeDocument/2006/relationships/tags" Target="../tags/tag456.xml"/><Relationship Id="rId24" Type="http://schemas.openxmlformats.org/officeDocument/2006/relationships/tags" Target="../tags/tag457.xml"/><Relationship Id="rId25" Type="http://schemas.openxmlformats.org/officeDocument/2006/relationships/tags" Target="../tags/tag458.xml"/><Relationship Id="rId26" Type="http://schemas.openxmlformats.org/officeDocument/2006/relationships/tags" Target="../tags/tag459.xml"/><Relationship Id="rId27" Type="http://schemas.openxmlformats.org/officeDocument/2006/relationships/tags" Target="../tags/tag460.xml"/><Relationship Id="rId28" Type="http://schemas.openxmlformats.org/officeDocument/2006/relationships/tags" Target="../tags/tag461.xml"/><Relationship Id="rId29" Type="http://schemas.openxmlformats.org/officeDocument/2006/relationships/tags" Target="../tags/tag462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3.xml"/><Relationship Id="rId10" Type="http://schemas.openxmlformats.org/officeDocument/2006/relationships/tags" Target="../tags/tag443.xml"/><Relationship Id="rId11" Type="http://schemas.openxmlformats.org/officeDocument/2006/relationships/tags" Target="../tags/tag444.xml"/><Relationship Id="rId12" Type="http://schemas.openxmlformats.org/officeDocument/2006/relationships/tags" Target="../tags/tag445.xml"/><Relationship Id="rId13" Type="http://schemas.openxmlformats.org/officeDocument/2006/relationships/tags" Target="../tags/tag446.xml"/><Relationship Id="rId14" Type="http://schemas.openxmlformats.org/officeDocument/2006/relationships/tags" Target="../tags/tag447.xml"/><Relationship Id="rId15" Type="http://schemas.openxmlformats.org/officeDocument/2006/relationships/tags" Target="../tags/tag448.xml"/><Relationship Id="rId16" Type="http://schemas.openxmlformats.org/officeDocument/2006/relationships/tags" Target="../tags/tag449.xml"/><Relationship Id="rId17" Type="http://schemas.openxmlformats.org/officeDocument/2006/relationships/tags" Target="../tags/tag450.xml"/><Relationship Id="rId18" Type="http://schemas.openxmlformats.org/officeDocument/2006/relationships/tags" Target="../tags/tag451.xml"/><Relationship Id="rId19" Type="http://schemas.openxmlformats.org/officeDocument/2006/relationships/tags" Target="../tags/tag452.xml"/><Relationship Id="rId1" Type="http://schemas.openxmlformats.org/officeDocument/2006/relationships/tags" Target="../tags/tag434.xml"/><Relationship Id="rId2" Type="http://schemas.openxmlformats.org/officeDocument/2006/relationships/tags" Target="../tags/tag435.xml"/><Relationship Id="rId3" Type="http://schemas.openxmlformats.org/officeDocument/2006/relationships/tags" Target="../tags/tag436.xml"/><Relationship Id="rId4" Type="http://schemas.openxmlformats.org/officeDocument/2006/relationships/tags" Target="../tags/tag437.xml"/><Relationship Id="rId5" Type="http://schemas.openxmlformats.org/officeDocument/2006/relationships/tags" Target="../tags/tag438.xml"/><Relationship Id="rId6" Type="http://schemas.openxmlformats.org/officeDocument/2006/relationships/tags" Target="../tags/tag439.xml"/><Relationship Id="rId7" Type="http://schemas.openxmlformats.org/officeDocument/2006/relationships/tags" Target="../tags/tag440.xml"/><Relationship Id="rId8" Type="http://schemas.openxmlformats.org/officeDocument/2006/relationships/tags" Target="../tags/tag441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475.xml"/><Relationship Id="rId14" Type="http://schemas.openxmlformats.org/officeDocument/2006/relationships/tags" Target="../tags/tag476.xml"/><Relationship Id="rId15" Type="http://schemas.openxmlformats.org/officeDocument/2006/relationships/tags" Target="../tags/tag477.xml"/><Relationship Id="rId16" Type="http://schemas.openxmlformats.org/officeDocument/2006/relationships/tags" Target="../tags/tag478.xml"/><Relationship Id="rId17" Type="http://schemas.openxmlformats.org/officeDocument/2006/relationships/tags" Target="../tags/tag479.xml"/><Relationship Id="rId18" Type="http://schemas.openxmlformats.org/officeDocument/2006/relationships/tags" Target="../tags/tag480.xml"/><Relationship Id="rId19" Type="http://schemas.openxmlformats.org/officeDocument/2006/relationships/tags" Target="../tags/tag481.xml"/><Relationship Id="rId63" Type="http://schemas.openxmlformats.org/officeDocument/2006/relationships/tags" Target="../tags/tag525.xml"/><Relationship Id="rId64" Type="http://schemas.openxmlformats.org/officeDocument/2006/relationships/tags" Target="../tags/tag526.xml"/><Relationship Id="rId65" Type="http://schemas.openxmlformats.org/officeDocument/2006/relationships/tags" Target="../tags/tag527.xml"/><Relationship Id="rId66" Type="http://schemas.openxmlformats.org/officeDocument/2006/relationships/tags" Target="../tags/tag528.xml"/><Relationship Id="rId67" Type="http://schemas.openxmlformats.org/officeDocument/2006/relationships/tags" Target="../tags/tag529.xml"/><Relationship Id="rId68" Type="http://schemas.openxmlformats.org/officeDocument/2006/relationships/tags" Target="../tags/tag530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512.xml"/><Relationship Id="rId51" Type="http://schemas.openxmlformats.org/officeDocument/2006/relationships/tags" Target="../tags/tag513.xml"/><Relationship Id="rId52" Type="http://schemas.openxmlformats.org/officeDocument/2006/relationships/tags" Target="../tags/tag514.xml"/><Relationship Id="rId53" Type="http://schemas.openxmlformats.org/officeDocument/2006/relationships/tags" Target="../tags/tag515.xml"/><Relationship Id="rId54" Type="http://schemas.openxmlformats.org/officeDocument/2006/relationships/tags" Target="../tags/tag516.xml"/><Relationship Id="rId55" Type="http://schemas.openxmlformats.org/officeDocument/2006/relationships/tags" Target="../tags/tag517.xml"/><Relationship Id="rId56" Type="http://schemas.openxmlformats.org/officeDocument/2006/relationships/tags" Target="../tags/tag518.xml"/><Relationship Id="rId57" Type="http://schemas.openxmlformats.org/officeDocument/2006/relationships/tags" Target="../tags/tag519.xml"/><Relationship Id="rId58" Type="http://schemas.openxmlformats.org/officeDocument/2006/relationships/tags" Target="../tags/tag520.xml"/><Relationship Id="rId59" Type="http://schemas.openxmlformats.org/officeDocument/2006/relationships/tags" Target="../tags/tag521.xml"/><Relationship Id="rId40" Type="http://schemas.openxmlformats.org/officeDocument/2006/relationships/tags" Target="../tags/tag502.xml"/><Relationship Id="rId41" Type="http://schemas.openxmlformats.org/officeDocument/2006/relationships/tags" Target="../tags/tag503.xml"/><Relationship Id="rId42" Type="http://schemas.openxmlformats.org/officeDocument/2006/relationships/tags" Target="../tags/tag504.xml"/><Relationship Id="rId43" Type="http://schemas.openxmlformats.org/officeDocument/2006/relationships/tags" Target="../tags/tag505.xml"/><Relationship Id="rId44" Type="http://schemas.openxmlformats.org/officeDocument/2006/relationships/tags" Target="../tags/tag506.xml"/><Relationship Id="rId45" Type="http://schemas.openxmlformats.org/officeDocument/2006/relationships/tags" Target="../tags/tag507.xml"/><Relationship Id="rId46" Type="http://schemas.openxmlformats.org/officeDocument/2006/relationships/tags" Target="../tags/tag508.xml"/><Relationship Id="rId47" Type="http://schemas.openxmlformats.org/officeDocument/2006/relationships/tags" Target="../tags/tag509.xml"/><Relationship Id="rId48" Type="http://schemas.openxmlformats.org/officeDocument/2006/relationships/tags" Target="../tags/tag510.xml"/><Relationship Id="rId49" Type="http://schemas.openxmlformats.org/officeDocument/2006/relationships/tags" Target="../tags/tag511.xml"/><Relationship Id="rId1" Type="http://schemas.openxmlformats.org/officeDocument/2006/relationships/tags" Target="../tags/tag463.xml"/><Relationship Id="rId2" Type="http://schemas.openxmlformats.org/officeDocument/2006/relationships/tags" Target="../tags/tag464.xml"/><Relationship Id="rId3" Type="http://schemas.openxmlformats.org/officeDocument/2006/relationships/tags" Target="../tags/tag465.xml"/><Relationship Id="rId4" Type="http://schemas.openxmlformats.org/officeDocument/2006/relationships/tags" Target="../tags/tag466.xml"/><Relationship Id="rId5" Type="http://schemas.openxmlformats.org/officeDocument/2006/relationships/tags" Target="../tags/tag467.xml"/><Relationship Id="rId6" Type="http://schemas.openxmlformats.org/officeDocument/2006/relationships/tags" Target="../tags/tag468.xml"/><Relationship Id="rId7" Type="http://schemas.openxmlformats.org/officeDocument/2006/relationships/tags" Target="../tags/tag469.xml"/><Relationship Id="rId8" Type="http://schemas.openxmlformats.org/officeDocument/2006/relationships/tags" Target="../tags/tag470.xml"/><Relationship Id="rId9" Type="http://schemas.openxmlformats.org/officeDocument/2006/relationships/tags" Target="../tags/tag471.xml"/><Relationship Id="rId30" Type="http://schemas.openxmlformats.org/officeDocument/2006/relationships/tags" Target="../tags/tag492.xml"/><Relationship Id="rId31" Type="http://schemas.openxmlformats.org/officeDocument/2006/relationships/tags" Target="../tags/tag493.xml"/><Relationship Id="rId32" Type="http://schemas.openxmlformats.org/officeDocument/2006/relationships/tags" Target="../tags/tag494.xml"/><Relationship Id="rId33" Type="http://schemas.openxmlformats.org/officeDocument/2006/relationships/tags" Target="../tags/tag495.xml"/><Relationship Id="rId34" Type="http://schemas.openxmlformats.org/officeDocument/2006/relationships/tags" Target="../tags/tag496.xml"/><Relationship Id="rId35" Type="http://schemas.openxmlformats.org/officeDocument/2006/relationships/tags" Target="../tags/tag497.xml"/><Relationship Id="rId36" Type="http://schemas.openxmlformats.org/officeDocument/2006/relationships/tags" Target="../tags/tag498.xml"/><Relationship Id="rId37" Type="http://schemas.openxmlformats.org/officeDocument/2006/relationships/tags" Target="../tags/tag499.xml"/><Relationship Id="rId38" Type="http://schemas.openxmlformats.org/officeDocument/2006/relationships/tags" Target="../tags/tag500.xml"/><Relationship Id="rId39" Type="http://schemas.openxmlformats.org/officeDocument/2006/relationships/tags" Target="../tags/tag501.xml"/><Relationship Id="rId70" Type="http://schemas.openxmlformats.org/officeDocument/2006/relationships/notesSlide" Target="../notesSlides/notesSlide24.xml"/><Relationship Id="rId20" Type="http://schemas.openxmlformats.org/officeDocument/2006/relationships/tags" Target="../tags/tag482.xml"/><Relationship Id="rId21" Type="http://schemas.openxmlformats.org/officeDocument/2006/relationships/tags" Target="../tags/tag483.xml"/><Relationship Id="rId22" Type="http://schemas.openxmlformats.org/officeDocument/2006/relationships/tags" Target="../tags/tag484.xml"/><Relationship Id="rId23" Type="http://schemas.openxmlformats.org/officeDocument/2006/relationships/tags" Target="../tags/tag485.xml"/><Relationship Id="rId24" Type="http://schemas.openxmlformats.org/officeDocument/2006/relationships/tags" Target="../tags/tag486.xml"/><Relationship Id="rId25" Type="http://schemas.openxmlformats.org/officeDocument/2006/relationships/tags" Target="../tags/tag487.xml"/><Relationship Id="rId26" Type="http://schemas.openxmlformats.org/officeDocument/2006/relationships/tags" Target="../tags/tag488.xml"/><Relationship Id="rId27" Type="http://schemas.openxmlformats.org/officeDocument/2006/relationships/tags" Target="../tags/tag489.xml"/><Relationship Id="rId28" Type="http://schemas.openxmlformats.org/officeDocument/2006/relationships/tags" Target="../tags/tag490.xml"/><Relationship Id="rId29" Type="http://schemas.openxmlformats.org/officeDocument/2006/relationships/tags" Target="../tags/tag491.xml"/><Relationship Id="rId60" Type="http://schemas.openxmlformats.org/officeDocument/2006/relationships/tags" Target="../tags/tag522.xml"/><Relationship Id="rId61" Type="http://schemas.openxmlformats.org/officeDocument/2006/relationships/tags" Target="../tags/tag523.xml"/><Relationship Id="rId62" Type="http://schemas.openxmlformats.org/officeDocument/2006/relationships/tags" Target="../tags/tag524.xml"/><Relationship Id="rId10" Type="http://schemas.openxmlformats.org/officeDocument/2006/relationships/tags" Target="../tags/tag472.xml"/><Relationship Id="rId11" Type="http://schemas.openxmlformats.org/officeDocument/2006/relationships/tags" Target="../tags/tag473.xml"/><Relationship Id="rId12" Type="http://schemas.openxmlformats.org/officeDocument/2006/relationships/tags" Target="../tags/tag474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543.xml"/><Relationship Id="rId14" Type="http://schemas.openxmlformats.org/officeDocument/2006/relationships/tags" Target="../tags/tag544.xml"/><Relationship Id="rId15" Type="http://schemas.openxmlformats.org/officeDocument/2006/relationships/tags" Target="../tags/tag545.xml"/><Relationship Id="rId16" Type="http://schemas.openxmlformats.org/officeDocument/2006/relationships/tags" Target="../tags/tag546.xml"/><Relationship Id="rId17" Type="http://schemas.openxmlformats.org/officeDocument/2006/relationships/tags" Target="../tags/tag547.xml"/><Relationship Id="rId18" Type="http://schemas.openxmlformats.org/officeDocument/2006/relationships/tags" Target="../tags/tag548.xml"/><Relationship Id="rId19" Type="http://schemas.openxmlformats.org/officeDocument/2006/relationships/tags" Target="../tags/tag549.xml"/><Relationship Id="rId63" Type="http://schemas.openxmlformats.org/officeDocument/2006/relationships/tags" Target="../tags/tag593.xml"/><Relationship Id="rId64" Type="http://schemas.openxmlformats.org/officeDocument/2006/relationships/tags" Target="../tags/tag594.xml"/><Relationship Id="rId65" Type="http://schemas.openxmlformats.org/officeDocument/2006/relationships/tags" Target="../tags/tag595.xml"/><Relationship Id="rId66" Type="http://schemas.openxmlformats.org/officeDocument/2006/relationships/tags" Target="../tags/tag596.xml"/><Relationship Id="rId67" Type="http://schemas.openxmlformats.org/officeDocument/2006/relationships/tags" Target="../tags/tag597.xml"/><Relationship Id="rId68" Type="http://schemas.openxmlformats.org/officeDocument/2006/relationships/tags" Target="../tags/tag598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580.xml"/><Relationship Id="rId51" Type="http://schemas.openxmlformats.org/officeDocument/2006/relationships/tags" Target="../tags/tag581.xml"/><Relationship Id="rId52" Type="http://schemas.openxmlformats.org/officeDocument/2006/relationships/tags" Target="../tags/tag582.xml"/><Relationship Id="rId53" Type="http://schemas.openxmlformats.org/officeDocument/2006/relationships/tags" Target="../tags/tag583.xml"/><Relationship Id="rId54" Type="http://schemas.openxmlformats.org/officeDocument/2006/relationships/tags" Target="../tags/tag584.xml"/><Relationship Id="rId55" Type="http://schemas.openxmlformats.org/officeDocument/2006/relationships/tags" Target="../tags/tag585.xml"/><Relationship Id="rId56" Type="http://schemas.openxmlformats.org/officeDocument/2006/relationships/tags" Target="../tags/tag586.xml"/><Relationship Id="rId57" Type="http://schemas.openxmlformats.org/officeDocument/2006/relationships/tags" Target="../tags/tag587.xml"/><Relationship Id="rId58" Type="http://schemas.openxmlformats.org/officeDocument/2006/relationships/tags" Target="../tags/tag588.xml"/><Relationship Id="rId59" Type="http://schemas.openxmlformats.org/officeDocument/2006/relationships/tags" Target="../tags/tag589.xml"/><Relationship Id="rId40" Type="http://schemas.openxmlformats.org/officeDocument/2006/relationships/tags" Target="../tags/tag570.xml"/><Relationship Id="rId41" Type="http://schemas.openxmlformats.org/officeDocument/2006/relationships/tags" Target="../tags/tag571.xml"/><Relationship Id="rId42" Type="http://schemas.openxmlformats.org/officeDocument/2006/relationships/tags" Target="../tags/tag572.xml"/><Relationship Id="rId43" Type="http://schemas.openxmlformats.org/officeDocument/2006/relationships/tags" Target="../tags/tag573.xml"/><Relationship Id="rId44" Type="http://schemas.openxmlformats.org/officeDocument/2006/relationships/tags" Target="../tags/tag574.xml"/><Relationship Id="rId45" Type="http://schemas.openxmlformats.org/officeDocument/2006/relationships/tags" Target="../tags/tag575.xml"/><Relationship Id="rId46" Type="http://schemas.openxmlformats.org/officeDocument/2006/relationships/tags" Target="../tags/tag576.xml"/><Relationship Id="rId47" Type="http://schemas.openxmlformats.org/officeDocument/2006/relationships/tags" Target="../tags/tag577.xml"/><Relationship Id="rId48" Type="http://schemas.openxmlformats.org/officeDocument/2006/relationships/tags" Target="../tags/tag578.xml"/><Relationship Id="rId49" Type="http://schemas.openxmlformats.org/officeDocument/2006/relationships/tags" Target="../tags/tag579.xml"/><Relationship Id="rId1" Type="http://schemas.openxmlformats.org/officeDocument/2006/relationships/tags" Target="../tags/tag531.xml"/><Relationship Id="rId2" Type="http://schemas.openxmlformats.org/officeDocument/2006/relationships/tags" Target="../tags/tag532.xml"/><Relationship Id="rId3" Type="http://schemas.openxmlformats.org/officeDocument/2006/relationships/tags" Target="../tags/tag533.xml"/><Relationship Id="rId4" Type="http://schemas.openxmlformats.org/officeDocument/2006/relationships/tags" Target="../tags/tag534.xml"/><Relationship Id="rId5" Type="http://schemas.openxmlformats.org/officeDocument/2006/relationships/tags" Target="../tags/tag535.xml"/><Relationship Id="rId6" Type="http://schemas.openxmlformats.org/officeDocument/2006/relationships/tags" Target="../tags/tag536.xml"/><Relationship Id="rId7" Type="http://schemas.openxmlformats.org/officeDocument/2006/relationships/tags" Target="../tags/tag537.xml"/><Relationship Id="rId8" Type="http://schemas.openxmlformats.org/officeDocument/2006/relationships/tags" Target="../tags/tag538.xml"/><Relationship Id="rId9" Type="http://schemas.openxmlformats.org/officeDocument/2006/relationships/tags" Target="../tags/tag539.xml"/><Relationship Id="rId30" Type="http://schemas.openxmlformats.org/officeDocument/2006/relationships/tags" Target="../tags/tag560.xml"/><Relationship Id="rId31" Type="http://schemas.openxmlformats.org/officeDocument/2006/relationships/tags" Target="../tags/tag561.xml"/><Relationship Id="rId32" Type="http://schemas.openxmlformats.org/officeDocument/2006/relationships/tags" Target="../tags/tag562.xml"/><Relationship Id="rId33" Type="http://schemas.openxmlformats.org/officeDocument/2006/relationships/tags" Target="../tags/tag563.xml"/><Relationship Id="rId34" Type="http://schemas.openxmlformats.org/officeDocument/2006/relationships/tags" Target="../tags/tag564.xml"/><Relationship Id="rId35" Type="http://schemas.openxmlformats.org/officeDocument/2006/relationships/tags" Target="../tags/tag565.xml"/><Relationship Id="rId36" Type="http://schemas.openxmlformats.org/officeDocument/2006/relationships/tags" Target="../tags/tag566.xml"/><Relationship Id="rId37" Type="http://schemas.openxmlformats.org/officeDocument/2006/relationships/tags" Target="../tags/tag567.xml"/><Relationship Id="rId38" Type="http://schemas.openxmlformats.org/officeDocument/2006/relationships/tags" Target="../tags/tag568.xml"/><Relationship Id="rId39" Type="http://schemas.openxmlformats.org/officeDocument/2006/relationships/tags" Target="../tags/tag569.xml"/><Relationship Id="rId70" Type="http://schemas.openxmlformats.org/officeDocument/2006/relationships/notesSlide" Target="../notesSlides/notesSlide25.xml"/><Relationship Id="rId20" Type="http://schemas.openxmlformats.org/officeDocument/2006/relationships/tags" Target="../tags/tag550.xml"/><Relationship Id="rId21" Type="http://schemas.openxmlformats.org/officeDocument/2006/relationships/tags" Target="../tags/tag551.xml"/><Relationship Id="rId22" Type="http://schemas.openxmlformats.org/officeDocument/2006/relationships/tags" Target="../tags/tag552.xml"/><Relationship Id="rId23" Type="http://schemas.openxmlformats.org/officeDocument/2006/relationships/tags" Target="../tags/tag553.xml"/><Relationship Id="rId24" Type="http://schemas.openxmlformats.org/officeDocument/2006/relationships/tags" Target="../tags/tag554.xml"/><Relationship Id="rId25" Type="http://schemas.openxmlformats.org/officeDocument/2006/relationships/tags" Target="../tags/tag555.xml"/><Relationship Id="rId26" Type="http://schemas.openxmlformats.org/officeDocument/2006/relationships/tags" Target="../tags/tag556.xml"/><Relationship Id="rId27" Type="http://schemas.openxmlformats.org/officeDocument/2006/relationships/tags" Target="../tags/tag557.xml"/><Relationship Id="rId28" Type="http://schemas.openxmlformats.org/officeDocument/2006/relationships/tags" Target="../tags/tag558.xml"/><Relationship Id="rId29" Type="http://schemas.openxmlformats.org/officeDocument/2006/relationships/tags" Target="../tags/tag559.xml"/><Relationship Id="rId60" Type="http://schemas.openxmlformats.org/officeDocument/2006/relationships/tags" Target="../tags/tag590.xml"/><Relationship Id="rId61" Type="http://schemas.openxmlformats.org/officeDocument/2006/relationships/tags" Target="../tags/tag591.xml"/><Relationship Id="rId62" Type="http://schemas.openxmlformats.org/officeDocument/2006/relationships/tags" Target="../tags/tag592.xml"/><Relationship Id="rId10" Type="http://schemas.openxmlformats.org/officeDocument/2006/relationships/tags" Target="../tags/tag540.xml"/><Relationship Id="rId11" Type="http://schemas.openxmlformats.org/officeDocument/2006/relationships/tags" Target="../tags/tag541.xml"/><Relationship Id="rId12" Type="http://schemas.openxmlformats.org/officeDocument/2006/relationships/tags" Target="../tags/tag54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611.xml"/><Relationship Id="rId14" Type="http://schemas.openxmlformats.org/officeDocument/2006/relationships/tags" Target="../tags/tag612.xml"/><Relationship Id="rId15" Type="http://schemas.openxmlformats.org/officeDocument/2006/relationships/tags" Target="../tags/tag613.xml"/><Relationship Id="rId16" Type="http://schemas.openxmlformats.org/officeDocument/2006/relationships/tags" Target="../tags/tag614.xml"/><Relationship Id="rId17" Type="http://schemas.openxmlformats.org/officeDocument/2006/relationships/tags" Target="../tags/tag615.xml"/><Relationship Id="rId18" Type="http://schemas.openxmlformats.org/officeDocument/2006/relationships/tags" Target="../tags/tag616.xml"/><Relationship Id="rId19" Type="http://schemas.openxmlformats.org/officeDocument/2006/relationships/tags" Target="../tags/tag617.xml"/><Relationship Id="rId63" Type="http://schemas.openxmlformats.org/officeDocument/2006/relationships/tags" Target="../tags/tag661.xml"/><Relationship Id="rId64" Type="http://schemas.openxmlformats.org/officeDocument/2006/relationships/tags" Target="../tags/tag662.xml"/><Relationship Id="rId65" Type="http://schemas.openxmlformats.org/officeDocument/2006/relationships/tags" Target="../tags/tag663.xml"/><Relationship Id="rId66" Type="http://schemas.openxmlformats.org/officeDocument/2006/relationships/tags" Target="../tags/tag664.xml"/><Relationship Id="rId67" Type="http://schemas.openxmlformats.org/officeDocument/2006/relationships/tags" Target="../tags/tag665.xml"/><Relationship Id="rId68" Type="http://schemas.openxmlformats.org/officeDocument/2006/relationships/tags" Target="../tags/tag666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648.xml"/><Relationship Id="rId51" Type="http://schemas.openxmlformats.org/officeDocument/2006/relationships/tags" Target="../tags/tag649.xml"/><Relationship Id="rId52" Type="http://schemas.openxmlformats.org/officeDocument/2006/relationships/tags" Target="../tags/tag650.xml"/><Relationship Id="rId53" Type="http://schemas.openxmlformats.org/officeDocument/2006/relationships/tags" Target="../tags/tag651.xml"/><Relationship Id="rId54" Type="http://schemas.openxmlformats.org/officeDocument/2006/relationships/tags" Target="../tags/tag652.xml"/><Relationship Id="rId55" Type="http://schemas.openxmlformats.org/officeDocument/2006/relationships/tags" Target="../tags/tag653.xml"/><Relationship Id="rId56" Type="http://schemas.openxmlformats.org/officeDocument/2006/relationships/tags" Target="../tags/tag654.xml"/><Relationship Id="rId57" Type="http://schemas.openxmlformats.org/officeDocument/2006/relationships/tags" Target="../tags/tag655.xml"/><Relationship Id="rId58" Type="http://schemas.openxmlformats.org/officeDocument/2006/relationships/tags" Target="../tags/tag656.xml"/><Relationship Id="rId59" Type="http://schemas.openxmlformats.org/officeDocument/2006/relationships/tags" Target="../tags/tag657.xml"/><Relationship Id="rId40" Type="http://schemas.openxmlformats.org/officeDocument/2006/relationships/tags" Target="../tags/tag638.xml"/><Relationship Id="rId41" Type="http://schemas.openxmlformats.org/officeDocument/2006/relationships/tags" Target="../tags/tag639.xml"/><Relationship Id="rId42" Type="http://schemas.openxmlformats.org/officeDocument/2006/relationships/tags" Target="../tags/tag640.xml"/><Relationship Id="rId43" Type="http://schemas.openxmlformats.org/officeDocument/2006/relationships/tags" Target="../tags/tag641.xml"/><Relationship Id="rId44" Type="http://schemas.openxmlformats.org/officeDocument/2006/relationships/tags" Target="../tags/tag642.xml"/><Relationship Id="rId45" Type="http://schemas.openxmlformats.org/officeDocument/2006/relationships/tags" Target="../tags/tag643.xml"/><Relationship Id="rId46" Type="http://schemas.openxmlformats.org/officeDocument/2006/relationships/tags" Target="../tags/tag644.xml"/><Relationship Id="rId47" Type="http://schemas.openxmlformats.org/officeDocument/2006/relationships/tags" Target="../tags/tag645.xml"/><Relationship Id="rId48" Type="http://schemas.openxmlformats.org/officeDocument/2006/relationships/tags" Target="../tags/tag646.xml"/><Relationship Id="rId49" Type="http://schemas.openxmlformats.org/officeDocument/2006/relationships/tags" Target="../tags/tag647.xml"/><Relationship Id="rId1" Type="http://schemas.openxmlformats.org/officeDocument/2006/relationships/tags" Target="../tags/tag599.xml"/><Relationship Id="rId2" Type="http://schemas.openxmlformats.org/officeDocument/2006/relationships/tags" Target="../tags/tag600.xml"/><Relationship Id="rId3" Type="http://schemas.openxmlformats.org/officeDocument/2006/relationships/tags" Target="../tags/tag601.xml"/><Relationship Id="rId4" Type="http://schemas.openxmlformats.org/officeDocument/2006/relationships/tags" Target="../tags/tag602.xml"/><Relationship Id="rId5" Type="http://schemas.openxmlformats.org/officeDocument/2006/relationships/tags" Target="../tags/tag603.xml"/><Relationship Id="rId6" Type="http://schemas.openxmlformats.org/officeDocument/2006/relationships/tags" Target="../tags/tag604.xml"/><Relationship Id="rId7" Type="http://schemas.openxmlformats.org/officeDocument/2006/relationships/tags" Target="../tags/tag605.xml"/><Relationship Id="rId8" Type="http://schemas.openxmlformats.org/officeDocument/2006/relationships/tags" Target="../tags/tag606.xml"/><Relationship Id="rId9" Type="http://schemas.openxmlformats.org/officeDocument/2006/relationships/tags" Target="../tags/tag607.xml"/><Relationship Id="rId30" Type="http://schemas.openxmlformats.org/officeDocument/2006/relationships/tags" Target="../tags/tag628.xml"/><Relationship Id="rId31" Type="http://schemas.openxmlformats.org/officeDocument/2006/relationships/tags" Target="../tags/tag629.xml"/><Relationship Id="rId32" Type="http://schemas.openxmlformats.org/officeDocument/2006/relationships/tags" Target="../tags/tag630.xml"/><Relationship Id="rId33" Type="http://schemas.openxmlformats.org/officeDocument/2006/relationships/tags" Target="../tags/tag631.xml"/><Relationship Id="rId34" Type="http://schemas.openxmlformats.org/officeDocument/2006/relationships/tags" Target="../tags/tag632.xml"/><Relationship Id="rId35" Type="http://schemas.openxmlformats.org/officeDocument/2006/relationships/tags" Target="../tags/tag633.xml"/><Relationship Id="rId36" Type="http://schemas.openxmlformats.org/officeDocument/2006/relationships/tags" Target="../tags/tag634.xml"/><Relationship Id="rId37" Type="http://schemas.openxmlformats.org/officeDocument/2006/relationships/tags" Target="../tags/tag635.xml"/><Relationship Id="rId38" Type="http://schemas.openxmlformats.org/officeDocument/2006/relationships/tags" Target="../tags/tag636.xml"/><Relationship Id="rId39" Type="http://schemas.openxmlformats.org/officeDocument/2006/relationships/tags" Target="../tags/tag637.xml"/><Relationship Id="rId70" Type="http://schemas.openxmlformats.org/officeDocument/2006/relationships/notesSlide" Target="../notesSlides/notesSlide26.xml"/><Relationship Id="rId20" Type="http://schemas.openxmlformats.org/officeDocument/2006/relationships/tags" Target="../tags/tag618.xml"/><Relationship Id="rId21" Type="http://schemas.openxmlformats.org/officeDocument/2006/relationships/tags" Target="../tags/tag619.xml"/><Relationship Id="rId22" Type="http://schemas.openxmlformats.org/officeDocument/2006/relationships/tags" Target="../tags/tag620.xml"/><Relationship Id="rId23" Type="http://schemas.openxmlformats.org/officeDocument/2006/relationships/tags" Target="../tags/tag621.xml"/><Relationship Id="rId24" Type="http://schemas.openxmlformats.org/officeDocument/2006/relationships/tags" Target="../tags/tag622.xml"/><Relationship Id="rId25" Type="http://schemas.openxmlformats.org/officeDocument/2006/relationships/tags" Target="../tags/tag623.xml"/><Relationship Id="rId26" Type="http://schemas.openxmlformats.org/officeDocument/2006/relationships/tags" Target="../tags/tag624.xml"/><Relationship Id="rId27" Type="http://schemas.openxmlformats.org/officeDocument/2006/relationships/tags" Target="../tags/tag625.xml"/><Relationship Id="rId28" Type="http://schemas.openxmlformats.org/officeDocument/2006/relationships/tags" Target="../tags/tag626.xml"/><Relationship Id="rId29" Type="http://schemas.openxmlformats.org/officeDocument/2006/relationships/tags" Target="../tags/tag627.xml"/><Relationship Id="rId60" Type="http://schemas.openxmlformats.org/officeDocument/2006/relationships/tags" Target="../tags/tag658.xml"/><Relationship Id="rId61" Type="http://schemas.openxmlformats.org/officeDocument/2006/relationships/tags" Target="../tags/tag659.xml"/><Relationship Id="rId62" Type="http://schemas.openxmlformats.org/officeDocument/2006/relationships/tags" Target="../tags/tag660.xml"/><Relationship Id="rId10" Type="http://schemas.openxmlformats.org/officeDocument/2006/relationships/tags" Target="../tags/tag608.xml"/><Relationship Id="rId11" Type="http://schemas.openxmlformats.org/officeDocument/2006/relationships/tags" Target="../tags/tag609.xml"/><Relationship Id="rId12" Type="http://schemas.openxmlformats.org/officeDocument/2006/relationships/tags" Target="../tags/tag610.xml"/></Relationships>
</file>

<file path=ppt/slides/_rels/slide27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27.xml"/><Relationship Id="rId20" Type="http://schemas.openxmlformats.org/officeDocument/2006/relationships/tags" Target="../tags/tag686.xml"/><Relationship Id="rId21" Type="http://schemas.openxmlformats.org/officeDocument/2006/relationships/tags" Target="../tags/tag687.xml"/><Relationship Id="rId22" Type="http://schemas.openxmlformats.org/officeDocument/2006/relationships/tags" Target="../tags/tag688.xml"/><Relationship Id="rId23" Type="http://schemas.openxmlformats.org/officeDocument/2006/relationships/tags" Target="../tags/tag689.xml"/><Relationship Id="rId24" Type="http://schemas.openxmlformats.org/officeDocument/2006/relationships/tags" Target="../tags/tag690.xml"/><Relationship Id="rId25" Type="http://schemas.openxmlformats.org/officeDocument/2006/relationships/tags" Target="../tags/tag691.xml"/><Relationship Id="rId26" Type="http://schemas.openxmlformats.org/officeDocument/2006/relationships/tags" Target="../tags/tag692.xml"/><Relationship Id="rId27" Type="http://schemas.openxmlformats.org/officeDocument/2006/relationships/tags" Target="../tags/tag693.xml"/><Relationship Id="rId28" Type="http://schemas.openxmlformats.org/officeDocument/2006/relationships/tags" Target="../tags/tag694.xml"/><Relationship Id="rId29" Type="http://schemas.openxmlformats.org/officeDocument/2006/relationships/tags" Target="../tags/tag695.xml"/><Relationship Id="rId1" Type="http://schemas.openxmlformats.org/officeDocument/2006/relationships/tags" Target="../tags/tag667.xml"/><Relationship Id="rId2" Type="http://schemas.openxmlformats.org/officeDocument/2006/relationships/tags" Target="../tags/tag668.xml"/><Relationship Id="rId3" Type="http://schemas.openxmlformats.org/officeDocument/2006/relationships/tags" Target="../tags/tag669.xml"/><Relationship Id="rId4" Type="http://schemas.openxmlformats.org/officeDocument/2006/relationships/tags" Target="../tags/tag670.xml"/><Relationship Id="rId5" Type="http://schemas.openxmlformats.org/officeDocument/2006/relationships/tags" Target="../tags/tag671.xml"/><Relationship Id="rId30" Type="http://schemas.openxmlformats.org/officeDocument/2006/relationships/tags" Target="../tags/tag696.xml"/><Relationship Id="rId31" Type="http://schemas.openxmlformats.org/officeDocument/2006/relationships/tags" Target="../tags/tag697.xml"/><Relationship Id="rId32" Type="http://schemas.openxmlformats.org/officeDocument/2006/relationships/tags" Target="../tags/tag698.xml"/><Relationship Id="rId9" Type="http://schemas.openxmlformats.org/officeDocument/2006/relationships/tags" Target="../tags/tag675.xml"/><Relationship Id="rId6" Type="http://schemas.openxmlformats.org/officeDocument/2006/relationships/tags" Target="../tags/tag672.xml"/><Relationship Id="rId7" Type="http://schemas.openxmlformats.org/officeDocument/2006/relationships/tags" Target="../tags/tag673.xml"/><Relationship Id="rId8" Type="http://schemas.openxmlformats.org/officeDocument/2006/relationships/tags" Target="../tags/tag674.xml"/><Relationship Id="rId33" Type="http://schemas.openxmlformats.org/officeDocument/2006/relationships/tags" Target="../tags/tag699.xml"/><Relationship Id="rId34" Type="http://schemas.openxmlformats.org/officeDocument/2006/relationships/tags" Target="../tags/tag700.xml"/><Relationship Id="rId35" Type="http://schemas.openxmlformats.org/officeDocument/2006/relationships/tags" Target="../tags/tag701.xml"/><Relationship Id="rId36" Type="http://schemas.openxmlformats.org/officeDocument/2006/relationships/tags" Target="../tags/tag702.xml"/><Relationship Id="rId10" Type="http://schemas.openxmlformats.org/officeDocument/2006/relationships/tags" Target="../tags/tag676.xml"/><Relationship Id="rId11" Type="http://schemas.openxmlformats.org/officeDocument/2006/relationships/tags" Target="../tags/tag677.xml"/><Relationship Id="rId12" Type="http://schemas.openxmlformats.org/officeDocument/2006/relationships/tags" Target="../tags/tag678.xml"/><Relationship Id="rId13" Type="http://schemas.openxmlformats.org/officeDocument/2006/relationships/tags" Target="../tags/tag679.xml"/><Relationship Id="rId14" Type="http://schemas.openxmlformats.org/officeDocument/2006/relationships/tags" Target="../tags/tag680.xml"/><Relationship Id="rId15" Type="http://schemas.openxmlformats.org/officeDocument/2006/relationships/tags" Target="../tags/tag681.xml"/><Relationship Id="rId16" Type="http://schemas.openxmlformats.org/officeDocument/2006/relationships/tags" Target="../tags/tag682.xml"/><Relationship Id="rId17" Type="http://schemas.openxmlformats.org/officeDocument/2006/relationships/tags" Target="../tags/tag683.xml"/><Relationship Id="rId18" Type="http://schemas.openxmlformats.org/officeDocument/2006/relationships/tags" Target="../tags/tag684.xml"/><Relationship Id="rId19" Type="http://schemas.openxmlformats.org/officeDocument/2006/relationships/tags" Target="../tags/tag685.xml"/><Relationship Id="rId37" Type="http://schemas.openxmlformats.org/officeDocument/2006/relationships/tags" Target="../tags/tag703.xml"/><Relationship Id="rId38" Type="http://schemas.openxmlformats.org/officeDocument/2006/relationships/tags" Target="../tags/tag704.xml"/><Relationship Id="rId39" Type="http://schemas.openxmlformats.org/officeDocument/2006/relationships/tags" Target="../tags/tag705.xml"/><Relationship Id="rId40" Type="http://schemas.openxmlformats.org/officeDocument/2006/relationships/tags" Target="../tags/tag706.xml"/><Relationship Id="rId41" Type="http://schemas.openxmlformats.org/officeDocument/2006/relationships/tags" Target="../tags/tag707.xml"/><Relationship Id="rId42" Type="http://schemas.openxmlformats.org/officeDocument/2006/relationships/tags" Target="../tags/tag708.xml"/><Relationship Id="rId43" Type="http://schemas.openxmlformats.org/officeDocument/2006/relationships/tags" Target="../tags/tag709.xml"/><Relationship Id="rId44" Type="http://schemas.openxmlformats.org/officeDocument/2006/relationships/tags" Target="../tags/tag710.xml"/><Relationship Id="rId45" Type="http://schemas.openxmlformats.org/officeDocument/2006/relationships/tags" Target="../tags/tag711.xml"/></Relationships>
</file>

<file path=ppt/slides/_rels/slide28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28.xml"/><Relationship Id="rId20" Type="http://schemas.openxmlformats.org/officeDocument/2006/relationships/tags" Target="../tags/tag731.xml"/><Relationship Id="rId21" Type="http://schemas.openxmlformats.org/officeDocument/2006/relationships/tags" Target="../tags/tag732.xml"/><Relationship Id="rId22" Type="http://schemas.openxmlformats.org/officeDocument/2006/relationships/tags" Target="../tags/tag733.xml"/><Relationship Id="rId23" Type="http://schemas.openxmlformats.org/officeDocument/2006/relationships/tags" Target="../tags/tag734.xml"/><Relationship Id="rId24" Type="http://schemas.openxmlformats.org/officeDocument/2006/relationships/tags" Target="../tags/tag735.xml"/><Relationship Id="rId25" Type="http://schemas.openxmlformats.org/officeDocument/2006/relationships/tags" Target="../tags/tag736.xml"/><Relationship Id="rId26" Type="http://schemas.openxmlformats.org/officeDocument/2006/relationships/tags" Target="../tags/tag737.xml"/><Relationship Id="rId27" Type="http://schemas.openxmlformats.org/officeDocument/2006/relationships/tags" Target="../tags/tag738.xml"/><Relationship Id="rId28" Type="http://schemas.openxmlformats.org/officeDocument/2006/relationships/tags" Target="../tags/tag739.xml"/><Relationship Id="rId29" Type="http://schemas.openxmlformats.org/officeDocument/2006/relationships/tags" Target="../tags/tag740.xml"/><Relationship Id="rId1" Type="http://schemas.openxmlformats.org/officeDocument/2006/relationships/tags" Target="../tags/tag712.xml"/><Relationship Id="rId2" Type="http://schemas.openxmlformats.org/officeDocument/2006/relationships/tags" Target="../tags/tag713.xml"/><Relationship Id="rId3" Type="http://schemas.openxmlformats.org/officeDocument/2006/relationships/tags" Target="../tags/tag714.xml"/><Relationship Id="rId4" Type="http://schemas.openxmlformats.org/officeDocument/2006/relationships/tags" Target="../tags/tag715.xml"/><Relationship Id="rId5" Type="http://schemas.openxmlformats.org/officeDocument/2006/relationships/tags" Target="../tags/tag716.xml"/><Relationship Id="rId30" Type="http://schemas.openxmlformats.org/officeDocument/2006/relationships/tags" Target="../tags/tag741.xml"/><Relationship Id="rId31" Type="http://schemas.openxmlformats.org/officeDocument/2006/relationships/tags" Target="../tags/tag742.xml"/><Relationship Id="rId32" Type="http://schemas.openxmlformats.org/officeDocument/2006/relationships/tags" Target="../tags/tag743.xml"/><Relationship Id="rId9" Type="http://schemas.openxmlformats.org/officeDocument/2006/relationships/tags" Target="../tags/tag720.xml"/><Relationship Id="rId6" Type="http://schemas.openxmlformats.org/officeDocument/2006/relationships/tags" Target="../tags/tag717.xml"/><Relationship Id="rId7" Type="http://schemas.openxmlformats.org/officeDocument/2006/relationships/tags" Target="../tags/tag718.xml"/><Relationship Id="rId8" Type="http://schemas.openxmlformats.org/officeDocument/2006/relationships/tags" Target="../tags/tag719.xml"/><Relationship Id="rId33" Type="http://schemas.openxmlformats.org/officeDocument/2006/relationships/tags" Target="../tags/tag744.xml"/><Relationship Id="rId34" Type="http://schemas.openxmlformats.org/officeDocument/2006/relationships/tags" Target="../tags/tag745.xml"/><Relationship Id="rId35" Type="http://schemas.openxmlformats.org/officeDocument/2006/relationships/tags" Target="../tags/tag746.xml"/><Relationship Id="rId36" Type="http://schemas.openxmlformats.org/officeDocument/2006/relationships/tags" Target="../tags/tag747.xml"/><Relationship Id="rId10" Type="http://schemas.openxmlformats.org/officeDocument/2006/relationships/tags" Target="../tags/tag721.xml"/><Relationship Id="rId11" Type="http://schemas.openxmlformats.org/officeDocument/2006/relationships/tags" Target="../tags/tag722.xml"/><Relationship Id="rId12" Type="http://schemas.openxmlformats.org/officeDocument/2006/relationships/tags" Target="../tags/tag723.xml"/><Relationship Id="rId13" Type="http://schemas.openxmlformats.org/officeDocument/2006/relationships/tags" Target="../tags/tag724.xml"/><Relationship Id="rId14" Type="http://schemas.openxmlformats.org/officeDocument/2006/relationships/tags" Target="../tags/tag725.xml"/><Relationship Id="rId15" Type="http://schemas.openxmlformats.org/officeDocument/2006/relationships/tags" Target="../tags/tag726.xml"/><Relationship Id="rId16" Type="http://schemas.openxmlformats.org/officeDocument/2006/relationships/tags" Target="../tags/tag727.xml"/><Relationship Id="rId17" Type="http://schemas.openxmlformats.org/officeDocument/2006/relationships/tags" Target="../tags/tag728.xml"/><Relationship Id="rId18" Type="http://schemas.openxmlformats.org/officeDocument/2006/relationships/tags" Target="../tags/tag729.xml"/><Relationship Id="rId19" Type="http://schemas.openxmlformats.org/officeDocument/2006/relationships/tags" Target="../tags/tag730.xml"/><Relationship Id="rId37" Type="http://schemas.openxmlformats.org/officeDocument/2006/relationships/tags" Target="../tags/tag748.xml"/><Relationship Id="rId38" Type="http://schemas.openxmlformats.org/officeDocument/2006/relationships/tags" Target="../tags/tag749.xml"/><Relationship Id="rId39" Type="http://schemas.openxmlformats.org/officeDocument/2006/relationships/tags" Target="../tags/tag750.xml"/><Relationship Id="rId40" Type="http://schemas.openxmlformats.org/officeDocument/2006/relationships/tags" Target="../tags/tag751.xml"/><Relationship Id="rId41" Type="http://schemas.openxmlformats.org/officeDocument/2006/relationships/tags" Target="../tags/tag752.xml"/><Relationship Id="rId42" Type="http://schemas.openxmlformats.org/officeDocument/2006/relationships/tags" Target="../tags/tag753.xml"/><Relationship Id="rId43" Type="http://schemas.openxmlformats.org/officeDocument/2006/relationships/tags" Target="../tags/tag754.xml"/><Relationship Id="rId44" Type="http://schemas.openxmlformats.org/officeDocument/2006/relationships/tags" Target="../tags/tag755.xml"/><Relationship Id="rId45" Type="http://schemas.openxmlformats.org/officeDocument/2006/relationships/tags" Target="../tags/tag75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20" Type="http://schemas.openxmlformats.org/officeDocument/2006/relationships/notesSlide" Target="../notesSlides/notesSlide4.xml"/><Relationship Id="rId10" Type="http://schemas.openxmlformats.org/officeDocument/2006/relationships/tags" Target="../tags/tag13.xml"/><Relationship Id="rId11" Type="http://schemas.openxmlformats.org/officeDocument/2006/relationships/tags" Target="../tags/tag14.xml"/><Relationship Id="rId12" Type="http://schemas.openxmlformats.org/officeDocument/2006/relationships/tags" Target="../tags/tag15.xml"/><Relationship Id="rId13" Type="http://schemas.openxmlformats.org/officeDocument/2006/relationships/tags" Target="../tags/tag16.xml"/><Relationship Id="rId14" Type="http://schemas.openxmlformats.org/officeDocument/2006/relationships/tags" Target="../tags/tag17.xml"/><Relationship Id="rId15" Type="http://schemas.openxmlformats.org/officeDocument/2006/relationships/tags" Target="../tags/tag18.xml"/><Relationship Id="rId16" Type="http://schemas.openxmlformats.org/officeDocument/2006/relationships/tags" Target="../tags/tag19.xml"/><Relationship Id="rId17" Type="http://schemas.openxmlformats.org/officeDocument/2006/relationships/tags" Target="../tags/tag20.xml"/><Relationship Id="rId18" Type="http://schemas.openxmlformats.org/officeDocument/2006/relationships/tags" Target="../tags/tag21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20" Type="http://schemas.openxmlformats.org/officeDocument/2006/relationships/notesSlide" Target="../notesSlides/notesSlide5.xml"/><Relationship Id="rId10" Type="http://schemas.openxmlformats.org/officeDocument/2006/relationships/tags" Target="../tags/tag31.xml"/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tags" Target="../tags/tag38.xml"/><Relationship Id="rId18" Type="http://schemas.openxmlformats.org/officeDocument/2006/relationships/tags" Target="../tags/tag3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50.xml"/><Relationship Id="rId12" Type="http://schemas.openxmlformats.org/officeDocument/2006/relationships/tags" Target="../tags/tag51.xml"/><Relationship Id="rId13" Type="http://schemas.openxmlformats.org/officeDocument/2006/relationships/tags" Target="../tags/tag52.xml"/><Relationship Id="rId14" Type="http://schemas.openxmlformats.org/officeDocument/2006/relationships/tags" Target="../tags/tag53.xml"/><Relationship Id="rId15" Type="http://schemas.openxmlformats.org/officeDocument/2006/relationships/tags" Target="../tags/tag54.xml"/><Relationship Id="rId16" Type="http://schemas.openxmlformats.org/officeDocument/2006/relationships/tags" Target="../tags/tag5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6.xml"/><Relationship Id="rId1" Type="http://schemas.openxmlformats.org/officeDocument/2006/relationships/tags" Target="../tags/tag40.xml"/><Relationship Id="rId2" Type="http://schemas.openxmlformats.org/officeDocument/2006/relationships/tags" Target="../tags/tag41.xml"/><Relationship Id="rId3" Type="http://schemas.openxmlformats.org/officeDocument/2006/relationships/tags" Target="../tags/tag42.xml"/><Relationship Id="rId4" Type="http://schemas.openxmlformats.org/officeDocument/2006/relationships/tags" Target="../tags/tag43.xml"/><Relationship Id="rId5" Type="http://schemas.openxmlformats.org/officeDocument/2006/relationships/tags" Target="../tags/tag44.xml"/><Relationship Id="rId6" Type="http://schemas.openxmlformats.org/officeDocument/2006/relationships/tags" Target="../tags/tag45.xml"/><Relationship Id="rId7" Type="http://schemas.openxmlformats.org/officeDocument/2006/relationships/tags" Target="../tags/tag46.xml"/><Relationship Id="rId8" Type="http://schemas.openxmlformats.org/officeDocument/2006/relationships/tags" Target="../tags/tag47.xml"/><Relationship Id="rId9" Type="http://schemas.openxmlformats.org/officeDocument/2006/relationships/tags" Target="../tags/tag48.xml"/><Relationship Id="rId10" Type="http://schemas.openxmlformats.org/officeDocument/2006/relationships/tags" Target="../tags/tag4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20" Type="http://schemas.openxmlformats.org/officeDocument/2006/relationships/tags" Target="../tags/tag96.xml"/><Relationship Id="rId21" Type="http://schemas.openxmlformats.org/officeDocument/2006/relationships/tags" Target="../tags/tag97.xml"/><Relationship Id="rId22" Type="http://schemas.openxmlformats.org/officeDocument/2006/relationships/tags" Target="../tags/tag98.xml"/><Relationship Id="rId23" Type="http://schemas.openxmlformats.org/officeDocument/2006/relationships/tags" Target="../tags/tag99.xml"/><Relationship Id="rId24" Type="http://schemas.openxmlformats.org/officeDocument/2006/relationships/tags" Target="../tags/tag100.xml"/><Relationship Id="rId25" Type="http://schemas.openxmlformats.org/officeDocument/2006/relationships/tags" Target="../tags/tag101.xml"/><Relationship Id="rId26" Type="http://schemas.openxmlformats.org/officeDocument/2006/relationships/tags" Target="../tags/tag102.xml"/><Relationship Id="rId27" Type="http://schemas.openxmlformats.org/officeDocument/2006/relationships/tags" Target="../tags/tag103.xml"/><Relationship Id="rId28" Type="http://schemas.openxmlformats.org/officeDocument/2006/relationships/tags" Target="../tags/tag104.xml"/><Relationship Id="rId29" Type="http://schemas.openxmlformats.org/officeDocument/2006/relationships/tags" Target="../tags/tag105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8.xml"/><Relationship Id="rId10" Type="http://schemas.openxmlformats.org/officeDocument/2006/relationships/tags" Target="../tags/tag86.xml"/><Relationship Id="rId11" Type="http://schemas.openxmlformats.org/officeDocument/2006/relationships/tags" Target="../tags/tag87.xml"/><Relationship Id="rId12" Type="http://schemas.openxmlformats.org/officeDocument/2006/relationships/tags" Target="../tags/tag88.xml"/><Relationship Id="rId13" Type="http://schemas.openxmlformats.org/officeDocument/2006/relationships/tags" Target="../tags/tag89.xml"/><Relationship Id="rId14" Type="http://schemas.openxmlformats.org/officeDocument/2006/relationships/tags" Target="../tags/tag90.xml"/><Relationship Id="rId15" Type="http://schemas.openxmlformats.org/officeDocument/2006/relationships/tags" Target="../tags/tag91.xml"/><Relationship Id="rId16" Type="http://schemas.openxmlformats.org/officeDocument/2006/relationships/tags" Target="../tags/tag92.xml"/><Relationship Id="rId17" Type="http://schemas.openxmlformats.org/officeDocument/2006/relationships/tags" Target="../tags/tag93.xml"/><Relationship Id="rId18" Type="http://schemas.openxmlformats.org/officeDocument/2006/relationships/tags" Target="../tags/tag94.xml"/><Relationship Id="rId19" Type="http://schemas.openxmlformats.org/officeDocument/2006/relationships/tags" Target="../tags/tag95.xml"/><Relationship Id="rId1" Type="http://schemas.openxmlformats.org/officeDocument/2006/relationships/tags" Target="../tags/tag77.xml"/><Relationship Id="rId2" Type="http://schemas.openxmlformats.org/officeDocument/2006/relationships/tags" Target="../tags/tag78.xml"/><Relationship Id="rId3" Type="http://schemas.openxmlformats.org/officeDocument/2006/relationships/tags" Target="../tags/tag79.xml"/><Relationship Id="rId4" Type="http://schemas.openxmlformats.org/officeDocument/2006/relationships/tags" Target="../tags/tag80.xml"/><Relationship Id="rId5" Type="http://schemas.openxmlformats.org/officeDocument/2006/relationships/tags" Target="../tags/tag81.xml"/><Relationship Id="rId6" Type="http://schemas.openxmlformats.org/officeDocument/2006/relationships/tags" Target="../tags/tag82.xml"/><Relationship Id="rId7" Type="http://schemas.openxmlformats.org/officeDocument/2006/relationships/tags" Target="../tags/tag83.xml"/><Relationship Id="rId8" Type="http://schemas.openxmlformats.org/officeDocument/2006/relationships/tags" Target="../tags/tag84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tags" Target="../tags/tag125.xml"/><Relationship Id="rId21" Type="http://schemas.openxmlformats.org/officeDocument/2006/relationships/tags" Target="../tags/tag126.xml"/><Relationship Id="rId22" Type="http://schemas.openxmlformats.org/officeDocument/2006/relationships/tags" Target="../tags/tag127.xml"/><Relationship Id="rId23" Type="http://schemas.openxmlformats.org/officeDocument/2006/relationships/tags" Target="../tags/tag128.xml"/><Relationship Id="rId24" Type="http://schemas.openxmlformats.org/officeDocument/2006/relationships/tags" Target="../tags/tag129.xml"/><Relationship Id="rId25" Type="http://schemas.openxmlformats.org/officeDocument/2006/relationships/tags" Target="../tags/tag130.xml"/><Relationship Id="rId26" Type="http://schemas.openxmlformats.org/officeDocument/2006/relationships/tags" Target="../tags/tag131.xml"/><Relationship Id="rId27" Type="http://schemas.openxmlformats.org/officeDocument/2006/relationships/tags" Target="../tags/tag132.xml"/><Relationship Id="rId28" Type="http://schemas.openxmlformats.org/officeDocument/2006/relationships/tags" Target="../tags/tag133.xml"/><Relationship Id="rId29" Type="http://schemas.openxmlformats.org/officeDocument/2006/relationships/tags" Target="../tags/tag13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30" Type="http://schemas.openxmlformats.org/officeDocument/2006/relationships/tags" Target="../tags/tag135.xml"/><Relationship Id="rId31" Type="http://schemas.openxmlformats.org/officeDocument/2006/relationships/tags" Target="../tags/tag136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114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Relationship Id="rId33" Type="http://schemas.openxmlformats.org/officeDocument/2006/relationships/notesSlide" Target="../notesSlides/notesSlide9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058" y="1124332"/>
            <a:ext cx="8305800" cy="2609865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More A</a:t>
            </a:r>
            <a:r>
              <a:rPr lang="en-US" sz="3200" i="0" dirty="0" smtClean="0">
                <a:solidFill>
                  <a:srgbClr val="0000FF"/>
                </a:solidFill>
              </a:rPr>
              <a:t>VL </a:t>
            </a:r>
            <a:r>
              <a:rPr lang="en-US" sz="3200" i="0" dirty="0" smtClean="0">
                <a:solidFill>
                  <a:srgbClr val="0000FF"/>
                </a:solidFill>
              </a:rPr>
              <a:t>Trees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8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does this work: values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Let’s look at the BST property.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Identify all values less than and greater than ‘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  <a:r>
              <a:rPr lang="en-US" dirty="0" smtClean="0">
                <a:latin typeface="Calibri"/>
                <a:cs typeface="Calibri"/>
              </a:rPr>
              <a:t>’.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410200" y="4191000"/>
            <a:ext cx="1143000" cy="1263043"/>
            <a:chOff x="5410200" y="4191000"/>
            <a:chExt cx="1143000" cy="1263043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232209" y="5282593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384609" y="5130193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17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6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does this work: values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Let’s look at the BST property.  </a:t>
            </a:r>
            <a:r>
              <a:rPr lang="en-US" dirty="0" smtClean="0">
                <a:latin typeface="Calibri"/>
                <a:cs typeface="Calibri"/>
              </a:rPr>
              <a:t>All values &lt; </a:t>
            </a:r>
            <a:r>
              <a:rPr lang="en-US" dirty="0" smtClean="0">
                <a:solidFill>
                  <a:srgbClr val="C0504D"/>
                </a:solidFill>
                <a:latin typeface="Calibri"/>
                <a:cs typeface="Calibri"/>
              </a:rPr>
              <a:t>a</a:t>
            </a:r>
            <a:r>
              <a:rPr lang="en-US" dirty="0" smtClean="0">
                <a:latin typeface="Calibri"/>
                <a:cs typeface="Calibri"/>
              </a:rPr>
              <a:t> are </a:t>
            </a:r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blue</a:t>
            </a:r>
            <a:r>
              <a:rPr lang="en-US" dirty="0" smtClean="0">
                <a:latin typeface="Calibri"/>
                <a:cs typeface="Calibri"/>
              </a:rPr>
              <a:t>.  All values &gt;</a:t>
            </a:r>
            <a:r>
              <a:rPr lang="en-US" dirty="0" smtClean="0">
                <a:solidFill>
                  <a:srgbClr val="C0504D"/>
                </a:solidFill>
                <a:latin typeface="Calibri"/>
                <a:cs typeface="Calibri"/>
              </a:rPr>
              <a:t> a </a:t>
            </a:r>
            <a:r>
              <a:rPr lang="en-US" dirty="0" smtClean="0">
                <a:latin typeface="Calibri"/>
                <a:cs typeface="Calibri"/>
              </a:rPr>
              <a:t>are </a:t>
            </a:r>
            <a:r>
              <a:rPr lang="en-US" dirty="0" smtClean="0">
                <a:solidFill>
                  <a:schemeClr val="accent6"/>
                </a:solidFill>
                <a:latin typeface="Calibri"/>
                <a:cs typeface="Calibri"/>
              </a:rPr>
              <a:t>orange</a:t>
            </a:r>
            <a:r>
              <a:rPr lang="en-US" dirty="0" smtClean="0">
                <a:latin typeface="Calibri"/>
                <a:cs typeface="Calibri"/>
              </a:rPr>
              <a:t>.  They still hold for the BST order property after rotation.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410200" y="4191000"/>
            <a:ext cx="1143000" cy="1263043"/>
            <a:chOff x="5410200" y="4191000"/>
            <a:chExt cx="1143000" cy="1263043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232209" y="5282593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384609" y="5130193"/>
              <a:ext cx="0" cy="1524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17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74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does this work: values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086" y="1329116"/>
            <a:ext cx="2285999" cy="19431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Before rotation:</a:t>
            </a:r>
          </a:p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lang="en-US" dirty="0" smtClean="0">
                <a:latin typeface="Calibri"/>
                <a:cs typeface="Calibri"/>
              </a:rPr>
              <a:t> &lt; 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</a:p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&lt; 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</a:p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lang="en-US" dirty="0" smtClean="0">
                <a:latin typeface="Calibri"/>
                <a:cs typeface="Calibri"/>
              </a:rPr>
              <a:t> &lt; </a:t>
            </a:r>
            <a:r>
              <a:rPr lang="en-US" dirty="0" smtClean="0">
                <a:solidFill>
                  <a:srgbClr val="C0504D"/>
                </a:solidFill>
                <a:latin typeface="Calibri"/>
                <a:cs typeface="Calibri"/>
              </a:rPr>
              <a:t>a</a:t>
            </a:r>
          </a:p>
          <a:p>
            <a:r>
              <a:rPr lang="en-US" dirty="0" smtClean="0">
                <a:solidFill>
                  <a:schemeClr val="accent6"/>
                </a:solidFill>
                <a:latin typeface="Calibri"/>
                <a:cs typeface="Calibri"/>
              </a:rPr>
              <a:t>Z</a:t>
            </a:r>
            <a:r>
              <a:rPr lang="en-US" dirty="0" smtClean="0">
                <a:latin typeface="Calibri"/>
                <a:cs typeface="Calibri"/>
              </a:rPr>
              <a:t> &gt; </a:t>
            </a:r>
            <a:r>
              <a:rPr lang="en-US" dirty="0" smtClean="0">
                <a:solidFill>
                  <a:srgbClr val="C0504D"/>
                </a:solidFill>
                <a:latin typeface="Calibri"/>
                <a:cs typeface="Calibri"/>
              </a:rPr>
              <a:t>a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410200" y="4191000"/>
            <a:ext cx="1143000" cy="1263043"/>
            <a:chOff x="5410200" y="4191000"/>
            <a:chExt cx="1143000" cy="1263043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232209" y="5282593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384609" y="5130193"/>
              <a:ext cx="0" cy="1524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17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178017" y="1295399"/>
            <a:ext cx="2285999" cy="1943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latin typeface="Calibri"/>
                <a:cs typeface="Calibri"/>
              </a:rPr>
              <a:t>After rotation:</a:t>
            </a:r>
          </a:p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lang="en-US" dirty="0" smtClean="0">
                <a:latin typeface="Calibri"/>
                <a:cs typeface="Calibri"/>
              </a:rPr>
              <a:t> &lt; 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</a:p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&lt; 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</a:p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lang="en-US" dirty="0" smtClean="0">
                <a:latin typeface="Calibri"/>
                <a:cs typeface="Calibri"/>
              </a:rPr>
              <a:t> &lt; </a:t>
            </a:r>
            <a:r>
              <a:rPr lang="en-US" dirty="0" smtClean="0">
                <a:solidFill>
                  <a:srgbClr val="C0504D"/>
                </a:solidFill>
                <a:latin typeface="Calibri"/>
                <a:cs typeface="Calibri"/>
              </a:rPr>
              <a:t>a</a:t>
            </a:r>
          </a:p>
          <a:p>
            <a:r>
              <a:rPr lang="en-US" dirty="0" smtClean="0">
                <a:solidFill>
                  <a:schemeClr val="accent6"/>
                </a:solidFill>
                <a:latin typeface="Calibri"/>
                <a:cs typeface="Calibri"/>
              </a:rPr>
              <a:t>Z</a:t>
            </a:r>
            <a:r>
              <a:rPr lang="en-US" dirty="0" smtClean="0">
                <a:latin typeface="Calibri"/>
                <a:cs typeface="Calibri"/>
              </a:rPr>
              <a:t> &gt; </a:t>
            </a:r>
            <a:r>
              <a:rPr lang="en-US" dirty="0" smtClean="0">
                <a:solidFill>
                  <a:srgbClr val="C0504D"/>
                </a:solidFill>
                <a:latin typeface="Calibri"/>
                <a:cs typeface="Calibri"/>
              </a:rPr>
              <a:t>a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081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does this work: heights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After inserting the new red node, identif</a:t>
            </a:r>
            <a:r>
              <a:rPr lang="en-US" dirty="0" smtClean="0">
                <a:latin typeface="Calibri"/>
                <a:cs typeface="Calibri"/>
              </a:rPr>
              <a:t>y </a:t>
            </a:r>
            <a:r>
              <a:rPr lang="en-US" dirty="0" smtClean="0">
                <a:latin typeface="Calibri"/>
                <a:cs typeface="Calibri"/>
              </a:rPr>
              <a:t>the heights of each </a:t>
            </a:r>
            <a:r>
              <a:rPr lang="en-US" dirty="0" err="1" smtClean="0">
                <a:latin typeface="Calibri"/>
                <a:cs typeface="Calibri"/>
              </a:rPr>
              <a:t>subtree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900" y="4638705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h+1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75331" y="4446417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52081" y="429736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h+2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69464" y="4400734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9BBB59"/>
                </a:solidFill>
              </a:rPr>
              <a:t>h+1</a:t>
            </a:r>
            <a:endParaRPr lang="en-US" sz="2000" b="1" dirty="0">
              <a:solidFill>
                <a:srgbClr val="9BBB59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181218" y="464485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410459" y="463870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h+1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448644" y="3184524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9BBB59"/>
                </a:solidFill>
              </a:rPr>
              <a:t>h+2</a:t>
            </a:r>
            <a:endParaRPr lang="en-US" sz="2000" b="1" dirty="0">
              <a:solidFill>
                <a:srgbClr val="9BBB59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410200" y="4191000"/>
            <a:ext cx="1143000" cy="1263043"/>
            <a:chOff x="5410200" y="4191000"/>
            <a:chExt cx="1143000" cy="1263043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32209" y="5282593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384609" y="5130193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26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27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6" name="Text Box 1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359397" y="532729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65" name="Text Box 1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03962" y="541507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91135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57" grpId="0"/>
      <p:bldP spid="58" grpId="0"/>
      <p:bldP spid="59" grpId="0"/>
      <p:bldP spid="60" grpId="0"/>
      <p:bldP spid="61" grpId="0"/>
      <p:bldP spid="56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56779" y="35438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3</a:t>
            </a:r>
            <a:endParaRPr lang="en-US" sz="2000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1810779" y="3140637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674379" y="35248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6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2599767" y="3140637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1616" y="4849582"/>
            <a:ext cx="58305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Where is the imbalance?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16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56779" y="35438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3</a:t>
            </a:r>
            <a:endParaRPr lang="en-US" sz="2000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1810779" y="3140637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674379" y="35248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6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2599767" y="3140637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1616" y="4849582"/>
            <a:ext cx="58305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Where is the imbalance?</a:t>
            </a:r>
          </a:p>
          <a:p>
            <a:r>
              <a:rPr lang="en-US" sz="25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500" dirty="0" smtClean="0">
                <a:solidFill>
                  <a:schemeClr val="accent2"/>
                </a:solidFill>
                <a:latin typeface="Calibri"/>
                <a:cs typeface="Calibri"/>
              </a:rPr>
              <a:t>22</a:t>
            </a:r>
            <a:endParaRPr lang="en-US" sz="2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0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56779" y="35438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3</a:t>
            </a:r>
            <a:endParaRPr lang="en-US" sz="2000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1810779" y="3140637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674379" y="35248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6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2599767" y="3140637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1616" y="4849582"/>
            <a:ext cx="58305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What are the generalized </a:t>
            </a:r>
            <a:r>
              <a:rPr lang="en-US" sz="2500" dirty="0" err="1" smtClean="0">
                <a:solidFill>
                  <a:srgbClr val="000000"/>
                </a:solidFill>
                <a:latin typeface="Calibri"/>
                <a:cs typeface="Calibri"/>
              </a:rPr>
              <a:t>subtrees</a:t>
            </a:r>
            <a:r>
              <a:rPr lang="en-US" sz="2500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Isosceles Triangle 3"/>
          <p:cNvSpPr/>
          <p:nvPr/>
        </p:nvSpPr>
        <p:spPr>
          <a:xfrm rot="1361531">
            <a:off x="3773863" y="3135059"/>
            <a:ext cx="1736581" cy="1395171"/>
          </a:xfrm>
          <a:prstGeom prst="triangl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20124632">
            <a:off x="5046916" y="3148857"/>
            <a:ext cx="877518" cy="770849"/>
          </a:xfrm>
          <a:prstGeom prst="triangl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20124632">
            <a:off x="5832935" y="2485131"/>
            <a:ext cx="877518" cy="770849"/>
          </a:xfrm>
          <a:prstGeom prst="triangle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0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Freeform 54"/>
          <p:cNvSpPr/>
          <p:nvPr/>
        </p:nvSpPr>
        <p:spPr>
          <a:xfrm>
            <a:off x="5749636" y="4244588"/>
            <a:ext cx="407822" cy="1100957"/>
          </a:xfrm>
          <a:custGeom>
            <a:avLst/>
            <a:gdLst>
              <a:gd name="connsiteX0" fmla="*/ 0 w 407822"/>
              <a:gd name="connsiteY0" fmla="*/ 1100957 h 1100957"/>
              <a:gd name="connsiteX1" fmla="*/ 404091 w 407822"/>
              <a:gd name="connsiteY1" fmla="*/ 4139 h 1100957"/>
              <a:gd name="connsiteX2" fmla="*/ 184728 w 407822"/>
              <a:gd name="connsiteY2" fmla="*/ 558321 h 110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822" h="1100957">
                <a:moveTo>
                  <a:pt x="0" y="1100957"/>
                </a:moveTo>
                <a:cubicBezTo>
                  <a:pt x="186651" y="597767"/>
                  <a:pt x="373303" y="94578"/>
                  <a:pt x="404091" y="4139"/>
                </a:cubicBezTo>
                <a:cubicBezTo>
                  <a:pt x="434879" y="-86300"/>
                  <a:pt x="267470" y="1343412"/>
                  <a:pt x="184728" y="558321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3429000" y="1905000"/>
            <a:ext cx="60960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9" name="Isosceles Triangle 58"/>
          <p:cNvSpPr/>
          <p:nvPr/>
        </p:nvSpPr>
        <p:spPr>
          <a:xfrm rot="1361531">
            <a:off x="2408310" y="2781560"/>
            <a:ext cx="1736581" cy="1395171"/>
          </a:xfrm>
          <a:prstGeom prst="triangl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 rot="20124632">
            <a:off x="3626497" y="2853075"/>
            <a:ext cx="877518" cy="770849"/>
          </a:xfrm>
          <a:prstGeom prst="triangl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 rot="20124632">
            <a:off x="4413180" y="2148225"/>
            <a:ext cx="877518" cy="770849"/>
          </a:xfrm>
          <a:prstGeom prst="triangle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361531">
            <a:off x="5427519" y="4784005"/>
            <a:ext cx="1736581" cy="1395171"/>
          </a:xfrm>
          <a:prstGeom prst="triangl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 rot="1341331">
            <a:off x="6812709" y="5282725"/>
            <a:ext cx="877518" cy="770849"/>
          </a:xfrm>
          <a:prstGeom prst="triangl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 rot="20124632">
            <a:off x="7644274" y="5291802"/>
            <a:ext cx="877518" cy="770849"/>
          </a:xfrm>
          <a:prstGeom prst="triangle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1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Case #2: right</a:t>
            </a:r>
            <a:r>
              <a:rPr lang="en-US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right generalized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20556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Mirror image to left-left case, so you rotate the other way</a:t>
            </a: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Exact same concept, but </a:t>
            </a:r>
            <a:r>
              <a:rPr lang="en-US" sz="2400" dirty="0" smtClean="0">
                <a:latin typeface="Calibri"/>
                <a:cs typeface="Calibri"/>
              </a:rPr>
              <a:t>different code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89475" y="486575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h+2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rgbClr val="F796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4F81BD"/>
                </a:solidFill>
              </a:rPr>
              <a:t>h+2</a:t>
            </a:r>
            <a:endParaRPr lang="en-US" sz="2000" b="1" dirty="0">
              <a:solidFill>
                <a:srgbClr val="4F81BD"/>
              </a:solidFill>
            </a:endParaRPr>
          </a:p>
        </p:txBody>
      </p:sp>
      <p:sp>
        <p:nvSpPr>
          <p:cNvPr id="85" name="Oval 1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4" name="Text Box 1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27474" y="55816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47" name="Text Box 1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686800" y="5307021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5034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8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Rotations so far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638681" y="1914037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6712" y="2587834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102733" y="1167487"/>
            <a:ext cx="417037" cy="4739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38" idx="3"/>
            <a:endCxn id="43" idx="7"/>
          </p:cNvCxnSpPr>
          <p:nvPr/>
        </p:nvCxnSpPr>
        <p:spPr>
          <a:xfrm flipH="1">
            <a:off x="4392675" y="2318575"/>
            <a:ext cx="307080" cy="338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3"/>
            <a:endCxn id="38" idx="0"/>
          </p:cNvCxnSpPr>
          <p:nvPr/>
        </p:nvCxnSpPr>
        <p:spPr>
          <a:xfrm flipH="1">
            <a:off x="4847200" y="1572025"/>
            <a:ext cx="316607" cy="342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144085" y="1902285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39212" y="1098079"/>
            <a:ext cx="417037" cy="4739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500048" y="2580233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8" idx="5"/>
            <a:endCxn id="47" idx="0"/>
          </p:cNvCxnSpPr>
          <p:nvPr/>
        </p:nvCxnSpPr>
        <p:spPr>
          <a:xfrm>
            <a:off x="6995175" y="1502617"/>
            <a:ext cx="357429" cy="399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5"/>
            <a:endCxn id="49" idx="0"/>
          </p:cNvCxnSpPr>
          <p:nvPr/>
        </p:nvCxnSpPr>
        <p:spPr>
          <a:xfrm>
            <a:off x="7500048" y="2306823"/>
            <a:ext cx="208519" cy="273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278660" y="4713570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718020" y="3884967"/>
            <a:ext cx="417037" cy="4739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833140" y="5456635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53" idx="3"/>
            <a:endCxn id="52" idx="7"/>
          </p:cNvCxnSpPr>
          <p:nvPr/>
        </p:nvCxnSpPr>
        <p:spPr>
          <a:xfrm>
            <a:off x="4779094" y="4289505"/>
            <a:ext cx="855529" cy="4934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2" idx="5"/>
            <a:endCxn id="54" idx="0"/>
          </p:cNvCxnSpPr>
          <p:nvPr/>
        </p:nvCxnSpPr>
        <p:spPr>
          <a:xfrm flipH="1">
            <a:off x="5041659" y="5118108"/>
            <a:ext cx="592964" cy="338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847731" y="4644162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74482" y="3884967"/>
            <a:ext cx="417037" cy="4739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352604" y="5408458"/>
            <a:ext cx="417037" cy="4739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8" idx="4"/>
            <a:endCxn id="57" idx="7"/>
          </p:cNvCxnSpPr>
          <p:nvPr/>
        </p:nvCxnSpPr>
        <p:spPr>
          <a:xfrm flipH="1">
            <a:off x="7203694" y="4358913"/>
            <a:ext cx="479307" cy="354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7" idx="5"/>
          </p:cNvCxnSpPr>
          <p:nvPr/>
        </p:nvCxnSpPr>
        <p:spPr>
          <a:xfrm>
            <a:off x="7203694" y="5048700"/>
            <a:ext cx="357428" cy="407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57200" y="2068296"/>
            <a:ext cx="32604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libri"/>
                <a:cs typeface="Calibri"/>
              </a:rPr>
              <a:t>Cases we’ve covered: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200" y="4644162"/>
            <a:ext cx="38278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libri"/>
                <a:cs typeface="Calibri"/>
              </a:rPr>
              <a:t>Cases we haven’t covered:</a:t>
            </a:r>
            <a:endParaRPr lang="en-US" sz="25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559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HW2 spec had a small typo</a:t>
            </a:r>
          </a:p>
          <a:p>
            <a:endParaRPr lang="en-US" dirty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Weekly summaries out </a:t>
            </a:r>
            <a:r>
              <a:rPr lang="en-US" dirty="0" smtClean="0">
                <a:latin typeface="Calibri"/>
                <a:cs typeface="Calibri"/>
              </a:rPr>
              <a:t>soon, hopefully by tomorrow (sorry I got sick this weekend)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6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Case 3 &amp; 4: left-right and right-left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60467" y="1443108"/>
            <a:ext cx="5426333" cy="421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0000FF"/>
                </a:solidFill>
                <a:latin typeface="Calibri"/>
                <a:cs typeface="Calibri"/>
              </a:rPr>
              <a:t>6</a:t>
            </a:r>
            <a:r>
              <a:rPr lang="en-US" sz="2000" kern="0" dirty="0">
                <a:latin typeface="Calibri"/>
                <a:cs typeface="Calibri"/>
              </a:rPr>
              <a:t>)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008000"/>
                </a:solidFill>
                <a:latin typeface="Calibri"/>
                <a:cs typeface="Calibri"/>
              </a:rPr>
              <a:t>3</a:t>
            </a:r>
            <a:r>
              <a:rPr lang="en-US" sz="2000" kern="0" dirty="0" smtClean="0">
                <a:latin typeface="Calibri"/>
                <a:cs typeface="Calibri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there a single rotation that can fix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either tree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baseline="0" dirty="0">
              <a:latin typeface="Calibri"/>
              <a:cs typeface="Calibri"/>
            </a:endParaRP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 smtClean="0">
                <a:latin typeface="Calibri"/>
                <a:cs typeface="Calibri"/>
              </a:rPr>
              <a:t>Insert</a:t>
            </a:r>
            <a:r>
              <a:rPr lang="en-US" sz="2000" kern="0" dirty="0">
                <a:latin typeface="Calibri"/>
                <a:cs typeface="Calibri"/>
              </a:rPr>
              <a:t>(</a:t>
            </a:r>
            <a:r>
              <a:rPr lang="en-US" sz="2000" kern="0" dirty="0">
                <a:solidFill>
                  <a:srgbClr val="0000FF"/>
                </a:solidFill>
                <a:latin typeface="Calibri"/>
                <a:cs typeface="Calibri"/>
              </a:rPr>
              <a:t>6</a:t>
            </a:r>
            <a:r>
              <a:rPr lang="en-US" sz="2000" kern="0" dirty="0" smtClean="0">
                <a:latin typeface="Calibri"/>
                <a:cs typeface="Calibri"/>
              </a:rPr>
              <a:t>)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CC9900"/>
                </a:solidFill>
                <a:latin typeface="Calibri"/>
                <a:cs typeface="Calibri"/>
              </a:rPr>
              <a:t>1</a:t>
            </a:r>
            <a:r>
              <a:rPr lang="en-US" sz="2000" kern="0" dirty="0" smtClean="0">
                <a:latin typeface="Calibri"/>
                <a:cs typeface="Calibri"/>
              </a:rPr>
              <a:t>)</a:t>
            </a:r>
            <a:endParaRPr lang="en-US" sz="2000" kern="0" dirty="0">
              <a:latin typeface="Calibri"/>
              <a:cs typeface="Calibri"/>
            </a:endParaRP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008000"/>
                </a:solidFill>
                <a:latin typeface="Calibri"/>
                <a:cs typeface="Calibri"/>
              </a:rPr>
              <a:t>3</a:t>
            </a:r>
            <a:r>
              <a:rPr lang="en-US" sz="2000" kern="0" dirty="0"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26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52229" y="327190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27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09429" y="246228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8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123629" y="171774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29" name="AutoShape 16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632090" y="204126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17"/>
          <p:cNvCxnSpPr>
            <a:cxnSpLocks noChangeAspect="1" noChangeShapeType="1"/>
            <a:stCxn id="27" idx="3"/>
          </p:cNvCxnSpPr>
          <p:nvPr>
            <p:custDataLst>
              <p:tags r:id="rId6"/>
            </p:custDataLst>
          </p:nvPr>
        </p:nvCxnSpPr>
        <p:spPr bwMode="auto">
          <a:xfrm rot="5400000">
            <a:off x="1541539" y="293264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09429" y="311950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66629" y="228130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88754" y="144310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34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274014" y="5568981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35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1367309" y="4240071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36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58025" y="4837034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37" name="AutoShape 16"/>
          <p:cNvCxnSpPr>
            <a:cxnSpLocks noChangeAspect="1" noChangeShapeType="1"/>
            <a:stCxn id="36" idx="5"/>
            <a:endCxn id="34" idx="0"/>
          </p:cNvCxnSpPr>
          <p:nvPr>
            <p:custDataLst>
              <p:tags r:id="rId13"/>
            </p:custDataLst>
          </p:nvPr>
        </p:nvCxnSpPr>
        <p:spPr bwMode="auto">
          <a:xfrm>
            <a:off x="1274014" y="5253024"/>
            <a:ext cx="243681" cy="3159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Text Box 18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941128" y="556563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0" name="Text Box 19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07790" y="460843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" name="Text Box 20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620453" y="3889233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cxnSp>
        <p:nvCxnSpPr>
          <p:cNvPr id="42" name="AutoShape 16"/>
          <p:cNvCxnSpPr>
            <a:cxnSpLocks noChangeAspect="1" noChangeShapeType="1"/>
            <a:stCxn id="35" idx="3"/>
            <a:endCxn id="36" idx="7"/>
          </p:cNvCxnSpPr>
          <p:nvPr>
            <p:custDataLst>
              <p:tags r:id="rId17"/>
            </p:custDataLst>
          </p:nvPr>
        </p:nvCxnSpPr>
        <p:spPr bwMode="auto">
          <a:xfrm flipH="1">
            <a:off x="1274014" y="4656060"/>
            <a:ext cx="164668" cy="2523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7708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1" grpId="0"/>
      <p:bldP spid="32" grpId="0"/>
      <p:bldP spid="33" grpId="0"/>
      <p:bldP spid="34" grpId="0" animBg="1"/>
      <p:bldP spid="35" grpId="0" animBg="1"/>
      <p:bldP spid="36" grpId="0" animBg="1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Wrong rotation #1: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96" y="1123950"/>
            <a:ext cx="8229600" cy="46202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Unfortunately, single rotations are not enough for insertions in the </a:t>
            </a:r>
            <a:r>
              <a:rPr lang="en-US" sz="2800" b="1" dirty="0" smtClean="0">
                <a:latin typeface="Calibri"/>
                <a:cs typeface="Calibri"/>
              </a:rPr>
              <a:t>left-right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r>
              <a:rPr lang="en-US" sz="2800" dirty="0" smtClean="0">
                <a:latin typeface="Calibri"/>
                <a:cs typeface="Calibri"/>
              </a:rPr>
              <a:t> or the </a:t>
            </a:r>
            <a:r>
              <a:rPr lang="en-US" sz="2800" b="1" dirty="0" smtClean="0">
                <a:latin typeface="Calibri"/>
                <a:cs typeface="Calibri"/>
              </a:rPr>
              <a:t>right-left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Simple example: 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(1),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(6),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First wrong idea: </a:t>
            </a:r>
            <a:r>
              <a:rPr lang="en-US" sz="2400" dirty="0" smtClean="0">
                <a:latin typeface="Calibri"/>
                <a:cs typeface="Calibri"/>
              </a:rPr>
              <a:t>single rotation like we did for left-left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07731" y="5528254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596419" y="6277554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053619" y="5467929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367819" y="4723391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876280" y="5046908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785729" y="5938290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3619" y="6125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10819" y="52869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732944" y="4448754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8781999" flipH="1">
            <a:off x="1114676" y="3810578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1969" y="5058354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15819" y="6048954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4660294" y="5374267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398606" y="6031492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5841394" y="5306004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819169" y="47535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90476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421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4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Wrong rotation #2: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5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Unfortunately, single rotations are not enough for insertions in the </a:t>
            </a:r>
            <a:r>
              <a:rPr lang="en-US" sz="2800" b="1" dirty="0" smtClean="0">
                <a:latin typeface="Calibri"/>
                <a:cs typeface="Calibri"/>
              </a:rPr>
              <a:t>left-right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r>
              <a:rPr lang="en-US" sz="2800" dirty="0" smtClean="0">
                <a:latin typeface="Calibri"/>
                <a:cs typeface="Calibri"/>
              </a:rPr>
              <a:t> or the </a:t>
            </a:r>
            <a:r>
              <a:rPr lang="en-US" sz="2800" b="1" dirty="0" smtClean="0">
                <a:latin typeface="Calibri"/>
                <a:cs typeface="Calibri"/>
              </a:rPr>
              <a:t>right-left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Simple example: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(1),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(6),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Second wrong idea: </a:t>
            </a:r>
            <a:r>
              <a:rPr lang="en-US" sz="2400" dirty="0" smtClean="0">
                <a:latin typeface="Calibri"/>
                <a:cs typeface="Calibri"/>
              </a:rPr>
              <a:t>single rotation on the child of the unbalanced node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702050" y="5334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873250" y="60833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30450" y="52736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644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153111" y="48526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062560" y="57440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330450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787650" y="5092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009775" y="42545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40450" y="61595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683250" y="53213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73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520199" y="49145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029903" y="58052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45250" y="5854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83312" y="52133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41783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3" name="AutoShape 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 rot="14942411" flipH="1" flipV="1">
            <a:off x="1826091" y="5170828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3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Sometimes two wrongs make a 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852"/>
            <a:ext cx="77724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First idea violated the BST property</a:t>
            </a:r>
          </a:p>
          <a:p>
            <a:r>
              <a:rPr lang="en-US" dirty="0" smtClean="0">
                <a:latin typeface="Calibri"/>
                <a:cs typeface="Calibri"/>
              </a:rPr>
              <a:t>Second idea didn’t fix balance</a:t>
            </a:r>
          </a:p>
          <a:p>
            <a:r>
              <a:rPr lang="en-US" dirty="0" smtClean="0">
                <a:latin typeface="Calibri"/>
                <a:cs typeface="Calibri"/>
              </a:rPr>
              <a:t>But if we do both single rotations, starting with the second, it works!  (And not just for this example.)</a:t>
            </a:r>
          </a:p>
          <a:p>
            <a:r>
              <a:rPr lang="en-US" dirty="0" smtClean="0">
                <a:latin typeface="Calibri"/>
                <a:cs typeface="Calibri"/>
              </a:rPr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Then rotate between self and new child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+mn-lt"/>
              </a:rPr>
              <a:t>Intuition</a:t>
            </a:r>
            <a:r>
              <a:rPr lang="en-US" sz="2000" b="0" dirty="0">
                <a:latin typeface="+mn-lt"/>
              </a:rPr>
              <a:t>: 3 must become root</a:t>
            </a:r>
          </a:p>
        </p:txBody>
      </p:sp>
      <p:sp>
        <p:nvSpPr>
          <p:cNvPr id="36" name="AutoShape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 rot="14942411" flipH="1" flipV="1">
            <a:off x="1310153" y="4817115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2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 rot="18781999" flipH="1">
            <a:off x="3209128" y="3675062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right-left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85800" y="11430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10000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4290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324474" y="1164355"/>
            <a:ext cx="266725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Rotation 1:	</a:t>
            </a:r>
          </a:p>
          <a:p>
            <a:r>
              <a:rPr lang="en-US" sz="2000" b="0" dirty="0" smtClean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b.left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 smtClean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r>
              <a:rPr lang="en-US" sz="1600" b="0" dirty="0" smtClean="0">
                <a:latin typeface="Andale Mono"/>
                <a:cs typeface="Andale Mono"/>
              </a:rPr>
              <a:t> = b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c</a:t>
            </a:r>
          </a:p>
          <a:p>
            <a:r>
              <a:rPr lang="en-US" sz="2000" b="0" dirty="0" smtClean="0">
                <a:latin typeface="+mn-lt"/>
              </a:rPr>
              <a:t>Rotation 2:</a:t>
            </a:r>
          </a:p>
          <a:p>
            <a:r>
              <a:rPr lang="en-US" sz="2000" b="0" dirty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r>
              <a:rPr lang="en-US" sz="1600" b="0" dirty="0" smtClean="0">
                <a:latin typeface="Andale Mono"/>
                <a:cs typeface="Andale Mono"/>
              </a:rPr>
              <a:t> = a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smtClean="0">
                <a:latin typeface="Andale Mono"/>
                <a:cs typeface="Andale Mono"/>
              </a:rPr>
              <a:t>root = c</a:t>
            </a:r>
          </a:p>
        </p:txBody>
      </p:sp>
      <p:sp>
        <p:nvSpPr>
          <p:cNvPr id="8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1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Keeping track of values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85800" y="11430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10000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C0504D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4290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8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92081" y="1563687"/>
            <a:ext cx="32031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/>
                <a:cs typeface="Calibri"/>
              </a:rPr>
              <a:t>First rotation (around node ‘b’):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latin typeface="Calibri"/>
                <a:cs typeface="Calibri"/>
              </a:rPr>
              <a:t>Subtrees</a:t>
            </a:r>
            <a:r>
              <a:rPr lang="en-US" sz="2200" dirty="0" smtClean="0">
                <a:latin typeface="Calibri"/>
                <a:cs typeface="Calibri"/>
              </a:rPr>
              <a:t> &lt; ‘b’ in blue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latin typeface="Calibri"/>
                <a:cs typeface="Calibri"/>
              </a:rPr>
              <a:t>Subtrees</a:t>
            </a:r>
            <a:r>
              <a:rPr lang="en-US" sz="2200" dirty="0" smtClean="0">
                <a:latin typeface="Calibri"/>
                <a:cs typeface="Calibri"/>
              </a:rPr>
              <a:t> &gt; ‘b’ in orange</a:t>
            </a:r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35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Keeping track of values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85800" y="11430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10000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C0504D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4290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8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92081" y="1563687"/>
            <a:ext cx="3203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/>
                <a:cs typeface="Calibri"/>
              </a:rPr>
              <a:t>Second rotation (around node ‘a’):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latin typeface="Calibri"/>
                <a:cs typeface="Calibri"/>
              </a:rPr>
              <a:t>Subtrees</a:t>
            </a:r>
            <a:r>
              <a:rPr lang="en-US" sz="2200" dirty="0" smtClean="0">
                <a:latin typeface="Calibri"/>
                <a:cs typeface="Calibri"/>
              </a:rPr>
              <a:t> &lt; ‘a’ in blue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latin typeface="Calibri"/>
                <a:cs typeface="Calibri"/>
              </a:rPr>
              <a:t>Subtrees</a:t>
            </a:r>
            <a:r>
              <a:rPr lang="en-US" sz="2200" dirty="0" smtClean="0">
                <a:latin typeface="Calibri"/>
                <a:cs typeface="Calibri"/>
              </a:rPr>
              <a:t> &gt; ‘a’ in orange</a:t>
            </a:r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373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last case: left-right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Mirror image of right-left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Again, no new concepts, only new code to write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accent1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Like in the left-left and right-right cases, the height of the </a:t>
            </a:r>
            <a:r>
              <a:rPr lang="en-US" dirty="0" err="1" smtClean="0">
                <a:latin typeface="Calibri"/>
                <a:cs typeface="Calibri"/>
              </a:rPr>
              <a:t>subtree</a:t>
            </a:r>
            <a:r>
              <a:rPr lang="en-US" dirty="0" smtClean="0">
                <a:latin typeface="Calibri"/>
                <a:cs typeface="Calibri"/>
              </a:rPr>
              <a:t> after rebalancing is the same as before the insert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 no ancestor in the tree will need rebalancing</a:t>
            </a:r>
          </a:p>
          <a:p>
            <a:r>
              <a:rPr lang="en-US" dirty="0" smtClean="0">
                <a:latin typeface="Calibri"/>
                <a:cs typeface="Calibri"/>
              </a:rPr>
              <a:t>Does not have to be implemented as two rotations; can just do: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Easier to remember than you may think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Calibri"/>
                <a:cs typeface="Calibri"/>
              </a:rPr>
              <a:t>	1) 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Calibri"/>
                <a:cs typeface="Calibri"/>
              </a:rPr>
              <a:t> </a:t>
            </a:r>
            <a:r>
              <a:rPr lang="en-US" sz="2000" b="0" kern="0" dirty="0" smtClean="0">
                <a:latin typeface="Calibri"/>
                <a:cs typeface="Calibri"/>
              </a:rPr>
              <a:t>    2) Put a, b, X, U, V, and Z in the only legal positions for a BST</a:t>
            </a:r>
            <a:endParaRPr lang="en-US" sz="2000" b="0" kern="0" dirty="0">
              <a:latin typeface="Calibri"/>
              <a:cs typeface="Calibri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8600" y="2743200"/>
            <a:ext cx="4267200" cy="2619375"/>
            <a:chOff x="533400" y="381000"/>
            <a:chExt cx="4267200" cy="2619375"/>
          </a:xfrm>
        </p:grpSpPr>
        <p:cxnSp>
          <p:nvCxnSpPr>
            <p:cNvPr id="123" name="AutoShape 3"/>
            <p:cNvCxnSpPr>
              <a:cxnSpLocks noChangeShapeType="1"/>
              <a:stCxn id="124" idx="6"/>
              <a:endCxn id="127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4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125" name="AutoShape 5"/>
            <p:cNvCxnSpPr>
              <a:cxnSpLocks noChangeShapeType="1"/>
              <a:stCxn id="124" idx="2"/>
              <a:endCxn id="126" idx="0"/>
            </p:cNvCxnSpPr>
            <p:nvPr>
              <p:custDataLst>
                <p:tags r:id="rId26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6" name="AutoShape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27" name="Oval 7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8" name="AutoShape 10"/>
            <p:cNvCxnSpPr>
              <a:cxnSpLocks noChangeShapeType="1"/>
              <a:stCxn id="127" idx="6"/>
              <a:endCxn id="14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9" name="Oval 11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30" name="AutoShape 12"/>
            <p:cNvCxnSpPr>
              <a:cxnSpLocks noChangeShapeType="1"/>
              <a:stCxn id="129" idx="3"/>
              <a:endCxn id="138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1" name="AutoShape 13"/>
            <p:cNvCxnSpPr>
              <a:cxnSpLocks noChangeShapeType="1"/>
              <a:stCxn id="129" idx="5"/>
              <a:endCxn id="137" idx="0"/>
            </p:cNvCxnSpPr>
            <p:nvPr>
              <p:custDataLst>
                <p:tags r:id="rId32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2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33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4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135" name="AutoShape 40"/>
            <p:cNvCxnSpPr>
              <a:cxnSpLocks noChangeShapeType="1"/>
              <a:stCxn id="127" idx="2"/>
              <a:endCxn id="129" idx="7"/>
            </p:cNvCxnSpPr>
            <p:nvPr>
              <p:custDataLst>
                <p:tags r:id="rId36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6" name="Text Box 4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7" name="AutoShape 5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38" name="AutoShape 5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139" name="Oval 5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40" name="Line 5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6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142" name="Text Box 6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143" name="Text Box 6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144" name="AutoShap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724400" y="2895600"/>
            <a:ext cx="4191000" cy="2286000"/>
            <a:chOff x="4876800" y="3505200"/>
            <a:chExt cx="4191000" cy="2286000"/>
          </a:xfrm>
        </p:grpSpPr>
        <p:sp>
          <p:nvSpPr>
            <p:cNvPr id="16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170" name="AutoShape 5"/>
            <p:cNvCxnSpPr>
              <a:cxnSpLocks noChangeShapeType="1"/>
              <a:stCxn id="169" idx="3"/>
              <a:endCxn id="188" idx="0"/>
            </p:cNvCxnSpPr>
            <p:nvPr>
              <p:custDataLst>
                <p:tags r:id="rId3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72" name="AutoShape 10"/>
            <p:cNvCxnSpPr>
              <a:cxnSpLocks noChangeShapeType="1"/>
              <a:stCxn id="169" idx="5"/>
              <a:endCxn id="185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3" name="AutoShape 12"/>
            <p:cNvCxnSpPr>
              <a:cxnSpLocks noChangeShapeType="1"/>
              <a:stCxn id="188" idx="5"/>
              <a:endCxn id="18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4" name="AutoShape 13"/>
            <p:cNvCxnSpPr>
              <a:cxnSpLocks noChangeShapeType="1"/>
              <a:stCxn id="185" idx="3"/>
              <a:endCxn id="179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5" name="Text Box 1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176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7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78" name="Text Box 4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9" name="AutoShape 5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80" name="AutoShape 5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181" name="Oval 5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5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Text Box 6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184" name="AutoShape 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85" name="Oval 1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86" name="AutoShape 10"/>
            <p:cNvCxnSpPr>
              <a:cxnSpLocks noChangeShapeType="1"/>
              <a:stCxn id="185" idx="5"/>
              <a:endCxn id="184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88" name="Oval 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89" name="AutoShape 3"/>
            <p:cNvCxnSpPr>
              <a:cxnSpLocks noChangeShapeType="1"/>
              <a:stCxn id="188" idx="3"/>
              <a:endCxn id="171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0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Insert, summarized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Insert as in a BST</a:t>
            </a:r>
          </a:p>
          <a:p>
            <a:endParaRPr lang="en-US" sz="1000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Check back up path for imbalance, which will be 1 of 4 cases: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ode’s left-left grandchild is too tall (</a:t>
            </a:r>
            <a:r>
              <a:rPr lang="en-US" b="1" dirty="0" smtClean="0">
                <a:latin typeface="Calibri"/>
                <a:cs typeface="Calibri"/>
              </a:rPr>
              <a:t>left-left single rotation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Node’s left-right grandchild is too tall (</a:t>
            </a:r>
            <a:r>
              <a:rPr lang="en-US" b="1" dirty="0" smtClean="0">
                <a:latin typeface="Calibri"/>
                <a:cs typeface="Calibri"/>
              </a:rPr>
              <a:t>left-right double rotation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Node’s right-left grandchild is too tall (</a:t>
            </a:r>
            <a:r>
              <a:rPr lang="en-US" b="1" dirty="0" smtClean="0">
                <a:latin typeface="Calibri"/>
                <a:cs typeface="Calibri"/>
              </a:rPr>
              <a:t>right-left double rotation)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Node’s right-right grandchild is too tall (</a:t>
            </a:r>
            <a:r>
              <a:rPr lang="en-US" b="1" dirty="0" smtClean="0">
                <a:latin typeface="Calibri"/>
                <a:cs typeface="Calibri"/>
              </a:rPr>
              <a:t>right-right double rotation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endParaRPr lang="en-US" sz="1000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Only one case occurs because tree was balanced before insert</a:t>
            </a:r>
          </a:p>
          <a:p>
            <a:endParaRPr lang="en-US" sz="1000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After the appropriate single or double rotation, the smallest-unbalanced </a:t>
            </a:r>
            <a:r>
              <a:rPr lang="en-US" dirty="0" err="1" smtClean="0">
                <a:latin typeface="Calibri"/>
                <a:cs typeface="Calibri"/>
              </a:rPr>
              <a:t>subtree</a:t>
            </a:r>
            <a:r>
              <a:rPr lang="en-US" dirty="0" smtClean="0">
                <a:latin typeface="Calibri"/>
                <a:cs typeface="Calibri"/>
              </a:rPr>
              <a:t> has the same height as before the insertion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 all ancestors are now balanced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74689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AVL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Values are correct: it’s a BST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Structure is correct: AVL balance condition.  </a:t>
            </a:r>
            <a:r>
              <a:rPr lang="en-US" dirty="0" smtClean="0">
                <a:latin typeface="Calibri"/>
                <a:cs typeface="Calibri"/>
              </a:rPr>
              <a:t>Left and right </a:t>
            </a:r>
            <a:r>
              <a:rPr lang="en-US" dirty="0" err="1" smtClean="0">
                <a:latin typeface="Calibri"/>
                <a:cs typeface="Calibri"/>
              </a:rPr>
              <a:t>subtrees</a:t>
            </a:r>
            <a:r>
              <a:rPr lang="en-US" dirty="0" smtClean="0">
                <a:latin typeface="Calibri"/>
                <a:cs typeface="Calibri"/>
              </a:rPr>
              <a:t> of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b="1" i="1" dirty="0" smtClean="0">
                <a:latin typeface="Calibri"/>
                <a:cs typeface="Calibri"/>
              </a:rPr>
              <a:t>every node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have heights</a:t>
            </a:r>
            <a:r>
              <a:rPr lang="en-US" i="1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differing by at most 1</a:t>
            </a:r>
          </a:p>
          <a:p>
            <a:pPr marL="838200" lvl="1" indent="-381000">
              <a:buFontTx/>
              <a:buNone/>
            </a:pPr>
            <a:r>
              <a:rPr lang="en-US" sz="2000" dirty="0" smtClean="0">
                <a:latin typeface="Calibri"/>
                <a:cs typeface="Calibri"/>
              </a:rPr>
              <a:t>	Result:  </a:t>
            </a:r>
            <a:r>
              <a:rPr lang="en-US" b="1" dirty="0" smtClean="0">
                <a:latin typeface="Calibri"/>
                <a:cs typeface="Calibri"/>
              </a:rPr>
              <a:t>Worst-case</a:t>
            </a:r>
            <a:r>
              <a:rPr lang="en-US" dirty="0" smtClean="0">
                <a:latin typeface="Calibri"/>
                <a:cs typeface="Calibri"/>
              </a:rPr>
              <a:t> depth is  </a:t>
            </a:r>
            <a:r>
              <a:rPr lang="en-US" dirty="0" smtClean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O(log </a:t>
            </a:r>
            <a:r>
              <a:rPr lang="en-US" i="1" dirty="0" smtClean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)</a:t>
            </a:r>
            <a:r>
              <a:rPr lang="en-US" b="1" dirty="0" smtClean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 </a:t>
            </a:r>
          </a:p>
          <a:p>
            <a:pPr marL="800100" lvl="2" indent="0">
              <a:buNone/>
            </a:pPr>
            <a:endParaRPr lang="en-US" i="1" dirty="0" smtClean="0">
              <a:latin typeface="Calibri"/>
              <a:cs typeface="Calibri"/>
            </a:endParaRPr>
          </a:p>
          <a:p>
            <a:pPr>
              <a:buFontTx/>
              <a:buNone/>
            </a:pPr>
            <a:endParaRPr lang="en-US" b="1" dirty="0" smtClean="0">
              <a:latin typeface="Calibri"/>
              <a:cs typeface="Calibri"/>
            </a:endParaRP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Pros and Cons of AVL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solidFill>
                  <a:srgbClr val="4F81BD"/>
                </a:solidFill>
                <a:latin typeface="Calibri"/>
                <a:cs typeface="Calibri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All operations logarithmic worst-case because trees </a:t>
            </a:r>
            <a:r>
              <a:rPr lang="en-US" sz="2000" b="0" dirty="0">
                <a:latin typeface="Calibri"/>
                <a:cs typeface="Calibri"/>
              </a:rPr>
              <a:t>are </a:t>
            </a:r>
            <a:r>
              <a:rPr lang="en-US" sz="2000" b="0" i="1" dirty="0">
                <a:latin typeface="Calibri"/>
                <a:cs typeface="Calibri"/>
              </a:rPr>
              <a:t>always</a:t>
            </a: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 balanced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Height </a:t>
            </a:r>
            <a:r>
              <a:rPr lang="en-US" sz="2000" b="0" dirty="0">
                <a:latin typeface="Calibri"/>
                <a:cs typeface="Calibri"/>
              </a:rPr>
              <a:t>balancing adds no more than a constant factor to the speed of </a:t>
            </a:r>
            <a:r>
              <a:rPr lang="en-US" sz="2000" dirty="0" smtClean="0">
                <a:latin typeface="Calibri"/>
                <a:cs typeface="Calibri"/>
              </a:rPr>
              <a:t>insert</a:t>
            </a:r>
            <a:r>
              <a:rPr lang="en-US" sz="2000" b="0" dirty="0" smtClean="0">
                <a:latin typeface="Calibri"/>
                <a:cs typeface="Calibri"/>
              </a:rPr>
              <a:t> and </a:t>
            </a:r>
            <a:r>
              <a:rPr lang="en-US" sz="2000" dirty="0" smtClean="0">
                <a:latin typeface="Calibri"/>
                <a:cs typeface="Calibri"/>
              </a:rPr>
              <a:t>delete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/>
            <a:endParaRPr lang="en-US" sz="2000" b="0" dirty="0">
              <a:latin typeface="Calibri"/>
              <a:cs typeface="Calibri"/>
            </a:endParaRPr>
          </a:p>
          <a:p>
            <a:pPr marL="457200" indent="-457200"/>
            <a:r>
              <a:rPr lang="en-US" sz="2000" b="0" dirty="0">
                <a:solidFill>
                  <a:schemeClr val="accent1"/>
                </a:solidFill>
                <a:latin typeface="Calibri"/>
                <a:cs typeface="Calibri"/>
              </a:rPr>
              <a:t>Arguments against </a:t>
            </a:r>
            <a:r>
              <a:rPr lang="en-US" sz="2000" b="0" dirty="0" smtClean="0">
                <a:solidFill>
                  <a:schemeClr val="accent1"/>
                </a:solidFill>
                <a:latin typeface="Calibri"/>
                <a:cs typeface="Calibri"/>
              </a:rPr>
              <a:t>AVL </a:t>
            </a:r>
            <a:r>
              <a:rPr lang="en-US" sz="2000" b="0" dirty="0">
                <a:solidFill>
                  <a:schemeClr val="accent1"/>
                </a:solidFill>
                <a:latin typeface="Calibri"/>
                <a:cs typeface="Calibri"/>
              </a:rPr>
              <a:t>trees</a:t>
            </a:r>
            <a:r>
              <a:rPr lang="en-US" sz="2000" b="0" dirty="0" smtClean="0">
                <a:solidFill>
                  <a:schemeClr val="accent1"/>
                </a:solidFill>
                <a:latin typeface="Calibri"/>
                <a:cs typeface="Calibri"/>
              </a:rPr>
              <a:t>:</a:t>
            </a:r>
          </a:p>
          <a:p>
            <a:pPr marL="457200" indent="-457200"/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Calibri"/>
                <a:cs typeface="Calibri"/>
              </a:rPr>
              <a:t>Difficult to program &amp; </a:t>
            </a:r>
            <a:r>
              <a:rPr lang="en-US" sz="2000" b="0" dirty="0" smtClean="0">
                <a:latin typeface="Calibri"/>
                <a:cs typeface="Calibri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More </a:t>
            </a:r>
            <a:r>
              <a:rPr lang="en-US" sz="2000" b="0" dirty="0">
                <a:latin typeface="Calibri"/>
                <a:cs typeface="Calibri"/>
              </a:rPr>
              <a:t>space for height </a:t>
            </a:r>
            <a:r>
              <a:rPr lang="en-US" sz="2000" b="0" dirty="0" smtClean="0">
                <a:latin typeface="Calibri"/>
                <a:cs typeface="Calibri"/>
              </a:rPr>
              <a:t>field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Calibri"/>
                <a:cs typeface="Calibri"/>
              </a:rPr>
              <a:t>Asymptotically faster but rebalancing </a:t>
            </a:r>
            <a:r>
              <a:rPr lang="en-US" sz="2000" b="0" dirty="0" smtClean="0">
                <a:latin typeface="Calibri"/>
                <a:cs typeface="Calibri"/>
              </a:rPr>
              <a:t>takes a little time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Calibri"/>
                <a:cs typeface="Calibri"/>
              </a:rPr>
              <a:t>Most large searches are done in </a:t>
            </a:r>
            <a:r>
              <a:rPr lang="en-US" sz="2000" b="0" dirty="0" smtClean="0">
                <a:latin typeface="Calibri"/>
                <a:cs typeface="Calibri"/>
              </a:rPr>
              <a:t>database-like </a:t>
            </a:r>
            <a:r>
              <a:rPr lang="en-US" sz="2000" b="0" dirty="0">
                <a:latin typeface="Calibri"/>
                <a:cs typeface="Calibri"/>
              </a:rPr>
              <a:t>systems on disk and use other structures (e.g</a:t>
            </a:r>
            <a:r>
              <a:rPr lang="en-US" sz="2000" b="0" dirty="0" smtClean="0">
                <a:latin typeface="Calibri"/>
                <a:cs typeface="Calibri"/>
              </a:rPr>
              <a:t>., </a:t>
            </a:r>
            <a:r>
              <a:rPr lang="en-US" sz="2000" b="0" i="1" dirty="0" smtClean="0">
                <a:latin typeface="Calibri"/>
                <a:cs typeface="Calibri"/>
              </a:rPr>
              <a:t>B</a:t>
            </a:r>
            <a:r>
              <a:rPr lang="en-US" sz="2000" b="0" dirty="0" smtClean="0">
                <a:latin typeface="Calibri"/>
                <a:cs typeface="Calibri"/>
              </a:rPr>
              <a:t>-trees, a data structure in the text)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If </a:t>
            </a:r>
            <a:r>
              <a:rPr lang="en-US" sz="2000" b="0" i="1" dirty="0" smtClean="0">
                <a:latin typeface="Calibri"/>
                <a:cs typeface="Calibri"/>
              </a:rPr>
              <a:t>amortized</a:t>
            </a:r>
            <a:r>
              <a:rPr lang="en-US" sz="2000" b="0" dirty="0" smtClean="0">
                <a:latin typeface="Calibri"/>
                <a:cs typeface="Calibri"/>
              </a:rPr>
              <a:t> (later, I promise) logarithmic time is enough, use splay trees (also in text)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AVL </a:t>
            </a:r>
            <a:r>
              <a:rPr lang="en-US" dirty="0" smtClean="0">
                <a:latin typeface="Calibri"/>
                <a:cs typeface="Calibri"/>
              </a:rPr>
              <a:t>trees: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understand the AVL balance condition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be able to identify AVL trees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intuition on why the height is O(</a:t>
            </a:r>
            <a:r>
              <a:rPr lang="en-US" dirty="0" err="1" smtClean="0">
                <a:latin typeface="Calibri"/>
                <a:cs typeface="Calibri"/>
              </a:rPr>
              <a:t>logN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understand AVL inserts and </a:t>
            </a:r>
            <a:r>
              <a:rPr lang="en-US" dirty="0" smtClean="0">
                <a:latin typeface="Calibri"/>
                <a:cs typeface="Calibri"/>
              </a:rPr>
              <a:t>rotations: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single rotations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double rotations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understand complexity of AVL operations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5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AVL </a:t>
            </a:r>
            <a:r>
              <a:rPr lang="en-US" dirty="0" smtClean="0">
                <a:solidFill>
                  <a:srgbClr val="0000FF"/>
                </a:solidFill>
              </a:rPr>
              <a:t>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If we have an AVL tree, the height is </a:t>
            </a:r>
            <a:r>
              <a:rPr lang="en-US" i="1" dirty="0">
                <a:latin typeface="Calibri"/>
                <a:cs typeface="Calibri"/>
              </a:rPr>
              <a:t>O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b="1" dirty="0">
                <a:latin typeface="Calibri"/>
                <a:cs typeface="Calibri"/>
              </a:rPr>
              <a:t>log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), so </a:t>
            </a:r>
            <a:r>
              <a:rPr lang="en-US" b="1" dirty="0" smtClean="0">
                <a:latin typeface="Calibri"/>
                <a:cs typeface="Calibri"/>
              </a:rPr>
              <a:t>find</a:t>
            </a:r>
            <a:r>
              <a:rPr lang="en-US" dirty="0" smtClean="0">
                <a:latin typeface="Calibri"/>
                <a:cs typeface="Calibri"/>
              </a:rPr>
              <a:t> is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endParaRPr lang="en-US" sz="10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Maintenance: </a:t>
            </a:r>
            <a:r>
              <a:rPr lang="en-US" dirty="0" smtClean="0">
                <a:latin typeface="Calibri"/>
                <a:cs typeface="Calibri"/>
              </a:rPr>
              <a:t>as we insert and delete elements, we need </a:t>
            </a:r>
            <a:r>
              <a:rPr lang="en-US" dirty="0" smtClean="0">
                <a:latin typeface="Calibri"/>
                <a:cs typeface="Calibri"/>
              </a:rPr>
              <a:t>to keep the tree in balance.  We do that with the following steps:</a:t>
            </a:r>
            <a:endParaRPr lang="en-US" dirty="0" smtClean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Restore balance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6445" y="3879746"/>
            <a:ext cx="313607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</a:t>
            </a:r>
            <a:r>
              <a:rPr lang="en-US" sz="2000" b="0" dirty="0" smtClean="0">
                <a:latin typeface="+mj-lt"/>
              </a:rPr>
              <a:t>?</a:t>
            </a:r>
            <a:endParaRPr lang="en-US" sz="2000" b="0" dirty="0">
              <a:latin typeface="+mj-lt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22" name="Text Box 2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56445" y="4483040"/>
            <a:ext cx="374834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 smtClean="0">
                <a:latin typeface="+mj-lt"/>
              </a:rPr>
              <a:t>How </a:t>
            </a:r>
            <a:r>
              <a:rPr lang="en-US" sz="2000" b="0" dirty="0">
                <a:latin typeface="+mj-lt"/>
              </a:rPr>
              <a:t>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6263" y="4209534"/>
            <a:ext cx="106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Yep!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3991" y="4832672"/>
            <a:ext cx="365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No,  now the Balance of 15 is off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24" name="AutoShape 11"/>
          <p:cNvCxnSpPr>
            <a:cxnSpLocks noChangeShapeType="1"/>
            <a:stCxn id="27" idx="5"/>
            <a:endCxn id="25" idx="0"/>
          </p:cNvCxnSpPr>
          <p:nvPr>
            <p:custDataLst>
              <p:tags r:id="rId16"/>
            </p:custDataLst>
          </p:nvPr>
        </p:nvCxnSpPr>
        <p:spPr bwMode="auto">
          <a:xfrm>
            <a:off x="8631004" y="5202004"/>
            <a:ext cx="246296" cy="30742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686800" y="5509426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376092"/>
                </a:solidFill>
              </a:rPr>
              <a:t>3</a:t>
            </a:r>
            <a:r>
              <a:rPr lang="en-US" sz="2000" dirty="0" smtClean="0">
                <a:solidFill>
                  <a:srgbClr val="376092"/>
                </a:solidFill>
              </a:rPr>
              <a:t>0</a:t>
            </a:r>
            <a:endParaRPr lang="en-US" sz="2000" dirty="0">
              <a:solidFill>
                <a:srgbClr val="376092"/>
              </a:solidFill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70690" y="5418207"/>
            <a:ext cx="387708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 smtClean="0">
                <a:latin typeface="+mj-lt"/>
              </a:rPr>
              <a:t>Perform a rotation of the </a:t>
            </a:r>
            <a:r>
              <a:rPr lang="en-US" sz="2000" b="0" dirty="0" err="1" smtClean="0">
                <a:latin typeface="+mj-lt"/>
              </a:rPr>
              <a:t>subtree</a:t>
            </a:r>
            <a:endParaRPr lang="en-US" sz="2000" b="0" dirty="0" smtClean="0">
              <a:latin typeface="+mj-lt"/>
            </a:endParaRPr>
          </a:p>
          <a:p>
            <a:pPr algn="l"/>
            <a:r>
              <a:rPr lang="en-US" sz="2000" b="0" dirty="0" smtClean="0">
                <a:latin typeface="+mj-lt"/>
              </a:rPr>
              <a:t> 	15 -&gt; 20 -&gt; 30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11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 animBg="1"/>
      <p:bldP spid="27" grpId="0" animBg="1"/>
      <p:bldP spid="22" grpId="0"/>
      <p:bldP spid="5" grpId="0"/>
      <p:bldP spid="23" grpId="0"/>
      <p:bldP spid="25" grpId="0" animBg="1"/>
      <p:bldP spid="25" grpId="1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74689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AVL Insert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Insert the new node</a:t>
            </a:r>
            <a:endParaRPr lang="en-US" dirty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Find and fix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imbalances.  We “fix” imbalances by doing rotation(s).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874288" y="3641695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372638" y="4435445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807488" y="5241895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053551" y="4851202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593301" y="4082852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63238" y="348929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798088" y="425129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1188488" y="501329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7" name="Oval 5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8" name="Oval 6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9" name="AutoShape 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8"/>
          <p:cNvCxnSpPr>
            <a:cxnSpLocks noChangeAspect="1" noChangeShapeType="1"/>
            <a:stCxn id="16" idx="5"/>
            <a:endCxn id="18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9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10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" name="Left Arrow 1"/>
          <p:cNvSpPr/>
          <p:nvPr/>
        </p:nvSpPr>
        <p:spPr>
          <a:xfrm rot="10800000">
            <a:off x="2862387" y="4651405"/>
            <a:ext cx="2243013" cy="71275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6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Case #</a:t>
            </a:r>
            <a:r>
              <a:rPr lang="en-US" dirty="0" smtClean="0">
                <a:solidFill>
                  <a:srgbClr val="0000FF"/>
                </a:solidFill>
              </a:rPr>
              <a:t>1: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598345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cs typeface="Calibri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cs typeface="Calibri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Third insertion violates balance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property.  To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maintain balance, we fix the tree with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a rotation.</a:t>
            </a:r>
            <a:endParaRPr lang="en-US" sz="2200" kern="0" dirty="0">
              <a:latin typeface="Calibri"/>
              <a:cs typeface="Calibri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 animBg="1"/>
      <p:bldP spid="17" grpId="0" animBg="1"/>
      <p:bldP spid="21" grpId="0"/>
      <p:bldP spid="22" grpId="0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Fix: Apply “Single Rotation”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>
                <a:solidFill>
                  <a:schemeClr val="accent1"/>
                </a:solidFill>
                <a:latin typeface="Calibri"/>
                <a:cs typeface="Calibri"/>
              </a:rPr>
              <a:t>Single rotation: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The basic operation we’ll use to rebalance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Move child of unbalanced node into parent position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Parent becomes the “other” child (always okay in a BST!)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Other </a:t>
            </a:r>
            <a:r>
              <a:rPr lang="en-US" dirty="0" err="1" smtClean="0">
                <a:latin typeface="Calibri"/>
                <a:cs typeface="Calibri"/>
              </a:rPr>
              <a:t>subtrees</a:t>
            </a:r>
            <a:r>
              <a:rPr lang="en-US" dirty="0" smtClean="0">
                <a:latin typeface="Calibri"/>
                <a:cs typeface="Calibri"/>
              </a:rPr>
              <a:t> move in only way BST allows (next slide)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3589681">
            <a:off x="2630298" y="3318024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AVL Property violated </a:t>
            </a:r>
            <a:r>
              <a:rPr lang="en-US" sz="2000" b="0" dirty="0" smtClean="0">
                <a:latin typeface="Calibri"/>
                <a:cs typeface="Calibri"/>
              </a:rPr>
              <a:t>here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562600"/>
            <a:ext cx="60960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Intuition</a:t>
            </a:r>
            <a:r>
              <a:rPr lang="en-US" sz="2000" dirty="0"/>
              <a:t>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1600" b="0" dirty="0" smtClean="0">
                <a:latin typeface="+mj-lt"/>
              </a:rPr>
              <a:t>New parent height is now the old parent’s height</a:t>
            </a:r>
            <a:r>
              <a:rPr lang="en-US" sz="1600" b="0" dirty="0">
                <a:latin typeface="+mj-lt"/>
              </a:rPr>
              <a:t> </a:t>
            </a:r>
            <a:r>
              <a:rPr lang="en-US" sz="1600" b="0" dirty="0" smtClean="0">
                <a:latin typeface="+mj-lt"/>
              </a:rPr>
              <a:t>before insert</a:t>
            </a:r>
            <a:endParaRPr lang="en-US" sz="1600" b="0" dirty="0">
              <a:latin typeface="+mj-lt"/>
            </a:endParaRPr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example generalized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Node imbalanced due to insertion </a:t>
            </a:r>
            <a:r>
              <a:rPr lang="en-US" i="1" dirty="0" smtClean="0">
                <a:latin typeface="Calibri"/>
                <a:cs typeface="Calibri"/>
              </a:rPr>
              <a:t>somewhere</a:t>
            </a:r>
            <a:r>
              <a:rPr lang="en-US" dirty="0" smtClean="0">
                <a:latin typeface="Calibri"/>
                <a:cs typeface="Calibri"/>
              </a:rPr>
              <a:t> in </a:t>
            </a:r>
            <a:r>
              <a:rPr lang="en-US" b="1" dirty="0" smtClean="0">
                <a:latin typeface="Calibri"/>
                <a:cs typeface="Calibri"/>
              </a:rPr>
              <a:t>left-left grandchild  </a:t>
            </a:r>
            <a:r>
              <a:rPr lang="en-US" dirty="0" smtClean="0">
                <a:latin typeface="Calibri"/>
                <a:cs typeface="Calibri"/>
              </a:rPr>
              <a:t>that causes an increasing height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First we did the insertion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, </a:t>
            </a:r>
            <a:r>
              <a:rPr lang="en-US" dirty="0" smtClean="0">
                <a:latin typeface="Calibri"/>
                <a:cs typeface="Calibri"/>
              </a:rPr>
              <a:t>which would make </a:t>
            </a:r>
            <a:r>
              <a:rPr lang="en-US" b="1" i="1" dirty="0" smtClean="0">
                <a:latin typeface="Calibri"/>
                <a:cs typeface="Calibri"/>
              </a:rPr>
              <a:t>a</a:t>
            </a:r>
            <a:r>
              <a:rPr lang="en-US" dirty="0" smtClean="0">
                <a:latin typeface="Calibri"/>
                <a:cs typeface="Calibri"/>
              </a:rPr>
              <a:t> imbalanced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>
            <a:off x="1968126" y="4083633"/>
            <a:ext cx="330574" cy="2788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3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h+2</a:t>
            </a: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5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1"/>
            </p:custDataLst>
          </p:nvPr>
        </p:nvCxnSpPr>
        <p:spPr bwMode="auto">
          <a:xfrm>
            <a:off x="6311526" y="4159833"/>
            <a:ext cx="330574" cy="2788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419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h+2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h+3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46" name="Oval 1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left-left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Node imbalanced due to insertion </a:t>
            </a:r>
            <a:r>
              <a:rPr lang="en-US" i="1" dirty="0" smtClean="0">
                <a:latin typeface="Calibri"/>
                <a:cs typeface="Calibri"/>
              </a:rPr>
              <a:t>somewhere</a:t>
            </a:r>
            <a:r>
              <a:rPr lang="en-US" dirty="0" smtClean="0">
                <a:latin typeface="Calibri"/>
                <a:cs typeface="Calibri"/>
              </a:rPr>
              <a:t> in </a:t>
            </a:r>
          </a:p>
          <a:p>
            <a:pPr>
              <a:buNone/>
            </a:pPr>
            <a:r>
              <a:rPr lang="en-US" b="1" dirty="0" smtClean="0">
                <a:latin typeface="Calibri"/>
                <a:cs typeface="Calibri"/>
              </a:rPr>
              <a:t>	left-left grandchild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So we rotate at </a:t>
            </a:r>
            <a:r>
              <a:rPr lang="en-US" b="1" i="1" dirty="0" err="1" smtClean="0">
                <a:solidFill>
                  <a:schemeClr val="accent1"/>
                </a:solidFill>
                <a:latin typeface="Calibri"/>
                <a:cs typeface="Calibri"/>
              </a:rPr>
              <a:t>a,</a:t>
            </a:r>
            <a:r>
              <a:rPr lang="en-US" dirty="0" err="1" smtClean="0">
                <a:solidFill>
                  <a:schemeClr val="accent1"/>
                </a:solidFill>
                <a:latin typeface="Calibri"/>
                <a:cs typeface="Calibri"/>
              </a:rPr>
              <a:t>using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 BST facts: X &lt; b &lt; Y &lt; a &lt; Z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h+1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h+2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h+3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h+1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467600" y="3184524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h+2</a:t>
            </a:r>
            <a:endParaRPr lang="en-US" sz="2000" b="1" dirty="0">
              <a:solidFill>
                <a:srgbClr val="8064A2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410200" y="4191000"/>
            <a:ext cx="1143000" cy="1263043"/>
            <a:chOff x="5410200" y="4191000"/>
            <a:chExt cx="1143000" cy="1263043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232209" y="5282593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384609" y="5130193"/>
              <a:ext cx="0" cy="15240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26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27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8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4811</TotalTime>
  <Words>2242</Words>
  <Application>Microsoft Macintosh PowerPoint</Application>
  <PresentationFormat>On-screen Show (4:3)</PresentationFormat>
  <Paragraphs>747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CSE 373: Data Structures &amp; Algorithms  More AVL Trees</vt:lpstr>
      <vt:lpstr>Course Logistics</vt:lpstr>
      <vt:lpstr>Review: AVL Trees</vt:lpstr>
      <vt:lpstr>Review: AVL Operations</vt:lpstr>
      <vt:lpstr>Review: AVL Insert</vt:lpstr>
      <vt:lpstr>Case #1: Example</vt:lpstr>
      <vt:lpstr>Fix: Apply “Single Rotation”</vt:lpstr>
      <vt:lpstr>The example generalized</vt:lpstr>
      <vt:lpstr>The general left-left case</vt:lpstr>
      <vt:lpstr>Why does this work: values</vt:lpstr>
      <vt:lpstr>Why does this work: values</vt:lpstr>
      <vt:lpstr>Why does this work: values</vt:lpstr>
      <vt:lpstr>Why does this work: heights</vt:lpstr>
      <vt:lpstr>Another example: insert(16)</vt:lpstr>
      <vt:lpstr>Another example: insert(16)</vt:lpstr>
      <vt:lpstr>Another example: insert(16)</vt:lpstr>
      <vt:lpstr>Another example: insert(16)</vt:lpstr>
      <vt:lpstr>Case #2: right-right generalized</vt:lpstr>
      <vt:lpstr>Rotations so far</vt:lpstr>
      <vt:lpstr>Case 3 &amp; 4: left-right and right-left</vt:lpstr>
      <vt:lpstr>Wrong rotation #1:</vt:lpstr>
      <vt:lpstr>Wrong rotation #2:</vt:lpstr>
      <vt:lpstr>Sometimes two wrongs make a right</vt:lpstr>
      <vt:lpstr>The general right-left case</vt:lpstr>
      <vt:lpstr>Keeping track of values</vt:lpstr>
      <vt:lpstr>Keeping track of values 2</vt:lpstr>
      <vt:lpstr>The last case: left-right</vt:lpstr>
      <vt:lpstr>Comments</vt:lpstr>
      <vt:lpstr>Insert, summarized</vt:lpstr>
      <vt:lpstr>Efficiency</vt:lpstr>
      <vt:lpstr>Pros and Cons of AVL Trees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Deletion in BST</dc:title>
  <dc:creator>Hunter Zahn</dc:creator>
  <cp:lastModifiedBy>Riley Porter</cp:lastModifiedBy>
  <cp:revision>123</cp:revision>
  <cp:lastPrinted>2017-01-20T21:57:35Z</cp:lastPrinted>
  <dcterms:created xsi:type="dcterms:W3CDTF">2016-06-29T08:34:09Z</dcterms:created>
  <dcterms:modified xsi:type="dcterms:W3CDTF">2017-01-23T21:59:27Z</dcterms:modified>
</cp:coreProperties>
</file>