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1736" r:id="rId3"/>
    <p:sldId id="1778" r:id="rId4"/>
    <p:sldId id="1728" r:id="rId5"/>
    <p:sldId id="1777" r:id="rId6"/>
    <p:sldId id="1779" r:id="rId7"/>
    <p:sldId id="1780" r:id="rId8"/>
    <p:sldId id="1781" r:id="rId9"/>
    <p:sldId id="1782" r:id="rId10"/>
    <p:sldId id="1783" r:id="rId11"/>
    <p:sldId id="1784" r:id="rId12"/>
    <p:sldId id="1785" r:id="rId13"/>
    <p:sldId id="1786" r:id="rId14"/>
    <p:sldId id="1787" r:id="rId15"/>
    <p:sldId id="17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98" d="100"/>
          <a:sy n="98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332/17wi/lectures/p-np-1/efficient-reductions.pdf" TargetMode="External"/><Relationship Id="rId4" Type="http://schemas.openxmlformats.org/officeDocument/2006/relationships/hyperlink" Target="https://courses.cs.washington.edu/courses/cse332/17wi/lectures/p-np-2/p-np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urses.cs.washington.edu/courses/cse311/16au/slides/lecture27-halting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w.iasystem.org/survey/18348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</a:t>
            </a:r>
            <a:r>
              <a:rPr lang="en-US" sz="4800" dirty="0" smtClean="0"/>
              <a:t>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December 6</a:t>
            </a:r>
            <a:r>
              <a:rPr lang="en-US" baseline="30000" dirty="0" smtClean="0"/>
              <a:t>th</a:t>
            </a:r>
            <a:r>
              <a:rPr lang="en-US" dirty="0" smtClean="0"/>
              <a:t> – Computability and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These simple descriptions are the fundamental basis for discussing what computers are capable of doing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Von Neumann Architecture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Universal Turing Machine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3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These assumptions may be changing!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But we are constrained not only by the time, but also by computability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Given our structure of the “computer”, can we solve all problems?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Assembly of three slide decks, all to be posted on the website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These topics are so important to CS, they need to be discussed in a level of depth…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Assembly of three slide decks, all to be posted on the website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These topics are so important to CS, they need to be discussed in a level of depth…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Plus, Adam’s slides have such pretty colors!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Assembly of three slide decks, all to be posted on the website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Halting problem</a:t>
            </a:r>
            <a:r>
              <a:rPr lang="en-US" sz="2600" dirty="0"/>
              <a:t>: </a:t>
            </a:r>
            <a:r>
              <a:rPr lang="en-US" sz="2600" dirty="0">
                <a:hlinkClick r:id="rId2"/>
              </a:rPr>
              <a:t>https://courses.cs.washington.edu/courses/cse311/16au/slides/lecture27-</a:t>
            </a:r>
            <a:r>
              <a:rPr lang="en-US" sz="2600" dirty="0" smtClean="0">
                <a:hlinkClick r:id="rId2"/>
              </a:rPr>
              <a:t>halting.pdf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Reductions: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hlinkClick r:id="rId3"/>
              </a:rPr>
              <a:t>https://courses.cs.washington.edu/courses/cse332/17wi/lectures/p-np-1/efficient-</a:t>
            </a:r>
            <a:r>
              <a:rPr lang="en-US" sz="2600" dirty="0" smtClean="0">
                <a:hlinkClick r:id="rId3"/>
              </a:rPr>
              <a:t>reductions.pdf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 / NP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hlinkClick r:id="rId4"/>
              </a:rPr>
              <a:t>https://courses.cs.washington.edu/courses/cse332/17wi/lectures/p-np-2/p-</a:t>
            </a:r>
            <a:r>
              <a:rPr lang="en-US" sz="2600" dirty="0" smtClean="0">
                <a:hlinkClick r:id="rId4"/>
              </a:rPr>
              <a:t>np.pdf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494" cy="13716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Course evaluations!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hlinkClick r:id="rId2"/>
              </a:rPr>
              <a:t>https://uw.iasystem.org/survey/</a:t>
            </a:r>
            <a:r>
              <a:rPr lang="en-US" sz="2400" dirty="0" smtClean="0">
                <a:hlinkClick r:id="rId2"/>
              </a:rPr>
              <a:t>183488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026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P3P3 feedback out – grades up soon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Written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Due at 11:30 tonight! No late days!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Next </a:t>
            </a:r>
            <a:r>
              <a:rPr lang="en-US" sz="2600" dirty="0" smtClean="0"/>
              <a:t>M</a:t>
            </a:r>
            <a:r>
              <a:rPr lang="en-US" sz="2600" dirty="0" smtClean="0"/>
              <a:t>onday office hours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12:00-2:00 – last minute exam questions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Also available for meetings before/after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Practice exams on webpage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Section09-solutions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Up – error in up-trees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6298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Submit a submission for the p3 resubmission (unless you’ve got all 50s)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Easier for us to ge</a:t>
            </a:r>
            <a:r>
              <a:rPr lang="en-US" sz="2600" dirty="0" smtClean="0"/>
              <a:t>t grades back to you quickly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All grades up and finalized by Sunday morning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something is missing/incorrect, I need to know by next Monday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421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Course evaluations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You thought I was kidding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47 of you so far... I need 100 more!</a:t>
            </a:r>
          </a:p>
        </p:txBody>
      </p:sp>
    </p:spTree>
    <p:extLst>
      <p:ext uri="{BB962C8B-B14F-4D97-AF65-F5344CB8AC3E}">
        <p14:creationId xmlns:p14="http://schemas.microsoft.com/office/powerpoint/2010/main" val="174326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Course evaluations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You thought I was kidding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47 of you so far... I need 100 more!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Learning Styles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Collaborative university</a:t>
            </a:r>
          </a:p>
        </p:txBody>
      </p:sp>
    </p:spTree>
    <p:extLst>
      <p:ext uri="{BB962C8B-B14F-4D97-AF65-F5344CB8AC3E}">
        <p14:creationId xmlns:p14="http://schemas.microsoft.com/office/powerpoint/2010/main" val="247150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Lots of interesting problems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 much discussion of “computers”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Subset of “Math” dedicated to solving problems that can be solved with the structure of a computer as we know it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6540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Turing Machines and John von Neumann architecture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1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378" b="3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174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1495" y="25786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Computer science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7" y="1524318"/>
            <a:ext cx="8522274" cy="520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9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71835</TotalTime>
  <Words>448</Words>
  <Application>Microsoft Macintosh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Cse 373</vt:lpstr>
      <vt:lpstr>Assorted Minutiae</vt:lpstr>
      <vt:lpstr>Assorted Minutiae</vt:lpstr>
      <vt:lpstr>Assorted Minutiae</vt:lpstr>
      <vt:lpstr>Assorted Minutiae</vt:lpstr>
      <vt:lpstr>Computer science</vt:lpstr>
      <vt:lpstr>Computer science</vt:lpstr>
      <vt:lpstr>Computer science</vt:lpstr>
      <vt:lpstr>Computer science</vt:lpstr>
      <vt:lpstr>Computer science</vt:lpstr>
      <vt:lpstr>Computer science</vt:lpstr>
      <vt:lpstr>Computer science</vt:lpstr>
      <vt:lpstr>Computer science</vt:lpstr>
      <vt:lpstr>Computer science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235</cp:revision>
  <dcterms:created xsi:type="dcterms:W3CDTF">2017-03-27T18:12:41Z</dcterms:created>
  <dcterms:modified xsi:type="dcterms:W3CDTF">2017-12-07T00:42:25Z</dcterms:modified>
</cp:coreProperties>
</file>